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handoutMasterIdLst>
    <p:handoutMasterId r:id="rId23"/>
  </p:handoutMasterIdLst>
  <p:sldIdLst>
    <p:sldId id="256" r:id="rId5"/>
    <p:sldId id="272" r:id="rId6"/>
    <p:sldId id="287" r:id="rId7"/>
    <p:sldId id="270" r:id="rId8"/>
    <p:sldId id="258" r:id="rId9"/>
    <p:sldId id="271" r:id="rId10"/>
    <p:sldId id="284" r:id="rId11"/>
    <p:sldId id="285" r:id="rId12"/>
    <p:sldId id="286" r:id="rId13"/>
    <p:sldId id="289" r:id="rId14"/>
    <p:sldId id="290" r:id="rId15"/>
    <p:sldId id="292" r:id="rId16"/>
    <p:sldId id="293" r:id="rId17"/>
    <p:sldId id="295" r:id="rId18"/>
    <p:sldId id="297" r:id="rId19"/>
    <p:sldId id="299" r:id="rId20"/>
    <p:sldId id="26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5DD"/>
    <a:srgbClr val="F7ACB6"/>
    <a:srgbClr val="093C71"/>
    <a:srgbClr val="F8ACB6"/>
    <a:srgbClr val="AC0000"/>
    <a:srgbClr val="FF6B00"/>
    <a:srgbClr val="A482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5065" autoAdjust="0"/>
  </p:normalViewPr>
  <p:slideViewPr>
    <p:cSldViewPr snapToGrid="0">
      <p:cViewPr varScale="1">
        <p:scale>
          <a:sx n="63" d="100"/>
          <a:sy n="63" d="100"/>
        </p:scale>
        <p:origin x="936" y="78"/>
      </p:cViewPr>
      <p:guideLst/>
    </p:cSldViewPr>
  </p:slideViewPr>
  <p:outlineViewPr>
    <p:cViewPr>
      <p:scale>
        <a:sx n="33" d="100"/>
        <a:sy n="33" d="100"/>
      </p:scale>
      <p:origin x="0" y="-414"/>
    </p:cViewPr>
  </p:outlineViewPr>
  <p:notesTextViewPr>
    <p:cViewPr>
      <p:scale>
        <a:sx n="3" d="2"/>
        <a:sy n="3" d="2"/>
      </p:scale>
      <p:origin x="0" y="0"/>
    </p:cViewPr>
  </p:notesTextViewPr>
  <p:notesViewPr>
    <p:cSldViewPr snapToGrid="0">
      <p:cViewPr varScale="1">
        <p:scale>
          <a:sx n="60" d="100"/>
          <a:sy n="60" d="100"/>
        </p:scale>
        <p:origin x="1670"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048A6E5-6F36-4C64-9A1C-B37D237606E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B2232F6-7425-4537-B2D1-004435F8432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2A0DED-5A59-40D6-AB11-EF9D90368561}" type="datetimeFigureOut">
              <a:rPr lang="en-US" smtClean="0"/>
              <a:t>12/25/2020</a:t>
            </a:fld>
            <a:endParaRPr lang="en-US"/>
          </a:p>
        </p:txBody>
      </p:sp>
      <p:sp>
        <p:nvSpPr>
          <p:cNvPr id="4" name="Footer Placeholder 3">
            <a:extLst>
              <a:ext uri="{FF2B5EF4-FFF2-40B4-BE49-F238E27FC236}">
                <a16:creationId xmlns:a16="http://schemas.microsoft.com/office/drawing/2014/main" id="{D6B5F3D6-0768-4BB4-8BC9-78A1F984228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8104143-4606-4C14-B7F7-2EDEFF40AD9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D4E255-5998-4D2A-90B0-7420F77CD319}" type="slidenum">
              <a:rPr lang="en-US" smtClean="0"/>
              <a:t>‹#›</a:t>
            </a:fld>
            <a:endParaRPr lang="en-US"/>
          </a:p>
        </p:txBody>
      </p:sp>
    </p:spTree>
    <p:extLst>
      <p:ext uri="{BB962C8B-B14F-4D97-AF65-F5344CB8AC3E}">
        <p14:creationId xmlns:p14="http://schemas.microsoft.com/office/powerpoint/2010/main" val="30899296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D28DB0-09F6-4366-A211-0FA9A757C8BD}" type="datetimeFigureOut">
              <a:rPr lang="en-US" noProof="0" smtClean="0"/>
              <a:t>12/25/2020</a:t>
            </a:fld>
            <a:endParaRPr lang="en-US"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DCE8F5-1341-475C-BF40-2E24D91E8058}" type="slidenum">
              <a:rPr lang="en-US" noProof="0" smtClean="0"/>
              <a:t>‹#›</a:t>
            </a:fld>
            <a:endParaRPr lang="en-US" noProof="0"/>
          </a:p>
        </p:txBody>
      </p:sp>
    </p:spTree>
    <p:extLst>
      <p:ext uri="{BB962C8B-B14F-4D97-AF65-F5344CB8AC3E}">
        <p14:creationId xmlns:p14="http://schemas.microsoft.com/office/powerpoint/2010/main" val="906497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2</a:t>
            </a:fld>
            <a:endParaRPr lang="en-US"/>
          </a:p>
        </p:txBody>
      </p:sp>
    </p:spTree>
    <p:extLst>
      <p:ext uri="{BB962C8B-B14F-4D97-AF65-F5344CB8AC3E}">
        <p14:creationId xmlns:p14="http://schemas.microsoft.com/office/powerpoint/2010/main" val="2406150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40927D5-AE1A-4ABD-BD8F-2F78723FF0D6}"/>
              </a:ext>
            </a:extLst>
          </p:cNvPr>
          <p:cNvSpPr>
            <a:spLocks noGrp="1"/>
          </p:cNvSpPr>
          <p:nvPr>
            <p:ph type="pic" sz="quarter" idx="10" hasCustomPrompt="1"/>
          </p:nvPr>
        </p:nvSpPr>
        <p:spPr>
          <a:xfrm>
            <a:off x="4515708" y="213496"/>
            <a:ext cx="7432898" cy="6415904"/>
          </a:xfrm>
          <a:prstGeom prst="roundRect">
            <a:avLst>
              <a:gd name="adj" fmla="val 1319"/>
            </a:avLst>
          </a:prstGeom>
          <a:solidFill>
            <a:schemeClr val="bg1">
              <a:lumMod val="95000"/>
            </a:schemeClr>
          </a:solidFill>
          <a:ln w="19050">
            <a:solidFill>
              <a:srgbClr val="093C71"/>
            </a:solidFill>
          </a:ln>
          <a:effectLst>
            <a:outerShdw dist="38100" dir="2700000" algn="tl" rotWithShape="0">
              <a:schemeClr val="bg1"/>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Font typeface="Arial" panose="020B0604020202020204" pitchFamily="34" charset="0"/>
              <a:buNone/>
              <a:defRPr lang="en-ZA" sz="1200" b="0" i="1" dirty="0">
                <a:solidFill>
                  <a:schemeClr val="accent1"/>
                </a:solidFill>
                <a:latin typeface="Times New Roman" panose="02020603050405020304" pitchFamily="18" charset="0"/>
                <a:cs typeface="Times New Roman" panose="02020603050405020304" pitchFamily="18" charset="0"/>
              </a:defRPr>
            </a:lvl1pPr>
          </a:lstStyle>
          <a:p>
            <a:pPr marL="171450" lvl="0" indent="-171450" algn="ctr">
              <a:buClr>
                <a:schemeClr val="accent2"/>
              </a:buClr>
            </a:pPr>
            <a:r>
              <a:rPr lang="en-US" noProof="0"/>
              <a:t>Insert or Drag and Drop your Image</a:t>
            </a:r>
          </a:p>
        </p:txBody>
      </p:sp>
      <p:sp>
        <p:nvSpPr>
          <p:cNvPr id="7" name="Freeform: Shape 6">
            <a:extLst>
              <a:ext uri="{FF2B5EF4-FFF2-40B4-BE49-F238E27FC236}">
                <a16:creationId xmlns:a16="http://schemas.microsoft.com/office/drawing/2014/main" id="{B6FA644A-F3A0-4E77-8006-4E9313CFAECF}"/>
              </a:ext>
            </a:extLst>
          </p:cNvPr>
          <p:cNvSpPr/>
          <p:nvPr userDrawn="1"/>
        </p:nvSpPr>
        <p:spPr>
          <a:xfrm>
            <a:off x="10828239" y="6388007"/>
            <a:ext cx="1363761" cy="470700"/>
          </a:xfrm>
          <a:custGeom>
            <a:avLst/>
            <a:gdLst>
              <a:gd name="connsiteX0" fmla="*/ 1222255 w 2597641"/>
              <a:gd name="connsiteY0" fmla="*/ 895198 h 896571"/>
              <a:gd name="connsiteX1" fmla="*/ 1224295 w 2597641"/>
              <a:gd name="connsiteY1" fmla="*/ 896571 h 896571"/>
              <a:gd name="connsiteX2" fmla="*/ 1220594 w 2597641"/>
              <a:gd name="connsiteY2" fmla="*/ 896571 h 896571"/>
              <a:gd name="connsiteX3" fmla="*/ 1248117 w 2597641"/>
              <a:gd name="connsiteY3" fmla="*/ 894425 h 896571"/>
              <a:gd name="connsiteX4" fmla="*/ 1254746 w 2597641"/>
              <a:gd name="connsiteY4" fmla="*/ 896571 h 896571"/>
              <a:gd name="connsiteX5" fmla="*/ 1248614 w 2597641"/>
              <a:gd name="connsiteY5" fmla="*/ 896571 h 896571"/>
              <a:gd name="connsiteX6" fmla="*/ 1200765 w 2597641"/>
              <a:gd name="connsiteY6" fmla="*/ 892354 h 896571"/>
              <a:gd name="connsiteX7" fmla="*/ 1206281 w 2597641"/>
              <a:gd name="connsiteY7" fmla="*/ 893683 h 896571"/>
              <a:gd name="connsiteX8" fmla="*/ 1204477 w 2597641"/>
              <a:gd name="connsiteY8" fmla="*/ 896571 h 896571"/>
              <a:gd name="connsiteX9" fmla="*/ 1201741 w 2597641"/>
              <a:gd name="connsiteY9" fmla="*/ 896571 h 896571"/>
              <a:gd name="connsiteX10" fmla="*/ 393324 w 2597641"/>
              <a:gd name="connsiteY10" fmla="*/ 891587 h 896571"/>
              <a:gd name="connsiteX11" fmla="*/ 396368 w 2597641"/>
              <a:gd name="connsiteY11" fmla="*/ 893487 h 896571"/>
              <a:gd name="connsiteX12" fmla="*/ 394650 w 2597641"/>
              <a:gd name="connsiteY12" fmla="*/ 896571 h 896571"/>
              <a:gd name="connsiteX13" fmla="*/ 387271 w 2597641"/>
              <a:gd name="connsiteY13" fmla="*/ 896571 h 896571"/>
              <a:gd name="connsiteX14" fmla="*/ 386480 w 2597641"/>
              <a:gd name="connsiteY14" fmla="*/ 895774 h 896571"/>
              <a:gd name="connsiteX15" fmla="*/ 1250530 w 2597641"/>
              <a:gd name="connsiteY15" fmla="*/ 885814 h 896571"/>
              <a:gd name="connsiteX16" fmla="*/ 1250799 w 2597641"/>
              <a:gd name="connsiteY16" fmla="*/ 886318 h 896571"/>
              <a:gd name="connsiteX17" fmla="*/ 1250268 w 2597641"/>
              <a:gd name="connsiteY17" fmla="*/ 886482 h 896571"/>
              <a:gd name="connsiteX18" fmla="*/ 1071640 w 2597641"/>
              <a:gd name="connsiteY18" fmla="*/ 885758 h 896571"/>
              <a:gd name="connsiteX19" fmla="*/ 1080199 w 2597641"/>
              <a:gd name="connsiteY19" fmla="*/ 888987 h 896571"/>
              <a:gd name="connsiteX20" fmla="*/ 1070883 w 2597641"/>
              <a:gd name="connsiteY20" fmla="*/ 893745 h 896571"/>
              <a:gd name="connsiteX21" fmla="*/ 600221 w 2597641"/>
              <a:gd name="connsiteY21" fmla="*/ 885406 h 896571"/>
              <a:gd name="connsiteX22" fmla="*/ 609352 w 2597641"/>
              <a:gd name="connsiteY22" fmla="*/ 891107 h 896571"/>
              <a:gd name="connsiteX23" fmla="*/ 602507 w 2597641"/>
              <a:gd name="connsiteY23" fmla="*/ 895294 h 896571"/>
              <a:gd name="connsiteX24" fmla="*/ 598892 w 2597641"/>
              <a:gd name="connsiteY24" fmla="*/ 890921 h 896571"/>
              <a:gd name="connsiteX25" fmla="*/ 347301 w 2597641"/>
              <a:gd name="connsiteY25" fmla="*/ 884002 h 896571"/>
              <a:gd name="connsiteX26" fmla="*/ 352059 w 2597641"/>
              <a:gd name="connsiteY26" fmla="*/ 893318 h 896571"/>
              <a:gd name="connsiteX27" fmla="*/ 343500 w 2597641"/>
              <a:gd name="connsiteY27" fmla="*/ 890089 h 896571"/>
              <a:gd name="connsiteX28" fmla="*/ 2195513 w 2597641"/>
              <a:gd name="connsiteY28" fmla="*/ 881054 h 896571"/>
              <a:gd name="connsiteX29" fmla="*/ 2204644 w 2597641"/>
              <a:gd name="connsiteY29" fmla="*/ 886755 h 896571"/>
              <a:gd name="connsiteX30" fmla="*/ 2190956 w 2597641"/>
              <a:gd name="connsiteY30" fmla="*/ 895129 h 896571"/>
              <a:gd name="connsiteX31" fmla="*/ 2184297 w 2597641"/>
              <a:gd name="connsiteY31" fmla="*/ 888856 h 896571"/>
              <a:gd name="connsiteX32" fmla="*/ 2195513 w 2597641"/>
              <a:gd name="connsiteY32" fmla="*/ 881054 h 896571"/>
              <a:gd name="connsiteX33" fmla="*/ 680304 w 2597641"/>
              <a:gd name="connsiteY33" fmla="*/ 879460 h 896571"/>
              <a:gd name="connsiteX34" fmla="*/ 680393 w 2597641"/>
              <a:gd name="connsiteY34" fmla="*/ 879494 h 896571"/>
              <a:gd name="connsiteX35" fmla="*/ 680253 w 2597641"/>
              <a:gd name="connsiteY35" fmla="*/ 879594 h 896571"/>
              <a:gd name="connsiteX36" fmla="*/ 680304 w 2597641"/>
              <a:gd name="connsiteY36" fmla="*/ 879460 h 896571"/>
              <a:gd name="connsiteX37" fmla="*/ 1202851 w 2597641"/>
              <a:gd name="connsiteY37" fmla="*/ 878852 h 896571"/>
              <a:gd name="connsiteX38" fmla="*/ 1208938 w 2597641"/>
              <a:gd name="connsiteY38" fmla="*/ 882652 h 896571"/>
              <a:gd name="connsiteX39" fmla="*/ 1206281 w 2597641"/>
              <a:gd name="connsiteY39" fmla="*/ 893683 h 896571"/>
              <a:gd name="connsiteX40" fmla="*/ 1206281 w 2597641"/>
              <a:gd name="connsiteY40" fmla="*/ 893683 h 896571"/>
              <a:gd name="connsiteX41" fmla="*/ 1205138 w 2597641"/>
              <a:gd name="connsiteY41" fmla="*/ 888739 h 896571"/>
              <a:gd name="connsiteX42" fmla="*/ 1201522 w 2597641"/>
              <a:gd name="connsiteY42" fmla="*/ 884367 h 896571"/>
              <a:gd name="connsiteX43" fmla="*/ 2103852 w 2597641"/>
              <a:gd name="connsiteY43" fmla="*/ 878815 h 896571"/>
              <a:gd name="connsiteX44" fmla="*/ 2097579 w 2597641"/>
              <a:gd name="connsiteY44" fmla="*/ 885474 h 896571"/>
              <a:gd name="connsiteX45" fmla="*/ 2085977 w 2597641"/>
              <a:gd name="connsiteY45" fmla="*/ 880344 h 896571"/>
              <a:gd name="connsiteX46" fmla="*/ 2106139 w 2597641"/>
              <a:gd name="connsiteY46" fmla="*/ 888703 h 896571"/>
              <a:gd name="connsiteX47" fmla="*/ 2106896 w 2597641"/>
              <a:gd name="connsiteY47" fmla="*/ 880715 h 896571"/>
              <a:gd name="connsiteX48" fmla="*/ 1262562 w 2597641"/>
              <a:gd name="connsiteY48" fmla="*/ 878064 h 896571"/>
              <a:gd name="connsiteX49" fmla="*/ 1256862 w 2597641"/>
              <a:gd name="connsiteY49" fmla="*/ 887195 h 896571"/>
              <a:gd name="connsiteX50" fmla="*/ 1264277 w 2597641"/>
              <a:gd name="connsiteY50" fmla="*/ 885480 h 896571"/>
              <a:gd name="connsiteX51" fmla="*/ 683508 w 2597641"/>
              <a:gd name="connsiteY51" fmla="*/ 873958 h 896571"/>
              <a:gd name="connsiteX52" fmla="*/ 685223 w 2597641"/>
              <a:gd name="connsiteY52" fmla="*/ 881374 h 896571"/>
              <a:gd name="connsiteX53" fmla="*/ 680393 w 2597641"/>
              <a:gd name="connsiteY53" fmla="*/ 879494 h 896571"/>
              <a:gd name="connsiteX54" fmla="*/ 681023 w 2597641"/>
              <a:gd name="connsiteY54" fmla="*/ 879049 h 896571"/>
              <a:gd name="connsiteX55" fmla="*/ 678564 w 2597641"/>
              <a:gd name="connsiteY55" fmla="*/ 875101 h 896571"/>
              <a:gd name="connsiteX56" fmla="*/ 201629 w 2597641"/>
              <a:gd name="connsiteY56" fmla="*/ 873420 h 896571"/>
              <a:gd name="connsiteX57" fmla="*/ 207716 w 2597641"/>
              <a:gd name="connsiteY57" fmla="*/ 877220 h 896571"/>
              <a:gd name="connsiteX58" fmla="*/ 203344 w 2597641"/>
              <a:gd name="connsiteY58" fmla="*/ 880835 h 896571"/>
              <a:gd name="connsiteX59" fmla="*/ 200300 w 2597641"/>
              <a:gd name="connsiteY59" fmla="*/ 878935 h 896571"/>
              <a:gd name="connsiteX60" fmla="*/ 344443 w 2597641"/>
              <a:gd name="connsiteY60" fmla="*/ 871642 h 896571"/>
              <a:gd name="connsiteX61" fmla="*/ 349201 w 2597641"/>
              <a:gd name="connsiteY61" fmla="*/ 880958 h 896571"/>
              <a:gd name="connsiteX62" fmla="*/ 341214 w 2597641"/>
              <a:gd name="connsiteY62" fmla="*/ 880201 h 896571"/>
              <a:gd name="connsiteX63" fmla="*/ 1183912 w 2597641"/>
              <a:gd name="connsiteY63" fmla="*/ 869834 h 896571"/>
              <a:gd name="connsiteX64" fmla="*/ 1184276 w 2597641"/>
              <a:gd name="connsiteY64" fmla="*/ 870493 h 896571"/>
              <a:gd name="connsiteX65" fmla="*/ 1183687 w 2597641"/>
              <a:gd name="connsiteY65" fmla="*/ 870588 h 896571"/>
              <a:gd name="connsiteX66" fmla="*/ 2093006 w 2597641"/>
              <a:gd name="connsiteY66" fmla="*/ 865699 h 896571"/>
              <a:gd name="connsiteX67" fmla="*/ 2083119 w 2597641"/>
              <a:gd name="connsiteY67" fmla="*/ 867985 h 896571"/>
              <a:gd name="connsiteX68" fmla="*/ 2089778 w 2597641"/>
              <a:gd name="connsiteY68" fmla="*/ 874258 h 896571"/>
              <a:gd name="connsiteX69" fmla="*/ 2105938 w 2597641"/>
              <a:gd name="connsiteY69" fmla="*/ 865313 h 896571"/>
              <a:gd name="connsiteX70" fmla="*/ 2106509 w 2597641"/>
              <a:gd name="connsiteY70" fmla="*/ 867785 h 896571"/>
              <a:gd name="connsiteX71" fmla="*/ 2105621 w 2597641"/>
              <a:gd name="connsiteY71" fmla="*/ 865820 h 896571"/>
              <a:gd name="connsiteX72" fmla="*/ 1196377 w 2597641"/>
              <a:gd name="connsiteY72" fmla="*/ 862120 h 896571"/>
              <a:gd name="connsiteX73" fmla="*/ 1204180 w 2597641"/>
              <a:gd name="connsiteY73" fmla="*/ 873336 h 896571"/>
              <a:gd name="connsiteX74" fmla="*/ 1191248 w 2597641"/>
              <a:gd name="connsiteY74" fmla="*/ 873722 h 896571"/>
              <a:gd name="connsiteX75" fmla="*/ 1196377 w 2597641"/>
              <a:gd name="connsiteY75" fmla="*/ 862120 h 896571"/>
              <a:gd name="connsiteX76" fmla="*/ 1188390 w 2597641"/>
              <a:gd name="connsiteY76" fmla="*/ 861363 h 896571"/>
              <a:gd name="connsiteX77" fmla="*/ 1190105 w 2597641"/>
              <a:gd name="connsiteY77" fmla="*/ 868779 h 896571"/>
              <a:gd name="connsiteX78" fmla="*/ 1184168 w 2597641"/>
              <a:gd name="connsiteY78" fmla="*/ 868972 h 896571"/>
              <a:gd name="connsiteX79" fmla="*/ 1183912 w 2597641"/>
              <a:gd name="connsiteY79" fmla="*/ 869834 h 896571"/>
              <a:gd name="connsiteX80" fmla="*/ 1181546 w 2597641"/>
              <a:gd name="connsiteY80" fmla="*/ 865550 h 896571"/>
              <a:gd name="connsiteX81" fmla="*/ 960761 w 2597641"/>
              <a:gd name="connsiteY81" fmla="*/ 856714 h 896571"/>
              <a:gd name="connsiteX82" fmla="*/ 961904 w 2597641"/>
              <a:gd name="connsiteY82" fmla="*/ 861658 h 896571"/>
              <a:gd name="connsiteX83" fmla="*/ 969320 w 2597641"/>
              <a:gd name="connsiteY83" fmla="*/ 859943 h 896571"/>
              <a:gd name="connsiteX84" fmla="*/ 968563 w 2597641"/>
              <a:gd name="connsiteY84" fmla="*/ 867930 h 896571"/>
              <a:gd name="connsiteX85" fmla="*/ 966091 w 2597641"/>
              <a:gd name="connsiteY85" fmla="*/ 868502 h 896571"/>
              <a:gd name="connsiteX86" fmla="*/ 968377 w 2597641"/>
              <a:gd name="connsiteY86" fmla="*/ 878390 h 896571"/>
              <a:gd name="connsiteX87" fmla="*/ 960962 w 2597641"/>
              <a:gd name="connsiteY87" fmla="*/ 880105 h 896571"/>
              <a:gd name="connsiteX88" fmla="*/ 955446 w 2597641"/>
              <a:gd name="connsiteY88" fmla="*/ 878776 h 896571"/>
              <a:gd name="connsiteX89" fmla="*/ 951074 w 2597641"/>
              <a:gd name="connsiteY89" fmla="*/ 882391 h 896571"/>
              <a:gd name="connsiteX90" fmla="*/ 943272 w 2597641"/>
              <a:gd name="connsiteY90" fmla="*/ 871175 h 896571"/>
              <a:gd name="connsiteX91" fmla="*/ 941557 w 2597641"/>
              <a:gd name="connsiteY91" fmla="*/ 863759 h 896571"/>
              <a:gd name="connsiteX92" fmla="*/ 1236499 w 2597641"/>
              <a:gd name="connsiteY92" fmla="*/ 855445 h 896571"/>
              <a:gd name="connsiteX93" fmla="*/ 1223383 w 2597641"/>
              <a:gd name="connsiteY93" fmla="*/ 866291 h 896571"/>
              <a:gd name="connsiteX94" fmla="*/ 1229084 w 2597641"/>
              <a:gd name="connsiteY94" fmla="*/ 857160 h 896571"/>
              <a:gd name="connsiteX95" fmla="*/ 1215580 w 2597641"/>
              <a:gd name="connsiteY95" fmla="*/ 855075 h 896571"/>
              <a:gd name="connsiteX96" fmla="*/ 1212352 w 2597641"/>
              <a:gd name="connsiteY96" fmla="*/ 863634 h 896571"/>
              <a:gd name="connsiteX97" fmla="*/ 1210637 w 2597641"/>
              <a:gd name="connsiteY97" fmla="*/ 856218 h 896571"/>
              <a:gd name="connsiteX98" fmla="*/ 1072196 w 2597641"/>
              <a:gd name="connsiteY98" fmla="*/ 854380 h 896571"/>
              <a:gd name="connsiteX99" fmla="*/ 1074483 w 2597641"/>
              <a:gd name="connsiteY99" fmla="*/ 864268 h 896571"/>
              <a:gd name="connsiteX100" fmla="*/ 1067067 w 2597641"/>
              <a:gd name="connsiteY100" fmla="*/ 865983 h 896571"/>
              <a:gd name="connsiteX101" fmla="*/ 1057936 w 2597641"/>
              <a:gd name="connsiteY101" fmla="*/ 860282 h 896571"/>
              <a:gd name="connsiteX102" fmla="*/ 1067252 w 2597641"/>
              <a:gd name="connsiteY102" fmla="*/ 855524 h 896571"/>
              <a:gd name="connsiteX103" fmla="*/ 1068395 w 2597641"/>
              <a:gd name="connsiteY103" fmla="*/ 860468 h 896571"/>
              <a:gd name="connsiteX104" fmla="*/ 702324 w 2597641"/>
              <a:gd name="connsiteY104" fmla="*/ 853981 h 896571"/>
              <a:gd name="connsiteX105" fmla="*/ 710884 w 2597641"/>
              <a:gd name="connsiteY105" fmla="*/ 857210 h 896571"/>
              <a:gd name="connsiteX106" fmla="*/ 700239 w 2597641"/>
              <a:gd name="connsiteY106" fmla="*/ 867484 h 896571"/>
              <a:gd name="connsiteX107" fmla="*/ 695295 w 2597641"/>
              <a:gd name="connsiteY107" fmla="*/ 868628 h 896571"/>
              <a:gd name="connsiteX108" fmla="*/ 687880 w 2597641"/>
              <a:gd name="connsiteY108" fmla="*/ 870342 h 896571"/>
              <a:gd name="connsiteX109" fmla="*/ 702324 w 2597641"/>
              <a:gd name="connsiteY109" fmla="*/ 853981 h 896571"/>
              <a:gd name="connsiteX110" fmla="*/ 889446 w 2597641"/>
              <a:gd name="connsiteY110" fmla="*/ 852374 h 896571"/>
              <a:gd name="connsiteX111" fmla="*/ 891161 w 2597641"/>
              <a:gd name="connsiteY111" fmla="*/ 859789 h 896571"/>
              <a:gd name="connsiteX112" fmla="*/ 883746 w 2597641"/>
              <a:gd name="connsiteY112" fmla="*/ 861504 h 896571"/>
              <a:gd name="connsiteX113" fmla="*/ 882031 w 2597641"/>
              <a:gd name="connsiteY113" fmla="*/ 854088 h 896571"/>
              <a:gd name="connsiteX114" fmla="*/ 745490 w 2597641"/>
              <a:gd name="connsiteY114" fmla="*/ 849207 h 896571"/>
              <a:gd name="connsiteX115" fmla="*/ 754049 w 2597641"/>
              <a:gd name="connsiteY115" fmla="*/ 852436 h 896571"/>
              <a:gd name="connsiteX116" fmla="*/ 744733 w 2597641"/>
              <a:gd name="connsiteY116" fmla="*/ 857195 h 896571"/>
              <a:gd name="connsiteX117" fmla="*/ 365160 w 2597641"/>
              <a:gd name="connsiteY117" fmla="*/ 848623 h 896571"/>
              <a:gd name="connsiteX118" fmla="*/ 370490 w 2597641"/>
              <a:gd name="connsiteY118" fmla="*/ 860411 h 896571"/>
              <a:gd name="connsiteX119" fmla="*/ 363646 w 2597641"/>
              <a:gd name="connsiteY119" fmla="*/ 864598 h 896571"/>
              <a:gd name="connsiteX120" fmla="*/ 363074 w 2597641"/>
              <a:gd name="connsiteY120" fmla="*/ 862126 h 896571"/>
              <a:gd name="connsiteX121" fmla="*/ 358130 w 2597641"/>
              <a:gd name="connsiteY121" fmla="*/ 863269 h 896571"/>
              <a:gd name="connsiteX122" fmla="*/ 344628 w 2597641"/>
              <a:gd name="connsiteY122" fmla="*/ 861183 h 896571"/>
              <a:gd name="connsiteX123" fmla="*/ 350328 w 2597641"/>
              <a:gd name="connsiteY123" fmla="*/ 852053 h 896571"/>
              <a:gd name="connsiteX124" fmla="*/ 365160 w 2597641"/>
              <a:gd name="connsiteY124" fmla="*/ 848623 h 896571"/>
              <a:gd name="connsiteX125" fmla="*/ 1156626 w 2597641"/>
              <a:gd name="connsiteY125" fmla="*/ 847876 h 896571"/>
              <a:gd name="connsiteX126" fmla="*/ 1158341 w 2597641"/>
              <a:gd name="connsiteY126" fmla="*/ 855292 h 896571"/>
              <a:gd name="connsiteX127" fmla="*/ 1153397 w 2597641"/>
              <a:gd name="connsiteY127" fmla="*/ 856435 h 896571"/>
              <a:gd name="connsiteX128" fmla="*/ 1156626 w 2597641"/>
              <a:gd name="connsiteY128" fmla="*/ 847876 h 896571"/>
              <a:gd name="connsiteX129" fmla="*/ 630439 w 2597641"/>
              <a:gd name="connsiteY129" fmla="*/ 847169 h 896571"/>
              <a:gd name="connsiteX130" fmla="*/ 638999 w 2597641"/>
              <a:gd name="connsiteY130" fmla="*/ 850398 h 896571"/>
              <a:gd name="connsiteX131" fmla="*/ 629111 w 2597641"/>
              <a:gd name="connsiteY131" fmla="*/ 852684 h 896571"/>
              <a:gd name="connsiteX132" fmla="*/ 1166514 w 2597641"/>
              <a:gd name="connsiteY132" fmla="*/ 845589 h 896571"/>
              <a:gd name="connsiteX133" fmla="*/ 1172601 w 2597641"/>
              <a:gd name="connsiteY133" fmla="*/ 849390 h 896571"/>
              <a:gd name="connsiteX134" fmla="*/ 1168801 w 2597641"/>
              <a:gd name="connsiteY134" fmla="*/ 855477 h 896571"/>
              <a:gd name="connsiteX135" fmla="*/ 1085313 w 2597641"/>
              <a:gd name="connsiteY135" fmla="*/ 843535 h 896571"/>
              <a:gd name="connsiteX136" fmla="*/ 1087028 w 2597641"/>
              <a:gd name="connsiteY136" fmla="*/ 850951 h 896571"/>
              <a:gd name="connsiteX137" fmla="*/ 1082084 w 2597641"/>
              <a:gd name="connsiteY137" fmla="*/ 852094 h 896571"/>
              <a:gd name="connsiteX138" fmla="*/ 1085313 w 2597641"/>
              <a:gd name="connsiteY138" fmla="*/ 843535 h 896571"/>
              <a:gd name="connsiteX139" fmla="*/ 2134072 w 2597641"/>
              <a:gd name="connsiteY139" fmla="*/ 840577 h 896571"/>
              <a:gd name="connsiteX140" fmla="*/ 2135215 w 2597641"/>
              <a:gd name="connsiteY140" fmla="*/ 845521 h 896571"/>
              <a:gd name="connsiteX141" fmla="*/ 2129699 w 2597641"/>
              <a:gd name="connsiteY141" fmla="*/ 844193 h 896571"/>
              <a:gd name="connsiteX142" fmla="*/ 2120569 w 2597641"/>
              <a:gd name="connsiteY142" fmla="*/ 838493 h 896571"/>
              <a:gd name="connsiteX143" fmla="*/ 2129699 w 2597641"/>
              <a:gd name="connsiteY143" fmla="*/ 844193 h 896571"/>
              <a:gd name="connsiteX144" fmla="*/ 2119811 w 2597641"/>
              <a:gd name="connsiteY144" fmla="*/ 846479 h 896571"/>
              <a:gd name="connsiteX145" fmla="*/ 1242957 w 2597641"/>
              <a:gd name="connsiteY145" fmla="*/ 838328 h 896571"/>
              <a:gd name="connsiteX146" fmla="*/ 1238013 w 2597641"/>
              <a:gd name="connsiteY146" fmla="*/ 839471 h 896571"/>
              <a:gd name="connsiteX147" fmla="*/ 1244100 w 2597641"/>
              <a:gd name="connsiteY147" fmla="*/ 843272 h 896571"/>
              <a:gd name="connsiteX148" fmla="*/ 473118 w 2597641"/>
              <a:gd name="connsiteY148" fmla="*/ 837410 h 896571"/>
              <a:gd name="connsiteX149" fmla="*/ 472765 w 2597641"/>
              <a:gd name="connsiteY149" fmla="*/ 838097 h 896571"/>
              <a:gd name="connsiteX150" fmla="*/ 472138 w 2597641"/>
              <a:gd name="connsiteY150" fmla="*/ 838450 h 896571"/>
              <a:gd name="connsiteX151" fmla="*/ 473118 w 2597641"/>
              <a:gd name="connsiteY151" fmla="*/ 837410 h 896571"/>
              <a:gd name="connsiteX152" fmla="*/ 1068195 w 2597641"/>
              <a:gd name="connsiteY152" fmla="*/ 837077 h 896571"/>
              <a:gd name="connsiteX153" fmla="*/ 1074853 w 2597641"/>
              <a:gd name="connsiteY153" fmla="*/ 843350 h 896571"/>
              <a:gd name="connsiteX154" fmla="*/ 1067437 w 2597641"/>
              <a:gd name="connsiteY154" fmla="*/ 845065 h 896571"/>
              <a:gd name="connsiteX155" fmla="*/ 394939 w 2597641"/>
              <a:gd name="connsiteY155" fmla="*/ 835226 h 896571"/>
              <a:gd name="connsiteX156" fmla="*/ 399766 w 2597641"/>
              <a:gd name="connsiteY156" fmla="*/ 840620 h 896571"/>
              <a:gd name="connsiteX157" fmla="*/ 387978 w 2597641"/>
              <a:gd name="connsiteY157" fmla="*/ 845950 h 896571"/>
              <a:gd name="connsiteX158" fmla="*/ 386263 w 2597641"/>
              <a:gd name="connsiteY158" fmla="*/ 838534 h 896571"/>
              <a:gd name="connsiteX159" fmla="*/ 394939 w 2597641"/>
              <a:gd name="connsiteY159" fmla="*/ 835226 h 896571"/>
              <a:gd name="connsiteX160" fmla="*/ 2155746 w 2597641"/>
              <a:gd name="connsiteY160" fmla="*/ 832961 h 896571"/>
              <a:gd name="connsiteX161" fmla="*/ 2164306 w 2597641"/>
              <a:gd name="connsiteY161" fmla="*/ 836190 h 896571"/>
              <a:gd name="connsiteX162" fmla="*/ 2169064 w 2597641"/>
              <a:gd name="connsiteY162" fmla="*/ 845506 h 896571"/>
              <a:gd name="connsiteX163" fmla="*/ 2164507 w 2597641"/>
              <a:gd name="connsiteY163" fmla="*/ 859580 h 896571"/>
              <a:gd name="connsiteX164" fmla="*/ 2143773 w 2597641"/>
              <a:gd name="connsiteY164" fmla="*/ 848750 h 896571"/>
              <a:gd name="connsiteX165" fmla="*/ 2155746 w 2597641"/>
              <a:gd name="connsiteY165" fmla="*/ 832961 h 896571"/>
              <a:gd name="connsiteX166" fmla="*/ 1259688 w 2597641"/>
              <a:gd name="connsiteY166" fmla="*/ 831855 h 896571"/>
              <a:gd name="connsiteX167" fmla="*/ 1247901 w 2597641"/>
              <a:gd name="connsiteY167" fmla="*/ 837185 h 896571"/>
              <a:gd name="connsiteX168" fmla="*/ 1242200 w 2597641"/>
              <a:gd name="connsiteY168" fmla="*/ 846316 h 896571"/>
              <a:gd name="connsiteX169" fmla="*/ 1243343 w 2597641"/>
              <a:gd name="connsiteY169" fmla="*/ 851259 h 896571"/>
              <a:gd name="connsiteX170" fmla="*/ 1248287 w 2597641"/>
              <a:gd name="connsiteY170" fmla="*/ 850116 h 896571"/>
              <a:gd name="connsiteX171" fmla="*/ 1248859 w 2597641"/>
              <a:gd name="connsiteY171" fmla="*/ 852588 h 896571"/>
              <a:gd name="connsiteX172" fmla="*/ 1268263 w 2597641"/>
              <a:gd name="connsiteY172" fmla="*/ 868933 h 896571"/>
              <a:gd name="connsiteX173" fmla="*/ 1262932 w 2597641"/>
              <a:gd name="connsiteY173" fmla="*/ 857146 h 896571"/>
              <a:gd name="connsiteX174" fmla="*/ 1260074 w 2597641"/>
              <a:gd name="connsiteY174" fmla="*/ 844786 h 896571"/>
              <a:gd name="connsiteX175" fmla="*/ 1253803 w 2597641"/>
              <a:gd name="connsiteY175" fmla="*/ 851445 h 896571"/>
              <a:gd name="connsiteX176" fmla="*/ 1248859 w 2597641"/>
              <a:gd name="connsiteY176" fmla="*/ 852588 h 896571"/>
              <a:gd name="connsiteX177" fmla="*/ 1255888 w 2597641"/>
              <a:gd name="connsiteY177" fmla="*/ 837942 h 896571"/>
              <a:gd name="connsiteX178" fmla="*/ 1261403 w 2597641"/>
              <a:gd name="connsiteY178" fmla="*/ 839271 h 896571"/>
              <a:gd name="connsiteX179" fmla="*/ 2254251 w 2597641"/>
              <a:gd name="connsiteY179" fmla="*/ 831013 h 896571"/>
              <a:gd name="connsiteX180" fmla="*/ 2262624 w 2597641"/>
              <a:gd name="connsiteY180" fmla="*/ 844702 h 896571"/>
              <a:gd name="connsiteX181" fmla="*/ 2251407 w 2597641"/>
              <a:gd name="connsiteY181" fmla="*/ 852504 h 896571"/>
              <a:gd name="connsiteX182" fmla="*/ 2248936 w 2597641"/>
              <a:gd name="connsiteY182" fmla="*/ 853076 h 896571"/>
              <a:gd name="connsiteX183" fmla="*/ 2242277 w 2597641"/>
              <a:gd name="connsiteY183" fmla="*/ 846803 h 896571"/>
              <a:gd name="connsiteX184" fmla="*/ 2230675 w 2597641"/>
              <a:gd name="connsiteY184" fmla="*/ 841674 h 896571"/>
              <a:gd name="connsiteX185" fmla="*/ 2239991 w 2597641"/>
              <a:gd name="connsiteY185" fmla="*/ 836915 h 896571"/>
              <a:gd name="connsiteX186" fmla="*/ 2254251 w 2597641"/>
              <a:gd name="connsiteY186" fmla="*/ 831013 h 896571"/>
              <a:gd name="connsiteX187" fmla="*/ 1193890 w 2597641"/>
              <a:gd name="connsiteY187" fmla="*/ 828842 h 896571"/>
              <a:gd name="connsiteX188" fmla="*/ 1192561 w 2597641"/>
              <a:gd name="connsiteY188" fmla="*/ 834357 h 896571"/>
              <a:gd name="connsiteX189" fmla="*/ 1199977 w 2597641"/>
              <a:gd name="connsiteY189" fmla="*/ 832642 h 896571"/>
              <a:gd name="connsiteX190" fmla="*/ 1203285 w 2597641"/>
              <a:gd name="connsiteY190" fmla="*/ 841318 h 896571"/>
              <a:gd name="connsiteX191" fmla="*/ 1197892 w 2597641"/>
              <a:gd name="connsiteY191" fmla="*/ 846145 h 896571"/>
              <a:gd name="connsiteX192" fmla="*/ 1201507 w 2597641"/>
              <a:gd name="connsiteY192" fmla="*/ 850518 h 896571"/>
              <a:gd name="connsiteX193" fmla="*/ 1180016 w 2597641"/>
              <a:gd name="connsiteY193" fmla="*/ 847675 h 896571"/>
              <a:gd name="connsiteX194" fmla="*/ 1193890 w 2597641"/>
              <a:gd name="connsiteY194" fmla="*/ 828842 h 896571"/>
              <a:gd name="connsiteX195" fmla="*/ 2557752 w 2597641"/>
              <a:gd name="connsiteY195" fmla="*/ 825929 h 896571"/>
              <a:gd name="connsiteX196" fmla="*/ 2569926 w 2597641"/>
              <a:gd name="connsiteY196" fmla="*/ 833530 h 896571"/>
              <a:gd name="connsiteX197" fmla="*/ 2561182 w 2597641"/>
              <a:gd name="connsiteY197" fmla="*/ 840760 h 896571"/>
              <a:gd name="connsiteX198" fmla="*/ 2555095 w 2597641"/>
              <a:gd name="connsiteY198" fmla="*/ 836960 h 896571"/>
              <a:gd name="connsiteX199" fmla="*/ 229560 w 2597641"/>
              <a:gd name="connsiteY199" fmla="*/ 825296 h 896571"/>
              <a:gd name="connsiteX200" fmla="*/ 237548 w 2597641"/>
              <a:gd name="connsiteY200" fmla="*/ 826053 h 896571"/>
              <a:gd name="connsiteX201" fmla="*/ 251051 w 2597641"/>
              <a:gd name="connsiteY201" fmla="*/ 828138 h 896571"/>
              <a:gd name="connsiteX202" fmla="*/ 255810 w 2597641"/>
              <a:gd name="connsiteY202" fmla="*/ 837454 h 896571"/>
              <a:gd name="connsiteX203" fmla="*/ 250680 w 2597641"/>
              <a:gd name="connsiteY203" fmla="*/ 849056 h 896571"/>
              <a:gd name="connsiteX204" fmla="*/ 237749 w 2597641"/>
              <a:gd name="connsiteY204" fmla="*/ 849443 h 896571"/>
              <a:gd name="connsiteX205" fmla="*/ 236420 w 2597641"/>
              <a:gd name="connsiteY205" fmla="*/ 854958 h 896571"/>
              <a:gd name="connsiteX206" fmla="*/ 217588 w 2597641"/>
              <a:gd name="connsiteY206" fmla="*/ 841085 h 896571"/>
              <a:gd name="connsiteX207" fmla="*/ 222717 w 2597641"/>
              <a:gd name="connsiteY207" fmla="*/ 829482 h 896571"/>
              <a:gd name="connsiteX208" fmla="*/ 228233 w 2597641"/>
              <a:gd name="connsiteY208" fmla="*/ 830811 h 896571"/>
              <a:gd name="connsiteX209" fmla="*/ 1281364 w 2597641"/>
              <a:gd name="connsiteY209" fmla="*/ 824239 h 896571"/>
              <a:gd name="connsiteX210" fmla="*/ 1277563 w 2597641"/>
              <a:gd name="connsiteY210" fmla="*/ 830325 h 896571"/>
              <a:gd name="connsiteX211" fmla="*/ 1285550 w 2597641"/>
              <a:gd name="connsiteY211" fmla="*/ 831082 h 896571"/>
              <a:gd name="connsiteX212" fmla="*/ 627195 w 2597641"/>
              <a:gd name="connsiteY212" fmla="*/ 821878 h 896571"/>
              <a:gd name="connsiteX213" fmla="*/ 623966 w 2597641"/>
              <a:gd name="connsiteY213" fmla="*/ 830437 h 896571"/>
              <a:gd name="connsiteX214" fmla="*/ 622251 w 2597641"/>
              <a:gd name="connsiteY214" fmla="*/ 823022 h 896571"/>
              <a:gd name="connsiteX215" fmla="*/ 725699 w 2597641"/>
              <a:gd name="connsiteY215" fmla="*/ 819931 h 896571"/>
              <a:gd name="connsiteX216" fmla="*/ 735402 w 2597641"/>
              <a:gd name="connsiteY216" fmla="*/ 828104 h 896571"/>
              <a:gd name="connsiteX217" fmla="*/ 745289 w 2597641"/>
              <a:gd name="connsiteY217" fmla="*/ 825817 h 896571"/>
              <a:gd name="connsiteX218" fmla="*/ 749862 w 2597641"/>
              <a:gd name="connsiteY218" fmla="*/ 845592 h 896571"/>
              <a:gd name="connsiteX219" fmla="*/ 736931 w 2597641"/>
              <a:gd name="connsiteY219" fmla="*/ 845978 h 896571"/>
              <a:gd name="connsiteX220" fmla="*/ 733130 w 2597641"/>
              <a:gd name="connsiteY220" fmla="*/ 852065 h 896571"/>
              <a:gd name="connsiteX221" fmla="*/ 726471 w 2597641"/>
              <a:gd name="connsiteY221" fmla="*/ 845793 h 896571"/>
              <a:gd name="connsiteX222" fmla="*/ 714684 w 2597641"/>
              <a:gd name="connsiteY222" fmla="*/ 851123 h 896571"/>
              <a:gd name="connsiteX223" fmla="*/ 725699 w 2597641"/>
              <a:gd name="connsiteY223" fmla="*/ 819931 h 896571"/>
              <a:gd name="connsiteX224" fmla="*/ 2470939 w 2597641"/>
              <a:gd name="connsiteY224" fmla="*/ 819313 h 896571"/>
              <a:gd name="connsiteX225" fmla="*/ 2476551 w 2597641"/>
              <a:gd name="connsiteY225" fmla="*/ 823875 h 896571"/>
              <a:gd name="connsiteX226" fmla="*/ 2462476 w 2597641"/>
              <a:gd name="connsiteY226" fmla="*/ 819317 h 896571"/>
              <a:gd name="connsiteX227" fmla="*/ 2470939 w 2597641"/>
              <a:gd name="connsiteY227" fmla="*/ 819313 h 896571"/>
              <a:gd name="connsiteX228" fmla="*/ 821160 w 2597641"/>
              <a:gd name="connsiteY228" fmla="*/ 816084 h 896571"/>
              <a:gd name="connsiteX229" fmla="*/ 827819 w 2597641"/>
              <a:gd name="connsiteY229" fmla="*/ 822356 h 896571"/>
              <a:gd name="connsiteX230" fmla="*/ 822875 w 2597641"/>
              <a:gd name="connsiteY230" fmla="*/ 823500 h 896571"/>
              <a:gd name="connsiteX231" fmla="*/ 1193689 w 2597641"/>
              <a:gd name="connsiteY231" fmla="*/ 805452 h 896571"/>
              <a:gd name="connsiteX232" fmla="*/ 1199276 w 2597641"/>
              <a:gd name="connsiteY232" fmla="*/ 807090 h 896571"/>
              <a:gd name="connsiteX233" fmla="*/ 1197876 w 2597641"/>
              <a:gd name="connsiteY233" fmla="*/ 812296 h 896571"/>
              <a:gd name="connsiteX234" fmla="*/ 1202063 w 2597641"/>
              <a:gd name="connsiteY234" fmla="*/ 819140 h 896571"/>
              <a:gd name="connsiteX235" fmla="*/ 1193318 w 2597641"/>
              <a:gd name="connsiteY235" fmla="*/ 826371 h 896571"/>
              <a:gd name="connsiteX236" fmla="*/ 1190846 w 2597641"/>
              <a:gd name="connsiteY236" fmla="*/ 826942 h 896571"/>
              <a:gd name="connsiteX237" fmla="*/ 1182859 w 2597641"/>
              <a:gd name="connsiteY237" fmla="*/ 826185 h 896571"/>
              <a:gd name="connsiteX238" fmla="*/ 1183044 w 2597641"/>
              <a:gd name="connsiteY238" fmla="*/ 815726 h 896571"/>
              <a:gd name="connsiteX239" fmla="*/ 1193689 w 2597641"/>
              <a:gd name="connsiteY239" fmla="*/ 805452 h 896571"/>
              <a:gd name="connsiteX240" fmla="*/ 433028 w 2597641"/>
              <a:gd name="connsiteY240" fmla="*/ 804283 h 896571"/>
              <a:gd name="connsiteX241" fmla="*/ 437215 w 2597641"/>
              <a:gd name="connsiteY241" fmla="*/ 811127 h 896571"/>
              <a:gd name="connsiteX242" fmla="*/ 437601 w 2597641"/>
              <a:gd name="connsiteY242" fmla="*/ 824058 h 896571"/>
              <a:gd name="connsiteX243" fmla="*/ 432086 w 2597641"/>
              <a:gd name="connsiteY243" fmla="*/ 822730 h 896571"/>
              <a:gd name="connsiteX244" fmla="*/ 433229 w 2597641"/>
              <a:gd name="connsiteY244" fmla="*/ 827673 h 896571"/>
              <a:gd name="connsiteX245" fmla="*/ 420869 w 2597641"/>
              <a:gd name="connsiteY245" fmla="*/ 830531 h 896571"/>
              <a:gd name="connsiteX246" fmla="*/ 414025 w 2597641"/>
              <a:gd name="connsiteY246" fmla="*/ 834718 h 896571"/>
              <a:gd name="connsiteX247" fmla="*/ 412882 w 2597641"/>
              <a:gd name="connsiteY247" fmla="*/ 829775 h 896571"/>
              <a:gd name="connsiteX248" fmla="*/ 407939 w 2597641"/>
              <a:gd name="connsiteY248" fmla="*/ 830918 h 896571"/>
              <a:gd name="connsiteX249" fmla="*/ 403752 w 2597641"/>
              <a:gd name="connsiteY249" fmla="*/ 824074 h 896571"/>
              <a:gd name="connsiteX250" fmla="*/ 405266 w 2597641"/>
              <a:gd name="connsiteY250" fmla="*/ 808099 h 896571"/>
              <a:gd name="connsiteX251" fmla="*/ 410210 w 2597641"/>
              <a:gd name="connsiteY251" fmla="*/ 806956 h 896571"/>
              <a:gd name="connsiteX252" fmla="*/ 412681 w 2597641"/>
              <a:gd name="connsiteY252" fmla="*/ 806384 h 896571"/>
              <a:gd name="connsiteX253" fmla="*/ 420097 w 2597641"/>
              <a:gd name="connsiteY253" fmla="*/ 804669 h 896571"/>
              <a:gd name="connsiteX254" fmla="*/ 1224495 w 2597641"/>
              <a:gd name="connsiteY254" fmla="*/ 801950 h 896571"/>
              <a:gd name="connsiteX255" fmla="*/ 1224590 w 2597641"/>
              <a:gd name="connsiteY255" fmla="*/ 802538 h 896571"/>
              <a:gd name="connsiteX256" fmla="*/ 1223835 w 2597641"/>
              <a:gd name="connsiteY256" fmla="*/ 802314 h 896571"/>
              <a:gd name="connsiteX257" fmla="*/ 1132834 w 2597641"/>
              <a:gd name="connsiteY257" fmla="*/ 801297 h 896571"/>
              <a:gd name="connsiteX258" fmla="*/ 1156611 w 2597641"/>
              <a:gd name="connsiteY258" fmla="*/ 814028 h 896571"/>
              <a:gd name="connsiteX259" fmla="*/ 1158326 w 2597641"/>
              <a:gd name="connsiteY259" fmla="*/ 821443 h 896571"/>
              <a:gd name="connsiteX260" fmla="*/ 1156240 w 2597641"/>
              <a:gd name="connsiteY260" fmla="*/ 834946 h 896571"/>
              <a:gd name="connsiteX261" fmla="*/ 1162327 w 2597641"/>
              <a:gd name="connsiteY261" fmla="*/ 838747 h 896571"/>
              <a:gd name="connsiteX262" fmla="*/ 1160999 w 2597641"/>
              <a:gd name="connsiteY262" fmla="*/ 844262 h 896571"/>
              <a:gd name="connsiteX263" fmla="*/ 1149968 w 2597641"/>
              <a:gd name="connsiteY263" fmla="*/ 841605 h 896571"/>
              <a:gd name="connsiteX264" fmla="*/ 1142366 w 2597641"/>
              <a:gd name="connsiteY264" fmla="*/ 853779 h 896571"/>
              <a:gd name="connsiteX265" fmla="*/ 1134380 w 2597641"/>
              <a:gd name="connsiteY265" fmla="*/ 853022 h 896571"/>
              <a:gd name="connsiteX266" fmla="*/ 1133623 w 2597641"/>
              <a:gd name="connsiteY266" fmla="*/ 861009 h 896571"/>
              <a:gd name="connsiteX267" fmla="*/ 1141038 w 2597641"/>
              <a:gd name="connsiteY267" fmla="*/ 859294 h 896571"/>
              <a:gd name="connsiteX268" fmla="*/ 1154541 w 2597641"/>
              <a:gd name="connsiteY268" fmla="*/ 861380 h 896571"/>
              <a:gd name="connsiteX269" fmla="*/ 1158728 w 2597641"/>
              <a:gd name="connsiteY269" fmla="*/ 868224 h 896571"/>
              <a:gd name="connsiteX270" fmla="*/ 1161014 w 2597641"/>
              <a:gd name="connsiteY270" fmla="*/ 878112 h 896571"/>
              <a:gd name="connsiteX271" fmla="*/ 1167287 w 2597641"/>
              <a:gd name="connsiteY271" fmla="*/ 871453 h 896571"/>
              <a:gd name="connsiteX272" fmla="*/ 1172045 w 2597641"/>
              <a:gd name="connsiteY272" fmla="*/ 880768 h 896571"/>
              <a:gd name="connsiteX273" fmla="*/ 1165201 w 2597641"/>
              <a:gd name="connsiteY273" fmla="*/ 884955 h 896571"/>
              <a:gd name="connsiteX274" fmla="*/ 1159685 w 2597641"/>
              <a:gd name="connsiteY274" fmla="*/ 883627 h 896571"/>
              <a:gd name="connsiteX275" fmla="*/ 1157432 w 2597641"/>
              <a:gd name="connsiteY275" fmla="*/ 893588 h 896571"/>
              <a:gd name="connsiteX276" fmla="*/ 1153319 w 2597641"/>
              <a:gd name="connsiteY276" fmla="*/ 896571 h 896571"/>
              <a:gd name="connsiteX277" fmla="*/ 1115806 w 2597641"/>
              <a:gd name="connsiteY277" fmla="*/ 896571 h 896571"/>
              <a:gd name="connsiteX278" fmla="*/ 1115192 w 2597641"/>
              <a:gd name="connsiteY278" fmla="*/ 893916 h 896571"/>
              <a:gd name="connsiteX279" fmla="*/ 1116521 w 2597641"/>
              <a:gd name="connsiteY279" fmla="*/ 888401 h 896571"/>
              <a:gd name="connsiteX280" fmla="*/ 1112905 w 2597641"/>
              <a:gd name="connsiteY280" fmla="*/ 884029 h 896571"/>
              <a:gd name="connsiteX281" fmla="*/ 1117277 w 2597641"/>
              <a:gd name="connsiteY281" fmla="*/ 880414 h 896571"/>
              <a:gd name="connsiteX282" fmla="*/ 1113662 w 2597641"/>
              <a:gd name="connsiteY282" fmla="*/ 876042 h 896571"/>
              <a:gd name="connsiteX283" fmla="*/ 1118791 w 2597641"/>
              <a:gd name="connsiteY283" fmla="*/ 864439 h 896571"/>
              <a:gd name="connsiteX284" fmla="*/ 1124306 w 2597641"/>
              <a:gd name="connsiteY284" fmla="*/ 865768 h 896571"/>
              <a:gd name="connsiteX285" fmla="*/ 1126392 w 2597641"/>
              <a:gd name="connsiteY285" fmla="*/ 852265 h 896571"/>
              <a:gd name="connsiteX286" fmla="*/ 1122777 w 2597641"/>
              <a:gd name="connsiteY286" fmla="*/ 847893 h 896571"/>
              <a:gd name="connsiteX287" fmla="*/ 1124106 w 2597641"/>
              <a:gd name="connsiteY287" fmla="*/ 842377 h 896571"/>
              <a:gd name="connsiteX288" fmla="*/ 1121819 w 2597641"/>
              <a:gd name="connsiteY288" fmla="*/ 832490 h 896571"/>
              <a:gd name="connsiteX289" fmla="*/ 1117447 w 2597641"/>
              <a:gd name="connsiteY289" fmla="*/ 836105 h 896571"/>
              <a:gd name="connsiteX290" fmla="*/ 1112688 w 2597641"/>
              <a:gd name="connsiteY290" fmla="*/ 826790 h 896571"/>
              <a:gd name="connsiteX291" fmla="*/ 1114017 w 2597641"/>
              <a:gd name="connsiteY291" fmla="*/ 821274 h 896571"/>
              <a:gd name="connsiteX292" fmla="*/ 1109073 w 2597641"/>
              <a:gd name="connsiteY292" fmla="*/ 822417 h 896571"/>
              <a:gd name="connsiteX293" fmla="*/ 1107930 w 2597641"/>
              <a:gd name="connsiteY293" fmla="*/ 817473 h 896571"/>
              <a:gd name="connsiteX294" fmla="*/ 1120861 w 2597641"/>
              <a:gd name="connsiteY294" fmla="*/ 817086 h 896571"/>
              <a:gd name="connsiteX295" fmla="*/ 1132834 w 2597641"/>
              <a:gd name="connsiteY295" fmla="*/ 801297 h 896571"/>
              <a:gd name="connsiteX296" fmla="*/ 2124925 w 2597641"/>
              <a:gd name="connsiteY296" fmla="*/ 801027 h 896571"/>
              <a:gd name="connsiteX297" fmla="*/ 2124740 w 2597641"/>
              <a:gd name="connsiteY297" fmla="*/ 811486 h 896571"/>
              <a:gd name="connsiteX298" fmla="*/ 2128355 w 2597641"/>
              <a:gd name="connsiteY298" fmla="*/ 815859 h 896571"/>
              <a:gd name="connsiteX299" fmla="*/ 2126455 w 2597641"/>
              <a:gd name="connsiteY299" fmla="*/ 818902 h 896571"/>
              <a:gd name="connsiteX300" fmla="*/ 2121696 w 2597641"/>
              <a:gd name="connsiteY300" fmla="*/ 809586 h 896571"/>
              <a:gd name="connsiteX301" fmla="*/ 2124925 w 2597641"/>
              <a:gd name="connsiteY301" fmla="*/ 801027 h 896571"/>
              <a:gd name="connsiteX302" fmla="*/ 708195 w 2597641"/>
              <a:gd name="connsiteY302" fmla="*/ 800542 h 896571"/>
              <a:gd name="connsiteX303" fmla="*/ 714283 w 2597641"/>
              <a:gd name="connsiteY303" fmla="*/ 804343 h 896571"/>
              <a:gd name="connsiteX304" fmla="*/ 710482 w 2597641"/>
              <a:gd name="connsiteY304" fmla="*/ 810430 h 896571"/>
              <a:gd name="connsiteX305" fmla="*/ 704966 w 2597641"/>
              <a:gd name="connsiteY305" fmla="*/ 809101 h 896571"/>
              <a:gd name="connsiteX306" fmla="*/ 2096019 w 2597641"/>
              <a:gd name="connsiteY306" fmla="*/ 799900 h 896571"/>
              <a:gd name="connsiteX307" fmla="*/ 2090318 w 2597641"/>
              <a:gd name="connsiteY307" fmla="*/ 809031 h 896571"/>
              <a:gd name="connsiteX308" fmla="*/ 2097734 w 2597641"/>
              <a:gd name="connsiteY308" fmla="*/ 807316 h 896571"/>
              <a:gd name="connsiteX309" fmla="*/ 1222780 w 2597641"/>
              <a:gd name="connsiteY309" fmla="*/ 796120 h 896571"/>
              <a:gd name="connsiteX310" fmla="*/ 1222973 w 2597641"/>
              <a:gd name="connsiteY310" fmla="*/ 802057 h 896571"/>
              <a:gd name="connsiteX311" fmla="*/ 1223835 w 2597641"/>
              <a:gd name="connsiteY311" fmla="*/ 802314 h 896571"/>
              <a:gd name="connsiteX312" fmla="*/ 1219551 w 2597641"/>
              <a:gd name="connsiteY312" fmla="*/ 804679 h 896571"/>
              <a:gd name="connsiteX313" fmla="*/ 1217836 w 2597641"/>
              <a:gd name="connsiteY313" fmla="*/ 797263 h 896571"/>
              <a:gd name="connsiteX314" fmla="*/ 2139184 w 2597641"/>
              <a:gd name="connsiteY314" fmla="*/ 795125 h 896571"/>
              <a:gd name="connsiteX315" fmla="*/ 2135384 w 2597641"/>
              <a:gd name="connsiteY315" fmla="*/ 801213 h 896571"/>
              <a:gd name="connsiteX316" fmla="*/ 2134241 w 2597641"/>
              <a:gd name="connsiteY316" fmla="*/ 796269 h 896571"/>
              <a:gd name="connsiteX317" fmla="*/ 636310 w 2597641"/>
              <a:gd name="connsiteY317" fmla="*/ 793730 h 896571"/>
              <a:gd name="connsiteX318" fmla="*/ 646769 w 2597641"/>
              <a:gd name="connsiteY318" fmla="*/ 793915 h 896571"/>
              <a:gd name="connsiteX319" fmla="*/ 647912 w 2597641"/>
              <a:gd name="connsiteY319" fmla="*/ 798859 h 896571"/>
              <a:gd name="connsiteX320" fmla="*/ 657043 w 2597641"/>
              <a:gd name="connsiteY320" fmla="*/ 804560 h 896571"/>
              <a:gd name="connsiteX321" fmla="*/ 652485 w 2597641"/>
              <a:gd name="connsiteY321" fmla="*/ 818634 h 896571"/>
              <a:gd name="connsiteX322" fmla="*/ 643741 w 2597641"/>
              <a:gd name="connsiteY322" fmla="*/ 825864 h 896571"/>
              <a:gd name="connsiteX323" fmla="*/ 632138 w 2597641"/>
              <a:gd name="connsiteY323" fmla="*/ 820735 h 896571"/>
              <a:gd name="connsiteX324" fmla="*/ 627195 w 2597641"/>
              <a:gd name="connsiteY324" fmla="*/ 821878 h 896571"/>
              <a:gd name="connsiteX325" fmla="*/ 624152 w 2597641"/>
              <a:gd name="connsiteY325" fmla="*/ 819979 h 896571"/>
              <a:gd name="connsiteX326" fmla="*/ 624909 w 2597641"/>
              <a:gd name="connsiteY326" fmla="*/ 811991 h 896571"/>
              <a:gd name="connsiteX327" fmla="*/ 625666 w 2597641"/>
              <a:gd name="connsiteY327" fmla="*/ 804004 h 896571"/>
              <a:gd name="connsiteX328" fmla="*/ 636310 w 2597641"/>
              <a:gd name="connsiteY328" fmla="*/ 793730 h 896571"/>
              <a:gd name="connsiteX329" fmla="*/ 1216693 w 2597641"/>
              <a:gd name="connsiteY329" fmla="*/ 792320 h 896571"/>
              <a:gd name="connsiteX330" fmla="*/ 1217836 w 2597641"/>
              <a:gd name="connsiteY330" fmla="*/ 797263 h 896571"/>
              <a:gd name="connsiteX331" fmla="*/ 1206805 w 2597641"/>
              <a:gd name="connsiteY331" fmla="*/ 794606 h 896571"/>
              <a:gd name="connsiteX332" fmla="*/ 1083767 w 2597641"/>
              <a:gd name="connsiteY332" fmla="*/ 791811 h 896571"/>
              <a:gd name="connsiteX333" fmla="*/ 1088340 w 2597641"/>
              <a:gd name="connsiteY333" fmla="*/ 811586 h 896571"/>
              <a:gd name="connsiteX334" fmla="*/ 1075409 w 2597641"/>
              <a:gd name="connsiteY334" fmla="*/ 811973 h 896571"/>
              <a:gd name="connsiteX335" fmla="*/ 1083767 w 2597641"/>
              <a:gd name="connsiteY335" fmla="*/ 791811 h 896571"/>
              <a:gd name="connsiteX336" fmla="*/ 648669 w 2597641"/>
              <a:gd name="connsiteY336" fmla="*/ 790872 h 896571"/>
              <a:gd name="connsiteX337" fmla="*/ 646769 w 2597641"/>
              <a:gd name="connsiteY337" fmla="*/ 793915 h 896571"/>
              <a:gd name="connsiteX338" fmla="*/ 646197 w 2597641"/>
              <a:gd name="connsiteY338" fmla="*/ 791443 h 896571"/>
              <a:gd name="connsiteX339" fmla="*/ 677003 w 2597641"/>
              <a:gd name="connsiteY339" fmla="*/ 789527 h 896571"/>
              <a:gd name="connsiteX340" fmla="*/ 684234 w 2597641"/>
              <a:gd name="connsiteY340" fmla="*/ 798272 h 896571"/>
              <a:gd name="connsiteX341" fmla="*/ 684805 w 2597641"/>
              <a:gd name="connsiteY341" fmla="*/ 800744 h 896571"/>
              <a:gd name="connsiteX342" fmla="*/ 671874 w 2597641"/>
              <a:gd name="connsiteY342" fmla="*/ 801130 h 896571"/>
              <a:gd name="connsiteX343" fmla="*/ 670731 w 2597641"/>
              <a:gd name="connsiteY343" fmla="*/ 796186 h 896571"/>
              <a:gd name="connsiteX344" fmla="*/ 1142907 w 2597641"/>
              <a:gd name="connsiteY344" fmla="*/ 788551 h 896571"/>
              <a:gd name="connsiteX345" fmla="*/ 1144622 w 2597641"/>
              <a:gd name="connsiteY345" fmla="*/ 795967 h 896571"/>
              <a:gd name="connsiteX346" fmla="*/ 1137963 w 2597641"/>
              <a:gd name="connsiteY346" fmla="*/ 789694 h 896571"/>
              <a:gd name="connsiteX347" fmla="*/ 1200146 w 2597641"/>
              <a:gd name="connsiteY347" fmla="*/ 788334 h 896571"/>
              <a:gd name="connsiteX348" fmla="*/ 1196346 w 2597641"/>
              <a:gd name="connsiteY348" fmla="*/ 794422 h 896571"/>
              <a:gd name="connsiteX349" fmla="*/ 1195202 w 2597641"/>
              <a:gd name="connsiteY349" fmla="*/ 789478 h 896571"/>
              <a:gd name="connsiteX350" fmla="*/ 1259858 w 2597641"/>
              <a:gd name="connsiteY350" fmla="*/ 787546 h 896571"/>
              <a:gd name="connsiteX351" fmla="*/ 1254157 w 2597641"/>
              <a:gd name="connsiteY351" fmla="*/ 796677 h 896571"/>
              <a:gd name="connsiteX352" fmla="*/ 1257772 w 2597641"/>
              <a:gd name="connsiteY352" fmla="*/ 801050 h 896571"/>
              <a:gd name="connsiteX353" fmla="*/ 1257015 w 2597641"/>
              <a:gd name="connsiteY353" fmla="*/ 809036 h 896571"/>
              <a:gd name="connsiteX354" fmla="*/ 1257973 w 2597641"/>
              <a:gd name="connsiteY354" fmla="*/ 824440 h 896571"/>
              <a:gd name="connsiteX355" fmla="*/ 1253214 w 2597641"/>
              <a:gd name="connsiteY355" fmla="*/ 815123 h 896571"/>
              <a:gd name="connsiteX356" fmla="*/ 1254543 w 2597641"/>
              <a:gd name="connsiteY356" fmla="*/ 809608 h 896571"/>
              <a:gd name="connsiteX357" fmla="*/ 1246742 w 2597641"/>
              <a:gd name="connsiteY357" fmla="*/ 798392 h 896571"/>
              <a:gd name="connsiteX358" fmla="*/ 1247128 w 2597641"/>
              <a:gd name="connsiteY358" fmla="*/ 811323 h 896571"/>
              <a:gd name="connsiteX359" fmla="*/ 1243899 w 2597641"/>
              <a:gd name="connsiteY359" fmla="*/ 819882 h 896571"/>
              <a:gd name="connsiteX360" fmla="*/ 1251701 w 2597641"/>
              <a:gd name="connsiteY360" fmla="*/ 831098 h 896571"/>
              <a:gd name="connsiteX361" fmla="*/ 1261017 w 2597641"/>
              <a:gd name="connsiteY361" fmla="*/ 826340 h 896571"/>
              <a:gd name="connsiteX362" fmla="*/ 1269576 w 2597641"/>
              <a:gd name="connsiteY362" fmla="*/ 829568 h 896571"/>
              <a:gd name="connsiteX363" fmla="*/ 1269190 w 2597641"/>
              <a:gd name="connsiteY363" fmla="*/ 816637 h 896571"/>
              <a:gd name="connsiteX364" fmla="*/ 1276605 w 2597641"/>
              <a:gd name="connsiteY364" fmla="*/ 814922 h 896571"/>
              <a:gd name="connsiteX365" fmla="*/ 1265760 w 2597641"/>
              <a:gd name="connsiteY365" fmla="*/ 801806 h 896571"/>
              <a:gd name="connsiteX366" fmla="*/ 1262145 w 2597641"/>
              <a:gd name="connsiteY366" fmla="*/ 797434 h 896571"/>
              <a:gd name="connsiteX367" fmla="*/ 1181700 w 2597641"/>
              <a:gd name="connsiteY367" fmla="*/ 787392 h 896571"/>
              <a:gd name="connsiteX368" fmla="*/ 1190831 w 2597641"/>
              <a:gd name="connsiteY368" fmla="*/ 793093 h 896571"/>
              <a:gd name="connsiteX369" fmla="*/ 1183415 w 2597641"/>
              <a:gd name="connsiteY369" fmla="*/ 794808 h 896571"/>
              <a:gd name="connsiteX370" fmla="*/ 449374 w 2597641"/>
              <a:gd name="connsiteY370" fmla="*/ 784878 h 896571"/>
              <a:gd name="connsiteX371" fmla="*/ 446145 w 2597641"/>
              <a:gd name="connsiteY371" fmla="*/ 793437 h 896571"/>
              <a:gd name="connsiteX372" fmla="*/ 444430 w 2597641"/>
              <a:gd name="connsiteY372" fmla="*/ 786021 h 896571"/>
              <a:gd name="connsiteX373" fmla="*/ 2144314 w 2597641"/>
              <a:gd name="connsiteY373" fmla="*/ 783523 h 896571"/>
              <a:gd name="connsiteX374" fmla="*/ 2146029 w 2597641"/>
              <a:gd name="connsiteY374" fmla="*/ 790938 h 896571"/>
              <a:gd name="connsiteX375" fmla="*/ 2139370 w 2597641"/>
              <a:gd name="connsiteY375" fmla="*/ 784666 h 896571"/>
              <a:gd name="connsiteX376" fmla="*/ 906718 w 2597641"/>
              <a:gd name="connsiteY376" fmla="*/ 780673 h 896571"/>
              <a:gd name="connsiteX377" fmla="*/ 916421 w 2597641"/>
              <a:gd name="connsiteY377" fmla="*/ 788846 h 896571"/>
              <a:gd name="connsiteX378" fmla="*/ 914520 w 2597641"/>
              <a:gd name="connsiteY378" fmla="*/ 791890 h 896571"/>
              <a:gd name="connsiteX379" fmla="*/ 901589 w 2597641"/>
              <a:gd name="connsiteY379" fmla="*/ 792276 h 896571"/>
              <a:gd name="connsiteX380" fmla="*/ 1164011 w 2597641"/>
              <a:gd name="connsiteY380" fmla="*/ 778462 h 896571"/>
              <a:gd name="connsiteX381" fmla="*/ 1165154 w 2597641"/>
              <a:gd name="connsiteY381" fmla="*/ 783406 h 896571"/>
              <a:gd name="connsiteX382" fmla="*/ 1157738 w 2597641"/>
              <a:gd name="connsiteY382" fmla="*/ 785121 h 896571"/>
              <a:gd name="connsiteX383" fmla="*/ 684295 w 2597641"/>
              <a:gd name="connsiteY383" fmla="*/ 777425 h 896571"/>
              <a:gd name="connsiteX384" fmla="*/ 695063 w 2597641"/>
              <a:gd name="connsiteY384" fmla="*/ 777539 h 896571"/>
              <a:gd name="connsiteX385" fmla="*/ 695635 w 2597641"/>
              <a:gd name="connsiteY385" fmla="*/ 780010 h 896571"/>
              <a:gd name="connsiteX386" fmla="*/ 680803 w 2597641"/>
              <a:gd name="connsiteY386" fmla="*/ 783440 h 896571"/>
              <a:gd name="connsiteX387" fmla="*/ 684295 w 2597641"/>
              <a:gd name="connsiteY387" fmla="*/ 777425 h 896571"/>
              <a:gd name="connsiteX388" fmla="*/ 650755 w 2597641"/>
              <a:gd name="connsiteY388" fmla="*/ 777369 h 896571"/>
              <a:gd name="connsiteX389" fmla="*/ 657985 w 2597641"/>
              <a:gd name="connsiteY389" fmla="*/ 786113 h 896571"/>
              <a:gd name="connsiteX390" fmla="*/ 654185 w 2597641"/>
              <a:gd name="connsiteY390" fmla="*/ 792200 h 896571"/>
              <a:gd name="connsiteX391" fmla="*/ 648669 w 2597641"/>
              <a:gd name="connsiteY391" fmla="*/ 790872 h 896571"/>
              <a:gd name="connsiteX392" fmla="*/ 645054 w 2597641"/>
              <a:gd name="connsiteY392" fmla="*/ 786499 h 896571"/>
              <a:gd name="connsiteX393" fmla="*/ 1260043 w 2597641"/>
              <a:gd name="connsiteY393" fmla="*/ 777087 h 896571"/>
              <a:gd name="connsiteX394" fmla="*/ 1267845 w 2597641"/>
              <a:gd name="connsiteY394" fmla="*/ 788303 h 896571"/>
              <a:gd name="connsiteX395" fmla="*/ 1267009 w 2597641"/>
              <a:gd name="connsiteY395" fmla="*/ 779057 h 896571"/>
              <a:gd name="connsiteX396" fmla="*/ 1260043 w 2597641"/>
              <a:gd name="connsiteY396" fmla="*/ 777087 h 896571"/>
              <a:gd name="connsiteX397" fmla="*/ 1054950 w 2597641"/>
              <a:gd name="connsiteY397" fmla="*/ 776991 h 896571"/>
              <a:gd name="connsiteX398" fmla="*/ 1063034 w 2597641"/>
              <a:gd name="connsiteY398" fmla="*/ 780981 h 896571"/>
              <a:gd name="connsiteX399" fmla="*/ 1053533 w 2597641"/>
              <a:gd name="connsiteY399" fmla="*/ 796199 h 896571"/>
              <a:gd name="connsiteX400" fmla="*/ 1041174 w 2597641"/>
              <a:gd name="connsiteY400" fmla="*/ 799057 h 896571"/>
              <a:gd name="connsiteX401" fmla="*/ 1038887 w 2597641"/>
              <a:gd name="connsiteY401" fmla="*/ 789169 h 896571"/>
              <a:gd name="connsiteX402" fmla="*/ 1037744 w 2597641"/>
              <a:gd name="connsiteY402" fmla="*/ 784226 h 896571"/>
              <a:gd name="connsiteX403" fmla="*/ 1044016 w 2597641"/>
              <a:gd name="connsiteY403" fmla="*/ 777567 h 896571"/>
              <a:gd name="connsiteX404" fmla="*/ 1054950 w 2597641"/>
              <a:gd name="connsiteY404" fmla="*/ 776991 h 896571"/>
              <a:gd name="connsiteX405" fmla="*/ 1197288 w 2597641"/>
              <a:gd name="connsiteY405" fmla="*/ 775975 h 896571"/>
              <a:gd name="connsiteX406" fmla="*/ 1201713 w 2597641"/>
              <a:gd name="connsiteY406" fmla="*/ 782439 h 896571"/>
              <a:gd name="connsiteX407" fmla="*/ 1200146 w 2597641"/>
              <a:gd name="connsiteY407" fmla="*/ 788334 h 896571"/>
              <a:gd name="connsiteX408" fmla="*/ 1191587 w 2597641"/>
              <a:gd name="connsiteY408" fmla="*/ 785105 h 896571"/>
              <a:gd name="connsiteX409" fmla="*/ 1190444 w 2597641"/>
              <a:gd name="connsiteY409" fmla="*/ 780162 h 896571"/>
              <a:gd name="connsiteX410" fmla="*/ 1138905 w 2597641"/>
              <a:gd name="connsiteY410" fmla="*/ 771248 h 896571"/>
              <a:gd name="connsiteX411" fmla="*/ 1140620 w 2597641"/>
              <a:gd name="connsiteY411" fmla="*/ 778664 h 896571"/>
              <a:gd name="connsiteX412" fmla="*/ 1133961 w 2597641"/>
              <a:gd name="connsiteY412" fmla="*/ 772391 h 896571"/>
              <a:gd name="connsiteX413" fmla="*/ 951213 w 2597641"/>
              <a:gd name="connsiteY413" fmla="*/ 770383 h 896571"/>
              <a:gd name="connsiteX414" fmla="*/ 952928 w 2597641"/>
              <a:gd name="connsiteY414" fmla="*/ 777799 h 896571"/>
              <a:gd name="connsiteX415" fmla="*/ 936381 w 2597641"/>
              <a:gd name="connsiteY415" fmla="*/ 773813 h 896571"/>
              <a:gd name="connsiteX416" fmla="*/ 422553 w 2597641"/>
              <a:gd name="connsiteY416" fmla="*/ 770248 h 896571"/>
              <a:gd name="connsiteX417" fmla="*/ 431112 w 2597641"/>
              <a:gd name="connsiteY417" fmla="*/ 773477 h 896571"/>
              <a:gd name="connsiteX418" fmla="*/ 424840 w 2597641"/>
              <a:gd name="connsiteY418" fmla="*/ 780136 h 896571"/>
              <a:gd name="connsiteX419" fmla="*/ 1146321 w 2597641"/>
              <a:gd name="connsiteY419" fmla="*/ 769533 h 896571"/>
              <a:gd name="connsiteX420" fmla="*/ 1152408 w 2597641"/>
              <a:gd name="connsiteY420" fmla="*/ 773333 h 896571"/>
              <a:gd name="connsiteX421" fmla="*/ 1148036 w 2597641"/>
              <a:gd name="connsiteY421" fmla="*/ 776949 h 896571"/>
              <a:gd name="connsiteX422" fmla="*/ 1142521 w 2597641"/>
              <a:gd name="connsiteY422" fmla="*/ 775620 h 896571"/>
              <a:gd name="connsiteX423" fmla="*/ 877998 w 2597641"/>
              <a:gd name="connsiteY423" fmla="*/ 769087 h 896571"/>
              <a:gd name="connsiteX424" fmla="*/ 877241 w 2597641"/>
              <a:gd name="connsiteY424" fmla="*/ 777074 h 896571"/>
              <a:gd name="connsiteX425" fmla="*/ 881428 w 2597641"/>
              <a:gd name="connsiteY425" fmla="*/ 783918 h 896571"/>
              <a:gd name="connsiteX426" fmla="*/ 867925 w 2597641"/>
              <a:gd name="connsiteY426" fmla="*/ 781833 h 896571"/>
              <a:gd name="connsiteX427" fmla="*/ 874198 w 2597641"/>
              <a:gd name="connsiteY427" fmla="*/ 775174 h 896571"/>
              <a:gd name="connsiteX428" fmla="*/ 870582 w 2597641"/>
              <a:gd name="connsiteY428" fmla="*/ 770802 h 896571"/>
              <a:gd name="connsiteX429" fmla="*/ 1297122 w 2597641"/>
              <a:gd name="connsiteY429" fmla="*/ 768512 h 896571"/>
              <a:gd name="connsiteX430" fmla="*/ 1291421 w 2597641"/>
              <a:gd name="connsiteY430" fmla="*/ 777643 h 896571"/>
              <a:gd name="connsiteX431" fmla="*/ 1299408 w 2597641"/>
              <a:gd name="connsiteY431" fmla="*/ 778400 h 896571"/>
              <a:gd name="connsiteX432" fmla="*/ 2137269 w 2597641"/>
              <a:gd name="connsiteY432" fmla="*/ 764319 h 896571"/>
              <a:gd name="connsiteX433" fmla="*/ 2133468 w 2597641"/>
              <a:gd name="connsiteY433" fmla="*/ 770407 h 896571"/>
              <a:gd name="connsiteX434" fmla="*/ 2132325 w 2597641"/>
              <a:gd name="connsiteY434" fmla="*/ 765463 h 896571"/>
              <a:gd name="connsiteX435" fmla="*/ 1285519 w 2597641"/>
              <a:gd name="connsiteY435" fmla="*/ 763384 h 896571"/>
              <a:gd name="connsiteX436" fmla="*/ 1279818 w 2597641"/>
              <a:gd name="connsiteY436" fmla="*/ 772514 h 896571"/>
              <a:gd name="connsiteX437" fmla="*/ 1287806 w 2597641"/>
              <a:gd name="connsiteY437" fmla="*/ 773271 h 896571"/>
              <a:gd name="connsiteX438" fmla="*/ 1165524 w 2597641"/>
              <a:gd name="connsiteY438" fmla="*/ 762488 h 896571"/>
              <a:gd name="connsiteX439" fmla="*/ 1169140 w 2597641"/>
              <a:gd name="connsiteY439" fmla="*/ 766860 h 896571"/>
              <a:gd name="connsiteX440" fmla="*/ 1161724 w 2597641"/>
              <a:gd name="connsiteY440" fmla="*/ 768575 h 896571"/>
              <a:gd name="connsiteX441" fmla="*/ 1215229 w 2597641"/>
              <a:gd name="connsiteY441" fmla="*/ 762060 h 896571"/>
              <a:gd name="connsiteX442" fmla="*/ 1220293 w 2597641"/>
              <a:gd name="connsiteY442" fmla="*/ 762842 h 896571"/>
              <a:gd name="connsiteX443" fmla="*/ 1215163 w 2597641"/>
              <a:gd name="connsiteY443" fmla="*/ 774445 h 896571"/>
              <a:gd name="connsiteX444" fmla="*/ 1205461 w 2597641"/>
              <a:gd name="connsiteY444" fmla="*/ 766272 h 896571"/>
              <a:gd name="connsiteX445" fmla="*/ 1215229 w 2597641"/>
              <a:gd name="connsiteY445" fmla="*/ 762060 h 896571"/>
              <a:gd name="connsiteX446" fmla="*/ 998750 w 2597641"/>
              <a:gd name="connsiteY446" fmla="*/ 761994 h 896571"/>
              <a:gd name="connsiteX447" fmla="*/ 1000465 w 2597641"/>
              <a:gd name="connsiteY447" fmla="*/ 769410 h 896571"/>
              <a:gd name="connsiteX448" fmla="*/ 1005409 w 2597641"/>
              <a:gd name="connsiteY448" fmla="*/ 768267 h 896571"/>
              <a:gd name="connsiteX449" fmla="*/ 1003323 w 2597641"/>
              <a:gd name="connsiteY449" fmla="*/ 781770 h 896571"/>
              <a:gd name="connsiteX450" fmla="*/ 987348 w 2597641"/>
              <a:gd name="connsiteY450" fmla="*/ 780256 h 896571"/>
              <a:gd name="connsiteX451" fmla="*/ 984490 w 2597641"/>
              <a:gd name="connsiteY451" fmla="*/ 767896 h 896571"/>
              <a:gd name="connsiteX452" fmla="*/ 1099726 w 2597641"/>
              <a:gd name="connsiteY452" fmla="*/ 759475 h 896571"/>
              <a:gd name="connsiteX453" fmla="*/ 1101441 w 2597641"/>
              <a:gd name="connsiteY453" fmla="*/ 766891 h 896571"/>
              <a:gd name="connsiteX454" fmla="*/ 1095926 w 2597641"/>
              <a:gd name="connsiteY454" fmla="*/ 765562 h 896571"/>
              <a:gd name="connsiteX455" fmla="*/ 2164460 w 2597641"/>
              <a:gd name="connsiteY455" fmla="*/ 758032 h 896571"/>
              <a:gd name="connsiteX456" fmla="*/ 2160087 w 2597641"/>
              <a:gd name="connsiteY456" fmla="*/ 761647 h 896571"/>
              <a:gd name="connsiteX457" fmla="*/ 2167318 w 2597641"/>
              <a:gd name="connsiteY457" fmla="*/ 770391 h 896571"/>
              <a:gd name="connsiteX458" fmla="*/ 2155529 w 2597641"/>
              <a:gd name="connsiteY458" fmla="*/ 775721 h 896571"/>
              <a:gd name="connsiteX459" fmla="*/ 2150014 w 2597641"/>
              <a:gd name="connsiteY459" fmla="*/ 774393 h 896571"/>
              <a:gd name="connsiteX460" fmla="*/ 2164460 w 2597641"/>
              <a:gd name="connsiteY460" fmla="*/ 758032 h 896571"/>
              <a:gd name="connsiteX461" fmla="*/ 1130532 w 2597641"/>
              <a:gd name="connsiteY461" fmla="*/ 757559 h 896571"/>
              <a:gd name="connsiteX462" fmla="*/ 1131490 w 2597641"/>
              <a:gd name="connsiteY462" fmla="*/ 772963 h 896571"/>
              <a:gd name="connsiteX463" fmla="*/ 1117416 w 2597641"/>
              <a:gd name="connsiteY463" fmla="*/ 768405 h 896571"/>
              <a:gd name="connsiteX464" fmla="*/ 1130532 w 2597641"/>
              <a:gd name="connsiteY464" fmla="*/ 757559 h 896571"/>
              <a:gd name="connsiteX465" fmla="*/ 2112163 w 2597641"/>
              <a:gd name="connsiteY465" fmla="*/ 757105 h 896571"/>
              <a:gd name="connsiteX466" fmla="*/ 2109690 w 2597641"/>
              <a:gd name="connsiteY466" fmla="*/ 757677 h 896571"/>
              <a:gd name="connsiteX467" fmla="*/ 2108935 w 2597641"/>
              <a:gd name="connsiteY467" fmla="*/ 765664 h 896571"/>
              <a:gd name="connsiteX468" fmla="*/ 2102276 w 2597641"/>
              <a:gd name="connsiteY468" fmla="*/ 759392 h 896571"/>
              <a:gd name="connsiteX469" fmla="*/ 2098475 w 2597641"/>
              <a:gd name="connsiteY469" fmla="*/ 765479 h 896571"/>
              <a:gd name="connsiteX470" fmla="*/ 2104563 w 2597641"/>
              <a:gd name="connsiteY470" fmla="*/ 769280 h 896571"/>
              <a:gd name="connsiteX471" fmla="*/ 2108935 w 2597641"/>
              <a:gd name="connsiteY471" fmla="*/ 765664 h 896571"/>
              <a:gd name="connsiteX472" fmla="*/ 2112365 w 2597641"/>
              <a:gd name="connsiteY472" fmla="*/ 780496 h 896571"/>
              <a:gd name="connsiteX473" fmla="*/ 2119780 w 2597641"/>
              <a:gd name="connsiteY473" fmla="*/ 778781 h 896571"/>
              <a:gd name="connsiteX474" fmla="*/ 2112549 w 2597641"/>
              <a:gd name="connsiteY474" fmla="*/ 770037 h 896571"/>
              <a:gd name="connsiteX475" fmla="*/ 2113878 w 2597641"/>
              <a:gd name="connsiteY475" fmla="*/ 764521 h 896571"/>
              <a:gd name="connsiteX476" fmla="*/ 1262886 w 2597641"/>
              <a:gd name="connsiteY476" fmla="*/ 755597 h 896571"/>
              <a:gd name="connsiteX477" fmla="*/ 1251098 w 2597641"/>
              <a:gd name="connsiteY477" fmla="*/ 760927 h 896571"/>
              <a:gd name="connsiteX478" fmla="*/ 1257185 w 2597641"/>
              <a:gd name="connsiteY478" fmla="*/ 764728 h 896571"/>
              <a:gd name="connsiteX479" fmla="*/ 792795 w 2597641"/>
              <a:gd name="connsiteY479" fmla="*/ 749729 h 896571"/>
              <a:gd name="connsiteX480" fmla="*/ 799454 w 2597641"/>
              <a:gd name="connsiteY480" fmla="*/ 756002 h 896571"/>
              <a:gd name="connsiteX481" fmla="*/ 792038 w 2597641"/>
              <a:gd name="connsiteY481" fmla="*/ 757716 h 896571"/>
              <a:gd name="connsiteX482" fmla="*/ 2133839 w 2597641"/>
              <a:gd name="connsiteY482" fmla="*/ 749488 h 896571"/>
              <a:gd name="connsiteX483" fmla="*/ 2141826 w 2597641"/>
              <a:gd name="connsiteY483" fmla="*/ 750245 h 896571"/>
              <a:gd name="connsiteX484" fmla="*/ 2136126 w 2597641"/>
              <a:gd name="connsiteY484" fmla="*/ 759376 h 896571"/>
              <a:gd name="connsiteX485" fmla="*/ 878369 w 2597641"/>
              <a:gd name="connsiteY485" fmla="*/ 748168 h 896571"/>
              <a:gd name="connsiteX486" fmla="*/ 882556 w 2597641"/>
              <a:gd name="connsiteY486" fmla="*/ 755012 h 896571"/>
              <a:gd name="connsiteX487" fmla="*/ 875140 w 2597641"/>
              <a:gd name="connsiteY487" fmla="*/ 756727 h 896571"/>
              <a:gd name="connsiteX488" fmla="*/ 3228 w 2597641"/>
              <a:gd name="connsiteY488" fmla="*/ 747432 h 896571"/>
              <a:gd name="connsiteX489" fmla="*/ 16731 w 2597641"/>
              <a:gd name="connsiteY489" fmla="*/ 749518 h 896571"/>
              <a:gd name="connsiteX490" fmla="*/ 19203 w 2597641"/>
              <a:gd name="connsiteY490" fmla="*/ 748946 h 896571"/>
              <a:gd name="connsiteX491" fmla="*/ 24147 w 2597641"/>
              <a:gd name="connsiteY491" fmla="*/ 747803 h 896571"/>
              <a:gd name="connsiteX492" fmla="*/ 32706 w 2597641"/>
              <a:gd name="connsiteY492" fmla="*/ 751032 h 896571"/>
              <a:gd name="connsiteX493" fmla="*/ 34421 w 2597641"/>
              <a:gd name="connsiteY493" fmla="*/ 758448 h 896571"/>
              <a:gd name="connsiteX494" fmla="*/ 31192 w 2597641"/>
              <a:gd name="connsiteY494" fmla="*/ 767006 h 896571"/>
              <a:gd name="connsiteX495" fmla="*/ 25105 w 2597641"/>
              <a:gd name="connsiteY495" fmla="*/ 763206 h 896571"/>
              <a:gd name="connsiteX496" fmla="*/ 13888 w 2597641"/>
              <a:gd name="connsiteY496" fmla="*/ 771008 h 896571"/>
              <a:gd name="connsiteX497" fmla="*/ 5330 w 2597641"/>
              <a:gd name="connsiteY497" fmla="*/ 767779 h 896571"/>
              <a:gd name="connsiteX498" fmla="*/ 1715 w 2597641"/>
              <a:gd name="connsiteY498" fmla="*/ 763407 h 896571"/>
              <a:gd name="connsiteX499" fmla="*/ 0 w 2597641"/>
              <a:gd name="connsiteY499" fmla="*/ 755991 h 896571"/>
              <a:gd name="connsiteX500" fmla="*/ 263564 w 2597641"/>
              <a:gd name="connsiteY500" fmla="*/ 747122 h 896571"/>
              <a:gd name="connsiteX501" fmla="*/ 259764 w 2597641"/>
              <a:gd name="connsiteY501" fmla="*/ 753209 h 896571"/>
              <a:gd name="connsiteX502" fmla="*/ 253677 w 2597641"/>
              <a:gd name="connsiteY502" fmla="*/ 749408 h 896571"/>
              <a:gd name="connsiteX503" fmla="*/ 1144977 w 2597641"/>
              <a:gd name="connsiteY503" fmla="*/ 741199 h 896571"/>
              <a:gd name="connsiteX504" fmla="*/ 1144792 w 2597641"/>
              <a:gd name="connsiteY504" fmla="*/ 751658 h 896571"/>
              <a:gd name="connsiteX505" fmla="*/ 1138705 w 2597641"/>
              <a:gd name="connsiteY505" fmla="*/ 747858 h 896571"/>
              <a:gd name="connsiteX506" fmla="*/ 1272387 w 2597641"/>
              <a:gd name="connsiteY506" fmla="*/ 740379 h 896571"/>
              <a:gd name="connsiteX507" fmla="*/ 1269158 w 2597641"/>
              <a:gd name="connsiteY507" fmla="*/ 748939 h 896571"/>
              <a:gd name="connsiteX508" fmla="*/ 1271444 w 2597641"/>
              <a:gd name="connsiteY508" fmla="*/ 758826 h 896571"/>
              <a:gd name="connsiteX509" fmla="*/ 1275430 w 2597641"/>
              <a:gd name="connsiteY509" fmla="*/ 742280 h 896571"/>
              <a:gd name="connsiteX510" fmla="*/ 1066248 w 2597641"/>
              <a:gd name="connsiteY510" fmla="*/ 738572 h 896571"/>
              <a:gd name="connsiteX511" fmla="*/ 1072500 w 2597641"/>
              <a:gd name="connsiteY511" fmla="*/ 741684 h 896571"/>
              <a:gd name="connsiteX512" fmla="*/ 1074049 w 2597641"/>
              <a:gd name="connsiteY512" fmla="*/ 749789 h 896571"/>
              <a:gd name="connsiteX513" fmla="*/ 1064162 w 2597641"/>
              <a:gd name="connsiteY513" fmla="*/ 752076 h 896571"/>
              <a:gd name="connsiteX514" fmla="*/ 776840 w 2597641"/>
              <a:gd name="connsiteY514" fmla="*/ 738446 h 896571"/>
              <a:gd name="connsiteX515" fmla="*/ 780621 w 2597641"/>
              <a:gd name="connsiteY515" fmla="*/ 742129 h 896571"/>
              <a:gd name="connsiteX516" fmla="*/ 778536 w 2597641"/>
              <a:gd name="connsiteY516" fmla="*/ 755632 h 896571"/>
              <a:gd name="connsiteX517" fmla="*/ 769405 w 2597641"/>
              <a:gd name="connsiteY517" fmla="*/ 749931 h 896571"/>
              <a:gd name="connsiteX518" fmla="*/ 772062 w 2597641"/>
              <a:gd name="connsiteY518" fmla="*/ 738900 h 896571"/>
              <a:gd name="connsiteX519" fmla="*/ 776840 w 2597641"/>
              <a:gd name="connsiteY519" fmla="*/ 738446 h 896571"/>
              <a:gd name="connsiteX520" fmla="*/ 618219 w 2597641"/>
              <a:gd name="connsiteY520" fmla="*/ 738020 h 896571"/>
              <a:gd name="connsiteX521" fmla="*/ 620505 w 2597641"/>
              <a:gd name="connsiteY521" fmla="*/ 747908 h 896571"/>
              <a:gd name="connsiteX522" fmla="*/ 609289 w 2597641"/>
              <a:gd name="connsiteY522" fmla="*/ 755710 h 896571"/>
              <a:gd name="connsiteX523" fmla="*/ 605674 w 2597641"/>
              <a:gd name="connsiteY523" fmla="*/ 751337 h 896571"/>
              <a:gd name="connsiteX524" fmla="*/ 614990 w 2597641"/>
              <a:gd name="connsiteY524" fmla="*/ 746579 h 896571"/>
              <a:gd name="connsiteX525" fmla="*/ 618219 w 2597641"/>
              <a:gd name="connsiteY525" fmla="*/ 738020 h 896571"/>
              <a:gd name="connsiteX526" fmla="*/ 1211533 w 2597641"/>
              <a:gd name="connsiteY526" fmla="*/ 736223 h 896571"/>
              <a:gd name="connsiteX527" fmla="*/ 1216863 w 2597641"/>
              <a:gd name="connsiteY527" fmla="*/ 748011 h 896571"/>
              <a:gd name="connsiteX528" fmla="*/ 1200316 w 2597641"/>
              <a:gd name="connsiteY528" fmla="*/ 744025 h 896571"/>
              <a:gd name="connsiteX529" fmla="*/ 270594 w 2597641"/>
              <a:gd name="connsiteY529" fmla="*/ 732476 h 896571"/>
              <a:gd name="connsiteX530" fmla="*/ 272881 w 2597641"/>
              <a:gd name="connsiteY530" fmla="*/ 742364 h 896571"/>
              <a:gd name="connsiteX531" fmla="*/ 265465 w 2597641"/>
              <a:gd name="connsiteY531" fmla="*/ 744079 h 896571"/>
              <a:gd name="connsiteX532" fmla="*/ 264321 w 2597641"/>
              <a:gd name="connsiteY532" fmla="*/ 739135 h 896571"/>
              <a:gd name="connsiteX533" fmla="*/ 2187077 w 2597641"/>
              <a:gd name="connsiteY533" fmla="*/ 731969 h 896571"/>
              <a:gd name="connsiteX534" fmla="*/ 2187649 w 2597641"/>
              <a:gd name="connsiteY534" fmla="*/ 734440 h 896571"/>
              <a:gd name="connsiteX535" fmla="*/ 2192592 w 2597641"/>
              <a:gd name="connsiteY535" fmla="*/ 733297 h 896571"/>
              <a:gd name="connsiteX536" fmla="*/ 2183663 w 2597641"/>
              <a:gd name="connsiteY536" fmla="*/ 750987 h 896571"/>
              <a:gd name="connsiteX537" fmla="*/ 2173203 w 2597641"/>
              <a:gd name="connsiteY537" fmla="*/ 750802 h 896571"/>
              <a:gd name="connsiteX538" fmla="*/ 2164073 w 2597641"/>
              <a:gd name="connsiteY538" fmla="*/ 745101 h 896571"/>
              <a:gd name="connsiteX539" fmla="*/ 2173960 w 2597641"/>
              <a:gd name="connsiteY539" fmla="*/ 742814 h 896571"/>
              <a:gd name="connsiteX540" fmla="*/ 2172245 w 2597641"/>
              <a:gd name="connsiteY540" fmla="*/ 735398 h 896571"/>
              <a:gd name="connsiteX541" fmla="*/ 2187077 w 2597641"/>
              <a:gd name="connsiteY541" fmla="*/ 731969 h 896571"/>
              <a:gd name="connsiteX542" fmla="*/ 2528042 w 2597641"/>
              <a:gd name="connsiteY542" fmla="*/ 731240 h 896571"/>
              <a:gd name="connsiteX543" fmla="*/ 2539645 w 2597641"/>
              <a:gd name="connsiteY543" fmla="*/ 736369 h 896571"/>
              <a:gd name="connsiteX544" fmla="*/ 2524813 w 2597641"/>
              <a:gd name="connsiteY544" fmla="*/ 739799 h 896571"/>
              <a:gd name="connsiteX545" fmla="*/ 2528042 w 2597641"/>
              <a:gd name="connsiteY545" fmla="*/ 731240 h 896571"/>
              <a:gd name="connsiteX546" fmla="*/ 1179012 w 2597641"/>
              <a:gd name="connsiteY546" fmla="*/ 730724 h 896571"/>
              <a:gd name="connsiteX547" fmla="*/ 1179398 w 2597641"/>
              <a:gd name="connsiteY547" fmla="*/ 743655 h 896571"/>
              <a:gd name="connsiteX548" fmla="*/ 1170267 w 2597641"/>
              <a:gd name="connsiteY548" fmla="*/ 737955 h 896571"/>
              <a:gd name="connsiteX549" fmla="*/ 972872 w 2597641"/>
              <a:gd name="connsiteY549" fmla="*/ 728917 h 896571"/>
              <a:gd name="connsiteX550" fmla="*/ 974587 w 2597641"/>
              <a:gd name="connsiteY550" fmla="*/ 736333 h 896571"/>
              <a:gd name="connsiteX551" fmla="*/ 986374 w 2597641"/>
              <a:gd name="connsiteY551" fmla="*/ 731003 h 896571"/>
              <a:gd name="connsiteX552" fmla="*/ 984289 w 2597641"/>
              <a:gd name="connsiteY552" fmla="*/ 744506 h 896571"/>
              <a:gd name="connsiteX553" fmla="*/ 974586 w 2597641"/>
              <a:gd name="connsiteY553" fmla="*/ 736333 h 896571"/>
              <a:gd name="connsiteX554" fmla="*/ 964699 w 2597641"/>
              <a:gd name="connsiteY554" fmla="*/ 738620 h 896571"/>
              <a:gd name="connsiteX555" fmla="*/ 862765 w 2597641"/>
              <a:gd name="connsiteY555" fmla="*/ 725736 h 896571"/>
              <a:gd name="connsiteX556" fmla="*/ 868852 w 2597641"/>
              <a:gd name="connsiteY556" fmla="*/ 729536 h 896571"/>
              <a:gd name="connsiteX557" fmla="*/ 861436 w 2597641"/>
              <a:gd name="connsiteY557" fmla="*/ 731251 h 896571"/>
              <a:gd name="connsiteX558" fmla="*/ 102104 w 2597641"/>
              <a:gd name="connsiteY558" fmla="*/ 724567 h 896571"/>
              <a:gd name="connsiteX559" fmla="*/ 105719 w 2597641"/>
              <a:gd name="connsiteY559" fmla="*/ 728939 h 896571"/>
              <a:gd name="connsiteX560" fmla="*/ 110091 w 2597641"/>
              <a:gd name="connsiteY560" fmla="*/ 725324 h 896571"/>
              <a:gd name="connsiteX561" fmla="*/ 125309 w 2597641"/>
              <a:gd name="connsiteY561" fmla="*/ 734825 h 896571"/>
              <a:gd name="connsiteX562" fmla="*/ 111435 w 2597641"/>
              <a:gd name="connsiteY562" fmla="*/ 753658 h 896571"/>
              <a:gd name="connsiteX563" fmla="*/ 106491 w 2597641"/>
              <a:gd name="connsiteY563" fmla="*/ 754801 h 896571"/>
              <a:gd name="connsiteX564" fmla="*/ 95460 w 2597641"/>
              <a:gd name="connsiteY564" fmla="*/ 752144 h 896571"/>
              <a:gd name="connsiteX565" fmla="*/ 81957 w 2597641"/>
              <a:gd name="connsiteY565" fmla="*/ 750059 h 896571"/>
              <a:gd name="connsiteX566" fmla="*/ 73028 w 2597641"/>
              <a:gd name="connsiteY566" fmla="*/ 767748 h 896571"/>
              <a:gd name="connsiteX567" fmla="*/ 67513 w 2597641"/>
              <a:gd name="connsiteY567" fmla="*/ 766419 h 896571"/>
              <a:gd name="connsiteX568" fmla="*/ 63712 w 2597641"/>
              <a:gd name="connsiteY568" fmla="*/ 772506 h 896571"/>
              <a:gd name="connsiteX569" fmla="*/ 55153 w 2597641"/>
              <a:gd name="connsiteY569" fmla="*/ 769278 h 896571"/>
              <a:gd name="connsiteX570" fmla="*/ 56296 w 2597641"/>
              <a:gd name="connsiteY570" fmla="*/ 774221 h 896571"/>
              <a:gd name="connsiteX571" fmla="*/ 50781 w 2597641"/>
              <a:gd name="connsiteY571" fmla="*/ 772893 h 896571"/>
              <a:gd name="connsiteX572" fmla="*/ 43937 w 2597641"/>
              <a:gd name="connsiteY572" fmla="*/ 777080 h 896571"/>
              <a:gd name="connsiteX573" fmla="*/ 42222 w 2597641"/>
              <a:gd name="connsiteY573" fmla="*/ 769664 h 896571"/>
              <a:gd name="connsiteX574" fmla="*/ 47165 w 2597641"/>
              <a:gd name="connsiteY574" fmla="*/ 768521 h 896571"/>
              <a:gd name="connsiteX575" fmla="*/ 46022 w 2597641"/>
              <a:gd name="connsiteY575" fmla="*/ 763577 h 896571"/>
              <a:gd name="connsiteX576" fmla="*/ 50966 w 2597641"/>
              <a:gd name="connsiteY576" fmla="*/ 762433 h 896571"/>
              <a:gd name="connsiteX577" fmla="*/ 48108 w 2597641"/>
              <a:gd name="connsiteY577" fmla="*/ 750074 h 896571"/>
              <a:gd name="connsiteX578" fmla="*/ 53623 w 2597641"/>
              <a:gd name="connsiteY578" fmla="*/ 751403 h 896571"/>
              <a:gd name="connsiteX579" fmla="*/ 57996 w 2597641"/>
              <a:gd name="connsiteY579" fmla="*/ 747788 h 896571"/>
              <a:gd name="connsiteX580" fmla="*/ 72827 w 2597641"/>
              <a:gd name="connsiteY580" fmla="*/ 744358 h 896571"/>
              <a:gd name="connsiteX581" fmla="*/ 89373 w 2597641"/>
              <a:gd name="connsiteY581" fmla="*/ 748344 h 896571"/>
              <a:gd name="connsiteX582" fmla="*/ 73012 w 2597641"/>
              <a:gd name="connsiteY582" fmla="*/ 733899 h 896571"/>
              <a:gd name="connsiteX583" fmla="*/ 91459 w 2597641"/>
              <a:gd name="connsiteY583" fmla="*/ 734841 h 896571"/>
              <a:gd name="connsiteX584" fmla="*/ 94689 w 2597641"/>
              <a:gd name="connsiteY584" fmla="*/ 726282 h 896571"/>
              <a:gd name="connsiteX585" fmla="*/ 102104 w 2597641"/>
              <a:gd name="connsiteY585" fmla="*/ 724567 h 896571"/>
              <a:gd name="connsiteX586" fmla="*/ 2143525 w 2597641"/>
              <a:gd name="connsiteY586" fmla="*/ 723811 h 896571"/>
              <a:gd name="connsiteX587" fmla="*/ 2145240 w 2597641"/>
              <a:gd name="connsiteY587" fmla="*/ 731227 h 896571"/>
              <a:gd name="connsiteX588" fmla="*/ 2138581 w 2597641"/>
              <a:gd name="connsiteY588" fmla="*/ 724955 h 896571"/>
              <a:gd name="connsiteX589" fmla="*/ 1197643 w 2597641"/>
              <a:gd name="connsiteY589" fmla="*/ 721207 h 896571"/>
              <a:gd name="connsiteX590" fmla="*/ 1200687 w 2597641"/>
              <a:gd name="connsiteY590" fmla="*/ 723107 h 896571"/>
              <a:gd name="connsiteX591" fmla="*/ 1199930 w 2597641"/>
              <a:gd name="connsiteY591" fmla="*/ 731095 h 896571"/>
              <a:gd name="connsiteX592" fmla="*/ 1188327 w 2597641"/>
              <a:gd name="connsiteY592" fmla="*/ 725966 h 896571"/>
              <a:gd name="connsiteX593" fmla="*/ 540742 w 2597641"/>
              <a:gd name="connsiteY593" fmla="*/ 721107 h 896571"/>
              <a:gd name="connsiteX594" fmla="*/ 540816 w 2597641"/>
              <a:gd name="connsiteY594" fmla="*/ 721782 h 896571"/>
              <a:gd name="connsiteX595" fmla="*/ 539848 w 2597641"/>
              <a:gd name="connsiteY595" fmla="*/ 721111 h 896571"/>
              <a:gd name="connsiteX596" fmla="*/ 2585466 w 2597641"/>
              <a:gd name="connsiteY596" fmla="*/ 720564 h 896571"/>
              <a:gd name="connsiteX597" fmla="*/ 2597641 w 2597641"/>
              <a:gd name="connsiteY597" fmla="*/ 728165 h 896571"/>
              <a:gd name="connsiteX598" fmla="*/ 2594412 w 2597641"/>
              <a:gd name="connsiteY598" fmla="*/ 736724 h 896571"/>
              <a:gd name="connsiteX599" fmla="*/ 2586997 w 2597641"/>
              <a:gd name="connsiteY599" fmla="*/ 738439 h 896571"/>
              <a:gd name="connsiteX600" fmla="*/ 2585282 w 2597641"/>
              <a:gd name="connsiteY600" fmla="*/ 731024 h 896571"/>
              <a:gd name="connsiteX601" fmla="*/ 2585466 w 2597641"/>
              <a:gd name="connsiteY601" fmla="*/ 720564 h 896571"/>
              <a:gd name="connsiteX602" fmla="*/ 1082593 w 2597641"/>
              <a:gd name="connsiteY602" fmla="*/ 719169 h 896571"/>
              <a:gd name="connsiteX603" fmla="*/ 1092295 w 2597641"/>
              <a:gd name="connsiteY603" fmla="*/ 727341 h 896571"/>
              <a:gd name="connsiteX604" fmla="*/ 1086023 w 2597641"/>
              <a:gd name="connsiteY604" fmla="*/ 734000 h 896571"/>
              <a:gd name="connsiteX605" fmla="*/ 678872 w 2597641"/>
              <a:gd name="connsiteY605" fmla="*/ 718785 h 896571"/>
              <a:gd name="connsiteX606" fmla="*/ 678686 w 2597641"/>
              <a:gd name="connsiteY606" fmla="*/ 729244 h 896571"/>
              <a:gd name="connsiteX607" fmla="*/ 672599 w 2597641"/>
              <a:gd name="connsiteY607" fmla="*/ 725444 h 896571"/>
              <a:gd name="connsiteX608" fmla="*/ 2368869 w 2597641"/>
              <a:gd name="connsiteY608" fmla="*/ 718573 h 896571"/>
              <a:gd name="connsiteX609" fmla="*/ 2368683 w 2597641"/>
              <a:gd name="connsiteY609" fmla="*/ 729031 h 896571"/>
              <a:gd name="connsiteX610" fmla="*/ 2363167 w 2597641"/>
              <a:gd name="connsiteY610" fmla="*/ 727704 h 896571"/>
              <a:gd name="connsiteX611" fmla="*/ 2367540 w 2597641"/>
              <a:gd name="connsiteY611" fmla="*/ 724088 h 896571"/>
              <a:gd name="connsiteX612" fmla="*/ 2366335 w 2597641"/>
              <a:gd name="connsiteY612" fmla="*/ 722632 h 896571"/>
              <a:gd name="connsiteX613" fmla="*/ 72055 w 2597641"/>
              <a:gd name="connsiteY613" fmla="*/ 718496 h 896571"/>
              <a:gd name="connsiteX614" fmla="*/ 83658 w 2597641"/>
              <a:gd name="connsiteY614" fmla="*/ 723625 h 896571"/>
              <a:gd name="connsiteX615" fmla="*/ 70726 w 2597641"/>
              <a:gd name="connsiteY615" fmla="*/ 724011 h 896571"/>
              <a:gd name="connsiteX616" fmla="*/ 535487 w 2597641"/>
              <a:gd name="connsiteY616" fmla="*/ 718091 h 896571"/>
              <a:gd name="connsiteX617" fmla="*/ 539848 w 2597641"/>
              <a:gd name="connsiteY617" fmla="*/ 721111 h 896571"/>
              <a:gd name="connsiteX618" fmla="*/ 542718 w 2597641"/>
              <a:gd name="connsiteY618" fmla="*/ 726835 h 896571"/>
              <a:gd name="connsiteX619" fmla="*/ 547090 w 2597641"/>
              <a:gd name="connsiteY619" fmla="*/ 723220 h 896571"/>
              <a:gd name="connsiteX620" fmla="*/ 551849 w 2597641"/>
              <a:gd name="connsiteY620" fmla="*/ 732536 h 896571"/>
              <a:gd name="connsiteX621" fmla="*/ 549191 w 2597641"/>
              <a:gd name="connsiteY621" fmla="*/ 743566 h 896571"/>
              <a:gd name="connsiteX622" fmla="*/ 545962 w 2597641"/>
              <a:gd name="connsiteY622" fmla="*/ 752125 h 896571"/>
              <a:gd name="connsiteX623" fmla="*/ 541018 w 2597641"/>
              <a:gd name="connsiteY623" fmla="*/ 753269 h 896571"/>
              <a:gd name="connsiteX624" fmla="*/ 538546 w 2597641"/>
              <a:gd name="connsiteY624" fmla="*/ 753840 h 896571"/>
              <a:gd name="connsiteX625" fmla="*/ 533603 w 2597641"/>
              <a:gd name="connsiteY625" fmla="*/ 754984 h 896571"/>
              <a:gd name="connsiteX626" fmla="*/ 529231 w 2597641"/>
              <a:gd name="connsiteY626" fmla="*/ 758599 h 896571"/>
              <a:gd name="connsiteX627" fmla="*/ 520672 w 2597641"/>
              <a:gd name="connsiteY627" fmla="*/ 755370 h 896571"/>
              <a:gd name="connsiteX628" fmla="*/ 516299 w 2597641"/>
              <a:gd name="connsiteY628" fmla="*/ 758985 h 896571"/>
              <a:gd name="connsiteX629" fmla="*/ 534561 w 2597641"/>
              <a:gd name="connsiteY629" fmla="*/ 770386 h 896571"/>
              <a:gd name="connsiteX630" fmla="*/ 541404 w 2597641"/>
              <a:gd name="connsiteY630" fmla="*/ 766200 h 896571"/>
              <a:gd name="connsiteX631" fmla="*/ 581156 w 2597641"/>
              <a:gd name="connsiteY631" fmla="*/ 780444 h 896571"/>
              <a:gd name="connsiteX632" fmla="*/ 579827 w 2597641"/>
              <a:gd name="connsiteY632" fmla="*/ 785959 h 896571"/>
              <a:gd name="connsiteX633" fmla="*/ 588386 w 2597641"/>
              <a:gd name="connsiteY633" fmla="*/ 789188 h 896571"/>
              <a:gd name="connsiteX634" fmla="*/ 590101 w 2597641"/>
              <a:gd name="connsiteY634" fmla="*/ 796603 h 896571"/>
              <a:gd name="connsiteX635" fmla="*/ 595617 w 2597641"/>
              <a:gd name="connsiteY635" fmla="*/ 797932 h 896571"/>
              <a:gd name="connsiteX636" fmla="*/ 599804 w 2597641"/>
              <a:gd name="connsiteY636" fmla="*/ 804776 h 896571"/>
              <a:gd name="connsiteX637" fmla="*/ 601333 w 2597641"/>
              <a:gd name="connsiteY637" fmla="*/ 822651 h 896571"/>
              <a:gd name="connsiteX638" fmla="*/ 611607 w 2597641"/>
              <a:gd name="connsiteY638" fmla="*/ 833296 h 896571"/>
              <a:gd name="connsiteX639" fmla="*/ 596405 w 2597641"/>
              <a:gd name="connsiteY639" fmla="*/ 857644 h 896571"/>
              <a:gd name="connsiteX640" fmla="*/ 598120 w 2597641"/>
              <a:gd name="connsiteY640" fmla="*/ 865059 h 896571"/>
              <a:gd name="connsiteX641" fmla="*/ 586904 w 2597641"/>
              <a:gd name="connsiteY641" fmla="*/ 872861 h 896571"/>
              <a:gd name="connsiteX642" fmla="*/ 579488 w 2597641"/>
              <a:gd name="connsiteY642" fmla="*/ 874576 h 896571"/>
              <a:gd name="connsiteX643" fmla="*/ 569415 w 2597641"/>
              <a:gd name="connsiteY643" fmla="*/ 887322 h 896571"/>
              <a:gd name="connsiteX644" fmla="*/ 563900 w 2597641"/>
              <a:gd name="connsiteY644" fmla="*/ 885993 h 896571"/>
              <a:gd name="connsiteX645" fmla="*/ 557056 w 2597641"/>
              <a:gd name="connsiteY645" fmla="*/ 890180 h 896571"/>
              <a:gd name="connsiteX646" fmla="*/ 551540 w 2597641"/>
              <a:gd name="connsiteY646" fmla="*/ 888851 h 896571"/>
              <a:gd name="connsiteX647" fmla="*/ 546596 w 2597641"/>
              <a:gd name="connsiteY647" fmla="*/ 889994 h 896571"/>
              <a:gd name="connsiteX648" fmla="*/ 539752 w 2597641"/>
              <a:gd name="connsiteY648" fmla="*/ 894181 h 896571"/>
              <a:gd name="connsiteX649" fmla="*/ 531194 w 2597641"/>
              <a:gd name="connsiteY649" fmla="*/ 890952 h 896571"/>
              <a:gd name="connsiteX650" fmla="*/ 526250 w 2597641"/>
              <a:gd name="connsiteY650" fmla="*/ 892096 h 896571"/>
              <a:gd name="connsiteX651" fmla="*/ 501330 w 2597641"/>
              <a:gd name="connsiteY651" fmla="*/ 874422 h 896571"/>
              <a:gd name="connsiteX652" fmla="*/ 487256 w 2597641"/>
              <a:gd name="connsiteY652" fmla="*/ 869865 h 896571"/>
              <a:gd name="connsiteX653" fmla="*/ 473567 w 2597641"/>
              <a:gd name="connsiteY653" fmla="*/ 878238 h 896571"/>
              <a:gd name="connsiteX654" fmla="*/ 468052 w 2597641"/>
              <a:gd name="connsiteY654" fmla="*/ 876909 h 896571"/>
              <a:gd name="connsiteX655" fmla="*/ 463109 w 2597641"/>
              <a:gd name="connsiteY655" fmla="*/ 878053 h 896571"/>
              <a:gd name="connsiteX656" fmla="*/ 455693 w 2597641"/>
              <a:gd name="connsiteY656" fmla="*/ 879768 h 896571"/>
              <a:gd name="connsiteX657" fmla="*/ 450749 w 2597641"/>
              <a:gd name="connsiteY657" fmla="*/ 880911 h 896571"/>
              <a:gd name="connsiteX658" fmla="*/ 442947 w 2597641"/>
              <a:gd name="connsiteY658" fmla="*/ 869695 h 896571"/>
              <a:gd name="connsiteX659" fmla="*/ 454920 w 2597641"/>
              <a:gd name="connsiteY659" fmla="*/ 853906 h 896571"/>
              <a:gd name="connsiteX660" fmla="*/ 475838 w 2597641"/>
              <a:gd name="connsiteY660" fmla="*/ 854276 h 896571"/>
              <a:gd name="connsiteX661" fmla="*/ 470508 w 2597641"/>
              <a:gd name="connsiteY661" fmla="*/ 842489 h 896571"/>
              <a:gd name="connsiteX662" fmla="*/ 472765 w 2597641"/>
              <a:gd name="connsiteY662" fmla="*/ 838097 h 896571"/>
              <a:gd name="connsiteX663" fmla="*/ 476781 w 2597641"/>
              <a:gd name="connsiteY663" fmla="*/ 835830 h 896571"/>
              <a:gd name="connsiteX664" fmla="*/ 477723 w 2597641"/>
              <a:gd name="connsiteY664" fmla="*/ 817383 h 896571"/>
              <a:gd name="connsiteX665" fmla="*/ 477152 w 2597641"/>
              <a:gd name="connsiteY665" fmla="*/ 814911 h 896571"/>
              <a:gd name="connsiteX666" fmla="*/ 476008 w 2597641"/>
              <a:gd name="connsiteY666" fmla="*/ 809968 h 896571"/>
              <a:gd name="connsiteX667" fmla="*/ 483609 w 2597641"/>
              <a:gd name="connsiteY667" fmla="*/ 797794 h 896571"/>
              <a:gd name="connsiteX668" fmla="*/ 481894 w 2597641"/>
              <a:gd name="connsiteY668" fmla="*/ 790378 h 896571"/>
              <a:gd name="connsiteX669" fmla="*/ 488166 w 2597641"/>
              <a:gd name="connsiteY669" fmla="*/ 783719 h 896571"/>
              <a:gd name="connsiteX670" fmla="*/ 488924 w 2597641"/>
              <a:gd name="connsiteY670" fmla="*/ 775733 h 896571"/>
              <a:gd name="connsiteX671" fmla="*/ 496911 w 2597641"/>
              <a:gd name="connsiteY671" fmla="*/ 776490 h 896571"/>
              <a:gd name="connsiteX672" fmla="*/ 503755 w 2597641"/>
              <a:gd name="connsiteY672" fmla="*/ 772303 h 896571"/>
              <a:gd name="connsiteX673" fmla="*/ 495381 w 2597641"/>
              <a:gd name="connsiteY673" fmla="*/ 758614 h 896571"/>
              <a:gd name="connsiteX674" fmla="*/ 494238 w 2597641"/>
              <a:gd name="connsiteY674" fmla="*/ 753670 h 896571"/>
              <a:gd name="connsiteX675" fmla="*/ 501268 w 2597641"/>
              <a:gd name="connsiteY675" fmla="*/ 739025 h 896571"/>
              <a:gd name="connsiteX676" fmla="*/ 509255 w 2597641"/>
              <a:gd name="connsiteY676" fmla="*/ 739782 h 896571"/>
              <a:gd name="connsiteX677" fmla="*/ 513627 w 2597641"/>
              <a:gd name="connsiteY677" fmla="*/ 736167 h 896571"/>
              <a:gd name="connsiteX678" fmla="*/ 506396 w 2597641"/>
              <a:gd name="connsiteY678" fmla="*/ 727422 h 896571"/>
              <a:gd name="connsiteX679" fmla="*/ 517613 w 2597641"/>
              <a:gd name="connsiteY679" fmla="*/ 719620 h 896571"/>
              <a:gd name="connsiteX680" fmla="*/ 531115 w 2597641"/>
              <a:gd name="connsiteY680" fmla="*/ 721706 h 896571"/>
              <a:gd name="connsiteX681" fmla="*/ 1202016 w 2597641"/>
              <a:gd name="connsiteY681" fmla="*/ 717592 h 896571"/>
              <a:gd name="connsiteX682" fmla="*/ 1210575 w 2597641"/>
              <a:gd name="connsiteY682" fmla="*/ 720821 h 896571"/>
              <a:gd name="connsiteX683" fmla="*/ 1203731 w 2597641"/>
              <a:gd name="connsiteY683" fmla="*/ 725008 h 896571"/>
              <a:gd name="connsiteX684" fmla="*/ 2170716 w 2597641"/>
              <a:gd name="connsiteY684" fmla="*/ 717523 h 896571"/>
              <a:gd name="connsiteX685" fmla="*/ 2176803 w 2597641"/>
              <a:gd name="connsiteY685" fmla="*/ 721324 h 896571"/>
              <a:gd name="connsiteX686" fmla="*/ 2171859 w 2597641"/>
              <a:gd name="connsiteY686" fmla="*/ 722467 h 896571"/>
              <a:gd name="connsiteX687" fmla="*/ 1178053 w 2597641"/>
              <a:gd name="connsiteY687" fmla="*/ 715321 h 896571"/>
              <a:gd name="connsiteX688" fmla="*/ 1184712 w 2597641"/>
              <a:gd name="connsiteY688" fmla="*/ 721593 h 896571"/>
              <a:gd name="connsiteX689" fmla="*/ 1180340 w 2597641"/>
              <a:gd name="connsiteY689" fmla="*/ 725209 h 896571"/>
              <a:gd name="connsiteX690" fmla="*/ 1177296 w 2597641"/>
              <a:gd name="connsiteY690" fmla="*/ 723308 h 896571"/>
              <a:gd name="connsiteX691" fmla="*/ 1235293 w 2597641"/>
              <a:gd name="connsiteY691" fmla="*/ 715105 h 896571"/>
              <a:gd name="connsiteX692" fmla="*/ 1237579 w 2597641"/>
              <a:gd name="connsiteY692" fmla="*/ 724992 h 896571"/>
              <a:gd name="connsiteX693" fmla="*/ 1241380 w 2597641"/>
              <a:gd name="connsiteY693" fmla="*/ 718905 h 896571"/>
              <a:gd name="connsiteX694" fmla="*/ 714050 w 2597641"/>
              <a:gd name="connsiteY694" fmla="*/ 713254 h 896571"/>
              <a:gd name="connsiteX695" fmla="*/ 717480 w 2597641"/>
              <a:gd name="connsiteY695" fmla="*/ 728086 h 896571"/>
              <a:gd name="connsiteX696" fmla="*/ 702077 w 2597641"/>
              <a:gd name="connsiteY696" fmla="*/ 729044 h 896571"/>
              <a:gd name="connsiteX697" fmla="*/ 700362 w 2597641"/>
              <a:gd name="connsiteY697" fmla="*/ 721628 h 896571"/>
              <a:gd name="connsiteX698" fmla="*/ 704734 w 2597641"/>
              <a:gd name="connsiteY698" fmla="*/ 718013 h 896571"/>
              <a:gd name="connsiteX699" fmla="*/ 785444 w 2597641"/>
              <a:gd name="connsiteY699" fmla="*/ 711992 h 896571"/>
              <a:gd name="connsiteX700" fmla="*/ 785808 w 2597641"/>
              <a:gd name="connsiteY700" fmla="*/ 712651 h 896571"/>
              <a:gd name="connsiteX701" fmla="*/ 785219 w 2597641"/>
              <a:gd name="connsiteY701" fmla="*/ 712746 h 896571"/>
              <a:gd name="connsiteX702" fmla="*/ 1229206 w 2597641"/>
              <a:gd name="connsiteY702" fmla="*/ 711304 h 896571"/>
              <a:gd name="connsiteX703" fmla="*/ 1230921 w 2597641"/>
              <a:gd name="connsiteY703" fmla="*/ 718720 h 896571"/>
              <a:gd name="connsiteX704" fmla="*/ 1224262 w 2597641"/>
              <a:gd name="connsiteY704" fmla="*/ 712447 h 896571"/>
              <a:gd name="connsiteX705" fmla="*/ 1163979 w 2597641"/>
              <a:gd name="connsiteY705" fmla="*/ 710763 h 896571"/>
              <a:gd name="connsiteX706" fmla="*/ 1173110 w 2597641"/>
              <a:gd name="connsiteY706" fmla="*/ 716464 h 896571"/>
              <a:gd name="connsiteX707" fmla="*/ 1166266 w 2597641"/>
              <a:gd name="connsiteY707" fmla="*/ 720651 h 896571"/>
              <a:gd name="connsiteX708" fmla="*/ 1269899 w 2597641"/>
              <a:gd name="connsiteY708" fmla="*/ 707102 h 896571"/>
              <a:gd name="connsiteX709" fmla="*/ 1271614 w 2597641"/>
              <a:gd name="connsiteY709" fmla="*/ 714517 h 896571"/>
              <a:gd name="connsiteX710" fmla="*/ 1275986 w 2597641"/>
              <a:gd name="connsiteY710" fmla="*/ 710902 h 896571"/>
              <a:gd name="connsiteX711" fmla="*/ 789922 w 2597641"/>
              <a:gd name="connsiteY711" fmla="*/ 703520 h 896571"/>
              <a:gd name="connsiteX712" fmla="*/ 791637 w 2597641"/>
              <a:gd name="connsiteY712" fmla="*/ 710936 h 896571"/>
              <a:gd name="connsiteX713" fmla="*/ 785700 w 2597641"/>
              <a:gd name="connsiteY713" fmla="*/ 711129 h 896571"/>
              <a:gd name="connsiteX714" fmla="*/ 785444 w 2597641"/>
              <a:gd name="connsiteY714" fmla="*/ 711992 h 896571"/>
              <a:gd name="connsiteX715" fmla="*/ 783078 w 2597641"/>
              <a:gd name="connsiteY715" fmla="*/ 707707 h 896571"/>
              <a:gd name="connsiteX716" fmla="*/ 555447 w 2597641"/>
              <a:gd name="connsiteY716" fmla="*/ 703058 h 896571"/>
              <a:gd name="connsiteX717" fmla="*/ 552218 w 2597641"/>
              <a:gd name="connsiteY717" fmla="*/ 711617 h 896571"/>
              <a:gd name="connsiteX718" fmla="*/ 550503 w 2597641"/>
              <a:gd name="connsiteY718" fmla="*/ 704201 h 896571"/>
              <a:gd name="connsiteX719" fmla="*/ 930263 w 2597641"/>
              <a:gd name="connsiteY719" fmla="*/ 702315 h 896571"/>
              <a:gd name="connsiteX720" fmla="*/ 931978 w 2597641"/>
              <a:gd name="connsiteY720" fmla="*/ 709730 h 896571"/>
              <a:gd name="connsiteX721" fmla="*/ 925891 w 2597641"/>
              <a:gd name="connsiteY721" fmla="*/ 705930 h 896571"/>
              <a:gd name="connsiteX722" fmla="*/ 922275 w 2597641"/>
              <a:gd name="connsiteY722" fmla="*/ 701558 h 896571"/>
              <a:gd name="connsiteX723" fmla="*/ 919618 w 2597641"/>
              <a:gd name="connsiteY723" fmla="*/ 712589 h 896571"/>
              <a:gd name="connsiteX724" fmla="*/ 908015 w 2597641"/>
              <a:gd name="connsiteY724" fmla="*/ 707460 h 896571"/>
              <a:gd name="connsiteX725" fmla="*/ 2208551 w 2597641"/>
              <a:gd name="connsiteY725" fmla="*/ 700962 h 896571"/>
              <a:gd name="connsiteX726" fmla="*/ 2215210 w 2597641"/>
              <a:gd name="connsiteY726" fmla="*/ 707234 h 896571"/>
              <a:gd name="connsiteX727" fmla="*/ 2210838 w 2597641"/>
              <a:gd name="connsiteY727" fmla="*/ 710850 h 896571"/>
              <a:gd name="connsiteX728" fmla="*/ 497636 w 2597641"/>
              <a:gd name="connsiteY728" fmla="*/ 700803 h 896571"/>
              <a:gd name="connsiteX729" fmla="*/ 506195 w 2597641"/>
              <a:gd name="connsiteY729" fmla="*/ 704032 h 896571"/>
              <a:gd name="connsiteX730" fmla="*/ 502395 w 2597641"/>
              <a:gd name="connsiteY730" fmla="*/ 710119 h 896571"/>
              <a:gd name="connsiteX731" fmla="*/ 1132787 w 2597641"/>
              <a:gd name="connsiteY731" fmla="*/ 699748 h 896571"/>
              <a:gd name="connsiteX732" fmla="*/ 1143061 w 2597641"/>
              <a:gd name="connsiteY732" fmla="*/ 710393 h 896571"/>
              <a:gd name="connsiteX733" fmla="*/ 1130130 w 2597641"/>
              <a:gd name="connsiteY733" fmla="*/ 710779 h 896571"/>
              <a:gd name="connsiteX734" fmla="*/ 2518139 w 2597641"/>
              <a:gd name="connsiteY734" fmla="*/ 699677 h 896571"/>
              <a:gd name="connsiteX735" fmla="*/ 2529741 w 2597641"/>
              <a:gd name="connsiteY735" fmla="*/ 704806 h 896571"/>
              <a:gd name="connsiteX736" fmla="*/ 2526513 w 2597641"/>
              <a:gd name="connsiteY736" fmla="*/ 713365 h 896571"/>
              <a:gd name="connsiteX737" fmla="*/ 2518525 w 2597641"/>
              <a:gd name="connsiteY737" fmla="*/ 712608 h 896571"/>
              <a:gd name="connsiteX738" fmla="*/ 1210373 w 2597641"/>
              <a:gd name="connsiteY738" fmla="*/ 697431 h 896571"/>
              <a:gd name="connsiteX739" fmla="*/ 1215889 w 2597641"/>
              <a:gd name="connsiteY739" fmla="*/ 698759 h 896571"/>
              <a:gd name="connsiteX740" fmla="*/ 1212088 w 2597641"/>
              <a:gd name="connsiteY740" fmla="*/ 704847 h 896571"/>
              <a:gd name="connsiteX741" fmla="*/ 944522 w 2597641"/>
              <a:gd name="connsiteY741" fmla="*/ 696413 h 896571"/>
              <a:gd name="connsiteX742" fmla="*/ 959168 w 2597641"/>
              <a:gd name="connsiteY742" fmla="*/ 703442 h 896571"/>
              <a:gd name="connsiteX743" fmla="*/ 946052 w 2597641"/>
              <a:gd name="connsiteY743" fmla="*/ 714288 h 896571"/>
              <a:gd name="connsiteX744" fmla="*/ 957654 w 2597641"/>
              <a:gd name="connsiteY744" fmla="*/ 719417 h 896571"/>
              <a:gd name="connsiteX745" fmla="*/ 961841 w 2597641"/>
              <a:gd name="connsiteY745" fmla="*/ 726261 h 896571"/>
              <a:gd name="connsiteX746" fmla="*/ 959756 w 2597641"/>
              <a:gd name="connsiteY746" fmla="*/ 739764 h 896571"/>
              <a:gd name="connsiteX747" fmla="*/ 960899 w 2597641"/>
              <a:gd name="connsiteY747" fmla="*/ 744708 h 896571"/>
              <a:gd name="connsiteX748" fmla="*/ 949682 w 2597641"/>
              <a:gd name="connsiteY748" fmla="*/ 752509 h 896571"/>
              <a:gd name="connsiteX749" fmla="*/ 941696 w 2597641"/>
              <a:gd name="connsiteY749" fmla="*/ 751753 h 896571"/>
              <a:gd name="connsiteX750" fmla="*/ 933708 w 2597641"/>
              <a:gd name="connsiteY750" fmla="*/ 750996 h 896571"/>
              <a:gd name="connsiteX751" fmla="*/ 920962 w 2597641"/>
              <a:gd name="connsiteY751" fmla="*/ 740923 h 896571"/>
              <a:gd name="connsiteX752" fmla="*/ 922291 w 2597641"/>
              <a:gd name="connsiteY752" fmla="*/ 735407 h 896571"/>
              <a:gd name="connsiteX753" fmla="*/ 918676 w 2597641"/>
              <a:gd name="connsiteY753" fmla="*/ 731035 h 896571"/>
              <a:gd name="connsiteX754" fmla="*/ 927606 w 2597641"/>
              <a:gd name="connsiteY754" fmla="*/ 713346 h 896571"/>
              <a:gd name="connsiteX755" fmla="*/ 935593 w 2597641"/>
              <a:gd name="connsiteY755" fmla="*/ 714103 h 896571"/>
              <a:gd name="connsiteX756" fmla="*/ 941865 w 2597641"/>
              <a:gd name="connsiteY756" fmla="*/ 707444 h 896571"/>
              <a:gd name="connsiteX757" fmla="*/ 938250 w 2597641"/>
              <a:gd name="connsiteY757" fmla="*/ 703072 h 896571"/>
              <a:gd name="connsiteX758" fmla="*/ 944522 w 2597641"/>
              <a:gd name="connsiteY758" fmla="*/ 696413 h 896571"/>
              <a:gd name="connsiteX759" fmla="*/ 173402 w 2597641"/>
              <a:gd name="connsiteY759" fmla="*/ 695058 h 896571"/>
              <a:gd name="connsiteX760" fmla="*/ 191664 w 2597641"/>
              <a:gd name="connsiteY760" fmla="*/ 706460 h 896571"/>
              <a:gd name="connsiteX761" fmla="*/ 185391 w 2597641"/>
              <a:gd name="connsiteY761" fmla="*/ 713119 h 896571"/>
              <a:gd name="connsiteX762" fmla="*/ 175504 w 2597641"/>
              <a:gd name="connsiteY762" fmla="*/ 715406 h 896571"/>
              <a:gd name="connsiteX763" fmla="*/ 169988 w 2597641"/>
              <a:gd name="connsiteY763" fmla="*/ 714077 h 896571"/>
              <a:gd name="connsiteX764" fmla="*/ 158201 w 2597641"/>
              <a:gd name="connsiteY764" fmla="*/ 719407 h 896571"/>
              <a:gd name="connsiteX765" fmla="*/ 146598 w 2597641"/>
              <a:gd name="connsiteY765" fmla="*/ 714278 h 896571"/>
              <a:gd name="connsiteX766" fmla="*/ 152299 w 2597641"/>
              <a:gd name="connsiteY766" fmla="*/ 705147 h 896571"/>
              <a:gd name="connsiteX767" fmla="*/ 165802 w 2597641"/>
              <a:gd name="connsiteY767" fmla="*/ 707233 h 896571"/>
              <a:gd name="connsiteX768" fmla="*/ 163515 w 2597641"/>
              <a:gd name="connsiteY768" fmla="*/ 697345 h 896571"/>
              <a:gd name="connsiteX769" fmla="*/ 169030 w 2597641"/>
              <a:gd name="connsiteY769" fmla="*/ 698674 h 896571"/>
              <a:gd name="connsiteX770" fmla="*/ 2544593 w 2597641"/>
              <a:gd name="connsiteY770" fmla="*/ 691607 h 896571"/>
              <a:gd name="connsiteX771" fmla="*/ 2552746 w 2597641"/>
              <a:gd name="connsiteY771" fmla="*/ 691675 h 896571"/>
              <a:gd name="connsiteX772" fmla="*/ 2554461 w 2597641"/>
              <a:gd name="connsiteY772" fmla="*/ 699090 h 896571"/>
              <a:gd name="connsiteX773" fmla="*/ 2544573 w 2597641"/>
              <a:gd name="connsiteY773" fmla="*/ 701377 h 896571"/>
              <a:gd name="connsiteX774" fmla="*/ 2544593 w 2597641"/>
              <a:gd name="connsiteY774" fmla="*/ 691607 h 896571"/>
              <a:gd name="connsiteX775" fmla="*/ 2208165 w 2597641"/>
              <a:gd name="connsiteY775" fmla="*/ 688030 h 896571"/>
              <a:gd name="connsiteX776" fmla="*/ 2203036 w 2597641"/>
              <a:gd name="connsiteY776" fmla="*/ 699633 h 896571"/>
              <a:gd name="connsiteX777" fmla="*/ 2192576 w 2597641"/>
              <a:gd name="connsiteY777" fmla="*/ 699448 h 896571"/>
              <a:gd name="connsiteX778" fmla="*/ 2192762 w 2597641"/>
              <a:gd name="connsiteY778" fmla="*/ 688988 h 896571"/>
              <a:gd name="connsiteX779" fmla="*/ 1030852 w 2597641"/>
              <a:gd name="connsiteY779" fmla="*/ 686864 h 896571"/>
              <a:gd name="connsiteX780" fmla="*/ 1036183 w 2597641"/>
              <a:gd name="connsiteY780" fmla="*/ 698652 h 896571"/>
              <a:gd name="connsiteX781" fmla="*/ 1025152 w 2597641"/>
              <a:gd name="connsiteY781" fmla="*/ 695995 h 896571"/>
              <a:gd name="connsiteX782" fmla="*/ 1103495 w 2597641"/>
              <a:gd name="connsiteY782" fmla="*/ 685690 h 896571"/>
              <a:gd name="connsiteX783" fmla="*/ 1117569 w 2597641"/>
              <a:gd name="connsiteY783" fmla="*/ 690248 h 896571"/>
              <a:gd name="connsiteX784" fmla="*/ 1122900 w 2597641"/>
              <a:gd name="connsiteY784" fmla="*/ 702036 h 896571"/>
              <a:gd name="connsiteX785" fmla="*/ 1111111 w 2597641"/>
              <a:gd name="connsiteY785" fmla="*/ 707365 h 896571"/>
              <a:gd name="connsiteX786" fmla="*/ 1112826 w 2597641"/>
              <a:gd name="connsiteY786" fmla="*/ 714781 h 896571"/>
              <a:gd name="connsiteX787" fmla="*/ 1101223 w 2597641"/>
              <a:gd name="connsiteY787" fmla="*/ 709652 h 896571"/>
              <a:gd name="connsiteX788" fmla="*/ 1091521 w 2597641"/>
              <a:gd name="connsiteY788" fmla="*/ 701480 h 896571"/>
              <a:gd name="connsiteX789" fmla="*/ 1088292 w 2597641"/>
              <a:gd name="connsiteY789" fmla="*/ 710039 h 896571"/>
              <a:gd name="connsiteX790" fmla="*/ 1073461 w 2597641"/>
              <a:gd name="connsiteY790" fmla="*/ 713469 h 896571"/>
              <a:gd name="connsiteX791" fmla="*/ 1069846 w 2597641"/>
              <a:gd name="connsiteY791" fmla="*/ 709096 h 896571"/>
              <a:gd name="connsiteX792" fmla="*/ 1058058 w 2597641"/>
              <a:gd name="connsiteY792" fmla="*/ 714427 h 896571"/>
              <a:gd name="connsiteX793" fmla="*/ 1056343 w 2597641"/>
              <a:gd name="connsiteY793" fmla="*/ 707011 h 896571"/>
              <a:gd name="connsiteX794" fmla="*/ 1065845 w 2597641"/>
              <a:gd name="connsiteY794" fmla="*/ 691793 h 896571"/>
              <a:gd name="connsiteX795" fmla="*/ 1073260 w 2597641"/>
              <a:gd name="connsiteY795" fmla="*/ 690078 h 896571"/>
              <a:gd name="connsiteX796" fmla="*/ 1090950 w 2597641"/>
              <a:gd name="connsiteY796" fmla="*/ 699008 h 896571"/>
              <a:gd name="connsiteX797" fmla="*/ 1098365 w 2597641"/>
              <a:gd name="connsiteY797" fmla="*/ 697293 h 896571"/>
              <a:gd name="connsiteX798" fmla="*/ 837644 w 2597641"/>
              <a:gd name="connsiteY798" fmla="*/ 684672 h 896571"/>
              <a:gd name="connsiteX799" fmla="*/ 836316 w 2597641"/>
              <a:gd name="connsiteY799" fmla="*/ 690187 h 896571"/>
              <a:gd name="connsiteX800" fmla="*/ 830228 w 2597641"/>
              <a:gd name="connsiteY800" fmla="*/ 686387 h 896571"/>
              <a:gd name="connsiteX801" fmla="*/ 2503678 w 2597641"/>
              <a:gd name="connsiteY801" fmla="*/ 682189 h 896571"/>
              <a:gd name="connsiteX802" fmla="*/ 2507108 w 2597641"/>
              <a:gd name="connsiteY802" fmla="*/ 697021 h 896571"/>
              <a:gd name="connsiteX803" fmla="*/ 2497220 w 2597641"/>
              <a:gd name="connsiteY803" fmla="*/ 699307 h 896571"/>
              <a:gd name="connsiteX804" fmla="*/ 2486189 w 2597641"/>
              <a:gd name="connsiteY804" fmla="*/ 696650 h 896571"/>
              <a:gd name="connsiteX805" fmla="*/ 2488274 w 2597641"/>
              <a:gd name="connsiteY805" fmla="*/ 683147 h 896571"/>
              <a:gd name="connsiteX806" fmla="*/ 2496834 w 2597641"/>
              <a:gd name="connsiteY806" fmla="*/ 686376 h 896571"/>
              <a:gd name="connsiteX807" fmla="*/ 1165107 w 2597641"/>
              <a:gd name="connsiteY807" fmla="*/ 681857 h 896571"/>
              <a:gd name="connsiteX808" fmla="*/ 1169866 w 2597641"/>
              <a:gd name="connsiteY808" fmla="*/ 691174 h 896571"/>
              <a:gd name="connsiteX809" fmla="*/ 1161878 w 2597641"/>
              <a:gd name="connsiteY809" fmla="*/ 690417 h 896571"/>
              <a:gd name="connsiteX810" fmla="*/ 1256196 w 2597641"/>
              <a:gd name="connsiteY810" fmla="*/ 681627 h 896571"/>
              <a:gd name="connsiteX811" fmla="*/ 1257910 w 2597641"/>
              <a:gd name="connsiteY811" fmla="*/ 689042 h 896571"/>
              <a:gd name="connsiteX812" fmla="*/ 1252395 w 2597641"/>
              <a:gd name="connsiteY812" fmla="*/ 687713 h 896571"/>
              <a:gd name="connsiteX813" fmla="*/ 1239851 w 2597641"/>
              <a:gd name="connsiteY813" fmla="*/ 701031 h 896571"/>
              <a:gd name="connsiteX814" fmla="*/ 1243466 w 2597641"/>
              <a:gd name="connsiteY814" fmla="*/ 705403 h 896571"/>
              <a:gd name="connsiteX815" fmla="*/ 1237193 w 2597641"/>
              <a:gd name="connsiteY815" fmla="*/ 712062 h 896571"/>
              <a:gd name="connsiteX816" fmla="*/ 1247081 w 2597641"/>
              <a:gd name="connsiteY816" fmla="*/ 709775 h 896571"/>
              <a:gd name="connsiteX817" fmla="*/ 1243466 w 2597641"/>
              <a:gd name="connsiteY817" fmla="*/ 705403 h 896571"/>
              <a:gd name="connsiteX818" fmla="*/ 1255253 w 2597641"/>
              <a:gd name="connsiteY818" fmla="*/ 700073 h 896571"/>
              <a:gd name="connsiteX819" fmla="*/ 1256968 w 2597641"/>
              <a:gd name="connsiteY819" fmla="*/ 707489 h 896571"/>
              <a:gd name="connsiteX820" fmla="*/ 1256010 w 2597641"/>
              <a:gd name="connsiteY820" fmla="*/ 692085 h 896571"/>
              <a:gd name="connsiteX821" fmla="*/ 1257910 w 2597641"/>
              <a:gd name="connsiteY821" fmla="*/ 689042 h 896571"/>
              <a:gd name="connsiteX822" fmla="*/ 1264755 w 2597641"/>
              <a:gd name="connsiteY822" fmla="*/ 684855 h 896571"/>
              <a:gd name="connsiteX823" fmla="*/ 1202757 w 2597641"/>
              <a:gd name="connsiteY823" fmla="*/ 675755 h 896571"/>
              <a:gd name="connsiteX824" fmla="*/ 1202000 w 2597641"/>
              <a:gd name="connsiteY824" fmla="*/ 683742 h 896571"/>
              <a:gd name="connsiteX825" fmla="*/ 1195913 w 2597641"/>
              <a:gd name="connsiteY825" fmla="*/ 679942 h 896571"/>
              <a:gd name="connsiteX826" fmla="*/ 668582 w 2597641"/>
              <a:gd name="connsiteY826" fmla="*/ 674291 h 896571"/>
              <a:gd name="connsiteX827" fmla="*/ 672769 w 2597641"/>
              <a:gd name="connsiteY827" fmla="*/ 681135 h 896571"/>
              <a:gd name="connsiteX828" fmla="*/ 665353 w 2597641"/>
              <a:gd name="connsiteY828" fmla="*/ 682850 h 896571"/>
              <a:gd name="connsiteX829" fmla="*/ 668582 w 2597641"/>
              <a:gd name="connsiteY829" fmla="*/ 674291 h 896571"/>
              <a:gd name="connsiteX830" fmla="*/ 2147496 w 2597641"/>
              <a:gd name="connsiteY830" fmla="*/ 673416 h 896571"/>
              <a:gd name="connsiteX831" fmla="*/ 2153583 w 2597641"/>
              <a:gd name="connsiteY831" fmla="*/ 677216 h 896571"/>
              <a:gd name="connsiteX832" fmla="*/ 2149211 w 2597641"/>
              <a:gd name="connsiteY832" fmla="*/ 680832 h 896571"/>
              <a:gd name="connsiteX833" fmla="*/ 1194198 w 2597641"/>
              <a:gd name="connsiteY833" fmla="*/ 672526 h 896571"/>
              <a:gd name="connsiteX834" fmla="*/ 1195913 w 2597641"/>
              <a:gd name="connsiteY834" fmla="*/ 679942 h 896571"/>
              <a:gd name="connsiteX835" fmla="*/ 1189254 w 2597641"/>
              <a:gd name="connsiteY835" fmla="*/ 673669 h 896571"/>
              <a:gd name="connsiteX836" fmla="*/ 1261896 w 2597641"/>
              <a:gd name="connsiteY836" fmla="*/ 672496 h 896571"/>
              <a:gd name="connsiteX837" fmla="*/ 1263611 w 2597641"/>
              <a:gd name="connsiteY837" fmla="*/ 679912 h 896571"/>
              <a:gd name="connsiteX838" fmla="*/ 1271027 w 2597641"/>
              <a:gd name="connsiteY838" fmla="*/ 678197 h 896571"/>
              <a:gd name="connsiteX839" fmla="*/ 2165370 w 2597641"/>
              <a:gd name="connsiteY839" fmla="*/ 671886 h 896571"/>
              <a:gd name="connsiteX840" fmla="*/ 2173929 w 2597641"/>
              <a:gd name="connsiteY840" fmla="*/ 675115 h 896571"/>
              <a:gd name="connsiteX841" fmla="*/ 2168228 w 2597641"/>
              <a:gd name="connsiteY841" fmla="*/ 684246 h 896571"/>
              <a:gd name="connsiteX842" fmla="*/ 2165185 w 2597641"/>
              <a:gd name="connsiteY842" fmla="*/ 682346 h 896571"/>
              <a:gd name="connsiteX843" fmla="*/ 2561104 w 2597641"/>
              <a:gd name="connsiteY843" fmla="*/ 671513 h 896571"/>
              <a:gd name="connsiteX844" fmla="*/ 2568334 w 2597641"/>
              <a:gd name="connsiteY844" fmla="*/ 680257 h 896571"/>
              <a:gd name="connsiteX845" fmla="*/ 2556546 w 2597641"/>
              <a:gd name="connsiteY845" fmla="*/ 685588 h 896571"/>
              <a:gd name="connsiteX846" fmla="*/ 2561104 w 2597641"/>
              <a:gd name="connsiteY846" fmla="*/ 671513 h 896571"/>
              <a:gd name="connsiteX847" fmla="*/ 2304043 w 2597641"/>
              <a:gd name="connsiteY847" fmla="*/ 668768 h 896571"/>
              <a:gd name="connsiteX848" fmla="*/ 2306282 w 2597641"/>
              <a:gd name="connsiteY848" fmla="*/ 673153 h 896571"/>
              <a:gd name="connsiteX849" fmla="*/ 2305525 w 2597641"/>
              <a:gd name="connsiteY849" fmla="*/ 681139 h 896571"/>
              <a:gd name="connsiteX850" fmla="*/ 2327202 w 2597641"/>
              <a:gd name="connsiteY850" fmla="*/ 673523 h 896571"/>
              <a:gd name="connsiteX851" fmla="*/ 2329488 w 2597641"/>
              <a:gd name="connsiteY851" fmla="*/ 683410 h 896571"/>
              <a:gd name="connsiteX852" fmla="*/ 2336331 w 2597641"/>
              <a:gd name="connsiteY852" fmla="*/ 679224 h 896571"/>
              <a:gd name="connsiteX853" fmla="*/ 2347933 w 2597641"/>
              <a:gd name="connsiteY853" fmla="*/ 684353 h 896571"/>
              <a:gd name="connsiteX854" fmla="*/ 2352306 w 2597641"/>
              <a:gd name="connsiteY854" fmla="*/ 680737 h 896571"/>
              <a:gd name="connsiteX855" fmla="*/ 2354592 w 2597641"/>
              <a:gd name="connsiteY855" fmla="*/ 690625 h 896571"/>
              <a:gd name="connsiteX856" fmla="*/ 2361252 w 2597641"/>
              <a:gd name="connsiteY856" fmla="*/ 696898 h 896571"/>
              <a:gd name="connsiteX857" fmla="*/ 2359922 w 2597641"/>
              <a:gd name="connsiteY857" fmla="*/ 702413 h 896571"/>
              <a:gd name="connsiteX858" fmla="*/ 2366010 w 2597641"/>
              <a:gd name="connsiteY858" fmla="*/ 706213 h 896571"/>
              <a:gd name="connsiteX859" fmla="*/ 2363924 w 2597641"/>
              <a:gd name="connsiteY859" fmla="*/ 719716 h 896571"/>
              <a:gd name="connsiteX860" fmla="*/ 2366335 w 2597641"/>
              <a:gd name="connsiteY860" fmla="*/ 722632 h 896571"/>
              <a:gd name="connsiteX861" fmla="*/ 2363167 w 2597641"/>
              <a:gd name="connsiteY861" fmla="*/ 727704 h 896571"/>
              <a:gd name="connsiteX862" fmla="*/ 2358038 w 2597641"/>
              <a:gd name="connsiteY862" fmla="*/ 739306 h 896571"/>
              <a:gd name="connsiteX863" fmla="*/ 2361653 w 2597641"/>
              <a:gd name="connsiteY863" fmla="*/ 743678 h 896571"/>
              <a:gd name="connsiteX864" fmla="*/ 2351765 w 2597641"/>
              <a:gd name="connsiteY864" fmla="*/ 745965 h 896571"/>
              <a:gd name="connsiteX865" fmla="*/ 2339978 w 2597641"/>
              <a:gd name="connsiteY865" fmla="*/ 751295 h 896571"/>
              <a:gd name="connsiteX866" fmla="*/ 2344165 w 2597641"/>
              <a:gd name="connsiteY866" fmla="*/ 758139 h 896571"/>
              <a:gd name="connsiteX867" fmla="*/ 2339035 w 2597641"/>
              <a:gd name="connsiteY867" fmla="*/ 769741 h 896571"/>
              <a:gd name="connsiteX868" fmla="*/ 2331048 w 2597641"/>
              <a:gd name="connsiteY868" fmla="*/ 768984 h 896571"/>
              <a:gd name="connsiteX869" fmla="*/ 2323817 w 2597641"/>
              <a:gd name="connsiteY869" fmla="*/ 760240 h 896571"/>
              <a:gd name="connsiteX870" fmla="*/ 2322102 w 2597641"/>
              <a:gd name="connsiteY870" fmla="*/ 752824 h 896571"/>
              <a:gd name="connsiteX871" fmla="*/ 2300798 w 2597641"/>
              <a:gd name="connsiteY871" fmla="*/ 739523 h 896571"/>
              <a:gd name="connsiteX872" fmla="*/ 2293382 w 2597641"/>
              <a:gd name="connsiteY872" fmla="*/ 741238 h 896571"/>
              <a:gd name="connsiteX873" fmla="*/ 2296611 w 2597641"/>
              <a:gd name="connsiteY873" fmla="*/ 732679 h 896571"/>
              <a:gd name="connsiteX874" fmla="*/ 2294896 w 2597641"/>
              <a:gd name="connsiteY874" fmla="*/ 725263 h 896571"/>
              <a:gd name="connsiteX875" fmla="*/ 2290709 w 2597641"/>
              <a:gd name="connsiteY875" fmla="*/ 718419 h 896571"/>
              <a:gd name="connsiteX876" fmla="*/ 2279108 w 2597641"/>
              <a:gd name="connsiteY876" fmla="*/ 713290 h 896571"/>
              <a:gd name="connsiteX877" fmla="*/ 2290323 w 2597641"/>
              <a:gd name="connsiteY877" fmla="*/ 705488 h 896571"/>
              <a:gd name="connsiteX878" fmla="*/ 2288608 w 2597641"/>
              <a:gd name="connsiteY878" fmla="*/ 698072 h 896571"/>
              <a:gd name="connsiteX879" fmla="*/ 2300582 w 2597641"/>
              <a:gd name="connsiteY879" fmla="*/ 682282 h 896571"/>
              <a:gd name="connsiteX880" fmla="*/ 2295823 w 2597641"/>
              <a:gd name="connsiteY880" fmla="*/ 672967 h 896571"/>
              <a:gd name="connsiteX881" fmla="*/ 323430 w 2597641"/>
              <a:gd name="connsiteY881" fmla="*/ 668175 h 896571"/>
              <a:gd name="connsiteX882" fmla="*/ 329683 w 2597641"/>
              <a:gd name="connsiteY882" fmla="*/ 671287 h 896571"/>
              <a:gd name="connsiteX883" fmla="*/ 331232 w 2597641"/>
              <a:gd name="connsiteY883" fmla="*/ 679392 h 896571"/>
              <a:gd name="connsiteX884" fmla="*/ 323817 w 2597641"/>
              <a:gd name="connsiteY884" fmla="*/ 681107 h 896571"/>
              <a:gd name="connsiteX885" fmla="*/ 841630 w 2597641"/>
              <a:gd name="connsiteY885" fmla="*/ 668125 h 896571"/>
              <a:gd name="connsiteX886" fmla="*/ 837644 w 2597641"/>
              <a:gd name="connsiteY886" fmla="*/ 684672 h 896571"/>
              <a:gd name="connsiteX887" fmla="*/ 830985 w 2597641"/>
              <a:gd name="connsiteY887" fmla="*/ 678399 h 896571"/>
              <a:gd name="connsiteX888" fmla="*/ 834214 w 2597641"/>
              <a:gd name="connsiteY888" fmla="*/ 669840 h 896571"/>
              <a:gd name="connsiteX889" fmla="*/ 841630 w 2597641"/>
              <a:gd name="connsiteY889" fmla="*/ 668125 h 896571"/>
              <a:gd name="connsiteX890" fmla="*/ 2202449 w 2597641"/>
              <a:gd name="connsiteY890" fmla="*/ 663312 h 896571"/>
              <a:gd name="connsiteX891" fmla="*/ 2200935 w 2597641"/>
              <a:gd name="connsiteY891" fmla="*/ 679287 h 896571"/>
              <a:gd name="connsiteX892" fmla="*/ 2191047 w 2597641"/>
              <a:gd name="connsiteY892" fmla="*/ 681573 h 896571"/>
              <a:gd name="connsiteX893" fmla="*/ 2202449 w 2597641"/>
              <a:gd name="connsiteY893" fmla="*/ 663312 h 896571"/>
              <a:gd name="connsiteX894" fmla="*/ 1212258 w 2597641"/>
              <a:gd name="connsiteY894" fmla="*/ 660538 h 896571"/>
              <a:gd name="connsiteX895" fmla="*/ 1217017 w 2597641"/>
              <a:gd name="connsiteY895" fmla="*/ 669854 h 896571"/>
              <a:gd name="connsiteX896" fmla="*/ 1223676 w 2597641"/>
              <a:gd name="connsiteY896" fmla="*/ 676126 h 896571"/>
              <a:gd name="connsiteX897" fmla="*/ 1208844 w 2597641"/>
              <a:gd name="connsiteY897" fmla="*/ 679556 h 896571"/>
              <a:gd name="connsiteX898" fmla="*/ 1212073 w 2597641"/>
              <a:gd name="connsiteY898" fmla="*/ 670997 h 896571"/>
              <a:gd name="connsiteX899" fmla="*/ 1205414 w 2597641"/>
              <a:gd name="connsiteY899" fmla="*/ 664725 h 896571"/>
              <a:gd name="connsiteX900" fmla="*/ 154368 w 2597641"/>
              <a:gd name="connsiteY900" fmla="*/ 657795 h 896571"/>
              <a:gd name="connsiteX901" fmla="*/ 174530 w 2597641"/>
              <a:gd name="connsiteY901" fmla="*/ 666153 h 896571"/>
              <a:gd name="connsiteX902" fmla="*/ 160455 w 2597641"/>
              <a:gd name="connsiteY902" fmla="*/ 661595 h 896571"/>
              <a:gd name="connsiteX903" fmla="*/ 152468 w 2597641"/>
              <a:gd name="connsiteY903" fmla="*/ 660838 h 896571"/>
              <a:gd name="connsiteX904" fmla="*/ 2300034 w 2597641"/>
              <a:gd name="connsiteY904" fmla="*/ 657257 h 896571"/>
              <a:gd name="connsiteX905" fmla="*/ 2302852 w 2597641"/>
              <a:gd name="connsiteY905" fmla="*/ 658321 h 896571"/>
              <a:gd name="connsiteX906" fmla="*/ 2305139 w 2597641"/>
              <a:gd name="connsiteY906" fmla="*/ 668209 h 896571"/>
              <a:gd name="connsiteX907" fmla="*/ 2304043 w 2597641"/>
              <a:gd name="connsiteY907" fmla="*/ 668768 h 896571"/>
              <a:gd name="connsiteX908" fmla="*/ 2302118 w 2597641"/>
              <a:gd name="connsiteY908" fmla="*/ 665001 h 896571"/>
              <a:gd name="connsiteX909" fmla="*/ 529184 w 2597641"/>
              <a:gd name="connsiteY909" fmla="*/ 657050 h 896571"/>
              <a:gd name="connsiteX910" fmla="*/ 535843 w 2597641"/>
              <a:gd name="connsiteY910" fmla="*/ 663323 h 896571"/>
              <a:gd name="connsiteX911" fmla="*/ 524626 w 2597641"/>
              <a:gd name="connsiteY911" fmla="*/ 671125 h 896571"/>
              <a:gd name="connsiteX912" fmla="*/ 525198 w 2597641"/>
              <a:gd name="connsiteY912" fmla="*/ 673597 h 896571"/>
              <a:gd name="connsiteX913" fmla="*/ 520254 w 2597641"/>
              <a:gd name="connsiteY913" fmla="*/ 674740 h 896571"/>
              <a:gd name="connsiteX914" fmla="*/ 521768 w 2597641"/>
              <a:gd name="connsiteY914" fmla="*/ 658765 h 896571"/>
              <a:gd name="connsiteX915" fmla="*/ 529184 w 2597641"/>
              <a:gd name="connsiteY915" fmla="*/ 657050 h 896571"/>
              <a:gd name="connsiteX916" fmla="*/ 229483 w 2597641"/>
              <a:gd name="connsiteY916" fmla="*/ 656049 h 896571"/>
              <a:gd name="connsiteX917" fmla="*/ 237285 w 2597641"/>
              <a:gd name="connsiteY917" fmla="*/ 667265 h 896571"/>
              <a:gd name="connsiteX918" fmla="*/ 235771 w 2597641"/>
              <a:gd name="connsiteY918" fmla="*/ 683239 h 896571"/>
              <a:gd name="connsiteX919" fmla="*/ 225426 w 2597641"/>
              <a:gd name="connsiteY919" fmla="*/ 683549 h 896571"/>
              <a:gd name="connsiteX920" fmla="*/ 225312 w 2597641"/>
              <a:gd name="connsiteY920" fmla="*/ 683054 h 896571"/>
              <a:gd name="connsiteX921" fmla="*/ 222840 w 2597641"/>
              <a:gd name="connsiteY921" fmla="*/ 683626 h 896571"/>
              <a:gd name="connsiteX922" fmla="*/ 225426 w 2597641"/>
              <a:gd name="connsiteY922" fmla="*/ 683549 h 896571"/>
              <a:gd name="connsiteX923" fmla="*/ 225883 w 2597641"/>
              <a:gd name="connsiteY923" fmla="*/ 685526 h 896571"/>
              <a:gd name="connsiteX924" fmla="*/ 214853 w 2597641"/>
              <a:gd name="connsiteY924" fmla="*/ 682869 h 896571"/>
              <a:gd name="connsiteX925" fmla="*/ 210481 w 2597641"/>
              <a:gd name="connsiteY925" fmla="*/ 686484 h 896571"/>
              <a:gd name="connsiteX926" fmla="*/ 202494 w 2597641"/>
              <a:gd name="connsiteY926" fmla="*/ 685728 h 896571"/>
              <a:gd name="connsiteX927" fmla="*/ 209338 w 2597641"/>
              <a:gd name="connsiteY927" fmla="*/ 681541 h 896571"/>
              <a:gd name="connsiteX928" fmla="*/ 197735 w 2597641"/>
              <a:gd name="connsiteY928" fmla="*/ 676412 h 896571"/>
              <a:gd name="connsiteX929" fmla="*/ 197349 w 2597641"/>
              <a:gd name="connsiteY929" fmla="*/ 663480 h 896571"/>
              <a:gd name="connsiteX930" fmla="*/ 210280 w 2597641"/>
              <a:gd name="connsiteY930" fmla="*/ 663094 h 896571"/>
              <a:gd name="connsiteX931" fmla="*/ 212180 w 2597641"/>
              <a:gd name="connsiteY931" fmla="*/ 660050 h 896571"/>
              <a:gd name="connsiteX932" fmla="*/ 217695 w 2597641"/>
              <a:gd name="connsiteY932" fmla="*/ 661379 h 896571"/>
              <a:gd name="connsiteX933" fmla="*/ 62708 w 2597641"/>
              <a:gd name="connsiteY933" fmla="*/ 655555 h 896571"/>
              <a:gd name="connsiteX934" fmla="*/ 76782 w 2597641"/>
              <a:gd name="connsiteY934" fmla="*/ 660113 h 896571"/>
              <a:gd name="connsiteX935" fmla="*/ 74697 w 2597641"/>
              <a:gd name="connsiteY935" fmla="*/ 673616 h 896571"/>
              <a:gd name="connsiteX936" fmla="*/ 67281 w 2597641"/>
              <a:gd name="connsiteY936" fmla="*/ 675331 h 896571"/>
              <a:gd name="connsiteX937" fmla="*/ 55678 w 2597641"/>
              <a:gd name="connsiteY937" fmla="*/ 670202 h 896571"/>
              <a:gd name="connsiteX938" fmla="*/ 60236 w 2597641"/>
              <a:gd name="connsiteY938" fmla="*/ 656127 h 896571"/>
              <a:gd name="connsiteX939" fmla="*/ 1065258 w 2597641"/>
              <a:gd name="connsiteY939" fmla="*/ 655471 h 896571"/>
              <a:gd name="connsiteX940" fmla="*/ 1069445 w 2597641"/>
              <a:gd name="connsiteY940" fmla="*/ 662315 h 896571"/>
              <a:gd name="connsiteX941" fmla="*/ 1067545 w 2597641"/>
              <a:gd name="connsiteY941" fmla="*/ 665359 h 896571"/>
              <a:gd name="connsiteX942" fmla="*/ 1059557 w 2597641"/>
              <a:gd name="connsiteY942" fmla="*/ 664602 h 896571"/>
              <a:gd name="connsiteX943" fmla="*/ 1196685 w 2597641"/>
              <a:gd name="connsiteY943" fmla="*/ 653723 h 896571"/>
              <a:gd name="connsiteX944" fmla="*/ 1205599 w 2597641"/>
              <a:gd name="connsiteY944" fmla="*/ 654265 h 896571"/>
              <a:gd name="connsiteX945" fmla="*/ 1204270 w 2597641"/>
              <a:gd name="connsiteY945" fmla="*/ 659781 h 896571"/>
              <a:gd name="connsiteX946" fmla="*/ 1205414 w 2597641"/>
              <a:gd name="connsiteY946" fmla="*/ 664725 h 896571"/>
              <a:gd name="connsiteX947" fmla="*/ 1199899 w 2597641"/>
              <a:gd name="connsiteY947" fmla="*/ 663397 h 896571"/>
              <a:gd name="connsiteX948" fmla="*/ 1199714 w 2597641"/>
              <a:gd name="connsiteY948" fmla="*/ 673855 h 896571"/>
              <a:gd name="connsiteX949" fmla="*/ 1193055 w 2597641"/>
              <a:gd name="connsiteY949" fmla="*/ 667583 h 896571"/>
              <a:gd name="connsiteX950" fmla="*/ 1199898 w 2597641"/>
              <a:gd name="connsiteY950" fmla="*/ 663396 h 896571"/>
              <a:gd name="connsiteX951" fmla="*/ 1197426 w 2597641"/>
              <a:gd name="connsiteY951" fmla="*/ 663968 h 896571"/>
              <a:gd name="connsiteX952" fmla="*/ 1196283 w 2597641"/>
              <a:gd name="connsiteY952" fmla="*/ 659024 h 896571"/>
              <a:gd name="connsiteX953" fmla="*/ 1191339 w 2597641"/>
              <a:gd name="connsiteY953" fmla="*/ 660167 h 896571"/>
              <a:gd name="connsiteX954" fmla="*/ 1196685 w 2597641"/>
              <a:gd name="connsiteY954" fmla="*/ 653723 h 896571"/>
              <a:gd name="connsiteX955" fmla="*/ 98457 w 2597641"/>
              <a:gd name="connsiteY955" fmla="*/ 652496 h 896571"/>
              <a:gd name="connsiteX956" fmla="*/ 107017 w 2597641"/>
              <a:gd name="connsiteY956" fmla="*/ 655725 h 896571"/>
              <a:gd name="connsiteX957" fmla="*/ 100172 w 2597641"/>
              <a:gd name="connsiteY957" fmla="*/ 659912 h 896571"/>
              <a:gd name="connsiteX958" fmla="*/ 96557 w 2597641"/>
              <a:gd name="connsiteY958" fmla="*/ 655540 h 896571"/>
              <a:gd name="connsiteX959" fmla="*/ 2199590 w 2597641"/>
              <a:gd name="connsiteY959" fmla="*/ 650952 h 896571"/>
              <a:gd name="connsiteX960" fmla="*/ 2188374 w 2597641"/>
              <a:gd name="connsiteY960" fmla="*/ 658754 h 896571"/>
              <a:gd name="connsiteX961" fmla="*/ 2199590 w 2597641"/>
              <a:gd name="connsiteY961" fmla="*/ 650952 h 896571"/>
              <a:gd name="connsiteX962" fmla="*/ 1001360 w 2597641"/>
              <a:gd name="connsiteY962" fmla="*/ 649416 h 896571"/>
              <a:gd name="connsiteX963" fmla="*/ 1006690 w 2597641"/>
              <a:gd name="connsiteY963" fmla="*/ 661204 h 896571"/>
              <a:gd name="connsiteX964" fmla="*/ 999274 w 2597641"/>
              <a:gd name="connsiteY964" fmla="*/ 662919 h 896571"/>
              <a:gd name="connsiteX965" fmla="*/ 995474 w 2597641"/>
              <a:gd name="connsiteY965" fmla="*/ 669006 h 896571"/>
              <a:gd name="connsiteX966" fmla="*/ 989958 w 2597641"/>
              <a:gd name="connsiteY966" fmla="*/ 667677 h 896571"/>
              <a:gd name="connsiteX967" fmla="*/ 1264168 w 2597641"/>
              <a:gd name="connsiteY967" fmla="*/ 648534 h 896571"/>
              <a:gd name="connsiteX968" fmla="*/ 1263410 w 2597641"/>
              <a:gd name="connsiteY968" fmla="*/ 656521 h 896571"/>
              <a:gd name="connsiteX969" fmla="*/ 1265125 w 2597641"/>
              <a:gd name="connsiteY969" fmla="*/ 663937 h 896571"/>
              <a:gd name="connsiteX970" fmla="*/ 1261510 w 2597641"/>
              <a:gd name="connsiteY970" fmla="*/ 659564 h 896571"/>
              <a:gd name="connsiteX971" fmla="*/ 1249722 w 2597641"/>
              <a:gd name="connsiteY971" fmla="*/ 664895 h 896571"/>
              <a:gd name="connsiteX972" fmla="*/ 1256953 w 2597641"/>
              <a:gd name="connsiteY972" fmla="*/ 673639 h 896571"/>
              <a:gd name="connsiteX973" fmla="*/ 1258281 w 2597641"/>
              <a:gd name="connsiteY973" fmla="*/ 668124 h 896571"/>
              <a:gd name="connsiteX974" fmla="*/ 1263797 w 2597641"/>
              <a:gd name="connsiteY974" fmla="*/ 669452 h 896571"/>
              <a:gd name="connsiteX975" fmla="*/ 1265125 w 2597641"/>
              <a:gd name="connsiteY975" fmla="*/ 663937 h 896571"/>
              <a:gd name="connsiteX976" fmla="*/ 1266929 w 2597641"/>
              <a:gd name="connsiteY976" fmla="*/ 657661 h 896571"/>
              <a:gd name="connsiteX977" fmla="*/ 1264168 w 2597641"/>
              <a:gd name="connsiteY977" fmla="*/ 648534 h 896571"/>
              <a:gd name="connsiteX978" fmla="*/ 433336 w 2597641"/>
              <a:gd name="connsiteY978" fmla="*/ 647967 h 896571"/>
              <a:gd name="connsiteX979" fmla="*/ 429536 w 2597641"/>
              <a:gd name="connsiteY979" fmla="*/ 654054 h 896571"/>
              <a:gd name="connsiteX980" fmla="*/ 428392 w 2597641"/>
              <a:gd name="connsiteY980" fmla="*/ 649110 h 896571"/>
              <a:gd name="connsiteX981" fmla="*/ 2201491 w 2597641"/>
              <a:gd name="connsiteY981" fmla="*/ 647909 h 896571"/>
              <a:gd name="connsiteX982" fmla="*/ 2210622 w 2597641"/>
              <a:gd name="connsiteY982" fmla="*/ 653610 h 896571"/>
              <a:gd name="connsiteX983" fmla="*/ 2203206 w 2597641"/>
              <a:gd name="connsiteY983" fmla="*/ 655325 h 896571"/>
              <a:gd name="connsiteX984" fmla="*/ 1077994 w 2597641"/>
              <a:gd name="connsiteY984" fmla="*/ 644389 h 896571"/>
              <a:gd name="connsiteX985" fmla="*/ 1084462 w 2597641"/>
              <a:gd name="connsiteY985" fmla="*/ 648427 h 896571"/>
              <a:gd name="connsiteX986" fmla="*/ 1072673 w 2597641"/>
              <a:gd name="connsiteY986" fmla="*/ 653757 h 896571"/>
              <a:gd name="connsiteX987" fmla="*/ 1070958 w 2597641"/>
              <a:gd name="connsiteY987" fmla="*/ 646341 h 896571"/>
              <a:gd name="connsiteX988" fmla="*/ 1077994 w 2597641"/>
              <a:gd name="connsiteY988" fmla="*/ 644389 h 896571"/>
              <a:gd name="connsiteX989" fmla="*/ 1194754 w 2597641"/>
              <a:gd name="connsiteY989" fmla="*/ 641149 h 896571"/>
              <a:gd name="connsiteX990" fmla="*/ 1193997 w 2597641"/>
              <a:gd name="connsiteY990" fmla="*/ 649137 h 896571"/>
              <a:gd name="connsiteX991" fmla="*/ 1187910 w 2597641"/>
              <a:gd name="connsiteY991" fmla="*/ 645336 h 896571"/>
              <a:gd name="connsiteX992" fmla="*/ 2109821 w 2597641"/>
              <a:gd name="connsiteY992" fmla="*/ 639754 h 896571"/>
              <a:gd name="connsiteX993" fmla="*/ 2110201 w 2597641"/>
              <a:gd name="connsiteY993" fmla="*/ 640416 h 896571"/>
              <a:gd name="connsiteX994" fmla="*/ 2109541 w 2597641"/>
              <a:gd name="connsiteY994" fmla="*/ 640203 h 896571"/>
              <a:gd name="connsiteX995" fmla="*/ 776960 w 2597641"/>
              <a:gd name="connsiteY995" fmla="*/ 636208 h 896571"/>
              <a:gd name="connsiteX996" fmla="*/ 765743 w 2597641"/>
              <a:gd name="connsiteY996" fmla="*/ 644010 h 896571"/>
              <a:gd name="connsiteX997" fmla="*/ 776960 w 2597641"/>
              <a:gd name="connsiteY997" fmla="*/ 636208 h 896571"/>
              <a:gd name="connsiteX998" fmla="*/ 1206542 w 2597641"/>
              <a:gd name="connsiteY998" fmla="*/ 635819 h 896571"/>
              <a:gd name="connsiteX999" fmla="*/ 1215673 w 2597641"/>
              <a:gd name="connsiteY999" fmla="*/ 641520 h 896571"/>
              <a:gd name="connsiteX1000" fmla="*/ 1203884 w 2597641"/>
              <a:gd name="connsiteY1000" fmla="*/ 646850 h 896571"/>
              <a:gd name="connsiteX1001" fmla="*/ 1202169 w 2597641"/>
              <a:gd name="connsiteY1001" fmla="*/ 639434 h 896571"/>
              <a:gd name="connsiteX1002" fmla="*/ 2107543 w 2597641"/>
              <a:gd name="connsiteY1002" fmla="*/ 635782 h 896571"/>
              <a:gd name="connsiteX1003" fmla="*/ 2123518 w 2597641"/>
              <a:gd name="connsiteY1003" fmla="*/ 637296 h 896571"/>
              <a:gd name="connsiteX1004" fmla="*/ 2122189 w 2597641"/>
              <a:gd name="connsiteY1004" fmla="*/ 642812 h 896571"/>
              <a:gd name="connsiteX1005" fmla="*/ 2116674 w 2597641"/>
              <a:gd name="connsiteY1005" fmla="*/ 641483 h 896571"/>
              <a:gd name="connsiteX1006" fmla="*/ 2110165 w 2597641"/>
              <a:gd name="connsiteY1006" fmla="*/ 639204 h 896571"/>
              <a:gd name="connsiteX1007" fmla="*/ 2109821 w 2597641"/>
              <a:gd name="connsiteY1007" fmla="*/ 639754 h 896571"/>
              <a:gd name="connsiteX1008" fmla="*/ 1195511 w 2597641"/>
              <a:gd name="connsiteY1008" fmla="*/ 633162 h 896571"/>
              <a:gd name="connsiteX1009" fmla="*/ 1202169 w 2597641"/>
              <a:gd name="connsiteY1009" fmla="*/ 639434 h 896571"/>
              <a:gd name="connsiteX1010" fmla="*/ 1194754 w 2597641"/>
              <a:gd name="connsiteY1010" fmla="*/ 641149 h 896571"/>
              <a:gd name="connsiteX1011" fmla="*/ 1194754 w 2597641"/>
              <a:gd name="connsiteY1011" fmla="*/ 641149 h 896571"/>
              <a:gd name="connsiteX1012" fmla="*/ 1175921 w 2597641"/>
              <a:gd name="connsiteY1012" fmla="*/ 627275 h 896571"/>
              <a:gd name="connsiteX1013" fmla="*/ 1182008 w 2597641"/>
              <a:gd name="connsiteY1013" fmla="*/ 631076 h 896571"/>
              <a:gd name="connsiteX1014" fmla="*/ 1177636 w 2597641"/>
              <a:gd name="connsiteY1014" fmla="*/ 634691 h 896571"/>
              <a:gd name="connsiteX1015" fmla="*/ 894095 w 2597641"/>
              <a:gd name="connsiteY1015" fmla="*/ 624743 h 896571"/>
              <a:gd name="connsiteX1016" fmla="*/ 890294 w 2597641"/>
              <a:gd name="connsiteY1016" fmla="*/ 630831 h 896571"/>
              <a:gd name="connsiteX1017" fmla="*/ 884207 w 2597641"/>
              <a:gd name="connsiteY1017" fmla="*/ 627030 h 896571"/>
              <a:gd name="connsiteX1018" fmla="*/ 961794 w 2597641"/>
              <a:gd name="connsiteY1018" fmla="*/ 624712 h 896571"/>
              <a:gd name="connsiteX1019" fmla="*/ 967881 w 2597641"/>
              <a:gd name="connsiteY1019" fmla="*/ 628513 h 896571"/>
              <a:gd name="connsiteX1020" fmla="*/ 957993 w 2597641"/>
              <a:gd name="connsiteY1020" fmla="*/ 630800 h 896571"/>
              <a:gd name="connsiteX1021" fmla="*/ 73722 w 2597641"/>
              <a:gd name="connsiteY1021" fmla="*/ 624363 h 896571"/>
              <a:gd name="connsiteX1022" fmla="*/ 94456 w 2597641"/>
              <a:gd name="connsiteY1022" fmla="*/ 635193 h 896571"/>
              <a:gd name="connsiteX1023" fmla="*/ 96171 w 2597641"/>
              <a:gd name="connsiteY1023" fmla="*/ 642609 h 896571"/>
              <a:gd name="connsiteX1024" fmla="*/ 84383 w 2597641"/>
              <a:gd name="connsiteY1024" fmla="*/ 647939 h 896571"/>
              <a:gd name="connsiteX1025" fmla="*/ 83054 w 2597641"/>
              <a:gd name="connsiteY1025" fmla="*/ 653454 h 896571"/>
              <a:gd name="connsiteX1026" fmla="*/ 60421 w 2597641"/>
              <a:gd name="connsiteY1026" fmla="*/ 645668 h 896571"/>
              <a:gd name="connsiteX1027" fmla="*/ 69351 w 2597641"/>
              <a:gd name="connsiteY1027" fmla="*/ 627978 h 896571"/>
              <a:gd name="connsiteX1028" fmla="*/ 74866 w 2597641"/>
              <a:gd name="connsiteY1028" fmla="*/ 629307 h 896571"/>
              <a:gd name="connsiteX1029" fmla="*/ 1227073 w 2597641"/>
              <a:gd name="connsiteY1029" fmla="*/ 623258 h 896571"/>
              <a:gd name="connsiteX1030" fmla="*/ 1232589 w 2597641"/>
              <a:gd name="connsiteY1030" fmla="*/ 624587 h 896571"/>
              <a:gd name="connsiteX1031" fmla="*/ 1224988 w 2597641"/>
              <a:gd name="connsiteY1031" fmla="*/ 636762 h 896571"/>
              <a:gd name="connsiteX1032" fmla="*/ 1031393 w 2597641"/>
              <a:gd name="connsiteY1032" fmla="*/ 621637 h 896571"/>
              <a:gd name="connsiteX1033" fmla="*/ 1033680 w 2597641"/>
              <a:gd name="connsiteY1033" fmla="*/ 631525 h 896571"/>
              <a:gd name="connsiteX1034" fmla="*/ 1037480 w 2597641"/>
              <a:gd name="connsiteY1034" fmla="*/ 625438 h 896571"/>
              <a:gd name="connsiteX1035" fmla="*/ 1039767 w 2597641"/>
              <a:gd name="connsiteY1035" fmla="*/ 635325 h 896571"/>
              <a:gd name="connsiteX1036" fmla="*/ 1034251 w 2597641"/>
              <a:gd name="connsiteY1036" fmla="*/ 633997 h 896571"/>
              <a:gd name="connsiteX1037" fmla="*/ 1031022 w 2597641"/>
              <a:gd name="connsiteY1037" fmla="*/ 642556 h 896571"/>
              <a:gd name="connsiteX1038" fmla="*/ 1023607 w 2597641"/>
              <a:gd name="connsiteY1038" fmla="*/ 644271 h 896571"/>
              <a:gd name="connsiteX1039" fmla="*/ 1014477 w 2597641"/>
              <a:gd name="connsiteY1039" fmla="*/ 638570 h 896571"/>
              <a:gd name="connsiteX1040" fmla="*/ 1010104 w 2597641"/>
              <a:gd name="connsiteY1040" fmla="*/ 642185 h 896571"/>
              <a:gd name="connsiteX1041" fmla="*/ 1007818 w 2597641"/>
              <a:gd name="connsiteY1041" fmla="*/ 632297 h 896571"/>
              <a:gd name="connsiteX1042" fmla="*/ 1013333 w 2597641"/>
              <a:gd name="connsiteY1042" fmla="*/ 633626 h 896571"/>
              <a:gd name="connsiteX1043" fmla="*/ 1016289 w 2597641"/>
              <a:gd name="connsiteY1043" fmla="*/ 629670 h 896571"/>
              <a:gd name="connsiteX1044" fmla="*/ 1016247 w 2597641"/>
              <a:gd name="connsiteY1044" fmla="*/ 630389 h 896571"/>
              <a:gd name="connsiteX1045" fmla="*/ 1016751 w 2597641"/>
              <a:gd name="connsiteY1045" fmla="*/ 629052 h 896571"/>
              <a:gd name="connsiteX1046" fmla="*/ 1016289 w 2597641"/>
              <a:gd name="connsiteY1046" fmla="*/ 629670 h 896571"/>
              <a:gd name="connsiteX1047" fmla="*/ 1016561 w 2597641"/>
              <a:gd name="connsiteY1047" fmla="*/ 625067 h 896571"/>
              <a:gd name="connsiteX1048" fmla="*/ 1031393 w 2597641"/>
              <a:gd name="connsiteY1048" fmla="*/ 621637 h 896571"/>
              <a:gd name="connsiteX1049" fmla="*/ 2221065 w 2597641"/>
              <a:gd name="connsiteY1049" fmla="*/ 619945 h 896571"/>
              <a:gd name="connsiteX1050" fmla="*/ 2227152 w 2597641"/>
              <a:gd name="connsiteY1050" fmla="*/ 623746 h 896571"/>
              <a:gd name="connsiteX1051" fmla="*/ 2220308 w 2597641"/>
              <a:gd name="connsiteY1051" fmla="*/ 627933 h 896571"/>
              <a:gd name="connsiteX1052" fmla="*/ 1213000 w 2597641"/>
              <a:gd name="connsiteY1052" fmla="*/ 618701 h 896571"/>
              <a:gd name="connsiteX1053" fmla="*/ 1214714 w 2597641"/>
              <a:gd name="connsiteY1053" fmla="*/ 626117 h 896571"/>
              <a:gd name="connsiteX1054" fmla="*/ 1206727 w 2597641"/>
              <a:gd name="connsiteY1054" fmla="*/ 625360 h 896571"/>
              <a:gd name="connsiteX1055" fmla="*/ 2132352 w 2597641"/>
              <a:gd name="connsiteY1055" fmla="*/ 618495 h 896571"/>
              <a:gd name="connsiteX1056" fmla="*/ 2133647 w 2597641"/>
              <a:gd name="connsiteY1056" fmla="*/ 619696 h 896571"/>
              <a:gd name="connsiteX1057" fmla="*/ 2132149 w 2597641"/>
              <a:gd name="connsiteY1057" fmla="*/ 618496 h 896571"/>
              <a:gd name="connsiteX1058" fmla="*/ 285563 w 2597641"/>
              <a:gd name="connsiteY1058" fmla="*/ 617038 h 896571"/>
              <a:gd name="connsiteX1059" fmla="*/ 292222 w 2597641"/>
              <a:gd name="connsiteY1059" fmla="*/ 623311 h 896571"/>
              <a:gd name="connsiteX1060" fmla="*/ 304010 w 2597641"/>
              <a:gd name="connsiteY1060" fmla="*/ 617981 h 896571"/>
              <a:gd name="connsiteX1061" fmla="*/ 312569 w 2597641"/>
              <a:gd name="connsiteY1061" fmla="*/ 621210 h 896571"/>
              <a:gd name="connsiteX1062" fmla="*/ 316756 w 2597641"/>
              <a:gd name="connsiteY1062" fmla="*/ 628054 h 896571"/>
              <a:gd name="connsiteX1063" fmla="*/ 317899 w 2597641"/>
              <a:gd name="connsiteY1063" fmla="*/ 632998 h 896571"/>
              <a:gd name="connsiteX1064" fmla="*/ 319043 w 2597641"/>
              <a:gd name="connsiteY1064" fmla="*/ 637941 h 896571"/>
              <a:gd name="connsiteX1065" fmla="*/ 305926 w 2597641"/>
              <a:gd name="connsiteY1065" fmla="*/ 648787 h 896571"/>
              <a:gd name="connsiteX1066" fmla="*/ 298510 w 2597641"/>
              <a:gd name="connsiteY1066" fmla="*/ 650502 h 896571"/>
              <a:gd name="connsiteX1067" fmla="*/ 280249 w 2597641"/>
              <a:gd name="connsiteY1067" fmla="*/ 639100 h 896571"/>
              <a:gd name="connsiteX1068" fmla="*/ 279106 w 2597641"/>
              <a:gd name="connsiteY1068" fmla="*/ 634157 h 896571"/>
              <a:gd name="connsiteX1069" fmla="*/ 270547 w 2597641"/>
              <a:gd name="connsiteY1069" fmla="*/ 630928 h 896571"/>
              <a:gd name="connsiteX1070" fmla="*/ 272447 w 2597641"/>
              <a:gd name="connsiteY1070" fmla="*/ 627884 h 896571"/>
              <a:gd name="connsiteX1071" fmla="*/ 277963 w 2597641"/>
              <a:gd name="connsiteY1071" fmla="*/ 629213 h 896571"/>
              <a:gd name="connsiteX1072" fmla="*/ 282335 w 2597641"/>
              <a:gd name="connsiteY1072" fmla="*/ 625597 h 896571"/>
              <a:gd name="connsiteX1073" fmla="*/ 287850 w 2597641"/>
              <a:gd name="connsiteY1073" fmla="*/ 626926 h 896571"/>
              <a:gd name="connsiteX1074" fmla="*/ 2100498 w 2597641"/>
              <a:gd name="connsiteY1074" fmla="*/ 616579 h 896571"/>
              <a:gd name="connsiteX1075" fmla="*/ 2102785 w 2597641"/>
              <a:gd name="connsiteY1075" fmla="*/ 626467 h 896571"/>
              <a:gd name="connsiteX1076" fmla="*/ 2106585 w 2597641"/>
              <a:gd name="connsiteY1076" fmla="*/ 620380 h 896571"/>
              <a:gd name="connsiteX1077" fmla="*/ 1134270 w 2597641"/>
              <a:gd name="connsiteY1077" fmla="*/ 616075 h 896571"/>
              <a:gd name="connsiteX1078" fmla="*/ 1132941 w 2597641"/>
              <a:gd name="connsiteY1078" fmla="*/ 621591 h 896571"/>
              <a:gd name="connsiteX1079" fmla="*/ 1126854 w 2597641"/>
              <a:gd name="connsiteY1079" fmla="*/ 617790 h 896571"/>
              <a:gd name="connsiteX1080" fmla="*/ 954564 w 2597641"/>
              <a:gd name="connsiteY1080" fmla="*/ 615968 h 896571"/>
              <a:gd name="connsiteX1081" fmla="*/ 963694 w 2597641"/>
              <a:gd name="connsiteY1081" fmla="*/ 621669 h 896571"/>
              <a:gd name="connsiteX1082" fmla="*/ 956278 w 2597641"/>
              <a:gd name="connsiteY1082" fmla="*/ 623384 h 896571"/>
              <a:gd name="connsiteX1083" fmla="*/ 2441463 w 2597641"/>
              <a:gd name="connsiteY1083" fmla="*/ 615850 h 896571"/>
              <a:gd name="connsiteX1084" fmla="*/ 2452309 w 2597641"/>
              <a:gd name="connsiteY1084" fmla="*/ 628967 h 896571"/>
              <a:gd name="connsiteX1085" fmla="*/ 2454023 w 2597641"/>
              <a:gd name="connsiteY1085" fmla="*/ 636383 h 896571"/>
              <a:gd name="connsiteX1086" fmla="*/ 2448508 w 2597641"/>
              <a:gd name="connsiteY1086" fmla="*/ 635054 h 896571"/>
              <a:gd name="connsiteX1087" fmla="*/ 2447179 w 2597641"/>
              <a:gd name="connsiteY1087" fmla="*/ 640569 h 896571"/>
              <a:gd name="connsiteX1088" fmla="*/ 2437864 w 2597641"/>
              <a:gd name="connsiteY1088" fmla="*/ 645328 h 896571"/>
              <a:gd name="connsiteX1089" fmla="*/ 2428161 w 2597641"/>
              <a:gd name="connsiteY1089" fmla="*/ 637155 h 896571"/>
              <a:gd name="connsiteX1090" fmla="*/ 2426446 w 2597641"/>
              <a:gd name="connsiteY1090" fmla="*/ 629740 h 896571"/>
              <a:gd name="connsiteX1091" fmla="*/ 2427775 w 2597641"/>
              <a:gd name="connsiteY1091" fmla="*/ 624224 h 896571"/>
              <a:gd name="connsiteX1092" fmla="*/ 2434048 w 2597641"/>
              <a:gd name="connsiteY1092" fmla="*/ 617565 h 896571"/>
              <a:gd name="connsiteX1093" fmla="*/ 2441463 w 2597641"/>
              <a:gd name="connsiteY1093" fmla="*/ 615850 h 896571"/>
              <a:gd name="connsiteX1094" fmla="*/ 1009828 w 2597641"/>
              <a:gd name="connsiteY1094" fmla="*/ 610024 h 896571"/>
              <a:gd name="connsiteX1095" fmla="*/ 1009902 w 2597641"/>
              <a:gd name="connsiteY1095" fmla="*/ 610699 h 896571"/>
              <a:gd name="connsiteX1096" fmla="*/ 1008934 w 2597641"/>
              <a:gd name="connsiteY1096" fmla="*/ 610027 h 896571"/>
              <a:gd name="connsiteX1097" fmla="*/ 1228587 w 2597641"/>
              <a:gd name="connsiteY1097" fmla="*/ 607283 h 896571"/>
              <a:gd name="connsiteX1098" fmla="*/ 1220986 w 2597641"/>
              <a:gd name="connsiteY1098" fmla="*/ 619458 h 896571"/>
              <a:gd name="connsiteX1099" fmla="*/ 1216799 w 2597641"/>
              <a:gd name="connsiteY1099" fmla="*/ 612614 h 896571"/>
              <a:gd name="connsiteX1100" fmla="*/ 1004573 w 2597641"/>
              <a:gd name="connsiteY1100" fmla="*/ 607007 h 896571"/>
              <a:gd name="connsiteX1101" fmla="*/ 1008934 w 2597641"/>
              <a:gd name="connsiteY1101" fmla="*/ 610027 h 896571"/>
              <a:gd name="connsiteX1102" fmla="*/ 1008933 w 2597641"/>
              <a:gd name="connsiteY1102" fmla="*/ 610027 h 896571"/>
              <a:gd name="connsiteX1103" fmla="*/ 1011803 w 2597641"/>
              <a:gd name="connsiteY1103" fmla="*/ 615752 h 896571"/>
              <a:gd name="connsiteX1104" fmla="*/ 1016175 w 2597641"/>
              <a:gd name="connsiteY1104" fmla="*/ 612136 h 896571"/>
              <a:gd name="connsiteX1105" fmla="*/ 1017319 w 2597641"/>
              <a:gd name="connsiteY1105" fmla="*/ 617080 h 896571"/>
              <a:gd name="connsiteX1106" fmla="*/ 1030250 w 2597641"/>
              <a:gd name="connsiteY1106" fmla="*/ 616694 h 896571"/>
              <a:gd name="connsiteX1107" fmla="*/ 1022834 w 2597641"/>
              <a:gd name="connsiteY1107" fmla="*/ 618409 h 896571"/>
              <a:gd name="connsiteX1108" fmla="*/ 1017890 w 2597641"/>
              <a:gd name="connsiteY1108" fmla="*/ 619552 h 896571"/>
              <a:gd name="connsiteX1109" fmla="*/ 1009718 w 2597641"/>
              <a:gd name="connsiteY1109" fmla="*/ 629255 h 896571"/>
              <a:gd name="connsiteX1110" fmla="*/ 1004203 w 2597641"/>
              <a:gd name="connsiteY1110" fmla="*/ 627926 h 896571"/>
              <a:gd name="connsiteX1111" fmla="*/ 999830 w 2597641"/>
              <a:gd name="connsiteY1111" fmla="*/ 631541 h 896571"/>
              <a:gd name="connsiteX1112" fmla="*/ 987656 w 2597641"/>
              <a:gd name="connsiteY1112" fmla="*/ 623940 h 896571"/>
              <a:gd name="connsiteX1113" fmla="*/ 1004573 w 2597641"/>
              <a:gd name="connsiteY1113" fmla="*/ 607007 h 896571"/>
              <a:gd name="connsiteX1114" fmla="*/ 340517 w 2597641"/>
              <a:gd name="connsiteY1114" fmla="*/ 606934 h 896571"/>
              <a:gd name="connsiteX1115" fmla="*/ 348891 w 2597641"/>
              <a:gd name="connsiteY1115" fmla="*/ 620623 h 896571"/>
              <a:gd name="connsiteX1116" fmla="*/ 334059 w 2597641"/>
              <a:gd name="connsiteY1116" fmla="*/ 624052 h 896571"/>
              <a:gd name="connsiteX1117" fmla="*/ 329872 w 2597641"/>
              <a:gd name="connsiteY1117" fmla="*/ 617208 h 896571"/>
              <a:gd name="connsiteX1118" fmla="*/ 333101 w 2597641"/>
              <a:gd name="connsiteY1118" fmla="*/ 608649 h 896571"/>
              <a:gd name="connsiteX1119" fmla="*/ 340517 w 2597641"/>
              <a:gd name="connsiteY1119" fmla="*/ 606934 h 896571"/>
              <a:gd name="connsiteX1120" fmla="*/ 1157845 w 2597641"/>
              <a:gd name="connsiteY1120" fmla="*/ 605415 h 896571"/>
              <a:gd name="connsiteX1121" fmla="*/ 1168304 w 2597641"/>
              <a:gd name="connsiteY1121" fmla="*/ 605600 h 896571"/>
              <a:gd name="connsiteX1122" fmla="*/ 1163175 w 2597641"/>
              <a:gd name="connsiteY1122" fmla="*/ 617203 h 896571"/>
              <a:gd name="connsiteX1123" fmla="*/ 2281718 w 2597641"/>
              <a:gd name="connsiteY1123" fmla="*/ 600711 h 896571"/>
              <a:gd name="connsiteX1124" fmla="*/ 2285333 w 2597641"/>
              <a:gd name="connsiteY1124" fmla="*/ 605083 h 896571"/>
              <a:gd name="connsiteX1125" fmla="*/ 2289704 w 2597641"/>
              <a:gd name="connsiteY1125" fmla="*/ 601468 h 896571"/>
              <a:gd name="connsiteX1126" fmla="*/ 2291991 w 2597641"/>
              <a:gd name="connsiteY1126" fmla="*/ 611355 h 896571"/>
              <a:gd name="connsiteX1127" fmla="*/ 2296363 w 2597641"/>
              <a:gd name="connsiteY1127" fmla="*/ 607740 h 896571"/>
              <a:gd name="connsiteX1128" fmla="*/ 2297506 w 2597641"/>
              <a:gd name="connsiteY1128" fmla="*/ 612684 h 896571"/>
              <a:gd name="connsiteX1129" fmla="*/ 2302450 w 2597641"/>
              <a:gd name="connsiteY1129" fmla="*/ 611541 h 896571"/>
              <a:gd name="connsiteX1130" fmla="*/ 2310252 w 2597641"/>
              <a:gd name="connsiteY1130" fmla="*/ 622756 h 896571"/>
              <a:gd name="connsiteX1131" fmla="*/ 2307023 w 2597641"/>
              <a:gd name="connsiteY1131" fmla="*/ 631316 h 896571"/>
              <a:gd name="connsiteX1132" fmla="*/ 2310639 w 2597641"/>
              <a:gd name="connsiteY1132" fmla="*/ 635688 h 896571"/>
              <a:gd name="connsiteX1133" fmla="*/ 2299808 w 2597641"/>
              <a:gd name="connsiteY1133" fmla="*/ 656421 h 896571"/>
              <a:gd name="connsiteX1134" fmla="*/ 2300034 w 2597641"/>
              <a:gd name="connsiteY1134" fmla="*/ 657257 h 896571"/>
              <a:gd name="connsiteX1135" fmla="*/ 2294294 w 2597641"/>
              <a:gd name="connsiteY1135" fmla="*/ 655092 h 896571"/>
              <a:gd name="connsiteX1136" fmla="*/ 2284977 w 2597641"/>
              <a:gd name="connsiteY1136" fmla="*/ 659850 h 896571"/>
              <a:gd name="connsiteX1137" fmla="*/ 2280034 w 2597641"/>
              <a:gd name="connsiteY1137" fmla="*/ 660994 h 896571"/>
              <a:gd name="connsiteX1138" fmla="*/ 2274518 w 2597641"/>
              <a:gd name="connsiteY1138" fmla="*/ 659665 h 896571"/>
              <a:gd name="connsiteX1139" fmla="*/ 2267103 w 2597641"/>
              <a:gd name="connsiteY1139" fmla="*/ 661380 h 896571"/>
              <a:gd name="connsiteX1140" fmla="*/ 2273947 w 2597641"/>
              <a:gd name="connsiteY1140" fmla="*/ 657194 h 896571"/>
              <a:gd name="connsiteX1141" fmla="*/ 2255871 w 2597641"/>
              <a:gd name="connsiteY1141" fmla="*/ 635332 h 896571"/>
              <a:gd name="connsiteX1142" fmla="*/ 2261387 w 2597641"/>
              <a:gd name="connsiteY1142" fmla="*/ 636661 h 896571"/>
              <a:gd name="connsiteX1143" fmla="*/ 2256057 w 2597641"/>
              <a:gd name="connsiteY1143" fmla="*/ 624874 h 896571"/>
              <a:gd name="connsiteX1144" fmla="*/ 2263472 w 2597641"/>
              <a:gd name="connsiteY1144" fmla="*/ 623159 h 896571"/>
              <a:gd name="connsiteX1145" fmla="*/ 2261757 w 2597641"/>
              <a:gd name="connsiteY1145" fmla="*/ 615743 h 896571"/>
              <a:gd name="connsiteX1146" fmla="*/ 2267272 w 2597641"/>
              <a:gd name="connsiteY1146" fmla="*/ 617072 h 896571"/>
              <a:gd name="connsiteX1147" fmla="*/ 2272973 w 2597641"/>
              <a:gd name="connsiteY1147" fmla="*/ 607941 h 896571"/>
              <a:gd name="connsiteX1148" fmla="*/ 2278489 w 2597641"/>
              <a:gd name="connsiteY1148" fmla="*/ 609270 h 896571"/>
              <a:gd name="connsiteX1149" fmla="*/ 223179 w 2597641"/>
              <a:gd name="connsiteY1149" fmla="*/ 595009 h 896571"/>
              <a:gd name="connsiteX1150" fmla="*/ 229266 w 2597641"/>
              <a:gd name="connsiteY1150" fmla="*/ 598809 h 896571"/>
              <a:gd name="connsiteX1151" fmla="*/ 231553 w 2597641"/>
              <a:gd name="connsiteY1151" fmla="*/ 608697 h 896571"/>
              <a:gd name="connsiteX1152" fmla="*/ 230224 w 2597641"/>
              <a:gd name="connsiteY1152" fmla="*/ 614213 h 896571"/>
              <a:gd name="connsiteX1153" fmla="*/ 214635 w 2597641"/>
              <a:gd name="connsiteY1153" fmla="*/ 625629 h 896571"/>
              <a:gd name="connsiteX1154" fmla="*/ 203790 w 2597641"/>
              <a:gd name="connsiteY1154" fmla="*/ 612513 h 896571"/>
              <a:gd name="connsiteX1155" fmla="*/ 206262 w 2597641"/>
              <a:gd name="connsiteY1155" fmla="*/ 611942 h 896571"/>
              <a:gd name="connsiteX1156" fmla="*/ 208347 w 2597641"/>
              <a:gd name="connsiteY1156" fmla="*/ 598439 h 896571"/>
              <a:gd name="connsiteX1157" fmla="*/ 223179 w 2597641"/>
              <a:gd name="connsiteY1157" fmla="*/ 595009 h 896571"/>
              <a:gd name="connsiteX1158" fmla="*/ 1181420 w 2597641"/>
              <a:gd name="connsiteY1158" fmla="*/ 594755 h 896571"/>
              <a:gd name="connsiteX1159" fmla="*/ 1185036 w 2597641"/>
              <a:gd name="connsiteY1159" fmla="*/ 599127 h 896571"/>
              <a:gd name="connsiteX1160" fmla="*/ 1190551 w 2597641"/>
              <a:gd name="connsiteY1160" fmla="*/ 600456 h 896571"/>
              <a:gd name="connsiteX1161" fmla="*/ 1184850 w 2597641"/>
              <a:gd name="connsiteY1161" fmla="*/ 609586 h 896571"/>
              <a:gd name="connsiteX1162" fmla="*/ 1175719 w 2597641"/>
              <a:gd name="connsiteY1162" fmla="*/ 603885 h 896571"/>
              <a:gd name="connsiteX1163" fmla="*/ 1019590 w 2597641"/>
              <a:gd name="connsiteY1163" fmla="*/ 593118 h 896571"/>
              <a:gd name="connsiteX1164" fmla="*/ 1013889 w 2597641"/>
              <a:gd name="connsiteY1164" fmla="*/ 602249 h 896571"/>
              <a:gd name="connsiteX1165" fmla="*/ 1019590 w 2597641"/>
              <a:gd name="connsiteY1165" fmla="*/ 593118 h 896571"/>
              <a:gd name="connsiteX1166" fmla="*/ 565261 w 2597641"/>
              <a:gd name="connsiteY1166" fmla="*/ 592069 h 896571"/>
              <a:gd name="connsiteX1167" fmla="*/ 569660 w 2597641"/>
              <a:gd name="connsiteY1167" fmla="*/ 595609 h 896571"/>
              <a:gd name="connsiteX1168" fmla="*/ 556157 w 2597641"/>
              <a:gd name="connsiteY1168" fmla="*/ 593523 h 896571"/>
              <a:gd name="connsiteX1169" fmla="*/ 565261 w 2597641"/>
              <a:gd name="connsiteY1169" fmla="*/ 592069 h 896571"/>
              <a:gd name="connsiteX1170" fmla="*/ 599894 w 2597641"/>
              <a:gd name="connsiteY1170" fmla="*/ 591221 h 896571"/>
              <a:gd name="connsiteX1171" fmla="*/ 605982 w 2597641"/>
              <a:gd name="connsiteY1171" fmla="*/ 595021 h 896571"/>
              <a:gd name="connsiteX1172" fmla="*/ 601609 w 2597641"/>
              <a:gd name="connsiteY1172" fmla="*/ 598637 h 896571"/>
              <a:gd name="connsiteX1173" fmla="*/ 596094 w 2597641"/>
              <a:gd name="connsiteY1173" fmla="*/ 597308 h 896571"/>
              <a:gd name="connsiteX1174" fmla="*/ 138934 w 2597641"/>
              <a:gd name="connsiteY1174" fmla="*/ 591054 h 896571"/>
              <a:gd name="connsiteX1175" fmla="*/ 145593 w 2597641"/>
              <a:gd name="connsiteY1175" fmla="*/ 597326 h 896571"/>
              <a:gd name="connsiteX1176" fmla="*/ 153009 w 2597641"/>
              <a:gd name="connsiteY1176" fmla="*/ 595611 h 896571"/>
              <a:gd name="connsiteX1177" fmla="*/ 158339 w 2597641"/>
              <a:gd name="connsiteY1177" fmla="*/ 607399 h 896571"/>
              <a:gd name="connsiteX1178" fmla="*/ 145222 w 2597641"/>
              <a:gd name="connsiteY1178" fmla="*/ 618244 h 896571"/>
              <a:gd name="connsiteX1179" fmla="*/ 137806 w 2597641"/>
              <a:gd name="connsiteY1179" fmla="*/ 619959 h 896571"/>
              <a:gd name="connsiteX1180" fmla="*/ 132863 w 2597641"/>
              <a:gd name="connsiteY1180" fmla="*/ 621102 h 896571"/>
              <a:gd name="connsiteX1181" fmla="*/ 124489 w 2597641"/>
              <a:gd name="connsiteY1181" fmla="*/ 607415 h 896571"/>
              <a:gd name="connsiteX1182" fmla="*/ 127718 w 2597641"/>
              <a:gd name="connsiteY1182" fmla="*/ 598856 h 896571"/>
              <a:gd name="connsiteX1183" fmla="*/ 138934 w 2597641"/>
              <a:gd name="connsiteY1183" fmla="*/ 591054 h 896571"/>
              <a:gd name="connsiteX1184" fmla="*/ 2258514 w 2597641"/>
              <a:gd name="connsiteY1184" fmla="*/ 590452 h 896571"/>
              <a:gd name="connsiteX1185" fmla="*/ 2260229 w 2597641"/>
              <a:gd name="connsiteY1185" fmla="*/ 597868 h 896571"/>
              <a:gd name="connsiteX1186" fmla="*/ 2251098 w 2597641"/>
              <a:gd name="connsiteY1186" fmla="*/ 592167 h 896571"/>
              <a:gd name="connsiteX1187" fmla="*/ 882479 w 2597641"/>
              <a:gd name="connsiteY1187" fmla="*/ 589997 h 896571"/>
              <a:gd name="connsiteX1188" fmla="*/ 886664 w 2597641"/>
              <a:gd name="connsiteY1188" fmla="*/ 592610 h 896571"/>
              <a:gd name="connsiteX1189" fmla="*/ 880963 w 2597641"/>
              <a:gd name="connsiteY1189" fmla="*/ 601740 h 896571"/>
              <a:gd name="connsiteX1190" fmla="*/ 881535 w 2597641"/>
              <a:gd name="connsiteY1190" fmla="*/ 604212 h 896571"/>
              <a:gd name="connsiteX1191" fmla="*/ 871647 w 2597641"/>
              <a:gd name="connsiteY1191" fmla="*/ 606499 h 896571"/>
              <a:gd name="connsiteX1192" fmla="*/ 869932 w 2597641"/>
              <a:gd name="connsiteY1192" fmla="*/ 599083 h 896571"/>
              <a:gd name="connsiteX1193" fmla="*/ 873161 w 2597641"/>
              <a:gd name="connsiteY1193" fmla="*/ 590524 h 896571"/>
              <a:gd name="connsiteX1194" fmla="*/ 882479 w 2597641"/>
              <a:gd name="connsiteY1194" fmla="*/ 589997 h 896571"/>
              <a:gd name="connsiteX1195" fmla="*/ 969194 w 2597641"/>
              <a:gd name="connsiteY1195" fmla="*/ 589148 h 896571"/>
              <a:gd name="connsiteX1196" fmla="*/ 980039 w 2597641"/>
              <a:gd name="connsiteY1196" fmla="*/ 602265 h 896571"/>
              <a:gd name="connsiteX1197" fmla="*/ 963493 w 2597641"/>
              <a:gd name="connsiteY1197" fmla="*/ 598279 h 896571"/>
              <a:gd name="connsiteX1198" fmla="*/ 1206140 w 2597641"/>
              <a:gd name="connsiteY1198" fmla="*/ 589038 h 896571"/>
              <a:gd name="connsiteX1199" fmla="*/ 1208426 w 2597641"/>
              <a:gd name="connsiteY1199" fmla="*/ 598926 h 896571"/>
              <a:gd name="connsiteX1200" fmla="*/ 1199867 w 2597641"/>
              <a:gd name="connsiteY1200" fmla="*/ 595697 h 896571"/>
              <a:gd name="connsiteX1201" fmla="*/ 1108964 w 2597641"/>
              <a:gd name="connsiteY1201" fmla="*/ 585470 h 896571"/>
              <a:gd name="connsiteX1202" fmla="*/ 1116766 w 2597641"/>
              <a:gd name="connsiteY1202" fmla="*/ 596687 h 896571"/>
              <a:gd name="connsiteX1203" fmla="*/ 1119238 w 2597641"/>
              <a:gd name="connsiteY1203" fmla="*/ 596115 h 896571"/>
              <a:gd name="connsiteX1204" fmla="*/ 1120953 w 2597641"/>
              <a:gd name="connsiteY1204" fmla="*/ 603531 h 896571"/>
              <a:gd name="connsiteX1205" fmla="*/ 1088818 w 2597641"/>
              <a:gd name="connsiteY1205" fmla="*/ 610962 h 896571"/>
              <a:gd name="connsiteX1206" fmla="*/ 1101548 w 2597641"/>
              <a:gd name="connsiteY1206" fmla="*/ 587185 h 896571"/>
              <a:gd name="connsiteX1207" fmla="*/ 1108964 w 2597641"/>
              <a:gd name="connsiteY1207" fmla="*/ 585470 h 896571"/>
              <a:gd name="connsiteX1208" fmla="*/ 376637 w 2597641"/>
              <a:gd name="connsiteY1208" fmla="*/ 582957 h 896571"/>
              <a:gd name="connsiteX1209" fmla="*/ 391283 w 2597641"/>
              <a:gd name="connsiteY1209" fmla="*/ 589987 h 896571"/>
              <a:gd name="connsiteX1210" fmla="*/ 392998 w 2597641"/>
              <a:gd name="connsiteY1210" fmla="*/ 597402 h 896571"/>
              <a:gd name="connsiteX1211" fmla="*/ 383496 w 2597641"/>
              <a:gd name="connsiteY1211" fmla="*/ 612620 h 896571"/>
              <a:gd name="connsiteX1212" fmla="*/ 373608 w 2597641"/>
              <a:gd name="connsiteY1212" fmla="*/ 614906 h 896571"/>
              <a:gd name="connsiteX1213" fmla="*/ 369994 w 2597641"/>
              <a:gd name="connsiteY1213" fmla="*/ 610534 h 896571"/>
              <a:gd name="connsiteX1214" fmla="*/ 365622 w 2597641"/>
              <a:gd name="connsiteY1214" fmla="*/ 614149 h 896571"/>
              <a:gd name="connsiteX1215" fmla="*/ 361435 w 2597641"/>
              <a:gd name="connsiteY1215" fmla="*/ 607306 h 896571"/>
              <a:gd name="connsiteX1216" fmla="*/ 355920 w 2597641"/>
              <a:gd name="connsiteY1216" fmla="*/ 605977 h 896571"/>
              <a:gd name="connsiteX1217" fmla="*/ 351547 w 2597641"/>
              <a:gd name="connsiteY1217" fmla="*/ 609592 h 896571"/>
              <a:gd name="connsiteX1218" fmla="*/ 349261 w 2597641"/>
              <a:gd name="connsiteY1218" fmla="*/ 599705 h 896571"/>
              <a:gd name="connsiteX1219" fmla="*/ 354776 w 2597641"/>
              <a:gd name="connsiteY1219" fmla="*/ 601033 h 896571"/>
              <a:gd name="connsiteX1220" fmla="*/ 353061 w 2597641"/>
              <a:gd name="connsiteY1220" fmla="*/ 593617 h 896571"/>
              <a:gd name="connsiteX1221" fmla="*/ 356862 w 2597641"/>
              <a:gd name="connsiteY1221" fmla="*/ 587530 h 896571"/>
              <a:gd name="connsiteX1222" fmla="*/ 447962 w 2597641"/>
              <a:gd name="connsiteY1222" fmla="*/ 580662 h 896571"/>
              <a:gd name="connsiteX1223" fmla="*/ 447963 w 2597641"/>
              <a:gd name="connsiteY1223" fmla="*/ 580662 h 896571"/>
              <a:gd name="connsiteX1224" fmla="*/ 447963 w 2597641"/>
              <a:gd name="connsiteY1224" fmla="*/ 580663 h 896571"/>
              <a:gd name="connsiteX1225" fmla="*/ 446993 w 2597641"/>
              <a:gd name="connsiteY1225" fmla="*/ 579992 h 896571"/>
              <a:gd name="connsiteX1226" fmla="*/ 447962 w 2597641"/>
              <a:gd name="connsiteY1226" fmla="*/ 580662 h 896571"/>
              <a:gd name="connsiteX1227" fmla="*/ 447068 w 2597641"/>
              <a:gd name="connsiteY1227" fmla="*/ 580666 h 896571"/>
              <a:gd name="connsiteX1228" fmla="*/ 446993 w 2597641"/>
              <a:gd name="connsiteY1228" fmla="*/ 579992 h 896571"/>
              <a:gd name="connsiteX1229" fmla="*/ 1180463 w 2597641"/>
              <a:gd name="connsiteY1229" fmla="*/ 579352 h 896571"/>
              <a:gd name="connsiteX1230" fmla="*/ 1179706 w 2597641"/>
              <a:gd name="connsiteY1230" fmla="*/ 587339 h 896571"/>
              <a:gd name="connsiteX1231" fmla="*/ 1173619 w 2597641"/>
              <a:gd name="connsiteY1231" fmla="*/ 583539 h 896571"/>
              <a:gd name="connsiteX1232" fmla="*/ 651804 w 2597641"/>
              <a:gd name="connsiteY1232" fmla="*/ 579216 h 896571"/>
              <a:gd name="connsiteX1233" fmla="*/ 657891 w 2597641"/>
              <a:gd name="connsiteY1233" fmla="*/ 583017 h 896571"/>
              <a:gd name="connsiteX1234" fmla="*/ 650475 w 2597641"/>
              <a:gd name="connsiteY1234" fmla="*/ 584732 h 896571"/>
              <a:gd name="connsiteX1235" fmla="*/ 609396 w 2597641"/>
              <a:gd name="connsiteY1235" fmla="*/ 576003 h 896571"/>
              <a:gd name="connsiteX1236" fmla="*/ 612254 w 2597641"/>
              <a:gd name="connsiteY1236" fmla="*/ 588363 h 896571"/>
              <a:gd name="connsiteX1237" fmla="*/ 597608 w 2597641"/>
              <a:gd name="connsiteY1237" fmla="*/ 581333 h 896571"/>
              <a:gd name="connsiteX1238" fmla="*/ 1069784 w 2597641"/>
              <a:gd name="connsiteY1238" fmla="*/ 573698 h 896571"/>
              <a:gd name="connsiteX1239" fmla="*/ 1071499 w 2597641"/>
              <a:gd name="connsiteY1239" fmla="*/ 581114 h 896571"/>
              <a:gd name="connsiteX1240" fmla="*/ 1064083 w 2597641"/>
              <a:gd name="connsiteY1240" fmla="*/ 582829 h 896571"/>
              <a:gd name="connsiteX1241" fmla="*/ 1062368 w 2597641"/>
              <a:gd name="connsiteY1241" fmla="*/ 575413 h 896571"/>
              <a:gd name="connsiteX1242" fmla="*/ 2056360 w 2597641"/>
              <a:gd name="connsiteY1242" fmla="*/ 572101 h 896571"/>
              <a:gd name="connsiteX1243" fmla="*/ 2055031 w 2597641"/>
              <a:gd name="connsiteY1243" fmla="*/ 577616 h 896571"/>
              <a:gd name="connsiteX1244" fmla="*/ 2056174 w 2597641"/>
              <a:gd name="connsiteY1244" fmla="*/ 582560 h 896571"/>
              <a:gd name="connsiteX1245" fmla="*/ 2062446 w 2597641"/>
              <a:gd name="connsiteY1245" fmla="*/ 575902 h 896571"/>
              <a:gd name="connsiteX1246" fmla="*/ 415044 w 2597641"/>
              <a:gd name="connsiteY1246" fmla="*/ 568867 h 896571"/>
              <a:gd name="connsiteX1247" fmla="*/ 407628 w 2597641"/>
              <a:gd name="connsiteY1247" fmla="*/ 570582 h 896571"/>
              <a:gd name="connsiteX1248" fmla="*/ 2050272 w 2597641"/>
              <a:gd name="connsiteY1248" fmla="*/ 568300 h 896571"/>
              <a:gd name="connsiteX1249" fmla="*/ 2044571 w 2597641"/>
              <a:gd name="connsiteY1249" fmla="*/ 577431 h 896571"/>
              <a:gd name="connsiteX1250" fmla="*/ 2051987 w 2597641"/>
              <a:gd name="connsiteY1250" fmla="*/ 575716 h 896571"/>
              <a:gd name="connsiteX1251" fmla="*/ 200917 w 2597641"/>
              <a:gd name="connsiteY1251" fmla="*/ 566304 h 896571"/>
              <a:gd name="connsiteX1252" fmla="*/ 207575 w 2597641"/>
              <a:gd name="connsiteY1252" fmla="*/ 572577 h 896571"/>
              <a:gd name="connsiteX1253" fmla="*/ 202632 w 2597641"/>
              <a:gd name="connsiteY1253" fmla="*/ 573720 h 896571"/>
              <a:gd name="connsiteX1254" fmla="*/ 926585 w 2597641"/>
              <a:gd name="connsiteY1254" fmla="*/ 562544 h 896571"/>
              <a:gd name="connsiteX1255" fmla="*/ 927543 w 2597641"/>
              <a:gd name="connsiteY1255" fmla="*/ 577948 h 896571"/>
              <a:gd name="connsiteX1256" fmla="*/ 921270 w 2597641"/>
              <a:gd name="connsiteY1256" fmla="*/ 584607 h 896571"/>
              <a:gd name="connsiteX1257" fmla="*/ 915755 w 2597641"/>
              <a:gd name="connsiteY1257" fmla="*/ 583278 h 896571"/>
              <a:gd name="connsiteX1258" fmla="*/ 911382 w 2597641"/>
              <a:gd name="connsiteY1258" fmla="*/ 586893 h 896571"/>
              <a:gd name="connsiteX1259" fmla="*/ 909668 w 2597641"/>
              <a:gd name="connsiteY1259" fmla="*/ 579477 h 896571"/>
              <a:gd name="connsiteX1260" fmla="*/ 908524 w 2597641"/>
              <a:gd name="connsiteY1260" fmla="*/ 574534 h 896571"/>
              <a:gd name="connsiteX1261" fmla="*/ 911753 w 2597641"/>
              <a:gd name="connsiteY1261" fmla="*/ 565974 h 896571"/>
              <a:gd name="connsiteX1262" fmla="*/ 926585 w 2597641"/>
              <a:gd name="connsiteY1262" fmla="*/ 562544 h 896571"/>
              <a:gd name="connsiteX1263" fmla="*/ 160980 w 2597641"/>
              <a:gd name="connsiteY1263" fmla="*/ 562519 h 896571"/>
              <a:gd name="connsiteX1264" fmla="*/ 170111 w 2597641"/>
              <a:gd name="connsiteY1264" fmla="*/ 568220 h 896571"/>
              <a:gd name="connsiteX1265" fmla="*/ 168210 w 2597641"/>
              <a:gd name="connsiteY1265" fmla="*/ 571263 h 896571"/>
              <a:gd name="connsiteX1266" fmla="*/ 157751 w 2597641"/>
              <a:gd name="connsiteY1266" fmla="*/ 571078 h 896571"/>
              <a:gd name="connsiteX1267" fmla="*/ 684124 w 2597641"/>
              <a:gd name="connsiteY1267" fmla="*/ 561326 h 896571"/>
              <a:gd name="connsiteX1268" fmla="*/ 694398 w 2597641"/>
              <a:gd name="connsiteY1268" fmla="*/ 571970 h 896571"/>
              <a:gd name="connsiteX1269" fmla="*/ 680895 w 2597641"/>
              <a:gd name="connsiteY1269" fmla="*/ 569885 h 896571"/>
              <a:gd name="connsiteX1270" fmla="*/ 684124 w 2597641"/>
              <a:gd name="connsiteY1270" fmla="*/ 561326 h 896571"/>
              <a:gd name="connsiteX1271" fmla="*/ 2209817 w 2597641"/>
              <a:gd name="connsiteY1271" fmla="*/ 560048 h 896571"/>
              <a:gd name="connsiteX1272" fmla="*/ 2215333 w 2597641"/>
              <a:gd name="connsiteY1272" fmla="*/ 561377 h 896571"/>
              <a:gd name="connsiteX1273" fmla="*/ 2212104 w 2597641"/>
              <a:gd name="connsiteY1273" fmla="*/ 569936 h 896571"/>
              <a:gd name="connsiteX1274" fmla="*/ 2208488 w 2597641"/>
              <a:gd name="connsiteY1274" fmla="*/ 565564 h 896571"/>
              <a:gd name="connsiteX1275" fmla="*/ 2084307 w 2597641"/>
              <a:gd name="connsiteY1275" fmla="*/ 557825 h 896571"/>
              <a:gd name="connsiteX1276" fmla="*/ 2081078 w 2597641"/>
              <a:gd name="connsiteY1276" fmla="*/ 566384 h 896571"/>
              <a:gd name="connsiteX1277" fmla="*/ 2079363 w 2597641"/>
              <a:gd name="connsiteY1277" fmla="*/ 558968 h 896571"/>
              <a:gd name="connsiteX1278" fmla="*/ 735276 w 2597641"/>
              <a:gd name="connsiteY1278" fmla="*/ 557309 h 896571"/>
              <a:gd name="connsiteX1279" fmla="*/ 747451 w 2597641"/>
              <a:gd name="connsiteY1279" fmla="*/ 564910 h 896571"/>
              <a:gd name="connsiteX1280" fmla="*/ 755438 w 2597641"/>
              <a:gd name="connsiteY1280" fmla="*/ 565667 h 896571"/>
              <a:gd name="connsiteX1281" fmla="*/ 760197 w 2597641"/>
              <a:gd name="connsiteY1281" fmla="*/ 574983 h 896571"/>
              <a:gd name="connsiteX1282" fmla="*/ 753167 w 2597641"/>
              <a:gd name="connsiteY1282" fmla="*/ 589629 h 896571"/>
              <a:gd name="connsiteX1283" fmla="*/ 747651 w 2597641"/>
              <a:gd name="connsiteY1283" fmla="*/ 588300 h 896571"/>
              <a:gd name="connsiteX1284" fmla="*/ 736435 w 2597641"/>
              <a:gd name="connsiteY1284" fmla="*/ 596102 h 896571"/>
              <a:gd name="connsiteX1285" fmla="*/ 734720 w 2597641"/>
              <a:gd name="connsiteY1285" fmla="*/ 588686 h 896571"/>
              <a:gd name="connsiteX1286" fmla="*/ 724833 w 2597641"/>
              <a:gd name="connsiteY1286" fmla="*/ 590973 h 896571"/>
              <a:gd name="connsiteX1287" fmla="*/ 730534 w 2597641"/>
              <a:gd name="connsiteY1287" fmla="*/ 581843 h 896571"/>
              <a:gd name="connsiteX1288" fmla="*/ 725590 w 2597641"/>
              <a:gd name="connsiteY1288" fmla="*/ 582986 h 896571"/>
              <a:gd name="connsiteX1289" fmla="*/ 729575 w 2597641"/>
              <a:gd name="connsiteY1289" fmla="*/ 566440 h 896571"/>
              <a:gd name="connsiteX1290" fmla="*/ 736991 w 2597641"/>
              <a:gd name="connsiteY1290" fmla="*/ 564725 h 896571"/>
              <a:gd name="connsiteX1291" fmla="*/ 735276 w 2597641"/>
              <a:gd name="connsiteY1291" fmla="*/ 557309 h 896571"/>
              <a:gd name="connsiteX1292" fmla="*/ 1110091 w 2597641"/>
              <a:gd name="connsiteY1292" fmla="*/ 556564 h 896571"/>
              <a:gd name="connsiteX1293" fmla="*/ 1114278 w 2597641"/>
              <a:gd name="connsiteY1293" fmla="*/ 563409 h 896571"/>
              <a:gd name="connsiteX1294" fmla="*/ 1106863 w 2597641"/>
              <a:gd name="connsiteY1294" fmla="*/ 565124 h 896571"/>
              <a:gd name="connsiteX1295" fmla="*/ 1110091 w 2597641"/>
              <a:gd name="connsiteY1295" fmla="*/ 556564 h 896571"/>
              <a:gd name="connsiteX1296" fmla="*/ 615282 w 2597641"/>
              <a:gd name="connsiteY1296" fmla="*/ 556414 h 896571"/>
              <a:gd name="connsiteX1297" fmla="*/ 621369 w 2597641"/>
              <a:gd name="connsiteY1297" fmla="*/ 560214 h 896571"/>
              <a:gd name="connsiteX1298" fmla="*/ 617568 w 2597641"/>
              <a:gd name="connsiteY1298" fmla="*/ 566301 h 896571"/>
              <a:gd name="connsiteX1299" fmla="*/ 1008174 w 2597641"/>
              <a:gd name="connsiteY1299" fmla="*/ 556250 h 896571"/>
              <a:gd name="connsiteX1300" fmla="*/ 1008208 w 2597641"/>
              <a:gd name="connsiteY1300" fmla="*/ 556351 h 896571"/>
              <a:gd name="connsiteX1301" fmla="*/ 1008163 w 2597641"/>
              <a:gd name="connsiteY1301" fmla="*/ 556375 h 896571"/>
              <a:gd name="connsiteX1302" fmla="*/ 1008174 w 2597641"/>
              <a:gd name="connsiteY1302" fmla="*/ 556250 h 896571"/>
              <a:gd name="connsiteX1303" fmla="*/ 823322 w 2597641"/>
              <a:gd name="connsiteY1303" fmla="*/ 555176 h 896571"/>
              <a:gd name="connsiteX1304" fmla="*/ 825036 w 2597641"/>
              <a:gd name="connsiteY1304" fmla="*/ 562592 h 896571"/>
              <a:gd name="connsiteX1305" fmla="*/ 817621 w 2597641"/>
              <a:gd name="connsiteY1305" fmla="*/ 564307 h 896571"/>
              <a:gd name="connsiteX1306" fmla="*/ 578388 w 2597641"/>
              <a:gd name="connsiteY1306" fmla="*/ 554529 h 896571"/>
              <a:gd name="connsiteX1307" fmla="*/ 586376 w 2597641"/>
              <a:gd name="connsiteY1307" fmla="*/ 555286 h 896571"/>
              <a:gd name="connsiteX1308" fmla="*/ 588091 w 2597641"/>
              <a:gd name="connsiteY1308" fmla="*/ 562702 h 896571"/>
              <a:gd name="connsiteX1309" fmla="*/ 581247 w 2597641"/>
              <a:gd name="connsiteY1309" fmla="*/ 566889 h 896571"/>
              <a:gd name="connsiteX1310" fmla="*/ 572688 w 2597641"/>
              <a:gd name="connsiteY1310" fmla="*/ 563660 h 896571"/>
              <a:gd name="connsiteX1311" fmla="*/ 1030790 w 2597641"/>
              <a:gd name="connsiteY1311" fmla="*/ 551467 h 896571"/>
              <a:gd name="connsiteX1312" fmla="*/ 1042393 w 2597641"/>
              <a:gd name="connsiteY1312" fmla="*/ 556596 h 896571"/>
              <a:gd name="connsiteX1313" fmla="*/ 1029461 w 2597641"/>
              <a:gd name="connsiteY1313" fmla="*/ 556983 h 896571"/>
              <a:gd name="connsiteX1314" fmla="*/ 1012344 w 2597641"/>
              <a:gd name="connsiteY1314" fmla="*/ 550525 h 896571"/>
              <a:gd name="connsiteX1315" fmla="*/ 1023189 w 2597641"/>
              <a:gd name="connsiteY1315" fmla="*/ 563641 h 896571"/>
              <a:gd name="connsiteX1316" fmla="*/ 1009115 w 2597641"/>
              <a:gd name="connsiteY1316" fmla="*/ 559084 h 896571"/>
              <a:gd name="connsiteX1317" fmla="*/ 1008208 w 2597641"/>
              <a:gd name="connsiteY1317" fmla="*/ 556351 h 896571"/>
              <a:gd name="connsiteX1318" fmla="*/ 1009434 w 2597641"/>
              <a:gd name="connsiteY1318" fmla="*/ 555714 h 896571"/>
              <a:gd name="connsiteX1319" fmla="*/ 1012344 w 2597641"/>
              <a:gd name="connsiteY1319" fmla="*/ 550525 h 896571"/>
              <a:gd name="connsiteX1320" fmla="*/ 1073956 w 2597641"/>
              <a:gd name="connsiteY1320" fmla="*/ 546693 h 896571"/>
              <a:gd name="connsiteX1321" fmla="*/ 1076814 w 2597641"/>
              <a:gd name="connsiteY1321" fmla="*/ 559053 h 896571"/>
              <a:gd name="connsiteX1322" fmla="*/ 1068826 w 2597641"/>
              <a:gd name="connsiteY1322" fmla="*/ 558296 h 896571"/>
              <a:gd name="connsiteX1323" fmla="*/ 2403967 w 2597641"/>
              <a:gd name="connsiteY1323" fmla="*/ 543795 h 896571"/>
              <a:gd name="connsiteX1324" fmla="*/ 2418613 w 2597641"/>
              <a:gd name="connsiteY1324" fmla="*/ 550824 h 896571"/>
              <a:gd name="connsiteX1325" fmla="*/ 2415956 w 2597641"/>
              <a:gd name="connsiteY1325" fmla="*/ 561855 h 896571"/>
              <a:gd name="connsiteX1326" fmla="*/ 2401124 w 2597641"/>
              <a:gd name="connsiteY1326" fmla="*/ 565285 h 896571"/>
              <a:gd name="connsiteX1327" fmla="*/ 2395038 w 2597641"/>
              <a:gd name="connsiteY1327" fmla="*/ 561484 h 896571"/>
              <a:gd name="connsiteX1328" fmla="*/ 2396551 w 2597641"/>
              <a:gd name="connsiteY1328" fmla="*/ 545510 h 896571"/>
              <a:gd name="connsiteX1329" fmla="*/ 2403967 w 2597641"/>
              <a:gd name="connsiteY1329" fmla="*/ 543795 h 896571"/>
              <a:gd name="connsiteX1330" fmla="*/ 469039 w 2597641"/>
              <a:gd name="connsiteY1330" fmla="*/ 543359 h 896571"/>
              <a:gd name="connsiteX1331" fmla="*/ 481213 w 2597641"/>
              <a:gd name="connsiteY1331" fmla="*/ 550961 h 896571"/>
              <a:gd name="connsiteX1332" fmla="*/ 482928 w 2597641"/>
              <a:gd name="connsiteY1332" fmla="*/ 558376 h 896571"/>
              <a:gd name="connsiteX1333" fmla="*/ 475898 w 2597641"/>
              <a:gd name="connsiteY1333" fmla="*/ 573022 h 896571"/>
              <a:gd name="connsiteX1334" fmla="*/ 470383 w 2597641"/>
              <a:gd name="connsiteY1334" fmla="*/ 571693 h 896571"/>
              <a:gd name="connsiteX1335" fmla="*/ 466582 w 2597641"/>
              <a:gd name="connsiteY1335" fmla="*/ 577781 h 896571"/>
              <a:gd name="connsiteX1336" fmla="*/ 459166 w 2597641"/>
              <a:gd name="connsiteY1336" fmla="*/ 579496 h 896571"/>
              <a:gd name="connsiteX1337" fmla="*/ 452323 w 2597641"/>
              <a:gd name="connsiteY1337" fmla="*/ 583682 h 896571"/>
              <a:gd name="connsiteX1338" fmla="*/ 447963 w 2597641"/>
              <a:gd name="connsiteY1338" fmla="*/ 580662 h 896571"/>
              <a:gd name="connsiteX1339" fmla="*/ 445092 w 2597641"/>
              <a:gd name="connsiteY1339" fmla="*/ 574938 h 896571"/>
              <a:gd name="connsiteX1340" fmla="*/ 440720 w 2597641"/>
              <a:gd name="connsiteY1340" fmla="*/ 578553 h 896571"/>
              <a:gd name="connsiteX1341" fmla="*/ 430261 w 2597641"/>
              <a:gd name="connsiteY1341" fmla="*/ 578368 h 896571"/>
              <a:gd name="connsiteX1342" fmla="*/ 438434 w 2597641"/>
              <a:gd name="connsiteY1342" fmla="*/ 568666 h 896571"/>
              <a:gd name="connsiteX1343" fmla="*/ 447364 w 2597641"/>
              <a:gd name="connsiteY1343" fmla="*/ 550976 h 896571"/>
              <a:gd name="connsiteX1344" fmla="*/ 454779 w 2597641"/>
              <a:gd name="connsiteY1344" fmla="*/ 549261 h 896571"/>
              <a:gd name="connsiteX1345" fmla="*/ 457251 w 2597641"/>
              <a:gd name="connsiteY1345" fmla="*/ 548690 h 896571"/>
              <a:gd name="connsiteX1346" fmla="*/ 461623 w 2597641"/>
              <a:gd name="connsiteY1346" fmla="*/ 545074 h 896571"/>
              <a:gd name="connsiteX1347" fmla="*/ 469039 w 2597641"/>
              <a:gd name="connsiteY1347" fmla="*/ 543359 h 896571"/>
              <a:gd name="connsiteX1348" fmla="*/ 1192991 w 2597641"/>
              <a:gd name="connsiteY1348" fmla="*/ 532185 h 896571"/>
              <a:gd name="connsiteX1349" fmla="*/ 1203547 w 2597641"/>
              <a:gd name="connsiteY1349" fmla="*/ 535604 h 896571"/>
              <a:gd name="connsiteX1350" fmla="*/ 1203837 w 2597641"/>
              <a:gd name="connsiteY1350" fmla="*/ 545302 h 896571"/>
              <a:gd name="connsiteX1351" fmla="*/ 1199650 w 2597641"/>
              <a:gd name="connsiteY1351" fmla="*/ 538458 h 896571"/>
              <a:gd name="connsiteX1352" fmla="*/ 1199079 w 2597641"/>
              <a:gd name="connsiteY1352" fmla="*/ 535986 h 896571"/>
              <a:gd name="connsiteX1353" fmla="*/ 1194135 w 2597641"/>
              <a:gd name="connsiteY1353" fmla="*/ 537129 h 896571"/>
              <a:gd name="connsiteX1354" fmla="*/ 124643 w 2597641"/>
              <a:gd name="connsiteY1354" fmla="*/ 529257 h 896571"/>
              <a:gd name="connsiteX1355" fmla="*/ 133774 w 2597641"/>
              <a:gd name="connsiteY1355" fmla="*/ 534958 h 896571"/>
              <a:gd name="connsiteX1356" fmla="*/ 126930 w 2597641"/>
              <a:gd name="connsiteY1356" fmla="*/ 539145 h 896571"/>
              <a:gd name="connsiteX1357" fmla="*/ 787556 w 2597641"/>
              <a:gd name="connsiteY1357" fmla="*/ 524386 h 896571"/>
              <a:gd name="connsiteX1358" fmla="*/ 789271 w 2597641"/>
              <a:gd name="connsiteY1358" fmla="*/ 531802 h 896571"/>
              <a:gd name="connsiteX1359" fmla="*/ 784327 w 2597641"/>
              <a:gd name="connsiteY1359" fmla="*/ 532945 h 896571"/>
              <a:gd name="connsiteX1360" fmla="*/ 1222083 w 2597641"/>
              <a:gd name="connsiteY1360" fmla="*/ 522853 h 896571"/>
              <a:gd name="connsiteX1361" fmla="*/ 1228170 w 2597641"/>
              <a:gd name="connsiteY1361" fmla="*/ 526654 h 896571"/>
              <a:gd name="connsiteX1362" fmla="*/ 1218283 w 2597641"/>
              <a:gd name="connsiteY1362" fmla="*/ 528940 h 896571"/>
              <a:gd name="connsiteX1363" fmla="*/ 1015943 w 2597641"/>
              <a:gd name="connsiteY1363" fmla="*/ 521047 h 896571"/>
              <a:gd name="connsiteX1364" fmla="*/ 1022602 w 2597641"/>
              <a:gd name="connsiteY1364" fmla="*/ 527320 h 896571"/>
              <a:gd name="connsiteX1365" fmla="*/ 1022416 w 2597641"/>
              <a:gd name="connsiteY1365" fmla="*/ 537779 h 896571"/>
              <a:gd name="connsiteX1366" fmla="*/ 1007013 w 2597641"/>
              <a:gd name="connsiteY1366" fmla="*/ 538737 h 896571"/>
              <a:gd name="connsiteX1367" fmla="*/ 1008527 w 2597641"/>
              <a:gd name="connsiteY1367" fmla="*/ 522762 h 896571"/>
              <a:gd name="connsiteX1368" fmla="*/ 1015943 w 2597641"/>
              <a:gd name="connsiteY1368" fmla="*/ 521047 h 896571"/>
              <a:gd name="connsiteX1369" fmla="*/ 934742 w 2597641"/>
              <a:gd name="connsiteY1369" fmla="*/ 518993 h 896571"/>
              <a:gd name="connsiteX1370" fmla="*/ 939315 w 2597641"/>
              <a:gd name="connsiteY1370" fmla="*/ 538769 h 896571"/>
              <a:gd name="connsiteX1371" fmla="*/ 922011 w 2597641"/>
              <a:gd name="connsiteY1371" fmla="*/ 542771 h 896571"/>
              <a:gd name="connsiteX1372" fmla="*/ 916681 w 2597641"/>
              <a:gd name="connsiteY1372" fmla="*/ 530983 h 896571"/>
              <a:gd name="connsiteX1373" fmla="*/ 917438 w 2597641"/>
              <a:gd name="connsiteY1373" fmla="*/ 522995 h 896571"/>
              <a:gd name="connsiteX1374" fmla="*/ 934742 w 2597641"/>
              <a:gd name="connsiteY1374" fmla="*/ 518993 h 896571"/>
              <a:gd name="connsiteX1375" fmla="*/ 700268 w 2597641"/>
              <a:gd name="connsiteY1375" fmla="*/ 518531 h 896571"/>
              <a:gd name="connsiteX1376" fmla="*/ 693995 w 2597641"/>
              <a:gd name="connsiteY1376" fmla="*/ 525190 h 896571"/>
              <a:gd name="connsiteX1377" fmla="*/ 692852 w 2597641"/>
              <a:gd name="connsiteY1377" fmla="*/ 520246 h 896571"/>
              <a:gd name="connsiteX1378" fmla="*/ 501543 w 2597641"/>
              <a:gd name="connsiteY1378" fmla="*/ 515010 h 896571"/>
              <a:gd name="connsiteX1379" fmla="*/ 511246 w 2597641"/>
              <a:gd name="connsiteY1379" fmla="*/ 523183 h 896571"/>
              <a:gd name="connsiteX1380" fmla="*/ 523033 w 2597641"/>
              <a:gd name="connsiteY1380" fmla="*/ 517853 h 896571"/>
              <a:gd name="connsiteX1381" fmla="*/ 531021 w 2597641"/>
              <a:gd name="connsiteY1381" fmla="*/ 518610 h 896571"/>
              <a:gd name="connsiteX1382" fmla="*/ 539580 w 2597641"/>
              <a:gd name="connsiteY1382" fmla="*/ 521839 h 896571"/>
              <a:gd name="connsiteX1383" fmla="*/ 538251 w 2597641"/>
              <a:gd name="connsiteY1383" fmla="*/ 527354 h 896571"/>
              <a:gd name="connsiteX1384" fmla="*/ 547382 w 2597641"/>
              <a:gd name="connsiteY1384" fmla="*/ 533054 h 896571"/>
              <a:gd name="connsiteX1385" fmla="*/ 538452 w 2597641"/>
              <a:gd name="connsiteY1385" fmla="*/ 550744 h 896571"/>
              <a:gd name="connsiteX1386" fmla="*/ 531608 w 2597641"/>
              <a:gd name="connsiteY1386" fmla="*/ 554931 h 896571"/>
              <a:gd name="connsiteX1387" fmla="*/ 529136 w 2597641"/>
              <a:gd name="connsiteY1387" fmla="*/ 555503 h 896571"/>
              <a:gd name="connsiteX1388" fmla="*/ 522292 w 2597641"/>
              <a:gd name="connsiteY1388" fmla="*/ 559690 h 896571"/>
              <a:gd name="connsiteX1389" fmla="*/ 506503 w 2597641"/>
              <a:gd name="connsiteY1389" fmla="*/ 547716 h 896571"/>
              <a:gd name="connsiteX1390" fmla="*/ 496616 w 2597641"/>
              <a:gd name="connsiteY1390" fmla="*/ 550003 h 896571"/>
              <a:gd name="connsiteX1391" fmla="*/ 496800 w 2597641"/>
              <a:gd name="connsiteY1391" fmla="*/ 539544 h 896571"/>
              <a:gd name="connsiteX1392" fmla="*/ 491286 w 2597641"/>
              <a:gd name="connsiteY1392" fmla="*/ 538215 h 896571"/>
              <a:gd name="connsiteX1393" fmla="*/ 488999 w 2597641"/>
              <a:gd name="connsiteY1393" fmla="*/ 528328 h 896571"/>
              <a:gd name="connsiteX1394" fmla="*/ 504402 w 2597641"/>
              <a:gd name="connsiteY1394" fmla="*/ 527370 h 896571"/>
              <a:gd name="connsiteX1395" fmla="*/ 1162556 w 2597641"/>
              <a:gd name="connsiteY1395" fmla="*/ 513183 h 896571"/>
              <a:gd name="connsiteX1396" fmla="*/ 1169215 w 2597641"/>
              <a:gd name="connsiteY1396" fmla="*/ 519455 h 896571"/>
              <a:gd name="connsiteX1397" fmla="*/ 1157427 w 2597641"/>
              <a:gd name="connsiteY1397" fmla="*/ 524785 h 896571"/>
              <a:gd name="connsiteX1398" fmla="*/ 1162556 w 2597641"/>
              <a:gd name="connsiteY1398" fmla="*/ 513183 h 896571"/>
              <a:gd name="connsiteX1399" fmla="*/ 784698 w 2597641"/>
              <a:gd name="connsiteY1399" fmla="*/ 512026 h 896571"/>
              <a:gd name="connsiteX1400" fmla="*/ 793712 w 2597641"/>
              <a:gd name="connsiteY1400" fmla="*/ 516167 h 896571"/>
              <a:gd name="connsiteX1401" fmla="*/ 794972 w 2597641"/>
              <a:gd name="connsiteY1401" fmla="*/ 522671 h 896571"/>
              <a:gd name="connsiteX1402" fmla="*/ 784698 w 2597641"/>
              <a:gd name="connsiteY1402" fmla="*/ 512026 h 896571"/>
              <a:gd name="connsiteX1403" fmla="*/ 2059371 w 2597641"/>
              <a:gd name="connsiteY1403" fmla="*/ 506301 h 896571"/>
              <a:gd name="connsiteX1404" fmla="*/ 2067930 w 2597641"/>
              <a:gd name="connsiteY1404" fmla="*/ 509530 h 896571"/>
              <a:gd name="connsiteX1405" fmla="*/ 2061658 w 2597641"/>
              <a:gd name="connsiteY1405" fmla="*/ 516189 h 896571"/>
              <a:gd name="connsiteX1406" fmla="*/ 2040925 w 2597641"/>
              <a:gd name="connsiteY1406" fmla="*/ 505360 h 896571"/>
              <a:gd name="connsiteX1407" fmla="*/ 2049484 w 2597641"/>
              <a:gd name="connsiteY1407" fmla="*/ 508589 h 896571"/>
              <a:gd name="connsiteX1408" fmla="*/ 2042069 w 2597641"/>
              <a:gd name="connsiteY1408" fmla="*/ 510304 h 896571"/>
              <a:gd name="connsiteX1409" fmla="*/ 847639 w 2597641"/>
              <a:gd name="connsiteY1409" fmla="*/ 502679 h 896571"/>
              <a:gd name="connsiteX1410" fmla="*/ 848782 w 2597641"/>
              <a:gd name="connsiteY1410" fmla="*/ 507623 h 896571"/>
              <a:gd name="connsiteX1411" fmla="*/ 840037 w 2597641"/>
              <a:gd name="connsiteY1411" fmla="*/ 514854 h 896571"/>
              <a:gd name="connsiteX1412" fmla="*/ 837751 w 2597641"/>
              <a:gd name="connsiteY1412" fmla="*/ 504966 h 896571"/>
              <a:gd name="connsiteX1413" fmla="*/ 896891 w 2597641"/>
              <a:gd name="connsiteY1413" fmla="*/ 501706 h 896571"/>
              <a:gd name="connsiteX1414" fmla="*/ 899177 w 2597641"/>
              <a:gd name="connsiteY1414" fmla="*/ 511594 h 896571"/>
              <a:gd name="connsiteX1415" fmla="*/ 903550 w 2597641"/>
              <a:gd name="connsiteY1415" fmla="*/ 507979 h 896571"/>
              <a:gd name="connsiteX1416" fmla="*/ 908308 w 2597641"/>
              <a:gd name="connsiteY1416" fmla="*/ 517295 h 896571"/>
              <a:gd name="connsiteX1417" fmla="*/ 907551 w 2597641"/>
              <a:gd name="connsiteY1417" fmla="*/ 525281 h 896571"/>
              <a:gd name="connsiteX1418" fmla="*/ 911166 w 2597641"/>
              <a:gd name="connsiteY1418" fmla="*/ 529654 h 896571"/>
              <a:gd name="connsiteX1419" fmla="*/ 893863 w 2597641"/>
              <a:gd name="connsiteY1419" fmla="*/ 533655 h 896571"/>
              <a:gd name="connsiteX1420" fmla="*/ 878460 w 2597641"/>
              <a:gd name="connsiteY1420" fmla="*/ 534613 h 896571"/>
              <a:gd name="connsiteX1421" fmla="*/ 881689 w 2597641"/>
              <a:gd name="connsiteY1421" fmla="*/ 526055 h 896571"/>
              <a:gd name="connsiteX1422" fmla="*/ 873887 w 2597641"/>
              <a:gd name="connsiteY1422" fmla="*/ 514838 h 896571"/>
              <a:gd name="connsiteX1423" fmla="*/ 865328 w 2597641"/>
              <a:gd name="connsiteY1423" fmla="*/ 511609 h 896571"/>
              <a:gd name="connsiteX1424" fmla="*/ 877687 w 2597641"/>
              <a:gd name="connsiteY1424" fmla="*/ 508751 h 896571"/>
              <a:gd name="connsiteX1425" fmla="*/ 879016 w 2597641"/>
              <a:gd name="connsiteY1425" fmla="*/ 503236 h 896571"/>
              <a:gd name="connsiteX1426" fmla="*/ 885102 w 2597641"/>
              <a:gd name="connsiteY1426" fmla="*/ 507036 h 896571"/>
              <a:gd name="connsiteX1427" fmla="*/ 857526 w 2597641"/>
              <a:gd name="connsiteY1427" fmla="*/ 500393 h 896571"/>
              <a:gd name="connsiteX1428" fmla="*/ 866656 w 2597641"/>
              <a:gd name="connsiteY1428" fmla="*/ 506094 h 896571"/>
              <a:gd name="connsiteX1429" fmla="*/ 860956 w 2597641"/>
              <a:gd name="connsiteY1429" fmla="*/ 515225 h 896571"/>
              <a:gd name="connsiteX1430" fmla="*/ 851825 w 2597641"/>
              <a:gd name="connsiteY1430" fmla="*/ 509524 h 896571"/>
              <a:gd name="connsiteX1431" fmla="*/ 422428 w 2597641"/>
              <a:gd name="connsiteY1431" fmla="*/ 499453 h 896571"/>
              <a:gd name="connsiteX1432" fmla="*/ 441446 w 2597641"/>
              <a:gd name="connsiteY1432" fmla="*/ 502867 h 896571"/>
              <a:gd name="connsiteX1433" fmla="*/ 444876 w 2597641"/>
              <a:gd name="connsiteY1433" fmla="*/ 517699 h 896571"/>
              <a:gd name="connsiteX1434" fmla="*/ 434803 w 2597641"/>
              <a:gd name="connsiteY1434" fmla="*/ 530444 h 896571"/>
              <a:gd name="connsiteX1435" fmla="*/ 430616 w 2597641"/>
              <a:gd name="connsiteY1435" fmla="*/ 523600 h 896571"/>
              <a:gd name="connsiteX1436" fmla="*/ 426244 w 2597641"/>
              <a:gd name="connsiteY1436" fmla="*/ 527215 h 896571"/>
              <a:gd name="connsiteX1437" fmla="*/ 410455 w 2597641"/>
              <a:gd name="connsiteY1437" fmla="*/ 515243 h 896571"/>
              <a:gd name="connsiteX1438" fmla="*/ 416728 w 2597641"/>
              <a:gd name="connsiteY1438" fmla="*/ 508584 h 896571"/>
              <a:gd name="connsiteX1439" fmla="*/ 422428 w 2597641"/>
              <a:gd name="connsiteY1439" fmla="*/ 499453 h 896571"/>
              <a:gd name="connsiteX1440" fmla="*/ 1319814 w 2597641"/>
              <a:gd name="connsiteY1440" fmla="*/ 495044 h 896571"/>
              <a:gd name="connsiteX1441" fmla="*/ 1326473 w 2597641"/>
              <a:gd name="connsiteY1441" fmla="*/ 501316 h 896571"/>
              <a:gd name="connsiteX1442" fmla="*/ 1322101 w 2597641"/>
              <a:gd name="connsiteY1442" fmla="*/ 504932 h 896571"/>
              <a:gd name="connsiteX1443" fmla="*/ 1079825 w 2597641"/>
              <a:gd name="connsiteY1443" fmla="*/ 493254 h 896571"/>
              <a:gd name="connsiteX1444" fmla="*/ 1091999 w 2597641"/>
              <a:gd name="connsiteY1444" fmla="*/ 500855 h 896571"/>
              <a:gd name="connsiteX1445" fmla="*/ 1099987 w 2597641"/>
              <a:gd name="connsiteY1445" fmla="*/ 501612 h 896571"/>
              <a:gd name="connsiteX1446" fmla="*/ 1104930 w 2597641"/>
              <a:gd name="connsiteY1446" fmla="*/ 500469 h 896571"/>
              <a:gd name="connsiteX1447" fmla="*/ 1104930 w 2597641"/>
              <a:gd name="connsiteY1447" fmla="*/ 500468 h 896571"/>
              <a:gd name="connsiteX1448" fmla="*/ 1101130 w 2597641"/>
              <a:gd name="connsiteY1448" fmla="*/ 506556 h 896571"/>
              <a:gd name="connsiteX1449" fmla="*/ 1106645 w 2597641"/>
              <a:gd name="connsiteY1449" fmla="*/ 507884 h 896571"/>
              <a:gd name="connsiteX1450" fmla="*/ 1111976 w 2597641"/>
              <a:gd name="connsiteY1450" fmla="*/ 519672 h 896571"/>
              <a:gd name="connsiteX1451" fmla="*/ 1100574 w 2597641"/>
              <a:gd name="connsiteY1451" fmla="*/ 537933 h 896571"/>
              <a:gd name="connsiteX1452" fmla="*/ 1090114 w 2597641"/>
              <a:gd name="connsiteY1452" fmla="*/ 537748 h 896571"/>
              <a:gd name="connsiteX1453" fmla="*/ 1085742 w 2597641"/>
              <a:gd name="connsiteY1453" fmla="*/ 541363 h 896571"/>
              <a:gd name="connsiteX1454" fmla="*/ 1080798 w 2597641"/>
              <a:gd name="connsiteY1454" fmla="*/ 542506 h 896571"/>
              <a:gd name="connsiteX1455" fmla="*/ 1075283 w 2597641"/>
              <a:gd name="connsiteY1455" fmla="*/ 541178 h 896571"/>
              <a:gd name="connsiteX1456" fmla="*/ 1063108 w 2597641"/>
              <a:gd name="connsiteY1456" fmla="*/ 533577 h 896571"/>
              <a:gd name="connsiteX1457" fmla="*/ 1057408 w 2597641"/>
              <a:gd name="connsiteY1457" fmla="*/ 542707 h 896571"/>
              <a:gd name="connsiteX1458" fmla="*/ 1051892 w 2597641"/>
              <a:gd name="connsiteY1458" fmla="*/ 541379 h 896571"/>
              <a:gd name="connsiteX1459" fmla="*/ 1047520 w 2597641"/>
              <a:gd name="connsiteY1459" fmla="*/ 544994 h 896571"/>
              <a:gd name="connsiteX1460" fmla="*/ 1039533 w 2597641"/>
              <a:gd name="connsiteY1460" fmla="*/ 544237 h 896571"/>
              <a:gd name="connsiteX1461" fmla="*/ 1036675 w 2597641"/>
              <a:gd name="connsiteY1461" fmla="*/ 531877 h 896571"/>
              <a:gd name="connsiteX1462" fmla="*/ 1028873 w 2597641"/>
              <a:gd name="connsiteY1462" fmla="*/ 520662 h 896571"/>
              <a:gd name="connsiteX1463" fmla="*/ 1035531 w 2597641"/>
              <a:gd name="connsiteY1463" fmla="*/ 526933 h 896571"/>
              <a:gd name="connsiteX1464" fmla="*/ 1039904 w 2597641"/>
              <a:gd name="connsiteY1464" fmla="*/ 523319 h 896571"/>
              <a:gd name="connsiteX1465" fmla="*/ 1050935 w 2597641"/>
              <a:gd name="connsiteY1465" fmla="*/ 525975 h 896571"/>
              <a:gd name="connsiteX1466" fmla="*/ 1055307 w 2597641"/>
              <a:gd name="connsiteY1466" fmla="*/ 522360 h 896571"/>
              <a:gd name="connsiteX1467" fmla="*/ 1068809 w 2597641"/>
              <a:gd name="connsiteY1467" fmla="*/ 524446 h 896571"/>
              <a:gd name="connsiteX1468" fmla="*/ 1065951 w 2597641"/>
              <a:gd name="connsiteY1468" fmla="*/ 512087 h 896571"/>
              <a:gd name="connsiteX1469" fmla="*/ 1067280 w 2597641"/>
              <a:gd name="connsiteY1469" fmla="*/ 506571 h 896571"/>
              <a:gd name="connsiteX1470" fmla="*/ 1059477 w 2597641"/>
              <a:gd name="connsiteY1470" fmla="*/ 495355 h 896571"/>
              <a:gd name="connsiteX1471" fmla="*/ 1074124 w 2597641"/>
              <a:gd name="connsiteY1471" fmla="*/ 502384 h 896571"/>
              <a:gd name="connsiteX1472" fmla="*/ 1081540 w 2597641"/>
              <a:gd name="connsiteY1472" fmla="*/ 500669 h 896571"/>
              <a:gd name="connsiteX1473" fmla="*/ 1358036 w 2597641"/>
              <a:gd name="connsiteY1473" fmla="*/ 491414 h 896571"/>
              <a:gd name="connsiteX1474" fmla="*/ 1357279 w 2597641"/>
              <a:gd name="connsiteY1474" fmla="*/ 499401 h 896571"/>
              <a:gd name="connsiteX1475" fmla="*/ 1360894 w 2597641"/>
              <a:gd name="connsiteY1475" fmla="*/ 503774 h 896571"/>
              <a:gd name="connsiteX1476" fmla="*/ 1366023 w 2597641"/>
              <a:gd name="connsiteY1476" fmla="*/ 492171 h 896571"/>
              <a:gd name="connsiteX1477" fmla="*/ 1406717 w 2597641"/>
              <a:gd name="connsiteY1477" fmla="*/ 487969 h 896571"/>
              <a:gd name="connsiteX1478" fmla="*/ 1405960 w 2597641"/>
              <a:gd name="connsiteY1478" fmla="*/ 495956 h 896571"/>
              <a:gd name="connsiteX1479" fmla="*/ 1412804 w 2597641"/>
              <a:gd name="connsiteY1479" fmla="*/ 491769 h 896571"/>
              <a:gd name="connsiteX1480" fmla="*/ 781453 w 2597641"/>
              <a:gd name="connsiteY1480" fmla="*/ 486737 h 896571"/>
              <a:gd name="connsiteX1481" fmla="*/ 783739 w 2597641"/>
              <a:gd name="connsiteY1481" fmla="*/ 496624 h 896571"/>
              <a:gd name="connsiteX1482" fmla="*/ 793627 w 2597641"/>
              <a:gd name="connsiteY1482" fmla="*/ 494338 h 896571"/>
              <a:gd name="connsiteX1483" fmla="*/ 513131 w 2597641"/>
              <a:gd name="connsiteY1483" fmla="*/ 486290 h 896571"/>
              <a:gd name="connsiteX1484" fmla="*/ 508001 w 2597641"/>
              <a:gd name="connsiteY1484" fmla="*/ 497893 h 896571"/>
              <a:gd name="connsiteX1485" fmla="*/ 503814 w 2597641"/>
              <a:gd name="connsiteY1485" fmla="*/ 491048 h 896571"/>
              <a:gd name="connsiteX1486" fmla="*/ 1054721 w 2597641"/>
              <a:gd name="connsiteY1486" fmla="*/ 486039 h 896571"/>
              <a:gd name="connsiteX1487" fmla="*/ 1050735 w 2597641"/>
              <a:gd name="connsiteY1487" fmla="*/ 502586 h 896571"/>
              <a:gd name="connsiteX1488" fmla="*/ 1048263 w 2597641"/>
              <a:gd name="connsiteY1488" fmla="*/ 503157 h 896571"/>
              <a:gd name="connsiteX1489" fmla="*/ 1046548 w 2597641"/>
              <a:gd name="connsiteY1489" fmla="*/ 495742 h 896571"/>
              <a:gd name="connsiteX1490" fmla="*/ 1041604 w 2597641"/>
              <a:gd name="connsiteY1490" fmla="*/ 496885 h 896571"/>
              <a:gd name="connsiteX1491" fmla="*/ 1054721 w 2597641"/>
              <a:gd name="connsiteY1491" fmla="*/ 486039 h 896571"/>
              <a:gd name="connsiteX1492" fmla="*/ 882430 w 2597641"/>
              <a:gd name="connsiteY1492" fmla="*/ 484217 h 896571"/>
              <a:gd name="connsiteX1493" fmla="*/ 887761 w 2597641"/>
              <a:gd name="connsiteY1493" fmla="*/ 496005 h 896571"/>
              <a:gd name="connsiteX1494" fmla="*/ 880345 w 2597641"/>
              <a:gd name="connsiteY1494" fmla="*/ 497720 h 896571"/>
              <a:gd name="connsiteX1495" fmla="*/ 882430 w 2597641"/>
              <a:gd name="connsiteY1495" fmla="*/ 484217 h 896571"/>
              <a:gd name="connsiteX1496" fmla="*/ 843065 w 2597641"/>
              <a:gd name="connsiteY1496" fmla="*/ 482905 h 896571"/>
              <a:gd name="connsiteX1497" fmla="*/ 849724 w 2597641"/>
              <a:gd name="connsiteY1497" fmla="*/ 489177 h 896571"/>
              <a:gd name="connsiteX1498" fmla="*/ 843452 w 2597641"/>
              <a:gd name="connsiteY1498" fmla="*/ 495836 h 896571"/>
              <a:gd name="connsiteX1499" fmla="*/ 829949 w 2597641"/>
              <a:gd name="connsiteY1499" fmla="*/ 493750 h 896571"/>
              <a:gd name="connsiteX1500" fmla="*/ 835650 w 2597641"/>
              <a:gd name="connsiteY1500" fmla="*/ 484620 h 896571"/>
              <a:gd name="connsiteX1501" fmla="*/ 843065 w 2597641"/>
              <a:gd name="connsiteY1501" fmla="*/ 482905 h 896571"/>
              <a:gd name="connsiteX1502" fmla="*/ 1431435 w 2597641"/>
              <a:gd name="connsiteY1502" fmla="*/ 482252 h 896571"/>
              <a:gd name="connsiteX1503" fmla="*/ 1425735 w 2597641"/>
              <a:gd name="connsiteY1503" fmla="*/ 491383 h 896571"/>
              <a:gd name="connsiteX1504" fmla="*/ 1433150 w 2597641"/>
              <a:gd name="connsiteY1504" fmla="*/ 489668 h 896571"/>
              <a:gd name="connsiteX1505" fmla="*/ 407968 w 2597641"/>
              <a:gd name="connsiteY1505" fmla="*/ 481965 h 896571"/>
              <a:gd name="connsiteX1506" fmla="*/ 409683 w 2597641"/>
              <a:gd name="connsiteY1506" fmla="*/ 489381 h 896571"/>
              <a:gd name="connsiteX1507" fmla="*/ 400367 w 2597641"/>
              <a:gd name="connsiteY1507" fmla="*/ 494139 h 896571"/>
              <a:gd name="connsiteX1508" fmla="*/ 396751 w 2597641"/>
              <a:gd name="connsiteY1508" fmla="*/ 489767 h 896571"/>
              <a:gd name="connsiteX1509" fmla="*/ 1332360 w 2597641"/>
              <a:gd name="connsiteY1509" fmla="*/ 481727 h 896571"/>
              <a:gd name="connsiteX1510" fmla="*/ 1336547 w 2597641"/>
              <a:gd name="connsiteY1510" fmla="*/ 488571 h 896571"/>
              <a:gd name="connsiteX1511" fmla="*/ 1331031 w 2597641"/>
              <a:gd name="connsiteY1511" fmla="*/ 487242 h 896571"/>
              <a:gd name="connsiteX1512" fmla="*/ 1318100 w 2597641"/>
              <a:gd name="connsiteY1512" fmla="*/ 487629 h 896571"/>
              <a:gd name="connsiteX1513" fmla="*/ 1324944 w 2597641"/>
              <a:gd name="connsiteY1513" fmla="*/ 483442 h 896571"/>
              <a:gd name="connsiteX1514" fmla="*/ 1332360 w 2597641"/>
              <a:gd name="connsiteY1514" fmla="*/ 481727 h 896571"/>
              <a:gd name="connsiteX1515" fmla="*/ 1988428 w 2597641"/>
              <a:gd name="connsiteY1515" fmla="*/ 481044 h 896571"/>
              <a:gd name="connsiteX1516" fmla="*/ 1983485 w 2597641"/>
              <a:gd name="connsiteY1516" fmla="*/ 482187 h 896571"/>
              <a:gd name="connsiteX1517" fmla="*/ 1990143 w 2597641"/>
              <a:gd name="connsiteY1517" fmla="*/ 488459 h 896571"/>
              <a:gd name="connsiteX1518" fmla="*/ 730487 w 2597641"/>
              <a:gd name="connsiteY1518" fmla="*/ 480294 h 896571"/>
              <a:gd name="connsiteX1519" fmla="*/ 737146 w 2597641"/>
              <a:gd name="connsiteY1519" fmla="*/ 486567 h 896571"/>
              <a:gd name="connsiteX1520" fmla="*/ 732773 w 2597641"/>
              <a:gd name="connsiteY1520" fmla="*/ 490182 h 896571"/>
              <a:gd name="connsiteX1521" fmla="*/ 729158 w 2597641"/>
              <a:gd name="connsiteY1521" fmla="*/ 485810 h 896571"/>
              <a:gd name="connsiteX1522" fmla="*/ 1397014 w 2597641"/>
              <a:gd name="connsiteY1522" fmla="*/ 479796 h 896571"/>
              <a:gd name="connsiteX1523" fmla="*/ 1395686 w 2597641"/>
              <a:gd name="connsiteY1523" fmla="*/ 485311 h 896571"/>
              <a:gd name="connsiteX1524" fmla="*/ 1408617 w 2597641"/>
              <a:gd name="connsiteY1524" fmla="*/ 484925 h 896571"/>
              <a:gd name="connsiteX1525" fmla="*/ 1405002 w 2597641"/>
              <a:gd name="connsiteY1525" fmla="*/ 480553 h 896571"/>
              <a:gd name="connsiteX1526" fmla="*/ 1374953 w 2597641"/>
              <a:gd name="connsiteY1526" fmla="*/ 474482 h 896571"/>
              <a:gd name="connsiteX1527" fmla="*/ 1363165 w 2597641"/>
              <a:gd name="connsiteY1527" fmla="*/ 479811 h 896571"/>
              <a:gd name="connsiteX1528" fmla="*/ 1367352 w 2597641"/>
              <a:gd name="connsiteY1528" fmla="*/ 486655 h 896571"/>
              <a:gd name="connsiteX1529" fmla="*/ 1375339 w 2597641"/>
              <a:gd name="connsiteY1529" fmla="*/ 487412 h 896571"/>
              <a:gd name="connsiteX1530" fmla="*/ 2051941 w 2597641"/>
              <a:gd name="connsiteY1530" fmla="*/ 474167 h 896571"/>
              <a:gd name="connsiteX1531" fmla="*/ 2048712 w 2597641"/>
              <a:gd name="connsiteY1531" fmla="*/ 482726 h 896571"/>
              <a:gd name="connsiteX1532" fmla="*/ 2046997 w 2597641"/>
              <a:gd name="connsiteY1532" fmla="*/ 475310 h 896571"/>
              <a:gd name="connsiteX1533" fmla="*/ 554010 w 2597641"/>
              <a:gd name="connsiteY1533" fmla="*/ 471628 h 896571"/>
              <a:gd name="connsiteX1534" fmla="*/ 550209 w 2597641"/>
              <a:gd name="connsiteY1534" fmla="*/ 477715 h 896571"/>
              <a:gd name="connsiteX1535" fmla="*/ 541078 w 2597641"/>
              <a:gd name="connsiteY1535" fmla="*/ 472014 h 896571"/>
              <a:gd name="connsiteX1536" fmla="*/ 1275306 w 2597641"/>
              <a:gd name="connsiteY1536" fmla="*/ 471485 h 896571"/>
              <a:gd name="connsiteX1537" fmla="*/ 1277021 w 2597641"/>
              <a:gd name="connsiteY1537" fmla="*/ 478900 h 896571"/>
              <a:gd name="connsiteX1538" fmla="*/ 1270933 w 2597641"/>
              <a:gd name="connsiteY1538" fmla="*/ 475100 h 896571"/>
              <a:gd name="connsiteX1539" fmla="*/ 1298696 w 2597641"/>
              <a:gd name="connsiteY1539" fmla="*/ 471283 h 896571"/>
              <a:gd name="connsiteX1540" fmla="*/ 1299839 w 2597641"/>
              <a:gd name="connsiteY1540" fmla="*/ 476227 h 896571"/>
              <a:gd name="connsiteX1541" fmla="*/ 1304783 w 2597641"/>
              <a:gd name="connsiteY1541" fmla="*/ 475083 h 896571"/>
              <a:gd name="connsiteX1542" fmla="*/ 1300411 w 2597641"/>
              <a:gd name="connsiteY1542" fmla="*/ 478699 h 896571"/>
              <a:gd name="connsiteX1543" fmla="*/ 1299654 w 2597641"/>
              <a:gd name="connsiteY1543" fmla="*/ 486686 h 896571"/>
              <a:gd name="connsiteX1544" fmla="*/ 1292995 w 2597641"/>
              <a:gd name="connsiteY1544" fmla="*/ 480414 h 896571"/>
              <a:gd name="connsiteX1545" fmla="*/ 1285007 w 2597641"/>
              <a:gd name="connsiteY1545" fmla="*/ 479657 h 896571"/>
              <a:gd name="connsiteX1546" fmla="*/ 1298696 w 2597641"/>
              <a:gd name="connsiteY1546" fmla="*/ 471283 h 896571"/>
              <a:gd name="connsiteX1547" fmla="*/ 1074681 w 2597641"/>
              <a:gd name="connsiteY1547" fmla="*/ 471007 h 896571"/>
              <a:gd name="connsiteX1548" fmla="*/ 1068408 w 2597641"/>
              <a:gd name="connsiteY1548" fmla="*/ 477666 h 896571"/>
              <a:gd name="connsiteX1549" fmla="*/ 1061749 w 2597641"/>
              <a:gd name="connsiteY1549" fmla="*/ 471393 h 896571"/>
              <a:gd name="connsiteX1550" fmla="*/ 1993557 w 2597641"/>
              <a:gd name="connsiteY1550" fmla="*/ 469441 h 896571"/>
              <a:gd name="connsiteX1551" fmla="*/ 1992229 w 2597641"/>
              <a:gd name="connsiteY1551" fmla="*/ 474957 h 896571"/>
              <a:gd name="connsiteX1552" fmla="*/ 1995272 w 2597641"/>
              <a:gd name="connsiteY1552" fmla="*/ 476857 h 896571"/>
              <a:gd name="connsiteX1553" fmla="*/ 1999644 w 2597641"/>
              <a:gd name="connsiteY1553" fmla="*/ 473242 h 896571"/>
              <a:gd name="connsiteX1554" fmla="*/ 1133821 w 2597641"/>
              <a:gd name="connsiteY1554" fmla="*/ 467747 h 896571"/>
              <a:gd name="connsiteX1555" fmla="*/ 1147895 w 2597641"/>
              <a:gd name="connsiteY1555" fmla="*/ 472304 h 896571"/>
              <a:gd name="connsiteX1556" fmla="*/ 1153225 w 2597641"/>
              <a:gd name="connsiteY1556" fmla="*/ 484092 h 896571"/>
              <a:gd name="connsiteX1557" fmla="*/ 1131364 w 2597641"/>
              <a:gd name="connsiteY1557" fmla="*/ 502168 h 896571"/>
              <a:gd name="connsiteX1558" fmla="*/ 1127177 w 2597641"/>
              <a:gd name="connsiteY1558" fmla="*/ 495324 h 896571"/>
              <a:gd name="connsiteX1559" fmla="*/ 1106830 w 2597641"/>
              <a:gd name="connsiteY1559" fmla="*/ 497425 h 896571"/>
              <a:gd name="connsiteX1560" fmla="*/ 1104930 w 2597641"/>
              <a:gd name="connsiteY1560" fmla="*/ 500469 h 896571"/>
              <a:gd name="connsiteX1561" fmla="*/ 1087812 w 2597641"/>
              <a:gd name="connsiteY1561" fmla="*/ 494011 h 896571"/>
              <a:gd name="connsiteX1562" fmla="*/ 1083811 w 2597641"/>
              <a:gd name="connsiteY1562" fmla="*/ 476708 h 896571"/>
              <a:gd name="connsiteX1563" fmla="*/ 1096741 w 2597641"/>
              <a:gd name="connsiteY1563" fmla="*/ 476322 h 896571"/>
              <a:gd name="connsiteX1564" fmla="*/ 1095026 w 2597641"/>
              <a:gd name="connsiteY1564" fmla="*/ 468906 h 896571"/>
              <a:gd name="connsiteX1565" fmla="*/ 1113473 w 2597641"/>
              <a:gd name="connsiteY1565" fmla="*/ 469848 h 896571"/>
              <a:gd name="connsiteX1566" fmla="*/ 1122033 w 2597641"/>
              <a:gd name="connsiteY1566" fmla="*/ 473077 h 896571"/>
              <a:gd name="connsiteX1567" fmla="*/ 1126404 w 2597641"/>
              <a:gd name="connsiteY1567" fmla="*/ 469462 h 896571"/>
              <a:gd name="connsiteX1568" fmla="*/ 1133821 w 2597641"/>
              <a:gd name="connsiteY1568" fmla="*/ 467747 h 896571"/>
              <a:gd name="connsiteX1569" fmla="*/ 612577 w 2597641"/>
              <a:gd name="connsiteY1569" fmla="*/ 465896 h 896571"/>
              <a:gd name="connsiteX1570" fmla="*/ 621136 w 2597641"/>
              <a:gd name="connsiteY1570" fmla="*/ 469125 h 896571"/>
              <a:gd name="connsiteX1571" fmla="*/ 617722 w 2597641"/>
              <a:gd name="connsiteY1571" fmla="*/ 488143 h 896571"/>
              <a:gd name="connsiteX1572" fmla="*/ 615250 w 2597641"/>
              <a:gd name="connsiteY1572" fmla="*/ 488715 h 896571"/>
              <a:gd name="connsiteX1573" fmla="*/ 601747 w 2597641"/>
              <a:gd name="connsiteY1573" fmla="*/ 486630 h 896571"/>
              <a:gd name="connsiteX1574" fmla="*/ 595475 w 2597641"/>
              <a:gd name="connsiteY1574" fmla="*/ 493288 h 896571"/>
              <a:gd name="connsiteX1575" fmla="*/ 594332 w 2597641"/>
              <a:gd name="connsiteY1575" fmla="*/ 488345 h 896571"/>
              <a:gd name="connsiteX1576" fmla="*/ 586916 w 2597641"/>
              <a:gd name="connsiteY1576" fmla="*/ 490060 h 896571"/>
              <a:gd name="connsiteX1577" fmla="*/ 597174 w 2597641"/>
              <a:gd name="connsiteY1577" fmla="*/ 466854 h 896571"/>
              <a:gd name="connsiteX1578" fmla="*/ 2122868 w 2597641"/>
              <a:gd name="connsiteY1578" fmla="*/ 465577 h 896571"/>
              <a:gd name="connsiteX1579" fmla="*/ 2128953 w 2597641"/>
              <a:gd name="connsiteY1579" fmla="*/ 469378 h 896571"/>
              <a:gd name="connsiteX1580" fmla="*/ 2133326 w 2597641"/>
              <a:gd name="connsiteY1580" fmla="*/ 465762 h 896571"/>
              <a:gd name="connsiteX1581" fmla="*/ 2139188 w 2597641"/>
              <a:gd name="connsiteY1581" fmla="*/ 476858 h 896571"/>
              <a:gd name="connsiteX1582" fmla="*/ 2139800 w 2597641"/>
              <a:gd name="connsiteY1582" fmla="*/ 482494 h 896571"/>
              <a:gd name="connsiteX1583" fmla="*/ 2138286 w 2597641"/>
              <a:gd name="connsiteY1583" fmla="*/ 498469 h 896571"/>
              <a:gd name="connsiteX1584" fmla="*/ 2132769 w 2597641"/>
              <a:gd name="connsiteY1584" fmla="*/ 497140 h 896571"/>
              <a:gd name="connsiteX1585" fmla="*/ 2128399 w 2597641"/>
              <a:gd name="connsiteY1585" fmla="*/ 500755 h 896571"/>
              <a:gd name="connsiteX1586" fmla="*/ 2125926 w 2597641"/>
              <a:gd name="connsiteY1586" fmla="*/ 501327 h 896571"/>
              <a:gd name="connsiteX1587" fmla="*/ 2105765 w 2597641"/>
              <a:gd name="connsiteY1587" fmla="*/ 492969 h 896571"/>
              <a:gd name="connsiteX1588" fmla="*/ 2109179 w 2597641"/>
              <a:gd name="connsiteY1588" fmla="*/ 473951 h 896571"/>
              <a:gd name="connsiteX1589" fmla="*/ 2122868 w 2597641"/>
              <a:gd name="connsiteY1589" fmla="*/ 465577 h 896571"/>
              <a:gd name="connsiteX1590" fmla="*/ 536891 w 2597641"/>
              <a:gd name="connsiteY1590" fmla="*/ 465171 h 896571"/>
              <a:gd name="connsiteX1591" fmla="*/ 541078 w 2597641"/>
              <a:gd name="connsiteY1591" fmla="*/ 472015 h 896571"/>
              <a:gd name="connsiteX1592" fmla="*/ 530619 w 2597641"/>
              <a:gd name="connsiteY1592" fmla="*/ 471830 h 896571"/>
              <a:gd name="connsiteX1593" fmla="*/ 1404044 w 2597641"/>
              <a:gd name="connsiteY1593" fmla="*/ 465150 h 896571"/>
              <a:gd name="connsiteX1594" fmla="*/ 1398343 w 2597641"/>
              <a:gd name="connsiteY1594" fmla="*/ 474280 h 896571"/>
              <a:gd name="connsiteX1595" fmla="*/ 1405759 w 2597641"/>
              <a:gd name="connsiteY1595" fmla="*/ 472565 h 896571"/>
              <a:gd name="connsiteX1596" fmla="*/ 1385597 w 2597641"/>
              <a:gd name="connsiteY1596" fmla="*/ 464208 h 896571"/>
              <a:gd name="connsiteX1597" fmla="*/ 1377425 w 2597641"/>
              <a:gd name="connsiteY1597" fmla="*/ 473910 h 896571"/>
              <a:gd name="connsiteX1598" fmla="*/ 1377996 w 2597641"/>
              <a:gd name="connsiteY1598" fmla="*/ 476381 h 896571"/>
              <a:gd name="connsiteX1599" fmla="*/ 1380468 w 2597641"/>
              <a:gd name="connsiteY1599" fmla="*/ 475810 h 896571"/>
              <a:gd name="connsiteX1600" fmla="*/ 1381612 w 2597641"/>
              <a:gd name="connsiteY1600" fmla="*/ 480754 h 896571"/>
              <a:gd name="connsiteX1601" fmla="*/ 1378383 w 2597641"/>
              <a:gd name="connsiteY1601" fmla="*/ 489313 h 896571"/>
              <a:gd name="connsiteX1602" fmla="*/ 1383898 w 2597641"/>
              <a:gd name="connsiteY1602" fmla="*/ 490641 h 896571"/>
              <a:gd name="connsiteX1603" fmla="*/ 1381612 w 2597641"/>
              <a:gd name="connsiteY1603" fmla="*/ 480754 h 896571"/>
              <a:gd name="connsiteX1604" fmla="*/ 1390927 w 2597641"/>
              <a:gd name="connsiteY1604" fmla="*/ 475995 h 896571"/>
              <a:gd name="connsiteX1605" fmla="*/ 2041667 w 2597641"/>
              <a:gd name="connsiteY1605" fmla="*/ 463523 h 896571"/>
              <a:gd name="connsiteX1606" fmla="*/ 2044710 w 2597641"/>
              <a:gd name="connsiteY1606" fmla="*/ 465423 h 896571"/>
              <a:gd name="connsiteX1607" fmla="*/ 2037109 w 2597641"/>
              <a:gd name="connsiteY1607" fmla="*/ 477597 h 896571"/>
              <a:gd name="connsiteX1608" fmla="*/ 2027978 w 2597641"/>
              <a:gd name="connsiteY1608" fmla="*/ 471897 h 896571"/>
              <a:gd name="connsiteX1609" fmla="*/ 1176986 w 2597641"/>
              <a:gd name="connsiteY1609" fmla="*/ 462973 h 896571"/>
              <a:gd name="connsiteX1610" fmla="*/ 1179273 w 2597641"/>
              <a:gd name="connsiteY1610" fmla="*/ 472860 h 896571"/>
              <a:gd name="connsiteX1611" fmla="*/ 1166913 w 2597641"/>
              <a:gd name="connsiteY1611" fmla="*/ 475719 h 896571"/>
              <a:gd name="connsiteX1612" fmla="*/ 1165198 w 2597641"/>
              <a:gd name="connsiteY1612" fmla="*/ 468303 h 896571"/>
              <a:gd name="connsiteX1613" fmla="*/ 1291465 w 2597641"/>
              <a:gd name="connsiteY1613" fmla="*/ 462539 h 896571"/>
              <a:gd name="connsiteX1614" fmla="*/ 1298124 w 2597641"/>
              <a:gd name="connsiteY1614" fmla="*/ 468812 h 896571"/>
              <a:gd name="connsiteX1615" fmla="*/ 1290708 w 2597641"/>
              <a:gd name="connsiteY1615" fmla="*/ 470527 h 896571"/>
              <a:gd name="connsiteX1616" fmla="*/ 2012760 w 2597641"/>
              <a:gd name="connsiteY1616" fmla="*/ 462396 h 896571"/>
              <a:gd name="connsiteX1617" fmla="*/ 2007817 w 2597641"/>
              <a:gd name="connsiteY1617" fmla="*/ 463539 h 896571"/>
              <a:gd name="connsiteX1618" fmla="*/ 2013332 w 2597641"/>
              <a:gd name="connsiteY1618" fmla="*/ 464868 h 896571"/>
              <a:gd name="connsiteX1619" fmla="*/ 791139 w 2597641"/>
              <a:gd name="connsiteY1619" fmla="*/ 461060 h 896571"/>
              <a:gd name="connsiteX1620" fmla="*/ 794755 w 2597641"/>
              <a:gd name="connsiteY1620" fmla="*/ 465432 h 896571"/>
              <a:gd name="connsiteX1621" fmla="*/ 808830 w 2597641"/>
              <a:gd name="connsiteY1621" fmla="*/ 469989 h 896571"/>
              <a:gd name="connsiteX1622" fmla="*/ 815489 w 2597641"/>
              <a:gd name="connsiteY1622" fmla="*/ 476262 h 896571"/>
              <a:gd name="connsiteX1623" fmla="*/ 817204 w 2597641"/>
              <a:gd name="connsiteY1623" fmla="*/ 483677 h 896571"/>
              <a:gd name="connsiteX1624" fmla="*/ 810174 w 2597641"/>
              <a:gd name="connsiteY1624" fmla="*/ 498323 h 896571"/>
              <a:gd name="connsiteX1625" fmla="*/ 802186 w 2597641"/>
              <a:gd name="connsiteY1625" fmla="*/ 497566 h 896571"/>
              <a:gd name="connsiteX1626" fmla="*/ 801429 w 2597641"/>
              <a:gd name="connsiteY1626" fmla="*/ 505554 h 896571"/>
              <a:gd name="connsiteX1627" fmla="*/ 795914 w 2597641"/>
              <a:gd name="connsiteY1627" fmla="*/ 504225 h 896571"/>
              <a:gd name="connsiteX1628" fmla="*/ 791542 w 2597641"/>
              <a:gd name="connsiteY1628" fmla="*/ 507841 h 896571"/>
              <a:gd name="connsiteX1629" fmla="*/ 784126 w 2597641"/>
              <a:gd name="connsiteY1629" fmla="*/ 509556 h 896571"/>
              <a:gd name="connsiteX1630" fmla="*/ 781268 w 2597641"/>
              <a:gd name="connsiteY1630" fmla="*/ 497196 h 896571"/>
              <a:gd name="connsiteX1631" fmla="*/ 762636 w 2597641"/>
              <a:gd name="connsiteY1631" fmla="*/ 506713 h 896571"/>
              <a:gd name="connsiteX1632" fmla="*/ 749890 w 2597641"/>
              <a:gd name="connsiteY1632" fmla="*/ 496640 h 896571"/>
              <a:gd name="connsiteX1633" fmla="*/ 745518 w 2597641"/>
              <a:gd name="connsiteY1633" fmla="*/ 500255 h 896571"/>
              <a:gd name="connsiteX1634" fmla="*/ 742475 w 2597641"/>
              <a:gd name="connsiteY1634" fmla="*/ 498356 h 896571"/>
              <a:gd name="connsiteX1635" fmla="*/ 741147 w 2597641"/>
              <a:gd name="connsiteY1635" fmla="*/ 503870 h 896571"/>
              <a:gd name="connsiteX1636" fmla="*/ 735631 w 2597641"/>
              <a:gd name="connsiteY1636" fmla="*/ 502541 h 896571"/>
              <a:gd name="connsiteX1637" fmla="*/ 733546 w 2597641"/>
              <a:gd name="connsiteY1637" fmla="*/ 516044 h 896571"/>
              <a:gd name="connsiteX1638" fmla="*/ 723843 w 2597641"/>
              <a:gd name="connsiteY1638" fmla="*/ 507871 h 896571"/>
              <a:gd name="connsiteX1639" fmla="*/ 719472 w 2597641"/>
              <a:gd name="connsiteY1639" fmla="*/ 511486 h 896571"/>
              <a:gd name="connsiteX1640" fmla="*/ 710341 w 2597641"/>
              <a:gd name="connsiteY1640" fmla="*/ 505786 h 896571"/>
              <a:gd name="connsiteX1641" fmla="*/ 705969 w 2597641"/>
              <a:gd name="connsiteY1641" fmla="*/ 509401 h 896571"/>
              <a:gd name="connsiteX1642" fmla="*/ 703682 w 2597641"/>
              <a:gd name="connsiteY1642" fmla="*/ 499513 h 896571"/>
              <a:gd name="connsiteX1643" fmla="*/ 692280 w 2597641"/>
              <a:gd name="connsiteY1643" fmla="*/ 517775 h 896571"/>
              <a:gd name="connsiteX1644" fmla="*/ 687337 w 2597641"/>
              <a:gd name="connsiteY1644" fmla="*/ 518918 h 896571"/>
              <a:gd name="connsiteX1645" fmla="*/ 684865 w 2597641"/>
              <a:gd name="connsiteY1645" fmla="*/ 519490 h 896571"/>
              <a:gd name="connsiteX1646" fmla="*/ 679921 w 2597641"/>
              <a:gd name="connsiteY1646" fmla="*/ 520633 h 896571"/>
              <a:gd name="connsiteX1647" fmla="*/ 673648 w 2597641"/>
              <a:gd name="connsiteY1647" fmla="*/ 527292 h 896571"/>
              <a:gd name="connsiteX1648" fmla="*/ 677263 w 2597641"/>
              <a:gd name="connsiteY1648" fmla="*/ 531664 h 896571"/>
              <a:gd name="connsiteX1649" fmla="*/ 674606 w 2597641"/>
              <a:gd name="connsiteY1649" fmla="*/ 542694 h 896571"/>
              <a:gd name="connsiteX1650" fmla="*/ 667190 w 2597641"/>
              <a:gd name="connsiteY1650" fmla="*/ 544409 h 896571"/>
              <a:gd name="connsiteX1651" fmla="*/ 658632 w 2597641"/>
              <a:gd name="connsiteY1651" fmla="*/ 541180 h 896571"/>
              <a:gd name="connsiteX1652" fmla="*/ 655202 w 2597641"/>
              <a:gd name="connsiteY1652" fmla="*/ 526349 h 896571"/>
              <a:gd name="connsiteX1653" fmla="*/ 670033 w 2597641"/>
              <a:gd name="connsiteY1653" fmla="*/ 522920 h 896571"/>
              <a:gd name="connsiteX1654" fmla="*/ 667175 w 2597641"/>
              <a:gd name="connsiteY1654" fmla="*/ 510560 h 896571"/>
              <a:gd name="connsiteX1655" fmla="*/ 652344 w 2597641"/>
              <a:gd name="connsiteY1655" fmla="*/ 513990 h 896571"/>
              <a:gd name="connsiteX1656" fmla="*/ 637898 w 2597641"/>
              <a:gd name="connsiteY1656" fmla="*/ 530351 h 896571"/>
              <a:gd name="connsiteX1657" fmla="*/ 625153 w 2597641"/>
              <a:gd name="connsiteY1657" fmla="*/ 520278 h 896571"/>
              <a:gd name="connsiteX1658" fmla="*/ 620781 w 2597641"/>
              <a:gd name="connsiteY1658" fmla="*/ 523893 h 896571"/>
              <a:gd name="connsiteX1659" fmla="*/ 610321 w 2597641"/>
              <a:gd name="connsiteY1659" fmla="*/ 523708 h 896571"/>
              <a:gd name="connsiteX1660" fmla="*/ 613550 w 2597641"/>
              <a:gd name="connsiteY1660" fmla="*/ 515149 h 896571"/>
              <a:gd name="connsiteX1661" fmla="*/ 606135 w 2597641"/>
              <a:gd name="connsiteY1661" fmla="*/ 516864 h 896571"/>
              <a:gd name="connsiteX1662" fmla="*/ 600619 w 2597641"/>
              <a:gd name="connsiteY1662" fmla="*/ 515536 h 896571"/>
              <a:gd name="connsiteX1663" fmla="*/ 585788 w 2597641"/>
              <a:gd name="connsiteY1663" fmla="*/ 518965 h 896571"/>
              <a:gd name="connsiteX1664" fmla="*/ 601948 w 2597641"/>
              <a:gd name="connsiteY1664" fmla="*/ 510020 h 896571"/>
              <a:gd name="connsiteX1665" fmla="*/ 607463 w 2597641"/>
              <a:gd name="connsiteY1665" fmla="*/ 511349 h 896571"/>
              <a:gd name="connsiteX1666" fmla="*/ 614879 w 2597641"/>
              <a:gd name="connsiteY1666" fmla="*/ 509634 h 896571"/>
              <a:gd name="connsiteX1667" fmla="*/ 613164 w 2597641"/>
              <a:gd name="connsiteY1667" fmla="*/ 502218 h 896571"/>
              <a:gd name="connsiteX1668" fmla="*/ 631796 w 2597641"/>
              <a:gd name="connsiteY1668" fmla="*/ 492701 h 896571"/>
              <a:gd name="connsiteX1669" fmla="*/ 640927 w 2597641"/>
              <a:gd name="connsiteY1669" fmla="*/ 498402 h 896571"/>
              <a:gd name="connsiteX1670" fmla="*/ 645299 w 2597641"/>
              <a:gd name="connsiteY1670" fmla="*/ 494786 h 896571"/>
              <a:gd name="connsiteX1671" fmla="*/ 648342 w 2597641"/>
              <a:gd name="connsiteY1671" fmla="*/ 496687 h 896571"/>
              <a:gd name="connsiteX1672" fmla="*/ 647585 w 2597641"/>
              <a:gd name="connsiteY1672" fmla="*/ 504674 h 896571"/>
              <a:gd name="connsiteX1673" fmla="*/ 656145 w 2597641"/>
              <a:gd name="connsiteY1673" fmla="*/ 507903 h 896571"/>
              <a:gd name="connsiteX1674" fmla="*/ 648342 w 2597641"/>
              <a:gd name="connsiteY1674" fmla="*/ 496687 h 896571"/>
              <a:gd name="connsiteX1675" fmla="*/ 658986 w 2597641"/>
              <a:gd name="connsiteY1675" fmla="*/ 486413 h 896571"/>
              <a:gd name="connsiteX1676" fmla="*/ 664502 w 2597641"/>
              <a:gd name="connsiteY1676" fmla="*/ 487741 h 896571"/>
              <a:gd name="connsiteX1677" fmla="*/ 675718 w 2597641"/>
              <a:gd name="connsiteY1677" fmla="*/ 479939 h 896571"/>
              <a:gd name="connsiteX1678" fmla="*/ 688464 w 2597641"/>
              <a:gd name="connsiteY1678" fmla="*/ 490013 h 896571"/>
              <a:gd name="connsiteX1679" fmla="*/ 692837 w 2597641"/>
              <a:gd name="connsiteY1679" fmla="*/ 486397 h 896571"/>
              <a:gd name="connsiteX1680" fmla="*/ 693980 w 2597641"/>
              <a:gd name="connsiteY1680" fmla="*/ 491341 h 896571"/>
              <a:gd name="connsiteX1681" fmla="*/ 698924 w 2597641"/>
              <a:gd name="connsiteY1681" fmla="*/ 490198 h 896571"/>
              <a:gd name="connsiteX1682" fmla="*/ 700067 w 2597641"/>
              <a:gd name="connsiteY1682" fmla="*/ 495142 h 896571"/>
              <a:gd name="connsiteX1683" fmla="*/ 708055 w 2597641"/>
              <a:gd name="connsiteY1683" fmla="*/ 495899 h 896571"/>
              <a:gd name="connsiteX1684" fmla="*/ 709955 w 2597641"/>
              <a:gd name="connsiteY1684" fmla="*/ 492855 h 896571"/>
              <a:gd name="connsiteX1685" fmla="*/ 715471 w 2597641"/>
              <a:gd name="connsiteY1685" fmla="*/ 494184 h 896571"/>
              <a:gd name="connsiteX1686" fmla="*/ 722314 w 2597641"/>
              <a:gd name="connsiteY1686" fmla="*/ 489997 h 896571"/>
              <a:gd name="connsiteX1687" fmla="*/ 722128 w 2597641"/>
              <a:gd name="connsiteY1687" fmla="*/ 500456 h 896571"/>
              <a:gd name="connsiteX1688" fmla="*/ 725744 w 2597641"/>
              <a:gd name="connsiteY1688" fmla="*/ 504828 h 896571"/>
              <a:gd name="connsiteX1689" fmla="*/ 730116 w 2597641"/>
              <a:gd name="connsiteY1689" fmla="*/ 501213 h 896571"/>
              <a:gd name="connsiteX1690" fmla="*/ 742474 w 2597641"/>
              <a:gd name="connsiteY1690" fmla="*/ 498355 h 896571"/>
              <a:gd name="connsiteX1691" fmla="*/ 744560 w 2597641"/>
              <a:gd name="connsiteY1691" fmla="*/ 484852 h 896571"/>
              <a:gd name="connsiteX1692" fmla="*/ 755591 w 2597641"/>
              <a:gd name="connsiteY1692" fmla="*/ 487510 h 896571"/>
              <a:gd name="connsiteX1693" fmla="*/ 753876 w 2597641"/>
              <a:gd name="connsiteY1693" fmla="*/ 480094 h 896571"/>
              <a:gd name="connsiteX1694" fmla="*/ 757104 w 2597641"/>
              <a:gd name="connsiteY1694" fmla="*/ 471535 h 896571"/>
              <a:gd name="connsiteX1695" fmla="*/ 762620 w 2597641"/>
              <a:gd name="connsiteY1695" fmla="*/ 472863 h 896571"/>
              <a:gd name="connsiteX1696" fmla="*/ 764520 w 2597641"/>
              <a:gd name="connsiteY1696" fmla="*/ 469820 h 896571"/>
              <a:gd name="connsiteX1697" fmla="*/ 770036 w 2597641"/>
              <a:gd name="connsiteY1697" fmla="*/ 471148 h 896571"/>
              <a:gd name="connsiteX1698" fmla="*/ 777451 w 2597641"/>
              <a:gd name="connsiteY1698" fmla="*/ 469434 h 896571"/>
              <a:gd name="connsiteX1699" fmla="*/ 778780 w 2597641"/>
              <a:gd name="connsiteY1699" fmla="*/ 463918 h 896571"/>
              <a:gd name="connsiteX1700" fmla="*/ 784295 w 2597641"/>
              <a:gd name="connsiteY1700" fmla="*/ 465247 h 896571"/>
              <a:gd name="connsiteX1701" fmla="*/ 791139 w 2597641"/>
              <a:gd name="connsiteY1701" fmla="*/ 461060 h 896571"/>
              <a:gd name="connsiteX1702" fmla="*/ 1319227 w 2597641"/>
              <a:gd name="connsiteY1702" fmla="*/ 458723 h 896571"/>
              <a:gd name="connsiteX1703" fmla="*/ 1325886 w 2597641"/>
              <a:gd name="connsiteY1703" fmla="*/ 464996 h 896571"/>
              <a:gd name="connsiteX1704" fmla="*/ 1319042 w 2597641"/>
              <a:gd name="connsiteY1704" fmla="*/ 469183 h 896571"/>
              <a:gd name="connsiteX1705" fmla="*/ 663110 w 2597641"/>
              <a:gd name="connsiteY1705" fmla="*/ 457791 h 896571"/>
              <a:gd name="connsiteX1706" fmla="*/ 669246 w 2597641"/>
              <a:gd name="connsiteY1706" fmla="*/ 463208 h 896571"/>
              <a:gd name="connsiteX1707" fmla="*/ 654414 w 2597641"/>
              <a:gd name="connsiteY1707" fmla="*/ 466638 h 896571"/>
              <a:gd name="connsiteX1708" fmla="*/ 652699 w 2597641"/>
              <a:gd name="connsiteY1708" fmla="*/ 459222 h 896571"/>
              <a:gd name="connsiteX1709" fmla="*/ 663110 w 2597641"/>
              <a:gd name="connsiteY1709" fmla="*/ 457791 h 896571"/>
              <a:gd name="connsiteX1710" fmla="*/ 1247913 w 2597641"/>
              <a:gd name="connsiteY1710" fmla="*/ 454382 h 896571"/>
              <a:gd name="connsiteX1711" fmla="*/ 1254001 w 2597641"/>
              <a:gd name="connsiteY1711" fmla="*/ 458182 h 896571"/>
              <a:gd name="connsiteX1712" fmla="*/ 1261803 w 2597641"/>
              <a:gd name="connsiteY1712" fmla="*/ 469399 h 896571"/>
              <a:gd name="connsiteX1713" fmla="*/ 1269404 w 2597641"/>
              <a:gd name="connsiteY1713" fmla="*/ 457224 h 896571"/>
              <a:gd name="connsiteX1714" fmla="*/ 1272711 w 2597641"/>
              <a:gd name="connsiteY1714" fmla="*/ 465900 h 896571"/>
              <a:gd name="connsiteX1715" fmla="*/ 1267318 w 2597641"/>
              <a:gd name="connsiteY1715" fmla="*/ 470728 h 896571"/>
              <a:gd name="connsiteX1716" fmla="*/ 1270933 w 2597641"/>
              <a:gd name="connsiteY1716" fmla="*/ 475099 h 896571"/>
              <a:gd name="connsiteX1717" fmla="*/ 1270933 w 2597641"/>
              <a:gd name="connsiteY1717" fmla="*/ 475100 h 896571"/>
              <a:gd name="connsiteX1718" fmla="*/ 1272077 w 2597641"/>
              <a:gd name="connsiteY1718" fmla="*/ 480043 h 896571"/>
              <a:gd name="connsiteX1719" fmla="*/ 1262189 w 2597641"/>
              <a:gd name="connsiteY1719" fmla="*/ 482330 h 896571"/>
              <a:gd name="connsiteX1720" fmla="*/ 1263332 w 2597641"/>
              <a:gd name="connsiteY1720" fmla="*/ 487273 h 896571"/>
              <a:gd name="connsiteX1721" fmla="*/ 1257817 w 2597641"/>
              <a:gd name="connsiteY1721" fmla="*/ 485945 h 896571"/>
              <a:gd name="connsiteX1722" fmla="*/ 1251545 w 2597641"/>
              <a:gd name="connsiteY1722" fmla="*/ 492603 h 896571"/>
              <a:gd name="connsiteX1723" fmla="*/ 1250788 w 2597641"/>
              <a:gd name="connsiteY1723" fmla="*/ 500591 h 896571"/>
              <a:gd name="connsiteX1724" fmla="*/ 1240514 w 2597641"/>
              <a:gd name="connsiteY1724" fmla="*/ 489946 h 896571"/>
              <a:gd name="connsiteX1725" fmla="*/ 1219209 w 2597641"/>
              <a:gd name="connsiteY1725" fmla="*/ 476645 h 896571"/>
              <a:gd name="connsiteX1726" fmla="*/ 1224153 w 2597641"/>
              <a:gd name="connsiteY1726" fmla="*/ 475502 h 896571"/>
              <a:gd name="connsiteX1727" fmla="*/ 1233082 w 2597641"/>
              <a:gd name="connsiteY1727" fmla="*/ 457812 h 896571"/>
              <a:gd name="connsiteX1728" fmla="*/ 1247913 w 2597641"/>
              <a:gd name="connsiteY1728" fmla="*/ 454382 h 896571"/>
              <a:gd name="connsiteX1729" fmla="*/ 1372852 w 2597641"/>
              <a:gd name="connsiteY1729" fmla="*/ 454135 h 896571"/>
              <a:gd name="connsiteX1730" fmla="*/ 1367908 w 2597641"/>
              <a:gd name="connsiteY1730" fmla="*/ 455278 h 896571"/>
              <a:gd name="connsiteX1731" fmla="*/ 1373995 w 2597641"/>
              <a:gd name="connsiteY1731" fmla="*/ 459078 h 896571"/>
              <a:gd name="connsiteX1732" fmla="*/ 2010475 w 2597641"/>
              <a:gd name="connsiteY1732" fmla="*/ 452508 h 896571"/>
              <a:gd name="connsiteX1733" fmla="*/ 2018462 w 2597641"/>
              <a:gd name="connsiteY1733" fmla="*/ 453265 h 896571"/>
              <a:gd name="connsiteX1734" fmla="*/ 2014662 w 2597641"/>
              <a:gd name="connsiteY1734" fmla="*/ 459352 h 896571"/>
              <a:gd name="connsiteX1735" fmla="*/ 239276 w 2597641"/>
              <a:gd name="connsiteY1735" fmla="*/ 450665 h 896571"/>
              <a:gd name="connsiteX1736" fmla="*/ 240420 w 2597641"/>
              <a:gd name="connsiteY1736" fmla="*/ 455609 h 896571"/>
              <a:gd name="connsiteX1737" fmla="*/ 234333 w 2597641"/>
              <a:gd name="connsiteY1737" fmla="*/ 451809 h 896571"/>
              <a:gd name="connsiteX1738" fmla="*/ 1309525 w 2597641"/>
              <a:gd name="connsiteY1738" fmla="*/ 450550 h 896571"/>
              <a:gd name="connsiteX1739" fmla="*/ 1318084 w 2597641"/>
              <a:gd name="connsiteY1739" fmla="*/ 453779 h 896571"/>
              <a:gd name="connsiteX1740" fmla="*/ 1308197 w 2597641"/>
              <a:gd name="connsiteY1740" fmla="*/ 456066 h 896571"/>
              <a:gd name="connsiteX1741" fmla="*/ 1343374 w 2597641"/>
              <a:gd name="connsiteY1741" fmla="*/ 450535 h 896571"/>
              <a:gd name="connsiteX1742" fmla="*/ 1346990 w 2597641"/>
              <a:gd name="connsiteY1742" fmla="*/ 454907 h 896571"/>
              <a:gd name="connsiteX1743" fmla="*/ 1339389 w 2597641"/>
              <a:gd name="connsiteY1743" fmla="*/ 467081 h 896571"/>
              <a:gd name="connsiteX1744" fmla="*/ 1335773 w 2597641"/>
              <a:gd name="connsiteY1744" fmla="*/ 462709 h 896571"/>
              <a:gd name="connsiteX1745" fmla="*/ 1343189 w 2597641"/>
              <a:gd name="connsiteY1745" fmla="*/ 460994 h 896571"/>
              <a:gd name="connsiteX1746" fmla="*/ 1339002 w 2597641"/>
              <a:gd name="connsiteY1746" fmla="*/ 454150 h 896571"/>
              <a:gd name="connsiteX1747" fmla="*/ 1322456 w 2597641"/>
              <a:gd name="connsiteY1747" fmla="*/ 450164 h 896571"/>
              <a:gd name="connsiteX1748" fmla="*/ 1334631 w 2597641"/>
              <a:gd name="connsiteY1748" fmla="*/ 457765 h 896571"/>
              <a:gd name="connsiteX1749" fmla="*/ 1332730 w 2597641"/>
              <a:gd name="connsiteY1749" fmla="*/ 460809 h 896571"/>
              <a:gd name="connsiteX1750" fmla="*/ 1322456 w 2597641"/>
              <a:gd name="connsiteY1750" fmla="*/ 450164 h 896571"/>
              <a:gd name="connsiteX1751" fmla="*/ 1153470 w 2597641"/>
              <a:gd name="connsiteY1751" fmla="*/ 448554 h 896571"/>
              <a:gd name="connsiteX1752" fmla="*/ 1156824 w 2597641"/>
              <a:gd name="connsiteY1752" fmla="*/ 454615 h 896571"/>
              <a:gd name="connsiteX1753" fmla="*/ 1159111 w 2597641"/>
              <a:gd name="connsiteY1753" fmla="*/ 464502 h 896571"/>
              <a:gd name="connsiteX1754" fmla="*/ 1138764 w 2597641"/>
              <a:gd name="connsiteY1754" fmla="*/ 466604 h 896571"/>
              <a:gd name="connsiteX1755" fmla="*/ 1147694 w 2597641"/>
              <a:gd name="connsiteY1755" fmla="*/ 448914 h 896571"/>
              <a:gd name="connsiteX1756" fmla="*/ 1153470 w 2597641"/>
              <a:gd name="connsiteY1756" fmla="*/ 448554 h 896571"/>
              <a:gd name="connsiteX1757" fmla="*/ 1262173 w 2597641"/>
              <a:gd name="connsiteY1757" fmla="*/ 448480 h 896571"/>
              <a:gd name="connsiteX1758" fmla="*/ 1266360 w 2597641"/>
              <a:gd name="connsiteY1758" fmla="*/ 455324 h 896571"/>
              <a:gd name="connsiteX1759" fmla="*/ 1258373 w 2597641"/>
              <a:gd name="connsiteY1759" fmla="*/ 454567 h 896571"/>
              <a:gd name="connsiteX1760" fmla="*/ 971217 w 2597641"/>
              <a:gd name="connsiteY1760" fmla="*/ 440248 h 896571"/>
              <a:gd name="connsiteX1761" fmla="*/ 971031 w 2597641"/>
              <a:gd name="connsiteY1761" fmla="*/ 450707 h 896571"/>
              <a:gd name="connsiteX1762" fmla="*/ 959428 w 2597641"/>
              <a:gd name="connsiteY1762" fmla="*/ 445578 h 896571"/>
              <a:gd name="connsiteX1763" fmla="*/ 1973767 w 2597641"/>
              <a:gd name="connsiteY1763" fmla="*/ 440165 h 896571"/>
              <a:gd name="connsiteX1764" fmla="*/ 1973010 w 2597641"/>
              <a:gd name="connsiteY1764" fmla="*/ 448152 h 896571"/>
              <a:gd name="connsiteX1765" fmla="*/ 1979853 w 2597641"/>
              <a:gd name="connsiteY1765" fmla="*/ 443965 h 896571"/>
              <a:gd name="connsiteX1766" fmla="*/ 2007616 w 2597641"/>
              <a:gd name="connsiteY1766" fmla="*/ 440148 h 896571"/>
              <a:gd name="connsiteX1767" fmla="*/ 2015604 w 2597641"/>
              <a:gd name="connsiteY1767" fmla="*/ 440905 h 896571"/>
              <a:gd name="connsiteX1768" fmla="*/ 2012375 w 2597641"/>
              <a:gd name="connsiteY1768" fmla="*/ 449464 h 896571"/>
              <a:gd name="connsiteX1769" fmla="*/ 1259887 w 2597641"/>
              <a:gd name="connsiteY1769" fmla="*/ 438593 h 896571"/>
              <a:gd name="connsiteX1770" fmla="*/ 1265974 w 2597641"/>
              <a:gd name="connsiteY1770" fmla="*/ 442394 h 896571"/>
              <a:gd name="connsiteX1771" fmla="*/ 1261030 w 2597641"/>
              <a:gd name="connsiteY1771" fmla="*/ 443537 h 896571"/>
              <a:gd name="connsiteX1772" fmla="*/ 1293736 w 2597641"/>
              <a:gd name="connsiteY1772" fmla="*/ 438578 h 896571"/>
              <a:gd name="connsiteX1773" fmla="*/ 1301723 w 2597641"/>
              <a:gd name="connsiteY1773" fmla="*/ 439335 h 896571"/>
              <a:gd name="connsiteX1774" fmla="*/ 1296022 w 2597641"/>
              <a:gd name="connsiteY1774" fmla="*/ 448466 h 896571"/>
              <a:gd name="connsiteX1775" fmla="*/ 1285949 w 2597641"/>
              <a:gd name="connsiteY1775" fmla="*/ 461212 h 896571"/>
              <a:gd name="connsiteX1776" fmla="*/ 1291078 w 2597641"/>
              <a:gd name="connsiteY1776" fmla="*/ 449609 h 896571"/>
              <a:gd name="connsiteX1777" fmla="*/ 1284419 w 2597641"/>
              <a:gd name="connsiteY1777" fmla="*/ 443336 h 896571"/>
              <a:gd name="connsiteX1778" fmla="*/ 832776 w 2597641"/>
              <a:gd name="connsiteY1778" fmla="*/ 438410 h 896571"/>
              <a:gd name="connsiteX1779" fmla="*/ 836963 w 2597641"/>
              <a:gd name="connsiteY1779" fmla="*/ 445254 h 896571"/>
              <a:gd name="connsiteX1780" fmla="*/ 832591 w 2597641"/>
              <a:gd name="connsiteY1780" fmla="*/ 448870 h 896571"/>
              <a:gd name="connsiteX1781" fmla="*/ 822131 w 2597641"/>
              <a:gd name="connsiteY1781" fmla="*/ 448684 h 896571"/>
              <a:gd name="connsiteX1782" fmla="*/ 832776 w 2597641"/>
              <a:gd name="connsiteY1782" fmla="*/ 438410 h 896571"/>
              <a:gd name="connsiteX1783" fmla="*/ 1197132 w 2597641"/>
              <a:gd name="connsiteY1783" fmla="*/ 437481 h 896571"/>
              <a:gd name="connsiteX1784" fmla="*/ 1193331 w 2597641"/>
              <a:gd name="connsiteY1784" fmla="*/ 443568 h 896571"/>
              <a:gd name="connsiteX1785" fmla="*/ 1192188 w 2597641"/>
              <a:gd name="connsiteY1785" fmla="*/ 438624 h 896571"/>
              <a:gd name="connsiteX1786" fmla="*/ 883928 w 2597641"/>
              <a:gd name="connsiteY1786" fmla="*/ 434393 h 896571"/>
              <a:gd name="connsiteX1787" fmla="*/ 890016 w 2597641"/>
              <a:gd name="connsiteY1787" fmla="*/ 438194 h 896571"/>
              <a:gd name="connsiteX1788" fmla="*/ 880128 w 2597641"/>
              <a:gd name="connsiteY1788" fmla="*/ 440481 h 896571"/>
              <a:gd name="connsiteX1789" fmla="*/ 1120874 w 2597641"/>
              <a:gd name="connsiteY1789" fmla="*/ 434284 h 896571"/>
              <a:gd name="connsiteX1790" fmla="*/ 1130005 w 2597641"/>
              <a:gd name="connsiteY1790" fmla="*/ 439984 h 896571"/>
              <a:gd name="connsiteX1791" fmla="*/ 1130391 w 2597641"/>
              <a:gd name="connsiteY1791" fmla="*/ 452916 h 896571"/>
              <a:gd name="connsiteX1792" fmla="*/ 1122975 w 2597641"/>
              <a:gd name="connsiteY1792" fmla="*/ 454631 h 896571"/>
              <a:gd name="connsiteX1793" fmla="*/ 1117459 w 2597641"/>
              <a:gd name="connsiteY1793" fmla="*/ 453302 h 896571"/>
              <a:gd name="connsiteX1794" fmla="*/ 1113087 w 2597641"/>
              <a:gd name="connsiteY1794" fmla="*/ 456917 h 896571"/>
              <a:gd name="connsiteX1795" fmla="*/ 1108329 w 2597641"/>
              <a:gd name="connsiteY1795" fmla="*/ 447601 h 896571"/>
              <a:gd name="connsiteX1796" fmla="*/ 1113458 w 2597641"/>
              <a:gd name="connsiteY1796" fmla="*/ 435998 h 896571"/>
              <a:gd name="connsiteX1797" fmla="*/ 1120874 w 2597641"/>
              <a:gd name="connsiteY1797" fmla="*/ 434284 h 896571"/>
              <a:gd name="connsiteX1798" fmla="*/ 1282134 w 2597641"/>
              <a:gd name="connsiteY1798" fmla="*/ 433448 h 896571"/>
              <a:gd name="connsiteX1799" fmla="*/ 1288221 w 2597641"/>
              <a:gd name="connsiteY1799" fmla="*/ 437249 h 896571"/>
              <a:gd name="connsiteX1800" fmla="*/ 1283849 w 2597641"/>
              <a:gd name="connsiteY1800" fmla="*/ 440864 h 896571"/>
              <a:gd name="connsiteX1801" fmla="*/ 1280805 w 2597641"/>
              <a:gd name="connsiteY1801" fmla="*/ 438964 h 896571"/>
              <a:gd name="connsiteX1802" fmla="*/ 1969008 w 2597641"/>
              <a:gd name="connsiteY1802" fmla="*/ 430848 h 896571"/>
              <a:gd name="connsiteX1803" fmla="*/ 1963307 w 2597641"/>
              <a:gd name="connsiteY1803" fmla="*/ 439979 h 896571"/>
              <a:gd name="connsiteX1804" fmla="*/ 1970723 w 2597641"/>
              <a:gd name="connsiteY1804" fmla="*/ 438264 h 896571"/>
              <a:gd name="connsiteX1805" fmla="*/ 713538 w 2597641"/>
              <a:gd name="connsiteY1805" fmla="*/ 429528 h 896571"/>
              <a:gd name="connsiteX1806" fmla="*/ 723241 w 2597641"/>
              <a:gd name="connsiteY1806" fmla="*/ 437700 h 896571"/>
              <a:gd name="connsiteX1807" fmla="*/ 715825 w 2597641"/>
              <a:gd name="connsiteY1807" fmla="*/ 439415 h 896571"/>
              <a:gd name="connsiteX1808" fmla="*/ 1345646 w 2597641"/>
              <a:gd name="connsiteY1808" fmla="*/ 426573 h 896571"/>
              <a:gd name="connsiteX1809" fmla="*/ 1342417 w 2597641"/>
              <a:gd name="connsiteY1809" fmla="*/ 435132 h 896571"/>
              <a:gd name="connsiteX1810" fmla="*/ 1340702 w 2597641"/>
              <a:gd name="connsiteY1810" fmla="*/ 427716 h 896571"/>
              <a:gd name="connsiteX1811" fmla="*/ 909975 w 2597641"/>
              <a:gd name="connsiteY1811" fmla="*/ 423162 h 896571"/>
              <a:gd name="connsiteX1812" fmla="*/ 931280 w 2597641"/>
              <a:gd name="connsiteY1812" fmla="*/ 436465 h 896571"/>
              <a:gd name="connsiteX1813" fmla="*/ 935653 w 2597641"/>
              <a:gd name="connsiteY1813" fmla="*/ 432849 h 896571"/>
              <a:gd name="connsiteX1814" fmla="*/ 937367 w 2597641"/>
              <a:gd name="connsiteY1814" fmla="*/ 440265 h 896571"/>
              <a:gd name="connsiteX1815" fmla="*/ 944212 w 2597641"/>
              <a:gd name="connsiteY1815" fmla="*/ 436078 h 896571"/>
              <a:gd name="connsiteX1816" fmla="*/ 947255 w 2597641"/>
              <a:gd name="connsiteY1816" fmla="*/ 437978 h 896571"/>
              <a:gd name="connsiteX1817" fmla="*/ 945741 w 2597641"/>
              <a:gd name="connsiteY1817" fmla="*/ 453953 h 896571"/>
              <a:gd name="connsiteX1818" fmla="*/ 945169 w 2597641"/>
              <a:gd name="connsiteY1818" fmla="*/ 451481 h 896571"/>
              <a:gd name="connsiteX1819" fmla="*/ 937383 w 2597641"/>
              <a:gd name="connsiteY1819" fmla="*/ 474114 h 896571"/>
              <a:gd name="connsiteX1820" fmla="*/ 932439 w 2597641"/>
              <a:gd name="connsiteY1820" fmla="*/ 475257 h 896571"/>
              <a:gd name="connsiteX1821" fmla="*/ 927496 w 2597641"/>
              <a:gd name="connsiteY1821" fmla="*/ 476400 h 896571"/>
              <a:gd name="connsiteX1822" fmla="*/ 923123 w 2597641"/>
              <a:gd name="connsiteY1822" fmla="*/ 480016 h 896571"/>
              <a:gd name="connsiteX1823" fmla="*/ 915135 w 2597641"/>
              <a:gd name="connsiteY1823" fmla="*/ 479259 h 896571"/>
              <a:gd name="connsiteX1824" fmla="*/ 913807 w 2597641"/>
              <a:gd name="connsiteY1824" fmla="*/ 484774 h 896571"/>
              <a:gd name="connsiteX1825" fmla="*/ 908291 w 2597641"/>
              <a:gd name="connsiteY1825" fmla="*/ 483446 h 896571"/>
              <a:gd name="connsiteX1826" fmla="*/ 896318 w 2597641"/>
              <a:gd name="connsiteY1826" fmla="*/ 499235 h 896571"/>
              <a:gd name="connsiteX1827" fmla="*/ 892703 w 2597641"/>
              <a:gd name="connsiteY1827" fmla="*/ 494863 h 896571"/>
              <a:gd name="connsiteX1828" fmla="*/ 894032 w 2597641"/>
              <a:gd name="connsiteY1828" fmla="*/ 489347 h 896571"/>
              <a:gd name="connsiteX1829" fmla="*/ 888516 w 2597641"/>
              <a:gd name="connsiteY1829" fmla="*/ 488019 h 896571"/>
              <a:gd name="connsiteX1830" fmla="*/ 888702 w 2597641"/>
              <a:gd name="connsiteY1830" fmla="*/ 477560 h 896571"/>
              <a:gd name="connsiteX1831" fmla="*/ 878999 w 2597641"/>
              <a:gd name="connsiteY1831" fmla="*/ 469387 h 896571"/>
              <a:gd name="connsiteX1832" fmla="*/ 874627 w 2597641"/>
              <a:gd name="connsiteY1832" fmla="*/ 473002 h 896571"/>
              <a:gd name="connsiteX1833" fmla="*/ 864168 w 2597641"/>
              <a:gd name="connsiteY1833" fmla="*/ 472817 h 896571"/>
              <a:gd name="connsiteX1834" fmla="*/ 883943 w 2597641"/>
              <a:gd name="connsiteY1834" fmla="*/ 468244 h 896571"/>
              <a:gd name="connsiteX1835" fmla="*/ 887172 w 2597641"/>
              <a:gd name="connsiteY1835" fmla="*/ 459685 h 896571"/>
              <a:gd name="connsiteX1836" fmla="*/ 895344 w 2597641"/>
              <a:gd name="connsiteY1836" fmla="*/ 449983 h 896571"/>
              <a:gd name="connsiteX1837" fmla="*/ 895530 w 2597641"/>
              <a:gd name="connsiteY1837" fmla="*/ 439524 h 896571"/>
              <a:gd name="connsiteX1838" fmla="*/ 902945 w 2597641"/>
              <a:gd name="connsiteY1838" fmla="*/ 437809 h 896571"/>
              <a:gd name="connsiteX1839" fmla="*/ 904660 w 2597641"/>
              <a:gd name="connsiteY1839" fmla="*/ 445225 h 896571"/>
              <a:gd name="connsiteX1840" fmla="*/ 916449 w 2597641"/>
              <a:gd name="connsiteY1840" fmla="*/ 439894 h 896571"/>
              <a:gd name="connsiteX1841" fmla="*/ 703836 w 2597641"/>
              <a:gd name="connsiteY1841" fmla="*/ 421356 h 896571"/>
              <a:gd name="connsiteX1842" fmla="*/ 712395 w 2597641"/>
              <a:gd name="connsiteY1842" fmla="*/ 424584 h 896571"/>
              <a:gd name="connsiteX1843" fmla="*/ 708023 w 2597641"/>
              <a:gd name="connsiteY1843" fmla="*/ 428200 h 896571"/>
              <a:gd name="connsiteX1844" fmla="*/ 699464 w 2597641"/>
              <a:gd name="connsiteY1844" fmla="*/ 424971 h 896571"/>
              <a:gd name="connsiteX1845" fmla="*/ 703836 w 2597641"/>
              <a:gd name="connsiteY1845" fmla="*/ 421356 h 896571"/>
              <a:gd name="connsiteX1846" fmla="*/ 1992584 w 2597641"/>
              <a:gd name="connsiteY1846" fmla="*/ 420189 h 896571"/>
              <a:gd name="connsiteX1847" fmla="*/ 1986126 w 2597641"/>
              <a:gd name="connsiteY1847" fmla="*/ 437306 h 896571"/>
              <a:gd name="connsiteX1848" fmla="*/ 1996014 w 2597641"/>
              <a:gd name="connsiteY1848" fmla="*/ 435020 h 896571"/>
              <a:gd name="connsiteX1849" fmla="*/ 1992398 w 2597641"/>
              <a:gd name="connsiteY1849" fmla="*/ 430648 h 896571"/>
              <a:gd name="connsiteX1850" fmla="*/ 1340246 w 2597641"/>
              <a:gd name="connsiteY1850" fmla="*/ 418707 h 896571"/>
              <a:gd name="connsiteX1851" fmla="*/ 1345074 w 2597641"/>
              <a:gd name="connsiteY1851" fmla="*/ 424101 h 896571"/>
              <a:gd name="connsiteX1852" fmla="*/ 1333286 w 2597641"/>
              <a:gd name="connsiteY1852" fmla="*/ 429431 h 896571"/>
              <a:gd name="connsiteX1853" fmla="*/ 1331571 w 2597641"/>
              <a:gd name="connsiteY1853" fmla="*/ 422016 h 896571"/>
              <a:gd name="connsiteX1854" fmla="*/ 1340246 w 2597641"/>
              <a:gd name="connsiteY1854" fmla="*/ 418707 h 896571"/>
              <a:gd name="connsiteX1855" fmla="*/ 1312553 w 2597641"/>
              <a:gd name="connsiteY1855" fmla="*/ 418601 h 896571"/>
              <a:gd name="connsiteX1856" fmla="*/ 1312368 w 2597641"/>
              <a:gd name="connsiteY1856" fmla="*/ 429061 h 896571"/>
              <a:gd name="connsiteX1857" fmla="*/ 1303237 w 2597641"/>
              <a:gd name="connsiteY1857" fmla="*/ 423360 h 896571"/>
              <a:gd name="connsiteX1858" fmla="*/ 1974894 w 2597641"/>
              <a:gd name="connsiteY1858" fmla="*/ 411259 h 896571"/>
              <a:gd name="connsiteX1859" fmla="*/ 1976609 w 2597641"/>
              <a:gd name="connsiteY1859" fmla="*/ 418675 h 896571"/>
              <a:gd name="connsiteX1860" fmla="*/ 1973951 w 2597641"/>
              <a:gd name="connsiteY1860" fmla="*/ 429705 h 896571"/>
              <a:gd name="connsiteX1861" fmla="*/ 1982511 w 2597641"/>
              <a:gd name="connsiteY1861" fmla="*/ 432934 h 896571"/>
              <a:gd name="connsiteX1862" fmla="*/ 1984025 w 2597641"/>
              <a:gd name="connsiteY1862" fmla="*/ 416960 h 896571"/>
              <a:gd name="connsiteX1863" fmla="*/ 1042516 w 2597641"/>
              <a:gd name="connsiteY1863" fmla="*/ 410741 h 896571"/>
              <a:gd name="connsiteX1864" fmla="*/ 1037201 w 2597641"/>
              <a:gd name="connsiteY1864" fmla="*/ 432802 h 896571"/>
              <a:gd name="connsiteX1865" fmla="*/ 1042531 w 2597641"/>
              <a:gd name="connsiteY1865" fmla="*/ 444590 h 896571"/>
              <a:gd name="connsiteX1866" fmla="*/ 1037587 w 2597641"/>
              <a:gd name="connsiteY1866" fmla="*/ 445733 h 896571"/>
              <a:gd name="connsiteX1867" fmla="*/ 1041202 w 2597641"/>
              <a:gd name="connsiteY1867" fmla="*/ 450106 h 896571"/>
              <a:gd name="connsiteX1868" fmla="*/ 1034173 w 2597641"/>
              <a:gd name="connsiteY1868" fmla="*/ 464751 h 896571"/>
              <a:gd name="connsiteX1869" fmla="*/ 1023528 w 2597641"/>
              <a:gd name="connsiteY1869" fmla="*/ 475025 h 896571"/>
              <a:gd name="connsiteX1870" fmla="*/ 1018012 w 2597641"/>
              <a:gd name="connsiteY1870" fmla="*/ 473697 h 896571"/>
              <a:gd name="connsiteX1871" fmla="*/ 1009268 w 2597641"/>
              <a:gd name="connsiteY1871" fmla="*/ 480927 h 896571"/>
              <a:gd name="connsiteX1872" fmla="*/ 1003753 w 2597641"/>
              <a:gd name="connsiteY1872" fmla="*/ 479598 h 896571"/>
              <a:gd name="connsiteX1873" fmla="*/ 993865 w 2597641"/>
              <a:gd name="connsiteY1873" fmla="*/ 481885 h 896571"/>
              <a:gd name="connsiteX1874" fmla="*/ 1002038 w 2597641"/>
              <a:gd name="connsiteY1874" fmla="*/ 472183 h 896571"/>
              <a:gd name="connsiteX1875" fmla="*/ 992336 w 2597641"/>
              <a:gd name="connsiteY1875" fmla="*/ 464011 h 896571"/>
              <a:gd name="connsiteX1876" fmla="*/ 986063 w 2597641"/>
              <a:gd name="connsiteY1876" fmla="*/ 470669 h 896571"/>
              <a:gd name="connsiteX1877" fmla="*/ 982448 w 2597641"/>
              <a:gd name="connsiteY1877" fmla="*/ 466297 h 896571"/>
              <a:gd name="connsiteX1878" fmla="*/ 975032 w 2597641"/>
              <a:gd name="connsiteY1878" fmla="*/ 468012 h 896571"/>
              <a:gd name="connsiteX1879" fmla="*/ 973133 w 2597641"/>
              <a:gd name="connsiteY1879" fmla="*/ 471056 h 896571"/>
              <a:gd name="connsiteX1880" fmla="*/ 967617 w 2597641"/>
              <a:gd name="connsiteY1880" fmla="*/ 469727 h 896571"/>
              <a:gd name="connsiteX1881" fmla="*/ 962102 w 2597641"/>
              <a:gd name="connsiteY1881" fmla="*/ 468398 h 896571"/>
              <a:gd name="connsiteX1882" fmla="*/ 973889 w 2597641"/>
              <a:gd name="connsiteY1882" fmla="*/ 463068 h 896571"/>
              <a:gd name="connsiteX1883" fmla="*/ 984348 w 2597641"/>
              <a:gd name="connsiteY1883" fmla="*/ 463254 h 896571"/>
              <a:gd name="connsiteX1884" fmla="*/ 986434 w 2597641"/>
              <a:gd name="connsiteY1884" fmla="*/ 449750 h 896571"/>
              <a:gd name="connsiteX1885" fmla="*/ 982819 w 2597641"/>
              <a:gd name="connsiteY1885" fmla="*/ 445378 h 896571"/>
              <a:gd name="connsiteX1886" fmla="*/ 981676 w 2597641"/>
              <a:gd name="connsiteY1886" fmla="*/ 440435 h 896571"/>
              <a:gd name="connsiteX1887" fmla="*/ 976732 w 2597641"/>
              <a:gd name="connsiteY1887" fmla="*/ 441578 h 896571"/>
              <a:gd name="connsiteX1888" fmla="*/ 970073 w 2597641"/>
              <a:gd name="connsiteY1888" fmla="*/ 435306 h 896571"/>
              <a:gd name="connsiteX1889" fmla="*/ 973302 w 2597641"/>
              <a:gd name="connsiteY1889" fmla="*/ 426747 h 896571"/>
              <a:gd name="connsiteX1890" fmla="*/ 980718 w 2597641"/>
              <a:gd name="connsiteY1890" fmla="*/ 425032 h 896571"/>
              <a:gd name="connsiteX1891" fmla="*/ 984333 w 2597641"/>
              <a:gd name="connsiteY1891" fmla="*/ 429404 h 896571"/>
              <a:gd name="connsiteX1892" fmla="*/ 987562 w 2597641"/>
              <a:gd name="connsiteY1892" fmla="*/ 420844 h 896571"/>
              <a:gd name="connsiteX1893" fmla="*/ 993077 w 2597641"/>
              <a:gd name="connsiteY1893" fmla="*/ 422174 h 896571"/>
              <a:gd name="connsiteX1894" fmla="*/ 998777 w 2597641"/>
              <a:gd name="connsiteY1894" fmla="*/ 413042 h 896571"/>
              <a:gd name="connsiteX1895" fmla="*/ 1007908 w 2597641"/>
              <a:gd name="connsiteY1895" fmla="*/ 418744 h 896571"/>
              <a:gd name="connsiteX1896" fmla="*/ 1019697 w 2597641"/>
              <a:gd name="connsiteY1896" fmla="*/ 413413 h 896571"/>
              <a:gd name="connsiteX1897" fmla="*/ 1037958 w 2597641"/>
              <a:gd name="connsiteY1897" fmla="*/ 424815 h 896571"/>
              <a:gd name="connsiteX1898" fmla="*/ 2016159 w 2597641"/>
              <a:gd name="connsiteY1898" fmla="*/ 409528 h 896571"/>
              <a:gd name="connsiteX1899" fmla="*/ 2025290 w 2597641"/>
              <a:gd name="connsiteY1899" fmla="*/ 415229 h 896571"/>
              <a:gd name="connsiteX1900" fmla="*/ 2018446 w 2597641"/>
              <a:gd name="connsiteY1900" fmla="*/ 419416 h 896571"/>
              <a:gd name="connsiteX1901" fmla="*/ 1963864 w 2597641"/>
              <a:gd name="connsiteY1901" fmla="*/ 408602 h 896571"/>
              <a:gd name="connsiteX1902" fmla="*/ 1960063 w 2597641"/>
              <a:gd name="connsiteY1902" fmla="*/ 414689 h 896571"/>
              <a:gd name="connsiteX1903" fmla="*/ 1965007 w 2597641"/>
              <a:gd name="connsiteY1903" fmla="*/ 413546 h 896571"/>
              <a:gd name="connsiteX1904" fmla="*/ 1067234 w 2597641"/>
              <a:gd name="connsiteY1904" fmla="*/ 405023 h 896571"/>
              <a:gd name="connsiteX1905" fmla="*/ 1073321 w 2597641"/>
              <a:gd name="connsiteY1905" fmla="*/ 408823 h 896571"/>
              <a:gd name="connsiteX1906" fmla="*/ 1070092 w 2597641"/>
              <a:gd name="connsiteY1906" fmla="*/ 417382 h 896571"/>
              <a:gd name="connsiteX1907" fmla="*/ 1057161 w 2597641"/>
              <a:gd name="connsiteY1907" fmla="*/ 417769 h 896571"/>
              <a:gd name="connsiteX1908" fmla="*/ 1059818 w 2597641"/>
              <a:gd name="connsiteY1908" fmla="*/ 406738 h 896571"/>
              <a:gd name="connsiteX1909" fmla="*/ 1067234 w 2597641"/>
              <a:gd name="connsiteY1909" fmla="*/ 405023 h 896571"/>
              <a:gd name="connsiteX1910" fmla="*/ 1316053 w 2597641"/>
              <a:gd name="connsiteY1910" fmla="*/ 395740 h 896571"/>
              <a:gd name="connsiteX1911" fmla="*/ 1318439 w 2597641"/>
              <a:gd name="connsiteY1911" fmla="*/ 399012 h 896571"/>
              <a:gd name="connsiteX1912" fmla="*/ 1311595 w 2597641"/>
              <a:gd name="connsiteY1912" fmla="*/ 403199 h 896571"/>
              <a:gd name="connsiteX1913" fmla="*/ 1309881 w 2597641"/>
              <a:gd name="connsiteY1913" fmla="*/ 395783 h 896571"/>
              <a:gd name="connsiteX1914" fmla="*/ 817543 w 2597641"/>
              <a:gd name="connsiteY1914" fmla="*/ 395060 h 896571"/>
              <a:gd name="connsiteX1915" fmla="*/ 811270 w 2597641"/>
              <a:gd name="connsiteY1915" fmla="*/ 401719 h 896571"/>
              <a:gd name="connsiteX1916" fmla="*/ 807655 w 2597641"/>
              <a:gd name="connsiteY1916" fmla="*/ 397347 h 896571"/>
              <a:gd name="connsiteX1917" fmla="*/ 1314505 w 2597641"/>
              <a:gd name="connsiteY1917" fmla="*/ 393616 h 896571"/>
              <a:gd name="connsiteX1918" fmla="*/ 1318411 w 2597641"/>
              <a:gd name="connsiteY1918" fmla="*/ 395723 h 896571"/>
              <a:gd name="connsiteX1919" fmla="*/ 1316053 w 2597641"/>
              <a:gd name="connsiteY1919" fmla="*/ 395740 h 896571"/>
              <a:gd name="connsiteX1920" fmla="*/ 1331555 w 2597641"/>
              <a:gd name="connsiteY1920" fmla="*/ 388166 h 896571"/>
              <a:gd name="connsiteX1921" fmla="*/ 1327755 w 2597641"/>
              <a:gd name="connsiteY1921" fmla="*/ 394253 h 896571"/>
              <a:gd name="connsiteX1922" fmla="*/ 1326612 w 2597641"/>
              <a:gd name="connsiteY1922" fmla="*/ 389309 h 896571"/>
              <a:gd name="connsiteX1923" fmla="*/ 896457 w 2597641"/>
              <a:gd name="connsiteY1923" fmla="*/ 387226 h 896571"/>
              <a:gd name="connsiteX1924" fmla="*/ 908632 w 2597641"/>
              <a:gd name="connsiteY1924" fmla="*/ 394827 h 896571"/>
              <a:gd name="connsiteX1925" fmla="*/ 896843 w 2597641"/>
              <a:gd name="connsiteY1925" fmla="*/ 400158 h 896571"/>
              <a:gd name="connsiteX1926" fmla="*/ 1357913 w 2597641"/>
              <a:gd name="connsiteY1926" fmla="*/ 381095 h 896571"/>
              <a:gd name="connsiteX1927" fmla="*/ 1357988 w 2597641"/>
              <a:gd name="connsiteY1927" fmla="*/ 381769 h 896571"/>
              <a:gd name="connsiteX1928" fmla="*/ 1357019 w 2597641"/>
              <a:gd name="connsiteY1928" fmla="*/ 381098 h 896571"/>
              <a:gd name="connsiteX1929" fmla="*/ 1357913 w 2597641"/>
              <a:gd name="connsiteY1929" fmla="*/ 381095 h 896571"/>
              <a:gd name="connsiteX1930" fmla="*/ 1405712 w 2597641"/>
              <a:gd name="connsiteY1930" fmla="*/ 371018 h 896571"/>
              <a:gd name="connsiteX1931" fmla="*/ 1405526 w 2597641"/>
              <a:gd name="connsiteY1931" fmla="*/ 381476 h 896571"/>
              <a:gd name="connsiteX1932" fmla="*/ 1411799 w 2597641"/>
              <a:gd name="connsiteY1932" fmla="*/ 374818 h 896571"/>
              <a:gd name="connsiteX1933" fmla="*/ 988488 w 2597641"/>
              <a:gd name="connsiteY1933" fmla="*/ 368548 h 896571"/>
              <a:gd name="connsiteX1934" fmla="*/ 989632 w 2597641"/>
              <a:gd name="connsiteY1934" fmla="*/ 373491 h 896571"/>
              <a:gd name="connsiteX1935" fmla="*/ 981073 w 2597641"/>
              <a:gd name="connsiteY1935" fmla="*/ 370263 h 896571"/>
              <a:gd name="connsiteX1936" fmla="*/ 1912881 w 2597641"/>
              <a:gd name="connsiteY1936" fmla="*/ 368311 h 896571"/>
              <a:gd name="connsiteX1937" fmla="*/ 1907937 w 2597641"/>
              <a:gd name="connsiteY1937" fmla="*/ 369454 h 896571"/>
              <a:gd name="connsiteX1938" fmla="*/ 1914596 w 2597641"/>
              <a:gd name="connsiteY1938" fmla="*/ 375726 h 896571"/>
              <a:gd name="connsiteX1939" fmla="*/ 1925812 w 2597641"/>
              <a:gd name="connsiteY1939" fmla="*/ 367924 h 896571"/>
              <a:gd name="connsiteX1940" fmla="*/ 1927527 w 2597641"/>
              <a:gd name="connsiteY1940" fmla="*/ 375340 h 896571"/>
              <a:gd name="connsiteX1941" fmla="*/ 1925054 w 2597641"/>
              <a:gd name="connsiteY1941" fmla="*/ 375912 h 896571"/>
              <a:gd name="connsiteX1942" fmla="*/ 1923339 w 2597641"/>
              <a:gd name="connsiteY1942" fmla="*/ 368496 h 896571"/>
              <a:gd name="connsiteX1943" fmla="*/ 1920867 w 2597641"/>
              <a:gd name="connsiteY1943" fmla="*/ 369068 h 896571"/>
              <a:gd name="connsiteX1944" fmla="*/ 1921253 w 2597641"/>
              <a:gd name="connsiteY1944" fmla="*/ 381998 h 896571"/>
              <a:gd name="connsiteX1945" fmla="*/ 1929813 w 2597641"/>
              <a:gd name="connsiteY1945" fmla="*/ 385227 h 896571"/>
              <a:gd name="connsiteX1946" fmla="*/ 1939129 w 2597641"/>
              <a:gd name="connsiteY1946" fmla="*/ 380469 h 896571"/>
              <a:gd name="connsiteX1947" fmla="*/ 1933799 w 2597641"/>
              <a:gd name="connsiteY1947" fmla="*/ 368681 h 896571"/>
              <a:gd name="connsiteX1948" fmla="*/ 886369 w 2597641"/>
              <a:gd name="connsiteY1948" fmla="*/ 366123 h 896571"/>
              <a:gd name="connsiteX1949" fmla="*/ 892456 w 2597641"/>
              <a:gd name="connsiteY1949" fmla="*/ 369923 h 896571"/>
              <a:gd name="connsiteX1950" fmla="*/ 888656 w 2597641"/>
              <a:gd name="connsiteY1950" fmla="*/ 376011 h 896571"/>
              <a:gd name="connsiteX1951" fmla="*/ 885041 w 2597641"/>
              <a:gd name="connsiteY1951" fmla="*/ 371638 h 896571"/>
              <a:gd name="connsiteX1952" fmla="*/ 1476640 w 2597641"/>
              <a:gd name="connsiteY1952" fmla="*/ 362428 h 896571"/>
              <a:gd name="connsiteX1953" fmla="*/ 1470939 w 2597641"/>
              <a:gd name="connsiteY1953" fmla="*/ 371558 h 896571"/>
              <a:gd name="connsiteX1954" fmla="*/ 1478354 w 2597641"/>
              <a:gd name="connsiteY1954" fmla="*/ 369843 h 896571"/>
              <a:gd name="connsiteX1955" fmla="*/ 1863242 w 2597641"/>
              <a:gd name="connsiteY1955" fmla="*/ 356353 h 896571"/>
              <a:gd name="connsiteX1956" fmla="*/ 1858298 w 2597641"/>
              <a:gd name="connsiteY1956" fmla="*/ 357497 h 896571"/>
              <a:gd name="connsiteX1957" fmla="*/ 1860013 w 2597641"/>
              <a:gd name="connsiteY1957" fmla="*/ 364912 h 896571"/>
              <a:gd name="connsiteX1958" fmla="*/ 1902035 w 2597641"/>
              <a:gd name="connsiteY1958" fmla="*/ 355194 h 896571"/>
              <a:gd name="connsiteX1959" fmla="*/ 1903750 w 2597641"/>
              <a:gd name="connsiteY1959" fmla="*/ 362610 h 896571"/>
              <a:gd name="connsiteX1960" fmla="*/ 1907550 w 2597641"/>
              <a:gd name="connsiteY1960" fmla="*/ 356522 h 896571"/>
              <a:gd name="connsiteX1961" fmla="*/ 1496599 w 2597641"/>
              <a:gd name="connsiteY1961" fmla="*/ 347395 h 896571"/>
              <a:gd name="connsiteX1962" fmla="*/ 1484240 w 2597641"/>
              <a:gd name="connsiteY1962" fmla="*/ 350253 h 896571"/>
              <a:gd name="connsiteX1963" fmla="*/ 1492228 w 2597641"/>
              <a:gd name="connsiteY1963" fmla="*/ 351010 h 896571"/>
              <a:gd name="connsiteX1964" fmla="*/ 1500029 w 2597641"/>
              <a:gd name="connsiteY1964" fmla="*/ 362226 h 896571"/>
              <a:gd name="connsiteX1965" fmla="*/ 866393 w 2597641"/>
              <a:gd name="connsiteY1965" fmla="*/ 347306 h 896571"/>
              <a:gd name="connsiteX1966" fmla="*/ 868996 w 2597641"/>
              <a:gd name="connsiteY1966" fmla="*/ 353459 h 896571"/>
              <a:gd name="connsiteX1967" fmla="*/ 868160 w 2597641"/>
              <a:gd name="connsiteY1967" fmla="*/ 353906 h 896571"/>
              <a:gd name="connsiteX1968" fmla="*/ 867492 w 2597641"/>
              <a:gd name="connsiteY1968" fmla="*/ 353644 h 896571"/>
              <a:gd name="connsiteX1969" fmla="*/ 867656 w 2597641"/>
              <a:gd name="connsiteY1969" fmla="*/ 354175 h 896571"/>
              <a:gd name="connsiteX1970" fmla="*/ 868160 w 2597641"/>
              <a:gd name="connsiteY1970" fmla="*/ 353906 h 896571"/>
              <a:gd name="connsiteX1971" fmla="*/ 873623 w 2597641"/>
              <a:gd name="connsiteY1971" fmla="*/ 356050 h 896571"/>
              <a:gd name="connsiteX1972" fmla="*/ 862592 w 2597641"/>
              <a:gd name="connsiteY1972" fmla="*/ 353393 h 896571"/>
              <a:gd name="connsiteX1973" fmla="*/ 1465222 w 2597641"/>
              <a:gd name="connsiteY1973" fmla="*/ 346838 h 896571"/>
              <a:gd name="connsiteX1974" fmla="*/ 1467509 w 2597641"/>
              <a:gd name="connsiteY1974" fmla="*/ 356726 h 896571"/>
              <a:gd name="connsiteX1975" fmla="*/ 1459521 w 2597641"/>
              <a:gd name="connsiteY1975" fmla="*/ 355969 h 896571"/>
              <a:gd name="connsiteX1976" fmla="*/ 1884346 w 2597641"/>
              <a:gd name="connsiteY1976" fmla="*/ 346265 h 896571"/>
              <a:gd name="connsiteX1977" fmla="*/ 1874458 w 2597641"/>
              <a:gd name="connsiteY1977" fmla="*/ 348551 h 896571"/>
              <a:gd name="connsiteX1978" fmla="*/ 1875601 w 2597641"/>
              <a:gd name="connsiteY1978" fmla="*/ 353495 h 896571"/>
              <a:gd name="connsiteX1979" fmla="*/ 1524934 w 2597641"/>
              <a:gd name="connsiteY1979" fmla="*/ 346051 h 896571"/>
              <a:gd name="connsiteX1980" fmla="*/ 1527220 w 2597641"/>
              <a:gd name="connsiteY1980" fmla="*/ 355938 h 896571"/>
              <a:gd name="connsiteX1981" fmla="*/ 1530449 w 2597641"/>
              <a:gd name="connsiteY1981" fmla="*/ 347380 h 896571"/>
              <a:gd name="connsiteX1982" fmla="*/ 1508959 w 2597641"/>
              <a:gd name="connsiteY1982" fmla="*/ 344537 h 896571"/>
              <a:gd name="connsiteX1983" fmla="*/ 1503259 w 2597641"/>
              <a:gd name="connsiteY1983" fmla="*/ 353668 h 896571"/>
              <a:gd name="connsiteX1984" fmla="*/ 1510674 w 2597641"/>
              <a:gd name="connsiteY1984" fmla="*/ 351953 h 896571"/>
              <a:gd name="connsiteX1985" fmla="*/ 1448676 w 2597641"/>
              <a:gd name="connsiteY1985" fmla="*/ 342853 h 896571"/>
              <a:gd name="connsiteX1986" fmla="*/ 1453435 w 2597641"/>
              <a:gd name="connsiteY1986" fmla="*/ 352169 h 896571"/>
              <a:gd name="connsiteX1987" fmla="*/ 1451535 w 2597641"/>
              <a:gd name="connsiteY1987" fmla="*/ 355213 h 896571"/>
              <a:gd name="connsiteX1988" fmla="*/ 1441260 w 2597641"/>
              <a:gd name="connsiteY1988" fmla="*/ 344568 h 896571"/>
              <a:gd name="connsiteX1989" fmla="*/ 1146504 w 2597641"/>
              <a:gd name="connsiteY1989" fmla="*/ 342422 h 896571"/>
              <a:gd name="connsiteX1990" fmla="*/ 1154491 w 2597641"/>
              <a:gd name="connsiteY1990" fmla="*/ 343179 h 896571"/>
              <a:gd name="connsiteX1991" fmla="*/ 1150691 w 2597641"/>
              <a:gd name="connsiteY1991" fmla="*/ 349266 h 896571"/>
              <a:gd name="connsiteX1992" fmla="*/ 2352148 w 2597641"/>
              <a:gd name="connsiteY1992" fmla="*/ 342245 h 896571"/>
              <a:gd name="connsiteX1993" fmla="*/ 2366037 w 2597641"/>
              <a:gd name="connsiteY1993" fmla="*/ 357262 h 896571"/>
              <a:gd name="connsiteX1994" fmla="*/ 2368508 w 2597641"/>
              <a:gd name="connsiteY1994" fmla="*/ 356690 h 896571"/>
              <a:gd name="connsiteX1995" fmla="*/ 2373452 w 2597641"/>
              <a:gd name="connsiteY1995" fmla="*/ 355547 h 896571"/>
              <a:gd name="connsiteX1996" fmla="*/ 2380110 w 2597641"/>
              <a:gd name="connsiteY1996" fmla="*/ 361820 h 896571"/>
              <a:gd name="connsiteX1997" fmla="*/ 2376882 w 2597641"/>
              <a:gd name="connsiteY1997" fmla="*/ 370379 h 896571"/>
              <a:gd name="connsiteX1998" fmla="*/ 2397616 w 2597641"/>
              <a:gd name="connsiteY1998" fmla="*/ 381209 h 896571"/>
              <a:gd name="connsiteX1999" fmla="*/ 2396287 w 2597641"/>
              <a:gd name="connsiteY1999" fmla="*/ 386724 h 896571"/>
              <a:gd name="connsiteX2000" fmla="*/ 2407705 w 2597641"/>
              <a:gd name="connsiteY2000" fmla="*/ 402312 h 896571"/>
              <a:gd name="connsiteX2001" fmla="*/ 2406376 w 2597641"/>
              <a:gd name="connsiteY2001" fmla="*/ 407828 h 896571"/>
              <a:gd name="connsiteX2002" fmla="*/ 2410563 w 2597641"/>
              <a:gd name="connsiteY2002" fmla="*/ 414671 h 896571"/>
              <a:gd name="connsiteX2003" fmla="*/ 2407334 w 2597641"/>
              <a:gd name="connsiteY2003" fmla="*/ 423230 h 896571"/>
              <a:gd name="connsiteX2004" fmla="*/ 2406577 w 2597641"/>
              <a:gd name="connsiteY2004" fmla="*/ 431218 h 896571"/>
              <a:gd name="connsiteX2005" fmla="*/ 2410192 w 2597641"/>
              <a:gd name="connsiteY2005" fmla="*/ 435590 h 896571"/>
              <a:gd name="connsiteX2006" fmla="*/ 2394418 w 2597641"/>
              <a:gd name="connsiteY2006" fmla="*/ 457466 h 896571"/>
              <a:gd name="connsiteX2007" fmla="*/ 2375785 w 2597641"/>
              <a:gd name="connsiteY2007" fmla="*/ 466983 h 896571"/>
              <a:gd name="connsiteX2008" fmla="*/ 2370085 w 2597641"/>
              <a:gd name="connsiteY2008" fmla="*/ 476114 h 896571"/>
              <a:gd name="connsiteX2009" fmla="*/ 2332437 w 2597641"/>
              <a:gd name="connsiteY2009" fmla="*/ 482216 h 896571"/>
              <a:gd name="connsiteX2010" fmla="*/ 2328822 w 2597641"/>
              <a:gd name="connsiteY2010" fmla="*/ 477844 h 896571"/>
              <a:gd name="connsiteX2011" fmla="*/ 2321406 w 2597641"/>
              <a:gd name="connsiteY2011" fmla="*/ 479559 h 896571"/>
              <a:gd name="connsiteX2012" fmla="*/ 2314747 w 2597641"/>
              <a:gd name="connsiteY2012" fmla="*/ 473286 h 896571"/>
              <a:gd name="connsiteX2013" fmla="*/ 2310375 w 2597641"/>
              <a:gd name="connsiteY2013" fmla="*/ 476902 h 896571"/>
              <a:gd name="connsiteX2014" fmla="*/ 2308088 w 2597641"/>
              <a:gd name="connsiteY2014" fmla="*/ 467014 h 896571"/>
              <a:gd name="connsiteX2015" fmla="*/ 2303717 w 2597641"/>
              <a:gd name="connsiteY2015" fmla="*/ 470629 h 896571"/>
              <a:gd name="connsiteX2016" fmla="*/ 2290971 w 2597641"/>
              <a:gd name="connsiteY2016" fmla="*/ 460557 h 896571"/>
              <a:gd name="connsiteX2017" fmla="*/ 2292299 w 2597641"/>
              <a:gd name="connsiteY2017" fmla="*/ 455041 h 896571"/>
              <a:gd name="connsiteX2018" fmla="*/ 2286784 w 2597641"/>
              <a:gd name="connsiteY2018" fmla="*/ 453712 h 896571"/>
              <a:gd name="connsiteX2019" fmla="*/ 2285069 w 2597641"/>
              <a:gd name="connsiteY2019" fmla="*/ 446297 h 896571"/>
              <a:gd name="connsiteX2020" fmla="*/ 2286398 w 2597641"/>
              <a:gd name="connsiteY2020" fmla="*/ 440782 h 896571"/>
              <a:gd name="connsiteX2021" fmla="*/ 2285254 w 2597641"/>
              <a:gd name="connsiteY2021" fmla="*/ 435838 h 896571"/>
              <a:gd name="connsiteX2022" fmla="*/ 2281639 w 2597641"/>
              <a:gd name="connsiteY2022" fmla="*/ 431466 h 896571"/>
              <a:gd name="connsiteX2023" fmla="*/ 2282968 w 2597641"/>
              <a:gd name="connsiteY2023" fmla="*/ 425950 h 896571"/>
              <a:gd name="connsiteX2024" fmla="*/ 2281824 w 2597641"/>
              <a:gd name="connsiteY2024" fmla="*/ 421006 h 896571"/>
              <a:gd name="connsiteX2025" fmla="*/ 2280110 w 2597641"/>
              <a:gd name="connsiteY2025" fmla="*/ 413591 h 896571"/>
              <a:gd name="connsiteX2026" fmla="*/ 2301769 w 2597641"/>
              <a:gd name="connsiteY2026" fmla="*/ 372124 h 896571"/>
              <a:gd name="connsiteX2027" fmla="*/ 2307285 w 2597641"/>
              <a:gd name="connsiteY2027" fmla="*/ 373454 h 896571"/>
              <a:gd name="connsiteX2028" fmla="*/ 2325344 w 2597641"/>
              <a:gd name="connsiteY2028" fmla="*/ 361464 h 896571"/>
              <a:gd name="connsiteX2029" fmla="*/ 2332188 w 2597641"/>
              <a:gd name="connsiteY2029" fmla="*/ 357277 h 896571"/>
              <a:gd name="connsiteX2030" fmla="*/ 2337703 w 2597641"/>
              <a:gd name="connsiteY2030" fmla="*/ 358606 h 896571"/>
              <a:gd name="connsiteX2031" fmla="*/ 2340175 w 2597641"/>
              <a:gd name="connsiteY2031" fmla="*/ 358034 h 896571"/>
              <a:gd name="connsiteX2032" fmla="*/ 2351390 w 2597641"/>
              <a:gd name="connsiteY2032" fmla="*/ 350232 h 896571"/>
              <a:gd name="connsiteX2033" fmla="*/ 838816 w 2597641"/>
              <a:gd name="connsiteY2033" fmla="*/ 340663 h 896571"/>
              <a:gd name="connsiteX2034" fmla="*/ 833687 w 2597641"/>
              <a:gd name="connsiteY2034" fmla="*/ 352265 h 896571"/>
              <a:gd name="connsiteX2035" fmla="*/ 831400 w 2597641"/>
              <a:gd name="connsiteY2035" fmla="*/ 342377 h 896571"/>
              <a:gd name="connsiteX2036" fmla="*/ 1920950 w 2597641"/>
              <a:gd name="connsiteY2036" fmla="*/ 340037 h 896571"/>
              <a:gd name="connsiteX2037" fmla="*/ 1920912 w 2597641"/>
              <a:gd name="connsiteY2037" fmla="*/ 340789 h 896571"/>
              <a:gd name="connsiteX2038" fmla="*/ 1920379 w 2597641"/>
              <a:gd name="connsiteY2038" fmla="*/ 340210 h 896571"/>
              <a:gd name="connsiteX2039" fmla="*/ 1920950 w 2597641"/>
              <a:gd name="connsiteY2039" fmla="*/ 340037 h 896571"/>
              <a:gd name="connsiteX2040" fmla="*/ 1926940 w 2597641"/>
              <a:gd name="connsiteY2040" fmla="*/ 339018 h 896571"/>
              <a:gd name="connsiteX2041" fmla="*/ 1936457 w 2597641"/>
              <a:gd name="connsiteY2041" fmla="*/ 357649 h 896571"/>
              <a:gd name="connsiteX2042" fmla="*/ 1929041 w 2597641"/>
              <a:gd name="connsiteY2042" fmla="*/ 359364 h 896571"/>
              <a:gd name="connsiteX2043" fmla="*/ 1925611 w 2597641"/>
              <a:gd name="connsiteY2043" fmla="*/ 344533 h 896571"/>
              <a:gd name="connsiteX2044" fmla="*/ 1920667 w 2597641"/>
              <a:gd name="connsiteY2044" fmla="*/ 345677 h 896571"/>
              <a:gd name="connsiteX2045" fmla="*/ 1920912 w 2597641"/>
              <a:gd name="connsiteY2045" fmla="*/ 340789 h 896571"/>
              <a:gd name="connsiteX2046" fmla="*/ 1921520 w 2597641"/>
              <a:gd name="connsiteY2046" fmla="*/ 341451 h 896571"/>
              <a:gd name="connsiteX2047" fmla="*/ 1926940 w 2597641"/>
              <a:gd name="connsiteY2047" fmla="*/ 339018 h 896571"/>
              <a:gd name="connsiteX2048" fmla="*/ 1446390 w 2597641"/>
              <a:gd name="connsiteY2048" fmla="*/ 332965 h 896571"/>
              <a:gd name="connsiteX2049" fmla="*/ 1453049 w 2597641"/>
              <a:gd name="connsiteY2049" fmla="*/ 339237 h 896571"/>
              <a:gd name="connsiteX2050" fmla="*/ 1448676 w 2597641"/>
              <a:gd name="connsiteY2050" fmla="*/ 342853 h 896571"/>
              <a:gd name="connsiteX2051" fmla="*/ 1445061 w 2597641"/>
              <a:gd name="connsiteY2051" fmla="*/ 338481 h 896571"/>
              <a:gd name="connsiteX2052" fmla="*/ 1370703 w 2597641"/>
              <a:gd name="connsiteY2052" fmla="*/ 332240 h 896571"/>
              <a:gd name="connsiteX2053" fmla="*/ 1372990 w 2597641"/>
              <a:gd name="connsiteY2053" fmla="*/ 342128 h 896571"/>
              <a:gd name="connsiteX2054" fmla="*/ 1365002 w 2597641"/>
              <a:gd name="connsiteY2054" fmla="*/ 341371 h 896571"/>
              <a:gd name="connsiteX2055" fmla="*/ 1506100 w 2597641"/>
              <a:gd name="connsiteY2055" fmla="*/ 332177 h 896571"/>
              <a:gd name="connsiteX2056" fmla="*/ 1504772 w 2597641"/>
              <a:gd name="connsiteY2056" fmla="*/ 337693 h 896571"/>
              <a:gd name="connsiteX2057" fmla="*/ 1509716 w 2597641"/>
              <a:gd name="connsiteY2057" fmla="*/ 336549 h 896571"/>
              <a:gd name="connsiteX2058" fmla="*/ 1531962 w 2597641"/>
              <a:gd name="connsiteY2058" fmla="*/ 331405 h 896571"/>
              <a:gd name="connsiteX2059" fmla="*/ 1533677 w 2597641"/>
              <a:gd name="connsiteY2059" fmla="*/ 338821 h 896571"/>
              <a:gd name="connsiteX2060" fmla="*/ 1538050 w 2597641"/>
              <a:gd name="connsiteY2060" fmla="*/ 335205 h 896571"/>
              <a:gd name="connsiteX2061" fmla="*/ 1487654 w 2597641"/>
              <a:gd name="connsiteY2061" fmla="*/ 331235 h 896571"/>
              <a:gd name="connsiteX2062" fmla="*/ 1496213 w 2597641"/>
              <a:gd name="connsiteY2062" fmla="*/ 334464 h 896571"/>
              <a:gd name="connsiteX2063" fmla="*/ 1489369 w 2597641"/>
              <a:gd name="connsiteY2063" fmla="*/ 338651 h 896571"/>
              <a:gd name="connsiteX2064" fmla="*/ 1463121 w 2597641"/>
              <a:gd name="connsiteY2064" fmla="*/ 326492 h 896571"/>
              <a:gd name="connsiteX2065" fmla="*/ 1474724 w 2597641"/>
              <a:gd name="connsiteY2065" fmla="*/ 331621 h 896571"/>
              <a:gd name="connsiteX2066" fmla="*/ 1473395 w 2597641"/>
              <a:gd name="connsiteY2066" fmla="*/ 337136 h 896571"/>
              <a:gd name="connsiteX2067" fmla="*/ 1463121 w 2597641"/>
              <a:gd name="connsiteY2067" fmla="*/ 326492 h 896571"/>
              <a:gd name="connsiteX2068" fmla="*/ 1829947 w 2597641"/>
              <a:gd name="connsiteY2068" fmla="*/ 324992 h 896571"/>
              <a:gd name="connsiteX2069" fmla="*/ 1822533 w 2597641"/>
              <a:gd name="connsiteY2069" fmla="*/ 326706 h 896571"/>
              <a:gd name="connsiteX2070" fmla="*/ 1831662 w 2597641"/>
              <a:gd name="connsiteY2070" fmla="*/ 332407 h 896571"/>
              <a:gd name="connsiteX2071" fmla="*/ 952337 w 2597641"/>
              <a:gd name="connsiteY2071" fmla="*/ 324827 h 896571"/>
              <a:gd name="connsiteX2072" fmla="*/ 957096 w 2597641"/>
              <a:gd name="connsiteY2072" fmla="*/ 334143 h 896571"/>
              <a:gd name="connsiteX2073" fmla="*/ 948536 w 2597641"/>
              <a:gd name="connsiteY2073" fmla="*/ 330914 h 896571"/>
              <a:gd name="connsiteX2074" fmla="*/ 2350620 w 2597641"/>
              <a:gd name="connsiteY2074" fmla="*/ 324369 h 896571"/>
              <a:gd name="connsiteX2075" fmla="*/ 2358422 w 2597641"/>
              <a:gd name="connsiteY2075" fmla="*/ 335585 h 896571"/>
              <a:gd name="connsiteX2076" fmla="*/ 2352150 w 2597641"/>
              <a:gd name="connsiteY2076" fmla="*/ 342244 h 896571"/>
              <a:gd name="connsiteX2077" fmla="*/ 2351006 w 2597641"/>
              <a:gd name="connsiteY2077" fmla="*/ 337300 h 896571"/>
              <a:gd name="connsiteX2078" fmla="*/ 1550595 w 2597641"/>
              <a:gd name="connsiteY2078" fmla="*/ 321888 h 896571"/>
              <a:gd name="connsiteX2079" fmla="*/ 1545466 w 2597641"/>
              <a:gd name="connsiteY2079" fmla="*/ 333490 h 896571"/>
              <a:gd name="connsiteX2080" fmla="*/ 1561440 w 2597641"/>
              <a:gd name="connsiteY2080" fmla="*/ 335004 h 896571"/>
              <a:gd name="connsiteX2081" fmla="*/ 1559153 w 2597641"/>
              <a:gd name="connsiteY2081" fmla="*/ 325117 h 896571"/>
              <a:gd name="connsiteX2082" fmla="*/ 1552881 w 2597641"/>
              <a:gd name="connsiteY2082" fmla="*/ 331775 h 896571"/>
              <a:gd name="connsiteX2083" fmla="*/ 1617721 w 2597641"/>
              <a:gd name="connsiteY2083" fmla="*/ 319385 h 896571"/>
              <a:gd name="connsiteX2084" fmla="*/ 1610121 w 2597641"/>
              <a:gd name="connsiteY2084" fmla="*/ 331559 h 896571"/>
              <a:gd name="connsiteX2085" fmla="*/ 1620007 w 2597641"/>
              <a:gd name="connsiteY2085" fmla="*/ 329273 h 896571"/>
              <a:gd name="connsiteX2086" fmla="*/ 1262421 w 2597641"/>
              <a:gd name="connsiteY2086" fmla="*/ 317243 h 896571"/>
              <a:gd name="connsiteX2087" fmla="*/ 1262496 w 2597641"/>
              <a:gd name="connsiteY2087" fmla="*/ 317918 h 896571"/>
              <a:gd name="connsiteX2088" fmla="*/ 1261527 w 2597641"/>
              <a:gd name="connsiteY2088" fmla="*/ 317246 h 896571"/>
              <a:gd name="connsiteX2089" fmla="*/ 1262421 w 2597641"/>
              <a:gd name="connsiteY2089" fmla="*/ 317243 h 896571"/>
              <a:gd name="connsiteX2090" fmla="*/ 1583301 w 2597641"/>
              <a:gd name="connsiteY2090" fmla="*/ 316928 h 896571"/>
              <a:gd name="connsiteX2091" fmla="*/ 1579315 w 2597641"/>
              <a:gd name="connsiteY2091" fmla="*/ 333475 h 896571"/>
              <a:gd name="connsiteX2092" fmla="*/ 1586915 w 2597641"/>
              <a:gd name="connsiteY2092" fmla="*/ 321301 h 896571"/>
              <a:gd name="connsiteX2093" fmla="*/ 1731629 w 2597641"/>
              <a:gd name="connsiteY2093" fmla="*/ 316479 h 896571"/>
              <a:gd name="connsiteX2094" fmla="*/ 1725929 w 2597641"/>
              <a:gd name="connsiteY2094" fmla="*/ 325610 h 896571"/>
              <a:gd name="connsiteX2095" fmla="*/ 1733344 w 2597641"/>
              <a:gd name="connsiteY2095" fmla="*/ 323895 h 896571"/>
              <a:gd name="connsiteX2096" fmla="*/ 1395036 w 2597641"/>
              <a:gd name="connsiteY2096" fmla="*/ 313592 h 896571"/>
              <a:gd name="connsiteX2097" fmla="*/ 1396179 w 2597641"/>
              <a:gd name="connsiteY2097" fmla="*/ 318536 h 896571"/>
              <a:gd name="connsiteX2098" fmla="*/ 1391235 w 2597641"/>
              <a:gd name="connsiteY2098" fmla="*/ 319679 h 896571"/>
              <a:gd name="connsiteX2099" fmla="*/ 1390092 w 2597641"/>
              <a:gd name="connsiteY2099" fmla="*/ 314735 h 896571"/>
              <a:gd name="connsiteX2100" fmla="*/ 1496584 w 2597641"/>
              <a:gd name="connsiteY2100" fmla="*/ 313545 h 896571"/>
              <a:gd name="connsiteX2101" fmla="*/ 1502671 w 2597641"/>
              <a:gd name="connsiteY2101" fmla="*/ 317345 h 896571"/>
              <a:gd name="connsiteX2102" fmla="*/ 1487840 w 2597641"/>
              <a:gd name="connsiteY2102" fmla="*/ 320775 h 896571"/>
              <a:gd name="connsiteX2103" fmla="*/ 1494684 w 2597641"/>
              <a:gd name="connsiteY2103" fmla="*/ 316588 h 896571"/>
              <a:gd name="connsiteX2104" fmla="*/ 1644912 w 2597641"/>
              <a:gd name="connsiteY2104" fmla="*/ 313097 h 896571"/>
              <a:gd name="connsiteX2105" fmla="*/ 1637312 w 2597641"/>
              <a:gd name="connsiteY2105" fmla="*/ 325271 h 896571"/>
              <a:gd name="connsiteX2106" fmla="*/ 1645299 w 2597641"/>
              <a:gd name="connsiteY2106" fmla="*/ 326027 h 896571"/>
              <a:gd name="connsiteX2107" fmla="*/ 1811116 w 2597641"/>
              <a:gd name="connsiteY2107" fmla="*/ 311118 h 896571"/>
              <a:gd name="connsiteX2108" fmla="*/ 1808644 w 2597641"/>
              <a:gd name="connsiteY2108" fmla="*/ 311690 h 896571"/>
              <a:gd name="connsiteX2109" fmla="*/ 1810359 w 2597641"/>
              <a:gd name="connsiteY2109" fmla="*/ 319105 h 896571"/>
              <a:gd name="connsiteX2110" fmla="*/ 1814546 w 2597641"/>
              <a:gd name="connsiteY2110" fmla="*/ 325949 h 896571"/>
              <a:gd name="connsiteX2111" fmla="*/ 1817775 w 2597641"/>
              <a:gd name="connsiteY2111" fmla="*/ 317390 h 896571"/>
              <a:gd name="connsiteX2112" fmla="*/ 1812831 w 2597641"/>
              <a:gd name="connsiteY2112" fmla="*/ 318533 h 896571"/>
              <a:gd name="connsiteX2113" fmla="*/ 1524346 w 2597641"/>
              <a:gd name="connsiteY2113" fmla="*/ 309729 h 896571"/>
              <a:gd name="connsiteX2114" fmla="*/ 1532906 w 2597641"/>
              <a:gd name="connsiteY2114" fmla="*/ 312958 h 896571"/>
              <a:gd name="connsiteX2115" fmla="*/ 1526061 w 2597641"/>
              <a:gd name="connsiteY2115" fmla="*/ 317144 h 896571"/>
              <a:gd name="connsiteX2116" fmla="*/ 1888702 w 2597641"/>
              <a:gd name="connsiteY2116" fmla="*/ 308799 h 896571"/>
              <a:gd name="connsiteX2117" fmla="*/ 1892889 w 2597641"/>
              <a:gd name="connsiteY2117" fmla="*/ 315643 h 896571"/>
              <a:gd name="connsiteX2118" fmla="*/ 1885473 w 2597641"/>
              <a:gd name="connsiteY2118" fmla="*/ 317358 h 896571"/>
              <a:gd name="connsiteX2119" fmla="*/ 1789626 w 2597641"/>
              <a:gd name="connsiteY2119" fmla="*/ 308275 h 896571"/>
              <a:gd name="connsiteX2120" fmla="*/ 1786397 w 2597641"/>
              <a:gd name="connsiteY2120" fmla="*/ 316835 h 896571"/>
              <a:gd name="connsiteX2121" fmla="*/ 1779552 w 2597641"/>
              <a:gd name="connsiteY2121" fmla="*/ 321022 h 896571"/>
              <a:gd name="connsiteX2122" fmla="*/ 1788112 w 2597641"/>
              <a:gd name="connsiteY2122" fmla="*/ 324250 h 896571"/>
              <a:gd name="connsiteX2123" fmla="*/ 1786397 w 2597641"/>
              <a:gd name="connsiteY2123" fmla="*/ 316835 h 896571"/>
              <a:gd name="connsiteX2124" fmla="*/ 1791341 w 2597641"/>
              <a:gd name="connsiteY2124" fmla="*/ 315691 h 896571"/>
              <a:gd name="connsiteX2125" fmla="*/ 1609919 w 2597641"/>
              <a:gd name="connsiteY2125" fmla="*/ 308168 h 896571"/>
              <a:gd name="connsiteX2126" fmla="*/ 1595088 w 2597641"/>
              <a:gd name="connsiteY2126" fmla="*/ 311598 h 896571"/>
              <a:gd name="connsiteX2127" fmla="*/ 1606691 w 2597641"/>
              <a:gd name="connsiteY2127" fmla="*/ 316727 h 896571"/>
              <a:gd name="connsiteX2128" fmla="*/ 1208671 w 2597641"/>
              <a:gd name="connsiteY2128" fmla="*/ 307213 h 896571"/>
              <a:gd name="connsiteX2129" fmla="*/ 1220845 w 2597641"/>
              <a:gd name="connsiteY2129" fmla="*/ 314814 h 896571"/>
              <a:gd name="connsiteX2130" fmla="*/ 1222560 w 2597641"/>
              <a:gd name="connsiteY2130" fmla="*/ 322230 h 896571"/>
              <a:gd name="connsiteX2131" fmla="*/ 1229976 w 2597641"/>
              <a:gd name="connsiteY2131" fmla="*/ 320515 h 896571"/>
              <a:gd name="connsiteX2132" fmla="*/ 1231304 w 2597641"/>
              <a:gd name="connsiteY2132" fmla="*/ 315000 h 896571"/>
              <a:gd name="connsiteX2133" fmla="*/ 1246135 w 2597641"/>
              <a:gd name="connsiteY2133" fmla="*/ 311570 h 896571"/>
              <a:gd name="connsiteX2134" fmla="*/ 1252794 w 2597641"/>
              <a:gd name="connsiteY2134" fmla="*/ 317842 h 896571"/>
              <a:gd name="connsiteX2135" fmla="*/ 1257166 w 2597641"/>
              <a:gd name="connsiteY2135" fmla="*/ 314227 h 896571"/>
              <a:gd name="connsiteX2136" fmla="*/ 1261527 w 2597641"/>
              <a:gd name="connsiteY2136" fmla="*/ 317246 h 896571"/>
              <a:gd name="connsiteX2137" fmla="*/ 1264397 w 2597641"/>
              <a:gd name="connsiteY2137" fmla="*/ 322971 h 896571"/>
              <a:gd name="connsiteX2138" fmla="*/ 1268770 w 2597641"/>
              <a:gd name="connsiteY2138" fmla="*/ 319355 h 896571"/>
              <a:gd name="connsiteX2139" fmla="*/ 1298633 w 2597641"/>
              <a:gd name="connsiteY2139" fmla="*/ 335887 h 896571"/>
              <a:gd name="connsiteX2140" fmla="*/ 1308150 w 2597641"/>
              <a:gd name="connsiteY2140" fmla="*/ 354519 h 896571"/>
              <a:gd name="connsiteX2141" fmla="*/ 1309294 w 2597641"/>
              <a:gd name="connsiteY2141" fmla="*/ 359463 h 896571"/>
              <a:gd name="connsiteX2142" fmla="*/ 1310437 w 2597641"/>
              <a:gd name="connsiteY2142" fmla="*/ 364407 h 896571"/>
              <a:gd name="connsiteX2143" fmla="*/ 1314624 w 2597641"/>
              <a:gd name="connsiteY2143" fmla="*/ 371250 h 896571"/>
              <a:gd name="connsiteX2144" fmla="*/ 1310252 w 2597641"/>
              <a:gd name="connsiteY2144" fmla="*/ 374865 h 896571"/>
              <a:gd name="connsiteX2145" fmla="*/ 1308351 w 2597641"/>
              <a:gd name="connsiteY2145" fmla="*/ 377909 h 896571"/>
              <a:gd name="connsiteX2146" fmla="*/ 1300750 w 2597641"/>
              <a:gd name="connsiteY2146" fmla="*/ 390083 h 896571"/>
              <a:gd name="connsiteX2147" fmla="*/ 1303608 w 2597641"/>
              <a:gd name="connsiteY2147" fmla="*/ 402442 h 896571"/>
              <a:gd name="connsiteX2148" fmla="*/ 1289735 w 2597641"/>
              <a:gd name="connsiteY2148" fmla="*/ 421275 h 896571"/>
              <a:gd name="connsiteX2149" fmla="*/ 1284219 w 2597641"/>
              <a:gd name="connsiteY2149" fmla="*/ 419947 h 896571"/>
              <a:gd name="connsiteX2150" fmla="*/ 1285934 w 2597641"/>
              <a:gd name="connsiteY2150" fmla="*/ 427363 h 896571"/>
              <a:gd name="connsiteX2151" fmla="*/ 1275474 w 2597641"/>
              <a:gd name="connsiteY2151" fmla="*/ 427178 h 896571"/>
              <a:gd name="connsiteX2152" fmla="*/ 1271103 w 2597641"/>
              <a:gd name="connsiteY2152" fmla="*/ 430793 h 896571"/>
              <a:gd name="connsiteX2153" fmla="*/ 1265587 w 2597641"/>
              <a:gd name="connsiteY2153" fmla="*/ 429464 h 896571"/>
              <a:gd name="connsiteX2154" fmla="*/ 1261215 w 2597641"/>
              <a:gd name="connsiteY2154" fmla="*/ 433079 h 896571"/>
              <a:gd name="connsiteX2155" fmla="*/ 1258171 w 2597641"/>
              <a:gd name="connsiteY2155" fmla="*/ 431179 h 896571"/>
              <a:gd name="connsiteX2156" fmla="*/ 1253799 w 2597641"/>
              <a:gd name="connsiteY2156" fmla="*/ 434794 h 896571"/>
              <a:gd name="connsiteX2157" fmla="*/ 1246383 w 2597641"/>
              <a:gd name="connsiteY2157" fmla="*/ 436509 h 896571"/>
              <a:gd name="connsiteX2158" fmla="*/ 1237253 w 2597641"/>
              <a:gd name="connsiteY2158" fmla="*/ 430808 h 896571"/>
              <a:gd name="connsiteX2159" fmla="*/ 1232881 w 2597641"/>
              <a:gd name="connsiteY2159" fmla="*/ 434423 h 896571"/>
              <a:gd name="connsiteX2160" fmla="*/ 1227367 w 2597641"/>
              <a:gd name="connsiteY2160" fmla="*/ 433095 h 896571"/>
              <a:gd name="connsiteX2161" fmla="*/ 1233268 w 2597641"/>
              <a:gd name="connsiteY2161" fmla="*/ 447353 h 896571"/>
              <a:gd name="connsiteX2162" fmla="*/ 1220908 w 2597641"/>
              <a:gd name="connsiteY2162" fmla="*/ 450211 h 896571"/>
              <a:gd name="connsiteX2163" fmla="*/ 1222422 w 2597641"/>
              <a:gd name="connsiteY2163" fmla="*/ 434236 h 896571"/>
              <a:gd name="connsiteX2164" fmla="*/ 1227364 w 2597641"/>
              <a:gd name="connsiteY2164" fmla="*/ 433093 h 896571"/>
              <a:gd name="connsiteX2165" fmla="*/ 1224322 w 2597641"/>
              <a:gd name="connsiteY2165" fmla="*/ 431194 h 896571"/>
              <a:gd name="connsiteX2166" fmla="*/ 1212148 w 2597641"/>
              <a:gd name="connsiteY2166" fmla="*/ 423593 h 896571"/>
              <a:gd name="connsiteX2167" fmla="*/ 1209861 w 2597641"/>
              <a:gd name="connsiteY2167" fmla="*/ 413706 h 896571"/>
              <a:gd name="connsiteX2168" fmla="*/ 1205490 w 2597641"/>
              <a:gd name="connsiteY2168" fmla="*/ 417321 h 896571"/>
              <a:gd name="connsiteX2169" fmla="*/ 1196544 w 2597641"/>
              <a:gd name="connsiteY2169" fmla="*/ 401161 h 896571"/>
              <a:gd name="connsiteX2170" fmla="*/ 1194829 w 2597641"/>
              <a:gd name="connsiteY2170" fmla="*/ 393746 h 896571"/>
              <a:gd name="connsiteX2171" fmla="*/ 1191214 w 2597641"/>
              <a:gd name="connsiteY2171" fmla="*/ 389374 h 896571"/>
              <a:gd name="connsiteX2172" fmla="*/ 1189499 w 2597641"/>
              <a:gd name="connsiteY2172" fmla="*/ 381958 h 896571"/>
              <a:gd name="connsiteX2173" fmla="*/ 1197285 w 2597641"/>
              <a:gd name="connsiteY2173" fmla="*/ 359325 h 896571"/>
              <a:gd name="connsiteX2174" fmla="*/ 1193671 w 2597641"/>
              <a:gd name="connsiteY2174" fmla="*/ 354953 h 896571"/>
              <a:gd name="connsiteX2175" fmla="*/ 1195755 w 2597641"/>
              <a:gd name="connsiteY2175" fmla="*/ 341449 h 896571"/>
              <a:gd name="connsiteX2176" fmla="*/ 1200699 w 2597641"/>
              <a:gd name="connsiteY2176" fmla="*/ 340306 h 896571"/>
              <a:gd name="connsiteX2177" fmla="*/ 1199556 w 2597641"/>
              <a:gd name="connsiteY2177" fmla="*/ 335362 h 896571"/>
              <a:gd name="connsiteX2178" fmla="*/ 1206972 w 2597641"/>
              <a:gd name="connsiteY2178" fmla="*/ 333647 h 896571"/>
              <a:gd name="connsiteX2179" fmla="*/ 1213244 w 2597641"/>
              <a:gd name="connsiteY2179" fmla="*/ 326989 h 896571"/>
              <a:gd name="connsiteX2180" fmla="*/ 1209057 w 2597641"/>
              <a:gd name="connsiteY2180" fmla="*/ 320144 h 896571"/>
              <a:gd name="connsiteX2181" fmla="*/ 1208486 w 2597641"/>
              <a:gd name="connsiteY2181" fmla="*/ 317672 h 896571"/>
              <a:gd name="connsiteX2182" fmla="*/ 1208671 w 2597641"/>
              <a:gd name="connsiteY2182" fmla="*/ 307213 h 896571"/>
              <a:gd name="connsiteX2183" fmla="*/ 1721356 w 2597641"/>
              <a:gd name="connsiteY2183" fmla="*/ 305835 h 896571"/>
              <a:gd name="connsiteX2184" fmla="*/ 1720598 w 2597641"/>
              <a:gd name="connsiteY2184" fmla="*/ 313822 h 896571"/>
              <a:gd name="connsiteX2185" fmla="*/ 1727443 w 2597641"/>
              <a:gd name="connsiteY2185" fmla="*/ 309635 h 896571"/>
              <a:gd name="connsiteX2186" fmla="*/ 1473950 w 2597641"/>
              <a:gd name="connsiteY2186" fmla="*/ 305759 h 896571"/>
              <a:gd name="connsiteX2187" fmla="*/ 1483653 w 2597641"/>
              <a:gd name="connsiteY2187" fmla="*/ 313932 h 896571"/>
              <a:gd name="connsiteX2188" fmla="*/ 1470721 w 2597641"/>
              <a:gd name="connsiteY2188" fmla="*/ 314318 h 896571"/>
              <a:gd name="connsiteX2189" fmla="*/ 1497341 w 2597641"/>
              <a:gd name="connsiteY2189" fmla="*/ 305557 h 896571"/>
              <a:gd name="connsiteX2190" fmla="*/ 1496584 w 2597641"/>
              <a:gd name="connsiteY2190" fmla="*/ 313545 h 896571"/>
              <a:gd name="connsiteX2191" fmla="*/ 1492969 w 2597641"/>
              <a:gd name="connsiteY2191" fmla="*/ 309172 h 896571"/>
              <a:gd name="connsiteX2192" fmla="*/ 1728771 w 2597641"/>
              <a:gd name="connsiteY2192" fmla="*/ 304120 h 896571"/>
              <a:gd name="connsiteX2193" fmla="*/ 1736573 w 2597641"/>
              <a:gd name="connsiteY2193" fmla="*/ 315336 h 896571"/>
              <a:gd name="connsiteX2194" fmla="*/ 1739801 w 2597641"/>
              <a:gd name="connsiteY2194" fmla="*/ 306777 h 896571"/>
              <a:gd name="connsiteX2195" fmla="*/ 1515216 w 2597641"/>
              <a:gd name="connsiteY2195" fmla="*/ 304028 h 896571"/>
              <a:gd name="connsiteX2196" fmla="*/ 1516359 w 2597641"/>
              <a:gd name="connsiteY2196" fmla="*/ 308972 h 896571"/>
              <a:gd name="connsiteX2197" fmla="*/ 1507800 w 2597641"/>
              <a:gd name="connsiteY2197" fmla="*/ 305743 h 896571"/>
              <a:gd name="connsiteX2198" fmla="*/ 1598317 w 2597641"/>
              <a:gd name="connsiteY2198" fmla="*/ 303040 h 896571"/>
              <a:gd name="connsiteX2199" fmla="*/ 1594517 w 2597641"/>
              <a:gd name="connsiteY2199" fmla="*/ 309126 h 896571"/>
              <a:gd name="connsiteX2200" fmla="*/ 1601932 w 2597641"/>
              <a:gd name="connsiteY2200" fmla="*/ 307411 h 896571"/>
              <a:gd name="connsiteX2201" fmla="*/ 1632167 w 2597641"/>
              <a:gd name="connsiteY2201" fmla="*/ 303023 h 896571"/>
              <a:gd name="connsiteX2202" fmla="*/ 1624750 w 2597641"/>
              <a:gd name="connsiteY2202" fmla="*/ 304739 h 896571"/>
              <a:gd name="connsiteX2203" fmla="*/ 1628937 w 2597641"/>
              <a:gd name="connsiteY2203" fmla="*/ 311583 h 896571"/>
              <a:gd name="connsiteX2204" fmla="*/ 1767564 w 2597641"/>
              <a:gd name="connsiteY2204" fmla="*/ 302961 h 896571"/>
              <a:gd name="connsiteX2205" fmla="*/ 1768707 w 2597641"/>
              <a:gd name="connsiteY2205" fmla="*/ 307905 h 896571"/>
              <a:gd name="connsiteX2206" fmla="*/ 1761292 w 2597641"/>
              <a:gd name="connsiteY2206" fmla="*/ 309620 h 896571"/>
              <a:gd name="connsiteX2207" fmla="*/ 1767949 w 2597641"/>
              <a:gd name="connsiteY2207" fmla="*/ 315892 h 896571"/>
              <a:gd name="connsiteX2208" fmla="*/ 1773079 w 2597641"/>
              <a:gd name="connsiteY2208" fmla="*/ 304290 h 896571"/>
              <a:gd name="connsiteX2209" fmla="*/ 1590330 w 2597641"/>
              <a:gd name="connsiteY2209" fmla="*/ 302283 h 896571"/>
              <a:gd name="connsiteX2210" fmla="*/ 1582914 w 2597641"/>
              <a:gd name="connsiteY2210" fmla="*/ 303998 h 896571"/>
              <a:gd name="connsiteX2211" fmla="*/ 1587101 w 2597641"/>
              <a:gd name="connsiteY2211" fmla="*/ 310841 h 896571"/>
              <a:gd name="connsiteX2212" fmla="*/ 1670960 w 2597641"/>
              <a:gd name="connsiteY2212" fmla="*/ 301865 h 896571"/>
              <a:gd name="connsiteX2213" fmla="*/ 1667160 w 2597641"/>
              <a:gd name="connsiteY2213" fmla="*/ 307952 h 896571"/>
              <a:gd name="connsiteX2214" fmla="*/ 1676289 w 2597641"/>
              <a:gd name="connsiteY2214" fmla="*/ 313653 h 896571"/>
              <a:gd name="connsiteX2215" fmla="*/ 1680662 w 2597641"/>
              <a:gd name="connsiteY2215" fmla="*/ 310038 h 896571"/>
              <a:gd name="connsiteX2216" fmla="*/ 1536275 w 2597641"/>
              <a:gd name="connsiteY2216" fmla="*/ 300785 h 896571"/>
              <a:gd name="connsiteX2217" fmla="*/ 1540321 w 2597641"/>
              <a:gd name="connsiteY2217" fmla="*/ 311243 h 896571"/>
              <a:gd name="connsiteX2218" fmla="*/ 1525103 w 2597641"/>
              <a:gd name="connsiteY2218" fmla="*/ 301741 h 896571"/>
              <a:gd name="connsiteX2219" fmla="*/ 1536275 w 2597641"/>
              <a:gd name="connsiteY2219" fmla="*/ 300785 h 896571"/>
              <a:gd name="connsiteX2220" fmla="*/ 1779924 w 2597641"/>
              <a:gd name="connsiteY2220" fmla="*/ 300103 h 896571"/>
              <a:gd name="connsiteX2221" fmla="*/ 1778595 w 2597641"/>
              <a:gd name="connsiteY2221" fmla="*/ 305618 h 896571"/>
              <a:gd name="connsiteX2222" fmla="*/ 1781639 w 2597641"/>
              <a:gd name="connsiteY2222" fmla="*/ 307518 h 896571"/>
              <a:gd name="connsiteX2223" fmla="*/ 1786011 w 2597641"/>
              <a:gd name="connsiteY2223" fmla="*/ 303903 h 896571"/>
              <a:gd name="connsiteX2224" fmla="*/ 1912278 w 2597641"/>
              <a:gd name="connsiteY2224" fmla="*/ 298139 h 896571"/>
              <a:gd name="connsiteX2225" fmla="*/ 1917608 w 2597641"/>
              <a:gd name="connsiteY2225" fmla="*/ 309927 h 896571"/>
              <a:gd name="connsiteX2226" fmla="*/ 1910192 w 2597641"/>
              <a:gd name="connsiteY2226" fmla="*/ 311642 h 896571"/>
              <a:gd name="connsiteX2227" fmla="*/ 1912278 w 2597641"/>
              <a:gd name="connsiteY2227" fmla="*/ 298139 h 896571"/>
              <a:gd name="connsiteX2228" fmla="*/ 1661829 w 2597641"/>
              <a:gd name="connsiteY2228" fmla="*/ 296164 h 896571"/>
              <a:gd name="connsiteX2229" fmla="*/ 1659357 w 2597641"/>
              <a:gd name="connsiteY2229" fmla="*/ 296735 h 896571"/>
              <a:gd name="connsiteX2230" fmla="*/ 1659743 w 2597641"/>
              <a:gd name="connsiteY2230" fmla="*/ 309667 h 896571"/>
              <a:gd name="connsiteX2231" fmla="*/ 1664688 w 2597641"/>
              <a:gd name="connsiteY2231" fmla="*/ 308524 h 896571"/>
              <a:gd name="connsiteX2232" fmla="*/ 1643382 w 2597641"/>
              <a:gd name="connsiteY2232" fmla="*/ 295221 h 896571"/>
              <a:gd name="connsiteX2233" fmla="*/ 1639011 w 2597641"/>
              <a:gd name="connsiteY2233" fmla="*/ 298837 h 896571"/>
              <a:gd name="connsiteX2234" fmla="*/ 1635967 w 2597641"/>
              <a:gd name="connsiteY2234" fmla="*/ 296936 h 896571"/>
              <a:gd name="connsiteX2235" fmla="*/ 1639396 w 2597641"/>
              <a:gd name="connsiteY2235" fmla="*/ 311768 h 896571"/>
              <a:gd name="connsiteX2236" fmla="*/ 1646812 w 2597641"/>
              <a:gd name="connsiteY2236" fmla="*/ 310053 h 896571"/>
              <a:gd name="connsiteX2237" fmla="*/ 1552935 w 2597641"/>
              <a:gd name="connsiteY2237" fmla="*/ 294003 h 896571"/>
              <a:gd name="connsiteX2238" fmla="*/ 1550965 w 2597641"/>
              <a:gd name="connsiteY2238" fmla="*/ 300969 h 896571"/>
              <a:gd name="connsiteX2239" fmla="*/ 1560096 w 2597641"/>
              <a:gd name="connsiteY2239" fmla="*/ 306670 h 896571"/>
              <a:gd name="connsiteX2240" fmla="*/ 1545265 w 2597641"/>
              <a:gd name="connsiteY2240" fmla="*/ 310099 h 896571"/>
              <a:gd name="connsiteX2241" fmla="*/ 1547350 w 2597641"/>
              <a:gd name="connsiteY2241" fmla="*/ 296596 h 896571"/>
              <a:gd name="connsiteX2242" fmla="*/ 1552935 w 2597641"/>
              <a:gd name="connsiteY2242" fmla="*/ 294003 h 896571"/>
              <a:gd name="connsiteX2243" fmla="*/ 1653270 w 2597641"/>
              <a:gd name="connsiteY2243" fmla="*/ 292935 h 896571"/>
              <a:gd name="connsiteX2244" fmla="*/ 1647569 w 2597641"/>
              <a:gd name="connsiteY2244" fmla="*/ 302066 h 896571"/>
              <a:gd name="connsiteX2245" fmla="*/ 1654985 w 2597641"/>
              <a:gd name="connsiteY2245" fmla="*/ 300351 h 896571"/>
              <a:gd name="connsiteX2246" fmla="*/ 1856367 w 2597641"/>
              <a:gd name="connsiteY2246" fmla="*/ 292840 h 896571"/>
              <a:gd name="connsiteX2247" fmla="*/ 1858082 w 2597641"/>
              <a:gd name="connsiteY2247" fmla="*/ 300256 h 896571"/>
              <a:gd name="connsiteX2248" fmla="*/ 1853138 w 2597641"/>
              <a:gd name="connsiteY2248" fmla="*/ 301399 h 896571"/>
              <a:gd name="connsiteX2249" fmla="*/ 1725912 w 2597641"/>
              <a:gd name="connsiteY2249" fmla="*/ 291761 h 896571"/>
              <a:gd name="connsiteX2250" fmla="*/ 1722683 w 2597641"/>
              <a:gd name="connsiteY2250" fmla="*/ 300320 h 896571"/>
              <a:gd name="connsiteX2251" fmla="*/ 1730100 w 2597641"/>
              <a:gd name="connsiteY2251" fmla="*/ 298605 h 896571"/>
              <a:gd name="connsiteX2252" fmla="*/ 1742458 w 2597641"/>
              <a:gd name="connsiteY2252" fmla="*/ 295747 h 896571"/>
              <a:gd name="connsiteX2253" fmla="*/ 1733900 w 2597641"/>
              <a:gd name="connsiteY2253" fmla="*/ 292518 h 896571"/>
              <a:gd name="connsiteX2254" fmla="*/ 1735043 w 2597641"/>
              <a:gd name="connsiteY2254" fmla="*/ 297462 h 896571"/>
              <a:gd name="connsiteX2255" fmla="*/ 1730100 w 2597641"/>
              <a:gd name="connsiteY2255" fmla="*/ 298605 h 896571"/>
              <a:gd name="connsiteX2256" fmla="*/ 1629309 w 2597641"/>
              <a:gd name="connsiteY2256" fmla="*/ 290665 h 896571"/>
              <a:gd name="connsiteX2257" fmla="*/ 1623607 w 2597641"/>
              <a:gd name="connsiteY2257" fmla="*/ 299795 h 896571"/>
              <a:gd name="connsiteX2258" fmla="*/ 1631595 w 2597641"/>
              <a:gd name="connsiteY2258" fmla="*/ 300552 h 896571"/>
              <a:gd name="connsiteX2259" fmla="*/ 1839820 w 2597641"/>
              <a:gd name="connsiteY2259" fmla="*/ 288854 h 896571"/>
              <a:gd name="connsiteX2260" fmla="*/ 1839063 w 2597641"/>
              <a:gd name="connsiteY2260" fmla="*/ 296842 h 896571"/>
              <a:gd name="connsiteX2261" fmla="*/ 1834876 w 2597641"/>
              <a:gd name="connsiteY2261" fmla="*/ 289998 h 896571"/>
              <a:gd name="connsiteX2262" fmla="*/ 1591844 w 2597641"/>
              <a:gd name="connsiteY2262" fmla="*/ 286307 h 896571"/>
              <a:gd name="connsiteX2263" fmla="*/ 1602303 w 2597641"/>
              <a:gd name="connsiteY2263" fmla="*/ 286492 h 896571"/>
              <a:gd name="connsiteX2264" fmla="*/ 1598503 w 2597641"/>
              <a:gd name="connsiteY2264" fmla="*/ 292580 h 896571"/>
              <a:gd name="connsiteX2265" fmla="*/ 1663075 w 2597641"/>
              <a:gd name="connsiteY2265" fmla="*/ 283954 h 896571"/>
              <a:gd name="connsiteX2266" fmla="*/ 1663654 w 2597641"/>
              <a:gd name="connsiteY2266" fmla="*/ 284350 h 896571"/>
              <a:gd name="connsiteX2267" fmla="*/ 1663414 w 2597641"/>
              <a:gd name="connsiteY2267" fmla="*/ 285422 h 896571"/>
              <a:gd name="connsiteX2268" fmla="*/ 1662963 w 2597641"/>
              <a:gd name="connsiteY2268" fmla="*/ 284921 h 896571"/>
              <a:gd name="connsiteX2269" fmla="*/ 563618 w 2597641"/>
              <a:gd name="connsiteY2269" fmla="*/ 276705 h 896571"/>
              <a:gd name="connsiteX2270" fmla="*/ 568376 w 2597641"/>
              <a:gd name="connsiteY2270" fmla="*/ 286021 h 896571"/>
              <a:gd name="connsiteX2271" fmla="*/ 560389 w 2597641"/>
              <a:gd name="connsiteY2271" fmla="*/ 285264 h 896571"/>
              <a:gd name="connsiteX2272" fmla="*/ 1701565 w 2597641"/>
              <a:gd name="connsiteY2272" fmla="*/ 276558 h 896571"/>
              <a:gd name="connsiteX2273" fmla="*/ 1706324 w 2597641"/>
              <a:gd name="connsiteY2273" fmla="*/ 285874 h 896571"/>
              <a:gd name="connsiteX2274" fmla="*/ 1705567 w 2597641"/>
              <a:gd name="connsiteY2274" fmla="*/ 293862 h 896571"/>
              <a:gd name="connsiteX2275" fmla="*/ 1707281 w 2597641"/>
              <a:gd name="connsiteY2275" fmla="*/ 301277 h 896571"/>
              <a:gd name="connsiteX2276" fmla="*/ 1704809 w 2597641"/>
              <a:gd name="connsiteY2276" fmla="*/ 301848 h 896571"/>
              <a:gd name="connsiteX2277" fmla="*/ 1697007 w 2597641"/>
              <a:gd name="connsiteY2277" fmla="*/ 290633 h 896571"/>
              <a:gd name="connsiteX2278" fmla="*/ 1695293 w 2597641"/>
              <a:gd name="connsiteY2278" fmla="*/ 283217 h 896571"/>
              <a:gd name="connsiteX2279" fmla="*/ 1612947 w 2597641"/>
              <a:gd name="connsiteY2279" fmla="*/ 276219 h 896571"/>
              <a:gd name="connsiteX2280" fmla="*/ 1626265 w 2597641"/>
              <a:gd name="connsiteY2280" fmla="*/ 288764 h 896571"/>
              <a:gd name="connsiteX2281" fmla="*/ 1635581 w 2597641"/>
              <a:gd name="connsiteY2281" fmla="*/ 284006 h 896571"/>
              <a:gd name="connsiteX2282" fmla="*/ 1647755 w 2597641"/>
              <a:gd name="connsiteY2282" fmla="*/ 291607 h 896571"/>
              <a:gd name="connsiteX2283" fmla="*/ 1653455 w 2597641"/>
              <a:gd name="connsiteY2283" fmla="*/ 282476 h 896571"/>
              <a:gd name="connsiteX2284" fmla="*/ 1661443 w 2597641"/>
              <a:gd name="connsiteY2284" fmla="*/ 283233 h 896571"/>
              <a:gd name="connsiteX2285" fmla="*/ 1662963 w 2597641"/>
              <a:gd name="connsiteY2285" fmla="*/ 284921 h 896571"/>
              <a:gd name="connsiteX2286" fmla="*/ 1662587 w 2597641"/>
              <a:gd name="connsiteY2286" fmla="*/ 288177 h 896571"/>
              <a:gd name="connsiteX2287" fmla="*/ 1672287 w 2597641"/>
              <a:gd name="connsiteY2287" fmla="*/ 296349 h 896571"/>
              <a:gd name="connsiteX2288" fmla="*/ 1685976 w 2597641"/>
              <a:gd name="connsiteY2288" fmla="*/ 287975 h 896571"/>
              <a:gd name="connsiteX2289" fmla="*/ 1683690 w 2597641"/>
              <a:gd name="connsiteY2289" fmla="*/ 278088 h 896571"/>
              <a:gd name="connsiteX2290" fmla="*/ 1686162 w 2597641"/>
              <a:gd name="connsiteY2290" fmla="*/ 277517 h 896571"/>
              <a:gd name="connsiteX2291" fmla="*/ 1691491 w 2597641"/>
              <a:gd name="connsiteY2291" fmla="*/ 289304 h 896571"/>
              <a:gd name="connsiteX2292" fmla="*/ 1680847 w 2597641"/>
              <a:gd name="connsiteY2292" fmla="*/ 299578 h 896571"/>
              <a:gd name="connsiteX2293" fmla="*/ 1691307 w 2597641"/>
              <a:gd name="connsiteY2293" fmla="*/ 299764 h 896571"/>
              <a:gd name="connsiteX2294" fmla="*/ 1705951 w 2597641"/>
              <a:gd name="connsiteY2294" fmla="*/ 306793 h 896571"/>
              <a:gd name="connsiteX2295" fmla="*/ 1710324 w 2597641"/>
              <a:gd name="connsiteY2295" fmla="*/ 303178 h 896571"/>
              <a:gd name="connsiteX2296" fmla="*/ 1720784 w 2597641"/>
              <a:gd name="connsiteY2296" fmla="*/ 303363 h 896571"/>
              <a:gd name="connsiteX2297" fmla="*/ 1730285 w 2597641"/>
              <a:gd name="connsiteY2297" fmla="*/ 288145 h 896571"/>
              <a:gd name="connsiteX2298" fmla="*/ 1726670 w 2597641"/>
              <a:gd name="connsiteY2298" fmla="*/ 283773 h 896571"/>
              <a:gd name="connsiteX2299" fmla="*/ 1731042 w 2597641"/>
              <a:gd name="connsiteY2299" fmla="*/ 280158 h 896571"/>
              <a:gd name="connsiteX2300" fmla="*/ 1734656 w 2597641"/>
              <a:gd name="connsiteY2300" fmla="*/ 284530 h 896571"/>
              <a:gd name="connsiteX2301" fmla="*/ 1740929 w 2597641"/>
              <a:gd name="connsiteY2301" fmla="*/ 277871 h 896571"/>
              <a:gd name="connsiteX2302" fmla="*/ 1766421 w 2597641"/>
              <a:gd name="connsiteY2302" fmla="*/ 298017 h 896571"/>
              <a:gd name="connsiteX2303" fmla="*/ 1770793 w 2597641"/>
              <a:gd name="connsiteY2303" fmla="*/ 294403 h 896571"/>
              <a:gd name="connsiteX2304" fmla="*/ 1764134 w 2597641"/>
              <a:gd name="connsiteY2304" fmla="*/ 288130 h 896571"/>
              <a:gd name="connsiteX2305" fmla="*/ 1771549 w 2597641"/>
              <a:gd name="connsiteY2305" fmla="*/ 286415 h 896571"/>
              <a:gd name="connsiteX2306" fmla="*/ 1772879 w 2597641"/>
              <a:gd name="connsiteY2306" fmla="*/ 280899 h 896571"/>
              <a:gd name="connsiteX2307" fmla="*/ 1778394 w 2597641"/>
              <a:gd name="connsiteY2307" fmla="*/ 282228 h 896571"/>
              <a:gd name="connsiteX2308" fmla="*/ 1777066 w 2597641"/>
              <a:gd name="connsiteY2308" fmla="*/ 287744 h 896571"/>
              <a:gd name="connsiteX2309" fmla="*/ 1786768 w 2597641"/>
              <a:gd name="connsiteY2309" fmla="*/ 295916 h 896571"/>
              <a:gd name="connsiteX2310" fmla="*/ 1789996 w 2597641"/>
              <a:gd name="connsiteY2310" fmla="*/ 287358 h 896571"/>
              <a:gd name="connsiteX2311" fmla="*/ 1798555 w 2597641"/>
              <a:gd name="connsiteY2311" fmla="*/ 290586 h 896571"/>
              <a:gd name="connsiteX2312" fmla="*/ 1797412 w 2597641"/>
              <a:gd name="connsiteY2312" fmla="*/ 285643 h 896571"/>
              <a:gd name="connsiteX2313" fmla="*/ 1804828 w 2597641"/>
              <a:gd name="connsiteY2313" fmla="*/ 283928 h 896571"/>
              <a:gd name="connsiteX2314" fmla="*/ 1804642 w 2597641"/>
              <a:gd name="connsiteY2314" fmla="*/ 294386 h 896571"/>
              <a:gd name="connsiteX2315" fmla="*/ 1813773 w 2597641"/>
              <a:gd name="connsiteY2315" fmla="*/ 300087 h 896571"/>
              <a:gd name="connsiteX2316" fmla="*/ 1819103 w 2597641"/>
              <a:gd name="connsiteY2316" fmla="*/ 311875 h 896571"/>
              <a:gd name="connsiteX2317" fmla="*/ 1823476 w 2597641"/>
              <a:gd name="connsiteY2317" fmla="*/ 308260 h 896571"/>
              <a:gd name="connsiteX2318" fmla="*/ 1831462 w 2597641"/>
              <a:gd name="connsiteY2318" fmla="*/ 309017 h 896571"/>
              <a:gd name="connsiteX2319" fmla="*/ 1839635 w 2597641"/>
              <a:gd name="connsiteY2319" fmla="*/ 299315 h 896571"/>
              <a:gd name="connsiteX2320" fmla="*/ 1840778 w 2597641"/>
              <a:gd name="connsiteY2320" fmla="*/ 304259 h 896571"/>
              <a:gd name="connsiteX2321" fmla="*/ 1851238 w 2597641"/>
              <a:gd name="connsiteY2321" fmla="*/ 304444 h 896571"/>
              <a:gd name="connsiteX2322" fmla="*/ 1841350 w 2597641"/>
              <a:gd name="connsiteY2322" fmla="*/ 306730 h 896571"/>
              <a:gd name="connsiteX2323" fmla="*/ 1851052 w 2597641"/>
              <a:gd name="connsiteY2323" fmla="*/ 314903 h 896571"/>
              <a:gd name="connsiteX2324" fmla="*/ 1839264 w 2597641"/>
              <a:gd name="connsiteY2324" fmla="*/ 320233 h 896571"/>
              <a:gd name="connsiteX2325" fmla="*/ 1839836 w 2597641"/>
              <a:gd name="connsiteY2325" fmla="*/ 322705 h 896571"/>
              <a:gd name="connsiteX2326" fmla="*/ 1850295 w 2597641"/>
              <a:gd name="connsiteY2326" fmla="*/ 322890 h 896571"/>
              <a:gd name="connsiteX2327" fmla="*/ 1861697 w 2597641"/>
              <a:gd name="connsiteY2327" fmla="*/ 304629 h 896571"/>
              <a:gd name="connsiteX2328" fmla="*/ 1863411 w 2597641"/>
              <a:gd name="connsiteY2328" fmla="*/ 312044 h 896571"/>
              <a:gd name="connsiteX2329" fmla="*/ 1875771 w 2597641"/>
              <a:gd name="connsiteY2329" fmla="*/ 309186 h 896571"/>
              <a:gd name="connsiteX2330" fmla="*/ 1879000 w 2597641"/>
              <a:gd name="connsiteY2330" fmla="*/ 300628 h 896571"/>
              <a:gd name="connsiteX2331" fmla="*/ 1870070 w 2597641"/>
              <a:gd name="connsiteY2331" fmla="*/ 318317 h 896571"/>
              <a:gd name="connsiteX2332" fmla="*/ 1864555 w 2597641"/>
              <a:gd name="connsiteY2332" fmla="*/ 316988 h 896571"/>
              <a:gd name="connsiteX2333" fmla="*/ 1861326 w 2597641"/>
              <a:gd name="connsiteY2333" fmla="*/ 325547 h 896571"/>
              <a:gd name="connsiteX2334" fmla="*/ 1873685 w 2597641"/>
              <a:gd name="connsiteY2334" fmla="*/ 322689 h 896571"/>
              <a:gd name="connsiteX2335" fmla="*/ 1874829 w 2597641"/>
              <a:gd name="connsiteY2335" fmla="*/ 327633 h 896571"/>
              <a:gd name="connsiteX2336" fmla="*/ 1879773 w 2597641"/>
              <a:gd name="connsiteY2336" fmla="*/ 326490 h 896571"/>
              <a:gd name="connsiteX2337" fmla="*/ 1880916 w 2597641"/>
              <a:gd name="connsiteY2337" fmla="*/ 331433 h 896571"/>
              <a:gd name="connsiteX2338" fmla="*/ 1896504 w 2597641"/>
              <a:gd name="connsiteY2338" fmla="*/ 320016 h 896571"/>
              <a:gd name="connsiteX2339" fmla="*/ 1898790 w 2597641"/>
              <a:gd name="connsiteY2339" fmla="*/ 329903 h 896571"/>
              <a:gd name="connsiteX2340" fmla="*/ 1902070 w 2597641"/>
              <a:gd name="connsiteY2340" fmla="*/ 327192 h 896571"/>
              <a:gd name="connsiteX2341" fmla="*/ 1900691 w 2597641"/>
              <a:gd name="connsiteY2341" fmla="*/ 326860 h 896571"/>
              <a:gd name="connsiteX2342" fmla="*/ 1898976 w 2597641"/>
              <a:gd name="connsiteY2342" fmla="*/ 319444 h 896571"/>
              <a:gd name="connsiteX2343" fmla="*/ 1903920 w 2597641"/>
              <a:gd name="connsiteY2343" fmla="*/ 318301 h 896571"/>
              <a:gd name="connsiteX2344" fmla="*/ 1906206 w 2597641"/>
              <a:gd name="connsiteY2344" fmla="*/ 328188 h 896571"/>
              <a:gd name="connsiteX2345" fmla="*/ 1903448 w 2597641"/>
              <a:gd name="connsiteY2345" fmla="*/ 327524 h 896571"/>
              <a:gd name="connsiteX2346" fmla="*/ 1904306 w 2597641"/>
              <a:gd name="connsiteY2346" fmla="*/ 331232 h 896571"/>
              <a:gd name="connsiteX2347" fmla="*/ 1899362 w 2597641"/>
              <a:gd name="connsiteY2347" fmla="*/ 332375 h 896571"/>
              <a:gd name="connsiteX2348" fmla="*/ 1900791 w 2597641"/>
              <a:gd name="connsiteY2348" fmla="*/ 338554 h 896571"/>
              <a:gd name="connsiteX2349" fmla="*/ 1902977 w 2597641"/>
              <a:gd name="connsiteY2349" fmla="*/ 336747 h 896571"/>
              <a:gd name="connsiteX2350" fmla="*/ 1907164 w 2597641"/>
              <a:gd name="connsiteY2350" fmla="*/ 343591 h 896571"/>
              <a:gd name="connsiteX2351" fmla="*/ 1900671 w 2597641"/>
              <a:gd name="connsiteY2351" fmla="*/ 341141 h 896571"/>
              <a:gd name="connsiteX2352" fmla="*/ 1898870 w 2597641"/>
              <a:gd name="connsiteY2352" fmla="*/ 347138 h 896571"/>
              <a:gd name="connsiteX2353" fmla="*/ 1904507 w 2597641"/>
              <a:gd name="connsiteY2353" fmla="*/ 354622 h 896571"/>
              <a:gd name="connsiteX2354" fmla="*/ 1905836 w 2597641"/>
              <a:gd name="connsiteY2354" fmla="*/ 349107 h 896571"/>
              <a:gd name="connsiteX2355" fmla="*/ 1911350 w 2597641"/>
              <a:gd name="connsiteY2355" fmla="*/ 350436 h 896571"/>
              <a:gd name="connsiteX2356" fmla="*/ 1909635 w 2597641"/>
              <a:gd name="connsiteY2356" fmla="*/ 343020 h 896571"/>
              <a:gd name="connsiteX2357" fmla="*/ 1928468 w 2597641"/>
              <a:gd name="connsiteY2357" fmla="*/ 356893 h 896571"/>
              <a:gd name="connsiteX2358" fmla="*/ 1929612 w 2597641"/>
              <a:gd name="connsiteY2358" fmla="*/ 361837 h 896571"/>
              <a:gd name="connsiteX2359" fmla="*/ 1934556 w 2597641"/>
              <a:gd name="connsiteY2359" fmla="*/ 360694 h 896571"/>
              <a:gd name="connsiteX2360" fmla="*/ 1936842 w 2597641"/>
              <a:gd name="connsiteY2360" fmla="*/ 370582 h 896571"/>
              <a:gd name="connsiteX2361" fmla="*/ 1948630 w 2597641"/>
              <a:gd name="connsiteY2361" fmla="*/ 365251 h 896571"/>
              <a:gd name="connsiteX2362" fmla="*/ 1944644 w 2597641"/>
              <a:gd name="connsiteY2362" fmla="*/ 381797 h 896571"/>
              <a:gd name="connsiteX2363" fmla="*/ 1951302 w 2597641"/>
              <a:gd name="connsiteY2363" fmla="*/ 388070 h 896571"/>
              <a:gd name="connsiteX2364" fmla="*/ 1951305 w 2597641"/>
              <a:gd name="connsiteY2364" fmla="*/ 388079 h 896571"/>
              <a:gd name="connsiteX2365" fmla="*/ 1949588 w 2597641"/>
              <a:gd name="connsiteY2365" fmla="*/ 380653 h 896571"/>
              <a:gd name="connsiteX2366" fmla="*/ 1967278 w 2597641"/>
              <a:gd name="connsiteY2366" fmla="*/ 389583 h 896571"/>
              <a:gd name="connsiteX2367" fmla="*/ 1965949 w 2597641"/>
              <a:gd name="connsiteY2367" fmla="*/ 395099 h 896571"/>
              <a:gd name="connsiteX2368" fmla="*/ 1959862 w 2597641"/>
              <a:gd name="connsiteY2368" fmla="*/ 391298 h 896571"/>
              <a:gd name="connsiteX2369" fmla="*/ 1955490 w 2597641"/>
              <a:gd name="connsiteY2369" fmla="*/ 394913 h 896571"/>
              <a:gd name="connsiteX2370" fmla="*/ 1955487 w 2597641"/>
              <a:gd name="connsiteY2370" fmla="*/ 394914 h 896571"/>
              <a:gd name="connsiteX2371" fmla="*/ 1955490 w 2597641"/>
              <a:gd name="connsiteY2371" fmla="*/ 394914 h 896571"/>
              <a:gd name="connsiteX2372" fmla="*/ 1968421 w 2597641"/>
              <a:gd name="connsiteY2372" fmla="*/ 394528 h 896571"/>
              <a:gd name="connsiteX2373" fmla="*/ 1974508 w 2597641"/>
              <a:gd name="connsiteY2373" fmla="*/ 398328 h 896571"/>
              <a:gd name="connsiteX2374" fmla="*/ 1967091 w 2597641"/>
              <a:gd name="connsiteY2374" fmla="*/ 400043 h 896571"/>
              <a:gd name="connsiteX2375" fmla="*/ 1968234 w 2597641"/>
              <a:gd name="connsiteY2375" fmla="*/ 404987 h 896571"/>
              <a:gd name="connsiteX2376" fmla="*/ 1971279 w 2597641"/>
              <a:gd name="connsiteY2376" fmla="*/ 406887 h 896571"/>
              <a:gd name="connsiteX2377" fmla="*/ 1980595 w 2597641"/>
              <a:gd name="connsiteY2377" fmla="*/ 402128 h 896571"/>
              <a:gd name="connsiteX2378" fmla="*/ 1986867 w 2597641"/>
              <a:gd name="connsiteY2378" fmla="*/ 395469 h 896571"/>
              <a:gd name="connsiteX2379" fmla="*/ 1990297 w 2597641"/>
              <a:gd name="connsiteY2379" fmla="*/ 410301 h 896571"/>
              <a:gd name="connsiteX2380" fmla="*/ 1994669 w 2597641"/>
              <a:gd name="connsiteY2380" fmla="*/ 406686 h 896571"/>
              <a:gd name="connsiteX2381" fmla="*/ 2002471 w 2597641"/>
              <a:gd name="connsiteY2381" fmla="*/ 417902 h 896571"/>
              <a:gd name="connsiteX2382" fmla="*/ 2003614 w 2597641"/>
              <a:gd name="connsiteY2382" fmla="*/ 422846 h 896571"/>
              <a:gd name="connsiteX2383" fmla="*/ 2008558 w 2597641"/>
              <a:gd name="connsiteY2383" fmla="*/ 421702 h 896571"/>
              <a:gd name="connsiteX2384" fmla="*/ 2010273 w 2597641"/>
              <a:gd name="connsiteY2384" fmla="*/ 429118 h 896571"/>
              <a:gd name="connsiteX2385" fmla="*/ 2015217 w 2597641"/>
              <a:gd name="connsiteY2385" fmla="*/ 427975 h 896571"/>
              <a:gd name="connsiteX2386" fmla="*/ 2008373 w 2597641"/>
              <a:gd name="connsiteY2386" fmla="*/ 432162 h 896571"/>
              <a:gd name="connsiteX2387" fmla="*/ 2003243 w 2597641"/>
              <a:gd name="connsiteY2387" fmla="*/ 443764 h 896571"/>
              <a:gd name="connsiteX2388" fmla="*/ 2004958 w 2597641"/>
              <a:gd name="connsiteY2388" fmla="*/ 451180 h 896571"/>
              <a:gd name="connsiteX2389" fmla="*/ 2011620 w 2597641"/>
              <a:gd name="connsiteY2389" fmla="*/ 456231 h 896571"/>
              <a:gd name="connsiteX2390" fmla="*/ 2012760 w 2597641"/>
              <a:gd name="connsiteY2390" fmla="*/ 462395 h 896571"/>
              <a:gd name="connsiteX2391" fmla="*/ 2022648 w 2597641"/>
              <a:gd name="connsiteY2391" fmla="*/ 460109 h 896571"/>
              <a:gd name="connsiteX2392" fmla="*/ 2024935 w 2597641"/>
              <a:gd name="connsiteY2392" fmla="*/ 469996 h 896571"/>
              <a:gd name="connsiteX2393" fmla="*/ 2019419 w 2597641"/>
              <a:gd name="connsiteY2393" fmla="*/ 468668 h 896571"/>
              <a:gd name="connsiteX2394" fmla="*/ 2016920 w 2597641"/>
              <a:gd name="connsiteY2394" fmla="*/ 470734 h 896571"/>
              <a:gd name="connsiteX2395" fmla="*/ 2017519 w 2597641"/>
              <a:gd name="connsiteY2395" fmla="*/ 471712 h 896571"/>
              <a:gd name="connsiteX2396" fmla="*/ 2018662 w 2597641"/>
              <a:gd name="connsiteY2396" fmla="*/ 476656 h 896571"/>
              <a:gd name="connsiteX2397" fmla="*/ 2023421 w 2597641"/>
              <a:gd name="connsiteY2397" fmla="*/ 485971 h 896571"/>
              <a:gd name="connsiteX2398" fmla="*/ 2027793 w 2597641"/>
              <a:gd name="connsiteY2398" fmla="*/ 482356 h 896571"/>
              <a:gd name="connsiteX2399" fmla="*/ 2031408 w 2597641"/>
              <a:gd name="connsiteY2399" fmla="*/ 486728 h 896571"/>
              <a:gd name="connsiteX2400" fmla="*/ 2037681 w 2597641"/>
              <a:gd name="connsiteY2400" fmla="*/ 480069 h 896571"/>
              <a:gd name="connsiteX2401" fmla="*/ 2039967 w 2597641"/>
              <a:gd name="connsiteY2401" fmla="*/ 489957 h 896571"/>
              <a:gd name="connsiteX2402" fmla="*/ 2051755 w 2597641"/>
              <a:gd name="connsiteY2402" fmla="*/ 484627 h 896571"/>
              <a:gd name="connsiteX2403" fmla="*/ 2046626 w 2597641"/>
              <a:gd name="connsiteY2403" fmla="*/ 496230 h 896571"/>
              <a:gd name="connsiteX2404" fmla="*/ 2040354 w 2597641"/>
              <a:gd name="connsiteY2404" fmla="*/ 502888 h 896571"/>
              <a:gd name="connsiteX2405" fmla="*/ 2024564 w 2597641"/>
              <a:gd name="connsiteY2405" fmla="*/ 490915 h 896571"/>
              <a:gd name="connsiteX2406" fmla="*/ 2020192 w 2597641"/>
              <a:gd name="connsiteY2406" fmla="*/ 494530 h 896571"/>
              <a:gd name="connsiteX2407" fmla="*/ 2018477 w 2597641"/>
              <a:gd name="connsiteY2407" fmla="*/ 487115 h 896571"/>
              <a:gd name="connsiteX2408" fmla="*/ 2016391 w 2597641"/>
              <a:gd name="connsiteY2408" fmla="*/ 500618 h 896571"/>
              <a:gd name="connsiteX2409" fmla="*/ 2023807 w 2597641"/>
              <a:gd name="connsiteY2409" fmla="*/ 498903 h 896571"/>
              <a:gd name="connsiteX2410" fmla="*/ 2034838 w 2597641"/>
              <a:gd name="connsiteY2410" fmla="*/ 501560 h 896571"/>
              <a:gd name="connsiteX2411" fmla="*/ 2035981 w 2597641"/>
              <a:gd name="connsiteY2411" fmla="*/ 506503 h 896571"/>
              <a:gd name="connsiteX2412" fmla="*/ 2038268 w 2597641"/>
              <a:gd name="connsiteY2412" fmla="*/ 516391 h 896571"/>
              <a:gd name="connsiteX2413" fmla="*/ 2042640 w 2597641"/>
              <a:gd name="connsiteY2413" fmla="*/ 512776 h 896571"/>
              <a:gd name="connsiteX2414" fmla="*/ 2048727 w 2597641"/>
              <a:gd name="connsiteY2414" fmla="*/ 516576 h 896571"/>
              <a:gd name="connsiteX2415" fmla="*/ 2050056 w 2597641"/>
              <a:gd name="connsiteY2415" fmla="*/ 511061 h 896571"/>
              <a:gd name="connsiteX2416" fmla="*/ 2055571 w 2597641"/>
              <a:gd name="connsiteY2416" fmla="*/ 512389 h 896571"/>
              <a:gd name="connsiteX2417" fmla="*/ 2054241 w 2597641"/>
              <a:gd name="connsiteY2417" fmla="*/ 517905 h 896571"/>
              <a:gd name="connsiteX2418" fmla="*/ 2061658 w 2597641"/>
              <a:gd name="connsiteY2418" fmla="*/ 516190 h 896571"/>
              <a:gd name="connsiteX2419" fmla="*/ 2054813 w 2597641"/>
              <a:gd name="connsiteY2419" fmla="*/ 520377 h 896571"/>
              <a:gd name="connsiteX2420" fmla="*/ 2057671 w 2597641"/>
              <a:gd name="connsiteY2420" fmla="*/ 532736 h 896571"/>
              <a:gd name="connsiteX2421" fmla="*/ 2058814 w 2597641"/>
              <a:gd name="connsiteY2421" fmla="*/ 537680 h 896571"/>
              <a:gd name="connsiteX2422" fmla="*/ 2074605 w 2597641"/>
              <a:gd name="connsiteY2422" fmla="*/ 549653 h 896571"/>
              <a:gd name="connsiteX2423" fmla="*/ 2072890 w 2597641"/>
              <a:gd name="connsiteY2423" fmla="*/ 542237 h 896571"/>
              <a:gd name="connsiteX2424" fmla="*/ 2082778 w 2597641"/>
              <a:gd name="connsiteY2424" fmla="*/ 539951 h 896571"/>
              <a:gd name="connsiteX2425" fmla="*/ 2086393 w 2597641"/>
              <a:gd name="connsiteY2425" fmla="*/ 544323 h 896571"/>
              <a:gd name="connsiteX2426" fmla="*/ 2085636 w 2597641"/>
              <a:gd name="connsiteY2426" fmla="*/ 552310 h 896571"/>
              <a:gd name="connsiteX2427" fmla="*/ 2073848 w 2597641"/>
              <a:gd name="connsiteY2427" fmla="*/ 557640 h 896571"/>
              <a:gd name="connsiteX2428" fmla="*/ 2072705 w 2597641"/>
              <a:gd name="connsiteY2428" fmla="*/ 552697 h 896571"/>
              <a:gd name="connsiteX2429" fmla="*/ 2062816 w 2597641"/>
              <a:gd name="connsiteY2429" fmla="*/ 554984 h 896571"/>
              <a:gd name="connsiteX2430" fmla="*/ 2067004 w 2597641"/>
              <a:gd name="connsiteY2430" fmla="*/ 561827 h 896571"/>
              <a:gd name="connsiteX2431" fmla="*/ 2059588 w 2597641"/>
              <a:gd name="connsiteY2431" fmla="*/ 563542 h 896571"/>
              <a:gd name="connsiteX2432" fmla="*/ 2057873 w 2597641"/>
              <a:gd name="connsiteY2432" fmla="*/ 556127 h 896571"/>
              <a:gd name="connsiteX2433" fmla="*/ 2047986 w 2597641"/>
              <a:gd name="connsiteY2433" fmla="*/ 558413 h 896571"/>
              <a:gd name="connsiteX2434" fmla="*/ 2056545 w 2597641"/>
              <a:gd name="connsiteY2434" fmla="*/ 561641 h 896571"/>
              <a:gd name="connsiteX2435" fmla="*/ 2055216 w 2597641"/>
              <a:gd name="connsiteY2435" fmla="*/ 567157 h 896571"/>
              <a:gd name="connsiteX2436" fmla="*/ 2063775 w 2597641"/>
              <a:gd name="connsiteY2436" fmla="*/ 570386 h 896571"/>
              <a:gd name="connsiteX2437" fmla="*/ 2070619 w 2597641"/>
              <a:gd name="connsiteY2437" fmla="*/ 566199 h 896571"/>
              <a:gd name="connsiteX2438" fmla="*/ 2071005 w 2597641"/>
              <a:gd name="connsiteY2438" fmla="*/ 579131 h 896571"/>
              <a:gd name="connsiteX2439" fmla="*/ 2079750 w 2597641"/>
              <a:gd name="connsiteY2439" fmla="*/ 571900 h 896571"/>
              <a:gd name="connsiteX2440" fmla="*/ 2089451 w 2597641"/>
              <a:gd name="connsiteY2440" fmla="*/ 580072 h 896571"/>
              <a:gd name="connsiteX2441" fmla="*/ 2094396 w 2597641"/>
              <a:gd name="connsiteY2441" fmla="*/ 578929 h 896571"/>
              <a:gd name="connsiteX2442" fmla="*/ 2095539 w 2597641"/>
              <a:gd name="connsiteY2442" fmla="*/ 583873 h 896571"/>
              <a:gd name="connsiteX2443" fmla="*/ 2105426 w 2597641"/>
              <a:gd name="connsiteY2443" fmla="*/ 581586 h 896571"/>
              <a:gd name="connsiteX2444" fmla="*/ 2102769 w 2597641"/>
              <a:gd name="connsiteY2444" fmla="*/ 592617 h 896571"/>
              <a:gd name="connsiteX2445" fmla="*/ 2108284 w 2597641"/>
              <a:gd name="connsiteY2445" fmla="*/ 593946 h 896571"/>
              <a:gd name="connsiteX2446" fmla="*/ 2106956 w 2597641"/>
              <a:gd name="connsiteY2446" fmla="*/ 599462 h 896571"/>
              <a:gd name="connsiteX2447" fmla="*/ 2113042 w 2597641"/>
              <a:gd name="connsiteY2447" fmla="*/ 603262 h 896571"/>
              <a:gd name="connsiteX2448" fmla="*/ 2107914 w 2597641"/>
              <a:gd name="connsiteY2448" fmla="*/ 614864 h 896571"/>
              <a:gd name="connsiteX2449" fmla="*/ 2122560 w 2597641"/>
              <a:gd name="connsiteY2449" fmla="*/ 621894 h 896571"/>
              <a:gd name="connsiteX2450" fmla="*/ 2119330 w 2597641"/>
              <a:gd name="connsiteY2450" fmla="*/ 630453 h 896571"/>
              <a:gd name="connsiteX2451" fmla="*/ 2103928 w 2597641"/>
              <a:gd name="connsiteY2451" fmla="*/ 631411 h 896571"/>
              <a:gd name="connsiteX2452" fmla="*/ 2093469 w 2597641"/>
              <a:gd name="connsiteY2452" fmla="*/ 631225 h 896571"/>
              <a:gd name="connsiteX2453" fmla="*/ 2101843 w 2597641"/>
              <a:gd name="connsiteY2453" fmla="*/ 644913 h 896571"/>
              <a:gd name="connsiteX2454" fmla="*/ 2116674 w 2597641"/>
              <a:gd name="connsiteY2454" fmla="*/ 641483 h 896571"/>
              <a:gd name="connsiteX2455" fmla="*/ 2117245 w 2597641"/>
              <a:gd name="connsiteY2455" fmla="*/ 643955 h 896571"/>
              <a:gd name="connsiteX2456" fmla="*/ 2118388 w 2597641"/>
              <a:gd name="connsiteY2456" fmla="*/ 648899 h 896571"/>
              <a:gd name="connsiteX2457" fmla="*/ 2113445 w 2597641"/>
              <a:gd name="connsiteY2457" fmla="*/ 650042 h 896571"/>
              <a:gd name="connsiteX2458" fmla="*/ 2115731 w 2597641"/>
              <a:gd name="connsiteY2458" fmla="*/ 659930 h 896571"/>
              <a:gd name="connsiteX2459" fmla="*/ 2120103 w 2597641"/>
              <a:gd name="connsiteY2459" fmla="*/ 656315 h 896571"/>
              <a:gd name="connsiteX2460" fmla="*/ 2120675 w 2597641"/>
              <a:gd name="connsiteY2460" fmla="*/ 658787 h 896571"/>
              <a:gd name="connsiteX2461" fmla="*/ 2127518 w 2597641"/>
              <a:gd name="connsiteY2461" fmla="*/ 654600 h 896571"/>
              <a:gd name="connsiteX2462" fmla="*/ 2134364 w 2597641"/>
              <a:gd name="connsiteY2462" fmla="*/ 650413 h 896571"/>
              <a:gd name="connsiteX2463" fmla="*/ 2130177 w 2597641"/>
              <a:gd name="connsiteY2463" fmla="*/ 643569 h 896571"/>
              <a:gd name="connsiteX2464" fmla="*/ 2130934 w 2597641"/>
              <a:gd name="connsiteY2464" fmla="*/ 635581 h 896571"/>
              <a:gd name="connsiteX2465" fmla="*/ 2137777 w 2597641"/>
              <a:gd name="connsiteY2465" fmla="*/ 631394 h 896571"/>
              <a:gd name="connsiteX2466" fmla="*/ 2147664 w 2597641"/>
              <a:gd name="connsiteY2466" fmla="*/ 629108 h 896571"/>
              <a:gd name="connsiteX2467" fmla="*/ 2136062 w 2597641"/>
              <a:gd name="connsiteY2467" fmla="*/ 623979 h 896571"/>
              <a:gd name="connsiteX2468" fmla="*/ 2137391 w 2597641"/>
              <a:gd name="connsiteY2468" fmla="*/ 618464 h 896571"/>
              <a:gd name="connsiteX2469" fmla="*/ 2132352 w 2597641"/>
              <a:gd name="connsiteY2469" fmla="*/ 618495 h 896571"/>
              <a:gd name="connsiteX2470" fmla="*/ 2128832 w 2597641"/>
              <a:gd name="connsiteY2470" fmla="*/ 615235 h 896571"/>
              <a:gd name="connsiteX2471" fmla="*/ 2128445 w 2597641"/>
              <a:gd name="connsiteY2471" fmla="*/ 602304 h 896571"/>
              <a:gd name="connsiteX2472" fmla="*/ 2132818 w 2597641"/>
              <a:gd name="connsiteY2472" fmla="*/ 598689 h 896571"/>
              <a:gd name="connsiteX2473" fmla="*/ 2129202 w 2597641"/>
              <a:gd name="connsiteY2473" fmla="*/ 594317 h 896571"/>
              <a:gd name="connsiteX2474" fmla="*/ 2142318 w 2597641"/>
              <a:gd name="connsiteY2474" fmla="*/ 583471 h 896571"/>
              <a:gd name="connsiteX2475" fmla="*/ 2138888 w 2597641"/>
              <a:gd name="connsiteY2475" fmla="*/ 568639 h 896571"/>
              <a:gd name="connsiteX2476" fmla="*/ 2151248 w 2597641"/>
              <a:gd name="connsiteY2476" fmla="*/ 565781 h 896571"/>
              <a:gd name="connsiteX2477" fmla="*/ 2144590 w 2597641"/>
              <a:gd name="connsiteY2477" fmla="*/ 559510 h 896571"/>
              <a:gd name="connsiteX2478" fmla="*/ 2150290 w 2597641"/>
              <a:gd name="connsiteY2478" fmla="*/ 550379 h 896571"/>
              <a:gd name="connsiteX2479" fmla="*/ 2159236 w 2597641"/>
              <a:gd name="connsiteY2479" fmla="*/ 566538 h 896571"/>
              <a:gd name="connsiteX2480" fmla="*/ 2166651 w 2597641"/>
              <a:gd name="connsiteY2480" fmla="*/ 564823 h 896571"/>
              <a:gd name="connsiteX2481" fmla="*/ 2164936 w 2597641"/>
              <a:gd name="connsiteY2481" fmla="*/ 557408 h 896571"/>
              <a:gd name="connsiteX2482" fmla="*/ 2160177 w 2597641"/>
              <a:gd name="connsiteY2482" fmla="*/ 548092 h 896571"/>
              <a:gd name="connsiteX2483" fmla="*/ 2171966 w 2597641"/>
              <a:gd name="connsiteY2483" fmla="*/ 542762 h 896571"/>
              <a:gd name="connsiteX2484" fmla="*/ 2169123 w 2597641"/>
              <a:gd name="connsiteY2484" fmla="*/ 564252 h 896571"/>
              <a:gd name="connsiteX2485" fmla="*/ 2177111 w 2597641"/>
              <a:gd name="connsiteY2485" fmla="*/ 565009 h 896571"/>
              <a:gd name="connsiteX2486" fmla="*/ 2179583 w 2597641"/>
              <a:gd name="connsiteY2486" fmla="*/ 564437 h 896571"/>
              <a:gd name="connsiteX2487" fmla="*/ 2184525 w 2597641"/>
              <a:gd name="connsiteY2487" fmla="*/ 563294 h 896571"/>
              <a:gd name="connsiteX2488" fmla="*/ 2193085 w 2597641"/>
              <a:gd name="connsiteY2488" fmla="*/ 566523 h 896571"/>
              <a:gd name="connsiteX2489" fmla="*/ 2195372 w 2597641"/>
              <a:gd name="connsiteY2489" fmla="*/ 576411 h 896571"/>
              <a:gd name="connsiteX2490" fmla="*/ 2199744 w 2597641"/>
              <a:gd name="connsiteY2490" fmla="*/ 572795 h 896571"/>
              <a:gd name="connsiteX2491" fmla="*/ 2202031 w 2597641"/>
              <a:gd name="connsiteY2491" fmla="*/ 582683 h 896571"/>
              <a:gd name="connsiteX2492" fmla="*/ 2206403 w 2597641"/>
              <a:gd name="connsiteY2492" fmla="*/ 579068 h 896571"/>
              <a:gd name="connsiteX2493" fmla="*/ 2213633 w 2597641"/>
              <a:gd name="connsiteY2493" fmla="*/ 587811 h 896571"/>
              <a:gd name="connsiteX2494" fmla="*/ 2206789 w 2597641"/>
              <a:gd name="connsiteY2494" fmla="*/ 591998 h 896571"/>
              <a:gd name="connsiteX2495" fmla="*/ 2208504 w 2597641"/>
              <a:gd name="connsiteY2495" fmla="*/ 599414 h 896571"/>
              <a:gd name="connsiteX2496" fmla="*/ 2214020 w 2597641"/>
              <a:gd name="connsiteY2496" fmla="*/ 600743 h 896571"/>
              <a:gd name="connsiteX2497" fmla="*/ 2215735 w 2597641"/>
              <a:gd name="connsiteY2497" fmla="*/ 608159 h 896571"/>
              <a:gd name="connsiteX2498" fmla="*/ 2207561 w 2597641"/>
              <a:gd name="connsiteY2498" fmla="*/ 617861 h 896571"/>
              <a:gd name="connsiteX2499" fmla="*/ 2211562 w 2597641"/>
              <a:gd name="connsiteY2499" fmla="*/ 635164 h 896571"/>
              <a:gd name="connsiteX2500" fmla="*/ 2216507 w 2597641"/>
              <a:gd name="connsiteY2500" fmla="*/ 634021 h 896571"/>
              <a:gd name="connsiteX2501" fmla="*/ 2212706 w 2597641"/>
              <a:gd name="connsiteY2501" fmla="*/ 640108 h 896571"/>
              <a:gd name="connsiteX2502" fmla="*/ 2199776 w 2597641"/>
              <a:gd name="connsiteY2502" fmla="*/ 640494 h 896571"/>
              <a:gd name="connsiteX2503" fmla="*/ 2196547 w 2597641"/>
              <a:gd name="connsiteY2503" fmla="*/ 649052 h 896571"/>
              <a:gd name="connsiteX2504" fmla="*/ 2189130 w 2597641"/>
              <a:gd name="connsiteY2504" fmla="*/ 650768 h 896571"/>
              <a:gd name="connsiteX2505" fmla="*/ 2186844 w 2597641"/>
              <a:gd name="connsiteY2505" fmla="*/ 640881 h 896571"/>
              <a:gd name="connsiteX2506" fmla="*/ 2179243 w 2597641"/>
              <a:gd name="connsiteY2506" fmla="*/ 653054 h 896571"/>
              <a:gd name="connsiteX2507" fmla="*/ 2176957 w 2597641"/>
              <a:gd name="connsiteY2507" fmla="*/ 643167 h 896571"/>
              <a:gd name="connsiteX2508" fmla="*/ 2170684 w 2597641"/>
              <a:gd name="connsiteY2508" fmla="*/ 649826 h 896571"/>
              <a:gd name="connsiteX2509" fmla="*/ 2168398 w 2597641"/>
              <a:gd name="connsiteY2509" fmla="*/ 639938 h 896571"/>
              <a:gd name="connsiteX2510" fmla="*/ 2164025 w 2597641"/>
              <a:gd name="connsiteY2510" fmla="*/ 643553 h 896571"/>
              <a:gd name="connsiteX2511" fmla="*/ 2151094 w 2597641"/>
              <a:gd name="connsiteY2511" fmla="*/ 643940 h 896571"/>
              <a:gd name="connsiteX2512" fmla="*/ 2137036 w 2597641"/>
              <a:gd name="connsiteY2512" fmla="*/ 673231 h 896571"/>
              <a:gd name="connsiteX2513" fmla="*/ 2134564 w 2597641"/>
              <a:gd name="connsiteY2513" fmla="*/ 673803 h 896571"/>
              <a:gd name="connsiteX2514" fmla="*/ 2132278 w 2597641"/>
              <a:gd name="connsiteY2514" fmla="*/ 663915 h 896571"/>
              <a:gd name="connsiteX2515" fmla="*/ 2129048 w 2597641"/>
              <a:gd name="connsiteY2515" fmla="*/ 672475 h 896571"/>
              <a:gd name="connsiteX2516" fmla="*/ 2123533 w 2597641"/>
              <a:gd name="connsiteY2516" fmla="*/ 671146 h 896571"/>
              <a:gd name="connsiteX2517" fmla="*/ 2117261 w 2597641"/>
              <a:gd name="connsiteY2517" fmla="*/ 677804 h 896571"/>
              <a:gd name="connsiteX2518" fmla="*/ 2120876 w 2597641"/>
              <a:gd name="connsiteY2518" fmla="*/ 682177 h 896571"/>
              <a:gd name="connsiteX2519" fmla="*/ 2115933 w 2597641"/>
              <a:gd name="connsiteY2519" fmla="*/ 683320 h 896571"/>
              <a:gd name="connsiteX2520" fmla="*/ 2117648 w 2597641"/>
              <a:gd name="connsiteY2520" fmla="*/ 690736 h 896571"/>
              <a:gd name="connsiteX2521" fmla="*/ 2120876 w 2597641"/>
              <a:gd name="connsiteY2521" fmla="*/ 682177 h 896571"/>
              <a:gd name="connsiteX2522" fmla="*/ 2134378 w 2597641"/>
              <a:gd name="connsiteY2522" fmla="*/ 684263 h 896571"/>
              <a:gd name="connsiteX2523" fmla="*/ 2138751 w 2597641"/>
              <a:gd name="connsiteY2523" fmla="*/ 680647 h 896571"/>
              <a:gd name="connsiteX2524" fmla="*/ 2140466 w 2597641"/>
              <a:gd name="connsiteY2524" fmla="*/ 688063 h 896571"/>
              <a:gd name="connsiteX2525" fmla="*/ 2133050 w 2597641"/>
              <a:gd name="connsiteY2525" fmla="*/ 689778 h 896571"/>
              <a:gd name="connsiteX2526" fmla="*/ 2126778 w 2597641"/>
              <a:gd name="connsiteY2526" fmla="*/ 696436 h 896571"/>
              <a:gd name="connsiteX2527" fmla="*/ 2133436 w 2597641"/>
              <a:gd name="connsiteY2527" fmla="*/ 702709 h 896571"/>
              <a:gd name="connsiteX2528" fmla="*/ 2125836 w 2597641"/>
              <a:gd name="connsiteY2528" fmla="*/ 714883 h 896571"/>
              <a:gd name="connsiteX2529" fmla="*/ 2131737 w 2597641"/>
              <a:gd name="connsiteY2529" fmla="*/ 729142 h 896571"/>
              <a:gd name="connsiteX2530" fmla="*/ 2122606 w 2597641"/>
              <a:gd name="connsiteY2530" fmla="*/ 723441 h 896571"/>
              <a:gd name="connsiteX2531" fmla="*/ 2124893 w 2597641"/>
              <a:gd name="connsiteY2531" fmla="*/ 733329 h 896571"/>
              <a:gd name="connsiteX2532" fmla="*/ 2113106 w 2597641"/>
              <a:gd name="connsiteY2532" fmla="*/ 738659 h 896571"/>
              <a:gd name="connsiteX2533" fmla="*/ 2116721 w 2597641"/>
              <a:gd name="connsiteY2533" fmla="*/ 743031 h 896571"/>
              <a:gd name="connsiteX2534" fmla="*/ 2113656 w 2597641"/>
              <a:gd name="connsiteY2534" fmla="*/ 746670 h 896571"/>
              <a:gd name="connsiteX2535" fmla="*/ 2117764 w 2597641"/>
              <a:gd name="connsiteY2535" fmla="*/ 749917 h 896571"/>
              <a:gd name="connsiteX2536" fmla="*/ 2122808 w 2597641"/>
              <a:gd name="connsiteY2536" fmla="*/ 746831 h 896571"/>
              <a:gd name="connsiteX2537" fmla="*/ 2128323 w 2597641"/>
              <a:gd name="connsiteY2537" fmla="*/ 748160 h 896571"/>
              <a:gd name="connsiteX2538" fmla="*/ 2126037 w 2597641"/>
              <a:gd name="connsiteY2538" fmla="*/ 738272 h 896571"/>
              <a:gd name="connsiteX2539" fmla="*/ 2133453 w 2597641"/>
              <a:gd name="connsiteY2539" fmla="*/ 736557 h 896571"/>
              <a:gd name="connsiteX2540" fmla="*/ 2130224 w 2597641"/>
              <a:gd name="connsiteY2540" fmla="*/ 745116 h 896571"/>
              <a:gd name="connsiteX2541" fmla="*/ 2133839 w 2597641"/>
              <a:gd name="connsiteY2541" fmla="*/ 749488 h 896571"/>
              <a:gd name="connsiteX2542" fmla="*/ 2131939 w 2597641"/>
              <a:gd name="connsiteY2542" fmla="*/ 752532 h 896571"/>
              <a:gd name="connsiteX2543" fmla="*/ 2126423 w 2597641"/>
              <a:gd name="connsiteY2543" fmla="*/ 751203 h 896571"/>
              <a:gd name="connsiteX2544" fmla="*/ 2119436 w 2597641"/>
              <a:gd name="connsiteY2544" fmla="*/ 754773 h 896571"/>
              <a:gd name="connsiteX2545" fmla="*/ 2124152 w 2597641"/>
              <a:gd name="connsiteY2545" fmla="*/ 775166 h 896571"/>
              <a:gd name="connsiteX2546" fmla="*/ 2130996 w 2597641"/>
              <a:gd name="connsiteY2546" fmla="*/ 770979 h 896571"/>
              <a:gd name="connsiteX2547" fmla="*/ 2134039 w 2597641"/>
              <a:gd name="connsiteY2547" fmla="*/ 772880 h 896571"/>
              <a:gd name="connsiteX2548" fmla="*/ 2134426 w 2597641"/>
              <a:gd name="connsiteY2548" fmla="*/ 785810 h 896571"/>
              <a:gd name="connsiteX2549" fmla="*/ 2120351 w 2597641"/>
              <a:gd name="connsiteY2549" fmla="*/ 781252 h 896571"/>
              <a:gd name="connsiteX2550" fmla="*/ 2114651 w 2597641"/>
              <a:gd name="connsiteY2550" fmla="*/ 790383 h 896571"/>
              <a:gd name="connsiteX2551" fmla="*/ 2121495 w 2597641"/>
              <a:gd name="connsiteY2551" fmla="*/ 786196 h 896571"/>
              <a:gd name="connsiteX2552" fmla="*/ 2124353 w 2597641"/>
              <a:gd name="connsiteY2552" fmla="*/ 798556 h 896571"/>
              <a:gd name="connsiteX2553" fmla="*/ 2116938 w 2597641"/>
              <a:gd name="connsiteY2553" fmla="*/ 800271 h 896571"/>
              <a:gd name="connsiteX2554" fmla="*/ 2109908 w 2597641"/>
              <a:gd name="connsiteY2554" fmla="*/ 814916 h 896571"/>
              <a:gd name="connsiteX2555" fmla="*/ 2114852 w 2597641"/>
              <a:gd name="connsiteY2555" fmla="*/ 813773 h 896571"/>
              <a:gd name="connsiteX2556" fmla="*/ 2118282 w 2597641"/>
              <a:gd name="connsiteY2556" fmla="*/ 828605 h 896571"/>
              <a:gd name="connsiteX2557" fmla="*/ 2127597 w 2597641"/>
              <a:gd name="connsiteY2557" fmla="*/ 823846 h 896571"/>
              <a:gd name="connsiteX2558" fmla="*/ 2126454 w 2597641"/>
              <a:gd name="connsiteY2558" fmla="*/ 818902 h 896571"/>
              <a:gd name="connsiteX2559" fmla="*/ 2131970 w 2597641"/>
              <a:gd name="connsiteY2559" fmla="*/ 820231 h 896571"/>
              <a:gd name="connsiteX2560" fmla="*/ 2132356 w 2597641"/>
              <a:gd name="connsiteY2560" fmla="*/ 833163 h 896571"/>
              <a:gd name="connsiteX2561" fmla="*/ 2126840 w 2597641"/>
              <a:gd name="connsiteY2561" fmla="*/ 831834 h 896571"/>
              <a:gd name="connsiteX2562" fmla="*/ 2120569 w 2597641"/>
              <a:gd name="connsiteY2562" fmla="*/ 838493 h 896571"/>
              <a:gd name="connsiteX2563" fmla="*/ 2108394 w 2597641"/>
              <a:gd name="connsiteY2563" fmla="*/ 830891 h 896571"/>
              <a:gd name="connsiteX2564" fmla="*/ 2104022 w 2597641"/>
              <a:gd name="connsiteY2564" fmla="*/ 834507 h 896571"/>
              <a:gd name="connsiteX2565" fmla="*/ 2115625 w 2597641"/>
              <a:gd name="connsiteY2565" fmla="*/ 839636 h 896571"/>
              <a:gd name="connsiteX2566" fmla="*/ 2116196 w 2597641"/>
              <a:gd name="connsiteY2566" fmla="*/ 842107 h 896571"/>
              <a:gd name="connsiteX2567" fmla="*/ 2120955 w 2597641"/>
              <a:gd name="connsiteY2567" fmla="*/ 851423 h 896571"/>
              <a:gd name="connsiteX2568" fmla="*/ 2125326 w 2597641"/>
              <a:gd name="connsiteY2568" fmla="*/ 847808 h 896571"/>
              <a:gd name="connsiteX2569" fmla="*/ 2127613 w 2597641"/>
              <a:gd name="connsiteY2569" fmla="*/ 857696 h 896571"/>
              <a:gd name="connsiteX2570" fmla="*/ 2122098 w 2597641"/>
              <a:gd name="connsiteY2570" fmla="*/ 856367 h 896571"/>
              <a:gd name="connsiteX2571" fmla="*/ 2121341 w 2597641"/>
              <a:gd name="connsiteY2571" fmla="*/ 864355 h 896571"/>
              <a:gd name="connsiteX2572" fmla="*/ 2117154 w 2597641"/>
              <a:gd name="connsiteY2572" fmla="*/ 857510 h 896571"/>
              <a:gd name="connsiteX2573" fmla="*/ 2112781 w 2597641"/>
              <a:gd name="connsiteY2573" fmla="*/ 861126 h 896571"/>
              <a:gd name="connsiteX2574" fmla="*/ 2101179 w 2597641"/>
              <a:gd name="connsiteY2574" fmla="*/ 855996 h 896571"/>
              <a:gd name="connsiteX2575" fmla="*/ 2105621 w 2597641"/>
              <a:gd name="connsiteY2575" fmla="*/ 865820 h 896571"/>
              <a:gd name="connsiteX2576" fmla="*/ 2100238 w 2597641"/>
              <a:gd name="connsiteY2576" fmla="*/ 874443 h 896571"/>
              <a:gd name="connsiteX2577" fmla="*/ 2107653 w 2597641"/>
              <a:gd name="connsiteY2577" fmla="*/ 872728 h 896571"/>
              <a:gd name="connsiteX2578" fmla="*/ 2106509 w 2597641"/>
              <a:gd name="connsiteY2578" fmla="*/ 867785 h 896571"/>
              <a:gd name="connsiteX2579" fmla="*/ 2114311 w 2597641"/>
              <a:gd name="connsiteY2579" fmla="*/ 879000 h 896571"/>
              <a:gd name="connsiteX2580" fmla="*/ 2123442 w 2597641"/>
              <a:gd name="connsiteY2580" fmla="*/ 884701 h 896571"/>
              <a:gd name="connsiteX2581" fmla="*/ 2120784 w 2597641"/>
              <a:gd name="connsiteY2581" fmla="*/ 895732 h 896571"/>
              <a:gd name="connsiteX2582" fmla="*/ 2118110 w 2597641"/>
              <a:gd name="connsiteY2582" fmla="*/ 896571 h 896571"/>
              <a:gd name="connsiteX2583" fmla="*/ 1262772 w 2597641"/>
              <a:gd name="connsiteY2583" fmla="*/ 896571 h 896571"/>
              <a:gd name="connsiteX2584" fmla="*/ 1263520 w 2597641"/>
              <a:gd name="connsiteY2584" fmla="*/ 893466 h 896571"/>
              <a:gd name="connsiteX2585" fmla="*/ 1255533 w 2597641"/>
              <a:gd name="connsiteY2585" fmla="*/ 892710 h 896571"/>
              <a:gd name="connsiteX2586" fmla="*/ 1252675 w 2597641"/>
              <a:gd name="connsiteY2586" fmla="*/ 880350 h 896571"/>
              <a:gd name="connsiteX2587" fmla="*/ 1250530 w 2597641"/>
              <a:gd name="connsiteY2587" fmla="*/ 885814 h 896571"/>
              <a:gd name="connsiteX2588" fmla="*/ 1250083 w 2597641"/>
              <a:gd name="connsiteY2588" fmla="*/ 884978 h 896571"/>
              <a:gd name="connsiteX2589" fmla="*/ 1243930 w 2597641"/>
              <a:gd name="connsiteY2589" fmla="*/ 887581 h 896571"/>
              <a:gd name="connsiteX2590" fmla="*/ 1248117 w 2597641"/>
              <a:gd name="connsiteY2590" fmla="*/ 894425 h 896571"/>
              <a:gd name="connsiteX2591" fmla="*/ 1238836 w 2597641"/>
              <a:gd name="connsiteY2591" fmla="*/ 896571 h 896571"/>
              <a:gd name="connsiteX2592" fmla="*/ 1231329 w 2597641"/>
              <a:gd name="connsiteY2592" fmla="*/ 896571 h 896571"/>
              <a:gd name="connsiteX2593" fmla="*/ 1229671 w 2597641"/>
              <a:gd name="connsiteY2593" fmla="*/ 893483 h 896571"/>
              <a:gd name="connsiteX2594" fmla="*/ 1222255 w 2597641"/>
              <a:gd name="connsiteY2594" fmla="*/ 895198 h 896571"/>
              <a:gd name="connsiteX2595" fmla="*/ 1223584 w 2597641"/>
              <a:gd name="connsiteY2595" fmla="*/ 889682 h 896571"/>
              <a:gd name="connsiteX2596" fmla="*/ 1217496 w 2597641"/>
              <a:gd name="connsiteY2596" fmla="*/ 885881 h 896571"/>
              <a:gd name="connsiteX2597" fmla="*/ 1222054 w 2597641"/>
              <a:gd name="connsiteY2597" fmla="*/ 871807 h 896571"/>
              <a:gd name="connsiteX2598" fmla="*/ 1231756 w 2597641"/>
              <a:gd name="connsiteY2598" fmla="*/ 879980 h 896571"/>
              <a:gd name="connsiteX2599" fmla="*/ 1236129 w 2597641"/>
              <a:gd name="connsiteY2599" fmla="*/ 876364 h 896571"/>
              <a:gd name="connsiteX2600" fmla="*/ 1236700 w 2597641"/>
              <a:gd name="connsiteY2600" fmla="*/ 878836 h 896571"/>
              <a:gd name="connsiteX2601" fmla="*/ 1244115 w 2597641"/>
              <a:gd name="connsiteY2601" fmla="*/ 877121 h 896571"/>
              <a:gd name="connsiteX2602" fmla="*/ 1242972 w 2597641"/>
              <a:gd name="connsiteY2602" fmla="*/ 872178 h 896571"/>
              <a:gd name="connsiteX2603" fmla="*/ 1235557 w 2597641"/>
              <a:gd name="connsiteY2603" fmla="*/ 873892 h 896571"/>
              <a:gd name="connsiteX2604" fmla="*/ 1234985 w 2597641"/>
              <a:gd name="connsiteY2604" fmla="*/ 871420 h 896571"/>
              <a:gd name="connsiteX2605" fmla="*/ 1246201 w 2597641"/>
              <a:gd name="connsiteY2605" fmla="*/ 863619 h 896571"/>
              <a:gd name="connsiteX2606" fmla="*/ 1246773 w 2597641"/>
              <a:gd name="connsiteY2606" fmla="*/ 866090 h 896571"/>
              <a:gd name="connsiteX2607" fmla="*/ 1250573 w 2597641"/>
              <a:gd name="connsiteY2607" fmla="*/ 860004 h 896571"/>
              <a:gd name="connsiteX2608" fmla="*/ 1245058 w 2597641"/>
              <a:gd name="connsiteY2608" fmla="*/ 858675 h 896571"/>
              <a:gd name="connsiteX2609" fmla="*/ 1246201 w 2597641"/>
              <a:gd name="connsiteY2609" fmla="*/ 863619 h 896571"/>
              <a:gd name="connsiteX2610" fmla="*/ 1243158 w 2597641"/>
              <a:gd name="connsiteY2610" fmla="*/ 861719 h 896571"/>
              <a:gd name="connsiteX2611" fmla="*/ 1240114 w 2597641"/>
              <a:gd name="connsiteY2611" fmla="*/ 859819 h 896571"/>
              <a:gd name="connsiteX2612" fmla="*/ 1240871 w 2597641"/>
              <a:gd name="connsiteY2612" fmla="*/ 851831 h 896571"/>
              <a:gd name="connsiteX2613" fmla="*/ 1224140 w 2597641"/>
              <a:gd name="connsiteY2613" fmla="*/ 858304 h 896571"/>
              <a:gd name="connsiteX2614" fmla="*/ 1226226 w 2597641"/>
              <a:gd name="connsiteY2614" fmla="*/ 844801 h 896571"/>
              <a:gd name="connsiteX2615" fmla="*/ 1218810 w 2597641"/>
              <a:gd name="connsiteY2615" fmla="*/ 846516 h 896571"/>
              <a:gd name="connsiteX2616" fmla="*/ 1227739 w 2597641"/>
              <a:gd name="connsiteY2616" fmla="*/ 828827 h 896571"/>
              <a:gd name="connsiteX2617" fmla="*/ 1237627 w 2597641"/>
              <a:gd name="connsiteY2617" fmla="*/ 826541 h 896571"/>
              <a:gd name="connsiteX2618" fmla="*/ 1232296 w 2597641"/>
              <a:gd name="connsiteY2618" fmla="*/ 814753 h 896571"/>
              <a:gd name="connsiteX2619" fmla="*/ 1239712 w 2597641"/>
              <a:gd name="connsiteY2619" fmla="*/ 813038 h 896571"/>
              <a:gd name="connsiteX2620" fmla="*/ 1231339 w 2597641"/>
              <a:gd name="connsiteY2620" fmla="*/ 799350 h 896571"/>
              <a:gd name="connsiteX2621" fmla="*/ 1232667 w 2597641"/>
              <a:gd name="connsiteY2621" fmla="*/ 793835 h 896571"/>
              <a:gd name="connsiteX2622" fmla="*/ 1226008 w 2597641"/>
              <a:gd name="connsiteY2622" fmla="*/ 787562 h 896571"/>
              <a:gd name="connsiteX2623" fmla="*/ 1227909 w 2597641"/>
              <a:gd name="connsiteY2623" fmla="*/ 784518 h 896571"/>
              <a:gd name="connsiteX2624" fmla="*/ 1235896 w 2597641"/>
              <a:gd name="connsiteY2624" fmla="*/ 785275 h 896571"/>
              <a:gd name="connsiteX2625" fmla="*/ 1242555 w 2597641"/>
              <a:gd name="connsiteY2625" fmla="*/ 791548 h 896571"/>
              <a:gd name="connsiteX2626" fmla="*/ 1240268 w 2597641"/>
              <a:gd name="connsiteY2626" fmla="*/ 781660 h 896571"/>
              <a:gd name="connsiteX2627" fmla="*/ 1247683 w 2597641"/>
              <a:gd name="connsiteY2627" fmla="*/ 779945 h 896571"/>
              <a:gd name="connsiteX2628" fmla="*/ 1242925 w 2597641"/>
              <a:gd name="connsiteY2628" fmla="*/ 770630 h 896571"/>
              <a:gd name="connsiteX2629" fmla="*/ 1246726 w 2597641"/>
              <a:gd name="connsiteY2629" fmla="*/ 764543 h 896571"/>
              <a:gd name="connsiteX2630" fmla="*/ 1243110 w 2597641"/>
              <a:gd name="connsiteY2630" fmla="*/ 760171 h 896571"/>
              <a:gd name="connsiteX2631" fmla="*/ 1235510 w 2597641"/>
              <a:gd name="connsiteY2631" fmla="*/ 772345 h 896571"/>
              <a:gd name="connsiteX2632" fmla="*/ 1230180 w 2597641"/>
              <a:gd name="connsiteY2632" fmla="*/ 760557 h 896571"/>
              <a:gd name="connsiteX2633" fmla="*/ 1248811 w 2597641"/>
              <a:gd name="connsiteY2633" fmla="*/ 751040 h 896571"/>
              <a:gd name="connsiteX2634" fmla="*/ 1245382 w 2597641"/>
              <a:gd name="connsiteY2634" fmla="*/ 736209 h 896571"/>
              <a:gd name="connsiteX2635" fmla="*/ 1233980 w 2597641"/>
              <a:gd name="connsiteY2635" fmla="*/ 754469 h 896571"/>
              <a:gd name="connsiteX2636" fmla="*/ 1226564 w 2597641"/>
              <a:gd name="connsiteY2636" fmla="*/ 756184 h 896571"/>
              <a:gd name="connsiteX2637" fmla="*/ 1224850 w 2597641"/>
              <a:gd name="connsiteY2637" fmla="*/ 748769 h 896571"/>
              <a:gd name="connsiteX2638" fmla="*/ 1220663 w 2597641"/>
              <a:gd name="connsiteY2638" fmla="*/ 741925 h 896571"/>
              <a:gd name="connsiteX2639" fmla="*/ 1225035 w 2597641"/>
              <a:gd name="connsiteY2639" fmla="*/ 738310 h 896571"/>
              <a:gd name="connsiteX2640" fmla="*/ 1220276 w 2597641"/>
              <a:gd name="connsiteY2640" fmla="*/ 728994 h 896571"/>
              <a:gd name="connsiteX2641" fmla="*/ 1230551 w 2597641"/>
              <a:gd name="connsiteY2641" fmla="*/ 739639 h 896571"/>
              <a:gd name="connsiteX2642" fmla="*/ 1241766 w 2597641"/>
              <a:gd name="connsiteY2642" fmla="*/ 731837 h 896571"/>
              <a:gd name="connsiteX2643" fmla="*/ 1231879 w 2597641"/>
              <a:gd name="connsiteY2643" fmla="*/ 734123 h 896571"/>
              <a:gd name="connsiteX2644" fmla="*/ 1231492 w 2597641"/>
              <a:gd name="connsiteY2644" fmla="*/ 721192 h 896571"/>
              <a:gd name="connsiteX2645" fmla="*/ 1235478 w 2597641"/>
              <a:gd name="connsiteY2645" fmla="*/ 704646 h 896571"/>
              <a:gd name="connsiteX2646" fmla="*/ 1224632 w 2597641"/>
              <a:gd name="connsiteY2646" fmla="*/ 691529 h 896571"/>
              <a:gd name="connsiteX2647" fmla="*/ 1233949 w 2597641"/>
              <a:gd name="connsiteY2647" fmla="*/ 686771 h 896571"/>
              <a:gd name="connsiteX2648" fmla="*/ 1238321 w 2597641"/>
              <a:gd name="connsiteY2648" fmla="*/ 683156 h 896571"/>
              <a:gd name="connsiteX2649" fmla="*/ 1242693 w 2597641"/>
              <a:gd name="connsiteY2649" fmla="*/ 679541 h 896571"/>
              <a:gd name="connsiteX2650" fmla="*/ 1236034 w 2597641"/>
              <a:gd name="connsiteY2650" fmla="*/ 673268 h 896571"/>
              <a:gd name="connsiteX2651" fmla="*/ 1224246 w 2597641"/>
              <a:gd name="connsiteY2651" fmla="*/ 678599 h 896571"/>
              <a:gd name="connsiteX2652" fmla="*/ 1223860 w 2597641"/>
              <a:gd name="connsiteY2652" fmla="*/ 665667 h 896571"/>
              <a:gd name="connsiteX2653" fmla="*/ 1233748 w 2597641"/>
              <a:gd name="connsiteY2653" fmla="*/ 663380 h 896571"/>
              <a:gd name="connsiteX2654" fmla="*/ 1234320 w 2597641"/>
              <a:gd name="connsiteY2654" fmla="*/ 665852 h 896571"/>
              <a:gd name="connsiteX2655" fmla="*/ 1237549 w 2597641"/>
              <a:gd name="connsiteY2655" fmla="*/ 657294 h 896571"/>
              <a:gd name="connsiteX2656" fmla="*/ 1232605 w 2597641"/>
              <a:gd name="connsiteY2656" fmla="*/ 658437 h 896571"/>
              <a:gd name="connsiteX2657" fmla="*/ 1233748 w 2597641"/>
              <a:gd name="connsiteY2657" fmla="*/ 663380 h 896571"/>
              <a:gd name="connsiteX2658" fmla="*/ 1224617 w 2597641"/>
              <a:gd name="connsiteY2658" fmla="*/ 657680 h 896571"/>
              <a:gd name="connsiteX2659" fmla="*/ 1225374 w 2597641"/>
              <a:gd name="connsiteY2659" fmla="*/ 649693 h 896571"/>
              <a:gd name="connsiteX2660" fmla="*/ 1217958 w 2597641"/>
              <a:gd name="connsiteY2660" fmla="*/ 651408 h 896571"/>
              <a:gd name="connsiteX2661" fmla="*/ 1226703 w 2597641"/>
              <a:gd name="connsiteY2661" fmla="*/ 644177 h 896571"/>
              <a:gd name="connsiteX2662" fmla="*/ 1228031 w 2597641"/>
              <a:gd name="connsiteY2662" fmla="*/ 638662 h 896571"/>
              <a:gd name="connsiteX2663" fmla="*/ 1232975 w 2597641"/>
              <a:gd name="connsiteY2663" fmla="*/ 637518 h 896571"/>
              <a:gd name="connsiteX2664" fmla="*/ 1241147 w 2597641"/>
              <a:gd name="connsiteY2664" fmla="*/ 627816 h 896571"/>
              <a:gd name="connsiteX2665" fmla="*/ 1248950 w 2597641"/>
              <a:gd name="connsiteY2665" fmla="*/ 639033 h 896571"/>
              <a:gd name="connsiteX2666" fmla="*/ 1252936 w 2597641"/>
              <a:gd name="connsiteY2666" fmla="*/ 622487 h 896571"/>
              <a:gd name="connsiteX2667" fmla="*/ 1249892 w 2597641"/>
              <a:gd name="connsiteY2667" fmla="*/ 620586 h 896571"/>
              <a:gd name="connsiteX2668" fmla="*/ 1233918 w 2597641"/>
              <a:gd name="connsiteY2668" fmla="*/ 619072 h 896571"/>
              <a:gd name="connsiteX2669" fmla="*/ 1235817 w 2597641"/>
              <a:gd name="connsiteY2669" fmla="*/ 616029 h 896571"/>
              <a:gd name="connsiteX2670" fmla="*/ 1234674 w 2597641"/>
              <a:gd name="connsiteY2670" fmla="*/ 611085 h 896571"/>
              <a:gd name="connsiteX2671" fmla="*/ 1238702 w 2597641"/>
              <a:gd name="connsiteY2671" fmla="*/ 608974 h 896571"/>
              <a:gd name="connsiteX2672" fmla="*/ 1239324 w 2597641"/>
              <a:gd name="connsiteY2672" fmla="*/ 610209 h 896571"/>
              <a:gd name="connsiteX2673" fmla="*/ 1239273 w 2597641"/>
              <a:gd name="connsiteY2673" fmla="*/ 610388 h 896571"/>
              <a:gd name="connsiteX2674" fmla="*/ 1239380 w 2597641"/>
              <a:gd name="connsiteY2674" fmla="*/ 610322 h 896571"/>
              <a:gd name="connsiteX2675" fmla="*/ 1239324 w 2597641"/>
              <a:gd name="connsiteY2675" fmla="*/ 610209 h 896571"/>
              <a:gd name="connsiteX2676" fmla="*/ 1240947 w 2597641"/>
              <a:gd name="connsiteY2676" fmla="*/ 604426 h 896571"/>
              <a:gd name="connsiteX2677" fmla="*/ 1233531 w 2597641"/>
              <a:gd name="connsiteY2677" fmla="*/ 606141 h 896571"/>
              <a:gd name="connsiteX2678" fmla="*/ 1231816 w 2597641"/>
              <a:gd name="connsiteY2678" fmla="*/ 598726 h 896571"/>
              <a:gd name="connsiteX2679" fmla="*/ 1239232 w 2597641"/>
              <a:gd name="connsiteY2679" fmla="*/ 597011 h 896571"/>
              <a:gd name="connsiteX2680" fmla="*/ 1230101 w 2597641"/>
              <a:gd name="connsiteY2680" fmla="*/ 591310 h 896571"/>
              <a:gd name="connsiteX2681" fmla="*/ 1236945 w 2597641"/>
              <a:gd name="connsiteY2681" fmla="*/ 587123 h 896571"/>
              <a:gd name="connsiteX2682" fmla="*/ 1233330 w 2597641"/>
              <a:gd name="connsiteY2682" fmla="*/ 582751 h 896571"/>
              <a:gd name="connsiteX2683" fmla="*/ 1237702 w 2597641"/>
              <a:gd name="connsiteY2683" fmla="*/ 579136 h 896571"/>
              <a:gd name="connsiteX2684" fmla="*/ 1234087 w 2597641"/>
              <a:gd name="connsiteY2684" fmla="*/ 574764 h 896571"/>
              <a:gd name="connsiteX2685" fmla="*/ 1239788 w 2597641"/>
              <a:gd name="connsiteY2685" fmla="*/ 565634 h 896571"/>
              <a:gd name="connsiteX2686" fmla="*/ 1238645 w 2597641"/>
              <a:gd name="connsiteY2686" fmla="*/ 560690 h 896571"/>
              <a:gd name="connsiteX2687" fmla="*/ 1236930 w 2597641"/>
              <a:gd name="connsiteY2687" fmla="*/ 553274 h 896571"/>
              <a:gd name="connsiteX2688" fmla="*/ 1254804 w 2597641"/>
              <a:gd name="connsiteY2688" fmla="*/ 551744 h 896571"/>
              <a:gd name="connsiteX2689" fmla="*/ 1259933 w 2597641"/>
              <a:gd name="connsiteY2689" fmla="*/ 540142 h 896571"/>
              <a:gd name="connsiteX2690" fmla="*/ 1247002 w 2597641"/>
              <a:gd name="connsiteY2690" fmla="*/ 540528 h 896571"/>
              <a:gd name="connsiteX2691" fmla="*/ 1248516 w 2597641"/>
              <a:gd name="connsiteY2691" fmla="*/ 524554 h 896571"/>
              <a:gd name="connsiteX2692" fmla="*/ 1263162 w 2597641"/>
              <a:gd name="connsiteY2692" fmla="*/ 531583 h 896571"/>
              <a:gd name="connsiteX2693" fmla="*/ 1267349 w 2597641"/>
              <a:gd name="connsiteY2693" fmla="*/ 538427 h 896571"/>
              <a:gd name="connsiteX2694" fmla="*/ 1271907 w 2597641"/>
              <a:gd name="connsiteY2694" fmla="*/ 524353 h 896571"/>
              <a:gd name="connsiteX2695" fmla="*/ 1267148 w 2597641"/>
              <a:gd name="connsiteY2695" fmla="*/ 515037 h 896571"/>
              <a:gd name="connsiteX2696" fmla="*/ 1272092 w 2597641"/>
              <a:gd name="connsiteY2696" fmla="*/ 513893 h 896571"/>
              <a:gd name="connsiteX2697" fmla="*/ 1270948 w 2597641"/>
              <a:gd name="connsiteY2697" fmla="*/ 508949 h 896571"/>
              <a:gd name="connsiteX2698" fmla="*/ 1275892 w 2597641"/>
              <a:gd name="connsiteY2698" fmla="*/ 507806 h 896571"/>
              <a:gd name="connsiteX2699" fmla="*/ 1274749 w 2597641"/>
              <a:gd name="connsiteY2699" fmla="*/ 502862 h 896571"/>
              <a:gd name="connsiteX2700" fmla="*/ 1279693 w 2597641"/>
              <a:gd name="connsiteY2700" fmla="*/ 501719 h 896571"/>
              <a:gd name="connsiteX2701" fmla="*/ 1278550 w 2597641"/>
              <a:gd name="connsiteY2701" fmla="*/ 496776 h 896571"/>
              <a:gd name="connsiteX2702" fmla="*/ 1287680 w 2597641"/>
              <a:gd name="connsiteY2702" fmla="*/ 502476 h 896571"/>
              <a:gd name="connsiteX2703" fmla="*/ 1299468 w 2597641"/>
              <a:gd name="connsiteY2703" fmla="*/ 497146 h 896571"/>
              <a:gd name="connsiteX2704" fmla="*/ 1298139 w 2597641"/>
              <a:gd name="connsiteY2704" fmla="*/ 502661 h 896571"/>
              <a:gd name="connsiteX2705" fmla="*/ 1306698 w 2597641"/>
              <a:gd name="connsiteY2705" fmla="*/ 505890 h 896571"/>
              <a:gd name="connsiteX2706" fmla="*/ 1306698 w 2597641"/>
              <a:gd name="connsiteY2706" fmla="*/ 505884 h 896571"/>
              <a:gd name="connsiteX2707" fmla="*/ 1306313 w 2597641"/>
              <a:gd name="connsiteY2707" fmla="*/ 492959 h 896571"/>
              <a:gd name="connsiteX2708" fmla="*/ 1311256 w 2597641"/>
              <a:gd name="connsiteY2708" fmla="*/ 491815 h 896571"/>
              <a:gd name="connsiteX2709" fmla="*/ 1314114 w 2597641"/>
              <a:gd name="connsiteY2709" fmla="*/ 504175 h 896571"/>
              <a:gd name="connsiteX2710" fmla="*/ 1307316 w 2597641"/>
              <a:gd name="connsiteY2710" fmla="*/ 505748 h 896571"/>
              <a:gd name="connsiteX2711" fmla="*/ 1307270 w 2597641"/>
              <a:gd name="connsiteY2711" fmla="*/ 508362 h 896571"/>
              <a:gd name="connsiteX2712" fmla="*/ 1330475 w 2597641"/>
              <a:gd name="connsiteY2712" fmla="*/ 518620 h 896571"/>
              <a:gd name="connsiteX2713" fmla="*/ 1338647 w 2597641"/>
              <a:gd name="connsiteY2713" fmla="*/ 508919 h 896571"/>
              <a:gd name="connsiteX2714" fmla="*/ 1331988 w 2597641"/>
              <a:gd name="connsiteY2714" fmla="*/ 502646 h 896571"/>
              <a:gd name="connsiteX2715" fmla="*/ 1334275 w 2597641"/>
              <a:gd name="connsiteY2715" fmla="*/ 512534 h 896571"/>
              <a:gd name="connsiteX2716" fmla="*/ 1327617 w 2597641"/>
              <a:gd name="connsiteY2716" fmla="*/ 506261 h 896571"/>
              <a:gd name="connsiteX2717" fmla="*/ 1328945 w 2597641"/>
              <a:gd name="connsiteY2717" fmla="*/ 500746 h 896571"/>
              <a:gd name="connsiteX2718" fmla="*/ 1327801 w 2597641"/>
              <a:gd name="connsiteY2718" fmla="*/ 495802 h 896571"/>
              <a:gd name="connsiteX2719" fmla="*/ 1334074 w 2597641"/>
              <a:gd name="connsiteY2719" fmla="*/ 489143 h 896571"/>
              <a:gd name="connsiteX2720" fmla="*/ 1339589 w 2597641"/>
              <a:gd name="connsiteY2720" fmla="*/ 490472 h 896571"/>
              <a:gd name="connsiteX2721" fmla="*/ 1336360 w 2597641"/>
              <a:gd name="connsiteY2721" fmla="*/ 499031 h 896571"/>
              <a:gd name="connsiteX2722" fmla="*/ 1343019 w 2597641"/>
              <a:gd name="connsiteY2722" fmla="*/ 505303 h 896571"/>
              <a:gd name="connsiteX2723" fmla="*/ 1354807 w 2597641"/>
              <a:gd name="connsiteY2723" fmla="*/ 499973 h 896571"/>
              <a:gd name="connsiteX2724" fmla="*/ 1348148 w 2597641"/>
              <a:gd name="connsiteY2724" fmla="*/ 493700 h 896571"/>
              <a:gd name="connsiteX2725" fmla="*/ 1352521 w 2597641"/>
              <a:gd name="connsiteY2725" fmla="*/ 490085 h 896571"/>
              <a:gd name="connsiteX2726" fmla="*/ 1343390 w 2597641"/>
              <a:gd name="connsiteY2726" fmla="*/ 484384 h 896571"/>
              <a:gd name="connsiteX2727" fmla="*/ 1353278 w 2597641"/>
              <a:gd name="connsiteY2727" fmla="*/ 482098 h 896571"/>
              <a:gd name="connsiteX2728" fmla="*/ 1344147 w 2597641"/>
              <a:gd name="connsiteY2728" fmla="*/ 476398 h 896571"/>
              <a:gd name="connsiteX2729" fmla="*/ 1350991 w 2597641"/>
              <a:gd name="connsiteY2729" fmla="*/ 472211 h 896571"/>
              <a:gd name="connsiteX2730" fmla="*/ 1355363 w 2597641"/>
              <a:gd name="connsiteY2730" fmla="*/ 468596 h 896571"/>
              <a:gd name="connsiteX2731" fmla="*/ 1356120 w 2597641"/>
              <a:gd name="connsiteY2731" fmla="*/ 460608 h 896571"/>
              <a:gd name="connsiteX2732" fmla="*/ 1356691 w 2597641"/>
              <a:gd name="connsiteY2732" fmla="*/ 463080 h 896571"/>
              <a:gd name="connsiteX2733" fmla="*/ 1364107 w 2597641"/>
              <a:gd name="connsiteY2733" fmla="*/ 461365 h 896571"/>
              <a:gd name="connsiteX2734" fmla="*/ 1362392 w 2597641"/>
              <a:gd name="connsiteY2734" fmla="*/ 453949 h 896571"/>
              <a:gd name="connsiteX2735" fmla="*/ 1356120 w 2597641"/>
              <a:gd name="connsiteY2735" fmla="*/ 460608 h 896571"/>
              <a:gd name="connsiteX2736" fmla="*/ 1342988 w 2597641"/>
              <a:gd name="connsiteY2736" fmla="*/ 437604 h 896571"/>
              <a:gd name="connsiteX2737" fmla="*/ 1358206 w 2597641"/>
              <a:gd name="connsiteY2737" fmla="*/ 447106 h 896571"/>
              <a:gd name="connsiteX2738" fmla="*/ 1363149 w 2597641"/>
              <a:gd name="connsiteY2738" fmla="*/ 445963 h 896571"/>
              <a:gd name="connsiteX2739" fmla="*/ 1362006 w 2597641"/>
              <a:gd name="connsiteY2739" fmla="*/ 441019 h 896571"/>
              <a:gd name="connsiteX2740" fmla="*/ 1366950 w 2597641"/>
              <a:gd name="connsiteY2740" fmla="*/ 439875 h 896571"/>
              <a:gd name="connsiteX2741" fmla="*/ 1356676 w 2597641"/>
              <a:gd name="connsiteY2741" fmla="*/ 429231 h 896571"/>
              <a:gd name="connsiteX2742" fmla="*/ 1365606 w 2597641"/>
              <a:gd name="connsiteY2742" fmla="*/ 411541 h 896571"/>
              <a:gd name="connsiteX2743" fmla="*/ 1373021 w 2597641"/>
              <a:gd name="connsiteY2743" fmla="*/ 409827 h 896571"/>
              <a:gd name="connsiteX2744" fmla="*/ 1384052 w 2597641"/>
              <a:gd name="connsiteY2744" fmla="*/ 412484 h 896571"/>
              <a:gd name="connsiteX2745" fmla="*/ 1388424 w 2597641"/>
              <a:gd name="connsiteY2745" fmla="*/ 408869 h 896571"/>
              <a:gd name="connsiteX2746" fmla="*/ 1389568 w 2597641"/>
              <a:gd name="connsiteY2746" fmla="*/ 413813 h 896571"/>
              <a:gd name="connsiteX2747" fmla="*/ 1397555 w 2597641"/>
              <a:gd name="connsiteY2747" fmla="*/ 414569 h 896571"/>
              <a:gd name="connsiteX2748" fmla="*/ 1399455 w 2597641"/>
              <a:gd name="connsiteY2748" fmla="*/ 411526 h 896571"/>
              <a:gd name="connsiteX2749" fmla="*/ 1391468 w 2597641"/>
              <a:gd name="connsiteY2749" fmla="*/ 410769 h 896571"/>
              <a:gd name="connsiteX2750" fmla="*/ 1388424 w 2597641"/>
              <a:gd name="connsiteY2750" fmla="*/ 408869 h 896571"/>
              <a:gd name="connsiteX2751" fmla="*/ 1372635 w 2597641"/>
              <a:gd name="connsiteY2751" fmla="*/ 396895 h 896571"/>
              <a:gd name="connsiteX2752" fmla="*/ 1372820 w 2597641"/>
              <a:gd name="connsiteY2752" fmla="*/ 386437 h 896571"/>
              <a:gd name="connsiteX2753" fmla="*/ 1361033 w 2597641"/>
              <a:gd name="connsiteY2753" fmla="*/ 391766 h 896571"/>
              <a:gd name="connsiteX2754" fmla="*/ 1357989 w 2597641"/>
              <a:gd name="connsiteY2754" fmla="*/ 389866 h 896571"/>
              <a:gd name="connsiteX2755" fmla="*/ 1358561 w 2597641"/>
              <a:gd name="connsiteY2755" fmla="*/ 392337 h 896571"/>
              <a:gd name="connsiteX2756" fmla="*/ 1343729 w 2597641"/>
              <a:gd name="connsiteY2756" fmla="*/ 395767 h 896571"/>
              <a:gd name="connsiteX2757" fmla="*/ 1345243 w 2597641"/>
              <a:gd name="connsiteY2757" fmla="*/ 379793 h 896571"/>
              <a:gd name="connsiteX2758" fmla="*/ 1352659 w 2597641"/>
              <a:gd name="connsiteY2758" fmla="*/ 378078 h 896571"/>
              <a:gd name="connsiteX2759" fmla="*/ 1357019 w 2597641"/>
              <a:gd name="connsiteY2759" fmla="*/ 381098 h 896571"/>
              <a:gd name="connsiteX2760" fmla="*/ 1359890 w 2597641"/>
              <a:gd name="connsiteY2760" fmla="*/ 386823 h 896571"/>
              <a:gd name="connsiteX2761" fmla="*/ 1364261 w 2597641"/>
              <a:gd name="connsiteY2761" fmla="*/ 383208 h 896571"/>
              <a:gd name="connsiteX2762" fmla="*/ 1372248 w 2597641"/>
              <a:gd name="connsiteY2762" fmla="*/ 383965 h 896571"/>
              <a:gd name="connsiteX2763" fmla="*/ 1377378 w 2597641"/>
              <a:gd name="connsiteY2763" fmla="*/ 372362 h 896571"/>
              <a:gd name="connsiteX2764" fmla="*/ 1371862 w 2597641"/>
              <a:gd name="connsiteY2764" fmla="*/ 371033 h 896571"/>
              <a:gd name="connsiteX2765" fmla="*/ 1378706 w 2597641"/>
              <a:gd name="connsiteY2765" fmla="*/ 366846 h 896571"/>
              <a:gd name="connsiteX2766" fmla="*/ 1389737 w 2597641"/>
              <a:gd name="connsiteY2766" fmla="*/ 369504 h 896571"/>
              <a:gd name="connsiteX2767" fmla="*/ 1390494 w 2597641"/>
              <a:gd name="connsiteY2767" fmla="*/ 361516 h 896571"/>
              <a:gd name="connsiteX2768" fmla="*/ 1410269 w 2597641"/>
              <a:gd name="connsiteY2768" fmla="*/ 356943 h 896571"/>
              <a:gd name="connsiteX2769" fmla="*/ 1415600 w 2597641"/>
              <a:gd name="connsiteY2769" fmla="*/ 368731 h 896571"/>
              <a:gd name="connsiteX2770" fmla="*/ 1418256 w 2597641"/>
              <a:gd name="connsiteY2770" fmla="*/ 357700 h 896571"/>
              <a:gd name="connsiteX2771" fmla="*/ 1430616 w 2597641"/>
              <a:gd name="connsiteY2771" fmla="*/ 354842 h 896571"/>
              <a:gd name="connsiteX2772" fmla="*/ 1434231 w 2597641"/>
              <a:gd name="connsiteY2772" fmla="*/ 359214 h 896571"/>
              <a:gd name="connsiteX2773" fmla="*/ 1443362 w 2597641"/>
              <a:gd name="connsiteY2773" fmla="*/ 364915 h 896571"/>
              <a:gd name="connsiteX2774" fmla="*/ 1450777 w 2597641"/>
              <a:gd name="connsiteY2774" fmla="*/ 363200 h 896571"/>
              <a:gd name="connsiteX2775" fmla="*/ 1458949 w 2597641"/>
              <a:gd name="connsiteY2775" fmla="*/ 353498 h 896571"/>
              <a:gd name="connsiteX2776" fmla="*/ 1460092 w 2597641"/>
              <a:gd name="connsiteY2776" fmla="*/ 358442 h 896571"/>
              <a:gd name="connsiteX2777" fmla="*/ 1470552 w 2597641"/>
              <a:gd name="connsiteY2777" fmla="*/ 358627 h 896571"/>
              <a:gd name="connsiteX2778" fmla="*/ 1469594 w 2597641"/>
              <a:gd name="connsiteY2778" fmla="*/ 343224 h 896571"/>
              <a:gd name="connsiteX2779" fmla="*/ 1481382 w 2597641"/>
              <a:gd name="connsiteY2779" fmla="*/ 337894 h 896571"/>
              <a:gd name="connsiteX2780" fmla="*/ 1487469 w 2597641"/>
              <a:gd name="connsiteY2780" fmla="*/ 341694 h 896571"/>
              <a:gd name="connsiteX2781" fmla="*/ 1494884 w 2597641"/>
              <a:gd name="connsiteY2781" fmla="*/ 339979 h 896571"/>
              <a:gd name="connsiteX2782" fmla="*/ 1501157 w 2597641"/>
              <a:gd name="connsiteY2782" fmla="*/ 333320 h 896571"/>
              <a:gd name="connsiteX2783" fmla="*/ 1501914 w 2597641"/>
              <a:gd name="connsiteY2783" fmla="*/ 325334 h 896571"/>
              <a:gd name="connsiteX2784" fmla="*/ 1505529 w 2597641"/>
              <a:gd name="connsiteY2784" fmla="*/ 329705 h 896571"/>
              <a:gd name="connsiteX2785" fmla="*/ 1510473 w 2597641"/>
              <a:gd name="connsiteY2785" fmla="*/ 328562 h 896571"/>
              <a:gd name="connsiteX2786" fmla="*/ 1515030 w 2597641"/>
              <a:gd name="connsiteY2786" fmla="*/ 314488 h 896571"/>
              <a:gd name="connsiteX2787" fmla="*/ 1522832 w 2597641"/>
              <a:gd name="connsiteY2787" fmla="*/ 325704 h 896571"/>
              <a:gd name="connsiteX2788" fmla="*/ 1529104 w 2597641"/>
              <a:gd name="connsiteY2788" fmla="*/ 319046 h 896571"/>
              <a:gd name="connsiteX2789" fmla="*/ 1531391 w 2597641"/>
              <a:gd name="connsiteY2789" fmla="*/ 328933 h 896571"/>
              <a:gd name="connsiteX2790" fmla="*/ 1537663 w 2597641"/>
              <a:gd name="connsiteY2790" fmla="*/ 322274 h 896571"/>
              <a:gd name="connsiteX2791" fmla="*/ 1535949 w 2597641"/>
              <a:gd name="connsiteY2791" fmla="*/ 314859 h 896571"/>
              <a:gd name="connsiteX2792" fmla="*/ 1554966 w 2597641"/>
              <a:gd name="connsiteY2792" fmla="*/ 318273 h 896571"/>
              <a:gd name="connsiteX2793" fmla="*/ 1553251 w 2597641"/>
              <a:gd name="connsiteY2793" fmla="*/ 310857 h 896571"/>
              <a:gd name="connsiteX2794" fmla="*/ 1563139 w 2597641"/>
              <a:gd name="connsiteY2794" fmla="*/ 308571 h 896571"/>
              <a:gd name="connsiteX2795" fmla="*/ 1559910 w 2597641"/>
              <a:gd name="connsiteY2795" fmla="*/ 317129 h 896571"/>
              <a:gd name="connsiteX2796" fmla="*/ 1578929 w 2597641"/>
              <a:gd name="connsiteY2796" fmla="*/ 320543 h 896571"/>
              <a:gd name="connsiteX2797" fmla="*/ 1574742 w 2597641"/>
              <a:gd name="connsiteY2797" fmla="*/ 313699 h 896571"/>
              <a:gd name="connsiteX2798" fmla="*/ 1574927 w 2597641"/>
              <a:gd name="connsiteY2798" fmla="*/ 303241 h 896571"/>
              <a:gd name="connsiteX2799" fmla="*/ 1557809 w 2597641"/>
              <a:gd name="connsiteY2799" fmla="*/ 296783 h 896571"/>
              <a:gd name="connsiteX2800" fmla="*/ 1559138 w 2597641"/>
              <a:gd name="connsiteY2800" fmla="*/ 291267 h 896571"/>
              <a:gd name="connsiteX2801" fmla="*/ 1576828 w 2597641"/>
              <a:gd name="connsiteY2801" fmla="*/ 300197 h 896571"/>
              <a:gd name="connsiteX2802" fmla="*/ 1578156 w 2597641"/>
              <a:gd name="connsiteY2802" fmla="*/ 294681 h 896571"/>
              <a:gd name="connsiteX2803" fmla="*/ 1573212 w 2597641"/>
              <a:gd name="connsiteY2803" fmla="*/ 295825 h 896571"/>
              <a:gd name="connsiteX2804" fmla="*/ 1572069 w 2597641"/>
              <a:gd name="connsiteY2804" fmla="*/ 290881 h 896571"/>
              <a:gd name="connsiteX2805" fmla="*/ 1579484 w 2597641"/>
              <a:gd name="connsiteY2805" fmla="*/ 289166 h 896571"/>
              <a:gd name="connsiteX2806" fmla="*/ 1588043 w 2597641"/>
              <a:gd name="connsiteY2806" fmla="*/ 292395 h 896571"/>
              <a:gd name="connsiteX2807" fmla="*/ 1595274 w 2597641"/>
              <a:gd name="connsiteY2807" fmla="*/ 301139 h 896571"/>
              <a:gd name="connsiteX2808" fmla="*/ 1603261 w 2597641"/>
              <a:gd name="connsiteY2808" fmla="*/ 301896 h 896571"/>
              <a:gd name="connsiteX2809" fmla="*/ 1613147 w 2597641"/>
              <a:gd name="connsiteY2809" fmla="*/ 299610 h 896571"/>
              <a:gd name="connsiteX2810" fmla="*/ 1611820 w 2597641"/>
              <a:gd name="connsiteY2810" fmla="*/ 305125 h 896571"/>
              <a:gd name="connsiteX2811" fmla="*/ 1624178 w 2597641"/>
              <a:gd name="connsiteY2811" fmla="*/ 302267 h 896571"/>
              <a:gd name="connsiteX2812" fmla="*/ 1618278 w 2597641"/>
              <a:gd name="connsiteY2812" fmla="*/ 288007 h 896571"/>
              <a:gd name="connsiteX2813" fmla="*/ 1612190 w 2597641"/>
              <a:gd name="connsiteY2813" fmla="*/ 284207 h 896571"/>
              <a:gd name="connsiteX2814" fmla="*/ 1612947 w 2597641"/>
              <a:gd name="connsiteY2814" fmla="*/ 276219 h 896571"/>
              <a:gd name="connsiteX2815" fmla="*/ 1568639 w 2597641"/>
              <a:gd name="connsiteY2815" fmla="*/ 276049 h 896571"/>
              <a:gd name="connsiteX2816" fmla="*/ 1569782 w 2597641"/>
              <a:gd name="connsiteY2816" fmla="*/ 280993 h 896571"/>
              <a:gd name="connsiteX2817" fmla="*/ 1562367 w 2597641"/>
              <a:gd name="connsiteY2817" fmla="*/ 282708 h 896571"/>
              <a:gd name="connsiteX2818" fmla="*/ 1852366 w 2597641"/>
              <a:gd name="connsiteY2818" fmla="*/ 275537 h 896571"/>
              <a:gd name="connsiteX2819" fmla="*/ 1854081 w 2597641"/>
              <a:gd name="connsiteY2819" fmla="*/ 282953 h 896571"/>
              <a:gd name="connsiteX2820" fmla="*/ 1849137 w 2597641"/>
              <a:gd name="connsiteY2820" fmla="*/ 284097 h 896571"/>
              <a:gd name="connsiteX2821" fmla="*/ 1076301 w 2597641"/>
              <a:gd name="connsiteY2821" fmla="*/ 275327 h 896571"/>
              <a:gd name="connsiteX2822" fmla="*/ 1082389 w 2597641"/>
              <a:gd name="connsiteY2822" fmla="*/ 279127 h 896571"/>
              <a:gd name="connsiteX2823" fmla="*/ 1078016 w 2597641"/>
              <a:gd name="connsiteY2823" fmla="*/ 282742 h 896571"/>
              <a:gd name="connsiteX2824" fmla="*/ 1074973 w 2597641"/>
              <a:gd name="connsiteY2824" fmla="*/ 280842 h 896571"/>
              <a:gd name="connsiteX2825" fmla="*/ 1833919 w 2597641"/>
              <a:gd name="connsiteY2825" fmla="*/ 274595 h 896571"/>
              <a:gd name="connsiteX2826" fmla="*/ 1835062 w 2597641"/>
              <a:gd name="connsiteY2826" fmla="*/ 279539 h 896571"/>
              <a:gd name="connsiteX2827" fmla="*/ 1840006 w 2597641"/>
              <a:gd name="connsiteY2827" fmla="*/ 278396 h 896571"/>
              <a:gd name="connsiteX2828" fmla="*/ 1839249 w 2597641"/>
              <a:gd name="connsiteY2828" fmla="*/ 286383 h 896571"/>
              <a:gd name="connsiteX2829" fmla="*/ 1828218 w 2597641"/>
              <a:gd name="connsiteY2829" fmla="*/ 283726 h 896571"/>
              <a:gd name="connsiteX2830" fmla="*/ 1713924 w 2597641"/>
              <a:gd name="connsiteY2830" fmla="*/ 273700 h 896571"/>
              <a:gd name="connsiteX2831" fmla="*/ 1716968 w 2597641"/>
              <a:gd name="connsiteY2831" fmla="*/ 275600 h 896571"/>
              <a:gd name="connsiteX2832" fmla="*/ 1715639 w 2597641"/>
              <a:gd name="connsiteY2832" fmla="*/ 281116 h 896571"/>
              <a:gd name="connsiteX2833" fmla="*/ 1722298 w 2597641"/>
              <a:gd name="connsiteY2833" fmla="*/ 287388 h 896571"/>
              <a:gd name="connsiteX2834" fmla="*/ 1717926 w 2597641"/>
              <a:gd name="connsiteY2834" fmla="*/ 291004 h 896571"/>
              <a:gd name="connsiteX2835" fmla="*/ 1713167 w 2597641"/>
              <a:gd name="connsiteY2835" fmla="*/ 281687 h 896571"/>
              <a:gd name="connsiteX2836" fmla="*/ 1713924 w 2597641"/>
              <a:gd name="connsiteY2836" fmla="*/ 273700 h 896571"/>
              <a:gd name="connsiteX2837" fmla="*/ 1765649 w 2597641"/>
              <a:gd name="connsiteY2837" fmla="*/ 272154 h 896571"/>
              <a:gd name="connsiteX2838" fmla="*/ 1770407 w 2597641"/>
              <a:gd name="connsiteY2838" fmla="*/ 281470 h 896571"/>
              <a:gd name="connsiteX2839" fmla="*/ 1761848 w 2597641"/>
              <a:gd name="connsiteY2839" fmla="*/ 278241 h 896571"/>
              <a:gd name="connsiteX2840" fmla="*/ 1784736 w 2597641"/>
              <a:gd name="connsiteY2840" fmla="*/ 271646 h 896571"/>
              <a:gd name="connsiteX2841" fmla="*/ 1789039 w 2597641"/>
              <a:gd name="connsiteY2841" fmla="*/ 271953 h 896571"/>
              <a:gd name="connsiteX2842" fmla="*/ 1783910 w 2597641"/>
              <a:gd name="connsiteY2842" fmla="*/ 283556 h 896571"/>
              <a:gd name="connsiteX2843" fmla="*/ 1778579 w 2597641"/>
              <a:gd name="connsiteY2843" fmla="*/ 271768 h 896571"/>
              <a:gd name="connsiteX2844" fmla="*/ 1784736 w 2597641"/>
              <a:gd name="connsiteY2844" fmla="*/ 271646 h 896571"/>
              <a:gd name="connsiteX2845" fmla="*/ 1747202 w 2597641"/>
              <a:gd name="connsiteY2845" fmla="*/ 271212 h 896571"/>
              <a:gd name="connsiteX2846" fmla="*/ 1753289 w 2597641"/>
              <a:gd name="connsiteY2846" fmla="*/ 275013 h 896571"/>
              <a:gd name="connsiteX2847" fmla="*/ 1748917 w 2597641"/>
              <a:gd name="connsiteY2847" fmla="*/ 278628 h 896571"/>
              <a:gd name="connsiteX2848" fmla="*/ 1595830 w 2597641"/>
              <a:gd name="connsiteY2848" fmla="*/ 269761 h 896571"/>
              <a:gd name="connsiteX2849" fmla="*/ 1604961 w 2597641"/>
              <a:gd name="connsiteY2849" fmla="*/ 275462 h 896571"/>
              <a:gd name="connsiteX2850" fmla="*/ 1601160 w 2597641"/>
              <a:gd name="connsiteY2850" fmla="*/ 281549 h 896571"/>
              <a:gd name="connsiteX2851" fmla="*/ 1345381 w 2597641"/>
              <a:gd name="connsiteY2851" fmla="*/ 267785 h 896571"/>
              <a:gd name="connsiteX2852" fmla="*/ 1349568 w 2597641"/>
              <a:gd name="connsiteY2852" fmla="*/ 274630 h 896571"/>
              <a:gd name="connsiteX2853" fmla="*/ 1345196 w 2597641"/>
              <a:gd name="connsiteY2853" fmla="*/ 278245 h 896571"/>
              <a:gd name="connsiteX2854" fmla="*/ 1334736 w 2597641"/>
              <a:gd name="connsiteY2854" fmla="*/ 278059 h 896571"/>
              <a:gd name="connsiteX2855" fmla="*/ 1345381 w 2597641"/>
              <a:gd name="connsiteY2855" fmla="*/ 267785 h 896571"/>
              <a:gd name="connsiteX2856" fmla="*/ 1631580 w 2597641"/>
              <a:gd name="connsiteY2856" fmla="*/ 266702 h 896571"/>
              <a:gd name="connsiteX2857" fmla="*/ 1635195 w 2597641"/>
              <a:gd name="connsiteY2857" fmla="*/ 271074 h 896571"/>
              <a:gd name="connsiteX2858" fmla="*/ 1633866 w 2597641"/>
              <a:gd name="connsiteY2858" fmla="*/ 276590 h 896571"/>
              <a:gd name="connsiteX2859" fmla="*/ 1627779 w 2597641"/>
              <a:gd name="connsiteY2859" fmla="*/ 272789 h 896571"/>
              <a:gd name="connsiteX2860" fmla="*/ 1717153 w 2597641"/>
              <a:gd name="connsiteY2860" fmla="*/ 265141 h 896571"/>
              <a:gd name="connsiteX2861" fmla="*/ 1718868 w 2597641"/>
              <a:gd name="connsiteY2861" fmla="*/ 272557 h 896571"/>
              <a:gd name="connsiteX2862" fmla="*/ 1713924 w 2597641"/>
              <a:gd name="connsiteY2862" fmla="*/ 273700 h 896571"/>
              <a:gd name="connsiteX2863" fmla="*/ 1703651 w 2597641"/>
              <a:gd name="connsiteY2863" fmla="*/ 263055 h 896571"/>
              <a:gd name="connsiteX2864" fmla="*/ 1698521 w 2597641"/>
              <a:gd name="connsiteY2864" fmla="*/ 274658 h 896571"/>
              <a:gd name="connsiteX2865" fmla="*/ 1696235 w 2597641"/>
              <a:gd name="connsiteY2865" fmla="*/ 264770 h 896571"/>
              <a:gd name="connsiteX2866" fmla="*/ 760812 w 2597641"/>
              <a:gd name="connsiteY2866" fmla="*/ 262351 h 896571"/>
              <a:gd name="connsiteX2867" fmla="*/ 762527 w 2597641"/>
              <a:gd name="connsiteY2867" fmla="*/ 269767 h 896571"/>
              <a:gd name="connsiteX2868" fmla="*/ 755111 w 2597641"/>
              <a:gd name="connsiteY2868" fmla="*/ 271482 h 896571"/>
              <a:gd name="connsiteX2869" fmla="*/ 753396 w 2597641"/>
              <a:gd name="connsiteY2869" fmla="*/ 264066 h 896571"/>
              <a:gd name="connsiteX2870" fmla="*/ 760812 w 2597641"/>
              <a:gd name="connsiteY2870" fmla="*/ 262351 h 896571"/>
              <a:gd name="connsiteX2871" fmla="*/ 1138284 w 2597641"/>
              <a:gd name="connsiteY2871" fmla="*/ 250576 h 896571"/>
              <a:gd name="connsiteX2872" fmla="*/ 1139999 w 2597641"/>
              <a:gd name="connsiteY2872" fmla="*/ 257992 h 896571"/>
              <a:gd name="connsiteX2873" fmla="*/ 1133912 w 2597641"/>
              <a:gd name="connsiteY2873" fmla="*/ 254191 h 896571"/>
              <a:gd name="connsiteX2874" fmla="*/ 1476206 w 2597641"/>
              <a:gd name="connsiteY2874" fmla="*/ 247948 h 896571"/>
              <a:gd name="connsiteX2875" fmla="*/ 1471077 w 2597641"/>
              <a:gd name="connsiteY2875" fmla="*/ 259551 h 896571"/>
              <a:gd name="connsiteX2876" fmla="*/ 1468790 w 2597641"/>
              <a:gd name="connsiteY2876" fmla="*/ 249663 h 896571"/>
              <a:gd name="connsiteX2877" fmla="*/ 1735970 w 2597641"/>
              <a:gd name="connsiteY2877" fmla="*/ 245165 h 896571"/>
              <a:gd name="connsiteX2878" fmla="*/ 1740543 w 2597641"/>
              <a:gd name="connsiteY2878" fmla="*/ 264941 h 896571"/>
              <a:gd name="connsiteX2879" fmla="*/ 1738071 w 2597641"/>
              <a:gd name="connsiteY2879" fmla="*/ 265512 h 896571"/>
              <a:gd name="connsiteX2880" fmla="*/ 1729697 w 2597641"/>
              <a:gd name="connsiteY2880" fmla="*/ 251824 h 896571"/>
              <a:gd name="connsiteX2881" fmla="*/ 1634035 w 2597641"/>
              <a:gd name="connsiteY2881" fmla="*/ 232281 h 896571"/>
              <a:gd name="connsiteX2882" fmla="*/ 1651154 w 2597641"/>
              <a:gd name="connsiteY2882" fmla="*/ 238739 h 896571"/>
              <a:gd name="connsiteX2883" fmla="*/ 1644124 w 2597641"/>
              <a:gd name="connsiteY2883" fmla="*/ 253385 h 896571"/>
              <a:gd name="connsiteX2884" fmla="*/ 1633093 w 2597641"/>
              <a:gd name="connsiteY2884" fmla="*/ 250728 h 896571"/>
              <a:gd name="connsiteX2885" fmla="*/ 1345385 w 2597641"/>
              <a:gd name="connsiteY2885" fmla="*/ 224166 h 896571"/>
              <a:gd name="connsiteX2886" fmla="*/ 1349166 w 2597641"/>
              <a:gd name="connsiteY2886" fmla="*/ 227849 h 896571"/>
              <a:gd name="connsiteX2887" fmla="*/ 1349553 w 2597641"/>
              <a:gd name="connsiteY2887" fmla="*/ 240780 h 896571"/>
              <a:gd name="connsiteX2888" fmla="*/ 1333578 w 2597641"/>
              <a:gd name="connsiteY2888" fmla="*/ 239266 h 896571"/>
              <a:gd name="connsiteX2889" fmla="*/ 1340607 w 2597641"/>
              <a:gd name="connsiteY2889" fmla="*/ 224620 h 896571"/>
              <a:gd name="connsiteX2890" fmla="*/ 1345385 w 2597641"/>
              <a:gd name="connsiteY2890" fmla="*/ 224166 h 896571"/>
              <a:gd name="connsiteX2891" fmla="*/ 681495 w 2597641"/>
              <a:gd name="connsiteY2891" fmla="*/ 223404 h 896571"/>
              <a:gd name="connsiteX2892" fmla="*/ 687582 w 2597641"/>
              <a:gd name="connsiteY2892" fmla="*/ 227205 h 896571"/>
              <a:gd name="connsiteX2893" fmla="*/ 681310 w 2597641"/>
              <a:gd name="connsiteY2893" fmla="*/ 233864 h 896571"/>
              <a:gd name="connsiteX2894" fmla="*/ 677694 w 2597641"/>
              <a:gd name="connsiteY2894" fmla="*/ 229492 h 896571"/>
              <a:gd name="connsiteX2895" fmla="*/ 585076 w 2597641"/>
              <a:gd name="connsiteY2895" fmla="*/ 211849 h 896571"/>
              <a:gd name="connsiteX2896" fmla="*/ 591735 w 2597641"/>
              <a:gd name="connsiteY2896" fmla="*/ 218121 h 896571"/>
              <a:gd name="connsiteX2897" fmla="*/ 584890 w 2597641"/>
              <a:gd name="connsiteY2897" fmla="*/ 222308 h 896571"/>
              <a:gd name="connsiteX2898" fmla="*/ 2118757 w 2597641"/>
              <a:gd name="connsiteY2898" fmla="*/ 211329 h 896571"/>
              <a:gd name="connsiteX2899" fmla="*/ 2122943 w 2597641"/>
              <a:gd name="connsiteY2899" fmla="*/ 218173 h 896571"/>
              <a:gd name="connsiteX2900" fmla="*/ 2121615 w 2597641"/>
              <a:gd name="connsiteY2900" fmla="*/ 223688 h 896571"/>
              <a:gd name="connsiteX2901" fmla="*/ 2108683 w 2597641"/>
              <a:gd name="connsiteY2901" fmla="*/ 224075 h 896571"/>
              <a:gd name="connsiteX2902" fmla="*/ 2106968 w 2597641"/>
              <a:gd name="connsiteY2902" fmla="*/ 216659 h 896571"/>
              <a:gd name="connsiteX2903" fmla="*/ 1634591 w 2597641"/>
              <a:gd name="connsiteY2903" fmla="*/ 200903 h 896571"/>
              <a:gd name="connsiteX2904" fmla="*/ 1635735 w 2597641"/>
              <a:gd name="connsiteY2904" fmla="*/ 205847 h 896571"/>
              <a:gd name="connsiteX2905" fmla="*/ 1627176 w 2597641"/>
              <a:gd name="connsiteY2905" fmla="*/ 202618 h 896571"/>
              <a:gd name="connsiteX2906" fmla="*/ 1665658 w 2597641"/>
              <a:gd name="connsiteY2906" fmla="*/ 197300 h 896571"/>
              <a:gd name="connsiteX2907" fmla="*/ 1669013 w 2597641"/>
              <a:gd name="connsiteY2907" fmla="*/ 203360 h 896571"/>
              <a:gd name="connsiteX2908" fmla="*/ 1665212 w 2597641"/>
              <a:gd name="connsiteY2908" fmla="*/ 209447 h 896571"/>
              <a:gd name="connsiteX2909" fmla="*/ 1659882 w 2597641"/>
              <a:gd name="connsiteY2909" fmla="*/ 197659 h 896571"/>
              <a:gd name="connsiteX2910" fmla="*/ 1665658 w 2597641"/>
              <a:gd name="connsiteY2910" fmla="*/ 197300 h 896571"/>
              <a:gd name="connsiteX2911" fmla="*/ 1631733 w 2597641"/>
              <a:gd name="connsiteY2911" fmla="*/ 188544 h 896571"/>
              <a:gd name="connsiteX2912" fmla="*/ 1637820 w 2597641"/>
              <a:gd name="connsiteY2912" fmla="*/ 192344 h 896571"/>
              <a:gd name="connsiteX2913" fmla="*/ 1627933 w 2597641"/>
              <a:gd name="connsiteY2913" fmla="*/ 194631 h 896571"/>
              <a:gd name="connsiteX2914" fmla="*/ 2178267 w 2597641"/>
              <a:gd name="connsiteY2914" fmla="*/ 187150 h 896571"/>
              <a:gd name="connsiteX2915" fmla="*/ 2184354 w 2597641"/>
              <a:gd name="connsiteY2915" fmla="*/ 190950 h 896571"/>
              <a:gd name="connsiteX2916" fmla="*/ 2189298 w 2597641"/>
              <a:gd name="connsiteY2916" fmla="*/ 189807 h 896571"/>
              <a:gd name="connsiteX2917" fmla="*/ 2198244 w 2597641"/>
              <a:gd name="connsiteY2917" fmla="*/ 205967 h 896571"/>
              <a:gd name="connsiteX2918" fmla="*/ 2190071 w 2597641"/>
              <a:gd name="connsiteY2918" fmla="*/ 215669 h 896571"/>
              <a:gd name="connsiteX2919" fmla="*/ 2175240 w 2597641"/>
              <a:gd name="connsiteY2919" fmla="*/ 219099 h 896571"/>
              <a:gd name="connsiteX2920" fmla="*/ 2167438 w 2597641"/>
              <a:gd name="connsiteY2920" fmla="*/ 207883 h 896571"/>
              <a:gd name="connsiteX2921" fmla="*/ 2166866 w 2597641"/>
              <a:gd name="connsiteY2921" fmla="*/ 205411 h 896571"/>
              <a:gd name="connsiteX2922" fmla="*/ 2178267 w 2597641"/>
              <a:gd name="connsiteY2922" fmla="*/ 187150 h 896571"/>
              <a:gd name="connsiteX2923" fmla="*/ 793100 w 2597641"/>
              <a:gd name="connsiteY2923" fmla="*/ 176762 h 896571"/>
              <a:gd name="connsiteX2924" fmla="*/ 801659 w 2597641"/>
              <a:gd name="connsiteY2924" fmla="*/ 179991 h 896571"/>
              <a:gd name="connsiteX2925" fmla="*/ 795387 w 2597641"/>
              <a:gd name="connsiteY2925" fmla="*/ 186649 h 896571"/>
              <a:gd name="connsiteX2926" fmla="*/ 1494992 w 2597641"/>
              <a:gd name="connsiteY2926" fmla="*/ 160272 h 896571"/>
              <a:gd name="connsiteX2927" fmla="*/ 1498607 w 2597641"/>
              <a:gd name="connsiteY2927" fmla="*/ 164645 h 896571"/>
              <a:gd name="connsiteX2928" fmla="*/ 1495950 w 2597641"/>
              <a:gd name="connsiteY2928" fmla="*/ 175676 h 896571"/>
              <a:gd name="connsiteX2929" fmla="*/ 1489863 w 2597641"/>
              <a:gd name="connsiteY2929" fmla="*/ 171875 h 896571"/>
              <a:gd name="connsiteX2930" fmla="*/ 1488148 w 2597641"/>
              <a:gd name="connsiteY2930" fmla="*/ 164459 h 896571"/>
              <a:gd name="connsiteX2931" fmla="*/ 673276 w 2597641"/>
              <a:gd name="connsiteY2931" fmla="*/ 131558 h 896571"/>
              <a:gd name="connsiteX2932" fmla="*/ 681835 w 2597641"/>
              <a:gd name="connsiteY2932" fmla="*/ 134787 h 896571"/>
              <a:gd name="connsiteX2933" fmla="*/ 675562 w 2597641"/>
              <a:gd name="connsiteY2933" fmla="*/ 141446 h 896571"/>
              <a:gd name="connsiteX2934" fmla="*/ 671947 w 2597641"/>
              <a:gd name="connsiteY2934" fmla="*/ 137074 h 896571"/>
              <a:gd name="connsiteX2935" fmla="*/ 2365356 w 2597641"/>
              <a:gd name="connsiteY2935" fmla="*/ 117843 h 896571"/>
              <a:gd name="connsiteX2936" fmla="*/ 2367071 w 2597641"/>
              <a:gd name="connsiteY2936" fmla="*/ 125259 h 896571"/>
              <a:gd name="connsiteX2937" fmla="*/ 2365743 w 2597641"/>
              <a:gd name="connsiteY2937" fmla="*/ 130775 h 896571"/>
              <a:gd name="connsiteX2938" fmla="*/ 2349197 w 2597641"/>
              <a:gd name="connsiteY2938" fmla="*/ 126789 h 896571"/>
              <a:gd name="connsiteX2939" fmla="*/ 2355469 w 2597641"/>
              <a:gd name="connsiteY2939" fmla="*/ 120130 h 896571"/>
              <a:gd name="connsiteX2940" fmla="*/ 1312364 w 2597641"/>
              <a:gd name="connsiteY2940" fmla="*/ 12409 h 896571"/>
              <a:gd name="connsiteX2941" fmla="*/ 1328726 w 2597641"/>
              <a:gd name="connsiteY2941" fmla="*/ 26855 h 896571"/>
              <a:gd name="connsiteX2942" fmla="*/ 1342985 w 2597641"/>
              <a:gd name="connsiteY2942" fmla="*/ 20953 h 896571"/>
              <a:gd name="connsiteX2943" fmla="*/ 1347929 w 2597641"/>
              <a:gd name="connsiteY2943" fmla="*/ 19810 h 896571"/>
              <a:gd name="connsiteX2944" fmla="*/ 1354773 w 2597641"/>
              <a:gd name="connsiteY2944" fmla="*/ 15623 h 896571"/>
              <a:gd name="connsiteX2945" fmla="*/ 1358774 w 2597641"/>
              <a:gd name="connsiteY2945" fmla="*/ 32926 h 896571"/>
              <a:gd name="connsiteX2946" fmla="*/ 1362961 w 2597641"/>
              <a:gd name="connsiteY2946" fmla="*/ 39770 h 896571"/>
              <a:gd name="connsiteX2947" fmla="*/ 1362204 w 2597641"/>
              <a:gd name="connsiteY2947" fmla="*/ 47757 h 896571"/>
              <a:gd name="connsiteX2948" fmla="*/ 1358975 w 2597641"/>
              <a:gd name="connsiteY2948" fmla="*/ 56316 h 896571"/>
              <a:gd name="connsiteX2949" fmla="*/ 1353460 w 2597641"/>
              <a:gd name="connsiteY2949" fmla="*/ 54988 h 896571"/>
              <a:gd name="connsiteX2950" fmla="*/ 1349088 w 2597641"/>
              <a:gd name="connsiteY2950" fmla="*/ 58603 h 896571"/>
              <a:gd name="connsiteX2951" fmla="*/ 1328355 w 2597641"/>
              <a:gd name="connsiteY2951" fmla="*/ 47773 h 896571"/>
              <a:gd name="connsiteX2952" fmla="*/ 1329869 w 2597641"/>
              <a:gd name="connsiteY2952" fmla="*/ 31799 h 896571"/>
              <a:gd name="connsiteX2953" fmla="*/ 1326254 w 2597641"/>
              <a:gd name="connsiteY2953" fmla="*/ 27426 h 896571"/>
              <a:gd name="connsiteX2954" fmla="*/ 1307992 w 2597641"/>
              <a:gd name="connsiteY2954" fmla="*/ 16025 h 896571"/>
              <a:gd name="connsiteX2955" fmla="*/ 1827706 w 2597641"/>
              <a:gd name="connsiteY2955" fmla="*/ 0 h 896571"/>
              <a:gd name="connsiteX2956" fmla="*/ 1839309 w 2597641"/>
              <a:gd name="connsiteY2956" fmla="*/ 5129 h 896571"/>
              <a:gd name="connsiteX2957" fmla="*/ 1832279 w 2597641"/>
              <a:gd name="connsiteY2957" fmla="*/ 19775 h 896571"/>
              <a:gd name="connsiteX2958" fmla="*/ 1828092 w 2597641"/>
              <a:gd name="connsiteY2958" fmla="*/ 12931 h 896571"/>
              <a:gd name="connsiteX2959" fmla="*/ 1827706 w 2597641"/>
              <a:gd name="connsiteY2959" fmla="*/ 0 h 89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Lst>
            <a:rect l="l" t="t" r="r" b="b"/>
            <a:pathLst>
              <a:path w="2597641" h="896571">
                <a:moveTo>
                  <a:pt x="1222255" y="895198"/>
                </a:moveTo>
                <a:lnTo>
                  <a:pt x="1224295" y="896571"/>
                </a:lnTo>
                <a:lnTo>
                  <a:pt x="1220594" y="896571"/>
                </a:lnTo>
                <a:close/>
                <a:moveTo>
                  <a:pt x="1248117" y="894425"/>
                </a:moveTo>
                <a:lnTo>
                  <a:pt x="1254746" y="896571"/>
                </a:lnTo>
                <a:lnTo>
                  <a:pt x="1248614" y="896571"/>
                </a:lnTo>
                <a:close/>
                <a:moveTo>
                  <a:pt x="1200765" y="892354"/>
                </a:moveTo>
                <a:lnTo>
                  <a:pt x="1206281" y="893683"/>
                </a:lnTo>
                <a:lnTo>
                  <a:pt x="1204477" y="896571"/>
                </a:lnTo>
                <a:lnTo>
                  <a:pt x="1201741" y="896571"/>
                </a:lnTo>
                <a:close/>
                <a:moveTo>
                  <a:pt x="393324" y="891587"/>
                </a:moveTo>
                <a:lnTo>
                  <a:pt x="396368" y="893487"/>
                </a:lnTo>
                <a:lnTo>
                  <a:pt x="394650" y="896571"/>
                </a:lnTo>
                <a:lnTo>
                  <a:pt x="387271" y="896571"/>
                </a:lnTo>
                <a:lnTo>
                  <a:pt x="386480" y="895774"/>
                </a:lnTo>
                <a:close/>
                <a:moveTo>
                  <a:pt x="1250530" y="885814"/>
                </a:moveTo>
                <a:lnTo>
                  <a:pt x="1250799" y="886318"/>
                </a:lnTo>
                <a:cubicBezTo>
                  <a:pt x="1250598" y="886853"/>
                  <a:pt x="1250188" y="887192"/>
                  <a:pt x="1250268" y="886482"/>
                </a:cubicBezTo>
                <a:close/>
                <a:moveTo>
                  <a:pt x="1071640" y="885758"/>
                </a:moveTo>
                <a:lnTo>
                  <a:pt x="1080199" y="888987"/>
                </a:lnTo>
                <a:lnTo>
                  <a:pt x="1070883" y="893745"/>
                </a:lnTo>
                <a:close/>
                <a:moveTo>
                  <a:pt x="600221" y="885406"/>
                </a:moveTo>
                <a:lnTo>
                  <a:pt x="609352" y="891107"/>
                </a:lnTo>
                <a:lnTo>
                  <a:pt x="602507" y="895294"/>
                </a:lnTo>
                <a:lnTo>
                  <a:pt x="598892" y="890921"/>
                </a:lnTo>
                <a:close/>
                <a:moveTo>
                  <a:pt x="347301" y="884002"/>
                </a:moveTo>
                <a:lnTo>
                  <a:pt x="352059" y="893318"/>
                </a:lnTo>
                <a:lnTo>
                  <a:pt x="343500" y="890089"/>
                </a:lnTo>
                <a:close/>
                <a:moveTo>
                  <a:pt x="2195513" y="881054"/>
                </a:moveTo>
                <a:cubicBezTo>
                  <a:pt x="2197985" y="880482"/>
                  <a:pt x="2204072" y="884283"/>
                  <a:pt x="2204644" y="886755"/>
                </a:cubicBezTo>
                <a:lnTo>
                  <a:pt x="2190956" y="895129"/>
                </a:lnTo>
                <a:lnTo>
                  <a:pt x="2184297" y="888856"/>
                </a:lnTo>
                <a:cubicBezTo>
                  <a:pt x="2188669" y="885241"/>
                  <a:pt x="2188097" y="882769"/>
                  <a:pt x="2195513" y="881054"/>
                </a:cubicBezTo>
                <a:close/>
                <a:moveTo>
                  <a:pt x="680304" y="879460"/>
                </a:moveTo>
                <a:lnTo>
                  <a:pt x="680393" y="879494"/>
                </a:lnTo>
                <a:lnTo>
                  <a:pt x="680253" y="879594"/>
                </a:lnTo>
                <a:cubicBezTo>
                  <a:pt x="679909" y="879510"/>
                  <a:pt x="679701" y="879314"/>
                  <a:pt x="680304" y="879460"/>
                </a:cubicBezTo>
                <a:close/>
                <a:moveTo>
                  <a:pt x="1202851" y="878852"/>
                </a:moveTo>
                <a:lnTo>
                  <a:pt x="1208938" y="882652"/>
                </a:lnTo>
                <a:lnTo>
                  <a:pt x="1206281" y="893683"/>
                </a:lnTo>
                <a:lnTo>
                  <a:pt x="1206281" y="893683"/>
                </a:lnTo>
                <a:lnTo>
                  <a:pt x="1205138" y="888739"/>
                </a:lnTo>
                <a:lnTo>
                  <a:pt x="1201522" y="884367"/>
                </a:lnTo>
                <a:close/>
                <a:moveTo>
                  <a:pt x="2103852" y="878815"/>
                </a:moveTo>
                <a:lnTo>
                  <a:pt x="2097579" y="885474"/>
                </a:lnTo>
                <a:cubicBezTo>
                  <a:pt x="2090921" y="879201"/>
                  <a:pt x="2093965" y="881101"/>
                  <a:pt x="2085977" y="880344"/>
                </a:cubicBezTo>
                <a:cubicBezTo>
                  <a:pt x="2091308" y="892132"/>
                  <a:pt x="2093780" y="891561"/>
                  <a:pt x="2106139" y="888703"/>
                </a:cubicBezTo>
                <a:lnTo>
                  <a:pt x="2106896" y="880715"/>
                </a:lnTo>
                <a:close/>
                <a:moveTo>
                  <a:pt x="1262562" y="878064"/>
                </a:moveTo>
                <a:lnTo>
                  <a:pt x="1256862" y="887195"/>
                </a:lnTo>
                <a:lnTo>
                  <a:pt x="1264277" y="885480"/>
                </a:lnTo>
                <a:close/>
                <a:moveTo>
                  <a:pt x="683508" y="873958"/>
                </a:moveTo>
                <a:lnTo>
                  <a:pt x="685223" y="881374"/>
                </a:lnTo>
                <a:lnTo>
                  <a:pt x="680393" y="879494"/>
                </a:lnTo>
                <a:lnTo>
                  <a:pt x="681023" y="879049"/>
                </a:lnTo>
                <a:cubicBezTo>
                  <a:pt x="680966" y="878452"/>
                  <a:pt x="680371" y="877287"/>
                  <a:pt x="678564" y="875101"/>
                </a:cubicBezTo>
                <a:close/>
                <a:moveTo>
                  <a:pt x="201629" y="873420"/>
                </a:moveTo>
                <a:lnTo>
                  <a:pt x="207716" y="877220"/>
                </a:lnTo>
                <a:lnTo>
                  <a:pt x="203344" y="880835"/>
                </a:lnTo>
                <a:lnTo>
                  <a:pt x="200300" y="878935"/>
                </a:lnTo>
                <a:close/>
                <a:moveTo>
                  <a:pt x="344443" y="871642"/>
                </a:moveTo>
                <a:lnTo>
                  <a:pt x="349201" y="880958"/>
                </a:lnTo>
                <a:lnTo>
                  <a:pt x="341214" y="880201"/>
                </a:lnTo>
                <a:close/>
                <a:moveTo>
                  <a:pt x="1183912" y="869834"/>
                </a:moveTo>
                <a:lnTo>
                  <a:pt x="1184276" y="870493"/>
                </a:lnTo>
                <a:cubicBezTo>
                  <a:pt x="1184389" y="871158"/>
                  <a:pt x="1183949" y="871016"/>
                  <a:pt x="1183687" y="870588"/>
                </a:cubicBezTo>
                <a:close/>
                <a:moveTo>
                  <a:pt x="2093006" y="865699"/>
                </a:moveTo>
                <a:lnTo>
                  <a:pt x="2083119" y="867985"/>
                </a:lnTo>
                <a:lnTo>
                  <a:pt x="2089778" y="874258"/>
                </a:lnTo>
                <a:close/>
                <a:moveTo>
                  <a:pt x="2105938" y="865313"/>
                </a:moveTo>
                <a:lnTo>
                  <a:pt x="2106509" y="867785"/>
                </a:lnTo>
                <a:lnTo>
                  <a:pt x="2105621" y="865820"/>
                </a:lnTo>
                <a:close/>
                <a:moveTo>
                  <a:pt x="1196377" y="862120"/>
                </a:moveTo>
                <a:cubicBezTo>
                  <a:pt x="1208552" y="869721"/>
                  <a:pt x="1196377" y="862120"/>
                  <a:pt x="1204180" y="873336"/>
                </a:cubicBezTo>
                <a:lnTo>
                  <a:pt x="1191248" y="873722"/>
                </a:lnTo>
                <a:cubicBezTo>
                  <a:pt x="1198849" y="861548"/>
                  <a:pt x="1192391" y="878666"/>
                  <a:pt x="1196377" y="862120"/>
                </a:cubicBezTo>
                <a:close/>
                <a:moveTo>
                  <a:pt x="1188390" y="861363"/>
                </a:moveTo>
                <a:lnTo>
                  <a:pt x="1190105" y="868779"/>
                </a:lnTo>
                <a:cubicBezTo>
                  <a:pt x="1186729" y="868257"/>
                  <a:pt x="1184994" y="868496"/>
                  <a:pt x="1184168" y="868972"/>
                </a:cubicBezTo>
                <a:lnTo>
                  <a:pt x="1183912" y="869834"/>
                </a:lnTo>
                <a:lnTo>
                  <a:pt x="1181546" y="865550"/>
                </a:lnTo>
                <a:close/>
                <a:moveTo>
                  <a:pt x="960761" y="856714"/>
                </a:moveTo>
                <a:lnTo>
                  <a:pt x="961904" y="861658"/>
                </a:lnTo>
                <a:cubicBezTo>
                  <a:pt x="973120" y="853856"/>
                  <a:pt x="960003" y="864702"/>
                  <a:pt x="969320" y="859943"/>
                </a:cubicBezTo>
                <a:cubicBezTo>
                  <a:pt x="967419" y="862987"/>
                  <a:pt x="967419" y="862987"/>
                  <a:pt x="968563" y="867930"/>
                </a:cubicBezTo>
                <a:lnTo>
                  <a:pt x="966091" y="868502"/>
                </a:lnTo>
                <a:lnTo>
                  <a:pt x="968377" y="878390"/>
                </a:lnTo>
                <a:lnTo>
                  <a:pt x="960962" y="880105"/>
                </a:lnTo>
                <a:cubicBezTo>
                  <a:pt x="951074" y="882391"/>
                  <a:pt x="960962" y="880105"/>
                  <a:pt x="955446" y="878776"/>
                </a:cubicBezTo>
                <a:lnTo>
                  <a:pt x="951074" y="882391"/>
                </a:lnTo>
                <a:cubicBezTo>
                  <a:pt x="947459" y="878019"/>
                  <a:pt x="944987" y="878591"/>
                  <a:pt x="943272" y="871175"/>
                </a:cubicBezTo>
                <a:lnTo>
                  <a:pt x="941557" y="863759"/>
                </a:lnTo>
                <a:close/>
                <a:moveTo>
                  <a:pt x="1236499" y="855445"/>
                </a:moveTo>
                <a:cubicBezTo>
                  <a:pt x="1233270" y="864005"/>
                  <a:pt x="1235742" y="863433"/>
                  <a:pt x="1223383" y="866291"/>
                </a:cubicBezTo>
                <a:lnTo>
                  <a:pt x="1229084" y="857160"/>
                </a:lnTo>
                <a:close/>
                <a:moveTo>
                  <a:pt x="1215580" y="855075"/>
                </a:moveTo>
                <a:lnTo>
                  <a:pt x="1212352" y="863634"/>
                </a:lnTo>
                <a:lnTo>
                  <a:pt x="1210637" y="856218"/>
                </a:lnTo>
                <a:close/>
                <a:moveTo>
                  <a:pt x="1072196" y="854380"/>
                </a:moveTo>
                <a:lnTo>
                  <a:pt x="1074483" y="864268"/>
                </a:lnTo>
                <a:cubicBezTo>
                  <a:pt x="1066495" y="863511"/>
                  <a:pt x="1073911" y="861796"/>
                  <a:pt x="1067067" y="865983"/>
                </a:cubicBezTo>
                <a:lnTo>
                  <a:pt x="1057936" y="860282"/>
                </a:lnTo>
                <a:lnTo>
                  <a:pt x="1067252" y="855524"/>
                </a:lnTo>
                <a:lnTo>
                  <a:pt x="1068395" y="860468"/>
                </a:lnTo>
                <a:close/>
                <a:moveTo>
                  <a:pt x="702324" y="853981"/>
                </a:moveTo>
                <a:lnTo>
                  <a:pt x="710884" y="857210"/>
                </a:lnTo>
                <a:cubicBezTo>
                  <a:pt x="706511" y="860825"/>
                  <a:pt x="707655" y="865769"/>
                  <a:pt x="700239" y="867484"/>
                </a:cubicBezTo>
                <a:lnTo>
                  <a:pt x="695295" y="868628"/>
                </a:lnTo>
                <a:lnTo>
                  <a:pt x="687880" y="870342"/>
                </a:lnTo>
                <a:cubicBezTo>
                  <a:pt x="689393" y="854368"/>
                  <a:pt x="691108" y="861783"/>
                  <a:pt x="702324" y="853981"/>
                </a:cubicBezTo>
                <a:close/>
                <a:moveTo>
                  <a:pt x="889446" y="852374"/>
                </a:moveTo>
                <a:lnTo>
                  <a:pt x="891161" y="859789"/>
                </a:lnTo>
                <a:cubicBezTo>
                  <a:pt x="877658" y="857704"/>
                  <a:pt x="894205" y="861690"/>
                  <a:pt x="883746" y="861504"/>
                </a:cubicBezTo>
                <a:lnTo>
                  <a:pt x="882031" y="854088"/>
                </a:lnTo>
                <a:close/>
                <a:moveTo>
                  <a:pt x="745490" y="849207"/>
                </a:moveTo>
                <a:lnTo>
                  <a:pt x="754049" y="852436"/>
                </a:lnTo>
                <a:lnTo>
                  <a:pt x="744733" y="857195"/>
                </a:lnTo>
                <a:close/>
                <a:moveTo>
                  <a:pt x="365160" y="848623"/>
                </a:moveTo>
                <a:lnTo>
                  <a:pt x="370490" y="860411"/>
                </a:lnTo>
                <a:cubicBezTo>
                  <a:pt x="368590" y="863454"/>
                  <a:pt x="368590" y="863454"/>
                  <a:pt x="363646" y="864598"/>
                </a:cubicBezTo>
                <a:lnTo>
                  <a:pt x="363074" y="862126"/>
                </a:lnTo>
                <a:lnTo>
                  <a:pt x="358130" y="863269"/>
                </a:lnTo>
                <a:cubicBezTo>
                  <a:pt x="350715" y="864984"/>
                  <a:pt x="350715" y="864984"/>
                  <a:pt x="344628" y="861183"/>
                </a:cubicBezTo>
                <a:lnTo>
                  <a:pt x="350328" y="852053"/>
                </a:lnTo>
                <a:cubicBezTo>
                  <a:pt x="358316" y="852810"/>
                  <a:pt x="360788" y="852238"/>
                  <a:pt x="365160" y="848623"/>
                </a:cubicBezTo>
                <a:close/>
                <a:moveTo>
                  <a:pt x="1156626" y="847876"/>
                </a:moveTo>
                <a:lnTo>
                  <a:pt x="1158341" y="855292"/>
                </a:lnTo>
                <a:lnTo>
                  <a:pt x="1153397" y="856435"/>
                </a:lnTo>
                <a:cubicBezTo>
                  <a:pt x="1151682" y="849019"/>
                  <a:pt x="1152826" y="853963"/>
                  <a:pt x="1156626" y="847876"/>
                </a:cubicBezTo>
                <a:close/>
                <a:moveTo>
                  <a:pt x="630439" y="847169"/>
                </a:moveTo>
                <a:lnTo>
                  <a:pt x="638999" y="850398"/>
                </a:lnTo>
                <a:lnTo>
                  <a:pt x="629111" y="852684"/>
                </a:lnTo>
                <a:close/>
                <a:moveTo>
                  <a:pt x="1166514" y="845589"/>
                </a:moveTo>
                <a:lnTo>
                  <a:pt x="1172601" y="849390"/>
                </a:lnTo>
                <a:lnTo>
                  <a:pt x="1168801" y="855477"/>
                </a:lnTo>
                <a:close/>
                <a:moveTo>
                  <a:pt x="1085313" y="843535"/>
                </a:moveTo>
                <a:lnTo>
                  <a:pt x="1087028" y="850951"/>
                </a:lnTo>
                <a:lnTo>
                  <a:pt x="1082084" y="852094"/>
                </a:lnTo>
                <a:cubicBezTo>
                  <a:pt x="1080369" y="844679"/>
                  <a:pt x="1081512" y="849623"/>
                  <a:pt x="1085313" y="843535"/>
                </a:cubicBezTo>
                <a:close/>
                <a:moveTo>
                  <a:pt x="2134072" y="840577"/>
                </a:moveTo>
                <a:lnTo>
                  <a:pt x="2135215" y="845521"/>
                </a:lnTo>
                <a:lnTo>
                  <a:pt x="2129699" y="844193"/>
                </a:lnTo>
                <a:close/>
                <a:moveTo>
                  <a:pt x="2120569" y="838493"/>
                </a:moveTo>
                <a:lnTo>
                  <a:pt x="2129699" y="844193"/>
                </a:lnTo>
                <a:lnTo>
                  <a:pt x="2119811" y="846479"/>
                </a:lnTo>
                <a:close/>
                <a:moveTo>
                  <a:pt x="1242957" y="838328"/>
                </a:moveTo>
                <a:lnTo>
                  <a:pt x="1238013" y="839471"/>
                </a:lnTo>
                <a:lnTo>
                  <a:pt x="1244100" y="843272"/>
                </a:lnTo>
                <a:close/>
                <a:moveTo>
                  <a:pt x="473118" y="837410"/>
                </a:moveTo>
                <a:lnTo>
                  <a:pt x="472765" y="838097"/>
                </a:lnTo>
                <a:lnTo>
                  <a:pt x="472138" y="838450"/>
                </a:lnTo>
                <a:cubicBezTo>
                  <a:pt x="471098" y="838528"/>
                  <a:pt x="473254" y="836240"/>
                  <a:pt x="473118" y="837410"/>
                </a:cubicBezTo>
                <a:close/>
                <a:moveTo>
                  <a:pt x="1068195" y="837077"/>
                </a:moveTo>
                <a:lnTo>
                  <a:pt x="1074853" y="843350"/>
                </a:lnTo>
                <a:lnTo>
                  <a:pt x="1067437" y="845065"/>
                </a:lnTo>
                <a:close/>
                <a:moveTo>
                  <a:pt x="394939" y="835226"/>
                </a:moveTo>
                <a:cubicBezTo>
                  <a:pt x="395248" y="835154"/>
                  <a:pt x="394915" y="836533"/>
                  <a:pt x="399766" y="840620"/>
                </a:cubicBezTo>
                <a:lnTo>
                  <a:pt x="387978" y="845950"/>
                </a:lnTo>
                <a:lnTo>
                  <a:pt x="386263" y="838534"/>
                </a:lnTo>
                <a:cubicBezTo>
                  <a:pt x="393679" y="836819"/>
                  <a:pt x="394630" y="835297"/>
                  <a:pt x="394939" y="835226"/>
                </a:cubicBezTo>
                <a:close/>
                <a:moveTo>
                  <a:pt x="2155746" y="832961"/>
                </a:moveTo>
                <a:cubicBezTo>
                  <a:pt x="2161834" y="836761"/>
                  <a:pt x="2156317" y="835433"/>
                  <a:pt x="2164306" y="836190"/>
                </a:cubicBezTo>
                <a:lnTo>
                  <a:pt x="2169064" y="845506"/>
                </a:lnTo>
                <a:cubicBezTo>
                  <a:pt x="2165835" y="854065"/>
                  <a:pt x="2165264" y="851593"/>
                  <a:pt x="2164507" y="859580"/>
                </a:cubicBezTo>
                <a:cubicBezTo>
                  <a:pt x="2141117" y="859781"/>
                  <a:pt x="2151575" y="859966"/>
                  <a:pt x="2143773" y="848750"/>
                </a:cubicBezTo>
                <a:cubicBezTo>
                  <a:pt x="2150231" y="831632"/>
                  <a:pt x="2144530" y="840763"/>
                  <a:pt x="2155746" y="832961"/>
                </a:cubicBezTo>
                <a:close/>
                <a:moveTo>
                  <a:pt x="1259688" y="831855"/>
                </a:moveTo>
                <a:lnTo>
                  <a:pt x="1247901" y="837185"/>
                </a:lnTo>
                <a:cubicBezTo>
                  <a:pt x="1243343" y="851259"/>
                  <a:pt x="1249044" y="842129"/>
                  <a:pt x="1242200" y="846316"/>
                </a:cubicBezTo>
                <a:lnTo>
                  <a:pt x="1243343" y="851259"/>
                </a:lnTo>
                <a:lnTo>
                  <a:pt x="1248287" y="850116"/>
                </a:lnTo>
                <a:lnTo>
                  <a:pt x="1248859" y="852588"/>
                </a:lnTo>
                <a:lnTo>
                  <a:pt x="1268263" y="868933"/>
                </a:lnTo>
                <a:lnTo>
                  <a:pt x="1262932" y="857146"/>
                </a:lnTo>
                <a:lnTo>
                  <a:pt x="1260074" y="844786"/>
                </a:lnTo>
                <a:lnTo>
                  <a:pt x="1253803" y="851445"/>
                </a:lnTo>
                <a:lnTo>
                  <a:pt x="1248859" y="852588"/>
                </a:lnTo>
                <a:cubicBezTo>
                  <a:pt x="1252659" y="846501"/>
                  <a:pt x="1252659" y="846501"/>
                  <a:pt x="1255888" y="837942"/>
                </a:cubicBezTo>
                <a:lnTo>
                  <a:pt x="1261403" y="839271"/>
                </a:lnTo>
                <a:close/>
                <a:moveTo>
                  <a:pt x="2254251" y="831013"/>
                </a:moveTo>
                <a:cubicBezTo>
                  <a:pt x="2257109" y="843373"/>
                  <a:pt x="2252922" y="836529"/>
                  <a:pt x="2262624" y="844702"/>
                </a:cubicBezTo>
                <a:cubicBezTo>
                  <a:pt x="2258252" y="848317"/>
                  <a:pt x="2258824" y="850789"/>
                  <a:pt x="2251407" y="852504"/>
                </a:cubicBezTo>
                <a:lnTo>
                  <a:pt x="2248936" y="853076"/>
                </a:lnTo>
                <a:cubicBezTo>
                  <a:pt x="2239049" y="855362"/>
                  <a:pt x="2240949" y="852319"/>
                  <a:pt x="2242277" y="846803"/>
                </a:cubicBezTo>
                <a:lnTo>
                  <a:pt x="2230675" y="841674"/>
                </a:lnTo>
                <a:lnTo>
                  <a:pt x="2239991" y="836915"/>
                </a:lnTo>
                <a:cubicBezTo>
                  <a:pt x="2247406" y="835200"/>
                  <a:pt x="2249878" y="834629"/>
                  <a:pt x="2254251" y="831013"/>
                </a:cubicBezTo>
                <a:close/>
                <a:moveTo>
                  <a:pt x="1193890" y="828842"/>
                </a:moveTo>
                <a:lnTo>
                  <a:pt x="1192561" y="834357"/>
                </a:lnTo>
                <a:lnTo>
                  <a:pt x="1199977" y="832642"/>
                </a:lnTo>
                <a:cubicBezTo>
                  <a:pt x="1201692" y="840058"/>
                  <a:pt x="1203214" y="841008"/>
                  <a:pt x="1203285" y="841318"/>
                </a:cubicBezTo>
                <a:cubicBezTo>
                  <a:pt x="1203356" y="841627"/>
                  <a:pt x="1201977" y="841294"/>
                  <a:pt x="1197892" y="846145"/>
                </a:cubicBezTo>
                <a:lnTo>
                  <a:pt x="1201507" y="850518"/>
                </a:lnTo>
                <a:cubicBezTo>
                  <a:pt x="1196563" y="851661"/>
                  <a:pt x="1181160" y="852619"/>
                  <a:pt x="1180016" y="847675"/>
                </a:cubicBezTo>
                <a:cubicBezTo>
                  <a:pt x="1177730" y="837787"/>
                  <a:pt x="1186474" y="830557"/>
                  <a:pt x="1193890" y="828842"/>
                </a:cubicBezTo>
                <a:close/>
                <a:moveTo>
                  <a:pt x="2557752" y="825929"/>
                </a:moveTo>
                <a:lnTo>
                  <a:pt x="2569926" y="833530"/>
                </a:lnTo>
                <a:lnTo>
                  <a:pt x="2561182" y="840760"/>
                </a:lnTo>
                <a:lnTo>
                  <a:pt x="2555095" y="836960"/>
                </a:lnTo>
                <a:close/>
                <a:moveTo>
                  <a:pt x="229560" y="825296"/>
                </a:moveTo>
                <a:cubicBezTo>
                  <a:pt x="238120" y="828525"/>
                  <a:pt x="230704" y="830239"/>
                  <a:pt x="237548" y="826053"/>
                </a:cubicBezTo>
                <a:lnTo>
                  <a:pt x="251051" y="828138"/>
                </a:lnTo>
                <a:lnTo>
                  <a:pt x="255810" y="837454"/>
                </a:lnTo>
                <a:lnTo>
                  <a:pt x="250680" y="849056"/>
                </a:lnTo>
                <a:cubicBezTo>
                  <a:pt x="234705" y="847543"/>
                  <a:pt x="251823" y="854000"/>
                  <a:pt x="237749" y="849443"/>
                </a:cubicBezTo>
                <a:lnTo>
                  <a:pt x="236420" y="854958"/>
                </a:lnTo>
                <a:lnTo>
                  <a:pt x="217588" y="841085"/>
                </a:lnTo>
                <a:lnTo>
                  <a:pt x="222717" y="829482"/>
                </a:lnTo>
                <a:lnTo>
                  <a:pt x="228233" y="830811"/>
                </a:lnTo>
                <a:close/>
                <a:moveTo>
                  <a:pt x="1281364" y="824239"/>
                </a:moveTo>
                <a:lnTo>
                  <a:pt x="1277563" y="830325"/>
                </a:lnTo>
                <a:lnTo>
                  <a:pt x="1285550" y="831082"/>
                </a:lnTo>
                <a:close/>
                <a:moveTo>
                  <a:pt x="627195" y="821878"/>
                </a:moveTo>
                <a:lnTo>
                  <a:pt x="623966" y="830437"/>
                </a:lnTo>
                <a:lnTo>
                  <a:pt x="622251" y="823022"/>
                </a:lnTo>
                <a:close/>
                <a:moveTo>
                  <a:pt x="725699" y="819931"/>
                </a:moveTo>
                <a:lnTo>
                  <a:pt x="735402" y="828104"/>
                </a:lnTo>
                <a:lnTo>
                  <a:pt x="745289" y="825817"/>
                </a:lnTo>
                <a:lnTo>
                  <a:pt x="749862" y="845592"/>
                </a:lnTo>
                <a:cubicBezTo>
                  <a:pt x="736359" y="843506"/>
                  <a:pt x="750434" y="848064"/>
                  <a:pt x="736931" y="845978"/>
                </a:cubicBezTo>
                <a:lnTo>
                  <a:pt x="733130" y="852065"/>
                </a:lnTo>
                <a:lnTo>
                  <a:pt x="726471" y="845793"/>
                </a:lnTo>
                <a:cubicBezTo>
                  <a:pt x="715256" y="853595"/>
                  <a:pt x="725900" y="843322"/>
                  <a:pt x="714684" y="851123"/>
                </a:cubicBezTo>
                <a:cubicBezTo>
                  <a:pt x="711254" y="836292"/>
                  <a:pt x="721142" y="834005"/>
                  <a:pt x="725699" y="819931"/>
                </a:cubicBezTo>
                <a:close/>
                <a:moveTo>
                  <a:pt x="2470939" y="819313"/>
                </a:moveTo>
                <a:cubicBezTo>
                  <a:pt x="2472318" y="819645"/>
                  <a:pt x="2473222" y="820739"/>
                  <a:pt x="2476551" y="823875"/>
                </a:cubicBezTo>
                <a:cubicBezTo>
                  <a:pt x="2464191" y="826733"/>
                  <a:pt x="2467235" y="828633"/>
                  <a:pt x="2462476" y="819317"/>
                </a:cubicBezTo>
                <a:cubicBezTo>
                  <a:pt x="2467706" y="819410"/>
                  <a:pt x="2469560" y="818981"/>
                  <a:pt x="2470939" y="819313"/>
                </a:cubicBezTo>
                <a:close/>
                <a:moveTo>
                  <a:pt x="821160" y="816084"/>
                </a:moveTo>
                <a:lnTo>
                  <a:pt x="827819" y="822356"/>
                </a:lnTo>
                <a:lnTo>
                  <a:pt x="822875" y="823500"/>
                </a:lnTo>
                <a:close/>
                <a:moveTo>
                  <a:pt x="1193689" y="805452"/>
                </a:moveTo>
                <a:cubicBezTo>
                  <a:pt x="1197969" y="807066"/>
                  <a:pt x="1199205" y="806780"/>
                  <a:pt x="1199276" y="807090"/>
                </a:cubicBezTo>
                <a:cubicBezTo>
                  <a:pt x="1199348" y="807399"/>
                  <a:pt x="1198255" y="808302"/>
                  <a:pt x="1197876" y="812296"/>
                </a:cubicBezTo>
                <a:lnTo>
                  <a:pt x="1202063" y="819140"/>
                </a:lnTo>
                <a:cubicBezTo>
                  <a:pt x="1197691" y="822755"/>
                  <a:pt x="1200734" y="824656"/>
                  <a:pt x="1193318" y="826371"/>
                </a:cubicBezTo>
                <a:lnTo>
                  <a:pt x="1190846" y="826942"/>
                </a:lnTo>
                <a:cubicBezTo>
                  <a:pt x="1180959" y="829229"/>
                  <a:pt x="1190846" y="826942"/>
                  <a:pt x="1182859" y="826185"/>
                </a:cubicBezTo>
                <a:lnTo>
                  <a:pt x="1183044" y="815726"/>
                </a:lnTo>
                <a:cubicBezTo>
                  <a:pt x="1194832" y="810396"/>
                  <a:pt x="1192932" y="813439"/>
                  <a:pt x="1193689" y="805452"/>
                </a:cubicBezTo>
                <a:close/>
                <a:moveTo>
                  <a:pt x="433028" y="804283"/>
                </a:moveTo>
                <a:lnTo>
                  <a:pt x="437215" y="811127"/>
                </a:lnTo>
                <a:lnTo>
                  <a:pt x="437601" y="824058"/>
                </a:lnTo>
                <a:lnTo>
                  <a:pt x="432086" y="822730"/>
                </a:lnTo>
                <a:lnTo>
                  <a:pt x="433229" y="827673"/>
                </a:lnTo>
                <a:lnTo>
                  <a:pt x="420869" y="830531"/>
                </a:lnTo>
                <a:cubicBezTo>
                  <a:pt x="410982" y="832818"/>
                  <a:pt x="420298" y="828060"/>
                  <a:pt x="414025" y="834718"/>
                </a:cubicBezTo>
                <a:lnTo>
                  <a:pt x="412882" y="829775"/>
                </a:lnTo>
                <a:lnTo>
                  <a:pt x="407939" y="830918"/>
                </a:lnTo>
                <a:lnTo>
                  <a:pt x="403752" y="824074"/>
                </a:lnTo>
                <a:lnTo>
                  <a:pt x="405266" y="808099"/>
                </a:lnTo>
                <a:lnTo>
                  <a:pt x="410210" y="806956"/>
                </a:lnTo>
                <a:lnTo>
                  <a:pt x="412681" y="806384"/>
                </a:lnTo>
                <a:lnTo>
                  <a:pt x="420097" y="804669"/>
                </a:lnTo>
                <a:close/>
                <a:moveTo>
                  <a:pt x="1224495" y="801950"/>
                </a:moveTo>
                <a:cubicBezTo>
                  <a:pt x="1225160" y="801836"/>
                  <a:pt x="1225017" y="802276"/>
                  <a:pt x="1224590" y="802538"/>
                </a:cubicBezTo>
                <a:lnTo>
                  <a:pt x="1223835" y="802314"/>
                </a:lnTo>
                <a:close/>
                <a:moveTo>
                  <a:pt x="1132834" y="801297"/>
                </a:moveTo>
                <a:cubicBezTo>
                  <a:pt x="1141393" y="804526"/>
                  <a:pt x="1148052" y="810798"/>
                  <a:pt x="1156611" y="814028"/>
                </a:cubicBezTo>
                <a:cubicBezTo>
                  <a:pt x="1155854" y="822015"/>
                  <a:pt x="1154139" y="814600"/>
                  <a:pt x="1158326" y="821443"/>
                </a:cubicBezTo>
                <a:lnTo>
                  <a:pt x="1156240" y="834946"/>
                </a:lnTo>
                <a:lnTo>
                  <a:pt x="1162327" y="838747"/>
                </a:lnTo>
                <a:lnTo>
                  <a:pt x="1160999" y="844262"/>
                </a:lnTo>
                <a:lnTo>
                  <a:pt x="1149968" y="841605"/>
                </a:lnTo>
                <a:lnTo>
                  <a:pt x="1142366" y="853779"/>
                </a:lnTo>
                <a:lnTo>
                  <a:pt x="1134380" y="853022"/>
                </a:lnTo>
                <a:lnTo>
                  <a:pt x="1133623" y="861009"/>
                </a:lnTo>
                <a:cubicBezTo>
                  <a:pt x="1141610" y="861766"/>
                  <a:pt x="1134194" y="863481"/>
                  <a:pt x="1141038" y="859294"/>
                </a:cubicBezTo>
                <a:lnTo>
                  <a:pt x="1154541" y="861380"/>
                </a:lnTo>
                <a:lnTo>
                  <a:pt x="1158728" y="868224"/>
                </a:lnTo>
                <a:cubicBezTo>
                  <a:pt x="1157971" y="876212"/>
                  <a:pt x="1156827" y="871268"/>
                  <a:pt x="1161014" y="878112"/>
                </a:cubicBezTo>
                <a:lnTo>
                  <a:pt x="1167287" y="871453"/>
                </a:lnTo>
                <a:cubicBezTo>
                  <a:pt x="1174517" y="880197"/>
                  <a:pt x="1164243" y="869553"/>
                  <a:pt x="1172045" y="880768"/>
                </a:cubicBezTo>
                <a:lnTo>
                  <a:pt x="1165201" y="884955"/>
                </a:lnTo>
                <a:lnTo>
                  <a:pt x="1159685" y="883627"/>
                </a:lnTo>
                <a:cubicBezTo>
                  <a:pt x="1159593" y="888856"/>
                  <a:pt x="1158929" y="891614"/>
                  <a:pt x="1157432" y="893588"/>
                </a:cubicBezTo>
                <a:lnTo>
                  <a:pt x="1153319" y="896571"/>
                </a:lnTo>
                <a:lnTo>
                  <a:pt x="1115806" y="896571"/>
                </a:lnTo>
                <a:lnTo>
                  <a:pt x="1115192" y="893916"/>
                </a:lnTo>
                <a:cubicBezTo>
                  <a:pt x="1112905" y="884029"/>
                  <a:pt x="1115192" y="893916"/>
                  <a:pt x="1116521" y="888401"/>
                </a:cubicBezTo>
                <a:lnTo>
                  <a:pt x="1112905" y="884029"/>
                </a:lnTo>
                <a:lnTo>
                  <a:pt x="1117277" y="880414"/>
                </a:lnTo>
                <a:lnTo>
                  <a:pt x="1113662" y="876042"/>
                </a:lnTo>
                <a:lnTo>
                  <a:pt x="1118791" y="864439"/>
                </a:lnTo>
                <a:lnTo>
                  <a:pt x="1124306" y="865768"/>
                </a:lnTo>
                <a:cubicBezTo>
                  <a:pt x="1120877" y="850937"/>
                  <a:pt x="1118219" y="861967"/>
                  <a:pt x="1126392" y="852265"/>
                </a:cubicBezTo>
                <a:lnTo>
                  <a:pt x="1122777" y="847893"/>
                </a:lnTo>
                <a:cubicBezTo>
                  <a:pt x="1124677" y="844849"/>
                  <a:pt x="1126392" y="852265"/>
                  <a:pt x="1124106" y="842377"/>
                </a:cubicBezTo>
                <a:lnTo>
                  <a:pt x="1121819" y="832490"/>
                </a:lnTo>
                <a:lnTo>
                  <a:pt x="1117447" y="836105"/>
                </a:lnTo>
                <a:lnTo>
                  <a:pt x="1112688" y="826790"/>
                </a:lnTo>
                <a:lnTo>
                  <a:pt x="1114017" y="821274"/>
                </a:lnTo>
                <a:lnTo>
                  <a:pt x="1109073" y="822417"/>
                </a:lnTo>
                <a:lnTo>
                  <a:pt x="1107930" y="817473"/>
                </a:lnTo>
                <a:cubicBezTo>
                  <a:pt x="1121433" y="819559"/>
                  <a:pt x="1107358" y="815001"/>
                  <a:pt x="1120861" y="817086"/>
                </a:cubicBezTo>
                <a:cubicBezTo>
                  <a:pt x="1123518" y="806055"/>
                  <a:pt x="1124090" y="808527"/>
                  <a:pt x="1132834" y="801297"/>
                </a:cubicBezTo>
                <a:close/>
                <a:moveTo>
                  <a:pt x="2124925" y="801027"/>
                </a:moveTo>
                <a:lnTo>
                  <a:pt x="2124740" y="811486"/>
                </a:lnTo>
                <a:lnTo>
                  <a:pt x="2128355" y="815859"/>
                </a:lnTo>
                <a:lnTo>
                  <a:pt x="2126455" y="818902"/>
                </a:lnTo>
                <a:cubicBezTo>
                  <a:pt x="2123411" y="817002"/>
                  <a:pt x="2124555" y="821946"/>
                  <a:pt x="2121696" y="809586"/>
                </a:cubicBezTo>
                <a:cubicBezTo>
                  <a:pt x="2119981" y="802170"/>
                  <a:pt x="2120553" y="804642"/>
                  <a:pt x="2124925" y="801027"/>
                </a:cubicBezTo>
                <a:close/>
                <a:moveTo>
                  <a:pt x="708195" y="800542"/>
                </a:moveTo>
                <a:lnTo>
                  <a:pt x="714283" y="804343"/>
                </a:lnTo>
                <a:lnTo>
                  <a:pt x="710482" y="810430"/>
                </a:lnTo>
                <a:lnTo>
                  <a:pt x="704966" y="809101"/>
                </a:lnTo>
                <a:close/>
                <a:moveTo>
                  <a:pt x="2096019" y="799900"/>
                </a:moveTo>
                <a:lnTo>
                  <a:pt x="2090318" y="809031"/>
                </a:lnTo>
                <a:lnTo>
                  <a:pt x="2097734" y="807316"/>
                </a:lnTo>
                <a:close/>
                <a:moveTo>
                  <a:pt x="1222780" y="796120"/>
                </a:moveTo>
                <a:cubicBezTo>
                  <a:pt x="1222259" y="799496"/>
                  <a:pt x="1222497" y="801231"/>
                  <a:pt x="1222973" y="802057"/>
                </a:cubicBezTo>
                <a:lnTo>
                  <a:pt x="1223835" y="802314"/>
                </a:lnTo>
                <a:lnTo>
                  <a:pt x="1219551" y="804679"/>
                </a:lnTo>
                <a:lnTo>
                  <a:pt x="1217836" y="797263"/>
                </a:lnTo>
                <a:close/>
                <a:moveTo>
                  <a:pt x="2139184" y="795125"/>
                </a:moveTo>
                <a:lnTo>
                  <a:pt x="2135384" y="801213"/>
                </a:lnTo>
                <a:lnTo>
                  <a:pt x="2134241" y="796269"/>
                </a:lnTo>
                <a:close/>
                <a:moveTo>
                  <a:pt x="636310" y="793730"/>
                </a:moveTo>
                <a:cubicBezTo>
                  <a:pt x="647341" y="796387"/>
                  <a:pt x="633266" y="791830"/>
                  <a:pt x="646769" y="793915"/>
                </a:cubicBezTo>
                <a:lnTo>
                  <a:pt x="647912" y="798859"/>
                </a:lnTo>
                <a:cubicBezTo>
                  <a:pt x="655900" y="799616"/>
                  <a:pt x="646769" y="793915"/>
                  <a:pt x="657043" y="804560"/>
                </a:cubicBezTo>
                <a:cubicBezTo>
                  <a:pt x="650771" y="811219"/>
                  <a:pt x="652671" y="808175"/>
                  <a:pt x="652485" y="818634"/>
                </a:cubicBezTo>
                <a:cubicBezTo>
                  <a:pt x="645641" y="822821"/>
                  <a:pt x="650013" y="819206"/>
                  <a:pt x="643741" y="825864"/>
                </a:cubicBezTo>
                <a:lnTo>
                  <a:pt x="632138" y="820735"/>
                </a:lnTo>
                <a:lnTo>
                  <a:pt x="627195" y="821878"/>
                </a:lnTo>
                <a:lnTo>
                  <a:pt x="624152" y="819979"/>
                </a:lnTo>
                <a:cubicBezTo>
                  <a:pt x="627381" y="811420"/>
                  <a:pt x="629095" y="818835"/>
                  <a:pt x="624909" y="811991"/>
                </a:cubicBezTo>
                <a:lnTo>
                  <a:pt x="625666" y="804004"/>
                </a:lnTo>
                <a:cubicBezTo>
                  <a:pt x="634981" y="799245"/>
                  <a:pt x="633081" y="802289"/>
                  <a:pt x="636310" y="793730"/>
                </a:cubicBezTo>
                <a:close/>
                <a:moveTo>
                  <a:pt x="1216693" y="792320"/>
                </a:moveTo>
                <a:lnTo>
                  <a:pt x="1217836" y="797263"/>
                </a:lnTo>
                <a:lnTo>
                  <a:pt x="1206805" y="794606"/>
                </a:lnTo>
                <a:close/>
                <a:moveTo>
                  <a:pt x="1083767" y="791811"/>
                </a:moveTo>
                <a:lnTo>
                  <a:pt x="1088340" y="811586"/>
                </a:lnTo>
                <a:lnTo>
                  <a:pt x="1075409" y="811973"/>
                </a:lnTo>
                <a:cubicBezTo>
                  <a:pt x="1078066" y="800941"/>
                  <a:pt x="1077494" y="798470"/>
                  <a:pt x="1083767" y="791811"/>
                </a:cubicBezTo>
                <a:close/>
                <a:moveTo>
                  <a:pt x="648669" y="790872"/>
                </a:moveTo>
                <a:lnTo>
                  <a:pt x="646769" y="793915"/>
                </a:lnTo>
                <a:lnTo>
                  <a:pt x="646197" y="791443"/>
                </a:lnTo>
                <a:close/>
                <a:moveTo>
                  <a:pt x="677003" y="789527"/>
                </a:moveTo>
                <a:lnTo>
                  <a:pt x="684234" y="798272"/>
                </a:lnTo>
                <a:lnTo>
                  <a:pt x="684805" y="800744"/>
                </a:lnTo>
                <a:lnTo>
                  <a:pt x="671874" y="801130"/>
                </a:lnTo>
                <a:lnTo>
                  <a:pt x="670731" y="796186"/>
                </a:lnTo>
                <a:close/>
                <a:moveTo>
                  <a:pt x="1142907" y="788551"/>
                </a:moveTo>
                <a:lnTo>
                  <a:pt x="1144622" y="795967"/>
                </a:lnTo>
                <a:lnTo>
                  <a:pt x="1137963" y="789694"/>
                </a:lnTo>
                <a:close/>
                <a:moveTo>
                  <a:pt x="1200146" y="788334"/>
                </a:moveTo>
                <a:lnTo>
                  <a:pt x="1196346" y="794422"/>
                </a:lnTo>
                <a:lnTo>
                  <a:pt x="1195202" y="789478"/>
                </a:lnTo>
                <a:close/>
                <a:moveTo>
                  <a:pt x="1259858" y="787546"/>
                </a:moveTo>
                <a:lnTo>
                  <a:pt x="1254157" y="796677"/>
                </a:lnTo>
                <a:lnTo>
                  <a:pt x="1257772" y="801050"/>
                </a:lnTo>
                <a:lnTo>
                  <a:pt x="1257015" y="809036"/>
                </a:lnTo>
                <a:cubicBezTo>
                  <a:pt x="1264246" y="817781"/>
                  <a:pt x="1264246" y="817781"/>
                  <a:pt x="1257973" y="824440"/>
                </a:cubicBezTo>
                <a:lnTo>
                  <a:pt x="1253214" y="815123"/>
                </a:lnTo>
                <a:lnTo>
                  <a:pt x="1254543" y="809608"/>
                </a:lnTo>
                <a:cubicBezTo>
                  <a:pt x="1245413" y="803908"/>
                  <a:pt x="1249600" y="810751"/>
                  <a:pt x="1246742" y="798392"/>
                </a:cubicBezTo>
                <a:cubicBezTo>
                  <a:pt x="1241041" y="807522"/>
                  <a:pt x="1241798" y="799535"/>
                  <a:pt x="1247128" y="811323"/>
                </a:cubicBezTo>
                <a:cubicBezTo>
                  <a:pt x="1247128" y="811323"/>
                  <a:pt x="1243328" y="817410"/>
                  <a:pt x="1243899" y="819882"/>
                </a:cubicBezTo>
                <a:cubicBezTo>
                  <a:pt x="1245614" y="827298"/>
                  <a:pt x="1248086" y="826726"/>
                  <a:pt x="1251701" y="831098"/>
                </a:cubicBezTo>
                <a:cubicBezTo>
                  <a:pt x="1260445" y="823868"/>
                  <a:pt x="1249801" y="834141"/>
                  <a:pt x="1261017" y="826340"/>
                </a:cubicBezTo>
                <a:lnTo>
                  <a:pt x="1269576" y="829568"/>
                </a:lnTo>
                <a:lnTo>
                  <a:pt x="1269190" y="816637"/>
                </a:lnTo>
                <a:cubicBezTo>
                  <a:pt x="1277177" y="817394"/>
                  <a:pt x="1269761" y="819109"/>
                  <a:pt x="1276605" y="814922"/>
                </a:cubicBezTo>
                <a:cubicBezTo>
                  <a:pt x="1269375" y="806178"/>
                  <a:pt x="1259302" y="818924"/>
                  <a:pt x="1265760" y="801806"/>
                </a:cubicBezTo>
                <a:lnTo>
                  <a:pt x="1262145" y="797434"/>
                </a:lnTo>
                <a:close/>
                <a:moveTo>
                  <a:pt x="1181700" y="787392"/>
                </a:moveTo>
                <a:lnTo>
                  <a:pt x="1190831" y="793093"/>
                </a:lnTo>
                <a:lnTo>
                  <a:pt x="1183415" y="794808"/>
                </a:lnTo>
                <a:close/>
                <a:moveTo>
                  <a:pt x="449374" y="784878"/>
                </a:moveTo>
                <a:lnTo>
                  <a:pt x="446145" y="793437"/>
                </a:lnTo>
                <a:lnTo>
                  <a:pt x="444430" y="786021"/>
                </a:lnTo>
                <a:close/>
                <a:moveTo>
                  <a:pt x="2144314" y="783523"/>
                </a:moveTo>
                <a:lnTo>
                  <a:pt x="2146029" y="790938"/>
                </a:lnTo>
                <a:cubicBezTo>
                  <a:pt x="2140513" y="789610"/>
                  <a:pt x="2143557" y="791510"/>
                  <a:pt x="2139370" y="784666"/>
                </a:cubicBezTo>
                <a:close/>
                <a:moveTo>
                  <a:pt x="906718" y="780673"/>
                </a:moveTo>
                <a:lnTo>
                  <a:pt x="916421" y="788846"/>
                </a:lnTo>
                <a:lnTo>
                  <a:pt x="914520" y="791890"/>
                </a:lnTo>
                <a:lnTo>
                  <a:pt x="901589" y="792276"/>
                </a:lnTo>
                <a:close/>
                <a:moveTo>
                  <a:pt x="1164011" y="778462"/>
                </a:moveTo>
                <a:lnTo>
                  <a:pt x="1165154" y="783406"/>
                </a:lnTo>
                <a:lnTo>
                  <a:pt x="1157738" y="785121"/>
                </a:lnTo>
                <a:close/>
                <a:moveTo>
                  <a:pt x="684295" y="777425"/>
                </a:moveTo>
                <a:cubicBezTo>
                  <a:pt x="685365" y="777828"/>
                  <a:pt x="687647" y="779254"/>
                  <a:pt x="695063" y="777539"/>
                </a:cubicBezTo>
                <a:lnTo>
                  <a:pt x="695635" y="780010"/>
                </a:lnTo>
                <a:lnTo>
                  <a:pt x="680803" y="783440"/>
                </a:lnTo>
                <a:cubicBezTo>
                  <a:pt x="683368" y="777639"/>
                  <a:pt x="683225" y="777021"/>
                  <a:pt x="684295" y="777425"/>
                </a:cubicBezTo>
                <a:close/>
                <a:moveTo>
                  <a:pt x="650755" y="777369"/>
                </a:moveTo>
                <a:lnTo>
                  <a:pt x="657985" y="786113"/>
                </a:lnTo>
                <a:lnTo>
                  <a:pt x="654185" y="792200"/>
                </a:lnTo>
                <a:lnTo>
                  <a:pt x="648669" y="790872"/>
                </a:lnTo>
                <a:lnTo>
                  <a:pt x="645054" y="786499"/>
                </a:lnTo>
                <a:close/>
                <a:moveTo>
                  <a:pt x="1260043" y="777087"/>
                </a:moveTo>
                <a:cubicBezTo>
                  <a:pt x="1262902" y="789447"/>
                  <a:pt x="1258715" y="782603"/>
                  <a:pt x="1267845" y="788303"/>
                </a:cubicBezTo>
                <a:cubicBezTo>
                  <a:pt x="1268224" y="784310"/>
                  <a:pt x="1268127" y="781077"/>
                  <a:pt x="1267009" y="779057"/>
                </a:cubicBezTo>
                <a:cubicBezTo>
                  <a:pt x="1265891" y="777037"/>
                  <a:pt x="1263751" y="776230"/>
                  <a:pt x="1260043" y="777087"/>
                </a:cubicBezTo>
                <a:close/>
                <a:moveTo>
                  <a:pt x="1054950" y="776991"/>
                </a:moveTo>
                <a:cubicBezTo>
                  <a:pt x="1057565" y="777038"/>
                  <a:pt x="1059705" y="777845"/>
                  <a:pt x="1063034" y="780981"/>
                </a:cubicBezTo>
                <a:cubicBezTo>
                  <a:pt x="1054290" y="788212"/>
                  <a:pt x="1056762" y="787640"/>
                  <a:pt x="1053533" y="796199"/>
                </a:cubicBezTo>
                <a:lnTo>
                  <a:pt x="1041174" y="799057"/>
                </a:lnTo>
                <a:lnTo>
                  <a:pt x="1038887" y="789169"/>
                </a:lnTo>
                <a:lnTo>
                  <a:pt x="1037744" y="784226"/>
                </a:lnTo>
                <a:lnTo>
                  <a:pt x="1044016" y="777567"/>
                </a:lnTo>
                <a:cubicBezTo>
                  <a:pt x="1049246" y="777660"/>
                  <a:pt x="1052335" y="776945"/>
                  <a:pt x="1054950" y="776991"/>
                </a:cubicBezTo>
                <a:close/>
                <a:moveTo>
                  <a:pt x="1197288" y="775975"/>
                </a:moveTo>
                <a:cubicBezTo>
                  <a:pt x="1199382" y="779397"/>
                  <a:pt x="1201046" y="780965"/>
                  <a:pt x="1201713" y="782439"/>
                </a:cubicBezTo>
                <a:cubicBezTo>
                  <a:pt x="1202378" y="783912"/>
                  <a:pt x="1202047" y="785291"/>
                  <a:pt x="1200146" y="788334"/>
                </a:cubicBezTo>
                <a:lnTo>
                  <a:pt x="1191587" y="785105"/>
                </a:lnTo>
                <a:lnTo>
                  <a:pt x="1190444" y="780162"/>
                </a:lnTo>
                <a:close/>
                <a:moveTo>
                  <a:pt x="1138905" y="771248"/>
                </a:moveTo>
                <a:lnTo>
                  <a:pt x="1140620" y="778664"/>
                </a:lnTo>
                <a:lnTo>
                  <a:pt x="1133961" y="772391"/>
                </a:lnTo>
                <a:close/>
                <a:moveTo>
                  <a:pt x="951213" y="770383"/>
                </a:moveTo>
                <a:cubicBezTo>
                  <a:pt x="950456" y="778371"/>
                  <a:pt x="948741" y="770955"/>
                  <a:pt x="952928" y="777799"/>
                </a:cubicBezTo>
                <a:cubicBezTo>
                  <a:pt x="943040" y="780086"/>
                  <a:pt x="938096" y="781229"/>
                  <a:pt x="936381" y="773813"/>
                </a:cubicBezTo>
                <a:close/>
                <a:moveTo>
                  <a:pt x="422553" y="770248"/>
                </a:moveTo>
                <a:lnTo>
                  <a:pt x="431112" y="773477"/>
                </a:lnTo>
                <a:lnTo>
                  <a:pt x="424840" y="780136"/>
                </a:lnTo>
                <a:close/>
                <a:moveTo>
                  <a:pt x="1146321" y="769533"/>
                </a:moveTo>
                <a:lnTo>
                  <a:pt x="1152408" y="773333"/>
                </a:lnTo>
                <a:lnTo>
                  <a:pt x="1148036" y="776949"/>
                </a:lnTo>
                <a:lnTo>
                  <a:pt x="1142521" y="775620"/>
                </a:lnTo>
                <a:close/>
                <a:moveTo>
                  <a:pt x="877998" y="769087"/>
                </a:moveTo>
                <a:lnTo>
                  <a:pt x="877241" y="777074"/>
                </a:lnTo>
                <a:lnTo>
                  <a:pt x="881428" y="783918"/>
                </a:lnTo>
                <a:lnTo>
                  <a:pt x="867925" y="781833"/>
                </a:lnTo>
                <a:lnTo>
                  <a:pt x="874198" y="775174"/>
                </a:lnTo>
                <a:lnTo>
                  <a:pt x="870582" y="770802"/>
                </a:lnTo>
                <a:close/>
                <a:moveTo>
                  <a:pt x="1297122" y="768512"/>
                </a:moveTo>
                <a:lnTo>
                  <a:pt x="1291421" y="777643"/>
                </a:lnTo>
                <a:lnTo>
                  <a:pt x="1299408" y="778400"/>
                </a:lnTo>
                <a:close/>
                <a:moveTo>
                  <a:pt x="2137269" y="764319"/>
                </a:moveTo>
                <a:lnTo>
                  <a:pt x="2133468" y="770407"/>
                </a:lnTo>
                <a:lnTo>
                  <a:pt x="2132325" y="765463"/>
                </a:lnTo>
                <a:close/>
                <a:moveTo>
                  <a:pt x="1285519" y="763384"/>
                </a:moveTo>
                <a:lnTo>
                  <a:pt x="1279818" y="772514"/>
                </a:lnTo>
                <a:lnTo>
                  <a:pt x="1287806" y="773271"/>
                </a:lnTo>
                <a:close/>
                <a:moveTo>
                  <a:pt x="1165524" y="762488"/>
                </a:moveTo>
                <a:lnTo>
                  <a:pt x="1169140" y="766860"/>
                </a:lnTo>
                <a:lnTo>
                  <a:pt x="1161724" y="768575"/>
                </a:lnTo>
                <a:close/>
                <a:moveTo>
                  <a:pt x="1215229" y="762060"/>
                </a:moveTo>
                <a:cubicBezTo>
                  <a:pt x="1217535" y="762178"/>
                  <a:pt x="1219057" y="763128"/>
                  <a:pt x="1220293" y="762842"/>
                </a:cubicBezTo>
                <a:lnTo>
                  <a:pt x="1215163" y="774445"/>
                </a:lnTo>
                <a:lnTo>
                  <a:pt x="1205461" y="766272"/>
                </a:lnTo>
                <a:cubicBezTo>
                  <a:pt x="1209833" y="762657"/>
                  <a:pt x="1212923" y="761942"/>
                  <a:pt x="1215229" y="762060"/>
                </a:cubicBezTo>
                <a:close/>
                <a:moveTo>
                  <a:pt x="998750" y="761994"/>
                </a:moveTo>
                <a:lnTo>
                  <a:pt x="1000465" y="769410"/>
                </a:lnTo>
                <a:lnTo>
                  <a:pt x="1005409" y="768267"/>
                </a:lnTo>
                <a:cubicBezTo>
                  <a:pt x="1004652" y="776254"/>
                  <a:pt x="1003508" y="771310"/>
                  <a:pt x="1003323" y="781770"/>
                </a:cubicBezTo>
                <a:lnTo>
                  <a:pt x="987348" y="780256"/>
                </a:lnTo>
                <a:lnTo>
                  <a:pt x="984490" y="767896"/>
                </a:lnTo>
                <a:close/>
                <a:moveTo>
                  <a:pt x="1099726" y="759475"/>
                </a:moveTo>
                <a:lnTo>
                  <a:pt x="1101441" y="766891"/>
                </a:lnTo>
                <a:lnTo>
                  <a:pt x="1095926" y="765562"/>
                </a:lnTo>
                <a:close/>
                <a:moveTo>
                  <a:pt x="2164460" y="758032"/>
                </a:moveTo>
                <a:lnTo>
                  <a:pt x="2160087" y="761647"/>
                </a:lnTo>
                <a:cubicBezTo>
                  <a:pt x="2164274" y="768491"/>
                  <a:pt x="2160659" y="764119"/>
                  <a:pt x="2167318" y="770391"/>
                </a:cubicBezTo>
                <a:lnTo>
                  <a:pt x="2155529" y="775721"/>
                </a:lnTo>
                <a:lnTo>
                  <a:pt x="2150014" y="774393"/>
                </a:lnTo>
                <a:cubicBezTo>
                  <a:pt x="2150199" y="763934"/>
                  <a:pt x="2151528" y="758418"/>
                  <a:pt x="2164460" y="758032"/>
                </a:cubicBezTo>
                <a:close/>
                <a:moveTo>
                  <a:pt x="1130532" y="757559"/>
                </a:moveTo>
                <a:lnTo>
                  <a:pt x="1131490" y="772963"/>
                </a:lnTo>
                <a:cubicBezTo>
                  <a:pt x="1118559" y="773349"/>
                  <a:pt x="1125789" y="782093"/>
                  <a:pt x="1117416" y="768405"/>
                </a:cubicBezTo>
                <a:cubicBezTo>
                  <a:pt x="1124260" y="764218"/>
                  <a:pt x="1124260" y="764218"/>
                  <a:pt x="1130532" y="757559"/>
                </a:cubicBezTo>
                <a:close/>
                <a:moveTo>
                  <a:pt x="2112163" y="757105"/>
                </a:moveTo>
                <a:lnTo>
                  <a:pt x="2109690" y="757677"/>
                </a:lnTo>
                <a:lnTo>
                  <a:pt x="2108935" y="765664"/>
                </a:lnTo>
                <a:lnTo>
                  <a:pt x="2102276" y="759392"/>
                </a:lnTo>
                <a:lnTo>
                  <a:pt x="2098475" y="765479"/>
                </a:lnTo>
                <a:lnTo>
                  <a:pt x="2104563" y="769280"/>
                </a:lnTo>
                <a:lnTo>
                  <a:pt x="2108935" y="765664"/>
                </a:lnTo>
                <a:lnTo>
                  <a:pt x="2112365" y="780496"/>
                </a:lnTo>
                <a:lnTo>
                  <a:pt x="2119780" y="778781"/>
                </a:lnTo>
                <a:lnTo>
                  <a:pt x="2112549" y="770037"/>
                </a:lnTo>
                <a:cubicBezTo>
                  <a:pt x="2114450" y="766993"/>
                  <a:pt x="2116165" y="774409"/>
                  <a:pt x="2113878" y="764521"/>
                </a:cubicBezTo>
                <a:close/>
                <a:moveTo>
                  <a:pt x="1262886" y="755597"/>
                </a:moveTo>
                <a:lnTo>
                  <a:pt x="1251098" y="760927"/>
                </a:lnTo>
                <a:lnTo>
                  <a:pt x="1257185" y="764728"/>
                </a:lnTo>
                <a:close/>
                <a:moveTo>
                  <a:pt x="792795" y="749729"/>
                </a:moveTo>
                <a:lnTo>
                  <a:pt x="799454" y="756002"/>
                </a:lnTo>
                <a:lnTo>
                  <a:pt x="792038" y="757716"/>
                </a:lnTo>
                <a:close/>
                <a:moveTo>
                  <a:pt x="2133839" y="749488"/>
                </a:moveTo>
                <a:lnTo>
                  <a:pt x="2141826" y="750245"/>
                </a:lnTo>
                <a:lnTo>
                  <a:pt x="2136126" y="759376"/>
                </a:lnTo>
                <a:close/>
                <a:moveTo>
                  <a:pt x="878369" y="748168"/>
                </a:moveTo>
                <a:lnTo>
                  <a:pt x="882556" y="755012"/>
                </a:lnTo>
                <a:lnTo>
                  <a:pt x="875140" y="756727"/>
                </a:lnTo>
                <a:close/>
                <a:moveTo>
                  <a:pt x="3228" y="747432"/>
                </a:moveTo>
                <a:cubicBezTo>
                  <a:pt x="8744" y="748761"/>
                  <a:pt x="9315" y="751233"/>
                  <a:pt x="16731" y="749518"/>
                </a:cubicBezTo>
                <a:lnTo>
                  <a:pt x="19203" y="748946"/>
                </a:lnTo>
                <a:lnTo>
                  <a:pt x="24147" y="747803"/>
                </a:lnTo>
                <a:lnTo>
                  <a:pt x="32706" y="751032"/>
                </a:lnTo>
                <a:cubicBezTo>
                  <a:pt x="31949" y="759020"/>
                  <a:pt x="30234" y="751604"/>
                  <a:pt x="34421" y="758448"/>
                </a:cubicBezTo>
                <a:lnTo>
                  <a:pt x="31192" y="767006"/>
                </a:lnTo>
                <a:lnTo>
                  <a:pt x="25105" y="763206"/>
                </a:lnTo>
                <a:lnTo>
                  <a:pt x="13888" y="771008"/>
                </a:lnTo>
                <a:cubicBezTo>
                  <a:pt x="10274" y="766636"/>
                  <a:pt x="13317" y="768537"/>
                  <a:pt x="5330" y="767779"/>
                </a:cubicBezTo>
                <a:lnTo>
                  <a:pt x="1715" y="763407"/>
                </a:lnTo>
                <a:cubicBezTo>
                  <a:pt x="2472" y="755420"/>
                  <a:pt x="4187" y="762836"/>
                  <a:pt x="0" y="755991"/>
                </a:cubicBezTo>
                <a:close/>
                <a:moveTo>
                  <a:pt x="263564" y="747122"/>
                </a:moveTo>
                <a:lnTo>
                  <a:pt x="259764" y="753209"/>
                </a:lnTo>
                <a:lnTo>
                  <a:pt x="253677" y="749408"/>
                </a:lnTo>
                <a:close/>
                <a:moveTo>
                  <a:pt x="1144977" y="741199"/>
                </a:moveTo>
                <a:lnTo>
                  <a:pt x="1144792" y="751658"/>
                </a:lnTo>
                <a:lnTo>
                  <a:pt x="1138705" y="747858"/>
                </a:lnTo>
                <a:close/>
                <a:moveTo>
                  <a:pt x="1272387" y="740379"/>
                </a:moveTo>
                <a:cubicBezTo>
                  <a:pt x="1266114" y="747038"/>
                  <a:pt x="1264971" y="742094"/>
                  <a:pt x="1269158" y="748939"/>
                </a:cubicBezTo>
                <a:lnTo>
                  <a:pt x="1271444" y="758826"/>
                </a:lnTo>
                <a:cubicBezTo>
                  <a:pt x="1279617" y="749124"/>
                  <a:pt x="1272773" y="753311"/>
                  <a:pt x="1275430" y="742280"/>
                </a:cubicBezTo>
                <a:close/>
                <a:moveTo>
                  <a:pt x="1066248" y="738572"/>
                </a:moveTo>
                <a:cubicBezTo>
                  <a:pt x="1070812" y="741423"/>
                  <a:pt x="1072048" y="741137"/>
                  <a:pt x="1072500" y="741684"/>
                </a:cubicBezTo>
                <a:cubicBezTo>
                  <a:pt x="1072952" y="742230"/>
                  <a:pt x="1072620" y="743609"/>
                  <a:pt x="1074049" y="749789"/>
                </a:cubicBezTo>
                <a:lnTo>
                  <a:pt x="1064162" y="752076"/>
                </a:lnTo>
                <a:close/>
                <a:moveTo>
                  <a:pt x="776840" y="738446"/>
                </a:moveTo>
                <a:cubicBezTo>
                  <a:pt x="778528" y="738707"/>
                  <a:pt x="780050" y="739657"/>
                  <a:pt x="780621" y="742129"/>
                </a:cubicBezTo>
                <a:cubicBezTo>
                  <a:pt x="782336" y="749544"/>
                  <a:pt x="779864" y="750116"/>
                  <a:pt x="778536" y="755632"/>
                </a:cubicBezTo>
                <a:cubicBezTo>
                  <a:pt x="776064" y="756203"/>
                  <a:pt x="770548" y="754875"/>
                  <a:pt x="769405" y="749931"/>
                </a:cubicBezTo>
                <a:cubicBezTo>
                  <a:pt x="768261" y="744987"/>
                  <a:pt x="767690" y="742515"/>
                  <a:pt x="772062" y="738900"/>
                </a:cubicBezTo>
                <a:cubicBezTo>
                  <a:pt x="773298" y="738614"/>
                  <a:pt x="775152" y="738185"/>
                  <a:pt x="776840" y="738446"/>
                </a:cubicBezTo>
                <a:close/>
                <a:moveTo>
                  <a:pt x="618219" y="738020"/>
                </a:moveTo>
                <a:lnTo>
                  <a:pt x="620505" y="747908"/>
                </a:lnTo>
                <a:cubicBezTo>
                  <a:pt x="611189" y="752666"/>
                  <a:pt x="615561" y="749051"/>
                  <a:pt x="609289" y="755710"/>
                </a:cubicBezTo>
                <a:lnTo>
                  <a:pt x="605674" y="751337"/>
                </a:lnTo>
                <a:lnTo>
                  <a:pt x="614990" y="746579"/>
                </a:lnTo>
                <a:cubicBezTo>
                  <a:pt x="613275" y="739163"/>
                  <a:pt x="614418" y="744107"/>
                  <a:pt x="618219" y="738020"/>
                </a:cubicBezTo>
                <a:close/>
                <a:moveTo>
                  <a:pt x="1211533" y="736223"/>
                </a:moveTo>
                <a:lnTo>
                  <a:pt x="1216863" y="748011"/>
                </a:lnTo>
                <a:cubicBezTo>
                  <a:pt x="1203360" y="745926"/>
                  <a:pt x="1210019" y="752198"/>
                  <a:pt x="1200316" y="744025"/>
                </a:cubicBezTo>
                <a:close/>
                <a:moveTo>
                  <a:pt x="270594" y="732476"/>
                </a:moveTo>
                <a:lnTo>
                  <a:pt x="272881" y="742364"/>
                </a:lnTo>
                <a:lnTo>
                  <a:pt x="265465" y="744079"/>
                </a:lnTo>
                <a:lnTo>
                  <a:pt x="264321" y="739135"/>
                </a:lnTo>
                <a:close/>
                <a:moveTo>
                  <a:pt x="2187077" y="731969"/>
                </a:moveTo>
                <a:lnTo>
                  <a:pt x="2187649" y="734440"/>
                </a:lnTo>
                <a:lnTo>
                  <a:pt x="2192592" y="733297"/>
                </a:lnTo>
                <a:lnTo>
                  <a:pt x="2183663" y="750987"/>
                </a:lnTo>
                <a:lnTo>
                  <a:pt x="2173203" y="750802"/>
                </a:lnTo>
                <a:lnTo>
                  <a:pt x="2164073" y="745101"/>
                </a:lnTo>
                <a:cubicBezTo>
                  <a:pt x="2170917" y="740914"/>
                  <a:pt x="2165973" y="742057"/>
                  <a:pt x="2173960" y="742814"/>
                </a:cubicBezTo>
                <a:lnTo>
                  <a:pt x="2172245" y="735398"/>
                </a:lnTo>
                <a:cubicBezTo>
                  <a:pt x="2180233" y="736155"/>
                  <a:pt x="2182705" y="735584"/>
                  <a:pt x="2187077" y="731969"/>
                </a:cubicBezTo>
                <a:close/>
                <a:moveTo>
                  <a:pt x="2528042" y="731240"/>
                </a:moveTo>
                <a:cubicBezTo>
                  <a:pt x="2532986" y="730097"/>
                  <a:pt x="2536601" y="734469"/>
                  <a:pt x="2539645" y="736369"/>
                </a:cubicBezTo>
                <a:lnTo>
                  <a:pt x="2524813" y="739799"/>
                </a:lnTo>
                <a:cubicBezTo>
                  <a:pt x="2524241" y="737327"/>
                  <a:pt x="2523098" y="732383"/>
                  <a:pt x="2528042" y="731240"/>
                </a:cubicBezTo>
                <a:close/>
                <a:moveTo>
                  <a:pt x="1179012" y="730724"/>
                </a:moveTo>
                <a:lnTo>
                  <a:pt x="1179398" y="743655"/>
                </a:lnTo>
                <a:lnTo>
                  <a:pt x="1170267" y="737955"/>
                </a:lnTo>
                <a:close/>
                <a:moveTo>
                  <a:pt x="972872" y="728917"/>
                </a:moveTo>
                <a:lnTo>
                  <a:pt x="974587" y="736333"/>
                </a:lnTo>
                <a:lnTo>
                  <a:pt x="986374" y="731003"/>
                </a:lnTo>
                <a:lnTo>
                  <a:pt x="984289" y="744506"/>
                </a:lnTo>
                <a:lnTo>
                  <a:pt x="974586" y="736333"/>
                </a:lnTo>
                <a:lnTo>
                  <a:pt x="964699" y="738620"/>
                </a:lnTo>
                <a:close/>
                <a:moveTo>
                  <a:pt x="862765" y="725736"/>
                </a:moveTo>
                <a:lnTo>
                  <a:pt x="868852" y="729536"/>
                </a:lnTo>
                <a:lnTo>
                  <a:pt x="861436" y="731251"/>
                </a:lnTo>
                <a:close/>
                <a:moveTo>
                  <a:pt x="102104" y="724567"/>
                </a:moveTo>
                <a:lnTo>
                  <a:pt x="105719" y="728939"/>
                </a:lnTo>
                <a:lnTo>
                  <a:pt x="110091" y="725324"/>
                </a:lnTo>
                <a:lnTo>
                  <a:pt x="125309" y="734825"/>
                </a:lnTo>
                <a:cubicBezTo>
                  <a:pt x="119423" y="754415"/>
                  <a:pt x="127024" y="742241"/>
                  <a:pt x="111435" y="753658"/>
                </a:cubicBezTo>
                <a:lnTo>
                  <a:pt x="106491" y="754801"/>
                </a:lnTo>
                <a:cubicBezTo>
                  <a:pt x="96604" y="757088"/>
                  <a:pt x="99076" y="756516"/>
                  <a:pt x="95460" y="752144"/>
                </a:cubicBezTo>
                <a:lnTo>
                  <a:pt x="81957" y="750059"/>
                </a:lnTo>
                <a:lnTo>
                  <a:pt x="73028" y="767748"/>
                </a:lnTo>
                <a:lnTo>
                  <a:pt x="67513" y="766419"/>
                </a:lnTo>
                <a:lnTo>
                  <a:pt x="63712" y="772506"/>
                </a:lnTo>
                <a:lnTo>
                  <a:pt x="55153" y="769278"/>
                </a:lnTo>
                <a:lnTo>
                  <a:pt x="56296" y="774221"/>
                </a:lnTo>
                <a:cubicBezTo>
                  <a:pt x="56296" y="774221"/>
                  <a:pt x="50781" y="772893"/>
                  <a:pt x="50781" y="772893"/>
                </a:cubicBezTo>
                <a:cubicBezTo>
                  <a:pt x="40894" y="775179"/>
                  <a:pt x="50210" y="770421"/>
                  <a:pt x="43937" y="777080"/>
                </a:cubicBezTo>
                <a:lnTo>
                  <a:pt x="42222" y="769664"/>
                </a:lnTo>
                <a:cubicBezTo>
                  <a:pt x="50781" y="772893"/>
                  <a:pt x="45266" y="771564"/>
                  <a:pt x="47165" y="768521"/>
                </a:cubicBezTo>
                <a:cubicBezTo>
                  <a:pt x="50966" y="762433"/>
                  <a:pt x="53253" y="772321"/>
                  <a:pt x="46022" y="763577"/>
                </a:cubicBezTo>
                <a:lnTo>
                  <a:pt x="50966" y="762433"/>
                </a:lnTo>
                <a:lnTo>
                  <a:pt x="48108" y="750074"/>
                </a:lnTo>
                <a:cubicBezTo>
                  <a:pt x="48108" y="750074"/>
                  <a:pt x="53623" y="751403"/>
                  <a:pt x="53623" y="751403"/>
                </a:cubicBezTo>
                <a:cubicBezTo>
                  <a:pt x="63511" y="749116"/>
                  <a:pt x="53623" y="751403"/>
                  <a:pt x="57996" y="747788"/>
                </a:cubicBezTo>
                <a:cubicBezTo>
                  <a:pt x="65983" y="748545"/>
                  <a:pt x="68455" y="747973"/>
                  <a:pt x="72827" y="744358"/>
                </a:cubicBezTo>
                <a:cubicBezTo>
                  <a:pt x="77014" y="751202"/>
                  <a:pt x="77014" y="751202"/>
                  <a:pt x="89373" y="748344"/>
                </a:cubicBezTo>
                <a:cubicBezTo>
                  <a:pt x="83286" y="744543"/>
                  <a:pt x="77199" y="740743"/>
                  <a:pt x="73012" y="733899"/>
                </a:cubicBezTo>
                <a:lnTo>
                  <a:pt x="91459" y="734841"/>
                </a:lnTo>
                <a:lnTo>
                  <a:pt x="94689" y="726282"/>
                </a:lnTo>
                <a:cubicBezTo>
                  <a:pt x="102675" y="727039"/>
                  <a:pt x="95260" y="728753"/>
                  <a:pt x="102104" y="724567"/>
                </a:cubicBezTo>
                <a:close/>
                <a:moveTo>
                  <a:pt x="2143525" y="723811"/>
                </a:moveTo>
                <a:lnTo>
                  <a:pt x="2145240" y="731227"/>
                </a:lnTo>
                <a:cubicBezTo>
                  <a:pt x="2139724" y="729898"/>
                  <a:pt x="2142768" y="731799"/>
                  <a:pt x="2138581" y="724955"/>
                </a:cubicBezTo>
                <a:close/>
                <a:moveTo>
                  <a:pt x="1197643" y="721207"/>
                </a:moveTo>
                <a:lnTo>
                  <a:pt x="1200687" y="723107"/>
                </a:lnTo>
                <a:lnTo>
                  <a:pt x="1199930" y="731095"/>
                </a:lnTo>
                <a:lnTo>
                  <a:pt x="1188327" y="725966"/>
                </a:lnTo>
                <a:close/>
                <a:moveTo>
                  <a:pt x="540742" y="721107"/>
                </a:moveTo>
                <a:cubicBezTo>
                  <a:pt x="541158" y="721500"/>
                  <a:pt x="541438" y="722004"/>
                  <a:pt x="540816" y="721782"/>
                </a:cubicBezTo>
                <a:lnTo>
                  <a:pt x="539848" y="721111"/>
                </a:lnTo>
                <a:close/>
                <a:moveTo>
                  <a:pt x="2585466" y="720564"/>
                </a:moveTo>
                <a:lnTo>
                  <a:pt x="2597641" y="728165"/>
                </a:lnTo>
                <a:lnTo>
                  <a:pt x="2594412" y="736724"/>
                </a:lnTo>
                <a:cubicBezTo>
                  <a:pt x="2588896" y="735396"/>
                  <a:pt x="2593841" y="734253"/>
                  <a:pt x="2586997" y="738439"/>
                </a:cubicBezTo>
                <a:lnTo>
                  <a:pt x="2585282" y="731024"/>
                </a:lnTo>
                <a:cubicBezTo>
                  <a:pt x="2583567" y="723608"/>
                  <a:pt x="2584138" y="726080"/>
                  <a:pt x="2585466" y="720564"/>
                </a:cubicBezTo>
                <a:close/>
                <a:moveTo>
                  <a:pt x="1082593" y="719169"/>
                </a:moveTo>
                <a:lnTo>
                  <a:pt x="1092295" y="727341"/>
                </a:lnTo>
                <a:lnTo>
                  <a:pt x="1086023" y="734000"/>
                </a:lnTo>
                <a:close/>
                <a:moveTo>
                  <a:pt x="678872" y="718785"/>
                </a:moveTo>
                <a:lnTo>
                  <a:pt x="678686" y="729244"/>
                </a:lnTo>
                <a:lnTo>
                  <a:pt x="672599" y="725444"/>
                </a:lnTo>
                <a:close/>
                <a:moveTo>
                  <a:pt x="2368869" y="718573"/>
                </a:moveTo>
                <a:lnTo>
                  <a:pt x="2368683" y="729031"/>
                </a:lnTo>
                <a:lnTo>
                  <a:pt x="2363167" y="727704"/>
                </a:lnTo>
                <a:lnTo>
                  <a:pt x="2367540" y="724088"/>
                </a:lnTo>
                <a:lnTo>
                  <a:pt x="2366335" y="722632"/>
                </a:lnTo>
                <a:close/>
                <a:moveTo>
                  <a:pt x="72055" y="718496"/>
                </a:moveTo>
                <a:lnTo>
                  <a:pt x="83658" y="723625"/>
                </a:lnTo>
                <a:lnTo>
                  <a:pt x="70726" y="724011"/>
                </a:lnTo>
                <a:close/>
                <a:moveTo>
                  <a:pt x="535487" y="718091"/>
                </a:moveTo>
                <a:lnTo>
                  <a:pt x="539848" y="721111"/>
                </a:lnTo>
                <a:cubicBezTo>
                  <a:pt x="539922" y="721786"/>
                  <a:pt x="540624" y="723413"/>
                  <a:pt x="542718" y="726835"/>
                </a:cubicBezTo>
                <a:lnTo>
                  <a:pt x="547090" y="723220"/>
                </a:lnTo>
                <a:lnTo>
                  <a:pt x="551849" y="732536"/>
                </a:lnTo>
                <a:lnTo>
                  <a:pt x="549191" y="743566"/>
                </a:lnTo>
                <a:lnTo>
                  <a:pt x="545962" y="752125"/>
                </a:lnTo>
                <a:lnTo>
                  <a:pt x="541018" y="753269"/>
                </a:lnTo>
                <a:lnTo>
                  <a:pt x="538546" y="753840"/>
                </a:lnTo>
                <a:lnTo>
                  <a:pt x="533603" y="754984"/>
                </a:lnTo>
                <a:lnTo>
                  <a:pt x="529231" y="758599"/>
                </a:lnTo>
                <a:lnTo>
                  <a:pt x="520672" y="755370"/>
                </a:lnTo>
                <a:lnTo>
                  <a:pt x="516299" y="758985"/>
                </a:lnTo>
                <a:lnTo>
                  <a:pt x="534561" y="770386"/>
                </a:lnTo>
                <a:cubicBezTo>
                  <a:pt x="536461" y="767343"/>
                  <a:pt x="536461" y="767343"/>
                  <a:pt x="541404" y="766200"/>
                </a:cubicBezTo>
                <a:cubicBezTo>
                  <a:pt x="543876" y="765629"/>
                  <a:pt x="575640" y="779115"/>
                  <a:pt x="581156" y="780444"/>
                </a:cubicBezTo>
                <a:lnTo>
                  <a:pt x="579827" y="785959"/>
                </a:lnTo>
                <a:lnTo>
                  <a:pt x="588386" y="789188"/>
                </a:lnTo>
                <a:lnTo>
                  <a:pt x="590101" y="796603"/>
                </a:lnTo>
                <a:lnTo>
                  <a:pt x="595617" y="797932"/>
                </a:lnTo>
                <a:lnTo>
                  <a:pt x="599804" y="804776"/>
                </a:lnTo>
                <a:cubicBezTo>
                  <a:pt x="599618" y="815235"/>
                  <a:pt x="603990" y="811620"/>
                  <a:pt x="601333" y="822651"/>
                </a:cubicBezTo>
                <a:cubicBezTo>
                  <a:pt x="609892" y="825880"/>
                  <a:pt x="606849" y="823979"/>
                  <a:pt x="611607" y="833296"/>
                </a:cubicBezTo>
                <a:cubicBezTo>
                  <a:pt x="595447" y="842241"/>
                  <a:pt x="606478" y="844898"/>
                  <a:pt x="596405" y="857644"/>
                </a:cubicBezTo>
                <a:lnTo>
                  <a:pt x="598120" y="865059"/>
                </a:lnTo>
                <a:lnTo>
                  <a:pt x="586904" y="872861"/>
                </a:lnTo>
                <a:lnTo>
                  <a:pt x="579488" y="874576"/>
                </a:lnTo>
                <a:cubicBezTo>
                  <a:pt x="574359" y="886178"/>
                  <a:pt x="578159" y="880091"/>
                  <a:pt x="569415" y="887322"/>
                </a:cubicBezTo>
                <a:lnTo>
                  <a:pt x="563900" y="885993"/>
                </a:lnTo>
                <a:lnTo>
                  <a:pt x="557056" y="890180"/>
                </a:lnTo>
                <a:lnTo>
                  <a:pt x="551540" y="888851"/>
                </a:lnTo>
                <a:lnTo>
                  <a:pt x="546596" y="889994"/>
                </a:lnTo>
                <a:cubicBezTo>
                  <a:pt x="536709" y="892281"/>
                  <a:pt x="546025" y="887523"/>
                  <a:pt x="539752" y="894181"/>
                </a:cubicBezTo>
                <a:cubicBezTo>
                  <a:pt x="536138" y="889809"/>
                  <a:pt x="538609" y="889237"/>
                  <a:pt x="531194" y="890952"/>
                </a:cubicBezTo>
                <a:lnTo>
                  <a:pt x="526250" y="892096"/>
                </a:lnTo>
                <a:cubicBezTo>
                  <a:pt x="515219" y="889439"/>
                  <a:pt x="506661" y="886210"/>
                  <a:pt x="501330" y="874422"/>
                </a:cubicBezTo>
                <a:cubicBezTo>
                  <a:pt x="488399" y="874808"/>
                  <a:pt x="491443" y="876709"/>
                  <a:pt x="487256" y="869865"/>
                </a:cubicBezTo>
                <a:lnTo>
                  <a:pt x="473567" y="878238"/>
                </a:lnTo>
                <a:lnTo>
                  <a:pt x="468052" y="876909"/>
                </a:lnTo>
                <a:lnTo>
                  <a:pt x="463109" y="878053"/>
                </a:lnTo>
                <a:lnTo>
                  <a:pt x="455693" y="879768"/>
                </a:lnTo>
                <a:lnTo>
                  <a:pt x="450749" y="880911"/>
                </a:lnTo>
                <a:lnTo>
                  <a:pt x="442947" y="869695"/>
                </a:lnTo>
                <a:cubicBezTo>
                  <a:pt x="444275" y="864180"/>
                  <a:pt x="449976" y="855049"/>
                  <a:pt x="454920" y="853906"/>
                </a:cubicBezTo>
                <a:cubicBezTo>
                  <a:pt x="462336" y="852191"/>
                  <a:pt x="463479" y="857135"/>
                  <a:pt x="475838" y="854276"/>
                </a:cubicBezTo>
                <a:cubicBezTo>
                  <a:pt x="468036" y="843061"/>
                  <a:pt x="478310" y="853705"/>
                  <a:pt x="470508" y="842489"/>
                </a:cubicBezTo>
                <a:lnTo>
                  <a:pt x="472765" y="838097"/>
                </a:lnTo>
                <a:lnTo>
                  <a:pt x="476781" y="835830"/>
                </a:lnTo>
                <a:cubicBezTo>
                  <a:pt x="472779" y="818527"/>
                  <a:pt x="480581" y="829743"/>
                  <a:pt x="477723" y="817383"/>
                </a:cubicBezTo>
                <a:lnTo>
                  <a:pt x="477152" y="814911"/>
                </a:lnTo>
                <a:lnTo>
                  <a:pt x="476008" y="809968"/>
                </a:lnTo>
                <a:lnTo>
                  <a:pt x="483609" y="797794"/>
                </a:lnTo>
                <a:lnTo>
                  <a:pt x="481894" y="790378"/>
                </a:lnTo>
                <a:lnTo>
                  <a:pt x="488166" y="783719"/>
                </a:lnTo>
                <a:cubicBezTo>
                  <a:pt x="485123" y="781819"/>
                  <a:pt x="481508" y="777447"/>
                  <a:pt x="488924" y="775733"/>
                </a:cubicBezTo>
                <a:cubicBezTo>
                  <a:pt x="498811" y="773446"/>
                  <a:pt x="488924" y="775733"/>
                  <a:pt x="496911" y="776490"/>
                </a:cubicBezTo>
                <a:lnTo>
                  <a:pt x="503755" y="772303"/>
                </a:lnTo>
                <a:lnTo>
                  <a:pt x="495381" y="758614"/>
                </a:lnTo>
                <a:lnTo>
                  <a:pt x="494238" y="753670"/>
                </a:lnTo>
                <a:cubicBezTo>
                  <a:pt x="492523" y="746255"/>
                  <a:pt x="496896" y="742640"/>
                  <a:pt x="501268" y="739025"/>
                </a:cubicBezTo>
                <a:lnTo>
                  <a:pt x="509255" y="739782"/>
                </a:lnTo>
                <a:lnTo>
                  <a:pt x="513627" y="736167"/>
                </a:lnTo>
                <a:lnTo>
                  <a:pt x="506396" y="727422"/>
                </a:lnTo>
                <a:lnTo>
                  <a:pt x="517613" y="719620"/>
                </a:lnTo>
                <a:lnTo>
                  <a:pt x="531115" y="721706"/>
                </a:lnTo>
                <a:close/>
                <a:moveTo>
                  <a:pt x="1202016" y="717592"/>
                </a:moveTo>
                <a:lnTo>
                  <a:pt x="1210575" y="720821"/>
                </a:lnTo>
                <a:lnTo>
                  <a:pt x="1203731" y="725008"/>
                </a:lnTo>
                <a:close/>
                <a:moveTo>
                  <a:pt x="2170716" y="717523"/>
                </a:moveTo>
                <a:lnTo>
                  <a:pt x="2176803" y="721324"/>
                </a:lnTo>
                <a:lnTo>
                  <a:pt x="2171859" y="722467"/>
                </a:lnTo>
                <a:close/>
                <a:moveTo>
                  <a:pt x="1178053" y="715321"/>
                </a:moveTo>
                <a:lnTo>
                  <a:pt x="1184712" y="721593"/>
                </a:lnTo>
                <a:lnTo>
                  <a:pt x="1180340" y="725209"/>
                </a:lnTo>
                <a:lnTo>
                  <a:pt x="1177296" y="723308"/>
                </a:lnTo>
                <a:close/>
                <a:moveTo>
                  <a:pt x="1235293" y="715105"/>
                </a:moveTo>
                <a:lnTo>
                  <a:pt x="1237579" y="724992"/>
                </a:lnTo>
                <a:lnTo>
                  <a:pt x="1241380" y="718905"/>
                </a:lnTo>
                <a:close/>
                <a:moveTo>
                  <a:pt x="714050" y="713254"/>
                </a:moveTo>
                <a:lnTo>
                  <a:pt x="717480" y="728086"/>
                </a:lnTo>
                <a:cubicBezTo>
                  <a:pt x="707020" y="727900"/>
                  <a:pt x="710636" y="732273"/>
                  <a:pt x="702077" y="729044"/>
                </a:cubicBezTo>
                <a:lnTo>
                  <a:pt x="700362" y="721628"/>
                </a:lnTo>
                <a:cubicBezTo>
                  <a:pt x="704162" y="715541"/>
                  <a:pt x="694274" y="717827"/>
                  <a:pt x="704734" y="718013"/>
                </a:cubicBezTo>
                <a:close/>
                <a:moveTo>
                  <a:pt x="785444" y="711992"/>
                </a:moveTo>
                <a:lnTo>
                  <a:pt x="785808" y="712651"/>
                </a:lnTo>
                <a:cubicBezTo>
                  <a:pt x="785921" y="713316"/>
                  <a:pt x="785481" y="713174"/>
                  <a:pt x="785219" y="712746"/>
                </a:cubicBezTo>
                <a:close/>
                <a:moveTo>
                  <a:pt x="1229206" y="711304"/>
                </a:moveTo>
                <a:lnTo>
                  <a:pt x="1230921" y="718720"/>
                </a:lnTo>
                <a:cubicBezTo>
                  <a:pt x="1222934" y="717963"/>
                  <a:pt x="1225977" y="719863"/>
                  <a:pt x="1224262" y="712447"/>
                </a:cubicBezTo>
                <a:close/>
                <a:moveTo>
                  <a:pt x="1163979" y="710763"/>
                </a:moveTo>
                <a:cubicBezTo>
                  <a:pt x="1171967" y="711520"/>
                  <a:pt x="1168923" y="709620"/>
                  <a:pt x="1173110" y="716464"/>
                </a:cubicBezTo>
                <a:lnTo>
                  <a:pt x="1166266" y="720651"/>
                </a:lnTo>
                <a:close/>
                <a:moveTo>
                  <a:pt x="1269899" y="707102"/>
                </a:moveTo>
                <a:lnTo>
                  <a:pt x="1271614" y="714517"/>
                </a:lnTo>
                <a:lnTo>
                  <a:pt x="1275986" y="710902"/>
                </a:lnTo>
                <a:close/>
                <a:moveTo>
                  <a:pt x="789922" y="703520"/>
                </a:moveTo>
                <a:lnTo>
                  <a:pt x="791637" y="710936"/>
                </a:lnTo>
                <a:cubicBezTo>
                  <a:pt x="788261" y="710415"/>
                  <a:pt x="786526" y="710653"/>
                  <a:pt x="785700" y="711129"/>
                </a:cubicBezTo>
                <a:lnTo>
                  <a:pt x="785444" y="711992"/>
                </a:lnTo>
                <a:lnTo>
                  <a:pt x="783078" y="707707"/>
                </a:lnTo>
                <a:close/>
                <a:moveTo>
                  <a:pt x="555447" y="703058"/>
                </a:moveTo>
                <a:lnTo>
                  <a:pt x="552218" y="711617"/>
                </a:lnTo>
                <a:lnTo>
                  <a:pt x="550503" y="704201"/>
                </a:lnTo>
                <a:close/>
                <a:moveTo>
                  <a:pt x="930263" y="702315"/>
                </a:moveTo>
                <a:lnTo>
                  <a:pt x="931978" y="709730"/>
                </a:lnTo>
                <a:lnTo>
                  <a:pt x="925891" y="705930"/>
                </a:lnTo>
                <a:close/>
                <a:moveTo>
                  <a:pt x="922275" y="701558"/>
                </a:moveTo>
                <a:lnTo>
                  <a:pt x="919618" y="712589"/>
                </a:lnTo>
                <a:lnTo>
                  <a:pt x="908015" y="707460"/>
                </a:lnTo>
                <a:close/>
                <a:moveTo>
                  <a:pt x="2208551" y="700962"/>
                </a:moveTo>
                <a:lnTo>
                  <a:pt x="2215210" y="707234"/>
                </a:lnTo>
                <a:lnTo>
                  <a:pt x="2210838" y="710850"/>
                </a:lnTo>
                <a:close/>
                <a:moveTo>
                  <a:pt x="497636" y="700803"/>
                </a:moveTo>
                <a:lnTo>
                  <a:pt x="506195" y="704032"/>
                </a:lnTo>
                <a:lnTo>
                  <a:pt x="502395" y="710119"/>
                </a:lnTo>
                <a:close/>
                <a:moveTo>
                  <a:pt x="1132787" y="699748"/>
                </a:moveTo>
                <a:lnTo>
                  <a:pt x="1143061" y="710393"/>
                </a:lnTo>
                <a:lnTo>
                  <a:pt x="1130130" y="710779"/>
                </a:lnTo>
                <a:close/>
                <a:moveTo>
                  <a:pt x="2518139" y="699677"/>
                </a:moveTo>
                <a:lnTo>
                  <a:pt x="2529741" y="704806"/>
                </a:lnTo>
                <a:lnTo>
                  <a:pt x="2526513" y="713365"/>
                </a:lnTo>
                <a:lnTo>
                  <a:pt x="2518525" y="712608"/>
                </a:lnTo>
                <a:close/>
                <a:moveTo>
                  <a:pt x="1210373" y="697431"/>
                </a:moveTo>
                <a:lnTo>
                  <a:pt x="1215889" y="698759"/>
                </a:lnTo>
                <a:lnTo>
                  <a:pt x="1212088" y="704847"/>
                </a:lnTo>
                <a:close/>
                <a:moveTo>
                  <a:pt x="944522" y="696413"/>
                </a:moveTo>
                <a:cubicBezTo>
                  <a:pt x="951938" y="694698"/>
                  <a:pt x="955553" y="699070"/>
                  <a:pt x="959168" y="703442"/>
                </a:cubicBezTo>
                <a:lnTo>
                  <a:pt x="946052" y="714288"/>
                </a:lnTo>
                <a:lnTo>
                  <a:pt x="957654" y="719417"/>
                </a:lnTo>
                <a:lnTo>
                  <a:pt x="961841" y="726261"/>
                </a:lnTo>
                <a:lnTo>
                  <a:pt x="959756" y="739764"/>
                </a:lnTo>
                <a:lnTo>
                  <a:pt x="960899" y="744708"/>
                </a:lnTo>
                <a:cubicBezTo>
                  <a:pt x="946068" y="748138"/>
                  <a:pt x="954812" y="740907"/>
                  <a:pt x="949682" y="752509"/>
                </a:cubicBezTo>
                <a:cubicBezTo>
                  <a:pt x="941124" y="749281"/>
                  <a:pt x="948539" y="747566"/>
                  <a:pt x="941696" y="751753"/>
                </a:cubicBezTo>
                <a:lnTo>
                  <a:pt x="933708" y="750996"/>
                </a:lnTo>
                <a:lnTo>
                  <a:pt x="920962" y="740923"/>
                </a:lnTo>
                <a:lnTo>
                  <a:pt x="922291" y="735407"/>
                </a:lnTo>
                <a:lnTo>
                  <a:pt x="918676" y="731035"/>
                </a:lnTo>
                <a:cubicBezTo>
                  <a:pt x="922476" y="724948"/>
                  <a:pt x="926849" y="721333"/>
                  <a:pt x="927606" y="713346"/>
                </a:cubicBezTo>
                <a:lnTo>
                  <a:pt x="935593" y="714103"/>
                </a:lnTo>
                <a:lnTo>
                  <a:pt x="941865" y="707444"/>
                </a:lnTo>
                <a:lnTo>
                  <a:pt x="938250" y="703072"/>
                </a:lnTo>
                <a:cubicBezTo>
                  <a:pt x="938250" y="703072"/>
                  <a:pt x="942050" y="696985"/>
                  <a:pt x="944522" y="696413"/>
                </a:cubicBezTo>
                <a:close/>
                <a:moveTo>
                  <a:pt x="173402" y="695058"/>
                </a:moveTo>
                <a:lnTo>
                  <a:pt x="191664" y="706460"/>
                </a:lnTo>
                <a:cubicBezTo>
                  <a:pt x="191664" y="706460"/>
                  <a:pt x="187863" y="712547"/>
                  <a:pt x="185391" y="713119"/>
                </a:cubicBezTo>
                <a:lnTo>
                  <a:pt x="175504" y="715406"/>
                </a:lnTo>
                <a:lnTo>
                  <a:pt x="169988" y="714077"/>
                </a:lnTo>
                <a:lnTo>
                  <a:pt x="158201" y="719407"/>
                </a:lnTo>
                <a:lnTo>
                  <a:pt x="146598" y="714278"/>
                </a:lnTo>
                <a:lnTo>
                  <a:pt x="152299" y="705147"/>
                </a:lnTo>
                <a:cubicBezTo>
                  <a:pt x="165802" y="707233"/>
                  <a:pt x="152299" y="705147"/>
                  <a:pt x="165802" y="707233"/>
                </a:cubicBezTo>
                <a:lnTo>
                  <a:pt x="163515" y="697345"/>
                </a:lnTo>
                <a:lnTo>
                  <a:pt x="169030" y="698674"/>
                </a:lnTo>
                <a:close/>
                <a:moveTo>
                  <a:pt x="2544593" y="691607"/>
                </a:moveTo>
                <a:cubicBezTo>
                  <a:pt x="2545663" y="692011"/>
                  <a:pt x="2548088" y="694054"/>
                  <a:pt x="2552746" y="691675"/>
                </a:cubicBezTo>
                <a:lnTo>
                  <a:pt x="2554461" y="699090"/>
                </a:lnTo>
                <a:lnTo>
                  <a:pt x="2544573" y="701377"/>
                </a:lnTo>
                <a:cubicBezTo>
                  <a:pt x="2543808" y="692440"/>
                  <a:pt x="2543523" y="691204"/>
                  <a:pt x="2544593" y="691607"/>
                </a:cubicBezTo>
                <a:close/>
                <a:moveTo>
                  <a:pt x="2208165" y="688030"/>
                </a:moveTo>
                <a:lnTo>
                  <a:pt x="2203036" y="699633"/>
                </a:lnTo>
                <a:cubicBezTo>
                  <a:pt x="2192005" y="696976"/>
                  <a:pt x="2206079" y="701533"/>
                  <a:pt x="2192576" y="699448"/>
                </a:cubicBezTo>
                <a:lnTo>
                  <a:pt x="2192762" y="688988"/>
                </a:lnTo>
                <a:close/>
                <a:moveTo>
                  <a:pt x="1030852" y="686864"/>
                </a:moveTo>
                <a:lnTo>
                  <a:pt x="1036183" y="698652"/>
                </a:lnTo>
                <a:lnTo>
                  <a:pt x="1025152" y="695995"/>
                </a:lnTo>
                <a:close/>
                <a:moveTo>
                  <a:pt x="1103495" y="685690"/>
                </a:moveTo>
                <a:lnTo>
                  <a:pt x="1117569" y="690248"/>
                </a:lnTo>
                <a:lnTo>
                  <a:pt x="1122900" y="702036"/>
                </a:lnTo>
                <a:lnTo>
                  <a:pt x="1111111" y="707365"/>
                </a:lnTo>
                <a:lnTo>
                  <a:pt x="1112826" y="714781"/>
                </a:lnTo>
                <a:cubicBezTo>
                  <a:pt x="1100466" y="717639"/>
                  <a:pt x="1100466" y="717639"/>
                  <a:pt x="1101223" y="709652"/>
                </a:cubicBezTo>
                <a:lnTo>
                  <a:pt x="1091521" y="701480"/>
                </a:lnTo>
                <a:lnTo>
                  <a:pt x="1088292" y="710039"/>
                </a:lnTo>
                <a:cubicBezTo>
                  <a:pt x="1080305" y="709282"/>
                  <a:pt x="1077833" y="709854"/>
                  <a:pt x="1073461" y="713469"/>
                </a:cubicBezTo>
                <a:lnTo>
                  <a:pt x="1069846" y="709096"/>
                </a:lnTo>
                <a:lnTo>
                  <a:pt x="1058058" y="714427"/>
                </a:lnTo>
                <a:lnTo>
                  <a:pt x="1056343" y="707011"/>
                </a:lnTo>
                <a:cubicBezTo>
                  <a:pt x="1068131" y="701681"/>
                  <a:pt x="1068131" y="701681"/>
                  <a:pt x="1065845" y="691793"/>
                </a:cubicBezTo>
                <a:lnTo>
                  <a:pt x="1073260" y="690078"/>
                </a:lnTo>
                <a:cubicBezTo>
                  <a:pt x="1080675" y="688363"/>
                  <a:pt x="1087334" y="694636"/>
                  <a:pt x="1090950" y="699008"/>
                </a:cubicBezTo>
                <a:cubicBezTo>
                  <a:pt x="1097794" y="694821"/>
                  <a:pt x="1090378" y="696536"/>
                  <a:pt x="1098365" y="697293"/>
                </a:cubicBezTo>
                <a:close/>
                <a:moveTo>
                  <a:pt x="837644" y="684672"/>
                </a:moveTo>
                <a:lnTo>
                  <a:pt x="836316" y="690187"/>
                </a:lnTo>
                <a:lnTo>
                  <a:pt x="830228" y="686387"/>
                </a:lnTo>
                <a:close/>
                <a:moveTo>
                  <a:pt x="2503678" y="682189"/>
                </a:moveTo>
                <a:lnTo>
                  <a:pt x="2507108" y="697021"/>
                </a:lnTo>
                <a:lnTo>
                  <a:pt x="2497220" y="699307"/>
                </a:lnTo>
                <a:cubicBezTo>
                  <a:pt x="2492276" y="700450"/>
                  <a:pt x="2491704" y="697979"/>
                  <a:pt x="2486189" y="696650"/>
                </a:cubicBezTo>
                <a:lnTo>
                  <a:pt x="2488274" y="683147"/>
                </a:lnTo>
                <a:lnTo>
                  <a:pt x="2496834" y="686376"/>
                </a:lnTo>
                <a:close/>
                <a:moveTo>
                  <a:pt x="1165107" y="681857"/>
                </a:moveTo>
                <a:lnTo>
                  <a:pt x="1169866" y="691174"/>
                </a:lnTo>
                <a:lnTo>
                  <a:pt x="1161878" y="690417"/>
                </a:lnTo>
                <a:close/>
                <a:moveTo>
                  <a:pt x="1256196" y="681627"/>
                </a:moveTo>
                <a:lnTo>
                  <a:pt x="1257910" y="689042"/>
                </a:lnTo>
                <a:lnTo>
                  <a:pt x="1252395" y="687713"/>
                </a:lnTo>
                <a:cubicBezTo>
                  <a:pt x="1251639" y="695700"/>
                  <a:pt x="1251639" y="695700"/>
                  <a:pt x="1239851" y="701031"/>
                </a:cubicBezTo>
                <a:lnTo>
                  <a:pt x="1243466" y="705403"/>
                </a:lnTo>
                <a:lnTo>
                  <a:pt x="1237193" y="712062"/>
                </a:lnTo>
                <a:lnTo>
                  <a:pt x="1247081" y="709775"/>
                </a:lnTo>
                <a:lnTo>
                  <a:pt x="1243466" y="705403"/>
                </a:lnTo>
                <a:lnTo>
                  <a:pt x="1255253" y="700073"/>
                </a:lnTo>
                <a:lnTo>
                  <a:pt x="1256968" y="707489"/>
                </a:lnTo>
                <a:cubicBezTo>
                  <a:pt x="1263241" y="700830"/>
                  <a:pt x="1263241" y="700830"/>
                  <a:pt x="1256010" y="692085"/>
                </a:cubicBezTo>
                <a:lnTo>
                  <a:pt x="1257910" y="689042"/>
                </a:lnTo>
                <a:lnTo>
                  <a:pt x="1264755" y="684855"/>
                </a:lnTo>
                <a:close/>
                <a:moveTo>
                  <a:pt x="1202757" y="675755"/>
                </a:moveTo>
                <a:lnTo>
                  <a:pt x="1202000" y="683742"/>
                </a:lnTo>
                <a:lnTo>
                  <a:pt x="1195913" y="679942"/>
                </a:lnTo>
                <a:close/>
                <a:moveTo>
                  <a:pt x="668582" y="674291"/>
                </a:moveTo>
                <a:lnTo>
                  <a:pt x="672769" y="681135"/>
                </a:lnTo>
                <a:lnTo>
                  <a:pt x="665353" y="682850"/>
                </a:lnTo>
                <a:cubicBezTo>
                  <a:pt x="665539" y="672391"/>
                  <a:pt x="658694" y="676577"/>
                  <a:pt x="668582" y="674291"/>
                </a:cubicBezTo>
                <a:close/>
                <a:moveTo>
                  <a:pt x="2147496" y="673416"/>
                </a:moveTo>
                <a:lnTo>
                  <a:pt x="2153583" y="677216"/>
                </a:lnTo>
                <a:lnTo>
                  <a:pt x="2149211" y="680832"/>
                </a:lnTo>
                <a:close/>
                <a:moveTo>
                  <a:pt x="1194198" y="672526"/>
                </a:moveTo>
                <a:lnTo>
                  <a:pt x="1195913" y="679942"/>
                </a:lnTo>
                <a:lnTo>
                  <a:pt x="1189254" y="673669"/>
                </a:lnTo>
                <a:close/>
                <a:moveTo>
                  <a:pt x="1261896" y="672496"/>
                </a:moveTo>
                <a:lnTo>
                  <a:pt x="1263611" y="679912"/>
                </a:lnTo>
                <a:lnTo>
                  <a:pt x="1271027" y="678197"/>
                </a:lnTo>
                <a:close/>
                <a:moveTo>
                  <a:pt x="2165370" y="671886"/>
                </a:moveTo>
                <a:lnTo>
                  <a:pt x="2173929" y="675115"/>
                </a:lnTo>
                <a:lnTo>
                  <a:pt x="2168228" y="684246"/>
                </a:lnTo>
                <a:lnTo>
                  <a:pt x="2165185" y="682346"/>
                </a:lnTo>
                <a:close/>
                <a:moveTo>
                  <a:pt x="2561104" y="671513"/>
                </a:moveTo>
                <a:lnTo>
                  <a:pt x="2568334" y="680257"/>
                </a:lnTo>
                <a:lnTo>
                  <a:pt x="2556546" y="685588"/>
                </a:lnTo>
                <a:cubicBezTo>
                  <a:pt x="2558632" y="672085"/>
                  <a:pt x="2547415" y="679887"/>
                  <a:pt x="2561104" y="671513"/>
                </a:cubicBezTo>
                <a:close/>
                <a:moveTo>
                  <a:pt x="2304043" y="668768"/>
                </a:moveTo>
                <a:lnTo>
                  <a:pt x="2306282" y="673153"/>
                </a:lnTo>
                <a:lnTo>
                  <a:pt x="2305525" y="681139"/>
                </a:lnTo>
                <a:lnTo>
                  <a:pt x="2327202" y="673523"/>
                </a:lnTo>
                <a:lnTo>
                  <a:pt x="2329488" y="683410"/>
                </a:lnTo>
                <a:lnTo>
                  <a:pt x="2336331" y="679224"/>
                </a:lnTo>
                <a:lnTo>
                  <a:pt x="2347933" y="684353"/>
                </a:lnTo>
                <a:lnTo>
                  <a:pt x="2352306" y="680737"/>
                </a:lnTo>
                <a:lnTo>
                  <a:pt x="2354592" y="690625"/>
                </a:lnTo>
                <a:cubicBezTo>
                  <a:pt x="2356307" y="698041"/>
                  <a:pt x="2355736" y="695569"/>
                  <a:pt x="2361252" y="696898"/>
                </a:cubicBezTo>
                <a:lnTo>
                  <a:pt x="2359922" y="702413"/>
                </a:lnTo>
                <a:lnTo>
                  <a:pt x="2366010" y="706213"/>
                </a:lnTo>
                <a:lnTo>
                  <a:pt x="2363924" y="719716"/>
                </a:lnTo>
                <a:lnTo>
                  <a:pt x="2366335" y="722632"/>
                </a:lnTo>
                <a:lnTo>
                  <a:pt x="2363167" y="727704"/>
                </a:lnTo>
                <a:lnTo>
                  <a:pt x="2358038" y="739306"/>
                </a:lnTo>
                <a:lnTo>
                  <a:pt x="2361653" y="743678"/>
                </a:lnTo>
                <a:lnTo>
                  <a:pt x="2351765" y="745965"/>
                </a:lnTo>
                <a:cubicBezTo>
                  <a:pt x="2340549" y="753767"/>
                  <a:pt x="2351193" y="743493"/>
                  <a:pt x="2339978" y="751295"/>
                </a:cubicBezTo>
                <a:lnTo>
                  <a:pt x="2344165" y="758139"/>
                </a:lnTo>
                <a:lnTo>
                  <a:pt x="2339035" y="769741"/>
                </a:lnTo>
                <a:lnTo>
                  <a:pt x="2331048" y="768984"/>
                </a:lnTo>
                <a:cubicBezTo>
                  <a:pt x="2324204" y="773171"/>
                  <a:pt x="2321161" y="771270"/>
                  <a:pt x="2323817" y="760240"/>
                </a:cubicBezTo>
                <a:cubicBezTo>
                  <a:pt x="2320203" y="755868"/>
                  <a:pt x="2321346" y="760812"/>
                  <a:pt x="2322102" y="752824"/>
                </a:cubicBezTo>
                <a:lnTo>
                  <a:pt x="2300798" y="739523"/>
                </a:lnTo>
                <a:cubicBezTo>
                  <a:pt x="2296426" y="743138"/>
                  <a:pt x="2301370" y="741995"/>
                  <a:pt x="2293382" y="741238"/>
                </a:cubicBezTo>
                <a:lnTo>
                  <a:pt x="2296611" y="732679"/>
                </a:lnTo>
                <a:cubicBezTo>
                  <a:pt x="2292996" y="728306"/>
                  <a:pt x="2294139" y="733250"/>
                  <a:pt x="2294896" y="725263"/>
                </a:cubicBezTo>
                <a:lnTo>
                  <a:pt x="2290709" y="718419"/>
                </a:lnTo>
                <a:lnTo>
                  <a:pt x="2279108" y="713290"/>
                </a:lnTo>
                <a:lnTo>
                  <a:pt x="2290323" y="705488"/>
                </a:lnTo>
                <a:lnTo>
                  <a:pt x="2288608" y="698072"/>
                </a:lnTo>
                <a:lnTo>
                  <a:pt x="2300582" y="682282"/>
                </a:lnTo>
                <a:lnTo>
                  <a:pt x="2295823" y="672967"/>
                </a:lnTo>
                <a:close/>
                <a:moveTo>
                  <a:pt x="323430" y="668175"/>
                </a:moveTo>
                <a:cubicBezTo>
                  <a:pt x="327995" y="671026"/>
                  <a:pt x="329231" y="670740"/>
                  <a:pt x="329683" y="671287"/>
                </a:cubicBezTo>
                <a:cubicBezTo>
                  <a:pt x="330134" y="671833"/>
                  <a:pt x="329802" y="673212"/>
                  <a:pt x="331232" y="679392"/>
                </a:cubicBezTo>
                <a:cubicBezTo>
                  <a:pt x="317729" y="677306"/>
                  <a:pt x="334275" y="681292"/>
                  <a:pt x="323817" y="681107"/>
                </a:cubicBezTo>
                <a:close/>
                <a:moveTo>
                  <a:pt x="841630" y="668125"/>
                </a:moveTo>
                <a:cubicBezTo>
                  <a:pt x="844489" y="680485"/>
                  <a:pt x="843917" y="678013"/>
                  <a:pt x="837644" y="684672"/>
                </a:cubicBezTo>
                <a:lnTo>
                  <a:pt x="830985" y="678399"/>
                </a:lnTo>
                <a:lnTo>
                  <a:pt x="834214" y="669840"/>
                </a:lnTo>
                <a:cubicBezTo>
                  <a:pt x="842202" y="670597"/>
                  <a:pt x="834786" y="672312"/>
                  <a:pt x="841630" y="668125"/>
                </a:cubicBezTo>
                <a:close/>
                <a:moveTo>
                  <a:pt x="2202449" y="663312"/>
                </a:moveTo>
                <a:lnTo>
                  <a:pt x="2200935" y="679287"/>
                </a:lnTo>
                <a:lnTo>
                  <a:pt x="2191047" y="681573"/>
                </a:lnTo>
                <a:cubicBezTo>
                  <a:pt x="2191232" y="671114"/>
                  <a:pt x="2193132" y="668070"/>
                  <a:pt x="2202449" y="663312"/>
                </a:cubicBezTo>
                <a:close/>
                <a:moveTo>
                  <a:pt x="1212258" y="660538"/>
                </a:moveTo>
                <a:lnTo>
                  <a:pt x="1217017" y="669854"/>
                </a:lnTo>
                <a:lnTo>
                  <a:pt x="1223676" y="676126"/>
                </a:lnTo>
                <a:cubicBezTo>
                  <a:pt x="1219303" y="679742"/>
                  <a:pt x="1216831" y="680313"/>
                  <a:pt x="1208844" y="679556"/>
                </a:cubicBezTo>
                <a:lnTo>
                  <a:pt x="1212073" y="670997"/>
                </a:lnTo>
                <a:lnTo>
                  <a:pt x="1205414" y="664725"/>
                </a:lnTo>
                <a:close/>
                <a:moveTo>
                  <a:pt x="154368" y="657795"/>
                </a:moveTo>
                <a:cubicBezTo>
                  <a:pt x="165399" y="660452"/>
                  <a:pt x="167871" y="659880"/>
                  <a:pt x="174530" y="666153"/>
                </a:cubicBezTo>
                <a:lnTo>
                  <a:pt x="160455" y="661595"/>
                </a:lnTo>
                <a:cubicBezTo>
                  <a:pt x="153611" y="665782"/>
                  <a:pt x="159127" y="667111"/>
                  <a:pt x="152468" y="660838"/>
                </a:cubicBezTo>
                <a:close/>
                <a:moveTo>
                  <a:pt x="2300034" y="657257"/>
                </a:moveTo>
                <a:lnTo>
                  <a:pt x="2302852" y="658321"/>
                </a:lnTo>
                <a:cubicBezTo>
                  <a:pt x="2302095" y="666308"/>
                  <a:pt x="2300952" y="661365"/>
                  <a:pt x="2305139" y="668209"/>
                </a:cubicBezTo>
                <a:lnTo>
                  <a:pt x="2304043" y="668768"/>
                </a:lnTo>
                <a:lnTo>
                  <a:pt x="2302118" y="665001"/>
                </a:lnTo>
                <a:close/>
                <a:moveTo>
                  <a:pt x="529184" y="657050"/>
                </a:moveTo>
                <a:lnTo>
                  <a:pt x="535843" y="663323"/>
                </a:lnTo>
                <a:cubicBezTo>
                  <a:pt x="531470" y="666938"/>
                  <a:pt x="532042" y="669410"/>
                  <a:pt x="524626" y="671125"/>
                </a:cubicBezTo>
                <a:lnTo>
                  <a:pt x="525198" y="673597"/>
                </a:lnTo>
                <a:lnTo>
                  <a:pt x="520254" y="674740"/>
                </a:lnTo>
                <a:cubicBezTo>
                  <a:pt x="517395" y="662381"/>
                  <a:pt x="519110" y="669797"/>
                  <a:pt x="521768" y="658765"/>
                </a:cubicBezTo>
                <a:cubicBezTo>
                  <a:pt x="529755" y="659522"/>
                  <a:pt x="522340" y="661237"/>
                  <a:pt x="529184" y="657050"/>
                </a:cubicBezTo>
                <a:close/>
                <a:moveTo>
                  <a:pt x="229483" y="656049"/>
                </a:moveTo>
                <a:cubicBezTo>
                  <a:pt x="232913" y="670880"/>
                  <a:pt x="225683" y="662136"/>
                  <a:pt x="237285" y="667265"/>
                </a:cubicBezTo>
                <a:cubicBezTo>
                  <a:pt x="234628" y="678296"/>
                  <a:pt x="232913" y="670880"/>
                  <a:pt x="235771" y="683239"/>
                </a:cubicBezTo>
                <a:lnTo>
                  <a:pt x="225426" y="683549"/>
                </a:lnTo>
                <a:lnTo>
                  <a:pt x="225312" y="683054"/>
                </a:lnTo>
                <a:lnTo>
                  <a:pt x="222840" y="683626"/>
                </a:lnTo>
                <a:lnTo>
                  <a:pt x="225426" y="683549"/>
                </a:lnTo>
                <a:lnTo>
                  <a:pt x="225883" y="685526"/>
                </a:lnTo>
                <a:cubicBezTo>
                  <a:pt x="215996" y="687813"/>
                  <a:pt x="221511" y="689141"/>
                  <a:pt x="214853" y="682869"/>
                </a:cubicBezTo>
                <a:lnTo>
                  <a:pt x="210481" y="686484"/>
                </a:lnTo>
                <a:lnTo>
                  <a:pt x="202494" y="685728"/>
                </a:lnTo>
                <a:lnTo>
                  <a:pt x="209338" y="681541"/>
                </a:lnTo>
                <a:lnTo>
                  <a:pt x="197735" y="676412"/>
                </a:lnTo>
                <a:lnTo>
                  <a:pt x="197349" y="663480"/>
                </a:lnTo>
                <a:lnTo>
                  <a:pt x="210280" y="663094"/>
                </a:lnTo>
                <a:cubicBezTo>
                  <a:pt x="209708" y="660622"/>
                  <a:pt x="207237" y="661193"/>
                  <a:pt x="212180" y="660050"/>
                </a:cubicBezTo>
                <a:cubicBezTo>
                  <a:pt x="222067" y="657764"/>
                  <a:pt x="212180" y="660050"/>
                  <a:pt x="217695" y="661379"/>
                </a:cubicBezTo>
                <a:close/>
                <a:moveTo>
                  <a:pt x="62708" y="655555"/>
                </a:moveTo>
                <a:cubicBezTo>
                  <a:pt x="70123" y="653840"/>
                  <a:pt x="76211" y="657641"/>
                  <a:pt x="76782" y="660113"/>
                </a:cubicBezTo>
                <a:cubicBezTo>
                  <a:pt x="78497" y="667529"/>
                  <a:pt x="76025" y="668100"/>
                  <a:pt x="74697" y="673616"/>
                </a:cubicBezTo>
                <a:cubicBezTo>
                  <a:pt x="61194" y="671530"/>
                  <a:pt x="77740" y="675516"/>
                  <a:pt x="67281" y="675331"/>
                </a:cubicBezTo>
                <a:lnTo>
                  <a:pt x="55678" y="670202"/>
                </a:lnTo>
                <a:cubicBezTo>
                  <a:pt x="56435" y="662214"/>
                  <a:pt x="50349" y="658413"/>
                  <a:pt x="60236" y="656127"/>
                </a:cubicBezTo>
                <a:close/>
                <a:moveTo>
                  <a:pt x="1065258" y="655471"/>
                </a:moveTo>
                <a:cubicBezTo>
                  <a:pt x="1065830" y="657943"/>
                  <a:pt x="1069445" y="662315"/>
                  <a:pt x="1069445" y="662315"/>
                </a:cubicBezTo>
                <a:cubicBezTo>
                  <a:pt x="1070017" y="664787"/>
                  <a:pt x="1066216" y="670874"/>
                  <a:pt x="1067545" y="665359"/>
                </a:cubicBezTo>
                <a:cubicBezTo>
                  <a:pt x="1060129" y="667074"/>
                  <a:pt x="1068116" y="667831"/>
                  <a:pt x="1059557" y="664602"/>
                </a:cubicBezTo>
                <a:close/>
                <a:moveTo>
                  <a:pt x="1196685" y="653723"/>
                </a:moveTo>
                <a:cubicBezTo>
                  <a:pt x="1198848" y="653222"/>
                  <a:pt x="1201606" y="653887"/>
                  <a:pt x="1205599" y="654265"/>
                </a:cubicBezTo>
                <a:lnTo>
                  <a:pt x="1204270" y="659781"/>
                </a:lnTo>
                <a:lnTo>
                  <a:pt x="1205414" y="664725"/>
                </a:lnTo>
                <a:lnTo>
                  <a:pt x="1199899" y="663397"/>
                </a:lnTo>
                <a:lnTo>
                  <a:pt x="1199714" y="673855"/>
                </a:lnTo>
                <a:lnTo>
                  <a:pt x="1193055" y="667583"/>
                </a:lnTo>
                <a:lnTo>
                  <a:pt x="1199898" y="663396"/>
                </a:lnTo>
                <a:lnTo>
                  <a:pt x="1197426" y="663968"/>
                </a:lnTo>
                <a:lnTo>
                  <a:pt x="1196283" y="659024"/>
                </a:lnTo>
                <a:lnTo>
                  <a:pt x="1191339" y="660167"/>
                </a:lnTo>
                <a:cubicBezTo>
                  <a:pt x="1192954" y="655887"/>
                  <a:pt x="1194522" y="654223"/>
                  <a:pt x="1196685" y="653723"/>
                </a:cubicBezTo>
                <a:close/>
                <a:moveTo>
                  <a:pt x="98457" y="652496"/>
                </a:moveTo>
                <a:lnTo>
                  <a:pt x="107017" y="655725"/>
                </a:lnTo>
                <a:lnTo>
                  <a:pt x="100172" y="659912"/>
                </a:lnTo>
                <a:lnTo>
                  <a:pt x="96557" y="655540"/>
                </a:lnTo>
                <a:close/>
                <a:moveTo>
                  <a:pt x="2199590" y="650952"/>
                </a:moveTo>
                <a:cubicBezTo>
                  <a:pt x="2193889" y="660083"/>
                  <a:pt x="2200734" y="655896"/>
                  <a:pt x="2188374" y="658754"/>
                </a:cubicBezTo>
                <a:cubicBezTo>
                  <a:pt x="2193503" y="647151"/>
                  <a:pt x="2187230" y="653810"/>
                  <a:pt x="2199590" y="650952"/>
                </a:cubicBezTo>
                <a:close/>
                <a:moveTo>
                  <a:pt x="1001360" y="649416"/>
                </a:moveTo>
                <a:lnTo>
                  <a:pt x="1006690" y="661204"/>
                </a:lnTo>
                <a:cubicBezTo>
                  <a:pt x="999846" y="665391"/>
                  <a:pt x="1007262" y="663676"/>
                  <a:pt x="999274" y="662919"/>
                </a:cubicBezTo>
                <a:lnTo>
                  <a:pt x="995474" y="669006"/>
                </a:lnTo>
                <a:lnTo>
                  <a:pt x="989958" y="667677"/>
                </a:lnTo>
                <a:close/>
                <a:moveTo>
                  <a:pt x="1264168" y="648534"/>
                </a:moveTo>
                <a:cubicBezTo>
                  <a:pt x="1257895" y="655192"/>
                  <a:pt x="1256752" y="650249"/>
                  <a:pt x="1263410" y="656521"/>
                </a:cubicBezTo>
                <a:lnTo>
                  <a:pt x="1265125" y="663937"/>
                </a:lnTo>
                <a:lnTo>
                  <a:pt x="1261510" y="659564"/>
                </a:lnTo>
                <a:cubicBezTo>
                  <a:pt x="1250294" y="667367"/>
                  <a:pt x="1260939" y="657092"/>
                  <a:pt x="1249722" y="664895"/>
                </a:cubicBezTo>
                <a:lnTo>
                  <a:pt x="1256953" y="673639"/>
                </a:lnTo>
                <a:lnTo>
                  <a:pt x="1258281" y="668124"/>
                </a:lnTo>
                <a:lnTo>
                  <a:pt x="1263797" y="669452"/>
                </a:lnTo>
                <a:lnTo>
                  <a:pt x="1265125" y="663937"/>
                </a:lnTo>
                <a:cubicBezTo>
                  <a:pt x="1267597" y="663365"/>
                  <a:pt x="1267643" y="660750"/>
                  <a:pt x="1266929" y="657661"/>
                </a:cubicBezTo>
                <a:cubicBezTo>
                  <a:pt x="1266214" y="654571"/>
                  <a:pt x="1264739" y="651006"/>
                  <a:pt x="1264168" y="648534"/>
                </a:cubicBezTo>
                <a:close/>
                <a:moveTo>
                  <a:pt x="433336" y="647967"/>
                </a:moveTo>
                <a:lnTo>
                  <a:pt x="429536" y="654054"/>
                </a:lnTo>
                <a:lnTo>
                  <a:pt x="428392" y="649110"/>
                </a:lnTo>
                <a:close/>
                <a:moveTo>
                  <a:pt x="2201491" y="647909"/>
                </a:moveTo>
                <a:lnTo>
                  <a:pt x="2210622" y="653610"/>
                </a:lnTo>
                <a:lnTo>
                  <a:pt x="2203206" y="655325"/>
                </a:lnTo>
                <a:close/>
                <a:moveTo>
                  <a:pt x="1077994" y="644389"/>
                </a:moveTo>
                <a:cubicBezTo>
                  <a:pt x="1077470" y="643533"/>
                  <a:pt x="1076853" y="643676"/>
                  <a:pt x="1084462" y="648427"/>
                </a:cubicBezTo>
                <a:cubicBezTo>
                  <a:pt x="1073245" y="656229"/>
                  <a:pt x="1083890" y="645955"/>
                  <a:pt x="1072673" y="653757"/>
                </a:cubicBezTo>
                <a:lnTo>
                  <a:pt x="1070958" y="646341"/>
                </a:lnTo>
                <a:cubicBezTo>
                  <a:pt x="1078946" y="647098"/>
                  <a:pt x="1078517" y="645244"/>
                  <a:pt x="1077994" y="644389"/>
                </a:cubicBezTo>
                <a:close/>
                <a:moveTo>
                  <a:pt x="1194754" y="641149"/>
                </a:moveTo>
                <a:lnTo>
                  <a:pt x="1193997" y="649137"/>
                </a:lnTo>
                <a:lnTo>
                  <a:pt x="1187910" y="645336"/>
                </a:lnTo>
                <a:close/>
                <a:moveTo>
                  <a:pt x="2109821" y="639754"/>
                </a:moveTo>
                <a:lnTo>
                  <a:pt x="2110201" y="640416"/>
                </a:lnTo>
                <a:cubicBezTo>
                  <a:pt x="2110279" y="640928"/>
                  <a:pt x="2109803" y="640631"/>
                  <a:pt x="2109541" y="640203"/>
                </a:cubicBezTo>
                <a:close/>
                <a:moveTo>
                  <a:pt x="776960" y="636208"/>
                </a:moveTo>
                <a:cubicBezTo>
                  <a:pt x="771259" y="645339"/>
                  <a:pt x="778103" y="641152"/>
                  <a:pt x="765743" y="644010"/>
                </a:cubicBezTo>
                <a:cubicBezTo>
                  <a:pt x="770872" y="632407"/>
                  <a:pt x="762128" y="639638"/>
                  <a:pt x="776960" y="636208"/>
                </a:cubicBezTo>
                <a:close/>
                <a:moveTo>
                  <a:pt x="1206542" y="635819"/>
                </a:moveTo>
                <a:lnTo>
                  <a:pt x="1215673" y="641520"/>
                </a:lnTo>
                <a:cubicBezTo>
                  <a:pt x="1204456" y="649322"/>
                  <a:pt x="1215101" y="639048"/>
                  <a:pt x="1203884" y="646850"/>
                </a:cubicBezTo>
                <a:lnTo>
                  <a:pt x="1202169" y="639434"/>
                </a:lnTo>
                <a:close/>
                <a:moveTo>
                  <a:pt x="2107543" y="635782"/>
                </a:moveTo>
                <a:lnTo>
                  <a:pt x="2123518" y="637296"/>
                </a:lnTo>
                <a:lnTo>
                  <a:pt x="2122189" y="642812"/>
                </a:lnTo>
                <a:lnTo>
                  <a:pt x="2116674" y="641483"/>
                </a:lnTo>
                <a:cubicBezTo>
                  <a:pt x="2113012" y="639726"/>
                  <a:pt x="2111098" y="639192"/>
                  <a:pt x="2110165" y="639204"/>
                </a:cubicBezTo>
                <a:lnTo>
                  <a:pt x="2109821" y="639754"/>
                </a:lnTo>
                <a:close/>
                <a:moveTo>
                  <a:pt x="1195511" y="633162"/>
                </a:moveTo>
                <a:lnTo>
                  <a:pt x="1202169" y="639434"/>
                </a:lnTo>
                <a:lnTo>
                  <a:pt x="1194754" y="641149"/>
                </a:lnTo>
                <a:lnTo>
                  <a:pt x="1194754" y="641149"/>
                </a:lnTo>
                <a:close/>
                <a:moveTo>
                  <a:pt x="1175921" y="627275"/>
                </a:moveTo>
                <a:lnTo>
                  <a:pt x="1182008" y="631076"/>
                </a:lnTo>
                <a:lnTo>
                  <a:pt x="1177636" y="634691"/>
                </a:lnTo>
                <a:close/>
                <a:moveTo>
                  <a:pt x="894095" y="624743"/>
                </a:moveTo>
                <a:lnTo>
                  <a:pt x="890294" y="630831"/>
                </a:lnTo>
                <a:lnTo>
                  <a:pt x="884207" y="627030"/>
                </a:lnTo>
                <a:close/>
                <a:moveTo>
                  <a:pt x="961794" y="624712"/>
                </a:moveTo>
                <a:lnTo>
                  <a:pt x="967881" y="628513"/>
                </a:lnTo>
                <a:lnTo>
                  <a:pt x="957993" y="630800"/>
                </a:lnTo>
                <a:close/>
                <a:moveTo>
                  <a:pt x="73722" y="624363"/>
                </a:moveTo>
                <a:cubicBezTo>
                  <a:pt x="79238" y="625692"/>
                  <a:pt x="93313" y="630250"/>
                  <a:pt x="94456" y="635193"/>
                </a:cubicBezTo>
                <a:lnTo>
                  <a:pt x="96171" y="642609"/>
                </a:lnTo>
                <a:lnTo>
                  <a:pt x="84383" y="647939"/>
                </a:lnTo>
                <a:lnTo>
                  <a:pt x="83054" y="653454"/>
                </a:lnTo>
                <a:cubicBezTo>
                  <a:pt x="74496" y="650225"/>
                  <a:pt x="68980" y="648897"/>
                  <a:pt x="60421" y="645668"/>
                </a:cubicBezTo>
                <a:lnTo>
                  <a:pt x="69351" y="627978"/>
                </a:lnTo>
                <a:lnTo>
                  <a:pt x="74866" y="629307"/>
                </a:lnTo>
                <a:close/>
                <a:moveTo>
                  <a:pt x="1227073" y="623258"/>
                </a:moveTo>
                <a:lnTo>
                  <a:pt x="1232589" y="624587"/>
                </a:lnTo>
                <a:lnTo>
                  <a:pt x="1224988" y="636762"/>
                </a:lnTo>
                <a:close/>
                <a:moveTo>
                  <a:pt x="1031393" y="621637"/>
                </a:moveTo>
                <a:lnTo>
                  <a:pt x="1033680" y="631525"/>
                </a:lnTo>
                <a:lnTo>
                  <a:pt x="1037480" y="625438"/>
                </a:lnTo>
                <a:lnTo>
                  <a:pt x="1039767" y="635325"/>
                </a:lnTo>
                <a:lnTo>
                  <a:pt x="1034251" y="633997"/>
                </a:lnTo>
                <a:lnTo>
                  <a:pt x="1031022" y="642556"/>
                </a:lnTo>
                <a:cubicBezTo>
                  <a:pt x="1023035" y="641799"/>
                  <a:pt x="1030451" y="640084"/>
                  <a:pt x="1023607" y="644271"/>
                </a:cubicBezTo>
                <a:lnTo>
                  <a:pt x="1014477" y="638570"/>
                </a:lnTo>
                <a:lnTo>
                  <a:pt x="1010104" y="642185"/>
                </a:lnTo>
                <a:lnTo>
                  <a:pt x="1007818" y="632297"/>
                </a:lnTo>
                <a:lnTo>
                  <a:pt x="1013333" y="633626"/>
                </a:lnTo>
                <a:lnTo>
                  <a:pt x="1016289" y="629670"/>
                </a:lnTo>
                <a:lnTo>
                  <a:pt x="1016247" y="630389"/>
                </a:lnTo>
                <a:cubicBezTo>
                  <a:pt x="1016633" y="631357"/>
                  <a:pt x="1017743" y="628415"/>
                  <a:pt x="1016751" y="629052"/>
                </a:cubicBezTo>
                <a:lnTo>
                  <a:pt x="1016289" y="629670"/>
                </a:lnTo>
                <a:lnTo>
                  <a:pt x="1016561" y="625067"/>
                </a:lnTo>
                <a:cubicBezTo>
                  <a:pt x="1024549" y="625824"/>
                  <a:pt x="1027021" y="625252"/>
                  <a:pt x="1031393" y="621637"/>
                </a:cubicBezTo>
                <a:close/>
                <a:moveTo>
                  <a:pt x="2221065" y="619945"/>
                </a:moveTo>
                <a:lnTo>
                  <a:pt x="2227152" y="623746"/>
                </a:lnTo>
                <a:lnTo>
                  <a:pt x="2220308" y="627933"/>
                </a:lnTo>
                <a:close/>
                <a:moveTo>
                  <a:pt x="1213000" y="618701"/>
                </a:moveTo>
                <a:lnTo>
                  <a:pt x="1214714" y="626117"/>
                </a:lnTo>
                <a:lnTo>
                  <a:pt x="1206727" y="625360"/>
                </a:lnTo>
                <a:close/>
                <a:moveTo>
                  <a:pt x="2132352" y="618495"/>
                </a:moveTo>
                <a:lnTo>
                  <a:pt x="2133647" y="619696"/>
                </a:lnTo>
                <a:cubicBezTo>
                  <a:pt x="2134338" y="620920"/>
                  <a:pt x="2131270" y="619269"/>
                  <a:pt x="2132149" y="618496"/>
                </a:cubicBezTo>
                <a:close/>
                <a:moveTo>
                  <a:pt x="285563" y="617038"/>
                </a:moveTo>
                <a:lnTo>
                  <a:pt x="292222" y="623311"/>
                </a:lnTo>
                <a:cubicBezTo>
                  <a:pt x="303438" y="615509"/>
                  <a:pt x="292794" y="625783"/>
                  <a:pt x="304010" y="617981"/>
                </a:cubicBezTo>
                <a:cubicBezTo>
                  <a:pt x="307625" y="622353"/>
                  <a:pt x="304582" y="620453"/>
                  <a:pt x="312569" y="621210"/>
                </a:cubicBezTo>
                <a:lnTo>
                  <a:pt x="316756" y="628054"/>
                </a:lnTo>
                <a:lnTo>
                  <a:pt x="317899" y="632998"/>
                </a:lnTo>
                <a:lnTo>
                  <a:pt x="319043" y="637941"/>
                </a:lnTo>
                <a:lnTo>
                  <a:pt x="305926" y="648787"/>
                </a:lnTo>
                <a:lnTo>
                  <a:pt x="298510" y="650502"/>
                </a:lnTo>
                <a:lnTo>
                  <a:pt x="280249" y="639100"/>
                </a:lnTo>
                <a:cubicBezTo>
                  <a:pt x="283478" y="630541"/>
                  <a:pt x="282149" y="636057"/>
                  <a:pt x="279106" y="634157"/>
                </a:cubicBezTo>
                <a:cubicBezTo>
                  <a:pt x="268075" y="631499"/>
                  <a:pt x="280249" y="639100"/>
                  <a:pt x="270547" y="630928"/>
                </a:cubicBezTo>
                <a:lnTo>
                  <a:pt x="272447" y="627884"/>
                </a:lnTo>
                <a:cubicBezTo>
                  <a:pt x="272447" y="627884"/>
                  <a:pt x="277963" y="629213"/>
                  <a:pt x="277963" y="629213"/>
                </a:cubicBezTo>
                <a:cubicBezTo>
                  <a:pt x="287850" y="626926"/>
                  <a:pt x="277963" y="629213"/>
                  <a:pt x="282335" y="625597"/>
                </a:cubicBezTo>
                <a:lnTo>
                  <a:pt x="287850" y="626926"/>
                </a:lnTo>
                <a:close/>
                <a:moveTo>
                  <a:pt x="2100498" y="616579"/>
                </a:moveTo>
                <a:lnTo>
                  <a:pt x="2102785" y="626467"/>
                </a:lnTo>
                <a:lnTo>
                  <a:pt x="2106585" y="620380"/>
                </a:lnTo>
                <a:close/>
                <a:moveTo>
                  <a:pt x="1134270" y="616075"/>
                </a:moveTo>
                <a:lnTo>
                  <a:pt x="1132941" y="621591"/>
                </a:lnTo>
                <a:lnTo>
                  <a:pt x="1126854" y="617790"/>
                </a:lnTo>
                <a:close/>
                <a:moveTo>
                  <a:pt x="954564" y="615968"/>
                </a:moveTo>
                <a:lnTo>
                  <a:pt x="963694" y="621669"/>
                </a:lnTo>
                <a:lnTo>
                  <a:pt x="956278" y="623384"/>
                </a:lnTo>
                <a:close/>
                <a:moveTo>
                  <a:pt x="2441463" y="615850"/>
                </a:moveTo>
                <a:cubicBezTo>
                  <a:pt x="2447550" y="619651"/>
                  <a:pt x="2453065" y="620980"/>
                  <a:pt x="2452309" y="628967"/>
                </a:cubicBezTo>
                <a:lnTo>
                  <a:pt x="2454023" y="636383"/>
                </a:lnTo>
                <a:lnTo>
                  <a:pt x="2448508" y="635054"/>
                </a:lnTo>
                <a:lnTo>
                  <a:pt x="2447179" y="640569"/>
                </a:lnTo>
                <a:lnTo>
                  <a:pt x="2437864" y="645328"/>
                </a:lnTo>
                <a:lnTo>
                  <a:pt x="2428161" y="637155"/>
                </a:lnTo>
                <a:cubicBezTo>
                  <a:pt x="2429490" y="631640"/>
                  <a:pt x="2430633" y="636584"/>
                  <a:pt x="2426446" y="629740"/>
                </a:cubicBezTo>
                <a:lnTo>
                  <a:pt x="2427775" y="624224"/>
                </a:lnTo>
                <a:cubicBezTo>
                  <a:pt x="2434619" y="620037"/>
                  <a:pt x="2430819" y="626124"/>
                  <a:pt x="2434048" y="617565"/>
                </a:cubicBezTo>
                <a:cubicBezTo>
                  <a:pt x="2439562" y="618894"/>
                  <a:pt x="2434619" y="620037"/>
                  <a:pt x="2441463" y="615850"/>
                </a:cubicBezTo>
                <a:close/>
                <a:moveTo>
                  <a:pt x="1009828" y="610024"/>
                </a:moveTo>
                <a:cubicBezTo>
                  <a:pt x="1010244" y="610416"/>
                  <a:pt x="1010524" y="610921"/>
                  <a:pt x="1009902" y="610699"/>
                </a:cubicBezTo>
                <a:lnTo>
                  <a:pt x="1008934" y="610027"/>
                </a:lnTo>
                <a:close/>
                <a:moveTo>
                  <a:pt x="1228587" y="607283"/>
                </a:moveTo>
                <a:lnTo>
                  <a:pt x="1220986" y="619458"/>
                </a:lnTo>
                <a:lnTo>
                  <a:pt x="1216799" y="612614"/>
                </a:lnTo>
                <a:close/>
                <a:moveTo>
                  <a:pt x="1004573" y="607007"/>
                </a:moveTo>
                <a:lnTo>
                  <a:pt x="1008934" y="610027"/>
                </a:lnTo>
                <a:lnTo>
                  <a:pt x="1008933" y="610027"/>
                </a:lnTo>
                <a:cubicBezTo>
                  <a:pt x="1009008" y="610702"/>
                  <a:pt x="1009710" y="612330"/>
                  <a:pt x="1011803" y="615752"/>
                </a:cubicBezTo>
                <a:lnTo>
                  <a:pt x="1016175" y="612136"/>
                </a:lnTo>
                <a:lnTo>
                  <a:pt x="1017319" y="617080"/>
                </a:lnTo>
                <a:cubicBezTo>
                  <a:pt x="1026063" y="609850"/>
                  <a:pt x="1023019" y="607949"/>
                  <a:pt x="1030250" y="616694"/>
                </a:cubicBezTo>
                <a:lnTo>
                  <a:pt x="1022834" y="618409"/>
                </a:lnTo>
                <a:lnTo>
                  <a:pt x="1017890" y="619552"/>
                </a:lnTo>
                <a:lnTo>
                  <a:pt x="1009718" y="629255"/>
                </a:lnTo>
                <a:lnTo>
                  <a:pt x="1004203" y="627926"/>
                </a:lnTo>
                <a:lnTo>
                  <a:pt x="999830" y="631541"/>
                </a:lnTo>
                <a:lnTo>
                  <a:pt x="987656" y="623940"/>
                </a:lnTo>
                <a:cubicBezTo>
                  <a:pt x="993929" y="617281"/>
                  <a:pt x="998301" y="613666"/>
                  <a:pt x="1004573" y="607007"/>
                </a:cubicBezTo>
                <a:close/>
                <a:moveTo>
                  <a:pt x="340517" y="606934"/>
                </a:moveTo>
                <a:cubicBezTo>
                  <a:pt x="347747" y="615679"/>
                  <a:pt x="346032" y="608263"/>
                  <a:pt x="348891" y="620623"/>
                </a:cubicBezTo>
                <a:cubicBezTo>
                  <a:pt x="340903" y="619866"/>
                  <a:pt x="338431" y="620437"/>
                  <a:pt x="334059" y="624052"/>
                </a:cubicBezTo>
                <a:lnTo>
                  <a:pt x="329872" y="617208"/>
                </a:lnTo>
                <a:lnTo>
                  <a:pt x="333101" y="608649"/>
                </a:lnTo>
                <a:cubicBezTo>
                  <a:pt x="341088" y="609406"/>
                  <a:pt x="333672" y="611121"/>
                  <a:pt x="340517" y="606934"/>
                </a:cubicBezTo>
                <a:close/>
                <a:moveTo>
                  <a:pt x="1157845" y="605415"/>
                </a:moveTo>
                <a:lnTo>
                  <a:pt x="1168304" y="605600"/>
                </a:lnTo>
                <a:cubicBezTo>
                  <a:pt x="1168119" y="616060"/>
                  <a:pt x="1169448" y="610544"/>
                  <a:pt x="1163175" y="617203"/>
                </a:cubicBezTo>
                <a:close/>
                <a:moveTo>
                  <a:pt x="2281718" y="600711"/>
                </a:moveTo>
                <a:lnTo>
                  <a:pt x="2285333" y="605083"/>
                </a:lnTo>
                <a:lnTo>
                  <a:pt x="2289704" y="601468"/>
                </a:lnTo>
                <a:lnTo>
                  <a:pt x="2291991" y="611355"/>
                </a:lnTo>
                <a:lnTo>
                  <a:pt x="2296363" y="607740"/>
                </a:lnTo>
                <a:lnTo>
                  <a:pt x="2297506" y="612684"/>
                </a:lnTo>
                <a:lnTo>
                  <a:pt x="2302450" y="611541"/>
                </a:lnTo>
                <a:cubicBezTo>
                  <a:pt x="2305880" y="626372"/>
                  <a:pt x="2298650" y="617628"/>
                  <a:pt x="2310252" y="622756"/>
                </a:cubicBezTo>
                <a:lnTo>
                  <a:pt x="2307023" y="631316"/>
                </a:lnTo>
                <a:lnTo>
                  <a:pt x="2310639" y="635688"/>
                </a:lnTo>
                <a:cubicBezTo>
                  <a:pt x="2305509" y="647291"/>
                  <a:pt x="2307981" y="646719"/>
                  <a:pt x="2299808" y="656421"/>
                </a:cubicBezTo>
                <a:lnTo>
                  <a:pt x="2300034" y="657257"/>
                </a:lnTo>
                <a:lnTo>
                  <a:pt x="2294294" y="655092"/>
                </a:lnTo>
                <a:lnTo>
                  <a:pt x="2284977" y="659850"/>
                </a:lnTo>
                <a:lnTo>
                  <a:pt x="2280034" y="660994"/>
                </a:lnTo>
                <a:cubicBezTo>
                  <a:pt x="2270147" y="663280"/>
                  <a:pt x="2277562" y="661565"/>
                  <a:pt x="2274518" y="659665"/>
                </a:cubicBezTo>
                <a:cubicBezTo>
                  <a:pt x="2270147" y="663280"/>
                  <a:pt x="2275090" y="662137"/>
                  <a:pt x="2267103" y="661380"/>
                </a:cubicBezTo>
                <a:cubicBezTo>
                  <a:pt x="2270331" y="652822"/>
                  <a:pt x="2265960" y="656437"/>
                  <a:pt x="2273947" y="657194"/>
                </a:cubicBezTo>
                <a:cubicBezTo>
                  <a:pt x="2266901" y="637990"/>
                  <a:pt x="2262916" y="654536"/>
                  <a:pt x="2255871" y="635332"/>
                </a:cubicBezTo>
                <a:lnTo>
                  <a:pt x="2261387" y="636661"/>
                </a:lnTo>
                <a:lnTo>
                  <a:pt x="2256057" y="624874"/>
                </a:lnTo>
                <a:cubicBezTo>
                  <a:pt x="2260429" y="621259"/>
                  <a:pt x="2255485" y="622402"/>
                  <a:pt x="2263472" y="623159"/>
                </a:cubicBezTo>
                <a:lnTo>
                  <a:pt x="2261757" y="615743"/>
                </a:lnTo>
                <a:lnTo>
                  <a:pt x="2267272" y="617072"/>
                </a:lnTo>
                <a:lnTo>
                  <a:pt x="2272973" y="607941"/>
                </a:lnTo>
                <a:lnTo>
                  <a:pt x="2278489" y="609270"/>
                </a:lnTo>
                <a:close/>
                <a:moveTo>
                  <a:pt x="223179" y="595009"/>
                </a:moveTo>
                <a:lnTo>
                  <a:pt x="229266" y="598809"/>
                </a:lnTo>
                <a:lnTo>
                  <a:pt x="231553" y="608697"/>
                </a:lnTo>
                <a:lnTo>
                  <a:pt x="230224" y="614213"/>
                </a:lnTo>
                <a:lnTo>
                  <a:pt x="214635" y="625629"/>
                </a:lnTo>
                <a:cubicBezTo>
                  <a:pt x="210449" y="618786"/>
                  <a:pt x="205505" y="619929"/>
                  <a:pt x="203790" y="612513"/>
                </a:cubicBezTo>
                <a:lnTo>
                  <a:pt x="206262" y="611942"/>
                </a:lnTo>
                <a:cubicBezTo>
                  <a:pt x="204547" y="604526"/>
                  <a:pt x="207019" y="603954"/>
                  <a:pt x="208347" y="598439"/>
                </a:cubicBezTo>
                <a:cubicBezTo>
                  <a:pt x="216335" y="599196"/>
                  <a:pt x="218807" y="598624"/>
                  <a:pt x="223179" y="595009"/>
                </a:cubicBezTo>
                <a:close/>
                <a:moveTo>
                  <a:pt x="1181420" y="594755"/>
                </a:moveTo>
                <a:lnTo>
                  <a:pt x="1185036" y="599127"/>
                </a:lnTo>
                <a:lnTo>
                  <a:pt x="1190551" y="600456"/>
                </a:lnTo>
                <a:lnTo>
                  <a:pt x="1184850" y="609586"/>
                </a:lnTo>
                <a:lnTo>
                  <a:pt x="1175719" y="603885"/>
                </a:lnTo>
                <a:close/>
                <a:moveTo>
                  <a:pt x="1019590" y="593118"/>
                </a:moveTo>
                <a:cubicBezTo>
                  <a:pt x="1019404" y="603577"/>
                  <a:pt x="1021304" y="600534"/>
                  <a:pt x="1013889" y="602249"/>
                </a:cubicBezTo>
                <a:cubicBezTo>
                  <a:pt x="1013502" y="589318"/>
                  <a:pt x="1010845" y="600348"/>
                  <a:pt x="1019590" y="593118"/>
                </a:cubicBezTo>
                <a:close/>
                <a:moveTo>
                  <a:pt x="565261" y="592069"/>
                </a:moveTo>
                <a:cubicBezTo>
                  <a:pt x="565570" y="591997"/>
                  <a:pt x="565095" y="592758"/>
                  <a:pt x="569660" y="595609"/>
                </a:cubicBezTo>
                <a:cubicBezTo>
                  <a:pt x="554829" y="599039"/>
                  <a:pt x="556157" y="593523"/>
                  <a:pt x="556157" y="593523"/>
                </a:cubicBezTo>
                <a:cubicBezTo>
                  <a:pt x="563859" y="593044"/>
                  <a:pt x="564952" y="592140"/>
                  <a:pt x="565261" y="592069"/>
                </a:cubicBezTo>
                <a:close/>
                <a:moveTo>
                  <a:pt x="599894" y="591221"/>
                </a:moveTo>
                <a:lnTo>
                  <a:pt x="605982" y="595021"/>
                </a:lnTo>
                <a:lnTo>
                  <a:pt x="601609" y="598637"/>
                </a:lnTo>
                <a:lnTo>
                  <a:pt x="596094" y="597308"/>
                </a:lnTo>
                <a:close/>
                <a:moveTo>
                  <a:pt x="138934" y="591054"/>
                </a:moveTo>
                <a:lnTo>
                  <a:pt x="145593" y="597326"/>
                </a:lnTo>
                <a:lnTo>
                  <a:pt x="153009" y="595611"/>
                </a:lnTo>
                <a:lnTo>
                  <a:pt x="158339" y="607399"/>
                </a:lnTo>
                <a:cubicBezTo>
                  <a:pt x="151495" y="611586"/>
                  <a:pt x="152638" y="616529"/>
                  <a:pt x="145222" y="618244"/>
                </a:cubicBezTo>
                <a:lnTo>
                  <a:pt x="137806" y="619959"/>
                </a:lnTo>
                <a:lnTo>
                  <a:pt x="132863" y="621102"/>
                </a:lnTo>
                <a:lnTo>
                  <a:pt x="124489" y="607415"/>
                </a:lnTo>
                <a:cubicBezTo>
                  <a:pt x="128862" y="603800"/>
                  <a:pt x="126961" y="606843"/>
                  <a:pt x="127718" y="598856"/>
                </a:cubicBezTo>
                <a:cubicBezTo>
                  <a:pt x="137605" y="596569"/>
                  <a:pt x="132662" y="597713"/>
                  <a:pt x="138934" y="591054"/>
                </a:cubicBezTo>
                <a:close/>
                <a:moveTo>
                  <a:pt x="2258514" y="590452"/>
                </a:moveTo>
                <a:lnTo>
                  <a:pt x="2260229" y="597868"/>
                </a:lnTo>
                <a:lnTo>
                  <a:pt x="2251098" y="592167"/>
                </a:lnTo>
                <a:close/>
                <a:moveTo>
                  <a:pt x="882479" y="589997"/>
                </a:moveTo>
                <a:cubicBezTo>
                  <a:pt x="884713" y="589806"/>
                  <a:pt x="886092" y="590138"/>
                  <a:pt x="886664" y="592610"/>
                </a:cubicBezTo>
                <a:cubicBezTo>
                  <a:pt x="887807" y="597554"/>
                  <a:pt x="888379" y="600026"/>
                  <a:pt x="880963" y="601740"/>
                </a:cubicBezTo>
                <a:lnTo>
                  <a:pt x="881535" y="604212"/>
                </a:lnTo>
                <a:lnTo>
                  <a:pt x="871647" y="606499"/>
                </a:lnTo>
                <a:cubicBezTo>
                  <a:pt x="872404" y="598512"/>
                  <a:pt x="874119" y="605927"/>
                  <a:pt x="869932" y="599083"/>
                </a:cubicBezTo>
                <a:lnTo>
                  <a:pt x="873161" y="590524"/>
                </a:lnTo>
                <a:cubicBezTo>
                  <a:pt x="877155" y="590903"/>
                  <a:pt x="880244" y="590188"/>
                  <a:pt x="882479" y="589997"/>
                </a:cubicBezTo>
                <a:close/>
                <a:moveTo>
                  <a:pt x="969194" y="589148"/>
                </a:moveTo>
                <a:cubicBezTo>
                  <a:pt x="978896" y="597321"/>
                  <a:pt x="977181" y="589905"/>
                  <a:pt x="980039" y="602265"/>
                </a:cubicBezTo>
                <a:cubicBezTo>
                  <a:pt x="967680" y="605123"/>
                  <a:pt x="975095" y="603408"/>
                  <a:pt x="963493" y="598279"/>
                </a:cubicBezTo>
                <a:close/>
                <a:moveTo>
                  <a:pt x="1206140" y="589038"/>
                </a:moveTo>
                <a:lnTo>
                  <a:pt x="1208426" y="598926"/>
                </a:lnTo>
                <a:lnTo>
                  <a:pt x="1199867" y="595697"/>
                </a:lnTo>
                <a:close/>
                <a:moveTo>
                  <a:pt x="1108964" y="585470"/>
                </a:moveTo>
                <a:cubicBezTo>
                  <a:pt x="1112579" y="589842"/>
                  <a:pt x="1115051" y="589271"/>
                  <a:pt x="1116766" y="596687"/>
                </a:cubicBezTo>
                <a:lnTo>
                  <a:pt x="1119238" y="596115"/>
                </a:lnTo>
                <a:lnTo>
                  <a:pt x="1120953" y="603531"/>
                </a:lnTo>
                <a:lnTo>
                  <a:pt x="1088818" y="610962"/>
                </a:lnTo>
                <a:cubicBezTo>
                  <a:pt x="1092619" y="604875"/>
                  <a:pt x="1098319" y="595744"/>
                  <a:pt x="1101548" y="587185"/>
                </a:cubicBezTo>
                <a:cubicBezTo>
                  <a:pt x="1109535" y="587942"/>
                  <a:pt x="1102119" y="589657"/>
                  <a:pt x="1108964" y="585470"/>
                </a:cubicBezTo>
                <a:close/>
                <a:moveTo>
                  <a:pt x="376637" y="582957"/>
                </a:moveTo>
                <a:lnTo>
                  <a:pt x="391283" y="589987"/>
                </a:lnTo>
                <a:cubicBezTo>
                  <a:pt x="390526" y="597974"/>
                  <a:pt x="388811" y="590558"/>
                  <a:pt x="392998" y="597402"/>
                </a:cubicBezTo>
                <a:cubicBezTo>
                  <a:pt x="386725" y="604061"/>
                  <a:pt x="384253" y="604633"/>
                  <a:pt x="383496" y="612620"/>
                </a:cubicBezTo>
                <a:cubicBezTo>
                  <a:pt x="375509" y="611863"/>
                  <a:pt x="380453" y="610719"/>
                  <a:pt x="373608" y="614906"/>
                </a:cubicBezTo>
                <a:lnTo>
                  <a:pt x="369994" y="610534"/>
                </a:lnTo>
                <a:lnTo>
                  <a:pt x="365622" y="614149"/>
                </a:lnTo>
                <a:lnTo>
                  <a:pt x="361435" y="607306"/>
                </a:lnTo>
                <a:lnTo>
                  <a:pt x="355920" y="605977"/>
                </a:lnTo>
                <a:lnTo>
                  <a:pt x="351547" y="609592"/>
                </a:lnTo>
                <a:lnTo>
                  <a:pt x="349261" y="599705"/>
                </a:lnTo>
                <a:lnTo>
                  <a:pt x="354776" y="601033"/>
                </a:lnTo>
                <a:lnTo>
                  <a:pt x="353061" y="593617"/>
                </a:lnTo>
                <a:lnTo>
                  <a:pt x="356862" y="587530"/>
                </a:lnTo>
                <a:close/>
                <a:moveTo>
                  <a:pt x="447962" y="580662"/>
                </a:moveTo>
                <a:lnTo>
                  <a:pt x="447963" y="580662"/>
                </a:lnTo>
                <a:lnTo>
                  <a:pt x="447963" y="580663"/>
                </a:lnTo>
                <a:close/>
                <a:moveTo>
                  <a:pt x="446993" y="579992"/>
                </a:moveTo>
                <a:lnTo>
                  <a:pt x="447962" y="580662"/>
                </a:lnTo>
                <a:lnTo>
                  <a:pt x="447068" y="580666"/>
                </a:lnTo>
                <a:cubicBezTo>
                  <a:pt x="446652" y="580274"/>
                  <a:pt x="446373" y="579769"/>
                  <a:pt x="446993" y="579992"/>
                </a:cubicBezTo>
                <a:close/>
                <a:moveTo>
                  <a:pt x="1180463" y="579352"/>
                </a:moveTo>
                <a:lnTo>
                  <a:pt x="1179706" y="587339"/>
                </a:lnTo>
                <a:lnTo>
                  <a:pt x="1173619" y="583539"/>
                </a:lnTo>
                <a:close/>
                <a:moveTo>
                  <a:pt x="651804" y="579216"/>
                </a:moveTo>
                <a:lnTo>
                  <a:pt x="657891" y="583017"/>
                </a:lnTo>
                <a:lnTo>
                  <a:pt x="650475" y="584732"/>
                </a:lnTo>
                <a:close/>
                <a:moveTo>
                  <a:pt x="609396" y="576003"/>
                </a:moveTo>
                <a:lnTo>
                  <a:pt x="612254" y="588363"/>
                </a:lnTo>
                <a:cubicBezTo>
                  <a:pt x="599323" y="588749"/>
                  <a:pt x="607882" y="591978"/>
                  <a:pt x="597608" y="581333"/>
                </a:cubicBezTo>
                <a:close/>
                <a:moveTo>
                  <a:pt x="1069784" y="573698"/>
                </a:moveTo>
                <a:lnTo>
                  <a:pt x="1071499" y="581114"/>
                </a:lnTo>
                <a:lnTo>
                  <a:pt x="1064083" y="582829"/>
                </a:lnTo>
                <a:lnTo>
                  <a:pt x="1062368" y="575413"/>
                </a:lnTo>
                <a:close/>
                <a:moveTo>
                  <a:pt x="2056360" y="572101"/>
                </a:moveTo>
                <a:lnTo>
                  <a:pt x="2055031" y="577616"/>
                </a:lnTo>
                <a:lnTo>
                  <a:pt x="2056174" y="582560"/>
                </a:lnTo>
                <a:lnTo>
                  <a:pt x="2062446" y="575902"/>
                </a:lnTo>
                <a:close/>
                <a:moveTo>
                  <a:pt x="415044" y="568867"/>
                </a:moveTo>
                <a:cubicBezTo>
                  <a:pt x="414858" y="579326"/>
                  <a:pt x="412386" y="579898"/>
                  <a:pt x="407628" y="570582"/>
                </a:cubicBezTo>
                <a:close/>
                <a:moveTo>
                  <a:pt x="2050272" y="568300"/>
                </a:moveTo>
                <a:lnTo>
                  <a:pt x="2044571" y="577431"/>
                </a:lnTo>
                <a:lnTo>
                  <a:pt x="2051987" y="575716"/>
                </a:lnTo>
                <a:close/>
                <a:moveTo>
                  <a:pt x="200917" y="566304"/>
                </a:moveTo>
                <a:lnTo>
                  <a:pt x="207575" y="572577"/>
                </a:lnTo>
                <a:lnTo>
                  <a:pt x="202632" y="573720"/>
                </a:lnTo>
                <a:close/>
                <a:moveTo>
                  <a:pt x="926585" y="562544"/>
                </a:moveTo>
                <a:lnTo>
                  <a:pt x="927543" y="577948"/>
                </a:lnTo>
                <a:lnTo>
                  <a:pt x="921270" y="584607"/>
                </a:lnTo>
                <a:lnTo>
                  <a:pt x="915755" y="583278"/>
                </a:lnTo>
                <a:lnTo>
                  <a:pt x="911382" y="586893"/>
                </a:lnTo>
                <a:lnTo>
                  <a:pt x="909668" y="579477"/>
                </a:lnTo>
                <a:lnTo>
                  <a:pt x="908524" y="574534"/>
                </a:lnTo>
                <a:lnTo>
                  <a:pt x="911753" y="565974"/>
                </a:lnTo>
                <a:cubicBezTo>
                  <a:pt x="919741" y="566731"/>
                  <a:pt x="922213" y="566160"/>
                  <a:pt x="926585" y="562544"/>
                </a:cubicBezTo>
                <a:close/>
                <a:moveTo>
                  <a:pt x="160980" y="562519"/>
                </a:moveTo>
                <a:lnTo>
                  <a:pt x="170111" y="568220"/>
                </a:lnTo>
                <a:lnTo>
                  <a:pt x="168210" y="571263"/>
                </a:lnTo>
                <a:lnTo>
                  <a:pt x="157751" y="571078"/>
                </a:lnTo>
                <a:close/>
                <a:moveTo>
                  <a:pt x="684124" y="561326"/>
                </a:moveTo>
                <a:cubicBezTo>
                  <a:pt x="691540" y="559611"/>
                  <a:pt x="692111" y="562083"/>
                  <a:pt x="694398" y="571970"/>
                </a:cubicBezTo>
                <a:lnTo>
                  <a:pt x="680895" y="569885"/>
                </a:lnTo>
                <a:cubicBezTo>
                  <a:pt x="680323" y="567413"/>
                  <a:pt x="679180" y="562469"/>
                  <a:pt x="684124" y="561326"/>
                </a:cubicBezTo>
                <a:close/>
                <a:moveTo>
                  <a:pt x="2209817" y="560048"/>
                </a:moveTo>
                <a:lnTo>
                  <a:pt x="2215333" y="561377"/>
                </a:lnTo>
                <a:lnTo>
                  <a:pt x="2212104" y="569936"/>
                </a:lnTo>
                <a:lnTo>
                  <a:pt x="2208488" y="565564"/>
                </a:lnTo>
                <a:close/>
                <a:moveTo>
                  <a:pt x="2084307" y="557825"/>
                </a:moveTo>
                <a:lnTo>
                  <a:pt x="2081078" y="566384"/>
                </a:lnTo>
                <a:lnTo>
                  <a:pt x="2079363" y="558968"/>
                </a:lnTo>
                <a:close/>
                <a:moveTo>
                  <a:pt x="735276" y="557309"/>
                </a:moveTo>
                <a:cubicBezTo>
                  <a:pt x="743835" y="560538"/>
                  <a:pt x="742692" y="555594"/>
                  <a:pt x="747451" y="564910"/>
                </a:cubicBezTo>
                <a:lnTo>
                  <a:pt x="755438" y="565667"/>
                </a:lnTo>
                <a:lnTo>
                  <a:pt x="760197" y="574983"/>
                </a:lnTo>
                <a:lnTo>
                  <a:pt x="753167" y="589629"/>
                </a:lnTo>
                <a:lnTo>
                  <a:pt x="747651" y="588300"/>
                </a:lnTo>
                <a:lnTo>
                  <a:pt x="736435" y="596102"/>
                </a:lnTo>
                <a:cubicBezTo>
                  <a:pt x="732249" y="589258"/>
                  <a:pt x="733964" y="596674"/>
                  <a:pt x="734720" y="588686"/>
                </a:cubicBezTo>
                <a:lnTo>
                  <a:pt x="724833" y="590973"/>
                </a:lnTo>
                <a:lnTo>
                  <a:pt x="730534" y="581843"/>
                </a:lnTo>
                <a:lnTo>
                  <a:pt x="725590" y="582986"/>
                </a:lnTo>
                <a:cubicBezTo>
                  <a:pt x="725776" y="572527"/>
                  <a:pt x="726347" y="574999"/>
                  <a:pt x="729575" y="566440"/>
                </a:cubicBezTo>
                <a:lnTo>
                  <a:pt x="736991" y="564725"/>
                </a:lnTo>
                <a:cubicBezTo>
                  <a:pt x="732804" y="557880"/>
                  <a:pt x="734519" y="565296"/>
                  <a:pt x="735276" y="557309"/>
                </a:cubicBezTo>
                <a:close/>
                <a:moveTo>
                  <a:pt x="1110091" y="556564"/>
                </a:moveTo>
                <a:lnTo>
                  <a:pt x="1114278" y="563409"/>
                </a:lnTo>
                <a:lnTo>
                  <a:pt x="1106863" y="565124"/>
                </a:lnTo>
                <a:cubicBezTo>
                  <a:pt x="1105148" y="557708"/>
                  <a:pt x="1106291" y="562652"/>
                  <a:pt x="1110091" y="556564"/>
                </a:cubicBezTo>
                <a:close/>
                <a:moveTo>
                  <a:pt x="615282" y="556414"/>
                </a:moveTo>
                <a:lnTo>
                  <a:pt x="621369" y="560214"/>
                </a:lnTo>
                <a:lnTo>
                  <a:pt x="617568" y="566301"/>
                </a:lnTo>
                <a:close/>
                <a:moveTo>
                  <a:pt x="1008174" y="556250"/>
                </a:moveTo>
                <a:lnTo>
                  <a:pt x="1008208" y="556351"/>
                </a:lnTo>
                <a:lnTo>
                  <a:pt x="1008163" y="556375"/>
                </a:lnTo>
                <a:cubicBezTo>
                  <a:pt x="1007972" y="556256"/>
                  <a:pt x="1007996" y="556006"/>
                  <a:pt x="1008174" y="556250"/>
                </a:cubicBezTo>
                <a:close/>
                <a:moveTo>
                  <a:pt x="823322" y="555176"/>
                </a:moveTo>
                <a:lnTo>
                  <a:pt x="825036" y="562592"/>
                </a:lnTo>
                <a:lnTo>
                  <a:pt x="817621" y="564307"/>
                </a:lnTo>
                <a:close/>
                <a:moveTo>
                  <a:pt x="578388" y="554529"/>
                </a:moveTo>
                <a:lnTo>
                  <a:pt x="586376" y="555286"/>
                </a:lnTo>
                <a:lnTo>
                  <a:pt x="588091" y="562702"/>
                </a:lnTo>
                <a:lnTo>
                  <a:pt x="581247" y="566889"/>
                </a:lnTo>
                <a:lnTo>
                  <a:pt x="572688" y="563660"/>
                </a:lnTo>
                <a:close/>
                <a:moveTo>
                  <a:pt x="1030790" y="551467"/>
                </a:moveTo>
                <a:lnTo>
                  <a:pt x="1042393" y="556596"/>
                </a:lnTo>
                <a:lnTo>
                  <a:pt x="1029461" y="556983"/>
                </a:lnTo>
                <a:close/>
                <a:moveTo>
                  <a:pt x="1012344" y="550525"/>
                </a:moveTo>
                <a:cubicBezTo>
                  <a:pt x="1020903" y="553754"/>
                  <a:pt x="1020331" y="551282"/>
                  <a:pt x="1023189" y="563641"/>
                </a:cubicBezTo>
                <a:cubicBezTo>
                  <a:pt x="1018246" y="564785"/>
                  <a:pt x="1010258" y="564028"/>
                  <a:pt x="1009115" y="559084"/>
                </a:cubicBezTo>
                <a:lnTo>
                  <a:pt x="1008208" y="556351"/>
                </a:lnTo>
                <a:lnTo>
                  <a:pt x="1009434" y="555714"/>
                </a:lnTo>
                <a:cubicBezTo>
                  <a:pt x="1010111" y="554947"/>
                  <a:pt x="1011061" y="553425"/>
                  <a:pt x="1012344" y="550525"/>
                </a:cubicBezTo>
                <a:close/>
                <a:moveTo>
                  <a:pt x="1073956" y="546693"/>
                </a:moveTo>
                <a:lnTo>
                  <a:pt x="1076814" y="559053"/>
                </a:lnTo>
                <a:lnTo>
                  <a:pt x="1068826" y="558296"/>
                </a:lnTo>
                <a:close/>
                <a:moveTo>
                  <a:pt x="2403967" y="543795"/>
                </a:moveTo>
                <a:lnTo>
                  <a:pt x="2418613" y="550824"/>
                </a:lnTo>
                <a:lnTo>
                  <a:pt x="2415956" y="561855"/>
                </a:lnTo>
                <a:cubicBezTo>
                  <a:pt x="2407969" y="561098"/>
                  <a:pt x="2405497" y="561670"/>
                  <a:pt x="2401124" y="565285"/>
                </a:cubicBezTo>
                <a:lnTo>
                  <a:pt x="2395038" y="561484"/>
                </a:lnTo>
                <a:cubicBezTo>
                  <a:pt x="2397694" y="550453"/>
                  <a:pt x="2399409" y="557869"/>
                  <a:pt x="2396551" y="545510"/>
                </a:cubicBezTo>
                <a:cubicBezTo>
                  <a:pt x="2404539" y="546267"/>
                  <a:pt x="2397123" y="547982"/>
                  <a:pt x="2403967" y="543795"/>
                </a:cubicBezTo>
                <a:close/>
                <a:moveTo>
                  <a:pt x="469039" y="543359"/>
                </a:moveTo>
                <a:lnTo>
                  <a:pt x="481213" y="550961"/>
                </a:lnTo>
                <a:cubicBezTo>
                  <a:pt x="480456" y="558948"/>
                  <a:pt x="478741" y="551532"/>
                  <a:pt x="482928" y="558376"/>
                </a:cubicBezTo>
                <a:lnTo>
                  <a:pt x="475898" y="573022"/>
                </a:lnTo>
                <a:lnTo>
                  <a:pt x="470383" y="571693"/>
                </a:lnTo>
                <a:lnTo>
                  <a:pt x="466582" y="577781"/>
                </a:lnTo>
                <a:lnTo>
                  <a:pt x="459166" y="579496"/>
                </a:lnTo>
                <a:lnTo>
                  <a:pt x="452323" y="583682"/>
                </a:lnTo>
                <a:lnTo>
                  <a:pt x="447963" y="580662"/>
                </a:lnTo>
                <a:lnTo>
                  <a:pt x="445092" y="574938"/>
                </a:lnTo>
                <a:lnTo>
                  <a:pt x="440720" y="578553"/>
                </a:lnTo>
                <a:lnTo>
                  <a:pt x="430261" y="578368"/>
                </a:lnTo>
                <a:cubicBezTo>
                  <a:pt x="432918" y="567337"/>
                  <a:pt x="426646" y="573996"/>
                  <a:pt x="438434" y="568666"/>
                </a:cubicBezTo>
                <a:lnTo>
                  <a:pt x="447364" y="550976"/>
                </a:lnTo>
                <a:lnTo>
                  <a:pt x="454779" y="549261"/>
                </a:lnTo>
                <a:lnTo>
                  <a:pt x="457251" y="548690"/>
                </a:lnTo>
                <a:cubicBezTo>
                  <a:pt x="467138" y="546403"/>
                  <a:pt x="457251" y="548690"/>
                  <a:pt x="461623" y="545074"/>
                </a:cubicBezTo>
                <a:cubicBezTo>
                  <a:pt x="469610" y="545831"/>
                  <a:pt x="462194" y="547546"/>
                  <a:pt x="469039" y="543359"/>
                </a:cubicBezTo>
                <a:close/>
                <a:moveTo>
                  <a:pt x="1192991" y="532185"/>
                </a:moveTo>
                <a:cubicBezTo>
                  <a:pt x="1199457" y="531992"/>
                  <a:pt x="1202358" y="533275"/>
                  <a:pt x="1203547" y="535604"/>
                </a:cubicBezTo>
                <a:cubicBezTo>
                  <a:pt x="1204737" y="537933"/>
                  <a:pt x="1204216" y="541308"/>
                  <a:pt x="1203837" y="545302"/>
                </a:cubicBezTo>
                <a:cubicBezTo>
                  <a:pt x="1195278" y="542073"/>
                  <a:pt x="1198893" y="546445"/>
                  <a:pt x="1199650" y="538458"/>
                </a:cubicBezTo>
                <a:lnTo>
                  <a:pt x="1199079" y="535986"/>
                </a:lnTo>
                <a:lnTo>
                  <a:pt x="1194135" y="537129"/>
                </a:lnTo>
                <a:close/>
                <a:moveTo>
                  <a:pt x="124643" y="529257"/>
                </a:moveTo>
                <a:lnTo>
                  <a:pt x="133774" y="534958"/>
                </a:lnTo>
                <a:lnTo>
                  <a:pt x="126930" y="539145"/>
                </a:lnTo>
                <a:close/>
                <a:moveTo>
                  <a:pt x="787556" y="524386"/>
                </a:moveTo>
                <a:lnTo>
                  <a:pt x="789271" y="531802"/>
                </a:lnTo>
                <a:lnTo>
                  <a:pt x="784327" y="532945"/>
                </a:lnTo>
                <a:close/>
                <a:moveTo>
                  <a:pt x="1222083" y="522853"/>
                </a:moveTo>
                <a:lnTo>
                  <a:pt x="1228170" y="526654"/>
                </a:lnTo>
                <a:lnTo>
                  <a:pt x="1218283" y="528940"/>
                </a:lnTo>
                <a:close/>
                <a:moveTo>
                  <a:pt x="1015943" y="521047"/>
                </a:moveTo>
                <a:cubicBezTo>
                  <a:pt x="1015943" y="521047"/>
                  <a:pt x="1022030" y="524848"/>
                  <a:pt x="1022602" y="527320"/>
                </a:cubicBezTo>
                <a:cubicBezTo>
                  <a:pt x="1023173" y="529792"/>
                  <a:pt x="1021845" y="535308"/>
                  <a:pt x="1022416" y="537779"/>
                </a:cubicBezTo>
                <a:cubicBezTo>
                  <a:pt x="1015000" y="539494"/>
                  <a:pt x="1015000" y="539494"/>
                  <a:pt x="1007013" y="538737"/>
                </a:cubicBezTo>
                <a:cubicBezTo>
                  <a:pt x="1009670" y="527706"/>
                  <a:pt x="1011385" y="535122"/>
                  <a:pt x="1008527" y="522762"/>
                </a:cubicBezTo>
                <a:cubicBezTo>
                  <a:pt x="1016514" y="523519"/>
                  <a:pt x="1009099" y="525234"/>
                  <a:pt x="1015943" y="521047"/>
                </a:cubicBezTo>
                <a:close/>
                <a:moveTo>
                  <a:pt x="934742" y="518993"/>
                </a:moveTo>
                <a:lnTo>
                  <a:pt x="939315" y="538769"/>
                </a:lnTo>
                <a:cubicBezTo>
                  <a:pt x="931327" y="538012"/>
                  <a:pt x="931327" y="538012"/>
                  <a:pt x="922011" y="542771"/>
                </a:cubicBezTo>
                <a:cubicBezTo>
                  <a:pt x="917824" y="535926"/>
                  <a:pt x="917824" y="535926"/>
                  <a:pt x="916681" y="530983"/>
                </a:cubicBezTo>
                <a:cubicBezTo>
                  <a:pt x="914394" y="521095"/>
                  <a:pt x="914209" y="531554"/>
                  <a:pt x="917438" y="522995"/>
                </a:cubicBezTo>
                <a:cubicBezTo>
                  <a:pt x="927897" y="523180"/>
                  <a:pt x="927897" y="523180"/>
                  <a:pt x="934742" y="518993"/>
                </a:cubicBezTo>
                <a:close/>
                <a:moveTo>
                  <a:pt x="700268" y="518531"/>
                </a:moveTo>
                <a:lnTo>
                  <a:pt x="693995" y="525190"/>
                </a:lnTo>
                <a:lnTo>
                  <a:pt x="692852" y="520246"/>
                </a:lnTo>
                <a:close/>
                <a:moveTo>
                  <a:pt x="501543" y="515010"/>
                </a:moveTo>
                <a:lnTo>
                  <a:pt x="511246" y="523183"/>
                </a:lnTo>
                <a:cubicBezTo>
                  <a:pt x="522461" y="515381"/>
                  <a:pt x="511246" y="523183"/>
                  <a:pt x="523033" y="517853"/>
                </a:cubicBezTo>
                <a:lnTo>
                  <a:pt x="531021" y="518610"/>
                </a:lnTo>
                <a:lnTo>
                  <a:pt x="539580" y="521839"/>
                </a:lnTo>
                <a:lnTo>
                  <a:pt x="538251" y="527354"/>
                </a:lnTo>
                <a:lnTo>
                  <a:pt x="547382" y="533054"/>
                </a:lnTo>
                <a:cubicBezTo>
                  <a:pt x="545296" y="546558"/>
                  <a:pt x="549483" y="553402"/>
                  <a:pt x="538452" y="550744"/>
                </a:cubicBezTo>
                <a:cubicBezTo>
                  <a:pt x="536552" y="553788"/>
                  <a:pt x="543968" y="552073"/>
                  <a:pt x="531608" y="554931"/>
                </a:cubicBezTo>
                <a:lnTo>
                  <a:pt x="529136" y="555503"/>
                </a:lnTo>
                <a:cubicBezTo>
                  <a:pt x="519249" y="557790"/>
                  <a:pt x="529136" y="555503"/>
                  <a:pt x="522292" y="559690"/>
                </a:cubicBezTo>
                <a:lnTo>
                  <a:pt x="506503" y="547716"/>
                </a:lnTo>
                <a:lnTo>
                  <a:pt x="496616" y="550003"/>
                </a:lnTo>
                <a:lnTo>
                  <a:pt x="496800" y="539544"/>
                </a:lnTo>
                <a:lnTo>
                  <a:pt x="491286" y="538215"/>
                </a:lnTo>
                <a:cubicBezTo>
                  <a:pt x="492043" y="530228"/>
                  <a:pt x="493186" y="535172"/>
                  <a:pt x="488999" y="528328"/>
                </a:cubicBezTo>
                <a:lnTo>
                  <a:pt x="504402" y="527370"/>
                </a:lnTo>
                <a:close/>
                <a:moveTo>
                  <a:pt x="1162556" y="513183"/>
                </a:moveTo>
                <a:lnTo>
                  <a:pt x="1169215" y="519455"/>
                </a:lnTo>
                <a:cubicBezTo>
                  <a:pt x="1166743" y="520027"/>
                  <a:pt x="1157427" y="524785"/>
                  <a:pt x="1157427" y="524785"/>
                </a:cubicBezTo>
                <a:cubicBezTo>
                  <a:pt x="1155140" y="514898"/>
                  <a:pt x="1153240" y="517941"/>
                  <a:pt x="1162556" y="513183"/>
                </a:cubicBezTo>
                <a:close/>
                <a:moveTo>
                  <a:pt x="784698" y="512026"/>
                </a:moveTo>
                <a:cubicBezTo>
                  <a:pt x="792971" y="514020"/>
                  <a:pt x="793006" y="512059"/>
                  <a:pt x="793712" y="516167"/>
                </a:cubicBezTo>
                <a:cubicBezTo>
                  <a:pt x="793948" y="517537"/>
                  <a:pt x="794258" y="519582"/>
                  <a:pt x="794972" y="522671"/>
                </a:cubicBezTo>
                <a:cubicBezTo>
                  <a:pt x="783369" y="517542"/>
                  <a:pt x="787556" y="524386"/>
                  <a:pt x="784698" y="512026"/>
                </a:cubicBezTo>
                <a:close/>
                <a:moveTo>
                  <a:pt x="2059371" y="506301"/>
                </a:moveTo>
                <a:lnTo>
                  <a:pt x="2067930" y="509530"/>
                </a:lnTo>
                <a:lnTo>
                  <a:pt x="2061658" y="516189"/>
                </a:lnTo>
                <a:close/>
                <a:moveTo>
                  <a:pt x="2040925" y="505360"/>
                </a:moveTo>
                <a:lnTo>
                  <a:pt x="2049484" y="508589"/>
                </a:lnTo>
                <a:lnTo>
                  <a:pt x="2042069" y="510304"/>
                </a:lnTo>
                <a:close/>
                <a:moveTo>
                  <a:pt x="847639" y="502679"/>
                </a:moveTo>
                <a:lnTo>
                  <a:pt x="848782" y="507623"/>
                </a:lnTo>
                <a:lnTo>
                  <a:pt x="840037" y="514854"/>
                </a:lnTo>
                <a:lnTo>
                  <a:pt x="837751" y="504966"/>
                </a:lnTo>
                <a:close/>
                <a:moveTo>
                  <a:pt x="896891" y="501706"/>
                </a:moveTo>
                <a:lnTo>
                  <a:pt x="899177" y="511594"/>
                </a:lnTo>
                <a:lnTo>
                  <a:pt x="903550" y="507979"/>
                </a:lnTo>
                <a:lnTo>
                  <a:pt x="908308" y="517295"/>
                </a:lnTo>
                <a:cubicBezTo>
                  <a:pt x="905079" y="525853"/>
                  <a:pt x="903364" y="518438"/>
                  <a:pt x="907551" y="525281"/>
                </a:cubicBezTo>
                <a:lnTo>
                  <a:pt x="911166" y="529654"/>
                </a:lnTo>
                <a:lnTo>
                  <a:pt x="893863" y="533655"/>
                </a:lnTo>
                <a:cubicBezTo>
                  <a:pt x="886447" y="535370"/>
                  <a:pt x="886447" y="535370"/>
                  <a:pt x="878460" y="534613"/>
                </a:cubicBezTo>
                <a:cubicBezTo>
                  <a:pt x="876745" y="527198"/>
                  <a:pt x="877888" y="532141"/>
                  <a:pt x="881689" y="526055"/>
                </a:cubicBezTo>
                <a:cubicBezTo>
                  <a:pt x="878645" y="524154"/>
                  <a:pt x="876931" y="516739"/>
                  <a:pt x="873887" y="514838"/>
                </a:cubicBezTo>
                <a:cubicBezTo>
                  <a:pt x="862284" y="509709"/>
                  <a:pt x="873702" y="525298"/>
                  <a:pt x="865328" y="511609"/>
                </a:cubicBezTo>
                <a:lnTo>
                  <a:pt x="877687" y="508751"/>
                </a:lnTo>
                <a:lnTo>
                  <a:pt x="879016" y="503236"/>
                </a:lnTo>
                <a:lnTo>
                  <a:pt x="885102" y="507036"/>
                </a:lnTo>
                <a:close/>
                <a:moveTo>
                  <a:pt x="857526" y="500393"/>
                </a:moveTo>
                <a:lnTo>
                  <a:pt x="866656" y="506094"/>
                </a:lnTo>
                <a:lnTo>
                  <a:pt x="860956" y="515225"/>
                </a:lnTo>
                <a:lnTo>
                  <a:pt x="851825" y="509524"/>
                </a:lnTo>
                <a:close/>
                <a:moveTo>
                  <a:pt x="422428" y="499453"/>
                </a:moveTo>
                <a:cubicBezTo>
                  <a:pt x="432316" y="497166"/>
                  <a:pt x="428515" y="503254"/>
                  <a:pt x="441446" y="502867"/>
                </a:cubicBezTo>
                <a:lnTo>
                  <a:pt x="444876" y="517699"/>
                </a:lnTo>
                <a:cubicBezTo>
                  <a:pt x="435560" y="522457"/>
                  <a:pt x="438032" y="521885"/>
                  <a:pt x="434803" y="530444"/>
                </a:cubicBezTo>
                <a:lnTo>
                  <a:pt x="430616" y="523600"/>
                </a:lnTo>
                <a:lnTo>
                  <a:pt x="426244" y="527215"/>
                </a:lnTo>
                <a:cubicBezTo>
                  <a:pt x="422630" y="522844"/>
                  <a:pt x="411027" y="517715"/>
                  <a:pt x="410455" y="515243"/>
                </a:cubicBezTo>
                <a:cubicBezTo>
                  <a:pt x="408169" y="505355"/>
                  <a:pt x="411212" y="507255"/>
                  <a:pt x="416728" y="508584"/>
                </a:cubicBezTo>
                <a:cubicBezTo>
                  <a:pt x="416156" y="506112"/>
                  <a:pt x="417485" y="500596"/>
                  <a:pt x="422428" y="499453"/>
                </a:cubicBezTo>
                <a:close/>
                <a:moveTo>
                  <a:pt x="1319814" y="495044"/>
                </a:moveTo>
                <a:lnTo>
                  <a:pt x="1326473" y="501316"/>
                </a:lnTo>
                <a:lnTo>
                  <a:pt x="1322101" y="504932"/>
                </a:lnTo>
                <a:close/>
                <a:moveTo>
                  <a:pt x="1079825" y="493254"/>
                </a:moveTo>
                <a:cubicBezTo>
                  <a:pt x="1088384" y="496483"/>
                  <a:pt x="1087241" y="491539"/>
                  <a:pt x="1091999" y="500855"/>
                </a:cubicBezTo>
                <a:lnTo>
                  <a:pt x="1099987" y="501612"/>
                </a:lnTo>
                <a:lnTo>
                  <a:pt x="1104930" y="500469"/>
                </a:lnTo>
                <a:lnTo>
                  <a:pt x="1104930" y="500468"/>
                </a:lnTo>
                <a:lnTo>
                  <a:pt x="1101130" y="506556"/>
                </a:lnTo>
                <a:lnTo>
                  <a:pt x="1106645" y="507884"/>
                </a:lnTo>
                <a:lnTo>
                  <a:pt x="1111976" y="519672"/>
                </a:lnTo>
                <a:cubicBezTo>
                  <a:pt x="1108175" y="525759"/>
                  <a:pt x="1104374" y="531846"/>
                  <a:pt x="1100574" y="537933"/>
                </a:cubicBezTo>
                <a:lnTo>
                  <a:pt x="1090114" y="537748"/>
                </a:lnTo>
                <a:lnTo>
                  <a:pt x="1085742" y="541363"/>
                </a:lnTo>
                <a:lnTo>
                  <a:pt x="1080798" y="542506"/>
                </a:lnTo>
                <a:cubicBezTo>
                  <a:pt x="1070910" y="544793"/>
                  <a:pt x="1080798" y="542506"/>
                  <a:pt x="1075283" y="541178"/>
                </a:cubicBezTo>
                <a:cubicBezTo>
                  <a:pt x="1065966" y="545936"/>
                  <a:pt x="1068438" y="545365"/>
                  <a:pt x="1063108" y="533577"/>
                </a:cubicBezTo>
                <a:lnTo>
                  <a:pt x="1057408" y="542707"/>
                </a:lnTo>
                <a:lnTo>
                  <a:pt x="1051892" y="541379"/>
                </a:lnTo>
                <a:lnTo>
                  <a:pt x="1047520" y="544994"/>
                </a:lnTo>
                <a:lnTo>
                  <a:pt x="1039533" y="544237"/>
                </a:lnTo>
                <a:lnTo>
                  <a:pt x="1036675" y="531877"/>
                </a:lnTo>
                <a:cubicBezTo>
                  <a:pt x="1027545" y="526177"/>
                  <a:pt x="1032302" y="535492"/>
                  <a:pt x="1028873" y="520662"/>
                </a:cubicBezTo>
                <a:lnTo>
                  <a:pt x="1035531" y="526933"/>
                </a:lnTo>
                <a:lnTo>
                  <a:pt x="1039904" y="523319"/>
                </a:lnTo>
                <a:lnTo>
                  <a:pt x="1050935" y="525975"/>
                </a:lnTo>
                <a:lnTo>
                  <a:pt x="1055307" y="522360"/>
                </a:lnTo>
                <a:lnTo>
                  <a:pt x="1068809" y="524446"/>
                </a:lnTo>
                <a:cubicBezTo>
                  <a:pt x="1071467" y="513416"/>
                  <a:pt x="1072610" y="518359"/>
                  <a:pt x="1065951" y="512087"/>
                </a:cubicBezTo>
                <a:lnTo>
                  <a:pt x="1067280" y="506571"/>
                </a:lnTo>
                <a:cubicBezTo>
                  <a:pt x="1058149" y="500870"/>
                  <a:pt x="1062907" y="510187"/>
                  <a:pt x="1059477" y="495355"/>
                </a:cubicBezTo>
                <a:lnTo>
                  <a:pt x="1074124" y="502384"/>
                </a:lnTo>
                <a:cubicBezTo>
                  <a:pt x="1080968" y="498197"/>
                  <a:pt x="1073552" y="499912"/>
                  <a:pt x="1081540" y="500669"/>
                </a:cubicBezTo>
                <a:close/>
                <a:moveTo>
                  <a:pt x="1358036" y="491414"/>
                </a:moveTo>
                <a:lnTo>
                  <a:pt x="1357279" y="499401"/>
                </a:lnTo>
                <a:lnTo>
                  <a:pt x="1360894" y="503774"/>
                </a:lnTo>
                <a:lnTo>
                  <a:pt x="1366023" y="492171"/>
                </a:lnTo>
                <a:close/>
                <a:moveTo>
                  <a:pt x="1406717" y="487969"/>
                </a:moveTo>
                <a:lnTo>
                  <a:pt x="1405960" y="495956"/>
                </a:lnTo>
                <a:lnTo>
                  <a:pt x="1412804" y="491769"/>
                </a:lnTo>
                <a:close/>
                <a:moveTo>
                  <a:pt x="781453" y="486737"/>
                </a:moveTo>
                <a:lnTo>
                  <a:pt x="783739" y="496624"/>
                </a:lnTo>
                <a:lnTo>
                  <a:pt x="793627" y="494338"/>
                </a:lnTo>
                <a:close/>
                <a:moveTo>
                  <a:pt x="513131" y="486290"/>
                </a:moveTo>
                <a:lnTo>
                  <a:pt x="508001" y="497893"/>
                </a:lnTo>
                <a:lnTo>
                  <a:pt x="503814" y="491048"/>
                </a:lnTo>
                <a:close/>
                <a:moveTo>
                  <a:pt x="1054721" y="486039"/>
                </a:moveTo>
                <a:cubicBezTo>
                  <a:pt x="1057579" y="498399"/>
                  <a:pt x="1057007" y="495927"/>
                  <a:pt x="1050735" y="502586"/>
                </a:cubicBezTo>
                <a:lnTo>
                  <a:pt x="1048263" y="503157"/>
                </a:lnTo>
                <a:lnTo>
                  <a:pt x="1046548" y="495742"/>
                </a:lnTo>
                <a:lnTo>
                  <a:pt x="1041604" y="496885"/>
                </a:lnTo>
                <a:cubicBezTo>
                  <a:pt x="1044833" y="488326"/>
                  <a:pt x="1042933" y="491369"/>
                  <a:pt x="1054721" y="486039"/>
                </a:cubicBezTo>
                <a:close/>
                <a:moveTo>
                  <a:pt x="882430" y="484217"/>
                </a:moveTo>
                <a:lnTo>
                  <a:pt x="887761" y="496005"/>
                </a:lnTo>
                <a:cubicBezTo>
                  <a:pt x="874258" y="493919"/>
                  <a:pt x="890804" y="497905"/>
                  <a:pt x="880345" y="497720"/>
                </a:cubicBezTo>
                <a:cubicBezTo>
                  <a:pt x="877486" y="485360"/>
                  <a:pt x="874258" y="493919"/>
                  <a:pt x="882430" y="484217"/>
                </a:cubicBezTo>
                <a:close/>
                <a:moveTo>
                  <a:pt x="843065" y="482905"/>
                </a:moveTo>
                <a:lnTo>
                  <a:pt x="849724" y="489177"/>
                </a:lnTo>
                <a:cubicBezTo>
                  <a:pt x="849724" y="489177"/>
                  <a:pt x="845924" y="495264"/>
                  <a:pt x="843452" y="495836"/>
                </a:cubicBezTo>
                <a:cubicBezTo>
                  <a:pt x="836036" y="497551"/>
                  <a:pt x="835464" y="495079"/>
                  <a:pt x="829949" y="493750"/>
                </a:cubicBezTo>
                <a:lnTo>
                  <a:pt x="835650" y="484620"/>
                </a:lnTo>
                <a:cubicBezTo>
                  <a:pt x="843637" y="485377"/>
                  <a:pt x="836221" y="487092"/>
                  <a:pt x="843065" y="482905"/>
                </a:cubicBezTo>
                <a:close/>
                <a:moveTo>
                  <a:pt x="1431435" y="482252"/>
                </a:moveTo>
                <a:lnTo>
                  <a:pt x="1425735" y="491383"/>
                </a:lnTo>
                <a:lnTo>
                  <a:pt x="1433150" y="489668"/>
                </a:lnTo>
                <a:close/>
                <a:moveTo>
                  <a:pt x="407968" y="481965"/>
                </a:moveTo>
                <a:lnTo>
                  <a:pt x="409683" y="489381"/>
                </a:lnTo>
                <a:lnTo>
                  <a:pt x="400367" y="494139"/>
                </a:lnTo>
                <a:lnTo>
                  <a:pt x="396751" y="489767"/>
                </a:lnTo>
                <a:close/>
                <a:moveTo>
                  <a:pt x="1332360" y="481727"/>
                </a:moveTo>
                <a:lnTo>
                  <a:pt x="1336547" y="488571"/>
                </a:lnTo>
                <a:lnTo>
                  <a:pt x="1331031" y="487242"/>
                </a:lnTo>
                <a:cubicBezTo>
                  <a:pt x="1322287" y="494473"/>
                  <a:pt x="1324758" y="493901"/>
                  <a:pt x="1318100" y="487629"/>
                </a:cubicBezTo>
                <a:lnTo>
                  <a:pt x="1324944" y="483442"/>
                </a:lnTo>
                <a:cubicBezTo>
                  <a:pt x="1332931" y="484199"/>
                  <a:pt x="1325515" y="485914"/>
                  <a:pt x="1332360" y="481727"/>
                </a:cubicBezTo>
                <a:close/>
                <a:moveTo>
                  <a:pt x="1988428" y="481044"/>
                </a:moveTo>
                <a:lnTo>
                  <a:pt x="1983485" y="482187"/>
                </a:lnTo>
                <a:cubicBezTo>
                  <a:pt x="1985200" y="489602"/>
                  <a:pt x="1984057" y="484659"/>
                  <a:pt x="1990143" y="488459"/>
                </a:cubicBezTo>
                <a:close/>
                <a:moveTo>
                  <a:pt x="730487" y="480294"/>
                </a:moveTo>
                <a:lnTo>
                  <a:pt x="737146" y="486567"/>
                </a:lnTo>
                <a:lnTo>
                  <a:pt x="732773" y="490182"/>
                </a:lnTo>
                <a:lnTo>
                  <a:pt x="729158" y="485810"/>
                </a:lnTo>
                <a:close/>
                <a:moveTo>
                  <a:pt x="1397014" y="479796"/>
                </a:moveTo>
                <a:lnTo>
                  <a:pt x="1395686" y="485311"/>
                </a:lnTo>
                <a:lnTo>
                  <a:pt x="1408617" y="484925"/>
                </a:lnTo>
                <a:lnTo>
                  <a:pt x="1405002" y="480553"/>
                </a:lnTo>
                <a:close/>
                <a:moveTo>
                  <a:pt x="1374953" y="474482"/>
                </a:moveTo>
                <a:lnTo>
                  <a:pt x="1363165" y="479811"/>
                </a:lnTo>
                <a:lnTo>
                  <a:pt x="1367352" y="486655"/>
                </a:lnTo>
                <a:lnTo>
                  <a:pt x="1375339" y="487412"/>
                </a:lnTo>
                <a:close/>
                <a:moveTo>
                  <a:pt x="2051941" y="474167"/>
                </a:moveTo>
                <a:lnTo>
                  <a:pt x="2048712" y="482726"/>
                </a:lnTo>
                <a:lnTo>
                  <a:pt x="2046997" y="475310"/>
                </a:lnTo>
                <a:close/>
                <a:moveTo>
                  <a:pt x="554010" y="471628"/>
                </a:moveTo>
                <a:lnTo>
                  <a:pt x="550209" y="477715"/>
                </a:lnTo>
                <a:lnTo>
                  <a:pt x="541078" y="472014"/>
                </a:lnTo>
                <a:close/>
                <a:moveTo>
                  <a:pt x="1275306" y="471485"/>
                </a:moveTo>
                <a:lnTo>
                  <a:pt x="1277021" y="478900"/>
                </a:lnTo>
                <a:lnTo>
                  <a:pt x="1270933" y="475100"/>
                </a:lnTo>
                <a:close/>
                <a:moveTo>
                  <a:pt x="1298696" y="471283"/>
                </a:moveTo>
                <a:lnTo>
                  <a:pt x="1299839" y="476227"/>
                </a:lnTo>
                <a:lnTo>
                  <a:pt x="1304783" y="475083"/>
                </a:lnTo>
                <a:cubicBezTo>
                  <a:pt x="1304026" y="483071"/>
                  <a:pt x="1308398" y="479456"/>
                  <a:pt x="1300411" y="478699"/>
                </a:cubicBezTo>
                <a:lnTo>
                  <a:pt x="1299654" y="486686"/>
                </a:lnTo>
                <a:lnTo>
                  <a:pt x="1292995" y="480414"/>
                </a:lnTo>
                <a:cubicBezTo>
                  <a:pt x="1286722" y="487073"/>
                  <a:pt x="1291666" y="485929"/>
                  <a:pt x="1285007" y="479657"/>
                </a:cubicBezTo>
                <a:cubicBezTo>
                  <a:pt x="1297367" y="476798"/>
                  <a:pt x="1289951" y="478513"/>
                  <a:pt x="1298696" y="471283"/>
                </a:cubicBezTo>
                <a:close/>
                <a:moveTo>
                  <a:pt x="1074681" y="471007"/>
                </a:moveTo>
                <a:lnTo>
                  <a:pt x="1068408" y="477666"/>
                </a:lnTo>
                <a:cubicBezTo>
                  <a:pt x="1060606" y="466449"/>
                  <a:pt x="1069552" y="482609"/>
                  <a:pt x="1061749" y="471393"/>
                </a:cubicBezTo>
                <a:close/>
                <a:moveTo>
                  <a:pt x="1993557" y="469441"/>
                </a:moveTo>
                <a:lnTo>
                  <a:pt x="1992229" y="474957"/>
                </a:lnTo>
                <a:lnTo>
                  <a:pt x="1995272" y="476857"/>
                </a:lnTo>
                <a:lnTo>
                  <a:pt x="1999644" y="473242"/>
                </a:lnTo>
                <a:close/>
                <a:moveTo>
                  <a:pt x="1133821" y="467747"/>
                </a:moveTo>
                <a:lnTo>
                  <a:pt x="1147895" y="472304"/>
                </a:lnTo>
                <a:lnTo>
                  <a:pt x="1153225" y="484092"/>
                </a:lnTo>
                <a:cubicBezTo>
                  <a:pt x="1141437" y="489422"/>
                  <a:pt x="1137637" y="495509"/>
                  <a:pt x="1131364" y="502168"/>
                </a:cubicBezTo>
                <a:cubicBezTo>
                  <a:pt x="1127177" y="495324"/>
                  <a:pt x="1133835" y="501596"/>
                  <a:pt x="1127177" y="495324"/>
                </a:cubicBezTo>
                <a:cubicBezTo>
                  <a:pt x="1118618" y="492095"/>
                  <a:pt x="1117289" y="497610"/>
                  <a:pt x="1106830" y="497425"/>
                </a:cubicBezTo>
                <a:lnTo>
                  <a:pt x="1104930" y="500469"/>
                </a:lnTo>
                <a:lnTo>
                  <a:pt x="1087812" y="494011"/>
                </a:lnTo>
                <a:cubicBezTo>
                  <a:pt x="1088569" y="486024"/>
                  <a:pt x="1088569" y="486024"/>
                  <a:pt x="1083811" y="476708"/>
                </a:cubicBezTo>
                <a:lnTo>
                  <a:pt x="1096741" y="476322"/>
                </a:lnTo>
                <a:lnTo>
                  <a:pt x="1095026" y="468906"/>
                </a:lnTo>
                <a:lnTo>
                  <a:pt x="1113473" y="469848"/>
                </a:lnTo>
                <a:lnTo>
                  <a:pt x="1122033" y="473077"/>
                </a:lnTo>
                <a:lnTo>
                  <a:pt x="1126404" y="469462"/>
                </a:lnTo>
                <a:cubicBezTo>
                  <a:pt x="1134392" y="470219"/>
                  <a:pt x="1126976" y="471934"/>
                  <a:pt x="1133821" y="467747"/>
                </a:cubicBezTo>
                <a:close/>
                <a:moveTo>
                  <a:pt x="612577" y="465896"/>
                </a:moveTo>
                <a:lnTo>
                  <a:pt x="621136" y="469125"/>
                </a:lnTo>
                <a:cubicBezTo>
                  <a:pt x="620951" y="479585"/>
                  <a:pt x="630081" y="485285"/>
                  <a:pt x="617722" y="488143"/>
                </a:cubicBezTo>
                <a:lnTo>
                  <a:pt x="615250" y="488715"/>
                </a:lnTo>
                <a:cubicBezTo>
                  <a:pt x="605362" y="491001"/>
                  <a:pt x="606691" y="485487"/>
                  <a:pt x="601747" y="486630"/>
                </a:cubicBezTo>
                <a:lnTo>
                  <a:pt x="595475" y="493288"/>
                </a:lnTo>
                <a:lnTo>
                  <a:pt x="594332" y="488345"/>
                </a:lnTo>
                <a:cubicBezTo>
                  <a:pt x="587488" y="492532"/>
                  <a:pt x="594903" y="490817"/>
                  <a:pt x="586916" y="490060"/>
                </a:cubicBezTo>
                <a:cubicBezTo>
                  <a:pt x="592045" y="478457"/>
                  <a:pt x="597561" y="479786"/>
                  <a:pt x="597174" y="466854"/>
                </a:cubicBezTo>
                <a:close/>
                <a:moveTo>
                  <a:pt x="2122868" y="465577"/>
                </a:moveTo>
                <a:cubicBezTo>
                  <a:pt x="2125338" y="465006"/>
                  <a:pt x="2125910" y="467477"/>
                  <a:pt x="2128953" y="469378"/>
                </a:cubicBezTo>
                <a:lnTo>
                  <a:pt x="2133326" y="465762"/>
                </a:lnTo>
                <a:cubicBezTo>
                  <a:pt x="2136328" y="478740"/>
                  <a:pt x="2138251" y="474390"/>
                  <a:pt x="2139188" y="476858"/>
                </a:cubicBezTo>
                <a:cubicBezTo>
                  <a:pt x="2139500" y="477681"/>
                  <a:pt x="2139703" y="479262"/>
                  <a:pt x="2139800" y="482494"/>
                </a:cubicBezTo>
                <a:cubicBezTo>
                  <a:pt x="2141515" y="489909"/>
                  <a:pt x="2137328" y="483066"/>
                  <a:pt x="2138286" y="498469"/>
                </a:cubicBezTo>
                <a:lnTo>
                  <a:pt x="2132769" y="497140"/>
                </a:lnTo>
                <a:cubicBezTo>
                  <a:pt x="2130871" y="500183"/>
                  <a:pt x="2140758" y="497897"/>
                  <a:pt x="2128399" y="500755"/>
                </a:cubicBezTo>
                <a:lnTo>
                  <a:pt x="2125926" y="501327"/>
                </a:lnTo>
                <a:cubicBezTo>
                  <a:pt x="2118510" y="503042"/>
                  <a:pt x="2114324" y="496197"/>
                  <a:pt x="2105765" y="492969"/>
                </a:cubicBezTo>
                <a:lnTo>
                  <a:pt x="2109179" y="473951"/>
                </a:lnTo>
                <a:cubicBezTo>
                  <a:pt x="2120968" y="468620"/>
                  <a:pt x="2112980" y="467863"/>
                  <a:pt x="2122868" y="465577"/>
                </a:cubicBezTo>
                <a:close/>
                <a:moveTo>
                  <a:pt x="536891" y="465171"/>
                </a:moveTo>
                <a:lnTo>
                  <a:pt x="541078" y="472015"/>
                </a:lnTo>
                <a:lnTo>
                  <a:pt x="530619" y="471830"/>
                </a:lnTo>
                <a:close/>
                <a:moveTo>
                  <a:pt x="1404044" y="465150"/>
                </a:moveTo>
                <a:lnTo>
                  <a:pt x="1398343" y="474280"/>
                </a:lnTo>
                <a:lnTo>
                  <a:pt x="1405759" y="472565"/>
                </a:lnTo>
                <a:close/>
                <a:moveTo>
                  <a:pt x="1385597" y="464208"/>
                </a:moveTo>
                <a:cubicBezTo>
                  <a:pt x="1378754" y="468395"/>
                  <a:pt x="1380653" y="465351"/>
                  <a:pt x="1377425" y="473910"/>
                </a:cubicBezTo>
                <a:lnTo>
                  <a:pt x="1377996" y="476381"/>
                </a:lnTo>
                <a:lnTo>
                  <a:pt x="1380468" y="475810"/>
                </a:lnTo>
                <a:lnTo>
                  <a:pt x="1381612" y="480754"/>
                </a:lnTo>
                <a:lnTo>
                  <a:pt x="1378383" y="489313"/>
                </a:lnTo>
                <a:lnTo>
                  <a:pt x="1383898" y="490641"/>
                </a:lnTo>
                <a:lnTo>
                  <a:pt x="1381612" y="480754"/>
                </a:lnTo>
                <a:lnTo>
                  <a:pt x="1390927" y="475995"/>
                </a:lnTo>
                <a:close/>
                <a:moveTo>
                  <a:pt x="2041667" y="463523"/>
                </a:moveTo>
                <a:lnTo>
                  <a:pt x="2044710" y="465423"/>
                </a:lnTo>
                <a:lnTo>
                  <a:pt x="2037109" y="477597"/>
                </a:lnTo>
                <a:lnTo>
                  <a:pt x="2027978" y="471897"/>
                </a:lnTo>
                <a:close/>
                <a:moveTo>
                  <a:pt x="1176986" y="462973"/>
                </a:moveTo>
                <a:lnTo>
                  <a:pt x="1179273" y="472860"/>
                </a:lnTo>
                <a:lnTo>
                  <a:pt x="1166913" y="475719"/>
                </a:lnTo>
                <a:lnTo>
                  <a:pt x="1165198" y="468303"/>
                </a:lnTo>
                <a:close/>
                <a:moveTo>
                  <a:pt x="1291465" y="462539"/>
                </a:moveTo>
                <a:lnTo>
                  <a:pt x="1298124" y="468812"/>
                </a:lnTo>
                <a:lnTo>
                  <a:pt x="1290708" y="470527"/>
                </a:lnTo>
                <a:close/>
                <a:moveTo>
                  <a:pt x="2012760" y="462396"/>
                </a:moveTo>
                <a:lnTo>
                  <a:pt x="2007817" y="463539"/>
                </a:lnTo>
                <a:cubicBezTo>
                  <a:pt x="2012003" y="470383"/>
                  <a:pt x="2006489" y="469055"/>
                  <a:pt x="2013332" y="464868"/>
                </a:cubicBezTo>
                <a:close/>
                <a:moveTo>
                  <a:pt x="791139" y="461060"/>
                </a:moveTo>
                <a:lnTo>
                  <a:pt x="794755" y="465432"/>
                </a:lnTo>
                <a:cubicBezTo>
                  <a:pt x="801414" y="471704"/>
                  <a:pt x="798370" y="469804"/>
                  <a:pt x="808830" y="469989"/>
                </a:cubicBezTo>
                <a:cubicBezTo>
                  <a:pt x="810545" y="477405"/>
                  <a:pt x="809402" y="472461"/>
                  <a:pt x="815489" y="476262"/>
                </a:cubicBezTo>
                <a:cubicBezTo>
                  <a:pt x="814731" y="484249"/>
                  <a:pt x="813017" y="476834"/>
                  <a:pt x="817204" y="483677"/>
                </a:cubicBezTo>
                <a:lnTo>
                  <a:pt x="810174" y="498323"/>
                </a:lnTo>
                <a:lnTo>
                  <a:pt x="802186" y="497566"/>
                </a:lnTo>
                <a:lnTo>
                  <a:pt x="801429" y="505554"/>
                </a:lnTo>
                <a:lnTo>
                  <a:pt x="795914" y="504225"/>
                </a:lnTo>
                <a:cubicBezTo>
                  <a:pt x="794013" y="507269"/>
                  <a:pt x="801429" y="505554"/>
                  <a:pt x="791542" y="507841"/>
                </a:cubicBezTo>
                <a:lnTo>
                  <a:pt x="784126" y="509556"/>
                </a:lnTo>
                <a:lnTo>
                  <a:pt x="781268" y="497196"/>
                </a:lnTo>
                <a:lnTo>
                  <a:pt x="762636" y="506713"/>
                </a:lnTo>
                <a:lnTo>
                  <a:pt x="749890" y="496640"/>
                </a:lnTo>
                <a:lnTo>
                  <a:pt x="745518" y="500255"/>
                </a:lnTo>
                <a:lnTo>
                  <a:pt x="742475" y="498356"/>
                </a:lnTo>
                <a:lnTo>
                  <a:pt x="741147" y="503870"/>
                </a:lnTo>
                <a:lnTo>
                  <a:pt x="735631" y="502541"/>
                </a:lnTo>
                <a:lnTo>
                  <a:pt x="733546" y="516044"/>
                </a:lnTo>
                <a:lnTo>
                  <a:pt x="723843" y="507871"/>
                </a:lnTo>
                <a:lnTo>
                  <a:pt x="719472" y="511486"/>
                </a:lnTo>
                <a:lnTo>
                  <a:pt x="710341" y="505786"/>
                </a:lnTo>
                <a:lnTo>
                  <a:pt x="705969" y="509401"/>
                </a:lnTo>
                <a:lnTo>
                  <a:pt x="703682" y="499513"/>
                </a:lnTo>
                <a:lnTo>
                  <a:pt x="692280" y="517775"/>
                </a:lnTo>
                <a:lnTo>
                  <a:pt x="687337" y="518918"/>
                </a:lnTo>
                <a:lnTo>
                  <a:pt x="684865" y="519490"/>
                </a:lnTo>
                <a:lnTo>
                  <a:pt x="679921" y="520633"/>
                </a:lnTo>
                <a:lnTo>
                  <a:pt x="673648" y="527292"/>
                </a:lnTo>
                <a:lnTo>
                  <a:pt x="677263" y="531664"/>
                </a:lnTo>
                <a:lnTo>
                  <a:pt x="674606" y="542694"/>
                </a:lnTo>
                <a:cubicBezTo>
                  <a:pt x="666618" y="541937"/>
                  <a:pt x="674034" y="540222"/>
                  <a:pt x="667190" y="544409"/>
                </a:cubicBezTo>
                <a:lnTo>
                  <a:pt x="658632" y="541180"/>
                </a:lnTo>
                <a:cubicBezTo>
                  <a:pt x="659389" y="533194"/>
                  <a:pt x="658817" y="530722"/>
                  <a:pt x="655202" y="526349"/>
                </a:cubicBezTo>
                <a:lnTo>
                  <a:pt x="670033" y="522920"/>
                </a:lnTo>
                <a:lnTo>
                  <a:pt x="667175" y="510560"/>
                </a:lnTo>
                <a:cubicBezTo>
                  <a:pt x="660330" y="514747"/>
                  <a:pt x="657859" y="515318"/>
                  <a:pt x="652344" y="513990"/>
                </a:cubicBezTo>
                <a:cubicBezTo>
                  <a:pt x="650258" y="527493"/>
                  <a:pt x="646643" y="523120"/>
                  <a:pt x="637898" y="530351"/>
                </a:cubicBezTo>
                <a:cubicBezTo>
                  <a:pt x="625153" y="520278"/>
                  <a:pt x="632955" y="531494"/>
                  <a:pt x="625153" y="520278"/>
                </a:cubicBezTo>
                <a:lnTo>
                  <a:pt x="620781" y="523893"/>
                </a:lnTo>
                <a:lnTo>
                  <a:pt x="610321" y="523708"/>
                </a:lnTo>
                <a:lnTo>
                  <a:pt x="613550" y="515149"/>
                </a:lnTo>
                <a:cubicBezTo>
                  <a:pt x="605563" y="514392"/>
                  <a:pt x="612979" y="512677"/>
                  <a:pt x="606135" y="516864"/>
                </a:cubicBezTo>
                <a:cubicBezTo>
                  <a:pt x="603091" y="514964"/>
                  <a:pt x="610507" y="513249"/>
                  <a:pt x="600619" y="515536"/>
                </a:cubicBezTo>
                <a:lnTo>
                  <a:pt x="585788" y="518965"/>
                </a:lnTo>
                <a:cubicBezTo>
                  <a:pt x="591489" y="509834"/>
                  <a:pt x="593204" y="517250"/>
                  <a:pt x="601948" y="510020"/>
                </a:cubicBezTo>
                <a:cubicBezTo>
                  <a:pt x="604991" y="511920"/>
                  <a:pt x="597575" y="513635"/>
                  <a:pt x="607463" y="511349"/>
                </a:cubicBezTo>
                <a:lnTo>
                  <a:pt x="614879" y="509634"/>
                </a:lnTo>
                <a:lnTo>
                  <a:pt x="613164" y="502218"/>
                </a:lnTo>
                <a:cubicBezTo>
                  <a:pt x="625524" y="499360"/>
                  <a:pt x="624952" y="496888"/>
                  <a:pt x="631796" y="492701"/>
                </a:cubicBezTo>
                <a:lnTo>
                  <a:pt x="640927" y="498402"/>
                </a:lnTo>
                <a:lnTo>
                  <a:pt x="645299" y="494786"/>
                </a:lnTo>
                <a:lnTo>
                  <a:pt x="648342" y="496687"/>
                </a:lnTo>
                <a:lnTo>
                  <a:pt x="647585" y="504674"/>
                </a:lnTo>
                <a:lnTo>
                  <a:pt x="656145" y="507903"/>
                </a:lnTo>
                <a:cubicBezTo>
                  <a:pt x="652715" y="493071"/>
                  <a:pt x="659944" y="501816"/>
                  <a:pt x="648342" y="496687"/>
                </a:cubicBezTo>
                <a:cubicBezTo>
                  <a:pt x="657086" y="489456"/>
                  <a:pt x="653858" y="498015"/>
                  <a:pt x="658986" y="486413"/>
                </a:cubicBezTo>
                <a:lnTo>
                  <a:pt x="664502" y="487741"/>
                </a:lnTo>
                <a:lnTo>
                  <a:pt x="675718" y="479939"/>
                </a:lnTo>
                <a:cubicBezTo>
                  <a:pt x="688464" y="490013"/>
                  <a:pt x="680661" y="478796"/>
                  <a:pt x="688464" y="490013"/>
                </a:cubicBezTo>
                <a:lnTo>
                  <a:pt x="692837" y="486397"/>
                </a:lnTo>
                <a:lnTo>
                  <a:pt x="693980" y="491341"/>
                </a:lnTo>
                <a:lnTo>
                  <a:pt x="698924" y="490198"/>
                </a:lnTo>
                <a:cubicBezTo>
                  <a:pt x="695695" y="498757"/>
                  <a:pt x="697024" y="493241"/>
                  <a:pt x="700067" y="495142"/>
                </a:cubicBezTo>
                <a:cubicBezTo>
                  <a:pt x="705583" y="496470"/>
                  <a:pt x="700067" y="495142"/>
                  <a:pt x="708055" y="495899"/>
                </a:cubicBezTo>
                <a:cubicBezTo>
                  <a:pt x="707483" y="493427"/>
                  <a:pt x="705011" y="493998"/>
                  <a:pt x="709955" y="492855"/>
                </a:cubicBezTo>
                <a:cubicBezTo>
                  <a:pt x="719842" y="490569"/>
                  <a:pt x="709955" y="492855"/>
                  <a:pt x="715471" y="494184"/>
                </a:cubicBezTo>
                <a:lnTo>
                  <a:pt x="722314" y="489997"/>
                </a:lnTo>
                <a:lnTo>
                  <a:pt x="722128" y="500456"/>
                </a:lnTo>
                <a:lnTo>
                  <a:pt x="725744" y="504828"/>
                </a:lnTo>
                <a:lnTo>
                  <a:pt x="730116" y="501213"/>
                </a:lnTo>
                <a:lnTo>
                  <a:pt x="742474" y="498355"/>
                </a:lnTo>
                <a:lnTo>
                  <a:pt x="744560" y="484852"/>
                </a:lnTo>
                <a:lnTo>
                  <a:pt x="755591" y="487510"/>
                </a:lnTo>
                <a:lnTo>
                  <a:pt x="753876" y="480094"/>
                </a:lnTo>
                <a:lnTo>
                  <a:pt x="757104" y="471535"/>
                </a:lnTo>
                <a:lnTo>
                  <a:pt x="762620" y="472863"/>
                </a:lnTo>
                <a:cubicBezTo>
                  <a:pt x="762048" y="470391"/>
                  <a:pt x="759576" y="470963"/>
                  <a:pt x="764520" y="469820"/>
                </a:cubicBezTo>
                <a:cubicBezTo>
                  <a:pt x="774408" y="467533"/>
                  <a:pt x="764520" y="469820"/>
                  <a:pt x="770036" y="471148"/>
                </a:cubicBezTo>
                <a:cubicBezTo>
                  <a:pt x="776880" y="466962"/>
                  <a:pt x="769464" y="468677"/>
                  <a:pt x="777451" y="469434"/>
                </a:cubicBezTo>
                <a:lnTo>
                  <a:pt x="778780" y="463918"/>
                </a:lnTo>
                <a:cubicBezTo>
                  <a:pt x="778780" y="463918"/>
                  <a:pt x="784295" y="465247"/>
                  <a:pt x="784295" y="465247"/>
                </a:cubicBezTo>
                <a:cubicBezTo>
                  <a:pt x="794183" y="462960"/>
                  <a:pt x="784295" y="465247"/>
                  <a:pt x="791139" y="461060"/>
                </a:cubicBezTo>
                <a:close/>
                <a:moveTo>
                  <a:pt x="1319227" y="458723"/>
                </a:moveTo>
                <a:lnTo>
                  <a:pt x="1325886" y="464996"/>
                </a:lnTo>
                <a:lnTo>
                  <a:pt x="1319042" y="469183"/>
                </a:lnTo>
                <a:close/>
                <a:moveTo>
                  <a:pt x="663110" y="457791"/>
                </a:moveTo>
                <a:cubicBezTo>
                  <a:pt x="664870" y="458361"/>
                  <a:pt x="665916" y="460072"/>
                  <a:pt x="669246" y="463208"/>
                </a:cubicBezTo>
                <a:lnTo>
                  <a:pt x="654414" y="466638"/>
                </a:lnTo>
                <a:lnTo>
                  <a:pt x="652699" y="459222"/>
                </a:lnTo>
                <a:cubicBezTo>
                  <a:pt x="658879" y="457793"/>
                  <a:pt x="661351" y="457221"/>
                  <a:pt x="663110" y="457791"/>
                </a:cubicBezTo>
                <a:close/>
                <a:moveTo>
                  <a:pt x="1247913" y="454382"/>
                </a:moveTo>
                <a:lnTo>
                  <a:pt x="1254001" y="458182"/>
                </a:lnTo>
                <a:lnTo>
                  <a:pt x="1261803" y="469399"/>
                </a:lnTo>
                <a:lnTo>
                  <a:pt x="1269404" y="457224"/>
                </a:lnTo>
                <a:cubicBezTo>
                  <a:pt x="1271119" y="464640"/>
                  <a:pt x="1272641" y="465590"/>
                  <a:pt x="1272711" y="465900"/>
                </a:cubicBezTo>
                <a:cubicBezTo>
                  <a:pt x="1272783" y="466209"/>
                  <a:pt x="1271404" y="465877"/>
                  <a:pt x="1267318" y="470728"/>
                </a:cubicBezTo>
                <a:lnTo>
                  <a:pt x="1270933" y="475099"/>
                </a:lnTo>
                <a:lnTo>
                  <a:pt x="1270933" y="475100"/>
                </a:lnTo>
                <a:lnTo>
                  <a:pt x="1272077" y="480043"/>
                </a:lnTo>
                <a:lnTo>
                  <a:pt x="1262189" y="482330"/>
                </a:lnTo>
                <a:lnTo>
                  <a:pt x="1263332" y="487273"/>
                </a:lnTo>
                <a:lnTo>
                  <a:pt x="1257817" y="485945"/>
                </a:lnTo>
                <a:cubicBezTo>
                  <a:pt x="1254016" y="492032"/>
                  <a:pt x="1258388" y="488417"/>
                  <a:pt x="1251545" y="492603"/>
                </a:cubicBezTo>
                <a:lnTo>
                  <a:pt x="1250788" y="500591"/>
                </a:lnTo>
                <a:cubicBezTo>
                  <a:pt x="1242229" y="497362"/>
                  <a:pt x="1245272" y="499262"/>
                  <a:pt x="1240514" y="489946"/>
                </a:cubicBezTo>
                <a:cubicBezTo>
                  <a:pt x="1230054" y="489761"/>
                  <a:pt x="1223967" y="485960"/>
                  <a:pt x="1219209" y="476645"/>
                </a:cubicBezTo>
                <a:lnTo>
                  <a:pt x="1224153" y="475502"/>
                </a:lnTo>
                <a:cubicBezTo>
                  <a:pt x="1223766" y="462570"/>
                  <a:pt x="1226810" y="464471"/>
                  <a:pt x="1233082" y="457812"/>
                </a:cubicBezTo>
                <a:cubicBezTo>
                  <a:pt x="1241070" y="458569"/>
                  <a:pt x="1243542" y="457997"/>
                  <a:pt x="1247913" y="454382"/>
                </a:cubicBezTo>
                <a:close/>
                <a:moveTo>
                  <a:pt x="1372852" y="454135"/>
                </a:moveTo>
                <a:lnTo>
                  <a:pt x="1367908" y="455278"/>
                </a:lnTo>
                <a:lnTo>
                  <a:pt x="1373995" y="459078"/>
                </a:lnTo>
                <a:close/>
                <a:moveTo>
                  <a:pt x="2010475" y="452508"/>
                </a:moveTo>
                <a:lnTo>
                  <a:pt x="2018462" y="453265"/>
                </a:lnTo>
                <a:lnTo>
                  <a:pt x="2014662" y="459352"/>
                </a:lnTo>
                <a:close/>
                <a:moveTo>
                  <a:pt x="239276" y="450665"/>
                </a:moveTo>
                <a:lnTo>
                  <a:pt x="240420" y="455609"/>
                </a:lnTo>
                <a:lnTo>
                  <a:pt x="234333" y="451809"/>
                </a:lnTo>
                <a:close/>
                <a:moveTo>
                  <a:pt x="1309525" y="450550"/>
                </a:moveTo>
                <a:lnTo>
                  <a:pt x="1318084" y="453779"/>
                </a:lnTo>
                <a:lnTo>
                  <a:pt x="1308197" y="456066"/>
                </a:lnTo>
                <a:close/>
                <a:moveTo>
                  <a:pt x="1343374" y="450535"/>
                </a:moveTo>
                <a:cubicBezTo>
                  <a:pt x="1343374" y="450535"/>
                  <a:pt x="1346990" y="454907"/>
                  <a:pt x="1346990" y="454907"/>
                </a:cubicBezTo>
                <a:cubicBezTo>
                  <a:pt x="1348705" y="462323"/>
                  <a:pt x="1343761" y="463466"/>
                  <a:pt x="1339389" y="467081"/>
                </a:cubicBezTo>
                <a:lnTo>
                  <a:pt x="1335773" y="462709"/>
                </a:lnTo>
                <a:lnTo>
                  <a:pt x="1343189" y="460994"/>
                </a:lnTo>
                <a:lnTo>
                  <a:pt x="1339002" y="454150"/>
                </a:lnTo>
                <a:close/>
                <a:moveTo>
                  <a:pt x="1322456" y="450164"/>
                </a:moveTo>
                <a:cubicBezTo>
                  <a:pt x="1332916" y="450349"/>
                  <a:pt x="1327972" y="451493"/>
                  <a:pt x="1334631" y="457765"/>
                </a:cubicBezTo>
                <a:lnTo>
                  <a:pt x="1332730" y="460809"/>
                </a:lnTo>
                <a:cubicBezTo>
                  <a:pt x="1323600" y="455108"/>
                  <a:pt x="1327215" y="459480"/>
                  <a:pt x="1322456" y="450164"/>
                </a:cubicBezTo>
                <a:close/>
                <a:moveTo>
                  <a:pt x="1153470" y="448554"/>
                </a:moveTo>
                <a:cubicBezTo>
                  <a:pt x="1154920" y="449196"/>
                  <a:pt x="1155967" y="450907"/>
                  <a:pt x="1156824" y="454615"/>
                </a:cubicBezTo>
                <a:lnTo>
                  <a:pt x="1159111" y="464502"/>
                </a:lnTo>
                <a:lnTo>
                  <a:pt x="1138764" y="466604"/>
                </a:lnTo>
                <a:cubicBezTo>
                  <a:pt x="1140092" y="461088"/>
                  <a:pt x="1142750" y="450057"/>
                  <a:pt x="1147694" y="448914"/>
                </a:cubicBezTo>
                <a:cubicBezTo>
                  <a:pt x="1150166" y="448342"/>
                  <a:pt x="1152019" y="447913"/>
                  <a:pt x="1153470" y="448554"/>
                </a:cubicBezTo>
                <a:close/>
                <a:moveTo>
                  <a:pt x="1262173" y="448480"/>
                </a:moveTo>
                <a:lnTo>
                  <a:pt x="1266360" y="455324"/>
                </a:lnTo>
                <a:lnTo>
                  <a:pt x="1258373" y="454567"/>
                </a:lnTo>
                <a:close/>
                <a:moveTo>
                  <a:pt x="971217" y="440248"/>
                </a:moveTo>
                <a:lnTo>
                  <a:pt x="971031" y="450707"/>
                </a:lnTo>
                <a:lnTo>
                  <a:pt x="959428" y="445578"/>
                </a:lnTo>
                <a:close/>
                <a:moveTo>
                  <a:pt x="1973767" y="440165"/>
                </a:moveTo>
                <a:lnTo>
                  <a:pt x="1973010" y="448152"/>
                </a:lnTo>
                <a:lnTo>
                  <a:pt x="1979853" y="443965"/>
                </a:lnTo>
                <a:close/>
                <a:moveTo>
                  <a:pt x="2007616" y="440148"/>
                </a:moveTo>
                <a:lnTo>
                  <a:pt x="2015604" y="440905"/>
                </a:lnTo>
                <a:lnTo>
                  <a:pt x="2012375" y="449464"/>
                </a:lnTo>
                <a:close/>
                <a:moveTo>
                  <a:pt x="1259887" y="438593"/>
                </a:moveTo>
                <a:lnTo>
                  <a:pt x="1265974" y="442394"/>
                </a:lnTo>
                <a:lnTo>
                  <a:pt x="1261030" y="443537"/>
                </a:lnTo>
                <a:close/>
                <a:moveTo>
                  <a:pt x="1293736" y="438578"/>
                </a:moveTo>
                <a:lnTo>
                  <a:pt x="1301723" y="439335"/>
                </a:lnTo>
                <a:cubicBezTo>
                  <a:pt x="1301353" y="460254"/>
                  <a:pt x="1302480" y="431348"/>
                  <a:pt x="1296022" y="448466"/>
                </a:cubicBezTo>
                <a:cubicBezTo>
                  <a:pt x="1292793" y="457025"/>
                  <a:pt x="1300209" y="455310"/>
                  <a:pt x="1285949" y="461212"/>
                </a:cubicBezTo>
                <a:cubicBezTo>
                  <a:pt x="1288035" y="447709"/>
                  <a:pt x="1282335" y="456839"/>
                  <a:pt x="1291078" y="449609"/>
                </a:cubicBezTo>
                <a:lnTo>
                  <a:pt x="1284419" y="443336"/>
                </a:lnTo>
                <a:close/>
                <a:moveTo>
                  <a:pt x="832776" y="438410"/>
                </a:moveTo>
                <a:lnTo>
                  <a:pt x="836963" y="445254"/>
                </a:lnTo>
                <a:cubicBezTo>
                  <a:pt x="836963" y="445254"/>
                  <a:pt x="832591" y="448870"/>
                  <a:pt x="832591" y="448870"/>
                </a:cubicBezTo>
                <a:cubicBezTo>
                  <a:pt x="820231" y="451728"/>
                  <a:pt x="830119" y="449441"/>
                  <a:pt x="822131" y="448684"/>
                </a:cubicBezTo>
                <a:cubicBezTo>
                  <a:pt x="827260" y="437082"/>
                  <a:pt x="826503" y="445069"/>
                  <a:pt x="832776" y="438410"/>
                </a:cubicBezTo>
                <a:close/>
                <a:moveTo>
                  <a:pt x="1197132" y="437481"/>
                </a:moveTo>
                <a:lnTo>
                  <a:pt x="1193331" y="443568"/>
                </a:lnTo>
                <a:lnTo>
                  <a:pt x="1192188" y="438624"/>
                </a:lnTo>
                <a:close/>
                <a:moveTo>
                  <a:pt x="883928" y="434393"/>
                </a:moveTo>
                <a:lnTo>
                  <a:pt x="890016" y="438194"/>
                </a:lnTo>
                <a:lnTo>
                  <a:pt x="880128" y="440481"/>
                </a:lnTo>
                <a:close/>
                <a:moveTo>
                  <a:pt x="1120874" y="434284"/>
                </a:moveTo>
                <a:lnTo>
                  <a:pt x="1130005" y="439984"/>
                </a:lnTo>
                <a:lnTo>
                  <a:pt x="1130391" y="452916"/>
                </a:lnTo>
                <a:lnTo>
                  <a:pt x="1122975" y="454631"/>
                </a:lnTo>
                <a:cubicBezTo>
                  <a:pt x="1113087" y="456917"/>
                  <a:pt x="1122975" y="454631"/>
                  <a:pt x="1117459" y="453302"/>
                </a:cubicBezTo>
                <a:lnTo>
                  <a:pt x="1113087" y="456917"/>
                </a:lnTo>
                <a:lnTo>
                  <a:pt x="1108329" y="447601"/>
                </a:lnTo>
                <a:lnTo>
                  <a:pt x="1113458" y="435998"/>
                </a:lnTo>
                <a:cubicBezTo>
                  <a:pt x="1121445" y="436755"/>
                  <a:pt x="1114030" y="438470"/>
                  <a:pt x="1120874" y="434284"/>
                </a:cubicBezTo>
                <a:close/>
                <a:moveTo>
                  <a:pt x="1282134" y="433448"/>
                </a:moveTo>
                <a:lnTo>
                  <a:pt x="1288221" y="437249"/>
                </a:lnTo>
                <a:lnTo>
                  <a:pt x="1283849" y="440864"/>
                </a:lnTo>
                <a:lnTo>
                  <a:pt x="1280805" y="438964"/>
                </a:lnTo>
                <a:close/>
                <a:moveTo>
                  <a:pt x="1969008" y="430848"/>
                </a:moveTo>
                <a:lnTo>
                  <a:pt x="1963307" y="439979"/>
                </a:lnTo>
                <a:lnTo>
                  <a:pt x="1970723" y="438264"/>
                </a:lnTo>
                <a:close/>
                <a:moveTo>
                  <a:pt x="713538" y="429528"/>
                </a:moveTo>
                <a:lnTo>
                  <a:pt x="723241" y="437700"/>
                </a:lnTo>
                <a:lnTo>
                  <a:pt x="715825" y="439415"/>
                </a:lnTo>
                <a:close/>
                <a:moveTo>
                  <a:pt x="1345646" y="426573"/>
                </a:moveTo>
                <a:lnTo>
                  <a:pt x="1342417" y="435132"/>
                </a:lnTo>
                <a:lnTo>
                  <a:pt x="1340702" y="427716"/>
                </a:lnTo>
                <a:close/>
                <a:moveTo>
                  <a:pt x="909975" y="423162"/>
                </a:moveTo>
                <a:cubicBezTo>
                  <a:pt x="917963" y="423918"/>
                  <a:pt x="924621" y="430192"/>
                  <a:pt x="931280" y="436465"/>
                </a:cubicBezTo>
                <a:lnTo>
                  <a:pt x="935653" y="432849"/>
                </a:lnTo>
                <a:lnTo>
                  <a:pt x="937367" y="440265"/>
                </a:lnTo>
                <a:lnTo>
                  <a:pt x="944212" y="436078"/>
                </a:lnTo>
                <a:lnTo>
                  <a:pt x="947255" y="437978"/>
                </a:lnTo>
                <a:lnTo>
                  <a:pt x="945741" y="453953"/>
                </a:lnTo>
                <a:lnTo>
                  <a:pt x="945169" y="451481"/>
                </a:lnTo>
                <a:cubicBezTo>
                  <a:pt x="944984" y="461940"/>
                  <a:pt x="940612" y="465555"/>
                  <a:pt x="937383" y="474114"/>
                </a:cubicBezTo>
                <a:lnTo>
                  <a:pt x="932439" y="475257"/>
                </a:lnTo>
                <a:lnTo>
                  <a:pt x="927496" y="476400"/>
                </a:lnTo>
                <a:lnTo>
                  <a:pt x="923123" y="480016"/>
                </a:lnTo>
                <a:lnTo>
                  <a:pt x="915135" y="479259"/>
                </a:lnTo>
                <a:lnTo>
                  <a:pt x="913807" y="484774"/>
                </a:lnTo>
                <a:lnTo>
                  <a:pt x="908291" y="483446"/>
                </a:lnTo>
                <a:cubicBezTo>
                  <a:pt x="905634" y="494477"/>
                  <a:pt x="908677" y="496377"/>
                  <a:pt x="896318" y="499235"/>
                </a:cubicBezTo>
                <a:lnTo>
                  <a:pt x="892703" y="494863"/>
                </a:lnTo>
                <a:lnTo>
                  <a:pt x="894032" y="489347"/>
                </a:lnTo>
                <a:lnTo>
                  <a:pt x="888516" y="488019"/>
                </a:lnTo>
                <a:cubicBezTo>
                  <a:pt x="891174" y="476988"/>
                  <a:pt x="886616" y="491062"/>
                  <a:pt x="888702" y="477560"/>
                </a:cubicBezTo>
                <a:lnTo>
                  <a:pt x="878999" y="469387"/>
                </a:lnTo>
                <a:lnTo>
                  <a:pt x="874627" y="473002"/>
                </a:lnTo>
                <a:lnTo>
                  <a:pt x="864168" y="472817"/>
                </a:lnTo>
                <a:cubicBezTo>
                  <a:pt x="867397" y="464258"/>
                  <a:pt x="872912" y="465587"/>
                  <a:pt x="883943" y="468244"/>
                </a:cubicBezTo>
                <a:lnTo>
                  <a:pt x="887172" y="459685"/>
                </a:lnTo>
                <a:cubicBezTo>
                  <a:pt x="899531" y="456827"/>
                  <a:pt x="899531" y="456827"/>
                  <a:pt x="895344" y="449983"/>
                </a:cubicBezTo>
                <a:lnTo>
                  <a:pt x="895530" y="439524"/>
                </a:lnTo>
                <a:cubicBezTo>
                  <a:pt x="903517" y="440281"/>
                  <a:pt x="896101" y="441996"/>
                  <a:pt x="902945" y="437809"/>
                </a:cubicBezTo>
                <a:lnTo>
                  <a:pt x="904660" y="445225"/>
                </a:lnTo>
                <a:cubicBezTo>
                  <a:pt x="915877" y="437422"/>
                  <a:pt x="905232" y="447697"/>
                  <a:pt x="916449" y="439894"/>
                </a:cubicBezTo>
                <a:close/>
                <a:moveTo>
                  <a:pt x="703836" y="421356"/>
                </a:moveTo>
                <a:cubicBezTo>
                  <a:pt x="711252" y="419641"/>
                  <a:pt x="708780" y="420212"/>
                  <a:pt x="712395" y="424584"/>
                </a:cubicBezTo>
                <a:cubicBezTo>
                  <a:pt x="712395" y="424584"/>
                  <a:pt x="705551" y="428771"/>
                  <a:pt x="708023" y="428200"/>
                </a:cubicBezTo>
                <a:cubicBezTo>
                  <a:pt x="700607" y="429915"/>
                  <a:pt x="703079" y="429343"/>
                  <a:pt x="699464" y="424971"/>
                </a:cubicBezTo>
                <a:cubicBezTo>
                  <a:pt x="699464" y="424971"/>
                  <a:pt x="703836" y="421356"/>
                  <a:pt x="703836" y="421356"/>
                </a:cubicBezTo>
                <a:close/>
                <a:moveTo>
                  <a:pt x="1992584" y="420189"/>
                </a:moveTo>
                <a:cubicBezTo>
                  <a:pt x="1986311" y="426847"/>
                  <a:pt x="1985740" y="424376"/>
                  <a:pt x="1986126" y="437306"/>
                </a:cubicBezTo>
                <a:lnTo>
                  <a:pt x="1996014" y="435020"/>
                </a:lnTo>
                <a:lnTo>
                  <a:pt x="1992398" y="430648"/>
                </a:lnTo>
                <a:close/>
                <a:moveTo>
                  <a:pt x="1340246" y="418707"/>
                </a:moveTo>
                <a:cubicBezTo>
                  <a:pt x="1340555" y="418636"/>
                  <a:pt x="1340223" y="420015"/>
                  <a:pt x="1345074" y="424101"/>
                </a:cubicBezTo>
                <a:lnTo>
                  <a:pt x="1333286" y="429431"/>
                </a:lnTo>
                <a:lnTo>
                  <a:pt x="1331571" y="422016"/>
                </a:lnTo>
                <a:cubicBezTo>
                  <a:pt x="1338987" y="420301"/>
                  <a:pt x="1339937" y="418779"/>
                  <a:pt x="1340246" y="418707"/>
                </a:cubicBezTo>
                <a:close/>
                <a:moveTo>
                  <a:pt x="1312553" y="418601"/>
                </a:moveTo>
                <a:lnTo>
                  <a:pt x="1312368" y="429061"/>
                </a:lnTo>
                <a:lnTo>
                  <a:pt x="1303237" y="423360"/>
                </a:lnTo>
                <a:close/>
                <a:moveTo>
                  <a:pt x="1974894" y="411259"/>
                </a:moveTo>
                <a:cubicBezTo>
                  <a:pt x="1974137" y="419247"/>
                  <a:pt x="1972422" y="411831"/>
                  <a:pt x="1976609" y="418675"/>
                </a:cubicBezTo>
                <a:lnTo>
                  <a:pt x="1973951" y="429705"/>
                </a:lnTo>
                <a:lnTo>
                  <a:pt x="1982511" y="432934"/>
                </a:lnTo>
                <a:cubicBezTo>
                  <a:pt x="1979653" y="420575"/>
                  <a:pt x="1981367" y="427990"/>
                  <a:pt x="1984025" y="416960"/>
                </a:cubicBezTo>
                <a:close/>
                <a:moveTo>
                  <a:pt x="1042516" y="410741"/>
                </a:moveTo>
                <a:cubicBezTo>
                  <a:pt x="1045946" y="425572"/>
                  <a:pt x="1042330" y="421200"/>
                  <a:pt x="1037201" y="432802"/>
                </a:cubicBezTo>
                <a:lnTo>
                  <a:pt x="1042531" y="444590"/>
                </a:lnTo>
                <a:lnTo>
                  <a:pt x="1037587" y="445733"/>
                </a:lnTo>
                <a:lnTo>
                  <a:pt x="1041202" y="450106"/>
                </a:lnTo>
                <a:lnTo>
                  <a:pt x="1034173" y="464751"/>
                </a:lnTo>
                <a:lnTo>
                  <a:pt x="1023528" y="475025"/>
                </a:lnTo>
                <a:lnTo>
                  <a:pt x="1018012" y="473697"/>
                </a:lnTo>
                <a:lnTo>
                  <a:pt x="1009268" y="480927"/>
                </a:lnTo>
                <a:lnTo>
                  <a:pt x="1003753" y="479598"/>
                </a:lnTo>
                <a:lnTo>
                  <a:pt x="993865" y="481885"/>
                </a:lnTo>
                <a:lnTo>
                  <a:pt x="1002038" y="472183"/>
                </a:lnTo>
                <a:lnTo>
                  <a:pt x="992336" y="464011"/>
                </a:lnTo>
                <a:lnTo>
                  <a:pt x="986063" y="470669"/>
                </a:lnTo>
                <a:lnTo>
                  <a:pt x="982448" y="466297"/>
                </a:lnTo>
                <a:cubicBezTo>
                  <a:pt x="975604" y="470484"/>
                  <a:pt x="983020" y="468769"/>
                  <a:pt x="975032" y="468012"/>
                </a:cubicBezTo>
                <a:cubicBezTo>
                  <a:pt x="975604" y="470484"/>
                  <a:pt x="978076" y="469912"/>
                  <a:pt x="973133" y="471056"/>
                </a:cubicBezTo>
                <a:cubicBezTo>
                  <a:pt x="963245" y="473342"/>
                  <a:pt x="973133" y="471056"/>
                  <a:pt x="967617" y="469727"/>
                </a:cubicBezTo>
                <a:cubicBezTo>
                  <a:pt x="961345" y="476386"/>
                  <a:pt x="966289" y="475242"/>
                  <a:pt x="962102" y="468398"/>
                </a:cubicBezTo>
                <a:cubicBezTo>
                  <a:pt x="974461" y="465540"/>
                  <a:pt x="969517" y="466683"/>
                  <a:pt x="973889" y="463068"/>
                </a:cubicBezTo>
                <a:cubicBezTo>
                  <a:pt x="984920" y="465725"/>
                  <a:pt x="970846" y="461168"/>
                  <a:pt x="984348" y="463254"/>
                </a:cubicBezTo>
                <a:lnTo>
                  <a:pt x="986434" y="449750"/>
                </a:lnTo>
                <a:lnTo>
                  <a:pt x="982819" y="445378"/>
                </a:lnTo>
                <a:cubicBezTo>
                  <a:pt x="986048" y="436820"/>
                  <a:pt x="984719" y="442335"/>
                  <a:pt x="981676" y="440435"/>
                </a:cubicBezTo>
                <a:cubicBezTo>
                  <a:pt x="976160" y="439106"/>
                  <a:pt x="985476" y="434348"/>
                  <a:pt x="976732" y="441578"/>
                </a:cubicBezTo>
                <a:lnTo>
                  <a:pt x="970073" y="435306"/>
                </a:lnTo>
                <a:lnTo>
                  <a:pt x="973302" y="426747"/>
                </a:lnTo>
                <a:cubicBezTo>
                  <a:pt x="981289" y="427504"/>
                  <a:pt x="973873" y="429219"/>
                  <a:pt x="980718" y="425032"/>
                </a:cubicBezTo>
                <a:lnTo>
                  <a:pt x="984333" y="429404"/>
                </a:lnTo>
                <a:lnTo>
                  <a:pt x="987562" y="420844"/>
                </a:lnTo>
                <a:lnTo>
                  <a:pt x="993077" y="422174"/>
                </a:lnTo>
                <a:lnTo>
                  <a:pt x="998777" y="413042"/>
                </a:lnTo>
                <a:cubicBezTo>
                  <a:pt x="1012280" y="415128"/>
                  <a:pt x="1003149" y="409427"/>
                  <a:pt x="1007908" y="418744"/>
                </a:cubicBezTo>
                <a:cubicBezTo>
                  <a:pt x="1019125" y="410941"/>
                  <a:pt x="1008480" y="421216"/>
                  <a:pt x="1019697" y="413413"/>
                </a:cubicBezTo>
                <a:cubicBezTo>
                  <a:pt x="1026355" y="419686"/>
                  <a:pt x="1032443" y="423487"/>
                  <a:pt x="1037958" y="424815"/>
                </a:cubicBezTo>
                <a:close/>
                <a:moveTo>
                  <a:pt x="2016159" y="409528"/>
                </a:moveTo>
                <a:lnTo>
                  <a:pt x="2025290" y="415229"/>
                </a:lnTo>
                <a:lnTo>
                  <a:pt x="2018446" y="419416"/>
                </a:lnTo>
                <a:close/>
                <a:moveTo>
                  <a:pt x="1963864" y="408602"/>
                </a:moveTo>
                <a:lnTo>
                  <a:pt x="1960063" y="414689"/>
                </a:lnTo>
                <a:lnTo>
                  <a:pt x="1965007" y="413546"/>
                </a:lnTo>
                <a:close/>
                <a:moveTo>
                  <a:pt x="1067234" y="405023"/>
                </a:moveTo>
                <a:lnTo>
                  <a:pt x="1073321" y="408823"/>
                </a:lnTo>
                <a:lnTo>
                  <a:pt x="1070092" y="417382"/>
                </a:lnTo>
                <a:cubicBezTo>
                  <a:pt x="1056589" y="415297"/>
                  <a:pt x="1070664" y="419854"/>
                  <a:pt x="1057161" y="417769"/>
                </a:cubicBezTo>
                <a:lnTo>
                  <a:pt x="1059818" y="406738"/>
                </a:lnTo>
                <a:cubicBezTo>
                  <a:pt x="1067806" y="407495"/>
                  <a:pt x="1060390" y="409209"/>
                  <a:pt x="1067234" y="405023"/>
                </a:cubicBezTo>
                <a:close/>
                <a:moveTo>
                  <a:pt x="1316053" y="395740"/>
                </a:moveTo>
                <a:lnTo>
                  <a:pt x="1318439" y="399012"/>
                </a:lnTo>
                <a:lnTo>
                  <a:pt x="1311595" y="403199"/>
                </a:lnTo>
                <a:lnTo>
                  <a:pt x="1309881" y="395783"/>
                </a:lnTo>
                <a:close/>
                <a:moveTo>
                  <a:pt x="817543" y="395060"/>
                </a:moveTo>
                <a:lnTo>
                  <a:pt x="811270" y="401719"/>
                </a:lnTo>
                <a:lnTo>
                  <a:pt x="807655" y="397347"/>
                </a:lnTo>
                <a:close/>
                <a:moveTo>
                  <a:pt x="1314505" y="393616"/>
                </a:moveTo>
                <a:cubicBezTo>
                  <a:pt x="1315010" y="392278"/>
                  <a:pt x="1319949" y="394635"/>
                  <a:pt x="1318411" y="395723"/>
                </a:cubicBezTo>
                <a:lnTo>
                  <a:pt x="1316053" y="395740"/>
                </a:lnTo>
                <a:close/>
                <a:moveTo>
                  <a:pt x="1331555" y="388166"/>
                </a:moveTo>
                <a:lnTo>
                  <a:pt x="1327755" y="394253"/>
                </a:lnTo>
                <a:lnTo>
                  <a:pt x="1326612" y="389309"/>
                </a:lnTo>
                <a:close/>
                <a:moveTo>
                  <a:pt x="896457" y="387226"/>
                </a:moveTo>
                <a:lnTo>
                  <a:pt x="908632" y="394827"/>
                </a:lnTo>
                <a:lnTo>
                  <a:pt x="896843" y="400158"/>
                </a:lnTo>
                <a:close/>
                <a:moveTo>
                  <a:pt x="1357913" y="381095"/>
                </a:moveTo>
                <a:cubicBezTo>
                  <a:pt x="1358330" y="381487"/>
                  <a:pt x="1358609" y="381992"/>
                  <a:pt x="1357988" y="381769"/>
                </a:cubicBezTo>
                <a:lnTo>
                  <a:pt x="1357019" y="381098"/>
                </a:lnTo>
                <a:cubicBezTo>
                  <a:pt x="1356945" y="380424"/>
                  <a:pt x="1357497" y="380703"/>
                  <a:pt x="1357913" y="381095"/>
                </a:cubicBezTo>
                <a:close/>
                <a:moveTo>
                  <a:pt x="1405712" y="371018"/>
                </a:moveTo>
                <a:lnTo>
                  <a:pt x="1405526" y="381476"/>
                </a:lnTo>
                <a:lnTo>
                  <a:pt x="1411799" y="374818"/>
                </a:lnTo>
                <a:close/>
                <a:moveTo>
                  <a:pt x="988488" y="368548"/>
                </a:moveTo>
                <a:lnTo>
                  <a:pt x="989632" y="373491"/>
                </a:lnTo>
                <a:lnTo>
                  <a:pt x="981073" y="370263"/>
                </a:lnTo>
                <a:close/>
                <a:moveTo>
                  <a:pt x="1912881" y="368311"/>
                </a:moveTo>
                <a:lnTo>
                  <a:pt x="1907937" y="369454"/>
                </a:lnTo>
                <a:lnTo>
                  <a:pt x="1914596" y="375726"/>
                </a:lnTo>
                <a:close/>
                <a:moveTo>
                  <a:pt x="1925812" y="367924"/>
                </a:moveTo>
                <a:lnTo>
                  <a:pt x="1927527" y="375340"/>
                </a:lnTo>
                <a:lnTo>
                  <a:pt x="1925054" y="375912"/>
                </a:lnTo>
                <a:lnTo>
                  <a:pt x="1923339" y="368496"/>
                </a:lnTo>
                <a:lnTo>
                  <a:pt x="1920867" y="369068"/>
                </a:lnTo>
                <a:lnTo>
                  <a:pt x="1921253" y="381998"/>
                </a:lnTo>
                <a:cubicBezTo>
                  <a:pt x="1921253" y="381998"/>
                  <a:pt x="1927341" y="385799"/>
                  <a:pt x="1929813" y="385227"/>
                </a:cubicBezTo>
                <a:cubicBezTo>
                  <a:pt x="1942172" y="382369"/>
                  <a:pt x="1932856" y="387128"/>
                  <a:pt x="1939129" y="380469"/>
                </a:cubicBezTo>
                <a:lnTo>
                  <a:pt x="1933799" y="368681"/>
                </a:lnTo>
                <a:close/>
                <a:moveTo>
                  <a:pt x="886369" y="366123"/>
                </a:moveTo>
                <a:lnTo>
                  <a:pt x="892456" y="369923"/>
                </a:lnTo>
                <a:lnTo>
                  <a:pt x="888656" y="376011"/>
                </a:lnTo>
                <a:lnTo>
                  <a:pt x="885041" y="371638"/>
                </a:lnTo>
                <a:close/>
                <a:moveTo>
                  <a:pt x="1476640" y="362428"/>
                </a:moveTo>
                <a:lnTo>
                  <a:pt x="1470939" y="371558"/>
                </a:lnTo>
                <a:lnTo>
                  <a:pt x="1478354" y="369843"/>
                </a:lnTo>
                <a:close/>
                <a:moveTo>
                  <a:pt x="1863242" y="356353"/>
                </a:moveTo>
                <a:lnTo>
                  <a:pt x="1858298" y="357497"/>
                </a:lnTo>
                <a:lnTo>
                  <a:pt x="1860013" y="364912"/>
                </a:lnTo>
                <a:close/>
                <a:moveTo>
                  <a:pt x="1902035" y="355194"/>
                </a:moveTo>
                <a:lnTo>
                  <a:pt x="1903750" y="362610"/>
                </a:lnTo>
                <a:lnTo>
                  <a:pt x="1907550" y="356522"/>
                </a:lnTo>
                <a:close/>
                <a:moveTo>
                  <a:pt x="1496599" y="347395"/>
                </a:moveTo>
                <a:lnTo>
                  <a:pt x="1484240" y="350253"/>
                </a:lnTo>
                <a:cubicBezTo>
                  <a:pt x="1490899" y="356526"/>
                  <a:pt x="1485383" y="355197"/>
                  <a:pt x="1492228" y="351010"/>
                </a:cubicBezTo>
                <a:cubicBezTo>
                  <a:pt x="1495657" y="365841"/>
                  <a:pt x="1488427" y="357098"/>
                  <a:pt x="1500029" y="362226"/>
                </a:cubicBezTo>
                <a:close/>
                <a:moveTo>
                  <a:pt x="866393" y="347306"/>
                </a:moveTo>
                <a:cubicBezTo>
                  <a:pt x="868486" y="350728"/>
                  <a:pt x="869069" y="352546"/>
                  <a:pt x="868996" y="353459"/>
                </a:cubicBezTo>
                <a:lnTo>
                  <a:pt x="868160" y="353906"/>
                </a:lnTo>
                <a:lnTo>
                  <a:pt x="867492" y="353644"/>
                </a:lnTo>
                <a:cubicBezTo>
                  <a:pt x="866782" y="353563"/>
                  <a:pt x="867121" y="353974"/>
                  <a:pt x="867656" y="354175"/>
                </a:cubicBezTo>
                <a:lnTo>
                  <a:pt x="868160" y="353906"/>
                </a:lnTo>
                <a:lnTo>
                  <a:pt x="873623" y="356050"/>
                </a:lnTo>
                <a:lnTo>
                  <a:pt x="862592" y="353393"/>
                </a:lnTo>
                <a:close/>
                <a:moveTo>
                  <a:pt x="1465222" y="346838"/>
                </a:moveTo>
                <a:lnTo>
                  <a:pt x="1467509" y="356726"/>
                </a:lnTo>
                <a:lnTo>
                  <a:pt x="1459521" y="355969"/>
                </a:lnTo>
                <a:close/>
                <a:moveTo>
                  <a:pt x="1884346" y="346265"/>
                </a:moveTo>
                <a:lnTo>
                  <a:pt x="1874458" y="348551"/>
                </a:lnTo>
                <a:lnTo>
                  <a:pt x="1875601" y="353495"/>
                </a:lnTo>
                <a:close/>
                <a:moveTo>
                  <a:pt x="1524934" y="346051"/>
                </a:moveTo>
                <a:lnTo>
                  <a:pt x="1527220" y="355938"/>
                </a:lnTo>
                <a:lnTo>
                  <a:pt x="1530449" y="347380"/>
                </a:lnTo>
                <a:close/>
                <a:moveTo>
                  <a:pt x="1508959" y="344537"/>
                </a:moveTo>
                <a:lnTo>
                  <a:pt x="1503259" y="353668"/>
                </a:lnTo>
                <a:lnTo>
                  <a:pt x="1510674" y="351953"/>
                </a:lnTo>
                <a:close/>
                <a:moveTo>
                  <a:pt x="1448676" y="342853"/>
                </a:moveTo>
                <a:lnTo>
                  <a:pt x="1453435" y="352169"/>
                </a:lnTo>
                <a:lnTo>
                  <a:pt x="1451535" y="355213"/>
                </a:lnTo>
                <a:cubicBezTo>
                  <a:pt x="1442975" y="351984"/>
                  <a:pt x="1446019" y="353884"/>
                  <a:pt x="1441260" y="344568"/>
                </a:cubicBezTo>
                <a:close/>
                <a:moveTo>
                  <a:pt x="1146504" y="342422"/>
                </a:moveTo>
                <a:lnTo>
                  <a:pt x="1154491" y="343179"/>
                </a:lnTo>
                <a:lnTo>
                  <a:pt x="1150691" y="349266"/>
                </a:lnTo>
                <a:close/>
                <a:moveTo>
                  <a:pt x="2352148" y="342245"/>
                </a:moveTo>
                <a:cubicBezTo>
                  <a:pt x="2354435" y="352132"/>
                  <a:pt x="2353677" y="360120"/>
                  <a:pt x="2366037" y="357262"/>
                </a:cubicBezTo>
                <a:lnTo>
                  <a:pt x="2368508" y="356690"/>
                </a:lnTo>
                <a:lnTo>
                  <a:pt x="2373452" y="355547"/>
                </a:lnTo>
                <a:lnTo>
                  <a:pt x="2380110" y="361820"/>
                </a:lnTo>
                <a:lnTo>
                  <a:pt x="2376882" y="370379"/>
                </a:lnTo>
                <a:lnTo>
                  <a:pt x="2397616" y="381209"/>
                </a:lnTo>
                <a:lnTo>
                  <a:pt x="2396287" y="386724"/>
                </a:lnTo>
                <a:lnTo>
                  <a:pt x="2407705" y="402312"/>
                </a:lnTo>
                <a:lnTo>
                  <a:pt x="2406376" y="407828"/>
                </a:lnTo>
                <a:lnTo>
                  <a:pt x="2410563" y="414671"/>
                </a:lnTo>
                <a:lnTo>
                  <a:pt x="2407334" y="423230"/>
                </a:lnTo>
                <a:lnTo>
                  <a:pt x="2406577" y="431218"/>
                </a:lnTo>
                <a:lnTo>
                  <a:pt x="2410192" y="435590"/>
                </a:lnTo>
                <a:cubicBezTo>
                  <a:pt x="2401447" y="442821"/>
                  <a:pt x="2400118" y="448336"/>
                  <a:pt x="2394418" y="457466"/>
                </a:cubicBezTo>
                <a:cubicBezTo>
                  <a:pt x="2390617" y="463553"/>
                  <a:pt x="2388145" y="464125"/>
                  <a:pt x="2375785" y="466983"/>
                </a:cubicBezTo>
                <a:cubicBezTo>
                  <a:pt x="2375785" y="466983"/>
                  <a:pt x="2371985" y="473070"/>
                  <a:pt x="2370085" y="476114"/>
                </a:cubicBezTo>
                <a:lnTo>
                  <a:pt x="2332437" y="482216"/>
                </a:lnTo>
                <a:lnTo>
                  <a:pt x="2328822" y="477844"/>
                </a:lnTo>
                <a:lnTo>
                  <a:pt x="2321406" y="479559"/>
                </a:lnTo>
                <a:lnTo>
                  <a:pt x="2314747" y="473286"/>
                </a:lnTo>
                <a:lnTo>
                  <a:pt x="2310375" y="476902"/>
                </a:lnTo>
                <a:lnTo>
                  <a:pt x="2308088" y="467014"/>
                </a:lnTo>
                <a:lnTo>
                  <a:pt x="2303717" y="470629"/>
                </a:lnTo>
                <a:lnTo>
                  <a:pt x="2290971" y="460557"/>
                </a:lnTo>
                <a:lnTo>
                  <a:pt x="2292299" y="455041"/>
                </a:lnTo>
                <a:lnTo>
                  <a:pt x="2286784" y="453712"/>
                </a:lnTo>
                <a:cubicBezTo>
                  <a:pt x="2288112" y="448197"/>
                  <a:pt x="2289256" y="453141"/>
                  <a:pt x="2285069" y="446297"/>
                </a:cubicBezTo>
                <a:cubicBezTo>
                  <a:pt x="2286969" y="443253"/>
                  <a:pt x="2289256" y="453141"/>
                  <a:pt x="2286398" y="440782"/>
                </a:cubicBezTo>
                <a:lnTo>
                  <a:pt x="2285254" y="435838"/>
                </a:lnTo>
                <a:lnTo>
                  <a:pt x="2281639" y="431466"/>
                </a:lnTo>
                <a:lnTo>
                  <a:pt x="2282968" y="425950"/>
                </a:lnTo>
                <a:lnTo>
                  <a:pt x="2281824" y="421006"/>
                </a:lnTo>
                <a:lnTo>
                  <a:pt x="2280110" y="413591"/>
                </a:lnTo>
                <a:cubicBezTo>
                  <a:pt x="2277823" y="403703"/>
                  <a:pt x="2298540" y="380683"/>
                  <a:pt x="2301769" y="372124"/>
                </a:cubicBezTo>
                <a:lnTo>
                  <a:pt x="2307285" y="373454"/>
                </a:lnTo>
                <a:lnTo>
                  <a:pt x="2325344" y="361464"/>
                </a:lnTo>
                <a:cubicBezTo>
                  <a:pt x="2330288" y="360321"/>
                  <a:pt x="2325344" y="361464"/>
                  <a:pt x="2332188" y="357277"/>
                </a:cubicBezTo>
                <a:cubicBezTo>
                  <a:pt x="2335231" y="359178"/>
                  <a:pt x="2325344" y="361464"/>
                  <a:pt x="2337703" y="358606"/>
                </a:cubicBezTo>
                <a:lnTo>
                  <a:pt x="2340175" y="358034"/>
                </a:lnTo>
                <a:cubicBezTo>
                  <a:pt x="2347590" y="356320"/>
                  <a:pt x="2347018" y="353848"/>
                  <a:pt x="2351390" y="350232"/>
                </a:cubicBezTo>
                <a:close/>
                <a:moveTo>
                  <a:pt x="838816" y="340663"/>
                </a:moveTo>
                <a:lnTo>
                  <a:pt x="833687" y="352265"/>
                </a:lnTo>
                <a:lnTo>
                  <a:pt x="831400" y="342377"/>
                </a:lnTo>
                <a:close/>
                <a:moveTo>
                  <a:pt x="1920950" y="340037"/>
                </a:moveTo>
                <a:lnTo>
                  <a:pt x="1920912" y="340789"/>
                </a:lnTo>
                <a:lnTo>
                  <a:pt x="1920379" y="340210"/>
                </a:lnTo>
                <a:cubicBezTo>
                  <a:pt x="1920427" y="339710"/>
                  <a:pt x="1920759" y="339389"/>
                  <a:pt x="1920950" y="340037"/>
                </a:cubicBezTo>
                <a:close/>
                <a:moveTo>
                  <a:pt x="1926940" y="339018"/>
                </a:moveTo>
                <a:lnTo>
                  <a:pt x="1936457" y="357649"/>
                </a:lnTo>
                <a:lnTo>
                  <a:pt x="1929041" y="359364"/>
                </a:lnTo>
                <a:lnTo>
                  <a:pt x="1925611" y="344533"/>
                </a:lnTo>
                <a:lnTo>
                  <a:pt x="1920667" y="345677"/>
                </a:lnTo>
                <a:lnTo>
                  <a:pt x="1920912" y="340789"/>
                </a:lnTo>
                <a:lnTo>
                  <a:pt x="1921520" y="341451"/>
                </a:lnTo>
                <a:cubicBezTo>
                  <a:pt x="1922472" y="341516"/>
                  <a:pt x="1924135" y="340968"/>
                  <a:pt x="1926940" y="339018"/>
                </a:cubicBezTo>
                <a:close/>
                <a:moveTo>
                  <a:pt x="1446390" y="332965"/>
                </a:moveTo>
                <a:lnTo>
                  <a:pt x="1453049" y="339237"/>
                </a:lnTo>
                <a:lnTo>
                  <a:pt x="1448676" y="342853"/>
                </a:lnTo>
                <a:lnTo>
                  <a:pt x="1445061" y="338481"/>
                </a:lnTo>
                <a:close/>
                <a:moveTo>
                  <a:pt x="1370703" y="332240"/>
                </a:moveTo>
                <a:lnTo>
                  <a:pt x="1372990" y="342128"/>
                </a:lnTo>
                <a:lnTo>
                  <a:pt x="1365002" y="341371"/>
                </a:lnTo>
                <a:close/>
                <a:moveTo>
                  <a:pt x="1506100" y="332177"/>
                </a:moveTo>
                <a:lnTo>
                  <a:pt x="1504772" y="337693"/>
                </a:lnTo>
                <a:lnTo>
                  <a:pt x="1509716" y="336549"/>
                </a:lnTo>
                <a:close/>
                <a:moveTo>
                  <a:pt x="1531962" y="331405"/>
                </a:moveTo>
                <a:lnTo>
                  <a:pt x="1533677" y="338821"/>
                </a:lnTo>
                <a:lnTo>
                  <a:pt x="1538050" y="335205"/>
                </a:lnTo>
                <a:close/>
                <a:moveTo>
                  <a:pt x="1487654" y="331235"/>
                </a:moveTo>
                <a:lnTo>
                  <a:pt x="1496213" y="334464"/>
                </a:lnTo>
                <a:lnTo>
                  <a:pt x="1489369" y="338651"/>
                </a:lnTo>
                <a:close/>
                <a:moveTo>
                  <a:pt x="1463121" y="326492"/>
                </a:moveTo>
                <a:lnTo>
                  <a:pt x="1474724" y="331621"/>
                </a:lnTo>
                <a:lnTo>
                  <a:pt x="1473395" y="337136"/>
                </a:lnTo>
                <a:cubicBezTo>
                  <a:pt x="1464264" y="331436"/>
                  <a:pt x="1467879" y="335808"/>
                  <a:pt x="1463121" y="326492"/>
                </a:cubicBezTo>
                <a:close/>
                <a:moveTo>
                  <a:pt x="1829947" y="324992"/>
                </a:moveTo>
                <a:lnTo>
                  <a:pt x="1822533" y="326706"/>
                </a:lnTo>
                <a:lnTo>
                  <a:pt x="1831662" y="332407"/>
                </a:lnTo>
                <a:close/>
                <a:moveTo>
                  <a:pt x="952337" y="324827"/>
                </a:moveTo>
                <a:lnTo>
                  <a:pt x="957096" y="334143"/>
                </a:lnTo>
                <a:lnTo>
                  <a:pt x="948536" y="330914"/>
                </a:lnTo>
                <a:close/>
                <a:moveTo>
                  <a:pt x="2350620" y="324369"/>
                </a:moveTo>
                <a:cubicBezTo>
                  <a:pt x="2362794" y="331970"/>
                  <a:pt x="2350620" y="324369"/>
                  <a:pt x="2358422" y="335585"/>
                </a:cubicBezTo>
                <a:lnTo>
                  <a:pt x="2352150" y="342244"/>
                </a:lnTo>
                <a:lnTo>
                  <a:pt x="2351006" y="337300"/>
                </a:lnTo>
                <a:close/>
                <a:moveTo>
                  <a:pt x="1550595" y="321888"/>
                </a:moveTo>
                <a:lnTo>
                  <a:pt x="1545466" y="333490"/>
                </a:lnTo>
                <a:lnTo>
                  <a:pt x="1561440" y="335004"/>
                </a:lnTo>
                <a:lnTo>
                  <a:pt x="1559153" y="325117"/>
                </a:lnTo>
                <a:lnTo>
                  <a:pt x="1552881" y="331775"/>
                </a:lnTo>
                <a:close/>
                <a:moveTo>
                  <a:pt x="1617721" y="319385"/>
                </a:moveTo>
                <a:lnTo>
                  <a:pt x="1610121" y="331559"/>
                </a:lnTo>
                <a:lnTo>
                  <a:pt x="1620007" y="329273"/>
                </a:lnTo>
                <a:close/>
                <a:moveTo>
                  <a:pt x="1262421" y="317243"/>
                </a:moveTo>
                <a:cubicBezTo>
                  <a:pt x="1262838" y="317635"/>
                  <a:pt x="1263117" y="318140"/>
                  <a:pt x="1262496" y="317918"/>
                </a:cubicBezTo>
                <a:lnTo>
                  <a:pt x="1261527" y="317246"/>
                </a:lnTo>
                <a:cubicBezTo>
                  <a:pt x="1261453" y="316572"/>
                  <a:pt x="1262005" y="316852"/>
                  <a:pt x="1262421" y="317243"/>
                </a:cubicBezTo>
                <a:close/>
                <a:moveTo>
                  <a:pt x="1583301" y="316928"/>
                </a:moveTo>
                <a:cubicBezTo>
                  <a:pt x="1577028" y="323587"/>
                  <a:pt x="1576457" y="321115"/>
                  <a:pt x="1579315" y="333475"/>
                </a:cubicBezTo>
                <a:cubicBezTo>
                  <a:pt x="1587487" y="323773"/>
                  <a:pt x="1578172" y="328531"/>
                  <a:pt x="1586915" y="321301"/>
                </a:cubicBezTo>
                <a:close/>
                <a:moveTo>
                  <a:pt x="1731629" y="316479"/>
                </a:moveTo>
                <a:lnTo>
                  <a:pt x="1725929" y="325610"/>
                </a:lnTo>
                <a:lnTo>
                  <a:pt x="1733344" y="323895"/>
                </a:lnTo>
                <a:close/>
                <a:moveTo>
                  <a:pt x="1395036" y="313592"/>
                </a:moveTo>
                <a:lnTo>
                  <a:pt x="1396179" y="318536"/>
                </a:lnTo>
                <a:lnTo>
                  <a:pt x="1391235" y="319679"/>
                </a:lnTo>
                <a:lnTo>
                  <a:pt x="1390092" y="314735"/>
                </a:lnTo>
                <a:close/>
                <a:moveTo>
                  <a:pt x="1496584" y="313545"/>
                </a:moveTo>
                <a:lnTo>
                  <a:pt x="1502671" y="317345"/>
                </a:lnTo>
                <a:lnTo>
                  <a:pt x="1487840" y="320775"/>
                </a:lnTo>
                <a:cubicBezTo>
                  <a:pt x="1491069" y="312216"/>
                  <a:pt x="1486696" y="315831"/>
                  <a:pt x="1494684" y="316588"/>
                </a:cubicBezTo>
                <a:close/>
                <a:moveTo>
                  <a:pt x="1644912" y="313097"/>
                </a:moveTo>
                <a:lnTo>
                  <a:pt x="1637312" y="325271"/>
                </a:lnTo>
                <a:lnTo>
                  <a:pt x="1645299" y="326027"/>
                </a:lnTo>
                <a:close/>
                <a:moveTo>
                  <a:pt x="1811116" y="311118"/>
                </a:moveTo>
                <a:lnTo>
                  <a:pt x="1808644" y="311690"/>
                </a:lnTo>
                <a:lnTo>
                  <a:pt x="1810359" y="319105"/>
                </a:lnTo>
                <a:cubicBezTo>
                  <a:pt x="1812645" y="328993"/>
                  <a:pt x="1807887" y="319677"/>
                  <a:pt x="1814546" y="325949"/>
                </a:cubicBezTo>
                <a:cubicBezTo>
                  <a:pt x="1818918" y="322334"/>
                  <a:pt x="1817017" y="325378"/>
                  <a:pt x="1817775" y="317390"/>
                </a:cubicBezTo>
                <a:lnTo>
                  <a:pt x="1812831" y="318533"/>
                </a:lnTo>
                <a:close/>
                <a:moveTo>
                  <a:pt x="1524346" y="309729"/>
                </a:moveTo>
                <a:lnTo>
                  <a:pt x="1532906" y="312958"/>
                </a:lnTo>
                <a:lnTo>
                  <a:pt x="1526061" y="317144"/>
                </a:lnTo>
                <a:close/>
                <a:moveTo>
                  <a:pt x="1888702" y="308799"/>
                </a:moveTo>
                <a:lnTo>
                  <a:pt x="1892889" y="315643"/>
                </a:lnTo>
                <a:lnTo>
                  <a:pt x="1885473" y="317358"/>
                </a:lnTo>
                <a:close/>
                <a:moveTo>
                  <a:pt x="1789626" y="308275"/>
                </a:moveTo>
                <a:lnTo>
                  <a:pt x="1786397" y="316835"/>
                </a:lnTo>
                <a:lnTo>
                  <a:pt x="1779552" y="321022"/>
                </a:lnTo>
                <a:lnTo>
                  <a:pt x="1788112" y="324250"/>
                </a:lnTo>
                <a:lnTo>
                  <a:pt x="1786397" y="316835"/>
                </a:lnTo>
                <a:lnTo>
                  <a:pt x="1791341" y="315691"/>
                </a:lnTo>
                <a:close/>
                <a:moveTo>
                  <a:pt x="1609919" y="308168"/>
                </a:moveTo>
                <a:lnTo>
                  <a:pt x="1595088" y="311598"/>
                </a:lnTo>
                <a:lnTo>
                  <a:pt x="1606691" y="316727"/>
                </a:lnTo>
                <a:close/>
                <a:moveTo>
                  <a:pt x="1208671" y="307213"/>
                </a:moveTo>
                <a:lnTo>
                  <a:pt x="1220845" y="314814"/>
                </a:lnTo>
                <a:lnTo>
                  <a:pt x="1222560" y="322230"/>
                </a:lnTo>
                <a:cubicBezTo>
                  <a:pt x="1229404" y="318043"/>
                  <a:pt x="1221988" y="319758"/>
                  <a:pt x="1229976" y="320515"/>
                </a:cubicBezTo>
                <a:lnTo>
                  <a:pt x="1231304" y="315000"/>
                </a:lnTo>
                <a:cubicBezTo>
                  <a:pt x="1239292" y="315757"/>
                  <a:pt x="1241764" y="315185"/>
                  <a:pt x="1246135" y="311570"/>
                </a:cubicBezTo>
                <a:lnTo>
                  <a:pt x="1252794" y="317842"/>
                </a:lnTo>
                <a:lnTo>
                  <a:pt x="1257166" y="314227"/>
                </a:lnTo>
                <a:lnTo>
                  <a:pt x="1261527" y="317246"/>
                </a:lnTo>
                <a:lnTo>
                  <a:pt x="1264397" y="322971"/>
                </a:lnTo>
                <a:lnTo>
                  <a:pt x="1268770" y="319355"/>
                </a:lnTo>
                <a:lnTo>
                  <a:pt x="1298633" y="335887"/>
                </a:lnTo>
                <a:cubicBezTo>
                  <a:pt x="1301492" y="348246"/>
                  <a:pt x="1301492" y="348246"/>
                  <a:pt x="1308150" y="354519"/>
                </a:cubicBezTo>
                <a:lnTo>
                  <a:pt x="1309294" y="359463"/>
                </a:lnTo>
                <a:lnTo>
                  <a:pt x="1310437" y="364407"/>
                </a:lnTo>
                <a:cubicBezTo>
                  <a:pt x="1312723" y="374294"/>
                  <a:pt x="1310437" y="364407"/>
                  <a:pt x="1314624" y="371250"/>
                </a:cubicBezTo>
                <a:lnTo>
                  <a:pt x="1310252" y="374865"/>
                </a:lnTo>
                <a:lnTo>
                  <a:pt x="1308351" y="377909"/>
                </a:lnTo>
                <a:lnTo>
                  <a:pt x="1300750" y="390083"/>
                </a:lnTo>
                <a:lnTo>
                  <a:pt x="1303608" y="402442"/>
                </a:lnTo>
                <a:cubicBezTo>
                  <a:pt x="1294293" y="407201"/>
                  <a:pt x="1292964" y="412716"/>
                  <a:pt x="1289735" y="421275"/>
                </a:cubicBezTo>
                <a:lnTo>
                  <a:pt x="1284219" y="419947"/>
                </a:lnTo>
                <a:lnTo>
                  <a:pt x="1285934" y="427363"/>
                </a:lnTo>
                <a:lnTo>
                  <a:pt x="1275474" y="427178"/>
                </a:lnTo>
                <a:lnTo>
                  <a:pt x="1271103" y="430793"/>
                </a:lnTo>
                <a:lnTo>
                  <a:pt x="1265587" y="429464"/>
                </a:lnTo>
                <a:lnTo>
                  <a:pt x="1261215" y="433079"/>
                </a:lnTo>
                <a:cubicBezTo>
                  <a:pt x="1260644" y="430607"/>
                  <a:pt x="1263115" y="430036"/>
                  <a:pt x="1258171" y="431179"/>
                </a:cubicBezTo>
                <a:cubicBezTo>
                  <a:pt x="1248284" y="433466"/>
                  <a:pt x="1258171" y="431179"/>
                  <a:pt x="1253799" y="434794"/>
                </a:cubicBezTo>
                <a:cubicBezTo>
                  <a:pt x="1245812" y="434037"/>
                  <a:pt x="1253228" y="432322"/>
                  <a:pt x="1246383" y="436509"/>
                </a:cubicBezTo>
                <a:lnTo>
                  <a:pt x="1237253" y="430808"/>
                </a:lnTo>
                <a:lnTo>
                  <a:pt x="1232881" y="434423"/>
                </a:lnTo>
                <a:lnTo>
                  <a:pt x="1227367" y="433095"/>
                </a:lnTo>
                <a:lnTo>
                  <a:pt x="1233268" y="447353"/>
                </a:lnTo>
                <a:lnTo>
                  <a:pt x="1220908" y="450211"/>
                </a:lnTo>
                <a:lnTo>
                  <a:pt x="1222422" y="434236"/>
                </a:lnTo>
                <a:lnTo>
                  <a:pt x="1227364" y="433093"/>
                </a:lnTo>
                <a:lnTo>
                  <a:pt x="1224322" y="431194"/>
                </a:lnTo>
                <a:lnTo>
                  <a:pt x="1212148" y="423593"/>
                </a:lnTo>
                <a:lnTo>
                  <a:pt x="1209861" y="413706"/>
                </a:lnTo>
                <a:lnTo>
                  <a:pt x="1205490" y="417321"/>
                </a:lnTo>
                <a:cubicBezTo>
                  <a:pt x="1201488" y="400018"/>
                  <a:pt x="1199403" y="413521"/>
                  <a:pt x="1196544" y="401161"/>
                </a:cubicBezTo>
                <a:lnTo>
                  <a:pt x="1194829" y="393746"/>
                </a:lnTo>
                <a:cubicBezTo>
                  <a:pt x="1192543" y="383858"/>
                  <a:pt x="1194829" y="393746"/>
                  <a:pt x="1191214" y="389374"/>
                </a:cubicBezTo>
                <a:cubicBezTo>
                  <a:pt x="1191971" y="381386"/>
                  <a:pt x="1193686" y="388802"/>
                  <a:pt x="1189499" y="381958"/>
                </a:cubicBezTo>
                <a:cubicBezTo>
                  <a:pt x="1192728" y="373399"/>
                  <a:pt x="1191585" y="368455"/>
                  <a:pt x="1197285" y="359325"/>
                </a:cubicBezTo>
                <a:lnTo>
                  <a:pt x="1193671" y="354953"/>
                </a:lnTo>
                <a:cubicBezTo>
                  <a:pt x="1199371" y="345821"/>
                  <a:pt x="1198614" y="353809"/>
                  <a:pt x="1195755" y="341449"/>
                </a:cubicBezTo>
                <a:lnTo>
                  <a:pt x="1200699" y="340306"/>
                </a:lnTo>
                <a:lnTo>
                  <a:pt x="1199556" y="335362"/>
                </a:lnTo>
                <a:lnTo>
                  <a:pt x="1206972" y="333647"/>
                </a:lnTo>
                <a:lnTo>
                  <a:pt x="1213244" y="326989"/>
                </a:lnTo>
                <a:cubicBezTo>
                  <a:pt x="1210201" y="325088"/>
                  <a:pt x="1210201" y="325088"/>
                  <a:pt x="1209057" y="320144"/>
                </a:cubicBezTo>
                <a:lnTo>
                  <a:pt x="1208486" y="317672"/>
                </a:lnTo>
                <a:cubicBezTo>
                  <a:pt x="1205628" y="305313"/>
                  <a:pt x="1205442" y="315772"/>
                  <a:pt x="1208671" y="307213"/>
                </a:cubicBezTo>
                <a:close/>
                <a:moveTo>
                  <a:pt x="1721356" y="305835"/>
                </a:moveTo>
                <a:lnTo>
                  <a:pt x="1720598" y="313822"/>
                </a:lnTo>
                <a:lnTo>
                  <a:pt x="1727443" y="309635"/>
                </a:lnTo>
                <a:close/>
                <a:moveTo>
                  <a:pt x="1473950" y="305759"/>
                </a:moveTo>
                <a:lnTo>
                  <a:pt x="1483653" y="313932"/>
                </a:lnTo>
                <a:lnTo>
                  <a:pt x="1470721" y="314318"/>
                </a:lnTo>
                <a:close/>
                <a:moveTo>
                  <a:pt x="1497341" y="305557"/>
                </a:moveTo>
                <a:lnTo>
                  <a:pt x="1496584" y="313545"/>
                </a:lnTo>
                <a:lnTo>
                  <a:pt x="1492969" y="309172"/>
                </a:lnTo>
                <a:close/>
                <a:moveTo>
                  <a:pt x="1728771" y="304120"/>
                </a:moveTo>
                <a:lnTo>
                  <a:pt x="1736573" y="315336"/>
                </a:lnTo>
                <a:lnTo>
                  <a:pt x="1739801" y="306777"/>
                </a:lnTo>
                <a:close/>
                <a:moveTo>
                  <a:pt x="1515216" y="304028"/>
                </a:moveTo>
                <a:lnTo>
                  <a:pt x="1516359" y="308972"/>
                </a:lnTo>
                <a:lnTo>
                  <a:pt x="1507800" y="305743"/>
                </a:lnTo>
                <a:close/>
                <a:moveTo>
                  <a:pt x="1598317" y="303040"/>
                </a:moveTo>
                <a:lnTo>
                  <a:pt x="1594517" y="309126"/>
                </a:lnTo>
                <a:lnTo>
                  <a:pt x="1601932" y="307411"/>
                </a:lnTo>
                <a:close/>
                <a:moveTo>
                  <a:pt x="1632167" y="303023"/>
                </a:moveTo>
                <a:lnTo>
                  <a:pt x="1624750" y="304739"/>
                </a:lnTo>
                <a:lnTo>
                  <a:pt x="1628937" y="311583"/>
                </a:lnTo>
                <a:close/>
                <a:moveTo>
                  <a:pt x="1767564" y="302961"/>
                </a:moveTo>
                <a:lnTo>
                  <a:pt x="1768707" y="307905"/>
                </a:lnTo>
                <a:lnTo>
                  <a:pt x="1761292" y="309620"/>
                </a:lnTo>
                <a:lnTo>
                  <a:pt x="1767949" y="315892"/>
                </a:lnTo>
                <a:lnTo>
                  <a:pt x="1773079" y="304290"/>
                </a:lnTo>
                <a:close/>
                <a:moveTo>
                  <a:pt x="1590330" y="302283"/>
                </a:moveTo>
                <a:lnTo>
                  <a:pt x="1582914" y="303998"/>
                </a:lnTo>
                <a:lnTo>
                  <a:pt x="1587101" y="310841"/>
                </a:lnTo>
                <a:close/>
                <a:moveTo>
                  <a:pt x="1670960" y="301865"/>
                </a:moveTo>
                <a:lnTo>
                  <a:pt x="1667160" y="307952"/>
                </a:lnTo>
                <a:lnTo>
                  <a:pt x="1676289" y="313653"/>
                </a:lnTo>
                <a:lnTo>
                  <a:pt x="1680662" y="310038"/>
                </a:lnTo>
                <a:close/>
                <a:moveTo>
                  <a:pt x="1536275" y="300785"/>
                </a:moveTo>
                <a:cubicBezTo>
                  <a:pt x="1538177" y="301973"/>
                  <a:pt x="1538892" y="305063"/>
                  <a:pt x="1540321" y="311243"/>
                </a:cubicBezTo>
                <a:lnTo>
                  <a:pt x="1525103" y="301741"/>
                </a:lnTo>
                <a:cubicBezTo>
                  <a:pt x="1531283" y="300312"/>
                  <a:pt x="1534372" y="299598"/>
                  <a:pt x="1536275" y="300785"/>
                </a:cubicBezTo>
                <a:close/>
                <a:moveTo>
                  <a:pt x="1779924" y="300103"/>
                </a:moveTo>
                <a:lnTo>
                  <a:pt x="1778595" y="305618"/>
                </a:lnTo>
                <a:lnTo>
                  <a:pt x="1781639" y="307518"/>
                </a:lnTo>
                <a:lnTo>
                  <a:pt x="1786011" y="303903"/>
                </a:lnTo>
                <a:close/>
                <a:moveTo>
                  <a:pt x="1912278" y="298139"/>
                </a:moveTo>
                <a:lnTo>
                  <a:pt x="1917608" y="309927"/>
                </a:lnTo>
                <a:lnTo>
                  <a:pt x="1910192" y="311642"/>
                </a:lnTo>
                <a:cubicBezTo>
                  <a:pt x="1906762" y="296810"/>
                  <a:pt x="1906577" y="307270"/>
                  <a:pt x="1912278" y="298139"/>
                </a:cubicBezTo>
                <a:close/>
                <a:moveTo>
                  <a:pt x="1661829" y="296164"/>
                </a:moveTo>
                <a:lnTo>
                  <a:pt x="1659357" y="296735"/>
                </a:lnTo>
                <a:lnTo>
                  <a:pt x="1659743" y="309667"/>
                </a:lnTo>
                <a:lnTo>
                  <a:pt x="1664688" y="308524"/>
                </a:lnTo>
                <a:close/>
                <a:moveTo>
                  <a:pt x="1643382" y="295221"/>
                </a:moveTo>
                <a:lnTo>
                  <a:pt x="1639011" y="298837"/>
                </a:lnTo>
                <a:lnTo>
                  <a:pt x="1635967" y="296936"/>
                </a:lnTo>
                <a:lnTo>
                  <a:pt x="1639396" y="311768"/>
                </a:lnTo>
                <a:cubicBezTo>
                  <a:pt x="1646241" y="307581"/>
                  <a:pt x="1638825" y="309296"/>
                  <a:pt x="1646812" y="310053"/>
                </a:cubicBezTo>
                <a:close/>
                <a:moveTo>
                  <a:pt x="1552935" y="294003"/>
                </a:moveTo>
                <a:cubicBezTo>
                  <a:pt x="1553244" y="293931"/>
                  <a:pt x="1552294" y="295453"/>
                  <a:pt x="1550965" y="300969"/>
                </a:cubicBezTo>
                <a:lnTo>
                  <a:pt x="1560096" y="306670"/>
                </a:lnTo>
                <a:lnTo>
                  <a:pt x="1545265" y="310099"/>
                </a:lnTo>
                <a:cubicBezTo>
                  <a:pt x="1548493" y="301540"/>
                  <a:pt x="1546593" y="304584"/>
                  <a:pt x="1547350" y="296596"/>
                </a:cubicBezTo>
                <a:cubicBezTo>
                  <a:pt x="1551058" y="295739"/>
                  <a:pt x="1552626" y="294074"/>
                  <a:pt x="1552935" y="294003"/>
                </a:cubicBezTo>
                <a:close/>
                <a:moveTo>
                  <a:pt x="1653270" y="292935"/>
                </a:moveTo>
                <a:lnTo>
                  <a:pt x="1647569" y="302066"/>
                </a:lnTo>
                <a:lnTo>
                  <a:pt x="1654985" y="300351"/>
                </a:lnTo>
                <a:close/>
                <a:moveTo>
                  <a:pt x="1856367" y="292840"/>
                </a:moveTo>
                <a:lnTo>
                  <a:pt x="1858082" y="300256"/>
                </a:lnTo>
                <a:lnTo>
                  <a:pt x="1853138" y="301399"/>
                </a:lnTo>
                <a:close/>
                <a:moveTo>
                  <a:pt x="1725912" y="291761"/>
                </a:moveTo>
                <a:lnTo>
                  <a:pt x="1722683" y="300320"/>
                </a:lnTo>
                <a:lnTo>
                  <a:pt x="1730100" y="298605"/>
                </a:lnTo>
                <a:cubicBezTo>
                  <a:pt x="1731815" y="306020"/>
                  <a:pt x="1739987" y="296318"/>
                  <a:pt x="1742458" y="295747"/>
                </a:cubicBezTo>
                <a:lnTo>
                  <a:pt x="1733900" y="292518"/>
                </a:lnTo>
                <a:lnTo>
                  <a:pt x="1735043" y="297462"/>
                </a:lnTo>
                <a:lnTo>
                  <a:pt x="1730100" y="298605"/>
                </a:lnTo>
                <a:close/>
                <a:moveTo>
                  <a:pt x="1629309" y="290665"/>
                </a:moveTo>
                <a:lnTo>
                  <a:pt x="1623607" y="299795"/>
                </a:lnTo>
                <a:lnTo>
                  <a:pt x="1631595" y="300552"/>
                </a:lnTo>
                <a:close/>
                <a:moveTo>
                  <a:pt x="1839820" y="288854"/>
                </a:moveTo>
                <a:lnTo>
                  <a:pt x="1839063" y="296842"/>
                </a:lnTo>
                <a:lnTo>
                  <a:pt x="1834876" y="289998"/>
                </a:lnTo>
                <a:close/>
                <a:moveTo>
                  <a:pt x="1591844" y="286307"/>
                </a:moveTo>
                <a:lnTo>
                  <a:pt x="1602303" y="286492"/>
                </a:lnTo>
                <a:lnTo>
                  <a:pt x="1598503" y="292580"/>
                </a:lnTo>
                <a:close/>
                <a:moveTo>
                  <a:pt x="1663075" y="283954"/>
                </a:moveTo>
                <a:cubicBezTo>
                  <a:pt x="1663303" y="283535"/>
                  <a:pt x="1663547" y="283886"/>
                  <a:pt x="1663654" y="284350"/>
                </a:cubicBezTo>
                <a:cubicBezTo>
                  <a:pt x="1663761" y="284813"/>
                  <a:pt x="1663732" y="285390"/>
                  <a:pt x="1663414" y="285422"/>
                </a:cubicBezTo>
                <a:lnTo>
                  <a:pt x="1662963" y="284921"/>
                </a:lnTo>
                <a:close/>
                <a:moveTo>
                  <a:pt x="563618" y="276705"/>
                </a:moveTo>
                <a:lnTo>
                  <a:pt x="568376" y="286021"/>
                </a:lnTo>
                <a:lnTo>
                  <a:pt x="560389" y="285264"/>
                </a:lnTo>
                <a:close/>
                <a:moveTo>
                  <a:pt x="1701565" y="276558"/>
                </a:moveTo>
                <a:lnTo>
                  <a:pt x="1706324" y="285874"/>
                </a:lnTo>
                <a:cubicBezTo>
                  <a:pt x="1705567" y="293862"/>
                  <a:pt x="1703280" y="283974"/>
                  <a:pt x="1705567" y="293862"/>
                </a:cubicBezTo>
                <a:lnTo>
                  <a:pt x="1707281" y="301277"/>
                </a:lnTo>
                <a:lnTo>
                  <a:pt x="1704809" y="301848"/>
                </a:lnTo>
                <a:cubicBezTo>
                  <a:pt x="1701951" y="289489"/>
                  <a:pt x="1705567" y="293862"/>
                  <a:pt x="1697007" y="290633"/>
                </a:cubicBezTo>
                <a:cubicBezTo>
                  <a:pt x="1698336" y="285117"/>
                  <a:pt x="1699479" y="290061"/>
                  <a:pt x="1695293" y="283217"/>
                </a:cubicBezTo>
                <a:close/>
                <a:moveTo>
                  <a:pt x="1612947" y="276219"/>
                </a:moveTo>
                <a:cubicBezTo>
                  <a:pt x="1624550" y="281348"/>
                  <a:pt x="1618462" y="277548"/>
                  <a:pt x="1626265" y="288764"/>
                </a:cubicBezTo>
                <a:lnTo>
                  <a:pt x="1635581" y="284006"/>
                </a:lnTo>
                <a:lnTo>
                  <a:pt x="1647755" y="291607"/>
                </a:lnTo>
                <a:lnTo>
                  <a:pt x="1653455" y="282476"/>
                </a:lnTo>
                <a:cubicBezTo>
                  <a:pt x="1661443" y="283233"/>
                  <a:pt x="1652883" y="280004"/>
                  <a:pt x="1661443" y="283233"/>
                </a:cubicBezTo>
                <a:lnTo>
                  <a:pt x="1662963" y="284921"/>
                </a:lnTo>
                <a:lnTo>
                  <a:pt x="1662587" y="288177"/>
                </a:lnTo>
                <a:lnTo>
                  <a:pt x="1672287" y="296349"/>
                </a:lnTo>
                <a:cubicBezTo>
                  <a:pt x="1681032" y="289119"/>
                  <a:pt x="1673617" y="290834"/>
                  <a:pt x="1685976" y="287975"/>
                </a:cubicBezTo>
                <a:lnTo>
                  <a:pt x="1683690" y="278088"/>
                </a:lnTo>
                <a:lnTo>
                  <a:pt x="1686162" y="277517"/>
                </a:lnTo>
                <a:lnTo>
                  <a:pt x="1691491" y="289304"/>
                </a:lnTo>
                <a:cubicBezTo>
                  <a:pt x="1680276" y="297106"/>
                  <a:pt x="1685405" y="285503"/>
                  <a:pt x="1680847" y="299578"/>
                </a:cubicBezTo>
                <a:lnTo>
                  <a:pt x="1691307" y="299764"/>
                </a:lnTo>
                <a:lnTo>
                  <a:pt x="1705951" y="306793"/>
                </a:lnTo>
                <a:lnTo>
                  <a:pt x="1710324" y="303178"/>
                </a:lnTo>
                <a:lnTo>
                  <a:pt x="1720784" y="303363"/>
                </a:lnTo>
                <a:cubicBezTo>
                  <a:pt x="1720397" y="290432"/>
                  <a:pt x="1720397" y="290432"/>
                  <a:pt x="1730285" y="288145"/>
                </a:cubicBezTo>
                <a:lnTo>
                  <a:pt x="1726670" y="283773"/>
                </a:lnTo>
                <a:lnTo>
                  <a:pt x="1731042" y="280158"/>
                </a:lnTo>
                <a:lnTo>
                  <a:pt x="1734656" y="284530"/>
                </a:lnTo>
                <a:lnTo>
                  <a:pt x="1740929" y="277871"/>
                </a:lnTo>
                <a:cubicBezTo>
                  <a:pt x="1743788" y="290231"/>
                  <a:pt x="1755390" y="295361"/>
                  <a:pt x="1766421" y="298017"/>
                </a:cubicBezTo>
                <a:lnTo>
                  <a:pt x="1770793" y="294403"/>
                </a:lnTo>
                <a:lnTo>
                  <a:pt x="1764134" y="288130"/>
                </a:lnTo>
                <a:cubicBezTo>
                  <a:pt x="1770977" y="283943"/>
                  <a:pt x="1763562" y="285658"/>
                  <a:pt x="1771549" y="286415"/>
                </a:cubicBezTo>
                <a:lnTo>
                  <a:pt x="1772879" y="280899"/>
                </a:lnTo>
                <a:lnTo>
                  <a:pt x="1778394" y="282228"/>
                </a:lnTo>
                <a:lnTo>
                  <a:pt x="1777066" y="287744"/>
                </a:lnTo>
                <a:lnTo>
                  <a:pt x="1786768" y="295916"/>
                </a:lnTo>
                <a:lnTo>
                  <a:pt x="1789996" y="287358"/>
                </a:lnTo>
                <a:lnTo>
                  <a:pt x="1798555" y="290586"/>
                </a:lnTo>
                <a:lnTo>
                  <a:pt x="1797412" y="285643"/>
                </a:lnTo>
                <a:lnTo>
                  <a:pt x="1804828" y="283928"/>
                </a:lnTo>
                <a:lnTo>
                  <a:pt x="1804642" y="294386"/>
                </a:lnTo>
                <a:lnTo>
                  <a:pt x="1813773" y="300087"/>
                </a:lnTo>
                <a:lnTo>
                  <a:pt x="1819103" y="311875"/>
                </a:lnTo>
                <a:cubicBezTo>
                  <a:pt x="1819103" y="311875"/>
                  <a:pt x="1823476" y="308260"/>
                  <a:pt x="1823476" y="308260"/>
                </a:cubicBezTo>
                <a:cubicBezTo>
                  <a:pt x="1835835" y="305402"/>
                  <a:pt x="1825374" y="305217"/>
                  <a:pt x="1831462" y="309017"/>
                </a:cubicBezTo>
                <a:lnTo>
                  <a:pt x="1839635" y="299315"/>
                </a:lnTo>
                <a:lnTo>
                  <a:pt x="1840778" y="304259"/>
                </a:lnTo>
                <a:lnTo>
                  <a:pt x="1851238" y="304444"/>
                </a:lnTo>
                <a:lnTo>
                  <a:pt x="1841350" y="306730"/>
                </a:lnTo>
                <a:lnTo>
                  <a:pt x="1851052" y="314903"/>
                </a:lnTo>
                <a:lnTo>
                  <a:pt x="1839264" y="320233"/>
                </a:lnTo>
                <a:lnTo>
                  <a:pt x="1839836" y="322705"/>
                </a:lnTo>
                <a:lnTo>
                  <a:pt x="1850295" y="322890"/>
                </a:lnTo>
                <a:lnTo>
                  <a:pt x="1861697" y="304629"/>
                </a:lnTo>
                <a:lnTo>
                  <a:pt x="1863411" y="312044"/>
                </a:lnTo>
                <a:lnTo>
                  <a:pt x="1875771" y="309186"/>
                </a:lnTo>
                <a:cubicBezTo>
                  <a:pt x="1874056" y="301771"/>
                  <a:pt x="1875199" y="306714"/>
                  <a:pt x="1879000" y="300628"/>
                </a:cubicBezTo>
                <a:cubicBezTo>
                  <a:pt x="1879386" y="313558"/>
                  <a:pt x="1876343" y="311658"/>
                  <a:pt x="1870070" y="318317"/>
                </a:cubicBezTo>
                <a:lnTo>
                  <a:pt x="1864555" y="316988"/>
                </a:lnTo>
                <a:lnTo>
                  <a:pt x="1861326" y="325547"/>
                </a:lnTo>
                <a:lnTo>
                  <a:pt x="1873685" y="322689"/>
                </a:lnTo>
                <a:lnTo>
                  <a:pt x="1874829" y="327633"/>
                </a:lnTo>
                <a:cubicBezTo>
                  <a:pt x="1881101" y="320974"/>
                  <a:pt x="1876728" y="324590"/>
                  <a:pt x="1879773" y="326490"/>
                </a:cubicBezTo>
                <a:cubicBezTo>
                  <a:pt x="1885860" y="330290"/>
                  <a:pt x="1883573" y="320403"/>
                  <a:pt x="1880916" y="331433"/>
                </a:cubicBezTo>
                <a:cubicBezTo>
                  <a:pt x="1893275" y="328575"/>
                  <a:pt x="1888331" y="329718"/>
                  <a:pt x="1896504" y="320016"/>
                </a:cubicBezTo>
                <a:lnTo>
                  <a:pt x="1898790" y="329903"/>
                </a:lnTo>
                <a:lnTo>
                  <a:pt x="1902070" y="327192"/>
                </a:lnTo>
                <a:lnTo>
                  <a:pt x="1900691" y="326860"/>
                </a:lnTo>
                <a:lnTo>
                  <a:pt x="1898976" y="319444"/>
                </a:lnTo>
                <a:lnTo>
                  <a:pt x="1903920" y="318301"/>
                </a:lnTo>
                <a:lnTo>
                  <a:pt x="1906206" y="328188"/>
                </a:lnTo>
                <a:lnTo>
                  <a:pt x="1903448" y="327524"/>
                </a:lnTo>
                <a:lnTo>
                  <a:pt x="1904306" y="331232"/>
                </a:lnTo>
                <a:lnTo>
                  <a:pt x="1899362" y="332375"/>
                </a:lnTo>
                <a:lnTo>
                  <a:pt x="1900791" y="338554"/>
                </a:lnTo>
                <a:lnTo>
                  <a:pt x="1902977" y="336747"/>
                </a:lnTo>
                <a:lnTo>
                  <a:pt x="1907164" y="343591"/>
                </a:lnTo>
                <a:lnTo>
                  <a:pt x="1900671" y="341141"/>
                </a:lnTo>
                <a:lnTo>
                  <a:pt x="1898870" y="347138"/>
                </a:lnTo>
                <a:cubicBezTo>
                  <a:pt x="1899656" y="350537"/>
                  <a:pt x="1901749" y="353959"/>
                  <a:pt x="1904507" y="354622"/>
                </a:cubicBezTo>
                <a:lnTo>
                  <a:pt x="1905836" y="349107"/>
                </a:lnTo>
                <a:lnTo>
                  <a:pt x="1911350" y="350436"/>
                </a:lnTo>
                <a:lnTo>
                  <a:pt x="1909635" y="343020"/>
                </a:lnTo>
                <a:cubicBezTo>
                  <a:pt x="1919909" y="353664"/>
                  <a:pt x="1917252" y="364695"/>
                  <a:pt x="1928468" y="356893"/>
                </a:cubicBezTo>
                <a:lnTo>
                  <a:pt x="1929612" y="361837"/>
                </a:lnTo>
                <a:lnTo>
                  <a:pt x="1934556" y="360694"/>
                </a:lnTo>
                <a:lnTo>
                  <a:pt x="1936842" y="370582"/>
                </a:lnTo>
                <a:lnTo>
                  <a:pt x="1948630" y="365251"/>
                </a:lnTo>
                <a:lnTo>
                  <a:pt x="1944644" y="381797"/>
                </a:lnTo>
                <a:cubicBezTo>
                  <a:pt x="1950159" y="383126"/>
                  <a:pt x="1949587" y="380654"/>
                  <a:pt x="1951302" y="388070"/>
                </a:cubicBezTo>
                <a:lnTo>
                  <a:pt x="1951305" y="388079"/>
                </a:lnTo>
                <a:lnTo>
                  <a:pt x="1949588" y="380653"/>
                </a:lnTo>
                <a:cubicBezTo>
                  <a:pt x="1966135" y="384639"/>
                  <a:pt x="1951303" y="388069"/>
                  <a:pt x="1967278" y="389583"/>
                </a:cubicBezTo>
                <a:lnTo>
                  <a:pt x="1965949" y="395099"/>
                </a:lnTo>
                <a:lnTo>
                  <a:pt x="1959862" y="391298"/>
                </a:lnTo>
                <a:lnTo>
                  <a:pt x="1955490" y="394913"/>
                </a:lnTo>
                <a:lnTo>
                  <a:pt x="1955487" y="394914"/>
                </a:lnTo>
                <a:lnTo>
                  <a:pt x="1955490" y="394914"/>
                </a:lnTo>
                <a:cubicBezTo>
                  <a:pt x="1961577" y="398715"/>
                  <a:pt x="1962720" y="403658"/>
                  <a:pt x="1968421" y="394528"/>
                </a:cubicBezTo>
                <a:lnTo>
                  <a:pt x="1974508" y="398328"/>
                </a:lnTo>
                <a:lnTo>
                  <a:pt x="1967091" y="400043"/>
                </a:lnTo>
                <a:lnTo>
                  <a:pt x="1968234" y="404987"/>
                </a:lnTo>
                <a:lnTo>
                  <a:pt x="1971279" y="406887"/>
                </a:lnTo>
                <a:lnTo>
                  <a:pt x="1980595" y="402128"/>
                </a:lnTo>
                <a:lnTo>
                  <a:pt x="1986867" y="395469"/>
                </a:lnTo>
                <a:lnTo>
                  <a:pt x="1990297" y="410301"/>
                </a:lnTo>
                <a:lnTo>
                  <a:pt x="1994669" y="406686"/>
                </a:lnTo>
                <a:cubicBezTo>
                  <a:pt x="1998099" y="421518"/>
                  <a:pt x="1990869" y="412773"/>
                  <a:pt x="2002471" y="417902"/>
                </a:cubicBezTo>
                <a:cubicBezTo>
                  <a:pt x="1999242" y="426461"/>
                  <a:pt x="2000571" y="420946"/>
                  <a:pt x="2003614" y="422846"/>
                </a:cubicBezTo>
                <a:cubicBezTo>
                  <a:pt x="2009701" y="426646"/>
                  <a:pt x="1999814" y="428933"/>
                  <a:pt x="2008558" y="421702"/>
                </a:cubicBezTo>
                <a:lnTo>
                  <a:pt x="2010273" y="429118"/>
                </a:lnTo>
                <a:lnTo>
                  <a:pt x="2015217" y="427975"/>
                </a:lnTo>
                <a:cubicBezTo>
                  <a:pt x="2011988" y="436534"/>
                  <a:pt x="2016360" y="432919"/>
                  <a:pt x="2008373" y="432162"/>
                </a:cubicBezTo>
                <a:lnTo>
                  <a:pt x="2003243" y="443764"/>
                </a:lnTo>
                <a:cubicBezTo>
                  <a:pt x="2007430" y="450608"/>
                  <a:pt x="2005715" y="443193"/>
                  <a:pt x="2004958" y="451180"/>
                </a:cubicBezTo>
                <a:cubicBezTo>
                  <a:pt x="2011806" y="455456"/>
                  <a:pt x="2011163" y="452675"/>
                  <a:pt x="2011620" y="456231"/>
                </a:cubicBezTo>
                <a:lnTo>
                  <a:pt x="2012760" y="462395"/>
                </a:lnTo>
                <a:lnTo>
                  <a:pt x="2022648" y="460109"/>
                </a:lnTo>
                <a:lnTo>
                  <a:pt x="2024935" y="469996"/>
                </a:lnTo>
                <a:lnTo>
                  <a:pt x="2019419" y="468668"/>
                </a:lnTo>
                <a:lnTo>
                  <a:pt x="2016920" y="470734"/>
                </a:lnTo>
                <a:lnTo>
                  <a:pt x="2017519" y="471712"/>
                </a:lnTo>
                <a:lnTo>
                  <a:pt x="2018662" y="476656"/>
                </a:lnTo>
                <a:lnTo>
                  <a:pt x="2023421" y="485971"/>
                </a:lnTo>
                <a:lnTo>
                  <a:pt x="2027793" y="482356"/>
                </a:lnTo>
                <a:lnTo>
                  <a:pt x="2031408" y="486728"/>
                </a:lnTo>
                <a:lnTo>
                  <a:pt x="2037681" y="480069"/>
                </a:lnTo>
                <a:lnTo>
                  <a:pt x="2039967" y="489957"/>
                </a:lnTo>
                <a:lnTo>
                  <a:pt x="2051755" y="484627"/>
                </a:lnTo>
                <a:cubicBezTo>
                  <a:pt x="2054613" y="496987"/>
                  <a:pt x="2054613" y="496987"/>
                  <a:pt x="2046626" y="496230"/>
                </a:cubicBezTo>
                <a:lnTo>
                  <a:pt x="2040354" y="502888"/>
                </a:lnTo>
                <a:cubicBezTo>
                  <a:pt x="2033123" y="494144"/>
                  <a:pt x="2034267" y="499088"/>
                  <a:pt x="2024564" y="490915"/>
                </a:cubicBezTo>
                <a:lnTo>
                  <a:pt x="2020192" y="494530"/>
                </a:lnTo>
                <a:lnTo>
                  <a:pt x="2018477" y="487115"/>
                </a:lnTo>
                <a:cubicBezTo>
                  <a:pt x="2010876" y="499289"/>
                  <a:pt x="2018477" y="487115"/>
                  <a:pt x="2016391" y="500618"/>
                </a:cubicBezTo>
                <a:lnTo>
                  <a:pt x="2023807" y="498903"/>
                </a:lnTo>
                <a:lnTo>
                  <a:pt x="2034838" y="501560"/>
                </a:lnTo>
                <a:lnTo>
                  <a:pt x="2035981" y="506503"/>
                </a:lnTo>
                <a:lnTo>
                  <a:pt x="2038268" y="516391"/>
                </a:lnTo>
                <a:lnTo>
                  <a:pt x="2042640" y="512776"/>
                </a:lnTo>
                <a:lnTo>
                  <a:pt x="2048727" y="516576"/>
                </a:lnTo>
                <a:lnTo>
                  <a:pt x="2050056" y="511061"/>
                </a:lnTo>
                <a:lnTo>
                  <a:pt x="2055571" y="512389"/>
                </a:lnTo>
                <a:lnTo>
                  <a:pt x="2054241" y="517905"/>
                </a:lnTo>
                <a:lnTo>
                  <a:pt x="2061658" y="516190"/>
                </a:lnTo>
                <a:lnTo>
                  <a:pt x="2054813" y="520377"/>
                </a:lnTo>
                <a:lnTo>
                  <a:pt x="2057671" y="532736"/>
                </a:lnTo>
                <a:lnTo>
                  <a:pt x="2058814" y="537680"/>
                </a:lnTo>
                <a:cubicBezTo>
                  <a:pt x="2060529" y="545096"/>
                  <a:pt x="2069089" y="548325"/>
                  <a:pt x="2074605" y="549653"/>
                </a:cubicBezTo>
                <a:lnTo>
                  <a:pt x="2072890" y="542237"/>
                </a:lnTo>
                <a:cubicBezTo>
                  <a:pt x="2078405" y="543566"/>
                  <a:pt x="2073462" y="544709"/>
                  <a:pt x="2082778" y="539951"/>
                </a:cubicBezTo>
                <a:lnTo>
                  <a:pt x="2086393" y="544323"/>
                </a:lnTo>
                <a:cubicBezTo>
                  <a:pt x="2085636" y="552310"/>
                  <a:pt x="2088864" y="543752"/>
                  <a:pt x="2085636" y="552310"/>
                </a:cubicBezTo>
                <a:cubicBezTo>
                  <a:pt x="2081264" y="555925"/>
                  <a:pt x="2083163" y="552882"/>
                  <a:pt x="2073848" y="557640"/>
                </a:cubicBezTo>
                <a:lnTo>
                  <a:pt x="2072705" y="552697"/>
                </a:lnTo>
                <a:lnTo>
                  <a:pt x="2062816" y="554984"/>
                </a:lnTo>
                <a:lnTo>
                  <a:pt x="2067004" y="561827"/>
                </a:lnTo>
                <a:lnTo>
                  <a:pt x="2059588" y="563542"/>
                </a:lnTo>
                <a:lnTo>
                  <a:pt x="2057873" y="556127"/>
                </a:lnTo>
                <a:lnTo>
                  <a:pt x="2047986" y="558413"/>
                </a:lnTo>
                <a:lnTo>
                  <a:pt x="2056545" y="561641"/>
                </a:lnTo>
                <a:lnTo>
                  <a:pt x="2055216" y="567157"/>
                </a:lnTo>
                <a:lnTo>
                  <a:pt x="2063775" y="570386"/>
                </a:lnTo>
                <a:lnTo>
                  <a:pt x="2070619" y="566199"/>
                </a:lnTo>
                <a:lnTo>
                  <a:pt x="2071005" y="579131"/>
                </a:lnTo>
                <a:lnTo>
                  <a:pt x="2079750" y="571900"/>
                </a:lnTo>
                <a:lnTo>
                  <a:pt x="2089451" y="580072"/>
                </a:lnTo>
                <a:cubicBezTo>
                  <a:pt x="2095724" y="573414"/>
                  <a:pt x="2091352" y="577029"/>
                  <a:pt x="2094396" y="578929"/>
                </a:cubicBezTo>
                <a:cubicBezTo>
                  <a:pt x="2100482" y="582730"/>
                  <a:pt x="2098196" y="572843"/>
                  <a:pt x="2095539" y="583873"/>
                </a:cubicBezTo>
                <a:lnTo>
                  <a:pt x="2105426" y="581586"/>
                </a:lnTo>
                <a:lnTo>
                  <a:pt x="2102769" y="592617"/>
                </a:lnTo>
                <a:lnTo>
                  <a:pt x="2108284" y="593946"/>
                </a:lnTo>
                <a:lnTo>
                  <a:pt x="2106956" y="599462"/>
                </a:lnTo>
                <a:lnTo>
                  <a:pt x="2113042" y="603262"/>
                </a:lnTo>
                <a:lnTo>
                  <a:pt x="2107914" y="614864"/>
                </a:lnTo>
                <a:lnTo>
                  <a:pt x="2122560" y="621894"/>
                </a:lnTo>
                <a:lnTo>
                  <a:pt x="2119330" y="630453"/>
                </a:lnTo>
                <a:cubicBezTo>
                  <a:pt x="2111343" y="629696"/>
                  <a:pt x="2108872" y="630267"/>
                  <a:pt x="2103928" y="631411"/>
                </a:cubicBezTo>
                <a:lnTo>
                  <a:pt x="2093469" y="631225"/>
                </a:lnTo>
                <a:cubicBezTo>
                  <a:pt x="2100699" y="639969"/>
                  <a:pt x="2098985" y="632554"/>
                  <a:pt x="2101843" y="644913"/>
                </a:cubicBezTo>
                <a:lnTo>
                  <a:pt x="2116674" y="641483"/>
                </a:lnTo>
                <a:lnTo>
                  <a:pt x="2117245" y="643955"/>
                </a:lnTo>
                <a:cubicBezTo>
                  <a:pt x="2123903" y="650228"/>
                  <a:pt x="2120289" y="645855"/>
                  <a:pt x="2118388" y="648899"/>
                </a:cubicBezTo>
                <a:cubicBezTo>
                  <a:pt x="2114588" y="654986"/>
                  <a:pt x="2124475" y="652700"/>
                  <a:pt x="2113445" y="650042"/>
                </a:cubicBezTo>
                <a:lnTo>
                  <a:pt x="2115731" y="659930"/>
                </a:lnTo>
                <a:lnTo>
                  <a:pt x="2120103" y="656315"/>
                </a:lnTo>
                <a:lnTo>
                  <a:pt x="2120675" y="658787"/>
                </a:lnTo>
                <a:cubicBezTo>
                  <a:pt x="2126947" y="652128"/>
                  <a:pt x="2119532" y="653843"/>
                  <a:pt x="2127518" y="654600"/>
                </a:cubicBezTo>
                <a:lnTo>
                  <a:pt x="2134364" y="650413"/>
                </a:lnTo>
                <a:lnTo>
                  <a:pt x="2130177" y="643569"/>
                </a:lnTo>
                <a:lnTo>
                  <a:pt x="2130934" y="635581"/>
                </a:lnTo>
                <a:lnTo>
                  <a:pt x="2137777" y="631394"/>
                </a:lnTo>
                <a:cubicBezTo>
                  <a:pt x="2146336" y="634623"/>
                  <a:pt x="2140821" y="633295"/>
                  <a:pt x="2147664" y="629108"/>
                </a:cubicBezTo>
                <a:lnTo>
                  <a:pt x="2136062" y="623979"/>
                </a:lnTo>
                <a:lnTo>
                  <a:pt x="2137391" y="618464"/>
                </a:lnTo>
                <a:lnTo>
                  <a:pt x="2132352" y="618495"/>
                </a:lnTo>
                <a:lnTo>
                  <a:pt x="2128832" y="615235"/>
                </a:lnTo>
                <a:lnTo>
                  <a:pt x="2128445" y="602304"/>
                </a:lnTo>
                <a:lnTo>
                  <a:pt x="2132818" y="598689"/>
                </a:lnTo>
                <a:lnTo>
                  <a:pt x="2129202" y="594317"/>
                </a:lnTo>
                <a:cubicBezTo>
                  <a:pt x="2137946" y="587086"/>
                  <a:pt x="2133003" y="588230"/>
                  <a:pt x="2142318" y="583471"/>
                </a:cubicBezTo>
                <a:lnTo>
                  <a:pt x="2138888" y="568639"/>
                </a:lnTo>
                <a:lnTo>
                  <a:pt x="2151248" y="565781"/>
                </a:lnTo>
                <a:cubicBezTo>
                  <a:pt x="2151248" y="565781"/>
                  <a:pt x="2145161" y="561981"/>
                  <a:pt x="2144590" y="559510"/>
                </a:cubicBezTo>
                <a:cubicBezTo>
                  <a:pt x="2142875" y="552094"/>
                  <a:pt x="2143446" y="554566"/>
                  <a:pt x="2150290" y="550379"/>
                </a:cubicBezTo>
                <a:cubicBezTo>
                  <a:pt x="2155620" y="562167"/>
                  <a:pt x="2155806" y="551707"/>
                  <a:pt x="2159236" y="566538"/>
                </a:cubicBezTo>
                <a:lnTo>
                  <a:pt x="2166651" y="564823"/>
                </a:lnTo>
                <a:lnTo>
                  <a:pt x="2164936" y="557408"/>
                </a:lnTo>
                <a:cubicBezTo>
                  <a:pt x="2162078" y="545049"/>
                  <a:pt x="2166836" y="554365"/>
                  <a:pt x="2160177" y="548092"/>
                </a:cubicBezTo>
                <a:lnTo>
                  <a:pt x="2171966" y="542762"/>
                </a:lnTo>
                <a:lnTo>
                  <a:pt x="2169123" y="564252"/>
                </a:lnTo>
                <a:cubicBezTo>
                  <a:pt x="2172167" y="566152"/>
                  <a:pt x="2172167" y="566152"/>
                  <a:pt x="2177111" y="565009"/>
                </a:cubicBezTo>
                <a:lnTo>
                  <a:pt x="2179583" y="564437"/>
                </a:lnTo>
                <a:lnTo>
                  <a:pt x="2184525" y="563294"/>
                </a:lnTo>
                <a:lnTo>
                  <a:pt x="2193085" y="566523"/>
                </a:lnTo>
                <a:lnTo>
                  <a:pt x="2195372" y="576411"/>
                </a:lnTo>
                <a:lnTo>
                  <a:pt x="2199744" y="572795"/>
                </a:lnTo>
                <a:lnTo>
                  <a:pt x="2202031" y="582683"/>
                </a:lnTo>
                <a:lnTo>
                  <a:pt x="2206403" y="579068"/>
                </a:lnTo>
                <a:cubicBezTo>
                  <a:pt x="2212490" y="582868"/>
                  <a:pt x="2209447" y="580968"/>
                  <a:pt x="2213633" y="587811"/>
                </a:cubicBezTo>
                <a:lnTo>
                  <a:pt x="2206789" y="591998"/>
                </a:lnTo>
                <a:cubicBezTo>
                  <a:pt x="2210976" y="598843"/>
                  <a:pt x="2209261" y="591427"/>
                  <a:pt x="2208504" y="599414"/>
                </a:cubicBezTo>
                <a:lnTo>
                  <a:pt x="2214020" y="600743"/>
                </a:lnTo>
                <a:cubicBezTo>
                  <a:pt x="2213263" y="608730"/>
                  <a:pt x="2211548" y="601315"/>
                  <a:pt x="2215735" y="608159"/>
                </a:cubicBezTo>
                <a:lnTo>
                  <a:pt x="2207561" y="617861"/>
                </a:lnTo>
                <a:cubicBezTo>
                  <a:pt x="2211749" y="624705"/>
                  <a:pt x="2211749" y="624705"/>
                  <a:pt x="2211562" y="635164"/>
                </a:cubicBezTo>
                <a:lnTo>
                  <a:pt x="2216507" y="634021"/>
                </a:lnTo>
                <a:cubicBezTo>
                  <a:pt x="2217079" y="636493"/>
                  <a:pt x="2217650" y="638965"/>
                  <a:pt x="2212706" y="640108"/>
                </a:cubicBezTo>
                <a:cubicBezTo>
                  <a:pt x="2205291" y="641823"/>
                  <a:pt x="2205291" y="641823"/>
                  <a:pt x="2199776" y="640494"/>
                </a:cubicBezTo>
                <a:lnTo>
                  <a:pt x="2196547" y="649052"/>
                </a:lnTo>
                <a:cubicBezTo>
                  <a:pt x="2188558" y="648296"/>
                  <a:pt x="2195975" y="646581"/>
                  <a:pt x="2189130" y="650768"/>
                </a:cubicBezTo>
                <a:lnTo>
                  <a:pt x="2186844" y="640881"/>
                </a:lnTo>
                <a:lnTo>
                  <a:pt x="2179243" y="653054"/>
                </a:lnTo>
                <a:lnTo>
                  <a:pt x="2176957" y="643167"/>
                </a:lnTo>
                <a:lnTo>
                  <a:pt x="2170684" y="649826"/>
                </a:lnTo>
                <a:lnTo>
                  <a:pt x="2168398" y="639938"/>
                </a:lnTo>
                <a:lnTo>
                  <a:pt x="2164025" y="643553"/>
                </a:lnTo>
                <a:cubicBezTo>
                  <a:pt x="2156038" y="642796"/>
                  <a:pt x="2163454" y="641081"/>
                  <a:pt x="2151094" y="643940"/>
                </a:cubicBezTo>
                <a:cubicBezTo>
                  <a:pt x="2151682" y="680261"/>
                  <a:pt x="2130748" y="646041"/>
                  <a:pt x="2137036" y="673231"/>
                </a:cubicBezTo>
                <a:lnTo>
                  <a:pt x="2134564" y="673803"/>
                </a:lnTo>
                <a:lnTo>
                  <a:pt x="2132278" y="663915"/>
                </a:lnTo>
                <a:lnTo>
                  <a:pt x="2129048" y="672475"/>
                </a:lnTo>
                <a:lnTo>
                  <a:pt x="2123533" y="671146"/>
                </a:lnTo>
                <a:lnTo>
                  <a:pt x="2117261" y="677804"/>
                </a:lnTo>
                <a:lnTo>
                  <a:pt x="2120876" y="682177"/>
                </a:lnTo>
                <a:lnTo>
                  <a:pt x="2115933" y="683320"/>
                </a:lnTo>
                <a:lnTo>
                  <a:pt x="2117648" y="690736"/>
                </a:lnTo>
                <a:lnTo>
                  <a:pt x="2120876" y="682177"/>
                </a:lnTo>
                <a:lnTo>
                  <a:pt x="2134378" y="684263"/>
                </a:lnTo>
                <a:lnTo>
                  <a:pt x="2138751" y="680647"/>
                </a:lnTo>
                <a:lnTo>
                  <a:pt x="2140466" y="688063"/>
                </a:lnTo>
                <a:lnTo>
                  <a:pt x="2133050" y="689778"/>
                </a:lnTo>
                <a:lnTo>
                  <a:pt x="2126778" y="696436"/>
                </a:lnTo>
                <a:lnTo>
                  <a:pt x="2133436" y="702709"/>
                </a:lnTo>
                <a:lnTo>
                  <a:pt x="2125836" y="714883"/>
                </a:lnTo>
                <a:lnTo>
                  <a:pt x="2131737" y="729142"/>
                </a:lnTo>
                <a:cubicBezTo>
                  <a:pt x="2115763" y="727628"/>
                  <a:pt x="2139725" y="729899"/>
                  <a:pt x="2122606" y="723441"/>
                </a:cubicBezTo>
                <a:cubicBezTo>
                  <a:pt x="2122422" y="733901"/>
                  <a:pt x="2120707" y="726485"/>
                  <a:pt x="2124893" y="733329"/>
                </a:cubicBezTo>
                <a:lnTo>
                  <a:pt x="2113106" y="738659"/>
                </a:lnTo>
                <a:lnTo>
                  <a:pt x="2116721" y="743031"/>
                </a:lnTo>
                <a:cubicBezTo>
                  <a:pt x="2114535" y="744839"/>
                  <a:pt x="2113442" y="745743"/>
                  <a:pt x="2113656" y="746670"/>
                </a:cubicBezTo>
                <a:lnTo>
                  <a:pt x="2117764" y="749917"/>
                </a:lnTo>
                <a:lnTo>
                  <a:pt x="2122808" y="746831"/>
                </a:lnTo>
                <a:lnTo>
                  <a:pt x="2128323" y="748160"/>
                </a:lnTo>
                <a:lnTo>
                  <a:pt x="2126037" y="738272"/>
                </a:lnTo>
                <a:lnTo>
                  <a:pt x="2133453" y="736557"/>
                </a:lnTo>
                <a:lnTo>
                  <a:pt x="2130224" y="745116"/>
                </a:lnTo>
                <a:lnTo>
                  <a:pt x="2133839" y="749488"/>
                </a:lnTo>
                <a:lnTo>
                  <a:pt x="2131939" y="752532"/>
                </a:lnTo>
                <a:lnTo>
                  <a:pt x="2126423" y="751203"/>
                </a:lnTo>
                <a:lnTo>
                  <a:pt x="2119436" y="754773"/>
                </a:lnTo>
                <a:lnTo>
                  <a:pt x="2124152" y="775166"/>
                </a:lnTo>
                <a:lnTo>
                  <a:pt x="2130996" y="770979"/>
                </a:lnTo>
                <a:lnTo>
                  <a:pt x="2134039" y="772880"/>
                </a:lnTo>
                <a:lnTo>
                  <a:pt x="2134426" y="785810"/>
                </a:lnTo>
                <a:cubicBezTo>
                  <a:pt x="2129482" y="786953"/>
                  <a:pt x="2122823" y="780681"/>
                  <a:pt x="2120351" y="781252"/>
                </a:cubicBezTo>
                <a:cubicBezTo>
                  <a:pt x="2112936" y="782967"/>
                  <a:pt x="2115978" y="784868"/>
                  <a:pt x="2114651" y="790383"/>
                </a:cubicBezTo>
                <a:lnTo>
                  <a:pt x="2121495" y="786196"/>
                </a:lnTo>
                <a:cubicBezTo>
                  <a:pt x="2121309" y="796656"/>
                  <a:pt x="2120166" y="791712"/>
                  <a:pt x="2124353" y="798556"/>
                </a:cubicBezTo>
                <a:lnTo>
                  <a:pt x="2116938" y="800271"/>
                </a:lnTo>
                <a:cubicBezTo>
                  <a:pt x="2116752" y="810730"/>
                  <a:pt x="2118653" y="807687"/>
                  <a:pt x="2109908" y="814916"/>
                </a:cubicBezTo>
                <a:lnTo>
                  <a:pt x="2114852" y="813773"/>
                </a:lnTo>
                <a:lnTo>
                  <a:pt x="2118282" y="828605"/>
                </a:lnTo>
                <a:lnTo>
                  <a:pt x="2127597" y="823846"/>
                </a:lnTo>
                <a:lnTo>
                  <a:pt x="2126454" y="818902"/>
                </a:lnTo>
                <a:lnTo>
                  <a:pt x="2131970" y="820231"/>
                </a:lnTo>
                <a:lnTo>
                  <a:pt x="2132356" y="833163"/>
                </a:lnTo>
                <a:lnTo>
                  <a:pt x="2126840" y="831834"/>
                </a:lnTo>
                <a:lnTo>
                  <a:pt x="2120569" y="838493"/>
                </a:lnTo>
                <a:lnTo>
                  <a:pt x="2108394" y="830891"/>
                </a:lnTo>
                <a:lnTo>
                  <a:pt x="2104022" y="834507"/>
                </a:lnTo>
                <a:lnTo>
                  <a:pt x="2115625" y="839636"/>
                </a:lnTo>
                <a:lnTo>
                  <a:pt x="2116196" y="842107"/>
                </a:lnTo>
                <a:lnTo>
                  <a:pt x="2120955" y="851423"/>
                </a:lnTo>
                <a:lnTo>
                  <a:pt x="2125326" y="847808"/>
                </a:lnTo>
                <a:lnTo>
                  <a:pt x="2127613" y="857696"/>
                </a:lnTo>
                <a:lnTo>
                  <a:pt x="2122098" y="856367"/>
                </a:lnTo>
                <a:lnTo>
                  <a:pt x="2121341" y="864355"/>
                </a:lnTo>
                <a:lnTo>
                  <a:pt x="2117154" y="857510"/>
                </a:lnTo>
                <a:lnTo>
                  <a:pt x="2112781" y="861126"/>
                </a:lnTo>
                <a:lnTo>
                  <a:pt x="2101179" y="855996"/>
                </a:lnTo>
                <a:lnTo>
                  <a:pt x="2105621" y="865820"/>
                </a:lnTo>
                <a:lnTo>
                  <a:pt x="2100238" y="874443"/>
                </a:lnTo>
                <a:lnTo>
                  <a:pt x="2107653" y="872728"/>
                </a:lnTo>
                <a:lnTo>
                  <a:pt x="2106509" y="867785"/>
                </a:lnTo>
                <a:cubicBezTo>
                  <a:pt x="2115639" y="873485"/>
                  <a:pt x="2111453" y="866641"/>
                  <a:pt x="2114311" y="879000"/>
                </a:cubicBezTo>
                <a:cubicBezTo>
                  <a:pt x="2116783" y="878429"/>
                  <a:pt x="2122299" y="879757"/>
                  <a:pt x="2123442" y="884701"/>
                </a:cubicBezTo>
                <a:cubicBezTo>
                  <a:pt x="2124586" y="889645"/>
                  <a:pt x="2122114" y="890217"/>
                  <a:pt x="2120784" y="895732"/>
                </a:cubicBezTo>
                <a:lnTo>
                  <a:pt x="2118110" y="896571"/>
                </a:lnTo>
                <a:lnTo>
                  <a:pt x="1262772" y="896571"/>
                </a:lnTo>
                <a:lnTo>
                  <a:pt x="1263520" y="893466"/>
                </a:lnTo>
                <a:lnTo>
                  <a:pt x="1255533" y="892710"/>
                </a:lnTo>
                <a:lnTo>
                  <a:pt x="1252675" y="880350"/>
                </a:lnTo>
                <a:lnTo>
                  <a:pt x="1250530" y="885814"/>
                </a:lnTo>
                <a:lnTo>
                  <a:pt x="1250083" y="884978"/>
                </a:lnTo>
                <a:cubicBezTo>
                  <a:pt x="1249170" y="884904"/>
                  <a:pt x="1247352" y="885487"/>
                  <a:pt x="1243930" y="887581"/>
                </a:cubicBezTo>
                <a:lnTo>
                  <a:pt x="1248117" y="894425"/>
                </a:lnTo>
                <a:lnTo>
                  <a:pt x="1238836" y="896571"/>
                </a:lnTo>
                <a:lnTo>
                  <a:pt x="1231329" y="896571"/>
                </a:lnTo>
                <a:lnTo>
                  <a:pt x="1229671" y="893483"/>
                </a:lnTo>
                <a:lnTo>
                  <a:pt x="1222255" y="895198"/>
                </a:lnTo>
                <a:lnTo>
                  <a:pt x="1223584" y="889682"/>
                </a:lnTo>
                <a:cubicBezTo>
                  <a:pt x="1221112" y="890254"/>
                  <a:pt x="1218640" y="890825"/>
                  <a:pt x="1217496" y="885881"/>
                </a:cubicBezTo>
                <a:cubicBezTo>
                  <a:pt x="1215781" y="878466"/>
                  <a:pt x="1218253" y="877894"/>
                  <a:pt x="1222054" y="871807"/>
                </a:cubicBezTo>
                <a:lnTo>
                  <a:pt x="1231756" y="879980"/>
                </a:lnTo>
                <a:lnTo>
                  <a:pt x="1236129" y="876364"/>
                </a:lnTo>
                <a:lnTo>
                  <a:pt x="1236700" y="878836"/>
                </a:lnTo>
                <a:lnTo>
                  <a:pt x="1244115" y="877121"/>
                </a:lnTo>
                <a:lnTo>
                  <a:pt x="1242972" y="872178"/>
                </a:lnTo>
                <a:lnTo>
                  <a:pt x="1235557" y="873892"/>
                </a:lnTo>
                <a:lnTo>
                  <a:pt x="1234985" y="871420"/>
                </a:lnTo>
                <a:cubicBezTo>
                  <a:pt x="1244301" y="866662"/>
                  <a:pt x="1239929" y="870277"/>
                  <a:pt x="1246201" y="863619"/>
                </a:cubicBezTo>
                <a:lnTo>
                  <a:pt x="1246773" y="866090"/>
                </a:lnTo>
                <a:lnTo>
                  <a:pt x="1250573" y="860004"/>
                </a:lnTo>
                <a:lnTo>
                  <a:pt x="1245058" y="858675"/>
                </a:lnTo>
                <a:lnTo>
                  <a:pt x="1246201" y="863619"/>
                </a:lnTo>
                <a:lnTo>
                  <a:pt x="1243158" y="861719"/>
                </a:lnTo>
                <a:lnTo>
                  <a:pt x="1240114" y="859819"/>
                </a:lnTo>
                <a:lnTo>
                  <a:pt x="1240871" y="851831"/>
                </a:lnTo>
                <a:lnTo>
                  <a:pt x="1224140" y="858304"/>
                </a:lnTo>
                <a:cubicBezTo>
                  <a:pt x="1227369" y="849745"/>
                  <a:pt x="1225468" y="852789"/>
                  <a:pt x="1226226" y="844801"/>
                </a:cubicBezTo>
                <a:lnTo>
                  <a:pt x="1218810" y="846516"/>
                </a:lnTo>
                <a:lnTo>
                  <a:pt x="1227739" y="828827"/>
                </a:lnTo>
                <a:lnTo>
                  <a:pt x="1237627" y="826541"/>
                </a:lnTo>
                <a:lnTo>
                  <a:pt x="1232296" y="814753"/>
                </a:lnTo>
                <a:cubicBezTo>
                  <a:pt x="1240284" y="815510"/>
                  <a:pt x="1232868" y="817225"/>
                  <a:pt x="1239712" y="813038"/>
                </a:cubicBezTo>
                <a:lnTo>
                  <a:pt x="1231339" y="799350"/>
                </a:lnTo>
                <a:lnTo>
                  <a:pt x="1232667" y="793835"/>
                </a:lnTo>
                <a:lnTo>
                  <a:pt x="1226008" y="787562"/>
                </a:lnTo>
                <a:lnTo>
                  <a:pt x="1227909" y="784518"/>
                </a:lnTo>
                <a:lnTo>
                  <a:pt x="1235896" y="785275"/>
                </a:lnTo>
                <a:cubicBezTo>
                  <a:pt x="1237611" y="792691"/>
                  <a:pt x="1236468" y="787747"/>
                  <a:pt x="1242555" y="791548"/>
                </a:cubicBezTo>
                <a:lnTo>
                  <a:pt x="1240268" y="781660"/>
                </a:lnTo>
                <a:lnTo>
                  <a:pt x="1247683" y="779945"/>
                </a:lnTo>
                <a:lnTo>
                  <a:pt x="1242925" y="770630"/>
                </a:lnTo>
                <a:lnTo>
                  <a:pt x="1246726" y="764543"/>
                </a:lnTo>
                <a:lnTo>
                  <a:pt x="1243110" y="760171"/>
                </a:lnTo>
                <a:lnTo>
                  <a:pt x="1235510" y="772345"/>
                </a:lnTo>
                <a:lnTo>
                  <a:pt x="1230180" y="760557"/>
                </a:lnTo>
                <a:cubicBezTo>
                  <a:pt x="1242539" y="757699"/>
                  <a:pt x="1239495" y="755798"/>
                  <a:pt x="1248811" y="751040"/>
                </a:cubicBezTo>
                <a:lnTo>
                  <a:pt x="1245382" y="736209"/>
                </a:lnTo>
                <a:lnTo>
                  <a:pt x="1233980" y="754469"/>
                </a:lnTo>
                <a:cubicBezTo>
                  <a:pt x="1225993" y="753712"/>
                  <a:pt x="1233409" y="751997"/>
                  <a:pt x="1226564" y="756184"/>
                </a:cubicBezTo>
                <a:lnTo>
                  <a:pt x="1224850" y="748769"/>
                </a:lnTo>
                <a:cubicBezTo>
                  <a:pt x="1222563" y="738882"/>
                  <a:pt x="1224850" y="748769"/>
                  <a:pt x="1220663" y="741925"/>
                </a:cubicBezTo>
                <a:lnTo>
                  <a:pt x="1225035" y="738310"/>
                </a:lnTo>
                <a:lnTo>
                  <a:pt x="1220276" y="728994"/>
                </a:lnTo>
                <a:cubicBezTo>
                  <a:pt x="1230736" y="729179"/>
                  <a:pt x="1227692" y="727279"/>
                  <a:pt x="1230551" y="739639"/>
                </a:cubicBezTo>
                <a:cubicBezTo>
                  <a:pt x="1241766" y="731837"/>
                  <a:pt x="1237209" y="745911"/>
                  <a:pt x="1241766" y="731837"/>
                </a:cubicBezTo>
                <a:lnTo>
                  <a:pt x="1231879" y="734123"/>
                </a:lnTo>
                <a:lnTo>
                  <a:pt x="1231492" y="721192"/>
                </a:lnTo>
                <a:cubicBezTo>
                  <a:pt x="1230920" y="718720"/>
                  <a:pt x="1235478" y="704646"/>
                  <a:pt x="1235478" y="704646"/>
                </a:cubicBezTo>
                <a:cubicBezTo>
                  <a:pt x="1234907" y="702174"/>
                  <a:pt x="1225204" y="694001"/>
                  <a:pt x="1224632" y="691529"/>
                </a:cubicBezTo>
                <a:lnTo>
                  <a:pt x="1233949" y="686771"/>
                </a:lnTo>
                <a:lnTo>
                  <a:pt x="1238321" y="683156"/>
                </a:lnTo>
                <a:lnTo>
                  <a:pt x="1242693" y="679541"/>
                </a:lnTo>
                <a:lnTo>
                  <a:pt x="1236034" y="673268"/>
                </a:lnTo>
                <a:cubicBezTo>
                  <a:pt x="1224818" y="681070"/>
                  <a:pt x="1235463" y="670796"/>
                  <a:pt x="1224246" y="678599"/>
                </a:cubicBezTo>
                <a:lnTo>
                  <a:pt x="1223860" y="665667"/>
                </a:lnTo>
                <a:cubicBezTo>
                  <a:pt x="1231848" y="666424"/>
                  <a:pt x="1226904" y="667567"/>
                  <a:pt x="1233748" y="663380"/>
                </a:cubicBezTo>
                <a:lnTo>
                  <a:pt x="1234320" y="665852"/>
                </a:lnTo>
                <a:lnTo>
                  <a:pt x="1237549" y="657294"/>
                </a:lnTo>
                <a:lnTo>
                  <a:pt x="1232605" y="658437"/>
                </a:lnTo>
                <a:lnTo>
                  <a:pt x="1233748" y="663380"/>
                </a:lnTo>
                <a:lnTo>
                  <a:pt x="1224617" y="657680"/>
                </a:lnTo>
                <a:lnTo>
                  <a:pt x="1225374" y="649693"/>
                </a:lnTo>
                <a:lnTo>
                  <a:pt x="1217958" y="651408"/>
                </a:lnTo>
                <a:cubicBezTo>
                  <a:pt x="1223088" y="639805"/>
                  <a:pt x="1215486" y="651980"/>
                  <a:pt x="1226703" y="644177"/>
                </a:cubicBezTo>
                <a:lnTo>
                  <a:pt x="1228031" y="638662"/>
                </a:lnTo>
                <a:cubicBezTo>
                  <a:pt x="1234876" y="634475"/>
                  <a:pt x="1222516" y="637333"/>
                  <a:pt x="1232975" y="637518"/>
                </a:cubicBezTo>
                <a:lnTo>
                  <a:pt x="1241147" y="627816"/>
                </a:lnTo>
                <a:cubicBezTo>
                  <a:pt x="1247806" y="634089"/>
                  <a:pt x="1244763" y="632188"/>
                  <a:pt x="1248950" y="639033"/>
                </a:cubicBezTo>
                <a:cubicBezTo>
                  <a:pt x="1258266" y="634274"/>
                  <a:pt x="1256365" y="637318"/>
                  <a:pt x="1252936" y="622487"/>
                </a:cubicBezTo>
                <a:lnTo>
                  <a:pt x="1249892" y="620586"/>
                </a:lnTo>
                <a:lnTo>
                  <a:pt x="1233918" y="619072"/>
                </a:lnTo>
                <a:lnTo>
                  <a:pt x="1235817" y="616029"/>
                </a:lnTo>
                <a:cubicBezTo>
                  <a:pt x="1229159" y="609756"/>
                  <a:pt x="1232775" y="614128"/>
                  <a:pt x="1234674" y="611085"/>
                </a:cubicBezTo>
                <a:cubicBezTo>
                  <a:pt x="1236860" y="609277"/>
                  <a:pt x="1238060" y="608837"/>
                  <a:pt x="1238702" y="608974"/>
                </a:cubicBezTo>
                <a:lnTo>
                  <a:pt x="1239324" y="610209"/>
                </a:lnTo>
                <a:lnTo>
                  <a:pt x="1239273" y="610388"/>
                </a:lnTo>
                <a:cubicBezTo>
                  <a:pt x="1239154" y="611107"/>
                  <a:pt x="1239333" y="610822"/>
                  <a:pt x="1239380" y="610322"/>
                </a:cubicBezTo>
                <a:lnTo>
                  <a:pt x="1239324" y="610209"/>
                </a:lnTo>
                <a:lnTo>
                  <a:pt x="1240947" y="604426"/>
                </a:lnTo>
                <a:lnTo>
                  <a:pt x="1233531" y="606141"/>
                </a:lnTo>
                <a:lnTo>
                  <a:pt x="1231816" y="598726"/>
                </a:lnTo>
                <a:cubicBezTo>
                  <a:pt x="1239803" y="599482"/>
                  <a:pt x="1232387" y="601197"/>
                  <a:pt x="1239232" y="597011"/>
                </a:cubicBezTo>
                <a:cubicBezTo>
                  <a:pt x="1225915" y="584466"/>
                  <a:pt x="1238475" y="604998"/>
                  <a:pt x="1230101" y="591310"/>
                </a:cubicBezTo>
                <a:lnTo>
                  <a:pt x="1236945" y="587123"/>
                </a:lnTo>
                <a:lnTo>
                  <a:pt x="1233330" y="582751"/>
                </a:lnTo>
                <a:lnTo>
                  <a:pt x="1237702" y="579136"/>
                </a:lnTo>
                <a:lnTo>
                  <a:pt x="1234087" y="574764"/>
                </a:lnTo>
                <a:lnTo>
                  <a:pt x="1239788" y="565634"/>
                </a:lnTo>
                <a:lnTo>
                  <a:pt x="1238645" y="560690"/>
                </a:lnTo>
                <a:lnTo>
                  <a:pt x="1236930" y="553274"/>
                </a:lnTo>
                <a:cubicBezTo>
                  <a:pt x="1247961" y="555931"/>
                  <a:pt x="1244345" y="551559"/>
                  <a:pt x="1254804" y="551744"/>
                </a:cubicBezTo>
                <a:lnTo>
                  <a:pt x="1259933" y="540142"/>
                </a:lnTo>
                <a:lnTo>
                  <a:pt x="1247002" y="540528"/>
                </a:lnTo>
                <a:cubicBezTo>
                  <a:pt x="1244144" y="528169"/>
                  <a:pt x="1243388" y="536156"/>
                  <a:pt x="1248516" y="524554"/>
                </a:cubicBezTo>
                <a:lnTo>
                  <a:pt x="1263162" y="531583"/>
                </a:lnTo>
                <a:cubicBezTo>
                  <a:pt x="1261262" y="534626"/>
                  <a:pt x="1259933" y="540142"/>
                  <a:pt x="1267349" y="538427"/>
                </a:cubicBezTo>
                <a:cubicBezTo>
                  <a:pt x="1277236" y="536140"/>
                  <a:pt x="1271150" y="532339"/>
                  <a:pt x="1271907" y="524353"/>
                </a:cubicBezTo>
                <a:lnTo>
                  <a:pt x="1267148" y="515037"/>
                </a:lnTo>
                <a:lnTo>
                  <a:pt x="1272092" y="513893"/>
                </a:lnTo>
                <a:lnTo>
                  <a:pt x="1270948" y="508949"/>
                </a:lnTo>
                <a:cubicBezTo>
                  <a:pt x="1279507" y="512178"/>
                  <a:pt x="1273992" y="510850"/>
                  <a:pt x="1275892" y="507806"/>
                </a:cubicBezTo>
                <a:cubicBezTo>
                  <a:pt x="1279693" y="501719"/>
                  <a:pt x="1281979" y="511607"/>
                  <a:pt x="1274749" y="502862"/>
                </a:cubicBezTo>
                <a:lnTo>
                  <a:pt x="1279693" y="501719"/>
                </a:lnTo>
                <a:lnTo>
                  <a:pt x="1278550" y="496776"/>
                </a:lnTo>
                <a:cubicBezTo>
                  <a:pt x="1292052" y="498861"/>
                  <a:pt x="1282922" y="493161"/>
                  <a:pt x="1287680" y="502476"/>
                </a:cubicBezTo>
                <a:lnTo>
                  <a:pt x="1299468" y="497146"/>
                </a:lnTo>
                <a:lnTo>
                  <a:pt x="1298139" y="502661"/>
                </a:lnTo>
                <a:lnTo>
                  <a:pt x="1306698" y="505890"/>
                </a:lnTo>
                <a:lnTo>
                  <a:pt x="1306698" y="505884"/>
                </a:lnTo>
                <a:lnTo>
                  <a:pt x="1306313" y="492959"/>
                </a:lnTo>
                <a:lnTo>
                  <a:pt x="1311256" y="491815"/>
                </a:lnTo>
                <a:lnTo>
                  <a:pt x="1314114" y="504175"/>
                </a:lnTo>
                <a:lnTo>
                  <a:pt x="1307316" y="505748"/>
                </a:lnTo>
                <a:lnTo>
                  <a:pt x="1307270" y="508362"/>
                </a:lnTo>
                <a:cubicBezTo>
                  <a:pt x="1325917" y="532695"/>
                  <a:pt x="1308985" y="515778"/>
                  <a:pt x="1330475" y="518620"/>
                </a:cubicBezTo>
                <a:lnTo>
                  <a:pt x="1338647" y="508919"/>
                </a:lnTo>
                <a:lnTo>
                  <a:pt x="1331988" y="502646"/>
                </a:lnTo>
                <a:lnTo>
                  <a:pt x="1334275" y="512534"/>
                </a:lnTo>
                <a:lnTo>
                  <a:pt x="1327617" y="506261"/>
                </a:lnTo>
                <a:lnTo>
                  <a:pt x="1328945" y="500746"/>
                </a:lnTo>
                <a:lnTo>
                  <a:pt x="1327801" y="495802"/>
                </a:lnTo>
                <a:lnTo>
                  <a:pt x="1334074" y="489143"/>
                </a:lnTo>
                <a:lnTo>
                  <a:pt x="1339589" y="490472"/>
                </a:lnTo>
                <a:lnTo>
                  <a:pt x="1336360" y="499031"/>
                </a:lnTo>
                <a:lnTo>
                  <a:pt x="1343019" y="505303"/>
                </a:lnTo>
                <a:cubicBezTo>
                  <a:pt x="1354236" y="497501"/>
                  <a:pt x="1343591" y="507775"/>
                  <a:pt x="1354807" y="499973"/>
                </a:cubicBezTo>
                <a:lnTo>
                  <a:pt x="1348148" y="493700"/>
                </a:lnTo>
                <a:lnTo>
                  <a:pt x="1352521" y="490085"/>
                </a:lnTo>
                <a:lnTo>
                  <a:pt x="1343390" y="484384"/>
                </a:lnTo>
                <a:lnTo>
                  <a:pt x="1353278" y="482098"/>
                </a:lnTo>
                <a:lnTo>
                  <a:pt x="1344147" y="476398"/>
                </a:lnTo>
                <a:cubicBezTo>
                  <a:pt x="1350420" y="469739"/>
                  <a:pt x="1343004" y="471454"/>
                  <a:pt x="1350991" y="472211"/>
                </a:cubicBezTo>
                <a:lnTo>
                  <a:pt x="1355363" y="468596"/>
                </a:lnTo>
                <a:lnTo>
                  <a:pt x="1356120" y="460608"/>
                </a:lnTo>
                <a:lnTo>
                  <a:pt x="1356691" y="463080"/>
                </a:lnTo>
                <a:lnTo>
                  <a:pt x="1364107" y="461365"/>
                </a:lnTo>
                <a:lnTo>
                  <a:pt x="1362392" y="453949"/>
                </a:lnTo>
                <a:lnTo>
                  <a:pt x="1356120" y="460608"/>
                </a:lnTo>
                <a:lnTo>
                  <a:pt x="1342988" y="437604"/>
                </a:lnTo>
                <a:cubicBezTo>
                  <a:pt x="1355919" y="437218"/>
                  <a:pt x="1355919" y="437218"/>
                  <a:pt x="1358206" y="447106"/>
                </a:cubicBezTo>
                <a:lnTo>
                  <a:pt x="1363149" y="445963"/>
                </a:lnTo>
                <a:lnTo>
                  <a:pt x="1362006" y="441019"/>
                </a:lnTo>
                <a:cubicBezTo>
                  <a:pt x="1370565" y="444248"/>
                  <a:pt x="1365050" y="442919"/>
                  <a:pt x="1366950" y="439875"/>
                </a:cubicBezTo>
                <a:cubicBezTo>
                  <a:pt x="1370179" y="431316"/>
                  <a:pt x="1371507" y="425801"/>
                  <a:pt x="1356676" y="429231"/>
                </a:cubicBezTo>
                <a:cubicBezTo>
                  <a:pt x="1363706" y="414585"/>
                  <a:pt x="1367707" y="431888"/>
                  <a:pt x="1365606" y="411541"/>
                </a:cubicBezTo>
                <a:lnTo>
                  <a:pt x="1373021" y="409827"/>
                </a:lnTo>
                <a:cubicBezTo>
                  <a:pt x="1382909" y="407540"/>
                  <a:pt x="1380437" y="408112"/>
                  <a:pt x="1384052" y="412484"/>
                </a:cubicBezTo>
                <a:lnTo>
                  <a:pt x="1388424" y="408869"/>
                </a:lnTo>
                <a:lnTo>
                  <a:pt x="1389568" y="413813"/>
                </a:lnTo>
                <a:lnTo>
                  <a:pt x="1397555" y="414569"/>
                </a:lnTo>
                <a:lnTo>
                  <a:pt x="1399455" y="411526"/>
                </a:lnTo>
                <a:cubicBezTo>
                  <a:pt x="1392797" y="405253"/>
                  <a:pt x="1398311" y="406582"/>
                  <a:pt x="1391468" y="410769"/>
                </a:cubicBezTo>
                <a:lnTo>
                  <a:pt x="1388424" y="408869"/>
                </a:lnTo>
                <a:cubicBezTo>
                  <a:pt x="1382337" y="405068"/>
                  <a:pt x="1378722" y="400696"/>
                  <a:pt x="1372635" y="396895"/>
                </a:cubicBezTo>
                <a:lnTo>
                  <a:pt x="1372820" y="386437"/>
                </a:lnTo>
                <a:cubicBezTo>
                  <a:pt x="1361604" y="394238"/>
                  <a:pt x="1372820" y="386437"/>
                  <a:pt x="1361033" y="391766"/>
                </a:cubicBezTo>
                <a:cubicBezTo>
                  <a:pt x="1360461" y="389295"/>
                  <a:pt x="1362932" y="388723"/>
                  <a:pt x="1357989" y="389866"/>
                </a:cubicBezTo>
                <a:cubicBezTo>
                  <a:pt x="1348101" y="392153"/>
                  <a:pt x="1357989" y="389866"/>
                  <a:pt x="1358561" y="392337"/>
                </a:cubicBezTo>
                <a:cubicBezTo>
                  <a:pt x="1350573" y="391581"/>
                  <a:pt x="1348101" y="392153"/>
                  <a:pt x="1343729" y="395767"/>
                </a:cubicBezTo>
                <a:cubicBezTo>
                  <a:pt x="1340871" y="383408"/>
                  <a:pt x="1340114" y="391396"/>
                  <a:pt x="1345243" y="379793"/>
                </a:cubicBezTo>
                <a:cubicBezTo>
                  <a:pt x="1353231" y="380550"/>
                  <a:pt x="1345815" y="382265"/>
                  <a:pt x="1352659" y="378078"/>
                </a:cubicBezTo>
                <a:lnTo>
                  <a:pt x="1357019" y="381098"/>
                </a:lnTo>
                <a:lnTo>
                  <a:pt x="1359890" y="386823"/>
                </a:lnTo>
                <a:lnTo>
                  <a:pt x="1364261" y="383208"/>
                </a:lnTo>
                <a:lnTo>
                  <a:pt x="1372248" y="383965"/>
                </a:lnTo>
                <a:lnTo>
                  <a:pt x="1377378" y="372362"/>
                </a:lnTo>
                <a:lnTo>
                  <a:pt x="1371862" y="371033"/>
                </a:lnTo>
                <a:lnTo>
                  <a:pt x="1378706" y="366846"/>
                </a:lnTo>
                <a:lnTo>
                  <a:pt x="1389737" y="369504"/>
                </a:lnTo>
                <a:lnTo>
                  <a:pt x="1390494" y="361516"/>
                </a:lnTo>
                <a:lnTo>
                  <a:pt x="1410269" y="356943"/>
                </a:lnTo>
                <a:lnTo>
                  <a:pt x="1415600" y="368731"/>
                </a:lnTo>
                <a:cubicBezTo>
                  <a:pt x="1423772" y="359029"/>
                  <a:pt x="1416171" y="371203"/>
                  <a:pt x="1418256" y="357700"/>
                </a:cubicBezTo>
                <a:lnTo>
                  <a:pt x="1430616" y="354842"/>
                </a:lnTo>
                <a:lnTo>
                  <a:pt x="1434231" y="359214"/>
                </a:lnTo>
                <a:cubicBezTo>
                  <a:pt x="1440503" y="352555"/>
                  <a:pt x="1440503" y="352555"/>
                  <a:pt x="1443362" y="364915"/>
                </a:cubicBezTo>
                <a:cubicBezTo>
                  <a:pt x="1450205" y="360728"/>
                  <a:pt x="1442790" y="362443"/>
                  <a:pt x="1450777" y="363200"/>
                </a:cubicBezTo>
                <a:lnTo>
                  <a:pt x="1458949" y="353498"/>
                </a:lnTo>
                <a:lnTo>
                  <a:pt x="1460092" y="358442"/>
                </a:lnTo>
                <a:lnTo>
                  <a:pt x="1470552" y="358627"/>
                </a:lnTo>
                <a:lnTo>
                  <a:pt x="1469594" y="343224"/>
                </a:lnTo>
                <a:cubicBezTo>
                  <a:pt x="1476438" y="339037"/>
                  <a:pt x="1476438" y="339037"/>
                  <a:pt x="1481382" y="337894"/>
                </a:cubicBezTo>
                <a:cubicBezTo>
                  <a:pt x="1483854" y="337322"/>
                  <a:pt x="1484425" y="339794"/>
                  <a:pt x="1487469" y="341694"/>
                </a:cubicBezTo>
                <a:cubicBezTo>
                  <a:pt x="1494312" y="337507"/>
                  <a:pt x="1486897" y="339222"/>
                  <a:pt x="1494884" y="339979"/>
                </a:cubicBezTo>
                <a:lnTo>
                  <a:pt x="1501157" y="333320"/>
                </a:lnTo>
                <a:cubicBezTo>
                  <a:pt x="1496971" y="326477"/>
                  <a:pt x="1495642" y="331992"/>
                  <a:pt x="1501914" y="325334"/>
                </a:cubicBezTo>
                <a:lnTo>
                  <a:pt x="1505529" y="329705"/>
                </a:lnTo>
                <a:lnTo>
                  <a:pt x="1510473" y="328562"/>
                </a:lnTo>
                <a:cubicBezTo>
                  <a:pt x="1510658" y="318103"/>
                  <a:pt x="1508758" y="321147"/>
                  <a:pt x="1515030" y="314488"/>
                </a:cubicBezTo>
                <a:lnTo>
                  <a:pt x="1522832" y="325704"/>
                </a:lnTo>
                <a:lnTo>
                  <a:pt x="1529104" y="319046"/>
                </a:lnTo>
                <a:lnTo>
                  <a:pt x="1531391" y="328933"/>
                </a:lnTo>
                <a:lnTo>
                  <a:pt x="1537663" y="322274"/>
                </a:lnTo>
                <a:lnTo>
                  <a:pt x="1535949" y="314859"/>
                </a:lnTo>
                <a:cubicBezTo>
                  <a:pt x="1546980" y="317515"/>
                  <a:pt x="1542607" y="321131"/>
                  <a:pt x="1554966" y="318273"/>
                </a:cubicBezTo>
                <a:lnTo>
                  <a:pt x="1553251" y="310857"/>
                </a:lnTo>
                <a:lnTo>
                  <a:pt x="1563139" y="308571"/>
                </a:lnTo>
                <a:lnTo>
                  <a:pt x="1559910" y="317129"/>
                </a:lnTo>
                <a:cubicBezTo>
                  <a:pt x="1572270" y="314271"/>
                  <a:pt x="1564854" y="315986"/>
                  <a:pt x="1578929" y="320543"/>
                </a:cubicBezTo>
                <a:lnTo>
                  <a:pt x="1574742" y="313699"/>
                </a:lnTo>
                <a:lnTo>
                  <a:pt x="1574927" y="303241"/>
                </a:lnTo>
                <a:cubicBezTo>
                  <a:pt x="1564467" y="303055"/>
                  <a:pt x="1564467" y="303055"/>
                  <a:pt x="1557809" y="296783"/>
                </a:cubicBezTo>
                <a:lnTo>
                  <a:pt x="1559138" y="291267"/>
                </a:lnTo>
                <a:lnTo>
                  <a:pt x="1576828" y="300197"/>
                </a:lnTo>
                <a:lnTo>
                  <a:pt x="1578156" y="294681"/>
                </a:lnTo>
                <a:lnTo>
                  <a:pt x="1573212" y="295825"/>
                </a:lnTo>
                <a:lnTo>
                  <a:pt x="1572069" y="290881"/>
                </a:lnTo>
                <a:cubicBezTo>
                  <a:pt x="1580056" y="291638"/>
                  <a:pt x="1572641" y="293353"/>
                  <a:pt x="1579484" y="289166"/>
                </a:cubicBezTo>
                <a:cubicBezTo>
                  <a:pt x="1583099" y="293538"/>
                  <a:pt x="1580056" y="291638"/>
                  <a:pt x="1588043" y="292395"/>
                </a:cubicBezTo>
                <a:cubicBezTo>
                  <a:pt x="1592230" y="299239"/>
                  <a:pt x="1588615" y="294867"/>
                  <a:pt x="1595274" y="301139"/>
                </a:cubicBezTo>
                <a:lnTo>
                  <a:pt x="1603261" y="301896"/>
                </a:lnTo>
                <a:cubicBezTo>
                  <a:pt x="1610106" y="297710"/>
                  <a:pt x="1605162" y="298853"/>
                  <a:pt x="1613147" y="299610"/>
                </a:cubicBezTo>
                <a:lnTo>
                  <a:pt x="1611820" y="305125"/>
                </a:lnTo>
                <a:lnTo>
                  <a:pt x="1624178" y="302267"/>
                </a:lnTo>
                <a:lnTo>
                  <a:pt x="1618278" y="288007"/>
                </a:lnTo>
                <a:cubicBezTo>
                  <a:pt x="1615806" y="288579"/>
                  <a:pt x="1613334" y="289151"/>
                  <a:pt x="1612190" y="284207"/>
                </a:cubicBezTo>
                <a:cubicBezTo>
                  <a:pt x="1609904" y="274319"/>
                  <a:pt x="1609718" y="284779"/>
                  <a:pt x="1612947" y="276219"/>
                </a:cubicBezTo>
                <a:close/>
                <a:moveTo>
                  <a:pt x="1568639" y="276049"/>
                </a:moveTo>
                <a:lnTo>
                  <a:pt x="1569782" y="280993"/>
                </a:lnTo>
                <a:lnTo>
                  <a:pt x="1562367" y="282708"/>
                </a:lnTo>
                <a:close/>
                <a:moveTo>
                  <a:pt x="1852366" y="275537"/>
                </a:moveTo>
                <a:lnTo>
                  <a:pt x="1854081" y="282953"/>
                </a:lnTo>
                <a:lnTo>
                  <a:pt x="1849137" y="284097"/>
                </a:lnTo>
                <a:close/>
                <a:moveTo>
                  <a:pt x="1076301" y="275327"/>
                </a:moveTo>
                <a:lnTo>
                  <a:pt x="1082389" y="279127"/>
                </a:lnTo>
                <a:lnTo>
                  <a:pt x="1078016" y="282742"/>
                </a:lnTo>
                <a:lnTo>
                  <a:pt x="1074973" y="280842"/>
                </a:lnTo>
                <a:close/>
                <a:moveTo>
                  <a:pt x="1833919" y="274595"/>
                </a:moveTo>
                <a:lnTo>
                  <a:pt x="1835062" y="279539"/>
                </a:lnTo>
                <a:lnTo>
                  <a:pt x="1840006" y="278396"/>
                </a:lnTo>
                <a:lnTo>
                  <a:pt x="1839249" y="286383"/>
                </a:lnTo>
                <a:lnTo>
                  <a:pt x="1828218" y="283726"/>
                </a:lnTo>
                <a:close/>
                <a:moveTo>
                  <a:pt x="1713924" y="273700"/>
                </a:moveTo>
                <a:lnTo>
                  <a:pt x="1716968" y="275600"/>
                </a:lnTo>
                <a:lnTo>
                  <a:pt x="1715639" y="281116"/>
                </a:lnTo>
                <a:lnTo>
                  <a:pt x="1722298" y="287388"/>
                </a:lnTo>
                <a:lnTo>
                  <a:pt x="1717926" y="291004"/>
                </a:lnTo>
                <a:cubicBezTo>
                  <a:pt x="1713167" y="281687"/>
                  <a:pt x="1715454" y="291575"/>
                  <a:pt x="1713167" y="281687"/>
                </a:cubicBezTo>
                <a:cubicBezTo>
                  <a:pt x="1712024" y="276744"/>
                  <a:pt x="1708980" y="274843"/>
                  <a:pt x="1713924" y="273700"/>
                </a:cubicBezTo>
                <a:close/>
                <a:moveTo>
                  <a:pt x="1765649" y="272154"/>
                </a:moveTo>
                <a:lnTo>
                  <a:pt x="1770407" y="281470"/>
                </a:lnTo>
                <a:lnTo>
                  <a:pt x="1761848" y="278241"/>
                </a:lnTo>
                <a:close/>
                <a:moveTo>
                  <a:pt x="1784736" y="271646"/>
                </a:moveTo>
                <a:cubicBezTo>
                  <a:pt x="1784284" y="271100"/>
                  <a:pt x="1783523" y="270625"/>
                  <a:pt x="1789039" y="271953"/>
                </a:cubicBezTo>
                <a:lnTo>
                  <a:pt x="1783910" y="283556"/>
                </a:lnTo>
                <a:lnTo>
                  <a:pt x="1778579" y="271768"/>
                </a:lnTo>
                <a:cubicBezTo>
                  <a:pt x="1785330" y="272811"/>
                  <a:pt x="1785188" y="272193"/>
                  <a:pt x="1784736" y="271646"/>
                </a:cubicBezTo>
                <a:close/>
                <a:moveTo>
                  <a:pt x="1747202" y="271212"/>
                </a:moveTo>
                <a:lnTo>
                  <a:pt x="1753289" y="275013"/>
                </a:lnTo>
                <a:lnTo>
                  <a:pt x="1748917" y="278628"/>
                </a:lnTo>
                <a:close/>
                <a:moveTo>
                  <a:pt x="1595830" y="269761"/>
                </a:moveTo>
                <a:lnTo>
                  <a:pt x="1604961" y="275462"/>
                </a:lnTo>
                <a:lnTo>
                  <a:pt x="1601160" y="281549"/>
                </a:lnTo>
                <a:close/>
                <a:moveTo>
                  <a:pt x="1345381" y="267785"/>
                </a:moveTo>
                <a:lnTo>
                  <a:pt x="1349568" y="274630"/>
                </a:lnTo>
                <a:cubicBezTo>
                  <a:pt x="1349568" y="274630"/>
                  <a:pt x="1345196" y="278245"/>
                  <a:pt x="1345196" y="278245"/>
                </a:cubicBezTo>
                <a:cubicBezTo>
                  <a:pt x="1335308" y="280531"/>
                  <a:pt x="1345767" y="280717"/>
                  <a:pt x="1334736" y="278059"/>
                </a:cubicBezTo>
                <a:cubicBezTo>
                  <a:pt x="1339866" y="266457"/>
                  <a:pt x="1339109" y="274444"/>
                  <a:pt x="1345381" y="267785"/>
                </a:cubicBezTo>
                <a:close/>
                <a:moveTo>
                  <a:pt x="1631580" y="266702"/>
                </a:moveTo>
                <a:lnTo>
                  <a:pt x="1635195" y="271074"/>
                </a:lnTo>
                <a:lnTo>
                  <a:pt x="1633866" y="276590"/>
                </a:lnTo>
                <a:lnTo>
                  <a:pt x="1627779" y="272789"/>
                </a:lnTo>
                <a:close/>
                <a:moveTo>
                  <a:pt x="1717153" y="265141"/>
                </a:moveTo>
                <a:lnTo>
                  <a:pt x="1718868" y="272557"/>
                </a:lnTo>
                <a:lnTo>
                  <a:pt x="1713924" y="273700"/>
                </a:lnTo>
                <a:close/>
                <a:moveTo>
                  <a:pt x="1703651" y="263055"/>
                </a:moveTo>
                <a:lnTo>
                  <a:pt x="1698521" y="274658"/>
                </a:lnTo>
                <a:lnTo>
                  <a:pt x="1696235" y="264770"/>
                </a:lnTo>
                <a:close/>
                <a:moveTo>
                  <a:pt x="760812" y="262351"/>
                </a:moveTo>
                <a:lnTo>
                  <a:pt x="762527" y="269767"/>
                </a:lnTo>
                <a:cubicBezTo>
                  <a:pt x="754539" y="269010"/>
                  <a:pt x="761955" y="267295"/>
                  <a:pt x="755111" y="271482"/>
                </a:cubicBezTo>
                <a:lnTo>
                  <a:pt x="753396" y="264066"/>
                </a:lnTo>
                <a:cubicBezTo>
                  <a:pt x="761384" y="264823"/>
                  <a:pt x="753968" y="266538"/>
                  <a:pt x="760812" y="262351"/>
                </a:cubicBezTo>
                <a:close/>
                <a:moveTo>
                  <a:pt x="1138284" y="250576"/>
                </a:moveTo>
                <a:lnTo>
                  <a:pt x="1139999" y="257992"/>
                </a:lnTo>
                <a:lnTo>
                  <a:pt x="1133912" y="254191"/>
                </a:lnTo>
                <a:close/>
                <a:moveTo>
                  <a:pt x="1476206" y="247948"/>
                </a:moveTo>
                <a:lnTo>
                  <a:pt x="1471077" y="259551"/>
                </a:lnTo>
                <a:lnTo>
                  <a:pt x="1468790" y="249663"/>
                </a:lnTo>
                <a:close/>
                <a:moveTo>
                  <a:pt x="1735970" y="245165"/>
                </a:moveTo>
                <a:lnTo>
                  <a:pt x="1740543" y="264941"/>
                </a:lnTo>
                <a:lnTo>
                  <a:pt x="1738071" y="265512"/>
                </a:lnTo>
                <a:cubicBezTo>
                  <a:pt x="1735213" y="253153"/>
                  <a:pt x="1736356" y="258097"/>
                  <a:pt x="1729697" y="251824"/>
                </a:cubicBezTo>
                <a:close/>
                <a:moveTo>
                  <a:pt x="1634035" y="232281"/>
                </a:moveTo>
                <a:cubicBezTo>
                  <a:pt x="1645066" y="234938"/>
                  <a:pt x="1640122" y="236082"/>
                  <a:pt x="1651154" y="238739"/>
                </a:cubicBezTo>
                <a:lnTo>
                  <a:pt x="1644124" y="253385"/>
                </a:lnTo>
                <a:lnTo>
                  <a:pt x="1633093" y="250728"/>
                </a:lnTo>
                <a:close/>
                <a:moveTo>
                  <a:pt x="1345385" y="224166"/>
                </a:moveTo>
                <a:cubicBezTo>
                  <a:pt x="1347073" y="224427"/>
                  <a:pt x="1348595" y="225377"/>
                  <a:pt x="1349166" y="227849"/>
                </a:cubicBezTo>
                <a:cubicBezTo>
                  <a:pt x="1350881" y="235264"/>
                  <a:pt x="1350310" y="232793"/>
                  <a:pt x="1349553" y="240780"/>
                </a:cubicBezTo>
                <a:cubicBezTo>
                  <a:pt x="1336621" y="241166"/>
                  <a:pt x="1343465" y="236979"/>
                  <a:pt x="1333578" y="239266"/>
                </a:cubicBezTo>
                <a:cubicBezTo>
                  <a:pt x="1332434" y="234322"/>
                  <a:pt x="1333191" y="226335"/>
                  <a:pt x="1340607" y="224620"/>
                </a:cubicBezTo>
                <a:cubicBezTo>
                  <a:pt x="1341843" y="224334"/>
                  <a:pt x="1343697" y="223905"/>
                  <a:pt x="1345385" y="224166"/>
                </a:cubicBezTo>
                <a:close/>
                <a:moveTo>
                  <a:pt x="681495" y="223404"/>
                </a:moveTo>
                <a:lnTo>
                  <a:pt x="687582" y="227205"/>
                </a:lnTo>
                <a:lnTo>
                  <a:pt x="681310" y="233864"/>
                </a:lnTo>
                <a:lnTo>
                  <a:pt x="677694" y="229492"/>
                </a:lnTo>
                <a:close/>
                <a:moveTo>
                  <a:pt x="585076" y="211849"/>
                </a:moveTo>
                <a:lnTo>
                  <a:pt x="591735" y="218121"/>
                </a:lnTo>
                <a:lnTo>
                  <a:pt x="584890" y="222308"/>
                </a:lnTo>
                <a:close/>
                <a:moveTo>
                  <a:pt x="2118757" y="211329"/>
                </a:moveTo>
                <a:cubicBezTo>
                  <a:pt x="2119328" y="213800"/>
                  <a:pt x="2122372" y="215701"/>
                  <a:pt x="2122943" y="218173"/>
                </a:cubicBezTo>
                <a:cubicBezTo>
                  <a:pt x="2122943" y="218173"/>
                  <a:pt x="2121615" y="223688"/>
                  <a:pt x="2121615" y="223688"/>
                </a:cubicBezTo>
                <a:lnTo>
                  <a:pt x="2108683" y="224075"/>
                </a:lnTo>
                <a:lnTo>
                  <a:pt x="2106968" y="216659"/>
                </a:lnTo>
                <a:close/>
                <a:moveTo>
                  <a:pt x="1634591" y="200903"/>
                </a:moveTo>
                <a:lnTo>
                  <a:pt x="1635735" y="205847"/>
                </a:lnTo>
                <a:cubicBezTo>
                  <a:pt x="1627747" y="205090"/>
                  <a:pt x="1633834" y="208891"/>
                  <a:pt x="1627176" y="202618"/>
                </a:cubicBezTo>
                <a:close/>
                <a:moveTo>
                  <a:pt x="1665658" y="197300"/>
                </a:moveTo>
                <a:cubicBezTo>
                  <a:pt x="1667109" y="197941"/>
                  <a:pt x="1668156" y="199652"/>
                  <a:pt x="1669013" y="203360"/>
                </a:cubicBezTo>
                <a:cubicBezTo>
                  <a:pt x="1669584" y="205832"/>
                  <a:pt x="1667112" y="206404"/>
                  <a:pt x="1665212" y="209447"/>
                </a:cubicBezTo>
                <a:lnTo>
                  <a:pt x="1659882" y="197659"/>
                </a:lnTo>
                <a:cubicBezTo>
                  <a:pt x="1662354" y="197088"/>
                  <a:pt x="1664208" y="196659"/>
                  <a:pt x="1665658" y="197300"/>
                </a:cubicBezTo>
                <a:close/>
                <a:moveTo>
                  <a:pt x="1631733" y="188544"/>
                </a:moveTo>
                <a:lnTo>
                  <a:pt x="1637820" y="192344"/>
                </a:lnTo>
                <a:lnTo>
                  <a:pt x="1627933" y="194631"/>
                </a:lnTo>
                <a:close/>
                <a:moveTo>
                  <a:pt x="2178267" y="187150"/>
                </a:moveTo>
                <a:cubicBezTo>
                  <a:pt x="2180739" y="186578"/>
                  <a:pt x="2181311" y="189050"/>
                  <a:pt x="2184354" y="190950"/>
                </a:cubicBezTo>
                <a:cubicBezTo>
                  <a:pt x="2190627" y="184291"/>
                  <a:pt x="2186255" y="187907"/>
                  <a:pt x="2189298" y="189807"/>
                </a:cubicBezTo>
                <a:cubicBezTo>
                  <a:pt x="2195957" y="196079"/>
                  <a:pt x="2190442" y="194751"/>
                  <a:pt x="2198244" y="205967"/>
                </a:cubicBezTo>
                <a:lnTo>
                  <a:pt x="2190071" y="215669"/>
                </a:lnTo>
                <a:cubicBezTo>
                  <a:pt x="2182083" y="214912"/>
                  <a:pt x="2179611" y="215484"/>
                  <a:pt x="2175240" y="219099"/>
                </a:cubicBezTo>
                <a:cubicBezTo>
                  <a:pt x="2171625" y="214726"/>
                  <a:pt x="2169153" y="215298"/>
                  <a:pt x="2167438" y="207883"/>
                </a:cubicBezTo>
                <a:lnTo>
                  <a:pt x="2166866" y="205411"/>
                </a:lnTo>
                <a:cubicBezTo>
                  <a:pt x="2165151" y="197995"/>
                  <a:pt x="2170851" y="188865"/>
                  <a:pt x="2178267" y="187150"/>
                </a:cubicBezTo>
                <a:close/>
                <a:moveTo>
                  <a:pt x="793100" y="176762"/>
                </a:moveTo>
                <a:lnTo>
                  <a:pt x="801659" y="179991"/>
                </a:lnTo>
                <a:lnTo>
                  <a:pt x="795387" y="186649"/>
                </a:lnTo>
                <a:close/>
                <a:moveTo>
                  <a:pt x="1494992" y="160272"/>
                </a:moveTo>
                <a:cubicBezTo>
                  <a:pt x="1494992" y="160272"/>
                  <a:pt x="1498607" y="164645"/>
                  <a:pt x="1498607" y="164645"/>
                </a:cubicBezTo>
                <a:cubicBezTo>
                  <a:pt x="1501465" y="177004"/>
                  <a:pt x="1499179" y="167117"/>
                  <a:pt x="1495950" y="175676"/>
                </a:cubicBezTo>
                <a:lnTo>
                  <a:pt x="1489863" y="171875"/>
                </a:lnTo>
                <a:lnTo>
                  <a:pt x="1488148" y="164459"/>
                </a:lnTo>
                <a:close/>
                <a:moveTo>
                  <a:pt x="673276" y="131558"/>
                </a:moveTo>
                <a:lnTo>
                  <a:pt x="681835" y="134787"/>
                </a:lnTo>
                <a:lnTo>
                  <a:pt x="675562" y="141446"/>
                </a:lnTo>
                <a:lnTo>
                  <a:pt x="671947" y="137074"/>
                </a:lnTo>
                <a:close/>
                <a:moveTo>
                  <a:pt x="2365356" y="117843"/>
                </a:moveTo>
                <a:cubicBezTo>
                  <a:pt x="2364028" y="123359"/>
                  <a:pt x="2362885" y="118415"/>
                  <a:pt x="2367071" y="125259"/>
                </a:cubicBezTo>
                <a:lnTo>
                  <a:pt x="2365743" y="130775"/>
                </a:lnTo>
                <a:cubicBezTo>
                  <a:pt x="2358327" y="132490"/>
                  <a:pt x="2350340" y="131732"/>
                  <a:pt x="2349197" y="126789"/>
                </a:cubicBezTo>
                <a:cubicBezTo>
                  <a:pt x="2348625" y="124317"/>
                  <a:pt x="2350525" y="121273"/>
                  <a:pt x="2355469" y="120130"/>
                </a:cubicBezTo>
                <a:close/>
                <a:moveTo>
                  <a:pt x="1312364" y="12409"/>
                </a:moveTo>
                <a:cubicBezTo>
                  <a:pt x="1320166" y="23626"/>
                  <a:pt x="1319780" y="10694"/>
                  <a:pt x="1328726" y="26855"/>
                </a:cubicBezTo>
                <a:lnTo>
                  <a:pt x="1342985" y="20953"/>
                </a:lnTo>
                <a:lnTo>
                  <a:pt x="1347929" y="19810"/>
                </a:lnTo>
                <a:cubicBezTo>
                  <a:pt x="1357817" y="17523"/>
                  <a:pt x="1348501" y="22282"/>
                  <a:pt x="1354773" y="15623"/>
                </a:cubicBezTo>
                <a:lnTo>
                  <a:pt x="1358774" y="32926"/>
                </a:lnTo>
                <a:cubicBezTo>
                  <a:pt x="1361061" y="42813"/>
                  <a:pt x="1358774" y="32926"/>
                  <a:pt x="1362961" y="39770"/>
                </a:cubicBezTo>
                <a:lnTo>
                  <a:pt x="1362204" y="47757"/>
                </a:lnTo>
                <a:lnTo>
                  <a:pt x="1358975" y="56316"/>
                </a:lnTo>
                <a:lnTo>
                  <a:pt x="1353460" y="54988"/>
                </a:lnTo>
                <a:lnTo>
                  <a:pt x="1349088" y="58603"/>
                </a:lnTo>
                <a:lnTo>
                  <a:pt x="1328355" y="47773"/>
                </a:lnTo>
                <a:lnTo>
                  <a:pt x="1329869" y="31799"/>
                </a:lnTo>
                <a:lnTo>
                  <a:pt x="1326254" y="27426"/>
                </a:lnTo>
                <a:cubicBezTo>
                  <a:pt x="1315794" y="27241"/>
                  <a:pt x="1315223" y="24769"/>
                  <a:pt x="1307992" y="16025"/>
                </a:cubicBezTo>
                <a:close/>
                <a:moveTo>
                  <a:pt x="1827706" y="0"/>
                </a:moveTo>
                <a:cubicBezTo>
                  <a:pt x="1838166" y="185"/>
                  <a:pt x="1833222" y="1328"/>
                  <a:pt x="1839309" y="5129"/>
                </a:cubicBezTo>
                <a:lnTo>
                  <a:pt x="1832279" y="19775"/>
                </a:lnTo>
                <a:cubicBezTo>
                  <a:pt x="1827521" y="10459"/>
                  <a:pt x="1829807" y="20347"/>
                  <a:pt x="1828092" y="12931"/>
                </a:cubicBezTo>
                <a:cubicBezTo>
                  <a:pt x="1826377" y="5515"/>
                  <a:pt x="1826949" y="7987"/>
                  <a:pt x="18277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8" name="Freeform: Shape 7">
            <a:extLst>
              <a:ext uri="{FF2B5EF4-FFF2-40B4-BE49-F238E27FC236}">
                <a16:creationId xmlns:a16="http://schemas.microsoft.com/office/drawing/2014/main" id="{3E82C31E-EBEB-4EA2-9475-DA53CE96F5C1}"/>
              </a:ext>
            </a:extLst>
          </p:cNvPr>
          <p:cNvSpPr/>
          <p:nvPr userDrawn="1"/>
        </p:nvSpPr>
        <p:spPr>
          <a:xfrm flipH="1">
            <a:off x="9850378" y="0"/>
            <a:ext cx="2281997" cy="420808"/>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Subtitle 2">
            <a:extLst>
              <a:ext uri="{FF2B5EF4-FFF2-40B4-BE49-F238E27FC236}">
                <a16:creationId xmlns:a16="http://schemas.microsoft.com/office/drawing/2014/main" id="{7EEE8855-FE55-4351-B21B-FE33CB8050C1}"/>
              </a:ext>
            </a:extLst>
          </p:cNvPr>
          <p:cNvSpPr>
            <a:spLocks noGrp="1"/>
          </p:cNvSpPr>
          <p:nvPr>
            <p:ph type="subTitle" idx="1" hasCustomPrompt="1"/>
          </p:nvPr>
        </p:nvSpPr>
        <p:spPr>
          <a:xfrm>
            <a:off x="960641" y="4586626"/>
            <a:ext cx="4555005" cy="1025395"/>
          </a:xfrm>
          <a:prstGeom prst="roundRect">
            <a:avLst>
              <a:gd name="adj" fmla="val 6759"/>
            </a:avLst>
          </a:prstGeom>
          <a:solidFill>
            <a:schemeClr val="accent1"/>
          </a:solidFill>
          <a:scene3d>
            <a:camera prst="isometricOffAxis1Right"/>
            <a:lightRig rig="flat" dir="t"/>
          </a:scene3d>
          <a:sp3d extrusionH="247650">
            <a:extrusionClr>
              <a:schemeClr val="bg1"/>
            </a:extrusionClr>
          </a:sp3d>
        </p:spPr>
        <p:txBody>
          <a:bodyPr vert="horz" lIns="180000" tIns="180000" rIns="0" bIns="0" rtlCol="0">
            <a:noAutofit/>
            <a:sp3d prstMaterial="powder"/>
          </a:bodyPr>
          <a:lstStyle>
            <a:lvl1pPr marL="0" indent="0">
              <a:buNone/>
              <a:defRPr lang="en-ZA" sz="2400" dirty="0">
                <a:solidFill>
                  <a:schemeClr val="bg1"/>
                </a:solidFill>
              </a:defRPr>
            </a:lvl1pPr>
          </a:lstStyle>
          <a:p>
            <a:pPr lvl="0"/>
            <a:r>
              <a:rPr lang="en-US" noProof="0"/>
              <a:t>Click to edit subtitle</a:t>
            </a:r>
          </a:p>
        </p:txBody>
      </p:sp>
      <p:sp>
        <p:nvSpPr>
          <p:cNvPr id="4" name="Title 3">
            <a:extLst>
              <a:ext uri="{FF2B5EF4-FFF2-40B4-BE49-F238E27FC236}">
                <a16:creationId xmlns:a16="http://schemas.microsoft.com/office/drawing/2014/main" id="{59535B06-700B-4A37-8A83-1D885D44425C}"/>
              </a:ext>
            </a:extLst>
          </p:cNvPr>
          <p:cNvSpPr>
            <a:spLocks noGrp="1"/>
          </p:cNvSpPr>
          <p:nvPr>
            <p:ph type="title"/>
          </p:nvPr>
        </p:nvSpPr>
        <p:spPr>
          <a:xfrm>
            <a:off x="725242" y="3323857"/>
            <a:ext cx="6249625" cy="1610345"/>
          </a:xfrm>
          <a:noFill/>
          <a:scene3d>
            <a:camera prst="isometricOffAxis1Right"/>
            <a:lightRig rig="flat" dir="t"/>
          </a:scene3d>
          <a:sp3d/>
        </p:spPr>
        <p:txBody>
          <a:bodyPr vert="horz" lIns="0" tIns="0" rIns="0" bIns="0" rtlCol="0" anchor="t">
            <a:noAutofit/>
            <a:sp3d extrusionH="304800" prstMaterial="plastic">
              <a:extrusionClr>
                <a:schemeClr val="bg1"/>
              </a:extrusionClr>
            </a:sp3d>
          </a:bodyPr>
          <a:lstStyle>
            <a:lvl1pPr>
              <a:defRPr lang="en-ZA" sz="6600" spc="-300">
                <a:solidFill>
                  <a:schemeClr val="tx1"/>
                </a:solidFill>
              </a:defRPr>
            </a:lvl1pPr>
          </a:lstStyle>
          <a:p>
            <a:pPr marL="0" lvl="0">
              <a:lnSpc>
                <a:spcPts val="5000"/>
              </a:lnSpc>
            </a:pPr>
            <a:r>
              <a:rPr lang="en-US" noProof="0"/>
              <a:t>Click to edit Master title style</a:t>
            </a:r>
          </a:p>
        </p:txBody>
      </p:sp>
    </p:spTree>
    <p:extLst>
      <p:ext uri="{BB962C8B-B14F-4D97-AF65-F5344CB8AC3E}">
        <p14:creationId xmlns:p14="http://schemas.microsoft.com/office/powerpoint/2010/main" val="80426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E9BD1CB6-3872-4EBF-9766-BCA5CBD4C984}"/>
              </a:ext>
            </a:extLst>
          </p:cNvPr>
          <p:cNvSpPr/>
          <p:nvPr userDrawn="1"/>
        </p:nvSpPr>
        <p:spPr>
          <a:xfrm>
            <a:off x="299313" y="272309"/>
            <a:ext cx="6465202" cy="5852104"/>
          </a:xfrm>
          <a:prstGeom prst="roundRect">
            <a:avLst>
              <a:gd name="adj" fmla="val 1137"/>
            </a:avLst>
          </a:prstGeom>
          <a:solidFill>
            <a:srgbClr val="ECE5DD"/>
          </a:solidFill>
          <a:ln w="19050">
            <a:noFill/>
          </a:ln>
          <a:effectLst>
            <a:outerShdw dist="38100" dir="2700000" algn="tl" rotWithShape="0">
              <a:schemeClr val="bg1"/>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71450" indent="-171450" algn="ctr">
              <a:buClr>
                <a:schemeClr val="accent2"/>
              </a:buClr>
              <a:buFont typeface="Arial" panose="020B0604020202020204" pitchFamily="34" charset="0"/>
              <a:buChar char="•"/>
            </a:pPr>
            <a:endParaRPr lang="en-US" sz="1200" b="1" noProof="0">
              <a:solidFill>
                <a:schemeClr val="accent1"/>
              </a:solidFill>
            </a:endParaRPr>
          </a:p>
        </p:txBody>
      </p:sp>
      <p:sp>
        <p:nvSpPr>
          <p:cNvPr id="3" name="Subtitle 2">
            <a:extLst>
              <a:ext uri="{FF2B5EF4-FFF2-40B4-BE49-F238E27FC236}">
                <a16:creationId xmlns:a16="http://schemas.microsoft.com/office/drawing/2014/main" id="{7EEE8855-FE55-4351-B21B-FE33CB8050C1}"/>
              </a:ext>
            </a:extLst>
          </p:cNvPr>
          <p:cNvSpPr>
            <a:spLocks noGrp="1"/>
          </p:cNvSpPr>
          <p:nvPr>
            <p:ph type="subTitle" idx="1"/>
          </p:nvPr>
        </p:nvSpPr>
        <p:spPr>
          <a:xfrm>
            <a:off x="1112485" y="3632265"/>
            <a:ext cx="3598000" cy="1233073"/>
          </a:xfrm>
          <a:prstGeom prst="roundRect">
            <a:avLst>
              <a:gd name="adj" fmla="val 6368"/>
            </a:avLst>
          </a:prstGeom>
          <a:solidFill>
            <a:schemeClr val="accent1"/>
          </a:solidFill>
          <a:scene3d>
            <a:camera prst="isometricOffAxis1Right"/>
            <a:lightRig rig="flat" dir="t"/>
          </a:scene3d>
          <a:sp3d extrusionH="247650">
            <a:extrusionClr>
              <a:schemeClr val="accent2"/>
            </a:extrusionClr>
          </a:sp3d>
        </p:spPr>
        <p:txBody>
          <a:bodyPr vert="horz" lIns="180000" tIns="180000" rIns="0" bIns="0" rtlCol="0">
            <a:noAutofit/>
            <a:sp3d prstMaterial="powder"/>
          </a:bodyPr>
          <a:lstStyle>
            <a:lvl1pPr marL="0" indent="0" algn="l">
              <a:buNone/>
              <a:defRPr lang="en-ZA" sz="2400" dirty="0">
                <a:solidFill>
                  <a:schemeClr val="bg1"/>
                </a:solidFill>
              </a:defRPr>
            </a:lvl1pPr>
          </a:lstStyle>
          <a:p>
            <a:pPr marL="263525" lvl="0" indent="-263525"/>
            <a:r>
              <a:rPr lang="en-US" noProof="0"/>
              <a:t>Click to edit Master subtitle style</a:t>
            </a:r>
          </a:p>
        </p:txBody>
      </p:sp>
      <p:sp>
        <p:nvSpPr>
          <p:cNvPr id="4" name="Footer Placeholder 3">
            <a:extLst>
              <a:ext uri="{FF2B5EF4-FFF2-40B4-BE49-F238E27FC236}">
                <a16:creationId xmlns:a16="http://schemas.microsoft.com/office/drawing/2014/main" id="{87BA8D51-708B-4A19-91C6-FF4BA673B092}"/>
              </a:ext>
            </a:extLst>
          </p:cNvPr>
          <p:cNvSpPr>
            <a:spLocks noGrp="1"/>
          </p:cNvSpPr>
          <p:nvPr>
            <p:ph type="ftr" sz="quarter" idx="13"/>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9E778D9E-D99F-4C3D-B588-B93423EDD145}"/>
              </a:ext>
            </a:extLst>
          </p:cNvPr>
          <p:cNvSpPr>
            <a:spLocks noGrp="1"/>
          </p:cNvSpPr>
          <p:nvPr>
            <p:ph type="sldNum" sz="quarter" idx="14"/>
          </p:nvPr>
        </p:nvSpPr>
        <p:spPr/>
        <p:txBody>
          <a:bodyPr/>
          <a:lstStyle>
            <a:lvl1pPr algn="ctr">
              <a:defRPr/>
            </a:lvl1pPr>
          </a:lstStyle>
          <a:p>
            <a:fld id="{058DB212-BFA2-403F-85EF-DFD3FF6D973A}" type="slidenum">
              <a:rPr lang="en-US" noProof="0" smtClean="0"/>
              <a:pPr/>
              <a:t>‹#›</a:t>
            </a:fld>
            <a:endParaRPr lang="en-US" noProof="0"/>
          </a:p>
        </p:txBody>
      </p:sp>
      <p:sp>
        <p:nvSpPr>
          <p:cNvPr id="2" name="Title 1">
            <a:extLst>
              <a:ext uri="{FF2B5EF4-FFF2-40B4-BE49-F238E27FC236}">
                <a16:creationId xmlns:a16="http://schemas.microsoft.com/office/drawing/2014/main" id="{8487E03C-DE68-4CE8-A7F1-B9DD28846BC8}"/>
              </a:ext>
            </a:extLst>
          </p:cNvPr>
          <p:cNvSpPr>
            <a:spLocks noGrp="1"/>
          </p:cNvSpPr>
          <p:nvPr>
            <p:ph type="ctrTitle" hasCustomPrompt="1"/>
          </p:nvPr>
        </p:nvSpPr>
        <p:spPr>
          <a:xfrm>
            <a:off x="827483" y="2057380"/>
            <a:ext cx="5604848" cy="1778085"/>
          </a:xfrm>
          <a:noFill/>
          <a:effectLst/>
          <a:scene3d>
            <a:camera prst="isometricOffAxis1Right"/>
            <a:lightRig rig="flat" dir="t"/>
          </a:scene3d>
          <a:sp3d/>
        </p:spPr>
        <p:txBody>
          <a:bodyPr vert="horz" lIns="0" tIns="0" rIns="0" bIns="0" rtlCol="0" anchor="t">
            <a:noAutofit/>
            <a:sp3d extrusionH="304800" prstMaterial="plastic">
              <a:extrusionClr>
                <a:schemeClr val="bg2"/>
              </a:extrusionClr>
            </a:sp3d>
          </a:bodyPr>
          <a:lstStyle>
            <a:lvl1pPr>
              <a:defRPr lang="en-ZA" sz="6600" spc="-300" dirty="0">
                <a:solidFill>
                  <a:schemeClr val="tx1"/>
                </a:solidFill>
              </a:defRPr>
            </a:lvl1pPr>
          </a:lstStyle>
          <a:p>
            <a:pPr lvl="0">
              <a:lnSpc>
                <a:spcPts val="5000"/>
              </a:lnSpc>
            </a:pPr>
            <a:r>
              <a:rPr lang="en-US" noProof="0"/>
              <a:t>Click to edit the title</a:t>
            </a:r>
          </a:p>
        </p:txBody>
      </p:sp>
    </p:spTree>
    <p:extLst>
      <p:ext uri="{BB962C8B-B14F-4D97-AF65-F5344CB8AC3E}">
        <p14:creationId xmlns:p14="http://schemas.microsoft.com/office/powerpoint/2010/main" val="4093338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9C3581-88FF-4CB7-80D8-F6795890F7A0}"/>
              </a:ext>
            </a:extLst>
          </p:cNvPr>
          <p:cNvSpPr>
            <a:spLocks noGrp="1"/>
          </p:cNvSpPr>
          <p:nvPr>
            <p:ph type="title"/>
          </p:nvPr>
        </p:nvSpPr>
        <p:spPr>
          <a:xfrm>
            <a:off x="659175" y="559677"/>
            <a:ext cx="10862677" cy="446281"/>
          </a:xfrm>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55C795CA-1DD3-440A-8CDF-930CCD509093}"/>
              </a:ext>
            </a:extLst>
          </p:cNvPr>
          <p:cNvSpPr>
            <a:spLocks noGrp="1"/>
          </p:cNvSpPr>
          <p:nvPr>
            <p:ph type="ftr" sz="quarter" idx="15"/>
          </p:nvPr>
        </p:nvSpPr>
        <p:spPr/>
        <p:txBody>
          <a:bodyPr/>
          <a:lstStyle/>
          <a:p>
            <a:r>
              <a:rPr lang="en-US" noProof="0"/>
              <a:t>Insert a Footer</a:t>
            </a:r>
          </a:p>
        </p:txBody>
      </p:sp>
      <p:sp>
        <p:nvSpPr>
          <p:cNvPr id="7" name="Slide Number Placeholder 6">
            <a:extLst>
              <a:ext uri="{FF2B5EF4-FFF2-40B4-BE49-F238E27FC236}">
                <a16:creationId xmlns:a16="http://schemas.microsoft.com/office/drawing/2014/main" id="{83236C8B-5958-4F5C-B9A6-C8C0E0727653}"/>
              </a:ext>
            </a:extLst>
          </p:cNvPr>
          <p:cNvSpPr>
            <a:spLocks noGrp="1"/>
          </p:cNvSpPr>
          <p:nvPr>
            <p:ph type="sldNum" sz="quarter" idx="16"/>
          </p:nvPr>
        </p:nvSpPr>
        <p:spPr/>
        <p:txBody>
          <a:bodyPr/>
          <a:lstStyle>
            <a:lvl1pPr algn="ctr">
              <a:defRPr/>
            </a:lvl1pPr>
          </a:lstStyle>
          <a:p>
            <a:fld id="{058DB212-BFA2-403F-85EF-DFD3FF6D973A}" type="slidenum">
              <a:rPr lang="en-US" noProof="0" smtClean="0"/>
              <a:pPr/>
              <a:t>‹#›</a:t>
            </a:fld>
            <a:endParaRPr lang="en-US" noProof="0"/>
          </a:p>
        </p:txBody>
      </p:sp>
      <p:sp>
        <p:nvSpPr>
          <p:cNvPr id="12" name="Text Placeholder 4">
            <a:extLst>
              <a:ext uri="{FF2B5EF4-FFF2-40B4-BE49-F238E27FC236}">
                <a16:creationId xmlns:a16="http://schemas.microsoft.com/office/drawing/2014/main" id="{04DE22DC-BFBD-44E8-ACA3-2FFC79B33E19}"/>
              </a:ext>
            </a:extLst>
          </p:cNvPr>
          <p:cNvSpPr>
            <a:spLocks noGrp="1"/>
          </p:cNvSpPr>
          <p:nvPr>
            <p:ph type="body" sz="quarter" idx="3"/>
          </p:nvPr>
        </p:nvSpPr>
        <p:spPr>
          <a:xfrm>
            <a:off x="6338664" y="1620001"/>
            <a:ext cx="5183188" cy="360000"/>
          </a:xfrm>
        </p:spPr>
        <p:txBody>
          <a:bodyPr vert="horz" lIns="0" tIns="0" rIns="0" bIns="0" rtlCol="0">
            <a:noAutofit/>
          </a:bodyPr>
          <a:lstStyle>
            <a:lvl1pPr marL="0" indent="0">
              <a:buNone/>
              <a:defRPr lang="en-US" b="1"/>
            </a:lvl1pPr>
          </a:lstStyle>
          <a:p>
            <a:pPr marL="263525" lvl="0" indent="-263525"/>
            <a:r>
              <a:rPr lang="en-US" noProof="0"/>
              <a:t>Click to edit Master text styles</a:t>
            </a:r>
          </a:p>
        </p:txBody>
      </p:sp>
      <p:sp>
        <p:nvSpPr>
          <p:cNvPr id="16" name="Content Placeholder 5">
            <a:extLst>
              <a:ext uri="{FF2B5EF4-FFF2-40B4-BE49-F238E27FC236}">
                <a16:creationId xmlns:a16="http://schemas.microsoft.com/office/drawing/2014/main" id="{8B78DF41-83C0-402D-A6FA-65C0A1340BF2}"/>
              </a:ext>
            </a:extLst>
          </p:cNvPr>
          <p:cNvSpPr>
            <a:spLocks noGrp="1"/>
          </p:cNvSpPr>
          <p:nvPr>
            <p:ph sz="quarter" idx="4"/>
          </p:nvPr>
        </p:nvSpPr>
        <p:spPr>
          <a:xfrm>
            <a:off x="6338664" y="1980001"/>
            <a:ext cx="5183188" cy="3996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2">
            <a:extLst>
              <a:ext uri="{FF2B5EF4-FFF2-40B4-BE49-F238E27FC236}">
                <a16:creationId xmlns:a16="http://schemas.microsoft.com/office/drawing/2014/main" id="{D24CA47E-E93D-4B88-8ED8-479E179E2160}"/>
              </a:ext>
            </a:extLst>
          </p:cNvPr>
          <p:cNvSpPr>
            <a:spLocks noGrp="1"/>
          </p:cNvSpPr>
          <p:nvPr>
            <p:ph type="body" idx="1"/>
          </p:nvPr>
        </p:nvSpPr>
        <p:spPr>
          <a:xfrm>
            <a:off x="659175" y="1681163"/>
            <a:ext cx="5157787" cy="298838"/>
          </a:xfrm>
        </p:spPr>
        <p:txBody>
          <a:bodyPr vert="horz" lIns="0" tIns="0" rIns="0" bIns="0" rtlCol="0">
            <a:noAutofit/>
          </a:bodyPr>
          <a:lstStyle>
            <a:lvl1pPr marL="0" indent="0">
              <a:buNone/>
              <a:defRPr lang="en-US" b="1"/>
            </a:lvl1pPr>
          </a:lstStyle>
          <a:p>
            <a:pPr marL="263525" lvl="0" indent="-263525"/>
            <a:r>
              <a:rPr lang="en-US" noProof="0"/>
              <a:t>Click to edit Master text styles</a:t>
            </a:r>
          </a:p>
        </p:txBody>
      </p:sp>
      <p:sp>
        <p:nvSpPr>
          <p:cNvPr id="18" name="Content Placeholder 3">
            <a:extLst>
              <a:ext uri="{FF2B5EF4-FFF2-40B4-BE49-F238E27FC236}">
                <a16:creationId xmlns:a16="http://schemas.microsoft.com/office/drawing/2014/main" id="{82BAE2D3-BC98-4332-89BD-DAF0A9B0CF45}"/>
              </a:ext>
            </a:extLst>
          </p:cNvPr>
          <p:cNvSpPr>
            <a:spLocks noGrp="1"/>
          </p:cNvSpPr>
          <p:nvPr>
            <p:ph sz="half" idx="2"/>
          </p:nvPr>
        </p:nvSpPr>
        <p:spPr>
          <a:xfrm>
            <a:off x="659175" y="1980001"/>
            <a:ext cx="5157787" cy="3996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38807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9A7081-42C5-4F4E-8A26-E7788CCF4FE5}"/>
              </a:ext>
            </a:extLst>
          </p:cNvPr>
          <p:cNvSpPr>
            <a:spLocks noGrp="1"/>
          </p:cNvSpPr>
          <p:nvPr>
            <p:ph idx="1"/>
          </p:nvPr>
        </p:nvSpPr>
        <p:spPr>
          <a:xfrm>
            <a:off x="659175" y="1620000"/>
            <a:ext cx="10862678" cy="39323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0F222ADA-F642-4B0C-8E82-2232F9AAA0C0}"/>
              </a:ext>
            </a:extLst>
          </p:cNvPr>
          <p:cNvSpPr>
            <a:spLocks noGrp="1"/>
          </p:cNvSpPr>
          <p:nvPr>
            <p:ph type="ftr" sz="quarter" idx="13"/>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5C66BB82-F0DB-4692-B243-3FF97C328C51}"/>
              </a:ext>
            </a:extLst>
          </p:cNvPr>
          <p:cNvSpPr>
            <a:spLocks noGrp="1"/>
          </p:cNvSpPr>
          <p:nvPr>
            <p:ph type="sldNum" sz="quarter" idx="14"/>
          </p:nvPr>
        </p:nvSpPr>
        <p:spPr/>
        <p:txBody>
          <a:bodyPr/>
          <a:lstStyle>
            <a:lvl1pPr algn="ctr">
              <a:defRPr/>
            </a:lvl1pPr>
          </a:lstStyle>
          <a:p>
            <a:fld id="{058DB212-BFA2-403F-85EF-DFD3FF6D973A}" type="slidenum">
              <a:rPr lang="en-US" noProof="0" smtClean="0"/>
              <a:pPr/>
              <a:t>‹#›</a:t>
            </a:fld>
            <a:endParaRPr lang="en-US" noProof="0"/>
          </a:p>
        </p:txBody>
      </p:sp>
      <p:sp>
        <p:nvSpPr>
          <p:cNvPr id="6" name="Title 5">
            <a:extLst>
              <a:ext uri="{FF2B5EF4-FFF2-40B4-BE49-F238E27FC236}">
                <a16:creationId xmlns:a16="http://schemas.microsoft.com/office/drawing/2014/main" id="{449250B9-5CE4-410F-BED3-0E76DFB878F4}"/>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708772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l">
            <a:extLst>
              <a:ext uri="{FF2B5EF4-FFF2-40B4-BE49-F238E27FC236}">
                <a16:creationId xmlns:a16="http://schemas.microsoft.com/office/drawing/2014/main" id="{49529B8D-BAD9-4E6D-82F7-0275D8195AA9}"/>
              </a:ext>
            </a:extLst>
          </p:cNvPr>
          <p:cNvSpPr>
            <a:spLocks noGrp="1"/>
          </p:cNvSpPr>
          <p:nvPr>
            <p:ph sz="half" idx="1"/>
          </p:nvPr>
        </p:nvSpPr>
        <p:spPr>
          <a:xfrm>
            <a:off x="659175" y="1620000"/>
            <a:ext cx="5148000" cy="45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ight Col">
            <a:extLst>
              <a:ext uri="{FF2B5EF4-FFF2-40B4-BE49-F238E27FC236}">
                <a16:creationId xmlns:a16="http://schemas.microsoft.com/office/drawing/2014/main" id="{0AAD114E-6BCC-4476-8E44-12E87D4675E2}"/>
              </a:ext>
            </a:extLst>
          </p:cNvPr>
          <p:cNvSpPr>
            <a:spLocks noGrp="1"/>
          </p:cNvSpPr>
          <p:nvPr>
            <p:ph sz="half" idx="2"/>
          </p:nvPr>
        </p:nvSpPr>
        <p:spPr>
          <a:xfrm>
            <a:off x="6373852" y="1620000"/>
            <a:ext cx="5148000" cy="45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itle 4">
            <a:extLst>
              <a:ext uri="{FF2B5EF4-FFF2-40B4-BE49-F238E27FC236}">
                <a16:creationId xmlns:a16="http://schemas.microsoft.com/office/drawing/2014/main" id="{D1F0ACB5-CFFF-46E7-91B8-955BE6D0A8CA}"/>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C2059544-E6F5-48F9-AF27-3F98FCD50668}"/>
              </a:ext>
            </a:extLst>
          </p:cNvPr>
          <p:cNvSpPr>
            <a:spLocks noGrp="1"/>
          </p:cNvSpPr>
          <p:nvPr>
            <p:ph type="ftr" sz="quarter" idx="13"/>
          </p:nvPr>
        </p:nvSpPr>
        <p:spPr/>
        <p:txBody>
          <a:bodyPr/>
          <a:lstStyle/>
          <a:p>
            <a:r>
              <a:rPr lang="en-US" noProof="0"/>
              <a:t>Insert a Footer</a:t>
            </a:r>
          </a:p>
        </p:txBody>
      </p:sp>
      <p:sp>
        <p:nvSpPr>
          <p:cNvPr id="7" name="Slide Number Placeholder 6">
            <a:extLst>
              <a:ext uri="{FF2B5EF4-FFF2-40B4-BE49-F238E27FC236}">
                <a16:creationId xmlns:a16="http://schemas.microsoft.com/office/drawing/2014/main" id="{9870565E-B437-4A85-BDF7-2D484A322253}"/>
              </a:ext>
            </a:extLst>
          </p:cNvPr>
          <p:cNvSpPr>
            <a:spLocks noGrp="1"/>
          </p:cNvSpPr>
          <p:nvPr>
            <p:ph type="sldNum" sz="quarter" idx="14"/>
          </p:nvPr>
        </p:nvSpPr>
        <p:spPr/>
        <p:txBody>
          <a:bodyPr/>
          <a:lstStyle>
            <a:lvl1pPr algn="ctr">
              <a:defRPr/>
            </a:lvl1pPr>
          </a:lstStyle>
          <a:p>
            <a:fld id="{058DB212-BFA2-403F-85EF-DFD3FF6D973A}" type="slidenum">
              <a:rPr lang="en-US" noProof="0" smtClean="0"/>
              <a:pPr/>
              <a:t>‹#›</a:t>
            </a:fld>
            <a:endParaRPr lang="en-US" noProof="0"/>
          </a:p>
        </p:txBody>
      </p:sp>
    </p:spTree>
    <p:extLst>
      <p:ext uri="{BB962C8B-B14F-4D97-AF65-F5344CB8AC3E}">
        <p14:creationId xmlns:p14="http://schemas.microsoft.com/office/powerpoint/2010/main" val="1311923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C7E2EA8-FD7A-488F-80C6-2C681D42D7AC}"/>
              </a:ext>
            </a:extLst>
          </p:cNvPr>
          <p:cNvSpPr>
            <a:spLocks noGrp="1"/>
          </p:cNvSpPr>
          <p:nvPr>
            <p:ph type="ftr" sz="quarter" idx="14"/>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CD4CB531-6800-4333-B973-65451B76B72C}"/>
              </a:ext>
            </a:extLst>
          </p:cNvPr>
          <p:cNvSpPr>
            <a:spLocks noGrp="1"/>
          </p:cNvSpPr>
          <p:nvPr>
            <p:ph type="sldNum" sz="quarter" idx="15"/>
          </p:nvPr>
        </p:nvSpPr>
        <p:spPr/>
        <p:txBody>
          <a:bodyPr/>
          <a:lstStyle>
            <a:lvl1pPr algn="ctr">
              <a:defRPr/>
            </a:lvl1pPr>
          </a:lstStyle>
          <a:p>
            <a:fld id="{058DB212-BFA2-403F-85EF-DFD3FF6D973A}" type="slidenum">
              <a:rPr lang="en-US" noProof="0" smtClean="0"/>
              <a:pPr/>
              <a:t>‹#›</a:t>
            </a:fld>
            <a:endParaRPr lang="en-US" noProof="0"/>
          </a:p>
        </p:txBody>
      </p:sp>
      <p:sp>
        <p:nvSpPr>
          <p:cNvPr id="8" name="Title 1">
            <a:extLst>
              <a:ext uri="{FF2B5EF4-FFF2-40B4-BE49-F238E27FC236}">
                <a16:creationId xmlns:a16="http://schemas.microsoft.com/office/drawing/2014/main" id="{87BFD01D-1D5A-46C6-890D-6A982C957AF7}"/>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9" name="Text Placeholder 3">
            <a:extLst>
              <a:ext uri="{FF2B5EF4-FFF2-40B4-BE49-F238E27FC236}">
                <a16:creationId xmlns:a16="http://schemas.microsoft.com/office/drawing/2014/main" id="{4D7A7B44-0EE9-425C-A921-47E3D0C47775}"/>
              </a:ext>
            </a:extLst>
          </p:cNvPr>
          <p:cNvSpPr>
            <a:spLocks noGrp="1"/>
          </p:cNvSpPr>
          <p:nvPr>
            <p:ph type="body" sz="half" idx="2"/>
          </p:nvPr>
        </p:nvSpPr>
        <p:spPr>
          <a:xfrm>
            <a:off x="839788" y="2057400"/>
            <a:ext cx="3932237" cy="3811588"/>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5" name="Content Placeholder 2">
            <a:extLst>
              <a:ext uri="{FF2B5EF4-FFF2-40B4-BE49-F238E27FC236}">
                <a16:creationId xmlns:a16="http://schemas.microsoft.com/office/drawing/2014/main" id="{3726228B-0CE6-4F89-8C5B-9F5C26D6F64A}"/>
              </a:ext>
            </a:extLst>
          </p:cNvPr>
          <p:cNvSpPr>
            <a:spLocks noGrp="1"/>
          </p:cNvSpPr>
          <p:nvPr>
            <p:ph idx="1"/>
          </p:nvPr>
        </p:nvSpPr>
        <p:spPr>
          <a:xfrm>
            <a:off x="5180012" y="457201"/>
            <a:ext cx="6172200" cy="5408612"/>
          </a:xfrm>
          <a:prstGeom prst="roundRect">
            <a:avLst>
              <a:gd name="adj" fmla="val 2093"/>
            </a:avLst>
          </a:prstGeom>
          <a:solidFill>
            <a:schemeClr val="bg1">
              <a:lumMod val="95000"/>
            </a:schemeClr>
          </a:solidFill>
          <a:ln cap="rnd">
            <a:noFill/>
          </a:ln>
          <a:effectLst>
            <a:outerShdw blurRad="50800" dist="38100" dir="2700000" algn="tl" rotWithShape="0">
              <a:prstClr val="black">
                <a:alpha val="40000"/>
              </a:prstClr>
            </a:outerShdw>
          </a:effectLst>
        </p:spPr>
        <p:txBody>
          <a:bodyPr vert="horz" lIns="182880" tIns="182880" rIns="182880" bIns="182880" rtlCol="0">
            <a:noAutofit/>
          </a:bodyPr>
          <a:lstStyle>
            <a:lvl1pPr>
              <a:defRPr lang="en-US" sz="2800"/>
            </a:lvl1pPr>
            <a:lvl2pPr>
              <a:defRPr lang="en-US" sz="2400"/>
            </a:lvl2pPr>
            <a:lvl3pPr>
              <a:defRPr lang="en-US" sz="2000"/>
            </a:lvl3pPr>
            <a:lvl4pPr>
              <a:defRPr lang="en-US" sz="1800"/>
            </a:lvl4pPr>
            <a:lvl5pPr>
              <a:defRPr lang="en-US"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8233229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6A500BA0-B4DD-4EC6-9AD5-27213FD28DD5}"/>
              </a:ext>
            </a:extLst>
          </p:cNvPr>
          <p:cNvSpPr>
            <a:spLocks noGrp="1"/>
          </p:cNvSpPr>
          <p:nvPr>
            <p:ph type="pic" idx="1"/>
          </p:nvPr>
        </p:nvSpPr>
        <p:spPr>
          <a:xfrm rot="240000">
            <a:off x="5183188" y="987425"/>
            <a:ext cx="6172200" cy="4873625"/>
          </a:xfrm>
          <a:prstGeom prst="roundRect">
            <a:avLst>
              <a:gd name="adj" fmla="val 2434"/>
            </a:avLst>
          </a:prstGeom>
          <a:solidFill>
            <a:schemeClr val="bg1">
              <a:lumMod val="95000"/>
            </a:schemeClr>
          </a:solidFill>
          <a:ln w="19050">
            <a:noFill/>
          </a:ln>
          <a:effectLst>
            <a:outerShdw blurRad="50800" dist="38100" dir="2700000" algn="tl" rotWithShape="0">
              <a:prstClr val="black">
                <a:alpha val="40000"/>
              </a:prstClr>
            </a:outerShdw>
          </a:effectLst>
        </p:spPr>
        <p:txBody>
          <a:bodyPr rot="0" spcFirstLastPara="0" vertOverflow="overflow" horzOverflow="overflow" vert="horz" wrap="square" lIns="0" tIns="216000" rIns="0" bIns="0" numCol="1" spcCol="0" rtlCol="0" fromWordArt="0" anchor="ctr" anchorCtr="0" forceAA="0" compatLnSpc="1">
            <a:prstTxWarp prst="textNoShape">
              <a:avLst/>
            </a:prstTxWarp>
            <a:noAutofit/>
          </a:bodyPr>
          <a:lstStyle>
            <a:lvl1pPr>
              <a:defRPr lang="en-US" sz="1200" b="0" i="1" dirty="0">
                <a:solidFill>
                  <a:schemeClr val="accent1"/>
                </a:solidFill>
                <a:latin typeface="Times New Roman" panose="02020603050405020304" pitchFamily="18" charset="0"/>
                <a:cs typeface="Times New Roman" panose="02020603050405020304" pitchFamily="18" charset="0"/>
              </a:defRPr>
            </a:lvl1pPr>
          </a:lstStyle>
          <a:p>
            <a:pPr marL="171450" lvl="0" indent="-171450" algn="ctr">
              <a:buClr>
                <a:schemeClr val="accent2"/>
              </a:buClr>
              <a:buNone/>
            </a:pPr>
            <a:r>
              <a:rPr lang="en-US" noProof="0"/>
              <a:t>Click icon to add picture</a:t>
            </a:r>
          </a:p>
        </p:txBody>
      </p:sp>
      <p:sp>
        <p:nvSpPr>
          <p:cNvPr id="4" name="Footer Placeholder 3">
            <a:extLst>
              <a:ext uri="{FF2B5EF4-FFF2-40B4-BE49-F238E27FC236}">
                <a16:creationId xmlns:a16="http://schemas.microsoft.com/office/drawing/2014/main" id="{4C7E2EA8-FD7A-488F-80C6-2C681D42D7AC}"/>
              </a:ext>
            </a:extLst>
          </p:cNvPr>
          <p:cNvSpPr>
            <a:spLocks noGrp="1"/>
          </p:cNvSpPr>
          <p:nvPr>
            <p:ph type="ftr" sz="quarter" idx="14"/>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CD4CB531-6800-4333-B973-65451B76B72C}"/>
              </a:ext>
            </a:extLst>
          </p:cNvPr>
          <p:cNvSpPr>
            <a:spLocks noGrp="1"/>
          </p:cNvSpPr>
          <p:nvPr>
            <p:ph type="sldNum" sz="quarter" idx="15"/>
          </p:nvPr>
        </p:nvSpPr>
        <p:spPr/>
        <p:txBody>
          <a:bodyPr/>
          <a:lstStyle>
            <a:lvl1pPr algn="ctr">
              <a:defRPr/>
            </a:lvl1pPr>
          </a:lstStyle>
          <a:p>
            <a:fld id="{058DB212-BFA2-403F-85EF-DFD3FF6D973A}" type="slidenum">
              <a:rPr lang="en-US" noProof="0" smtClean="0"/>
              <a:pPr/>
              <a:t>‹#›</a:t>
            </a:fld>
            <a:endParaRPr lang="en-US" noProof="0"/>
          </a:p>
        </p:txBody>
      </p:sp>
      <p:sp>
        <p:nvSpPr>
          <p:cNvPr id="6" name="Title 1">
            <a:extLst>
              <a:ext uri="{FF2B5EF4-FFF2-40B4-BE49-F238E27FC236}">
                <a16:creationId xmlns:a16="http://schemas.microsoft.com/office/drawing/2014/main" id="{BECFB433-19A9-401B-B96F-E5C603D007C7}"/>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7" name="Text Placeholder 3">
            <a:extLst>
              <a:ext uri="{FF2B5EF4-FFF2-40B4-BE49-F238E27FC236}">
                <a16:creationId xmlns:a16="http://schemas.microsoft.com/office/drawing/2014/main" id="{208A626A-72C6-4FFB-BD49-57B32894302B}"/>
              </a:ext>
            </a:extLst>
          </p:cNvPr>
          <p:cNvSpPr>
            <a:spLocks noGrp="1"/>
          </p:cNvSpPr>
          <p:nvPr>
            <p:ph type="body" sz="half" idx="2"/>
          </p:nvPr>
        </p:nvSpPr>
        <p:spPr>
          <a:xfrm>
            <a:off x="839788" y="2057400"/>
            <a:ext cx="3932237" cy="3811588"/>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16326222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DDDF3-2E7E-4175-ACE9-B214DCE40C6E}"/>
              </a:ext>
            </a:extLst>
          </p:cNvPr>
          <p:cNvSpPr>
            <a:spLocks noGrp="1"/>
          </p:cNvSpPr>
          <p:nvPr>
            <p:ph type="title"/>
          </p:nvPr>
        </p:nvSpPr>
        <p:spPr/>
        <p:txBody>
          <a:bodyPr/>
          <a:lstStyle/>
          <a:p>
            <a:r>
              <a:rPr lang="en-US" noProof="0"/>
              <a:t>Click to edit Master title style</a:t>
            </a:r>
          </a:p>
        </p:txBody>
      </p:sp>
      <p:sp>
        <p:nvSpPr>
          <p:cNvPr id="3" name="Footer Placeholder 2">
            <a:extLst>
              <a:ext uri="{FF2B5EF4-FFF2-40B4-BE49-F238E27FC236}">
                <a16:creationId xmlns:a16="http://schemas.microsoft.com/office/drawing/2014/main" id="{2342C0C6-4CB5-4665-8690-7C84074CD8E3}"/>
              </a:ext>
            </a:extLst>
          </p:cNvPr>
          <p:cNvSpPr>
            <a:spLocks noGrp="1"/>
          </p:cNvSpPr>
          <p:nvPr>
            <p:ph type="ftr" sz="quarter" idx="13"/>
          </p:nvPr>
        </p:nvSpPr>
        <p:spPr/>
        <p:txBody>
          <a:bodyPr/>
          <a:lstStyle/>
          <a:p>
            <a:r>
              <a:rPr lang="en-US" noProof="0"/>
              <a:t>Insert a Footer</a:t>
            </a:r>
          </a:p>
        </p:txBody>
      </p:sp>
      <p:sp>
        <p:nvSpPr>
          <p:cNvPr id="4" name="Slide Number Placeholder 3">
            <a:extLst>
              <a:ext uri="{FF2B5EF4-FFF2-40B4-BE49-F238E27FC236}">
                <a16:creationId xmlns:a16="http://schemas.microsoft.com/office/drawing/2014/main" id="{DD5F2B27-F531-4FBF-A3BD-CFDF42639B22}"/>
              </a:ext>
            </a:extLst>
          </p:cNvPr>
          <p:cNvSpPr>
            <a:spLocks noGrp="1"/>
          </p:cNvSpPr>
          <p:nvPr>
            <p:ph type="sldNum" sz="quarter" idx="14"/>
          </p:nvPr>
        </p:nvSpPr>
        <p:spPr/>
        <p:txBody>
          <a:bodyPr/>
          <a:lstStyle>
            <a:lvl1pPr algn="ctr">
              <a:defRPr/>
            </a:lvl1pPr>
          </a:lstStyle>
          <a:p>
            <a:fld id="{058DB212-BFA2-403F-85EF-DFD3FF6D973A}" type="slidenum">
              <a:rPr lang="en-US" noProof="0" smtClean="0"/>
              <a:pPr/>
              <a:t>‹#›</a:t>
            </a:fld>
            <a:endParaRPr lang="en-US" noProof="0"/>
          </a:p>
        </p:txBody>
      </p:sp>
    </p:spTree>
    <p:extLst>
      <p:ext uri="{BB962C8B-B14F-4D97-AF65-F5344CB8AC3E}">
        <p14:creationId xmlns:p14="http://schemas.microsoft.com/office/powerpoint/2010/main" val="242122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7D13AF2-9CA2-4C53-80E8-FAB678700D39}"/>
              </a:ext>
            </a:extLst>
          </p:cNvPr>
          <p:cNvSpPr>
            <a:spLocks noGrp="1"/>
          </p:cNvSpPr>
          <p:nvPr>
            <p:ph type="ftr" sz="quarter" idx="10"/>
          </p:nvPr>
        </p:nvSpPr>
        <p:spPr/>
        <p:txBody>
          <a:bodyPr/>
          <a:lstStyle/>
          <a:p>
            <a:r>
              <a:rPr lang="en-US" noProof="0"/>
              <a:t>Insert a Footer</a:t>
            </a:r>
          </a:p>
        </p:txBody>
      </p:sp>
      <p:sp>
        <p:nvSpPr>
          <p:cNvPr id="3" name="Slide Number Placeholder 2">
            <a:extLst>
              <a:ext uri="{FF2B5EF4-FFF2-40B4-BE49-F238E27FC236}">
                <a16:creationId xmlns:a16="http://schemas.microsoft.com/office/drawing/2014/main" id="{33B5FD8C-1D0F-41BE-9B9C-587153A50952}"/>
              </a:ext>
            </a:extLst>
          </p:cNvPr>
          <p:cNvSpPr>
            <a:spLocks noGrp="1"/>
          </p:cNvSpPr>
          <p:nvPr>
            <p:ph type="sldNum" sz="quarter" idx="11"/>
          </p:nvPr>
        </p:nvSpPr>
        <p:spPr/>
        <p:txBody>
          <a:bodyPr/>
          <a:lstStyle>
            <a:lvl1pPr algn="ctr">
              <a:defRPr/>
            </a:lvl1pPr>
          </a:lstStyle>
          <a:p>
            <a:fld id="{058DB212-BFA2-403F-85EF-DFD3FF6D973A}" type="slidenum">
              <a:rPr lang="en-US" noProof="0" smtClean="0"/>
              <a:pPr/>
              <a:t>‹#›</a:t>
            </a:fld>
            <a:endParaRPr lang="en-US" noProof="0"/>
          </a:p>
        </p:txBody>
      </p:sp>
    </p:spTree>
    <p:extLst>
      <p:ext uri="{BB962C8B-B14F-4D97-AF65-F5344CB8AC3E}">
        <p14:creationId xmlns:p14="http://schemas.microsoft.com/office/powerpoint/2010/main" val="29466374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3679101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E9BD1CB6-3872-4EBF-9766-BCA5CBD4C984}"/>
              </a:ext>
            </a:extLst>
          </p:cNvPr>
          <p:cNvSpPr/>
          <p:nvPr userDrawn="1"/>
        </p:nvSpPr>
        <p:spPr>
          <a:xfrm>
            <a:off x="299313" y="272309"/>
            <a:ext cx="6465202" cy="5852104"/>
          </a:xfrm>
          <a:prstGeom prst="roundRect">
            <a:avLst>
              <a:gd name="adj" fmla="val 1137"/>
            </a:avLst>
          </a:prstGeom>
          <a:solidFill>
            <a:srgbClr val="ECE5DD"/>
          </a:solidFill>
          <a:ln w="19050">
            <a:noFill/>
          </a:ln>
          <a:effectLst>
            <a:outerShdw dist="38100" dir="2700000" algn="tl" rotWithShape="0">
              <a:schemeClr val="bg1"/>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71450" indent="-171450" algn="ctr">
              <a:buClr>
                <a:schemeClr val="accent2"/>
              </a:buClr>
              <a:buFont typeface="Arial" panose="020B0604020202020204" pitchFamily="34" charset="0"/>
              <a:buChar char="•"/>
            </a:pPr>
            <a:endParaRPr lang="en-US" sz="1200" b="1" noProof="0">
              <a:solidFill>
                <a:schemeClr val="accent1"/>
              </a:solidFill>
            </a:endParaRPr>
          </a:p>
        </p:txBody>
      </p:sp>
      <p:sp>
        <p:nvSpPr>
          <p:cNvPr id="3" name="Subtitle 2">
            <a:extLst>
              <a:ext uri="{FF2B5EF4-FFF2-40B4-BE49-F238E27FC236}">
                <a16:creationId xmlns:a16="http://schemas.microsoft.com/office/drawing/2014/main" id="{7EEE8855-FE55-4351-B21B-FE33CB8050C1}"/>
              </a:ext>
            </a:extLst>
          </p:cNvPr>
          <p:cNvSpPr>
            <a:spLocks noGrp="1"/>
          </p:cNvSpPr>
          <p:nvPr>
            <p:ph type="subTitle" idx="1"/>
          </p:nvPr>
        </p:nvSpPr>
        <p:spPr>
          <a:xfrm>
            <a:off x="1112485" y="3632265"/>
            <a:ext cx="3598000" cy="1233073"/>
          </a:xfrm>
          <a:prstGeom prst="roundRect">
            <a:avLst>
              <a:gd name="adj" fmla="val 6368"/>
            </a:avLst>
          </a:prstGeom>
          <a:solidFill>
            <a:schemeClr val="accent1"/>
          </a:solidFill>
          <a:scene3d>
            <a:camera prst="isometricOffAxis1Right"/>
            <a:lightRig rig="flat" dir="t"/>
          </a:scene3d>
          <a:sp3d extrusionH="247650">
            <a:extrusionClr>
              <a:schemeClr val="accent2"/>
            </a:extrusionClr>
          </a:sp3d>
        </p:spPr>
        <p:txBody>
          <a:bodyPr vert="horz" lIns="180000" tIns="180000" rIns="0" bIns="0" rtlCol="0">
            <a:noAutofit/>
            <a:sp3d prstMaterial="powder"/>
          </a:bodyPr>
          <a:lstStyle>
            <a:lvl1pPr marL="0" indent="0" algn="l">
              <a:buNone/>
              <a:defRPr lang="en-ZA" sz="2400" dirty="0">
                <a:solidFill>
                  <a:schemeClr val="bg1"/>
                </a:solidFill>
              </a:defRPr>
            </a:lvl1pPr>
          </a:lstStyle>
          <a:p>
            <a:pPr marL="263525" lvl="0" indent="-263525"/>
            <a:r>
              <a:rPr lang="en-US" noProof="0"/>
              <a:t>Click to edit Master subtitle style</a:t>
            </a:r>
          </a:p>
        </p:txBody>
      </p:sp>
      <p:sp>
        <p:nvSpPr>
          <p:cNvPr id="9" name="Picture Placeholder 9">
            <a:extLst>
              <a:ext uri="{FF2B5EF4-FFF2-40B4-BE49-F238E27FC236}">
                <a16:creationId xmlns:a16="http://schemas.microsoft.com/office/drawing/2014/main" id="{3F41E444-1F38-4D21-BAE3-53F28EBD4D06}"/>
              </a:ext>
            </a:extLst>
          </p:cNvPr>
          <p:cNvSpPr>
            <a:spLocks noGrp="1"/>
          </p:cNvSpPr>
          <p:nvPr>
            <p:ph type="pic" sz="quarter" idx="12" hasCustomPrompt="1"/>
          </p:nvPr>
        </p:nvSpPr>
        <p:spPr>
          <a:xfrm rot="225446">
            <a:off x="6604396" y="788178"/>
            <a:ext cx="4607127" cy="4820364"/>
          </a:xfrm>
          <a:prstGeom prst="roundRect">
            <a:avLst>
              <a:gd name="adj" fmla="val 1319"/>
            </a:avLst>
          </a:prstGeom>
          <a:solidFill>
            <a:schemeClr val="bg1">
              <a:lumMod val="95000"/>
            </a:schemeClr>
          </a:solidFill>
          <a:ln w="19050">
            <a:noFill/>
          </a:ln>
          <a:effectLst>
            <a:outerShdw blurRad="50800" dist="38100" dir="2700000" algn="tl" rotWithShape="0">
              <a:prstClr val="black">
                <a:alpha val="40000"/>
              </a:prstClr>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None/>
              <a:defRPr lang="en-ZA" sz="1200" b="0" i="1" dirty="0">
                <a:solidFill>
                  <a:schemeClr val="accent1"/>
                </a:solidFill>
                <a:latin typeface="Times New Roman" panose="02020603050405020304" pitchFamily="18" charset="0"/>
                <a:cs typeface="Times New Roman" panose="02020603050405020304" pitchFamily="18" charset="0"/>
              </a:defRPr>
            </a:lvl1pPr>
          </a:lstStyle>
          <a:p>
            <a:pPr marL="171450" lvl="0" indent="-171450" algn="ctr">
              <a:buClr>
                <a:schemeClr val="accent2"/>
              </a:buClr>
            </a:pPr>
            <a:r>
              <a:rPr lang="en-US" noProof="0"/>
              <a:t>Insert or Drag and Drop your Image</a:t>
            </a:r>
          </a:p>
        </p:txBody>
      </p:sp>
      <p:sp>
        <p:nvSpPr>
          <p:cNvPr id="4" name="Footer Placeholder 3">
            <a:extLst>
              <a:ext uri="{FF2B5EF4-FFF2-40B4-BE49-F238E27FC236}">
                <a16:creationId xmlns:a16="http://schemas.microsoft.com/office/drawing/2014/main" id="{87BA8D51-708B-4A19-91C6-FF4BA673B092}"/>
              </a:ext>
            </a:extLst>
          </p:cNvPr>
          <p:cNvSpPr>
            <a:spLocks noGrp="1"/>
          </p:cNvSpPr>
          <p:nvPr>
            <p:ph type="ftr" sz="quarter" idx="13"/>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9E778D9E-D99F-4C3D-B588-B93423EDD145}"/>
              </a:ext>
            </a:extLst>
          </p:cNvPr>
          <p:cNvSpPr>
            <a:spLocks noGrp="1"/>
          </p:cNvSpPr>
          <p:nvPr>
            <p:ph type="sldNum" sz="quarter" idx="14"/>
          </p:nvPr>
        </p:nvSpPr>
        <p:spPr/>
        <p:txBody>
          <a:bodyPr/>
          <a:lstStyle>
            <a:lvl1pPr algn="ctr">
              <a:defRPr/>
            </a:lvl1pPr>
          </a:lstStyle>
          <a:p>
            <a:fld id="{058DB212-BFA2-403F-85EF-DFD3FF6D973A}" type="slidenum">
              <a:rPr lang="en-US" noProof="0" smtClean="0"/>
              <a:pPr/>
              <a:t>‹#›</a:t>
            </a:fld>
            <a:endParaRPr lang="en-US" noProof="0"/>
          </a:p>
        </p:txBody>
      </p:sp>
      <p:sp>
        <p:nvSpPr>
          <p:cNvPr id="2" name="Title 1">
            <a:extLst>
              <a:ext uri="{FF2B5EF4-FFF2-40B4-BE49-F238E27FC236}">
                <a16:creationId xmlns:a16="http://schemas.microsoft.com/office/drawing/2014/main" id="{8487E03C-DE68-4CE8-A7F1-B9DD28846BC8}"/>
              </a:ext>
            </a:extLst>
          </p:cNvPr>
          <p:cNvSpPr>
            <a:spLocks noGrp="1"/>
          </p:cNvSpPr>
          <p:nvPr>
            <p:ph type="ctrTitle" hasCustomPrompt="1"/>
          </p:nvPr>
        </p:nvSpPr>
        <p:spPr>
          <a:xfrm>
            <a:off x="827483" y="2057380"/>
            <a:ext cx="5198117" cy="1778085"/>
          </a:xfrm>
          <a:noFill/>
          <a:effectLst/>
          <a:scene3d>
            <a:camera prst="isometricOffAxis1Right"/>
            <a:lightRig rig="flat" dir="t"/>
          </a:scene3d>
          <a:sp3d/>
        </p:spPr>
        <p:txBody>
          <a:bodyPr vert="horz" lIns="0" tIns="0" rIns="0" bIns="0" rtlCol="0" anchor="t">
            <a:noAutofit/>
            <a:sp3d extrusionH="304800" prstMaterial="plastic">
              <a:extrusionClr>
                <a:schemeClr val="bg2"/>
              </a:extrusionClr>
            </a:sp3d>
          </a:bodyPr>
          <a:lstStyle>
            <a:lvl1pPr>
              <a:defRPr lang="en-ZA" sz="6600" spc="-300" dirty="0">
                <a:solidFill>
                  <a:schemeClr val="tx1"/>
                </a:solidFill>
              </a:defRPr>
            </a:lvl1pPr>
          </a:lstStyle>
          <a:p>
            <a:pPr lvl="0">
              <a:lnSpc>
                <a:spcPts val="5000"/>
              </a:lnSpc>
            </a:pPr>
            <a:r>
              <a:rPr lang="en-US" noProof="0"/>
              <a:t>Click to edit the title</a:t>
            </a:r>
          </a:p>
        </p:txBody>
      </p:sp>
    </p:spTree>
    <p:extLst>
      <p:ext uri="{BB962C8B-B14F-4D97-AF65-F5344CB8AC3E}">
        <p14:creationId xmlns:p14="http://schemas.microsoft.com/office/powerpoint/2010/main" val="2120236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sp>
        <p:nvSpPr>
          <p:cNvPr id="3" name="Left Col">
            <a:extLst>
              <a:ext uri="{FF2B5EF4-FFF2-40B4-BE49-F238E27FC236}">
                <a16:creationId xmlns:a16="http://schemas.microsoft.com/office/drawing/2014/main" id="{49529B8D-BAD9-4E6D-82F7-0275D8195AA9}"/>
              </a:ext>
            </a:extLst>
          </p:cNvPr>
          <p:cNvSpPr>
            <a:spLocks noGrp="1"/>
          </p:cNvSpPr>
          <p:nvPr>
            <p:ph sz="half" idx="1"/>
          </p:nvPr>
        </p:nvSpPr>
        <p:spPr>
          <a:xfrm>
            <a:off x="659175" y="1620000"/>
            <a:ext cx="5148000" cy="4356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4C7E2EA8-FD7A-488F-80C6-2C681D42D7AC}"/>
              </a:ext>
            </a:extLst>
          </p:cNvPr>
          <p:cNvSpPr>
            <a:spLocks noGrp="1"/>
          </p:cNvSpPr>
          <p:nvPr>
            <p:ph type="ftr" sz="quarter" idx="14"/>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CD4CB531-6800-4333-B973-65451B76B72C}"/>
              </a:ext>
            </a:extLst>
          </p:cNvPr>
          <p:cNvSpPr>
            <a:spLocks noGrp="1"/>
          </p:cNvSpPr>
          <p:nvPr>
            <p:ph type="sldNum" sz="quarter" idx="15"/>
          </p:nvPr>
        </p:nvSpPr>
        <p:spPr/>
        <p:txBody>
          <a:bodyPr/>
          <a:lstStyle>
            <a:lvl1pPr algn="ctr">
              <a:defRPr/>
            </a:lvl1pPr>
          </a:lstStyle>
          <a:p>
            <a:fld id="{058DB212-BFA2-403F-85EF-DFD3FF6D973A}" type="slidenum">
              <a:rPr lang="en-US" noProof="0" smtClean="0"/>
              <a:pPr/>
              <a:t>‹#›</a:t>
            </a:fld>
            <a:endParaRPr lang="en-US" noProof="0"/>
          </a:p>
        </p:txBody>
      </p:sp>
      <p:sp>
        <p:nvSpPr>
          <p:cNvPr id="7" name="Title 6">
            <a:extLst>
              <a:ext uri="{FF2B5EF4-FFF2-40B4-BE49-F238E27FC236}">
                <a16:creationId xmlns:a16="http://schemas.microsoft.com/office/drawing/2014/main" id="{D903EF97-5A7B-4D21-A014-2B8E53B477DB}"/>
              </a:ext>
            </a:extLst>
          </p:cNvPr>
          <p:cNvSpPr>
            <a:spLocks noGrp="1"/>
          </p:cNvSpPr>
          <p:nvPr>
            <p:ph type="title"/>
          </p:nvPr>
        </p:nvSpPr>
        <p:spPr/>
        <p:txBody>
          <a:bodyPr/>
          <a:lstStyle/>
          <a:p>
            <a:r>
              <a:rPr lang="en-US" noProof="0"/>
              <a:t>Click to edit Master title style</a:t>
            </a:r>
          </a:p>
        </p:txBody>
      </p:sp>
      <p:sp>
        <p:nvSpPr>
          <p:cNvPr id="11" name="Subtitle">
            <a:extLst>
              <a:ext uri="{FF2B5EF4-FFF2-40B4-BE49-F238E27FC236}">
                <a16:creationId xmlns:a16="http://schemas.microsoft.com/office/drawing/2014/main" id="{406CF60C-B2FF-4A38-8FB8-CDC6580370D9}"/>
              </a:ext>
            </a:extLst>
          </p:cNvPr>
          <p:cNvSpPr>
            <a:spLocks noGrp="1"/>
          </p:cNvSpPr>
          <p:nvPr>
            <p:ph type="body" sz="quarter" idx="12" hasCustomPrompt="1"/>
          </p:nvPr>
        </p:nvSpPr>
        <p:spPr>
          <a:xfrm>
            <a:off x="659175" y="1080000"/>
            <a:ext cx="10862677" cy="360362"/>
          </a:xfrm>
        </p:spPr>
        <p:txBody>
          <a:bodyPr/>
          <a:lstStyle>
            <a:lvl1pPr marL="0" indent="0">
              <a:buNone/>
              <a:defRPr sz="2100" b="1"/>
            </a:lvl1pPr>
          </a:lstStyle>
          <a:p>
            <a:pPr lvl="0"/>
            <a:r>
              <a:rPr lang="en-US" noProof="0"/>
              <a:t>Subtitle</a:t>
            </a:r>
          </a:p>
        </p:txBody>
      </p:sp>
      <p:sp>
        <p:nvSpPr>
          <p:cNvPr id="12" name="Picture Placeholder 9">
            <a:extLst>
              <a:ext uri="{FF2B5EF4-FFF2-40B4-BE49-F238E27FC236}">
                <a16:creationId xmlns:a16="http://schemas.microsoft.com/office/drawing/2014/main" id="{F9A1A82E-C455-4D62-87AD-072BAD71D39A}"/>
              </a:ext>
            </a:extLst>
          </p:cNvPr>
          <p:cNvSpPr>
            <a:spLocks noGrp="1"/>
          </p:cNvSpPr>
          <p:nvPr>
            <p:ph type="pic" sz="quarter" idx="16" hasCustomPrompt="1"/>
          </p:nvPr>
        </p:nvSpPr>
        <p:spPr>
          <a:xfrm rot="225446">
            <a:off x="6642497" y="1447602"/>
            <a:ext cx="4607127" cy="4382149"/>
          </a:xfrm>
          <a:prstGeom prst="roundRect">
            <a:avLst>
              <a:gd name="adj" fmla="val 1319"/>
            </a:avLst>
          </a:prstGeom>
          <a:solidFill>
            <a:schemeClr val="bg1">
              <a:lumMod val="95000"/>
            </a:schemeClr>
          </a:solidFill>
          <a:ln w="19050">
            <a:noFill/>
          </a:ln>
          <a:effectLst>
            <a:outerShdw blurRad="50800" dist="38100" dir="2700000" algn="tl" rotWithShape="0">
              <a:prstClr val="black">
                <a:alpha val="40000"/>
              </a:prstClr>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None/>
              <a:defRPr lang="en-ZA" sz="1200" b="0" i="1" dirty="0">
                <a:solidFill>
                  <a:schemeClr val="accent1"/>
                </a:solidFill>
                <a:latin typeface="Times New Roman" panose="02020603050405020304" pitchFamily="18" charset="0"/>
                <a:cs typeface="Times New Roman" panose="02020603050405020304" pitchFamily="18" charset="0"/>
              </a:defRPr>
            </a:lvl1pPr>
          </a:lstStyle>
          <a:p>
            <a:pPr marL="171450" lvl="0" indent="-171450" algn="ctr">
              <a:buClr>
                <a:schemeClr val="accent2"/>
              </a:buClr>
            </a:pPr>
            <a:r>
              <a:rPr lang="en-US" noProof="0"/>
              <a:t>Insert or Drag and Drop your Image</a:t>
            </a:r>
          </a:p>
        </p:txBody>
      </p:sp>
    </p:spTree>
    <p:extLst>
      <p:ext uri="{BB962C8B-B14F-4D97-AF65-F5344CB8AC3E}">
        <p14:creationId xmlns:p14="http://schemas.microsoft.com/office/powerpoint/2010/main" val="1642857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sp>
        <p:nvSpPr>
          <p:cNvPr id="3" name="Left Col">
            <a:extLst>
              <a:ext uri="{FF2B5EF4-FFF2-40B4-BE49-F238E27FC236}">
                <a16:creationId xmlns:a16="http://schemas.microsoft.com/office/drawing/2014/main" id="{49529B8D-BAD9-4E6D-82F7-0275D8195AA9}"/>
              </a:ext>
            </a:extLst>
          </p:cNvPr>
          <p:cNvSpPr>
            <a:spLocks noGrp="1"/>
          </p:cNvSpPr>
          <p:nvPr>
            <p:ph sz="half" idx="1"/>
          </p:nvPr>
        </p:nvSpPr>
        <p:spPr>
          <a:xfrm>
            <a:off x="6373852" y="1620000"/>
            <a:ext cx="5148000" cy="4356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63DB24F2-8611-4CED-82E6-B39DDE5F317D}"/>
              </a:ext>
            </a:extLst>
          </p:cNvPr>
          <p:cNvSpPr>
            <a:spLocks noGrp="1"/>
          </p:cNvSpPr>
          <p:nvPr>
            <p:ph type="ftr" sz="quarter" idx="14"/>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1F44960E-2D2E-4839-BD7C-0F8AD25C3902}"/>
              </a:ext>
            </a:extLst>
          </p:cNvPr>
          <p:cNvSpPr>
            <a:spLocks noGrp="1"/>
          </p:cNvSpPr>
          <p:nvPr>
            <p:ph type="sldNum" sz="quarter" idx="15"/>
          </p:nvPr>
        </p:nvSpPr>
        <p:spPr/>
        <p:txBody>
          <a:bodyPr/>
          <a:lstStyle>
            <a:lvl1pPr algn="ctr">
              <a:defRPr/>
            </a:lvl1pPr>
          </a:lstStyle>
          <a:p>
            <a:fld id="{058DB212-BFA2-403F-85EF-DFD3FF6D973A}" type="slidenum">
              <a:rPr lang="en-US" noProof="0" smtClean="0"/>
              <a:pPr/>
              <a:t>‹#›</a:t>
            </a:fld>
            <a:endParaRPr lang="en-US" noProof="0"/>
          </a:p>
        </p:txBody>
      </p:sp>
      <p:sp>
        <p:nvSpPr>
          <p:cNvPr id="7" name="Title 6">
            <a:extLst>
              <a:ext uri="{FF2B5EF4-FFF2-40B4-BE49-F238E27FC236}">
                <a16:creationId xmlns:a16="http://schemas.microsoft.com/office/drawing/2014/main" id="{07B594B1-88C5-456F-90A0-0086239D871A}"/>
              </a:ext>
            </a:extLst>
          </p:cNvPr>
          <p:cNvSpPr>
            <a:spLocks noGrp="1"/>
          </p:cNvSpPr>
          <p:nvPr>
            <p:ph type="title"/>
          </p:nvPr>
        </p:nvSpPr>
        <p:spPr/>
        <p:txBody>
          <a:bodyPr/>
          <a:lstStyle/>
          <a:p>
            <a:r>
              <a:rPr lang="en-US" noProof="0"/>
              <a:t>Click to edit Master title style</a:t>
            </a:r>
          </a:p>
        </p:txBody>
      </p:sp>
      <p:sp>
        <p:nvSpPr>
          <p:cNvPr id="11" name="Subtitle">
            <a:extLst>
              <a:ext uri="{FF2B5EF4-FFF2-40B4-BE49-F238E27FC236}">
                <a16:creationId xmlns:a16="http://schemas.microsoft.com/office/drawing/2014/main" id="{78289026-6917-4978-A472-F15BCDEC8FAE}"/>
              </a:ext>
            </a:extLst>
          </p:cNvPr>
          <p:cNvSpPr>
            <a:spLocks noGrp="1"/>
          </p:cNvSpPr>
          <p:nvPr>
            <p:ph type="body" sz="quarter" idx="12" hasCustomPrompt="1"/>
          </p:nvPr>
        </p:nvSpPr>
        <p:spPr>
          <a:xfrm>
            <a:off x="659175" y="1080000"/>
            <a:ext cx="10862677" cy="360362"/>
          </a:xfrm>
        </p:spPr>
        <p:txBody>
          <a:bodyPr/>
          <a:lstStyle>
            <a:lvl1pPr marL="0" indent="0">
              <a:buNone/>
              <a:defRPr sz="2100" b="1"/>
            </a:lvl1pPr>
          </a:lstStyle>
          <a:p>
            <a:pPr lvl="0"/>
            <a:r>
              <a:rPr lang="en-US" noProof="0"/>
              <a:t>Subtitle</a:t>
            </a:r>
          </a:p>
        </p:txBody>
      </p:sp>
      <p:sp>
        <p:nvSpPr>
          <p:cNvPr id="12" name="Picture Placeholder 9">
            <a:extLst>
              <a:ext uri="{FF2B5EF4-FFF2-40B4-BE49-F238E27FC236}">
                <a16:creationId xmlns:a16="http://schemas.microsoft.com/office/drawing/2014/main" id="{5A196955-8F7D-4C32-97DE-AEF0368A4F7D}"/>
              </a:ext>
            </a:extLst>
          </p:cNvPr>
          <p:cNvSpPr>
            <a:spLocks noGrp="1"/>
          </p:cNvSpPr>
          <p:nvPr>
            <p:ph type="pic" sz="quarter" idx="16" hasCustomPrompt="1"/>
          </p:nvPr>
        </p:nvSpPr>
        <p:spPr>
          <a:xfrm rot="-240000">
            <a:off x="815176" y="1653000"/>
            <a:ext cx="4188297" cy="3983772"/>
          </a:xfrm>
          <a:prstGeom prst="roundRect">
            <a:avLst>
              <a:gd name="adj" fmla="val 1319"/>
            </a:avLst>
          </a:prstGeom>
          <a:solidFill>
            <a:schemeClr val="bg1">
              <a:lumMod val="95000"/>
            </a:schemeClr>
          </a:solidFill>
          <a:ln w="19050">
            <a:noFill/>
          </a:ln>
          <a:effectLst>
            <a:outerShdw blurRad="50800" dist="38100" dir="2700000" algn="tl" rotWithShape="0">
              <a:prstClr val="black">
                <a:alpha val="40000"/>
              </a:prstClr>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None/>
              <a:defRPr lang="en-ZA" sz="1200" b="0" i="1" dirty="0">
                <a:solidFill>
                  <a:schemeClr val="accent1"/>
                </a:solidFill>
                <a:latin typeface="Times New Roman" panose="02020603050405020304" pitchFamily="18" charset="0"/>
                <a:cs typeface="Times New Roman" panose="02020603050405020304" pitchFamily="18" charset="0"/>
              </a:defRPr>
            </a:lvl1pPr>
          </a:lstStyle>
          <a:p>
            <a:pPr marL="171450" lvl="0" indent="-171450" algn="ctr">
              <a:buClr>
                <a:schemeClr val="accent2"/>
              </a:buClr>
            </a:pPr>
            <a:r>
              <a:rPr lang="en-US" noProof="0"/>
              <a:t>Insert or Drag and Drop your Image</a:t>
            </a:r>
          </a:p>
        </p:txBody>
      </p:sp>
    </p:spTree>
    <p:extLst>
      <p:ext uri="{BB962C8B-B14F-4D97-AF65-F5344CB8AC3E}">
        <p14:creationId xmlns:p14="http://schemas.microsoft.com/office/powerpoint/2010/main" val="900233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3" name="Left Col">
            <a:extLst>
              <a:ext uri="{FF2B5EF4-FFF2-40B4-BE49-F238E27FC236}">
                <a16:creationId xmlns:a16="http://schemas.microsoft.com/office/drawing/2014/main" id="{49529B8D-BAD9-4E6D-82F7-0275D8195AA9}"/>
              </a:ext>
            </a:extLst>
          </p:cNvPr>
          <p:cNvSpPr>
            <a:spLocks noGrp="1"/>
          </p:cNvSpPr>
          <p:nvPr>
            <p:ph sz="half" idx="1"/>
          </p:nvPr>
        </p:nvSpPr>
        <p:spPr>
          <a:xfrm>
            <a:off x="659175" y="1980000"/>
            <a:ext cx="5148000" cy="3996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Left Header">
            <a:extLst>
              <a:ext uri="{FF2B5EF4-FFF2-40B4-BE49-F238E27FC236}">
                <a16:creationId xmlns:a16="http://schemas.microsoft.com/office/drawing/2014/main" id="{2241B0A0-0033-49FF-89B8-142165C8E93C}"/>
              </a:ext>
            </a:extLst>
          </p:cNvPr>
          <p:cNvSpPr>
            <a:spLocks noGrp="1"/>
          </p:cNvSpPr>
          <p:nvPr>
            <p:ph type="body" sz="quarter" idx="12" hasCustomPrompt="1"/>
          </p:nvPr>
        </p:nvSpPr>
        <p:spPr>
          <a:xfrm>
            <a:off x="659175" y="1620000"/>
            <a:ext cx="5148000" cy="360000"/>
          </a:xfrm>
        </p:spPr>
        <p:txBody>
          <a:bodyPr/>
          <a:lstStyle>
            <a:lvl1pPr marL="0" indent="0">
              <a:buNone/>
              <a:defRPr b="1"/>
            </a:lvl1pPr>
          </a:lstStyle>
          <a:p>
            <a:pPr lvl="0"/>
            <a:r>
              <a:rPr lang="en-US" noProof="0"/>
              <a:t>Compare A</a:t>
            </a:r>
          </a:p>
        </p:txBody>
      </p:sp>
      <p:sp>
        <p:nvSpPr>
          <p:cNvPr id="4" name="Right Col">
            <a:extLst>
              <a:ext uri="{FF2B5EF4-FFF2-40B4-BE49-F238E27FC236}">
                <a16:creationId xmlns:a16="http://schemas.microsoft.com/office/drawing/2014/main" id="{0AAD114E-6BCC-4476-8E44-12E87D4675E2}"/>
              </a:ext>
            </a:extLst>
          </p:cNvPr>
          <p:cNvSpPr>
            <a:spLocks noGrp="1"/>
          </p:cNvSpPr>
          <p:nvPr>
            <p:ph sz="half" idx="2"/>
          </p:nvPr>
        </p:nvSpPr>
        <p:spPr>
          <a:xfrm>
            <a:off x="6373852" y="1980000"/>
            <a:ext cx="5148000" cy="3996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Right Header">
            <a:extLst>
              <a:ext uri="{FF2B5EF4-FFF2-40B4-BE49-F238E27FC236}">
                <a16:creationId xmlns:a16="http://schemas.microsoft.com/office/drawing/2014/main" id="{069A9930-1B94-49BC-B4A6-B597F155D2DD}"/>
              </a:ext>
            </a:extLst>
          </p:cNvPr>
          <p:cNvSpPr>
            <a:spLocks noGrp="1"/>
          </p:cNvSpPr>
          <p:nvPr>
            <p:ph type="body" sz="quarter" idx="13" hasCustomPrompt="1"/>
          </p:nvPr>
        </p:nvSpPr>
        <p:spPr>
          <a:xfrm>
            <a:off x="6373852" y="1620000"/>
            <a:ext cx="5148000" cy="360000"/>
          </a:xfrm>
        </p:spPr>
        <p:txBody>
          <a:bodyPr/>
          <a:lstStyle>
            <a:lvl1pPr marL="0" indent="0">
              <a:buNone/>
              <a:defRPr b="1"/>
            </a:lvl1pPr>
          </a:lstStyle>
          <a:p>
            <a:pPr lvl="0"/>
            <a:r>
              <a:rPr lang="en-US" noProof="0"/>
              <a:t>Compare B</a:t>
            </a:r>
          </a:p>
        </p:txBody>
      </p:sp>
      <p:sp>
        <p:nvSpPr>
          <p:cNvPr id="5" name="Title 4">
            <a:extLst>
              <a:ext uri="{FF2B5EF4-FFF2-40B4-BE49-F238E27FC236}">
                <a16:creationId xmlns:a16="http://schemas.microsoft.com/office/drawing/2014/main" id="{329C3581-88FF-4CB7-80D8-F6795890F7A0}"/>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55C795CA-1DD3-440A-8CDF-930CCD509093}"/>
              </a:ext>
            </a:extLst>
          </p:cNvPr>
          <p:cNvSpPr>
            <a:spLocks noGrp="1"/>
          </p:cNvSpPr>
          <p:nvPr>
            <p:ph type="ftr" sz="quarter" idx="15"/>
          </p:nvPr>
        </p:nvSpPr>
        <p:spPr/>
        <p:txBody>
          <a:bodyPr/>
          <a:lstStyle/>
          <a:p>
            <a:r>
              <a:rPr lang="en-US" noProof="0"/>
              <a:t>Insert a Footer</a:t>
            </a:r>
          </a:p>
        </p:txBody>
      </p:sp>
      <p:sp>
        <p:nvSpPr>
          <p:cNvPr id="7" name="Slide Number Placeholder 6">
            <a:extLst>
              <a:ext uri="{FF2B5EF4-FFF2-40B4-BE49-F238E27FC236}">
                <a16:creationId xmlns:a16="http://schemas.microsoft.com/office/drawing/2014/main" id="{83236C8B-5958-4F5C-B9A6-C8C0E0727653}"/>
              </a:ext>
            </a:extLst>
          </p:cNvPr>
          <p:cNvSpPr>
            <a:spLocks noGrp="1"/>
          </p:cNvSpPr>
          <p:nvPr>
            <p:ph type="sldNum" sz="quarter" idx="16"/>
          </p:nvPr>
        </p:nvSpPr>
        <p:spPr/>
        <p:txBody>
          <a:bodyPr/>
          <a:lstStyle>
            <a:lvl1pPr algn="ctr">
              <a:defRPr/>
            </a:lvl1pPr>
          </a:lstStyle>
          <a:p>
            <a:fld id="{058DB212-BFA2-403F-85EF-DFD3FF6D973A}" type="slidenum">
              <a:rPr lang="en-US" noProof="0" smtClean="0"/>
              <a:pPr/>
              <a:t>‹#›</a:t>
            </a:fld>
            <a:endParaRPr lang="en-US" noProof="0"/>
          </a:p>
        </p:txBody>
      </p:sp>
      <p:sp>
        <p:nvSpPr>
          <p:cNvPr id="14" name="Subtitle">
            <a:extLst>
              <a:ext uri="{FF2B5EF4-FFF2-40B4-BE49-F238E27FC236}">
                <a16:creationId xmlns:a16="http://schemas.microsoft.com/office/drawing/2014/main" id="{562C7CD9-CB55-4F70-A744-4CE7E989B7D6}"/>
              </a:ext>
            </a:extLst>
          </p:cNvPr>
          <p:cNvSpPr>
            <a:spLocks noGrp="1"/>
          </p:cNvSpPr>
          <p:nvPr>
            <p:ph type="body" sz="quarter" idx="17" hasCustomPrompt="1"/>
          </p:nvPr>
        </p:nvSpPr>
        <p:spPr>
          <a:xfrm>
            <a:off x="659175" y="1080000"/>
            <a:ext cx="10862677" cy="360362"/>
          </a:xfrm>
        </p:spPr>
        <p:txBody>
          <a:bodyPr/>
          <a:lstStyle>
            <a:lvl1pPr marL="0" indent="0">
              <a:buNone/>
              <a:defRPr sz="2100" b="1"/>
            </a:lvl1pPr>
          </a:lstStyle>
          <a:p>
            <a:pPr lvl="0"/>
            <a:r>
              <a:rPr lang="en-US" noProof="0"/>
              <a:t>Subtitle</a:t>
            </a:r>
          </a:p>
        </p:txBody>
      </p:sp>
    </p:spTree>
    <p:extLst>
      <p:ext uri="{BB962C8B-B14F-4D97-AF65-F5344CB8AC3E}">
        <p14:creationId xmlns:p14="http://schemas.microsoft.com/office/powerpoint/2010/main" val="2488888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Picture Placeholder 9">
            <a:extLst>
              <a:ext uri="{FF2B5EF4-FFF2-40B4-BE49-F238E27FC236}">
                <a16:creationId xmlns:a16="http://schemas.microsoft.com/office/drawing/2014/main" id="{C61D064C-E3B6-4083-AA82-86B9597F6429}"/>
              </a:ext>
            </a:extLst>
          </p:cNvPr>
          <p:cNvSpPr>
            <a:spLocks noGrp="1"/>
          </p:cNvSpPr>
          <p:nvPr>
            <p:ph type="pic" sz="quarter" idx="15" hasCustomPrompt="1"/>
          </p:nvPr>
        </p:nvSpPr>
        <p:spPr>
          <a:xfrm>
            <a:off x="302945" y="272371"/>
            <a:ext cx="11587723" cy="5858250"/>
          </a:xfrm>
          <a:prstGeom prst="roundRect">
            <a:avLst>
              <a:gd name="adj" fmla="val 1319"/>
            </a:avLst>
          </a:prstGeom>
          <a:solidFill>
            <a:schemeClr val="bg1">
              <a:lumMod val="95000"/>
            </a:schemeClr>
          </a:solidFill>
          <a:ln w="19050">
            <a:noFill/>
          </a:ln>
          <a:effectLst>
            <a:outerShdw dist="38100" dir="2700000" algn="tl" rotWithShape="0">
              <a:schemeClr val="bg1"/>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ctr">
              <a:buNone/>
              <a:defRPr lang="en-ZA" sz="1600" b="0" i="1" dirty="0">
                <a:solidFill>
                  <a:schemeClr val="accent1"/>
                </a:solidFill>
                <a:latin typeface="Times New Roman" panose="02020603050405020304" pitchFamily="18" charset="0"/>
                <a:cs typeface="Times New Roman" panose="02020603050405020304" pitchFamily="18" charset="0"/>
              </a:defRPr>
            </a:lvl1pPr>
          </a:lstStyle>
          <a:p>
            <a:pPr marL="171450" lvl="0" indent="-171450" algn="ctr">
              <a:buClr>
                <a:schemeClr val="accent2"/>
              </a:buClr>
            </a:pPr>
            <a:r>
              <a:rPr lang="en-US" noProof="0"/>
              <a:t>Insert or Drag and Drop your Image</a:t>
            </a:r>
          </a:p>
        </p:txBody>
      </p:sp>
      <p:sp>
        <p:nvSpPr>
          <p:cNvPr id="10" name="Caption">
            <a:extLst>
              <a:ext uri="{FF2B5EF4-FFF2-40B4-BE49-F238E27FC236}">
                <a16:creationId xmlns:a16="http://schemas.microsoft.com/office/drawing/2014/main" id="{5A70EA03-FE8B-434C-B782-91A7B9C7F8AF}"/>
              </a:ext>
            </a:extLst>
          </p:cNvPr>
          <p:cNvSpPr>
            <a:spLocks noGrp="1"/>
          </p:cNvSpPr>
          <p:nvPr>
            <p:ph type="body" sz="quarter" idx="14" hasCustomPrompt="1"/>
          </p:nvPr>
        </p:nvSpPr>
        <p:spPr>
          <a:xfrm rot="21326984">
            <a:off x="555026" y="4969340"/>
            <a:ext cx="2883111" cy="848861"/>
          </a:xfrm>
          <a:prstGeom prst="roundRect">
            <a:avLst>
              <a:gd name="adj" fmla="val 7719"/>
            </a:avLst>
          </a:prstGeom>
          <a:solidFill>
            <a:schemeClr val="accent1"/>
          </a:solidFill>
        </p:spPr>
        <p:txBody>
          <a:bodyPr lIns="72000" tIns="0" anchor="ctr"/>
          <a:lstStyle>
            <a:lvl1pPr marL="0" indent="0">
              <a:buNone/>
              <a:defRPr>
                <a:solidFill>
                  <a:schemeClr val="bg1"/>
                </a:solidFill>
              </a:defRPr>
            </a:lvl1pPr>
            <a:lvl2pPr marL="263525" indent="0">
              <a:buNone/>
              <a:defRPr/>
            </a:lvl2pPr>
            <a:lvl3pPr marL="536575" indent="0">
              <a:buNone/>
              <a:defRPr/>
            </a:lvl3pPr>
            <a:lvl4pPr marL="811213" indent="0">
              <a:buNone/>
              <a:defRPr/>
            </a:lvl4pPr>
            <a:lvl5pPr marL="1074738" indent="0">
              <a:buNone/>
              <a:defRPr/>
            </a:lvl5pPr>
          </a:lstStyle>
          <a:p>
            <a:pPr lvl="0"/>
            <a:r>
              <a:rPr lang="en-US" noProof="0"/>
              <a:t>Place your Image Caption Here</a:t>
            </a:r>
          </a:p>
        </p:txBody>
      </p:sp>
      <p:sp>
        <p:nvSpPr>
          <p:cNvPr id="2" name="Footer Placeholder 1">
            <a:extLst>
              <a:ext uri="{FF2B5EF4-FFF2-40B4-BE49-F238E27FC236}">
                <a16:creationId xmlns:a16="http://schemas.microsoft.com/office/drawing/2014/main" id="{066C7D9D-14F8-439B-BF3A-4FD92655ED65}"/>
              </a:ext>
            </a:extLst>
          </p:cNvPr>
          <p:cNvSpPr>
            <a:spLocks noGrp="1"/>
          </p:cNvSpPr>
          <p:nvPr>
            <p:ph type="ftr" sz="quarter" idx="16"/>
          </p:nvPr>
        </p:nvSpPr>
        <p:spPr/>
        <p:txBody>
          <a:bodyPr/>
          <a:lstStyle/>
          <a:p>
            <a:r>
              <a:rPr lang="en-US" noProof="0"/>
              <a:t>Insert a Footer</a:t>
            </a:r>
          </a:p>
        </p:txBody>
      </p:sp>
      <p:sp>
        <p:nvSpPr>
          <p:cNvPr id="3" name="Slide Number Placeholder 2">
            <a:extLst>
              <a:ext uri="{FF2B5EF4-FFF2-40B4-BE49-F238E27FC236}">
                <a16:creationId xmlns:a16="http://schemas.microsoft.com/office/drawing/2014/main" id="{ECD56683-8CB5-4968-8A12-08636FD59A26}"/>
              </a:ext>
            </a:extLst>
          </p:cNvPr>
          <p:cNvSpPr>
            <a:spLocks noGrp="1"/>
          </p:cNvSpPr>
          <p:nvPr>
            <p:ph type="sldNum" sz="quarter" idx="17"/>
          </p:nvPr>
        </p:nvSpPr>
        <p:spPr/>
        <p:txBody>
          <a:bodyPr/>
          <a:lstStyle>
            <a:lvl1pPr algn="ctr">
              <a:defRPr/>
            </a:lvl1pPr>
          </a:lstStyle>
          <a:p>
            <a:fld id="{058DB212-BFA2-403F-85EF-DFD3FF6D973A}" type="slidenum">
              <a:rPr lang="en-US" noProof="0" smtClean="0"/>
              <a:pPr/>
              <a:t>‹#›</a:t>
            </a:fld>
            <a:endParaRPr lang="en-US" noProof="0"/>
          </a:p>
        </p:txBody>
      </p:sp>
      <p:sp>
        <p:nvSpPr>
          <p:cNvPr id="4" name="Title 3">
            <a:extLst>
              <a:ext uri="{FF2B5EF4-FFF2-40B4-BE49-F238E27FC236}">
                <a16:creationId xmlns:a16="http://schemas.microsoft.com/office/drawing/2014/main" id="{0618DE12-A339-47CE-B9C6-FC45309B205B}"/>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4218807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FB784EBA-F0C5-4F6F-9426-185FBA239203}"/>
              </a:ext>
            </a:extLst>
          </p:cNvPr>
          <p:cNvSpPr>
            <a:spLocks noGrp="1"/>
          </p:cNvSpPr>
          <p:nvPr>
            <p:ph type="media" sz="quarter" idx="15" hasCustomPrompt="1"/>
          </p:nvPr>
        </p:nvSpPr>
        <p:spPr>
          <a:xfrm>
            <a:off x="302400" y="273600"/>
            <a:ext cx="11588400" cy="5857200"/>
          </a:xfrm>
          <a:pattFill prst="dkUpDiag">
            <a:fgClr>
              <a:schemeClr val="bg1">
                <a:lumMod val="85000"/>
              </a:schemeClr>
            </a:fgClr>
            <a:bgClr>
              <a:schemeClr val="bg1">
                <a:lumMod val="95000"/>
              </a:schemeClr>
            </a:bgClr>
          </a:pattFill>
        </p:spPr>
        <p:txBody>
          <a:bodyPr anchor="ctr"/>
          <a:lstStyle>
            <a:lvl1pPr marL="0" indent="0" algn="ctr">
              <a:buNone/>
              <a:defRPr sz="1600" i="1">
                <a:latin typeface="Times New Roman" panose="02020603050405020304" pitchFamily="18" charset="0"/>
                <a:cs typeface="Times New Roman" panose="02020603050405020304" pitchFamily="18" charset="0"/>
              </a:defRPr>
            </a:lvl1pPr>
          </a:lstStyle>
          <a:p>
            <a:r>
              <a:rPr lang="en-US" noProof="0"/>
              <a:t>Insert Your Video</a:t>
            </a:r>
          </a:p>
        </p:txBody>
      </p:sp>
      <p:sp>
        <p:nvSpPr>
          <p:cNvPr id="5" name="Caption">
            <a:extLst>
              <a:ext uri="{FF2B5EF4-FFF2-40B4-BE49-F238E27FC236}">
                <a16:creationId xmlns:a16="http://schemas.microsoft.com/office/drawing/2014/main" id="{172090C5-61AC-430F-AA33-8EF3902C4669}"/>
              </a:ext>
            </a:extLst>
          </p:cNvPr>
          <p:cNvSpPr>
            <a:spLocks noGrp="1"/>
          </p:cNvSpPr>
          <p:nvPr>
            <p:ph type="body" sz="quarter" idx="14" hasCustomPrompt="1"/>
          </p:nvPr>
        </p:nvSpPr>
        <p:spPr>
          <a:xfrm rot="21326984">
            <a:off x="555026" y="4969340"/>
            <a:ext cx="2883111" cy="848861"/>
          </a:xfrm>
          <a:prstGeom prst="roundRect">
            <a:avLst>
              <a:gd name="adj" fmla="val 7719"/>
            </a:avLst>
          </a:prstGeom>
          <a:solidFill>
            <a:schemeClr val="accent1"/>
          </a:solidFill>
        </p:spPr>
        <p:txBody>
          <a:bodyPr lIns="72000" tIns="0" anchor="ctr"/>
          <a:lstStyle>
            <a:lvl1pPr marL="0" indent="0">
              <a:buNone/>
              <a:defRPr>
                <a:solidFill>
                  <a:schemeClr val="bg1"/>
                </a:solidFill>
              </a:defRPr>
            </a:lvl1pPr>
            <a:lvl2pPr marL="263525" indent="0">
              <a:buNone/>
              <a:defRPr/>
            </a:lvl2pPr>
            <a:lvl3pPr marL="536575" indent="0">
              <a:buNone/>
              <a:defRPr/>
            </a:lvl3pPr>
            <a:lvl4pPr marL="811213" indent="0">
              <a:buNone/>
              <a:defRPr/>
            </a:lvl4pPr>
            <a:lvl5pPr marL="1074738" indent="0">
              <a:buNone/>
              <a:defRPr/>
            </a:lvl5pPr>
          </a:lstStyle>
          <a:p>
            <a:pPr lvl="0"/>
            <a:r>
              <a:rPr lang="en-US" noProof="0"/>
              <a:t>Place your Image Caption Here</a:t>
            </a:r>
          </a:p>
        </p:txBody>
      </p:sp>
      <p:sp>
        <p:nvSpPr>
          <p:cNvPr id="2" name="Footer Placeholder 1">
            <a:extLst>
              <a:ext uri="{FF2B5EF4-FFF2-40B4-BE49-F238E27FC236}">
                <a16:creationId xmlns:a16="http://schemas.microsoft.com/office/drawing/2014/main" id="{6B2CB348-8257-4D28-BE24-32B39A1B7D07}"/>
              </a:ext>
            </a:extLst>
          </p:cNvPr>
          <p:cNvSpPr>
            <a:spLocks noGrp="1"/>
          </p:cNvSpPr>
          <p:nvPr>
            <p:ph type="ftr" sz="quarter" idx="16"/>
          </p:nvPr>
        </p:nvSpPr>
        <p:spPr/>
        <p:txBody>
          <a:bodyPr/>
          <a:lstStyle/>
          <a:p>
            <a:r>
              <a:rPr lang="en-US" noProof="0"/>
              <a:t>Insert a Footer</a:t>
            </a:r>
          </a:p>
        </p:txBody>
      </p:sp>
      <p:sp>
        <p:nvSpPr>
          <p:cNvPr id="4" name="Slide Number Placeholder 3">
            <a:extLst>
              <a:ext uri="{FF2B5EF4-FFF2-40B4-BE49-F238E27FC236}">
                <a16:creationId xmlns:a16="http://schemas.microsoft.com/office/drawing/2014/main" id="{FAE8A99D-8979-4FE1-BF8C-295F11174C16}"/>
              </a:ext>
            </a:extLst>
          </p:cNvPr>
          <p:cNvSpPr>
            <a:spLocks noGrp="1"/>
          </p:cNvSpPr>
          <p:nvPr>
            <p:ph type="sldNum" sz="quarter" idx="17"/>
          </p:nvPr>
        </p:nvSpPr>
        <p:spPr/>
        <p:txBody>
          <a:bodyPr/>
          <a:lstStyle>
            <a:lvl1pPr algn="ctr">
              <a:defRPr/>
            </a:lvl1pPr>
          </a:lstStyle>
          <a:p>
            <a:fld id="{058DB212-BFA2-403F-85EF-DFD3FF6D973A}" type="slidenum">
              <a:rPr lang="en-US" noProof="0" smtClean="0"/>
              <a:pPr/>
              <a:t>‹#›</a:t>
            </a:fld>
            <a:endParaRPr lang="en-US" noProof="0"/>
          </a:p>
        </p:txBody>
      </p:sp>
      <p:sp>
        <p:nvSpPr>
          <p:cNvPr id="6" name="Title 5">
            <a:extLst>
              <a:ext uri="{FF2B5EF4-FFF2-40B4-BE49-F238E27FC236}">
                <a16:creationId xmlns:a16="http://schemas.microsoft.com/office/drawing/2014/main" id="{77C18D6B-CE70-4DA0-9030-0A2B9A3B3B30}"/>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321580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40927D5-AE1A-4ABD-BD8F-2F78723FF0D6}"/>
              </a:ext>
            </a:extLst>
          </p:cNvPr>
          <p:cNvSpPr>
            <a:spLocks noGrp="1"/>
          </p:cNvSpPr>
          <p:nvPr>
            <p:ph type="pic" sz="quarter" idx="10" hasCustomPrompt="1"/>
          </p:nvPr>
        </p:nvSpPr>
        <p:spPr>
          <a:xfrm>
            <a:off x="245006" y="213496"/>
            <a:ext cx="11703600" cy="6415904"/>
          </a:xfrm>
          <a:prstGeom prst="roundRect">
            <a:avLst>
              <a:gd name="adj" fmla="val 1319"/>
            </a:avLst>
          </a:prstGeom>
          <a:solidFill>
            <a:schemeClr val="bg1">
              <a:lumMod val="95000"/>
            </a:schemeClr>
          </a:solidFill>
          <a:ln w="19050">
            <a:solidFill>
              <a:srgbClr val="093C71"/>
            </a:solidFill>
          </a:ln>
          <a:effectLst>
            <a:outerShdw dist="38100" dir="2700000" algn="tl" rotWithShape="0">
              <a:schemeClr val="bg1"/>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Font typeface="Arial" panose="020B0604020202020204" pitchFamily="34" charset="0"/>
              <a:buNone/>
              <a:defRPr lang="en-ZA" sz="1200" b="0" i="1" dirty="0">
                <a:solidFill>
                  <a:schemeClr val="accent1"/>
                </a:solidFill>
                <a:latin typeface="Times New Roman" panose="02020603050405020304" pitchFamily="18" charset="0"/>
                <a:cs typeface="Times New Roman" panose="02020603050405020304" pitchFamily="18" charset="0"/>
              </a:defRPr>
            </a:lvl1pPr>
          </a:lstStyle>
          <a:p>
            <a:pPr marL="171450" lvl="0" indent="-171450" algn="ctr">
              <a:buClr>
                <a:schemeClr val="accent2"/>
              </a:buClr>
            </a:pPr>
            <a:r>
              <a:rPr lang="en-US" noProof="0"/>
              <a:t>Insert or Drag and Drop your Image</a:t>
            </a:r>
          </a:p>
        </p:txBody>
      </p:sp>
      <p:sp>
        <p:nvSpPr>
          <p:cNvPr id="3" name="Subtitle 2">
            <a:extLst>
              <a:ext uri="{FF2B5EF4-FFF2-40B4-BE49-F238E27FC236}">
                <a16:creationId xmlns:a16="http://schemas.microsoft.com/office/drawing/2014/main" id="{7EEE8855-FE55-4351-B21B-FE33CB8050C1}"/>
              </a:ext>
            </a:extLst>
          </p:cNvPr>
          <p:cNvSpPr>
            <a:spLocks noGrp="1"/>
          </p:cNvSpPr>
          <p:nvPr>
            <p:ph type="subTitle" idx="1" hasCustomPrompt="1"/>
          </p:nvPr>
        </p:nvSpPr>
        <p:spPr>
          <a:xfrm>
            <a:off x="1331731" y="3817743"/>
            <a:ext cx="3253153" cy="1543717"/>
          </a:xfrm>
          <a:prstGeom prst="roundRect">
            <a:avLst>
              <a:gd name="adj" fmla="val 4701"/>
            </a:avLst>
          </a:prstGeom>
          <a:solidFill>
            <a:schemeClr val="accent1"/>
          </a:solidFill>
          <a:scene3d>
            <a:camera prst="isometricOffAxis1Right"/>
            <a:lightRig rig="flat" dir="t"/>
          </a:scene3d>
          <a:sp3d extrusionH="247650">
            <a:extrusionClr>
              <a:schemeClr val="bg1"/>
            </a:extrusionClr>
          </a:sp3d>
        </p:spPr>
        <p:txBody>
          <a:bodyPr vert="horz" lIns="180000" tIns="180000" rIns="0" bIns="0" rtlCol="0">
            <a:noAutofit/>
            <a:sp3d prstMaterial="powder"/>
          </a:bodyPr>
          <a:lstStyle>
            <a:lvl1pPr marL="0" indent="0">
              <a:buNone/>
              <a:defRPr lang="en-ZA" sz="2400" dirty="0">
                <a:solidFill>
                  <a:schemeClr val="bg1"/>
                </a:solidFill>
              </a:defRPr>
            </a:lvl1pPr>
          </a:lstStyle>
          <a:p>
            <a:pPr marL="263525" lvl="0" indent="-263525"/>
            <a:r>
              <a:rPr lang="en-US" noProof="0"/>
              <a:t>Name</a:t>
            </a:r>
          </a:p>
        </p:txBody>
      </p:sp>
      <p:sp>
        <p:nvSpPr>
          <p:cNvPr id="6" name="Freeform: Shape 5">
            <a:extLst>
              <a:ext uri="{FF2B5EF4-FFF2-40B4-BE49-F238E27FC236}">
                <a16:creationId xmlns:a16="http://schemas.microsoft.com/office/drawing/2014/main" id="{F4B21DA0-507D-4272-B364-60352FA5AE0D}"/>
              </a:ext>
            </a:extLst>
          </p:cNvPr>
          <p:cNvSpPr/>
          <p:nvPr userDrawn="1"/>
        </p:nvSpPr>
        <p:spPr>
          <a:xfrm>
            <a:off x="571500" y="6286500"/>
            <a:ext cx="1562100" cy="572206"/>
          </a:xfrm>
          <a:custGeom>
            <a:avLst/>
            <a:gdLst>
              <a:gd name="connsiteX0" fmla="*/ 1545997 w 1957087"/>
              <a:gd name="connsiteY0" fmla="*/ 1252410 h 1253095"/>
              <a:gd name="connsiteX1" fmla="*/ 1547692 w 1957087"/>
              <a:gd name="connsiteY1" fmla="*/ 1253095 h 1253095"/>
              <a:gd name="connsiteX2" fmla="*/ 1545433 w 1957087"/>
              <a:gd name="connsiteY2" fmla="*/ 1253095 h 1253095"/>
              <a:gd name="connsiteX3" fmla="*/ 383352 w 1957087"/>
              <a:gd name="connsiteY3" fmla="*/ 1251735 h 1253095"/>
              <a:gd name="connsiteX4" fmla="*/ 385004 w 1957087"/>
              <a:gd name="connsiteY4" fmla="*/ 1253095 h 1253095"/>
              <a:gd name="connsiteX5" fmla="*/ 382232 w 1957087"/>
              <a:gd name="connsiteY5" fmla="*/ 1253095 h 1253095"/>
              <a:gd name="connsiteX6" fmla="*/ 1767535 w 1957087"/>
              <a:gd name="connsiteY6" fmla="*/ 1250728 h 1253095"/>
              <a:gd name="connsiteX7" fmla="*/ 1773695 w 1957087"/>
              <a:gd name="connsiteY7" fmla="*/ 1253095 h 1253095"/>
              <a:gd name="connsiteX8" fmla="*/ 1767765 w 1957087"/>
              <a:gd name="connsiteY8" fmla="*/ 1253095 h 1253095"/>
              <a:gd name="connsiteX9" fmla="*/ 1563853 w 1957087"/>
              <a:gd name="connsiteY9" fmla="*/ 1250677 h 1253095"/>
              <a:gd name="connsiteX10" fmla="*/ 1565643 w 1957087"/>
              <a:gd name="connsiteY10" fmla="*/ 1253095 h 1253095"/>
              <a:gd name="connsiteX11" fmla="*/ 1561048 w 1957087"/>
              <a:gd name="connsiteY11" fmla="*/ 1253095 h 1253095"/>
              <a:gd name="connsiteX12" fmla="*/ 1522265 w 1957087"/>
              <a:gd name="connsiteY12" fmla="*/ 1249307 h 1253095"/>
              <a:gd name="connsiteX13" fmla="*/ 1523229 w 1957087"/>
              <a:gd name="connsiteY13" fmla="*/ 1253095 h 1253095"/>
              <a:gd name="connsiteX14" fmla="*/ 1519147 w 1957087"/>
              <a:gd name="connsiteY14" fmla="*/ 1253095 h 1253095"/>
              <a:gd name="connsiteX15" fmla="*/ 1673642 w 1957087"/>
              <a:gd name="connsiteY15" fmla="*/ 1249029 h 1253095"/>
              <a:gd name="connsiteX16" fmla="*/ 1678583 w 1957087"/>
              <a:gd name="connsiteY16" fmla="*/ 1253095 h 1253095"/>
              <a:gd name="connsiteX17" fmla="*/ 1670296 w 1957087"/>
              <a:gd name="connsiteY17" fmla="*/ 1253095 h 1253095"/>
              <a:gd name="connsiteX18" fmla="*/ 363190 w 1957087"/>
              <a:gd name="connsiteY18" fmla="*/ 1248285 h 1253095"/>
              <a:gd name="connsiteX19" fmla="*/ 368721 w 1957087"/>
              <a:gd name="connsiteY19" fmla="*/ 1249550 h 1253095"/>
              <a:gd name="connsiteX20" fmla="*/ 367716 w 1957087"/>
              <a:gd name="connsiteY20" fmla="*/ 1253095 h 1253095"/>
              <a:gd name="connsiteX21" fmla="*/ 362705 w 1957087"/>
              <a:gd name="connsiteY21" fmla="*/ 1253095 h 1253095"/>
              <a:gd name="connsiteX22" fmla="*/ 1720415 w 1957087"/>
              <a:gd name="connsiteY22" fmla="*/ 1248093 h 1253095"/>
              <a:gd name="connsiteX23" fmla="*/ 1729864 w 1957087"/>
              <a:gd name="connsiteY23" fmla="*/ 1252583 h 1253095"/>
              <a:gd name="connsiteX24" fmla="*/ 1728174 w 1957087"/>
              <a:gd name="connsiteY24" fmla="*/ 1253095 h 1253095"/>
              <a:gd name="connsiteX25" fmla="*/ 1720901 w 1957087"/>
              <a:gd name="connsiteY25" fmla="*/ 1253095 h 1253095"/>
              <a:gd name="connsiteX26" fmla="*/ 334274 w 1957087"/>
              <a:gd name="connsiteY26" fmla="*/ 1247487 h 1253095"/>
              <a:gd name="connsiteX27" fmla="*/ 336233 w 1957087"/>
              <a:gd name="connsiteY27" fmla="*/ 1249100 h 1253095"/>
              <a:gd name="connsiteX28" fmla="*/ 333368 w 1957087"/>
              <a:gd name="connsiteY28" fmla="*/ 1253095 h 1253095"/>
              <a:gd name="connsiteX29" fmla="*/ 329659 w 1957087"/>
              <a:gd name="connsiteY29" fmla="*/ 1253095 h 1253095"/>
              <a:gd name="connsiteX30" fmla="*/ 1307522 w 1957087"/>
              <a:gd name="connsiteY30" fmla="*/ 1246724 h 1253095"/>
              <a:gd name="connsiteX31" fmla="*/ 1309827 w 1957087"/>
              <a:gd name="connsiteY31" fmla="*/ 1251908 h 1253095"/>
              <a:gd name="connsiteX32" fmla="*/ 1307935 w 1957087"/>
              <a:gd name="connsiteY32" fmla="*/ 1253095 h 1253095"/>
              <a:gd name="connsiteX33" fmla="*/ 1296999 w 1957087"/>
              <a:gd name="connsiteY33" fmla="*/ 1253095 h 1253095"/>
              <a:gd name="connsiteX34" fmla="*/ 1298767 w 1957087"/>
              <a:gd name="connsiteY34" fmla="*/ 1249376 h 1253095"/>
              <a:gd name="connsiteX35" fmla="*/ 1163285 w 1957087"/>
              <a:gd name="connsiteY35" fmla="*/ 1246308 h 1253095"/>
              <a:gd name="connsiteX36" fmla="*/ 1170775 w 1957087"/>
              <a:gd name="connsiteY36" fmla="*/ 1249186 h 1253095"/>
              <a:gd name="connsiteX37" fmla="*/ 1165591 w 1957087"/>
              <a:gd name="connsiteY37" fmla="*/ 1251492 h 1253095"/>
              <a:gd name="connsiteX38" fmla="*/ 1655093 w 1957087"/>
              <a:gd name="connsiteY38" fmla="*/ 1243621 h 1253095"/>
              <a:gd name="connsiteX39" fmla="*/ 1659011 w 1957087"/>
              <a:gd name="connsiteY39" fmla="*/ 1246845 h 1253095"/>
              <a:gd name="connsiteX40" fmla="*/ 1655786 w 1957087"/>
              <a:gd name="connsiteY40" fmla="*/ 1250763 h 1253095"/>
              <a:gd name="connsiteX41" fmla="*/ 1662929 w 1957087"/>
              <a:gd name="connsiteY41" fmla="*/ 1250070 h 1253095"/>
              <a:gd name="connsiteX42" fmla="*/ 1664078 w 1957087"/>
              <a:gd name="connsiteY42" fmla="*/ 1253095 h 1253095"/>
              <a:gd name="connsiteX43" fmla="*/ 1649743 w 1957087"/>
              <a:gd name="connsiteY43" fmla="*/ 1253095 h 1253095"/>
              <a:gd name="connsiteX44" fmla="*/ 1651110 w 1957087"/>
              <a:gd name="connsiteY44" fmla="*/ 1249584 h 1253095"/>
              <a:gd name="connsiteX45" fmla="*/ 1655093 w 1957087"/>
              <a:gd name="connsiteY45" fmla="*/ 1243621 h 1253095"/>
              <a:gd name="connsiteX46" fmla="*/ 1560854 w 1957087"/>
              <a:gd name="connsiteY46" fmla="*/ 1238351 h 1253095"/>
              <a:gd name="connsiteX47" fmla="*/ 1557976 w 1957087"/>
              <a:gd name="connsiteY47" fmla="*/ 1245840 h 1253095"/>
              <a:gd name="connsiteX48" fmla="*/ 1555671 w 1957087"/>
              <a:gd name="connsiteY48" fmla="*/ 1240657 h 1253095"/>
              <a:gd name="connsiteX49" fmla="*/ 1461432 w 1957087"/>
              <a:gd name="connsiteY49" fmla="*/ 1235385 h 1253095"/>
              <a:gd name="connsiteX50" fmla="*/ 1458207 w 1957087"/>
              <a:gd name="connsiteY50" fmla="*/ 1239304 h 1253095"/>
              <a:gd name="connsiteX51" fmla="*/ 1464084 w 1957087"/>
              <a:gd name="connsiteY51" fmla="*/ 1244140 h 1253095"/>
              <a:gd name="connsiteX52" fmla="*/ 1461432 w 1957087"/>
              <a:gd name="connsiteY52" fmla="*/ 1235385 h 1253095"/>
              <a:gd name="connsiteX53" fmla="*/ 334499 w 1957087"/>
              <a:gd name="connsiteY53" fmla="*/ 1231244 h 1253095"/>
              <a:gd name="connsiteX54" fmla="*/ 340029 w 1957087"/>
              <a:gd name="connsiteY54" fmla="*/ 1232509 h 1253095"/>
              <a:gd name="connsiteX55" fmla="*/ 335192 w 1957087"/>
              <a:gd name="connsiteY55" fmla="*/ 1238386 h 1253095"/>
              <a:gd name="connsiteX56" fmla="*/ 1136554 w 1957087"/>
              <a:gd name="connsiteY56" fmla="*/ 1230879 h 1253095"/>
              <a:gd name="connsiteX57" fmla="*/ 1130104 w 1957087"/>
              <a:gd name="connsiteY57" fmla="*/ 1238715 h 1253095"/>
              <a:gd name="connsiteX58" fmla="*/ 1140818 w 1957087"/>
              <a:gd name="connsiteY58" fmla="*/ 1237675 h 1253095"/>
              <a:gd name="connsiteX59" fmla="*/ 377701 w 1957087"/>
              <a:gd name="connsiteY59" fmla="*/ 1230654 h 1253095"/>
              <a:gd name="connsiteX60" fmla="*/ 378395 w 1957087"/>
              <a:gd name="connsiteY60" fmla="*/ 1237796 h 1253095"/>
              <a:gd name="connsiteX61" fmla="*/ 385190 w 1957087"/>
              <a:gd name="connsiteY61" fmla="*/ 1233532 h 1253095"/>
              <a:gd name="connsiteX62" fmla="*/ 1181367 w 1957087"/>
              <a:gd name="connsiteY62" fmla="*/ 1228331 h 1253095"/>
              <a:gd name="connsiteX63" fmla="*/ 1187244 w 1957087"/>
              <a:gd name="connsiteY63" fmla="*/ 1233168 h 1253095"/>
              <a:gd name="connsiteX64" fmla="*/ 1171693 w 1957087"/>
              <a:gd name="connsiteY64" fmla="*/ 1240085 h 1253095"/>
              <a:gd name="connsiteX65" fmla="*/ 1375947 w 1957087"/>
              <a:gd name="connsiteY65" fmla="*/ 1227463 h 1253095"/>
              <a:gd name="connsiteX66" fmla="*/ 1387008 w 1957087"/>
              <a:gd name="connsiteY66" fmla="*/ 1229994 h 1253095"/>
              <a:gd name="connsiteX67" fmla="*/ 1384130 w 1957087"/>
              <a:gd name="connsiteY67" fmla="*/ 1237484 h 1253095"/>
              <a:gd name="connsiteX68" fmla="*/ 1377490 w 1957087"/>
              <a:gd name="connsiteY68" fmla="*/ 1234073 h 1253095"/>
              <a:gd name="connsiteX69" fmla="*/ 1371111 w 1957087"/>
              <a:gd name="connsiteY69" fmla="*/ 1233340 h 1253095"/>
              <a:gd name="connsiteX70" fmla="*/ 1371111 w 1957087"/>
              <a:gd name="connsiteY70" fmla="*/ 1233341 h 1253095"/>
              <a:gd name="connsiteX71" fmla="*/ 1361662 w 1957087"/>
              <a:gd name="connsiteY71" fmla="*/ 1228851 h 1253095"/>
              <a:gd name="connsiteX72" fmla="*/ 1368805 w 1957087"/>
              <a:gd name="connsiteY72" fmla="*/ 1228157 h 1253095"/>
              <a:gd name="connsiteX73" fmla="*/ 1371110 w 1957087"/>
              <a:gd name="connsiteY73" fmla="*/ 1233340 h 1253095"/>
              <a:gd name="connsiteX74" fmla="*/ 357540 w 1957087"/>
              <a:gd name="connsiteY74" fmla="*/ 1227205 h 1253095"/>
              <a:gd name="connsiteX75" fmla="*/ 360192 w 1957087"/>
              <a:gd name="connsiteY75" fmla="*/ 1235959 h 1253095"/>
              <a:gd name="connsiteX76" fmla="*/ 363416 w 1957087"/>
              <a:gd name="connsiteY76" fmla="*/ 1232041 h 1253095"/>
              <a:gd name="connsiteX77" fmla="*/ 367334 w 1957087"/>
              <a:gd name="connsiteY77" fmla="*/ 1235265 h 1253095"/>
              <a:gd name="connsiteX78" fmla="*/ 364457 w 1957087"/>
              <a:gd name="connsiteY78" fmla="*/ 1242755 h 1253095"/>
              <a:gd name="connsiteX79" fmla="*/ 373212 w 1957087"/>
              <a:gd name="connsiteY79" fmla="*/ 1240103 h 1253095"/>
              <a:gd name="connsiteX80" fmla="*/ 367334 w 1957087"/>
              <a:gd name="connsiteY80" fmla="*/ 1235265 h 1253095"/>
              <a:gd name="connsiteX81" fmla="*/ 357540 w 1957087"/>
              <a:gd name="connsiteY81" fmla="*/ 1227205 h 1253095"/>
              <a:gd name="connsiteX82" fmla="*/ 1485737 w 1957087"/>
              <a:gd name="connsiteY82" fmla="*/ 1225816 h 1253095"/>
              <a:gd name="connsiteX83" fmla="*/ 1488390 w 1957087"/>
              <a:gd name="connsiteY83" fmla="*/ 1234571 h 1253095"/>
              <a:gd name="connsiteX84" fmla="*/ 1493573 w 1957087"/>
              <a:gd name="connsiteY84" fmla="*/ 1232266 h 1253095"/>
              <a:gd name="connsiteX85" fmla="*/ 1716376 w 1957087"/>
              <a:gd name="connsiteY85" fmla="*/ 1225054 h 1253095"/>
              <a:gd name="connsiteX86" fmla="*/ 1716723 w 1957087"/>
              <a:gd name="connsiteY86" fmla="*/ 1228625 h 1253095"/>
              <a:gd name="connsiteX87" fmla="*/ 1711539 w 1957087"/>
              <a:gd name="connsiteY87" fmla="*/ 1230931 h 1253095"/>
              <a:gd name="connsiteX88" fmla="*/ 1709233 w 1957087"/>
              <a:gd name="connsiteY88" fmla="*/ 1225747 h 1253095"/>
              <a:gd name="connsiteX89" fmla="*/ 1518743 w 1957087"/>
              <a:gd name="connsiteY89" fmla="*/ 1224640 h 1253095"/>
              <a:gd name="connsiteX90" fmla="*/ 1513041 w 1957087"/>
              <a:gd name="connsiteY90" fmla="*/ 1228572 h 1253095"/>
              <a:gd name="connsiteX91" fmla="*/ 1523755 w 1957087"/>
              <a:gd name="connsiteY91" fmla="*/ 1227533 h 1253095"/>
              <a:gd name="connsiteX92" fmla="*/ 1518743 w 1957087"/>
              <a:gd name="connsiteY92" fmla="*/ 1224640 h 1253095"/>
              <a:gd name="connsiteX93" fmla="*/ 1353827 w 1957087"/>
              <a:gd name="connsiteY93" fmla="*/ 1222402 h 1253095"/>
              <a:gd name="connsiteX94" fmla="*/ 1362009 w 1957087"/>
              <a:gd name="connsiteY94" fmla="*/ 1232422 h 1253095"/>
              <a:gd name="connsiteX95" fmla="*/ 1360398 w 1957087"/>
              <a:gd name="connsiteY95" fmla="*/ 1234381 h 1253095"/>
              <a:gd name="connsiteX96" fmla="*/ 1365437 w 1957087"/>
              <a:gd name="connsiteY96" fmla="*/ 1235244 h 1253095"/>
              <a:gd name="connsiteX97" fmla="*/ 1362702 w 1957087"/>
              <a:gd name="connsiteY97" fmla="*/ 1239565 h 1253095"/>
              <a:gd name="connsiteX98" fmla="*/ 1355213 w 1957087"/>
              <a:gd name="connsiteY98" fmla="*/ 1236687 h 1253095"/>
              <a:gd name="connsiteX99" fmla="*/ 1357631 w 1957087"/>
              <a:gd name="connsiteY99" fmla="*/ 1233748 h 1253095"/>
              <a:gd name="connsiteX100" fmla="*/ 1354867 w 1957087"/>
              <a:gd name="connsiteY100" fmla="*/ 1233116 h 1253095"/>
              <a:gd name="connsiteX101" fmla="*/ 1351989 w 1957087"/>
              <a:gd name="connsiteY101" fmla="*/ 1240605 h 1253095"/>
              <a:gd name="connsiteX102" fmla="*/ 1355002 w 1957087"/>
              <a:gd name="connsiteY102" fmla="*/ 1248424 h 1253095"/>
              <a:gd name="connsiteX103" fmla="*/ 1353494 w 1957087"/>
              <a:gd name="connsiteY103" fmla="*/ 1253095 h 1253095"/>
              <a:gd name="connsiteX104" fmla="*/ 1310356 w 1957087"/>
              <a:gd name="connsiteY104" fmla="*/ 1253095 h 1253095"/>
              <a:gd name="connsiteX105" fmla="*/ 1309828 w 1957087"/>
              <a:gd name="connsiteY105" fmla="*/ 1251908 h 1253095"/>
              <a:gd name="connsiteX106" fmla="*/ 1315012 w 1957087"/>
              <a:gd name="connsiteY106" fmla="*/ 1249602 h 1253095"/>
              <a:gd name="connsiteX107" fmla="*/ 1320542 w 1957087"/>
              <a:gd name="connsiteY107" fmla="*/ 1250868 h 1253095"/>
              <a:gd name="connsiteX108" fmla="*/ 1317542 w 1957087"/>
              <a:gd name="connsiteY108" fmla="*/ 1238542 h 1253095"/>
              <a:gd name="connsiteX109" fmla="*/ 1331134 w 1957087"/>
              <a:gd name="connsiteY109" fmla="*/ 1230013 h 1253095"/>
              <a:gd name="connsiteX110" fmla="*/ 1333440 w 1957087"/>
              <a:gd name="connsiteY110" fmla="*/ 1235196 h 1253095"/>
              <a:gd name="connsiteX111" fmla="*/ 1349337 w 1957087"/>
              <a:gd name="connsiteY111" fmla="*/ 1231850 h 1253095"/>
              <a:gd name="connsiteX112" fmla="*/ 1544836 w 1957087"/>
              <a:gd name="connsiteY112" fmla="*/ 1221881 h 1253095"/>
              <a:gd name="connsiteX113" fmla="*/ 1545876 w 1957087"/>
              <a:gd name="connsiteY113" fmla="*/ 1232594 h 1253095"/>
              <a:gd name="connsiteX114" fmla="*/ 1552325 w 1957087"/>
              <a:gd name="connsiteY114" fmla="*/ 1224758 h 1253095"/>
              <a:gd name="connsiteX115" fmla="*/ 1263505 w 1957087"/>
              <a:gd name="connsiteY115" fmla="*/ 1220356 h 1253095"/>
              <a:gd name="connsiteX116" fmla="*/ 1263281 w 1957087"/>
              <a:gd name="connsiteY116" fmla="*/ 1236600 h 1253095"/>
              <a:gd name="connsiteX117" fmla="*/ 1257750 w 1957087"/>
              <a:gd name="connsiteY117" fmla="*/ 1235334 h 1253095"/>
              <a:gd name="connsiteX118" fmla="*/ 1256485 w 1957087"/>
              <a:gd name="connsiteY118" fmla="*/ 1240864 h 1253095"/>
              <a:gd name="connsiteX119" fmla="*/ 1265239 w 1957087"/>
              <a:gd name="connsiteY119" fmla="*/ 1238212 h 1253095"/>
              <a:gd name="connsiteX120" fmla="*/ 1262708 w 1957087"/>
              <a:gd name="connsiteY120" fmla="*/ 1249272 h 1253095"/>
              <a:gd name="connsiteX121" fmla="*/ 1255565 w 1957087"/>
              <a:gd name="connsiteY121" fmla="*/ 1249966 h 1253095"/>
              <a:gd name="connsiteX122" fmla="*/ 1256485 w 1957087"/>
              <a:gd name="connsiteY122" fmla="*/ 1240865 h 1253095"/>
              <a:gd name="connsiteX123" fmla="*/ 1249342 w 1957087"/>
              <a:gd name="connsiteY123" fmla="*/ 1241558 h 1253095"/>
              <a:gd name="connsiteX124" fmla="*/ 1241159 w 1957087"/>
              <a:gd name="connsiteY124" fmla="*/ 1231538 h 1253095"/>
              <a:gd name="connsiteX125" fmla="*/ 1253485 w 1957087"/>
              <a:gd name="connsiteY125" fmla="*/ 1228538 h 1253095"/>
              <a:gd name="connsiteX126" fmla="*/ 376661 w 1957087"/>
              <a:gd name="connsiteY126" fmla="*/ 1219941 h 1253095"/>
              <a:gd name="connsiteX127" fmla="*/ 367907 w 1957087"/>
              <a:gd name="connsiteY127" fmla="*/ 1222594 h 1253095"/>
              <a:gd name="connsiteX128" fmla="*/ 372518 w 1957087"/>
              <a:gd name="connsiteY128" fmla="*/ 1232960 h 1253095"/>
              <a:gd name="connsiteX129" fmla="*/ 1454515 w 1957087"/>
              <a:gd name="connsiteY129" fmla="*/ 1219835 h 1253095"/>
              <a:gd name="connsiteX130" fmla="*/ 1449678 w 1957087"/>
              <a:gd name="connsiteY130" fmla="*/ 1225712 h 1253095"/>
              <a:gd name="connsiteX131" fmla="*/ 1455555 w 1957087"/>
              <a:gd name="connsiteY131" fmla="*/ 1230549 h 1253095"/>
              <a:gd name="connsiteX132" fmla="*/ 1252445 w 1957087"/>
              <a:gd name="connsiteY132" fmla="*/ 1217825 h 1253095"/>
              <a:gd name="connsiteX133" fmla="*/ 1251526 w 1957087"/>
              <a:gd name="connsiteY133" fmla="*/ 1226927 h 1253095"/>
              <a:gd name="connsiteX134" fmla="*/ 1244036 w 1957087"/>
              <a:gd name="connsiteY134" fmla="*/ 1224049 h 1253095"/>
              <a:gd name="connsiteX135" fmla="*/ 385416 w 1957087"/>
              <a:gd name="connsiteY135" fmla="*/ 1217288 h 1253095"/>
              <a:gd name="connsiteX136" fmla="*/ 380579 w 1957087"/>
              <a:gd name="connsiteY136" fmla="*/ 1223165 h 1253095"/>
              <a:gd name="connsiteX137" fmla="*/ 391292 w 1957087"/>
              <a:gd name="connsiteY137" fmla="*/ 1222125 h 1253095"/>
              <a:gd name="connsiteX138" fmla="*/ 1145880 w 1957087"/>
              <a:gd name="connsiteY138" fmla="*/ 1215554 h 1253095"/>
              <a:gd name="connsiteX139" fmla="*/ 1138737 w 1957087"/>
              <a:gd name="connsiteY139" fmla="*/ 1216247 h 1253095"/>
              <a:gd name="connsiteX140" fmla="*/ 1139431 w 1957087"/>
              <a:gd name="connsiteY140" fmla="*/ 1223389 h 1253095"/>
              <a:gd name="connsiteX141" fmla="*/ 329193 w 1957087"/>
              <a:gd name="connsiteY141" fmla="*/ 1213734 h 1253095"/>
              <a:gd name="connsiteX142" fmla="*/ 331846 w 1957087"/>
              <a:gd name="connsiteY142" fmla="*/ 1222489 h 1253095"/>
              <a:gd name="connsiteX143" fmla="*/ 324703 w 1957087"/>
              <a:gd name="connsiteY143" fmla="*/ 1223183 h 1253095"/>
              <a:gd name="connsiteX144" fmla="*/ 1625016 w 1957087"/>
              <a:gd name="connsiteY144" fmla="*/ 1212294 h 1253095"/>
              <a:gd name="connsiteX145" fmla="*/ 1623750 w 1957087"/>
              <a:gd name="connsiteY145" fmla="*/ 1217824 h 1253095"/>
              <a:gd name="connsiteX146" fmla="*/ 1629280 w 1957087"/>
              <a:gd name="connsiteY146" fmla="*/ 1219089 h 1253095"/>
              <a:gd name="connsiteX147" fmla="*/ 1632504 w 1957087"/>
              <a:gd name="connsiteY147" fmla="*/ 1215171 h 1253095"/>
              <a:gd name="connsiteX148" fmla="*/ 1242649 w 1957087"/>
              <a:gd name="connsiteY148" fmla="*/ 1209763 h 1253095"/>
              <a:gd name="connsiteX149" fmla="*/ 1246567 w 1957087"/>
              <a:gd name="connsiteY149" fmla="*/ 1212988 h 1253095"/>
              <a:gd name="connsiteX150" fmla="*/ 1246914 w 1957087"/>
              <a:gd name="connsiteY150" fmla="*/ 1216559 h 1253095"/>
              <a:gd name="connsiteX151" fmla="*/ 1239772 w 1957087"/>
              <a:gd name="connsiteY151" fmla="*/ 1217253 h 1253095"/>
              <a:gd name="connsiteX152" fmla="*/ 1150717 w 1957087"/>
              <a:gd name="connsiteY152" fmla="*/ 1209676 h 1253095"/>
              <a:gd name="connsiteX153" fmla="*/ 1147492 w 1957087"/>
              <a:gd name="connsiteY153" fmla="*/ 1213595 h 1253095"/>
              <a:gd name="connsiteX154" fmla="*/ 1162471 w 1957087"/>
              <a:gd name="connsiteY154" fmla="*/ 1219350 h 1253095"/>
              <a:gd name="connsiteX155" fmla="*/ 1162124 w 1957087"/>
              <a:gd name="connsiteY155" fmla="*/ 1215779 h 1253095"/>
              <a:gd name="connsiteX156" fmla="*/ 1408314 w 1957087"/>
              <a:gd name="connsiteY156" fmla="*/ 1208099 h 1253095"/>
              <a:gd name="connsiteX157" fmla="*/ 1401866 w 1957087"/>
              <a:gd name="connsiteY157" fmla="*/ 1215935 h 1253095"/>
              <a:gd name="connsiteX158" fmla="*/ 1416150 w 1957087"/>
              <a:gd name="connsiteY158" fmla="*/ 1214548 h 1253095"/>
              <a:gd name="connsiteX159" fmla="*/ 1260506 w 1957087"/>
              <a:gd name="connsiteY159" fmla="*/ 1208030 h 1253095"/>
              <a:gd name="connsiteX160" fmla="*/ 1266383 w 1957087"/>
              <a:gd name="connsiteY160" fmla="*/ 1212867 h 1253095"/>
              <a:gd name="connsiteX161" fmla="*/ 1263159 w 1957087"/>
              <a:gd name="connsiteY161" fmla="*/ 1216785 h 1253095"/>
              <a:gd name="connsiteX162" fmla="*/ 1300136 w 1957087"/>
              <a:gd name="connsiteY162" fmla="*/ 1207787 h 1253095"/>
              <a:gd name="connsiteX163" fmla="*/ 1301177 w 1957087"/>
              <a:gd name="connsiteY163" fmla="*/ 1218501 h 1253095"/>
              <a:gd name="connsiteX164" fmla="*/ 1312585 w 1957087"/>
              <a:gd name="connsiteY164" fmla="*/ 1224604 h 1253095"/>
              <a:gd name="connsiteX165" fmla="*/ 1306136 w 1957087"/>
              <a:gd name="connsiteY165" fmla="*/ 1232440 h 1253095"/>
              <a:gd name="connsiteX166" fmla="*/ 1314318 w 1957087"/>
              <a:gd name="connsiteY166" fmla="*/ 1242460 h 1253095"/>
              <a:gd name="connsiteX167" fmla="*/ 1315012 w 1957087"/>
              <a:gd name="connsiteY167" fmla="*/ 1249602 h 1253095"/>
              <a:gd name="connsiteX168" fmla="*/ 1307522 w 1957087"/>
              <a:gd name="connsiteY168" fmla="*/ 1246724 h 1253095"/>
              <a:gd name="connsiteX169" fmla="*/ 1302564 w 1957087"/>
              <a:gd name="connsiteY169" fmla="*/ 1232786 h 1253095"/>
              <a:gd name="connsiteX170" fmla="*/ 1288279 w 1957087"/>
              <a:gd name="connsiteY170" fmla="*/ 1234173 h 1253095"/>
              <a:gd name="connsiteX171" fmla="*/ 1293116 w 1957087"/>
              <a:gd name="connsiteY171" fmla="*/ 1228296 h 1253095"/>
              <a:gd name="connsiteX172" fmla="*/ 1418681 w 1957087"/>
              <a:gd name="connsiteY172" fmla="*/ 1203487 h 1253095"/>
              <a:gd name="connsiteX173" fmla="*/ 1419374 w 1957087"/>
              <a:gd name="connsiteY173" fmla="*/ 1210630 h 1253095"/>
              <a:gd name="connsiteX174" fmla="*/ 1426517 w 1957087"/>
              <a:gd name="connsiteY174" fmla="*/ 1209936 h 1253095"/>
              <a:gd name="connsiteX175" fmla="*/ 1701623 w 1957087"/>
              <a:gd name="connsiteY175" fmla="*/ 1203054 h 1253095"/>
              <a:gd name="connsiteX176" fmla="*/ 1707153 w 1957087"/>
              <a:gd name="connsiteY176" fmla="*/ 1204319 h 1253095"/>
              <a:gd name="connsiteX177" fmla="*/ 1699091 w 1957087"/>
              <a:gd name="connsiteY177" fmla="*/ 1214115 h 1253095"/>
              <a:gd name="connsiteX178" fmla="*/ 1258200 w 1957087"/>
              <a:gd name="connsiteY178" fmla="*/ 1202846 h 1253095"/>
              <a:gd name="connsiteX179" fmla="*/ 1253363 w 1957087"/>
              <a:gd name="connsiteY179" fmla="*/ 1208723 h 1253095"/>
              <a:gd name="connsiteX180" fmla="*/ 1251058 w 1957087"/>
              <a:gd name="connsiteY180" fmla="*/ 1203540 h 1253095"/>
              <a:gd name="connsiteX181" fmla="*/ 322623 w 1957087"/>
              <a:gd name="connsiteY181" fmla="*/ 1201755 h 1253095"/>
              <a:gd name="connsiteX182" fmla="*/ 316521 w 1957087"/>
              <a:gd name="connsiteY182" fmla="*/ 1213163 h 1253095"/>
              <a:gd name="connsiteX183" fmla="*/ 310297 w 1957087"/>
              <a:gd name="connsiteY183" fmla="*/ 1204755 h 1253095"/>
              <a:gd name="connsiteX184" fmla="*/ 1295872 w 1957087"/>
              <a:gd name="connsiteY184" fmla="*/ 1200991 h 1253095"/>
              <a:gd name="connsiteX185" fmla="*/ 1300136 w 1957087"/>
              <a:gd name="connsiteY185" fmla="*/ 1207787 h 1253095"/>
              <a:gd name="connsiteX186" fmla="*/ 1296218 w 1957087"/>
              <a:gd name="connsiteY186" fmla="*/ 1204563 h 1253095"/>
              <a:gd name="connsiteX187" fmla="*/ 1292075 w 1957087"/>
              <a:gd name="connsiteY187" fmla="*/ 1217582 h 1253095"/>
              <a:gd name="connsiteX188" fmla="*/ 1287576 w 1957087"/>
              <a:gd name="connsiteY188" fmla="*/ 1215311 h 1253095"/>
              <a:gd name="connsiteX189" fmla="*/ 1289271 w 1957087"/>
              <a:gd name="connsiteY189" fmla="*/ 1214813 h 1253095"/>
              <a:gd name="connsiteX190" fmla="*/ 1287396 w 1957087"/>
              <a:gd name="connsiteY190" fmla="*/ 1215220 h 1253095"/>
              <a:gd name="connsiteX191" fmla="*/ 1287576 w 1957087"/>
              <a:gd name="connsiteY191" fmla="*/ 1215311 h 1253095"/>
              <a:gd name="connsiteX192" fmla="*/ 1282973 w 1957087"/>
              <a:gd name="connsiteY192" fmla="*/ 1216663 h 1253095"/>
              <a:gd name="connsiteX193" fmla="*/ 1279628 w 1957087"/>
              <a:gd name="connsiteY193" fmla="*/ 1200766 h 1253095"/>
              <a:gd name="connsiteX194" fmla="*/ 1283546 w 1957087"/>
              <a:gd name="connsiteY194" fmla="*/ 1203991 h 1253095"/>
              <a:gd name="connsiteX195" fmla="*/ 1276403 w 1957087"/>
              <a:gd name="connsiteY195" fmla="*/ 1204684 h 1253095"/>
              <a:gd name="connsiteX196" fmla="*/ 1191266 w 1957087"/>
              <a:gd name="connsiteY196" fmla="*/ 1200332 h 1253095"/>
              <a:gd name="connsiteX197" fmla="*/ 1167880 w 1957087"/>
              <a:gd name="connsiteY197" fmla="*/ 1200801 h 1253095"/>
              <a:gd name="connsiteX198" fmla="*/ 1161778 w 1957087"/>
              <a:gd name="connsiteY198" fmla="*/ 1212208 h 1253095"/>
              <a:gd name="connsiteX199" fmla="*/ 1163737 w 1957087"/>
              <a:gd name="connsiteY199" fmla="*/ 1213820 h 1253095"/>
              <a:gd name="connsiteX200" fmla="*/ 1170185 w 1957087"/>
              <a:gd name="connsiteY200" fmla="*/ 1205984 h 1253095"/>
              <a:gd name="connsiteX201" fmla="*/ 1172492 w 1957087"/>
              <a:gd name="connsiteY201" fmla="*/ 1211167 h 1253095"/>
              <a:gd name="connsiteX202" fmla="*/ 1183551 w 1957087"/>
              <a:gd name="connsiteY202" fmla="*/ 1213699 h 1253095"/>
              <a:gd name="connsiteX203" fmla="*/ 1184817 w 1957087"/>
              <a:gd name="connsiteY203" fmla="*/ 1208168 h 1253095"/>
              <a:gd name="connsiteX204" fmla="*/ 1452435 w 1957087"/>
              <a:gd name="connsiteY204" fmla="*/ 1198408 h 1253095"/>
              <a:gd name="connsiteX205" fmla="*/ 1445985 w 1957087"/>
              <a:gd name="connsiteY205" fmla="*/ 1206244 h 1253095"/>
              <a:gd name="connsiteX206" fmla="*/ 1453128 w 1957087"/>
              <a:gd name="connsiteY206" fmla="*/ 1205550 h 1253095"/>
              <a:gd name="connsiteX207" fmla="*/ 1152902 w 1957087"/>
              <a:gd name="connsiteY207" fmla="*/ 1195045 h 1253095"/>
              <a:gd name="connsiteX208" fmla="*/ 1153595 w 1957087"/>
              <a:gd name="connsiteY208" fmla="*/ 1202187 h 1253095"/>
              <a:gd name="connsiteX209" fmla="*/ 1160390 w 1957087"/>
              <a:gd name="connsiteY209" fmla="*/ 1197923 h 1253095"/>
              <a:gd name="connsiteX210" fmla="*/ 357991 w 1957087"/>
              <a:gd name="connsiteY210" fmla="*/ 1194717 h 1253095"/>
              <a:gd name="connsiteX211" fmla="*/ 345664 w 1957087"/>
              <a:gd name="connsiteY211" fmla="*/ 1197716 h 1253095"/>
              <a:gd name="connsiteX212" fmla="*/ 347970 w 1957087"/>
              <a:gd name="connsiteY212" fmla="*/ 1202899 h 1253095"/>
              <a:gd name="connsiteX213" fmla="*/ 351194 w 1957087"/>
              <a:gd name="connsiteY213" fmla="*/ 1198981 h 1253095"/>
              <a:gd name="connsiteX214" fmla="*/ 357071 w 1957087"/>
              <a:gd name="connsiteY214" fmla="*/ 1203818 h 1253095"/>
              <a:gd name="connsiteX215" fmla="*/ 1307851 w 1957087"/>
              <a:gd name="connsiteY215" fmla="*/ 1194421 h 1253095"/>
              <a:gd name="connsiteX216" fmla="*/ 1300709 w 1957087"/>
              <a:gd name="connsiteY216" fmla="*/ 1195115 h 1253095"/>
              <a:gd name="connsiteX217" fmla="*/ 1308545 w 1957087"/>
              <a:gd name="connsiteY217" fmla="*/ 1201563 h 1253095"/>
              <a:gd name="connsiteX218" fmla="*/ 1147372 w 1957087"/>
              <a:gd name="connsiteY218" fmla="*/ 1193779 h 1253095"/>
              <a:gd name="connsiteX219" fmla="*/ 1138617 w 1957087"/>
              <a:gd name="connsiteY219" fmla="*/ 1196432 h 1253095"/>
              <a:gd name="connsiteX220" fmla="*/ 1140923 w 1957087"/>
              <a:gd name="connsiteY220" fmla="*/ 1201616 h 1253095"/>
              <a:gd name="connsiteX221" fmla="*/ 1855533 w 1957087"/>
              <a:gd name="connsiteY221" fmla="*/ 1191716 h 1253095"/>
              <a:gd name="connsiteX222" fmla="*/ 1868552 w 1957087"/>
              <a:gd name="connsiteY222" fmla="*/ 1195860 h 1253095"/>
              <a:gd name="connsiteX223" fmla="*/ 1874429 w 1957087"/>
              <a:gd name="connsiteY223" fmla="*/ 1200696 h 1253095"/>
              <a:gd name="connsiteX224" fmla="*/ 1873511 w 1957087"/>
              <a:gd name="connsiteY224" fmla="*/ 1209797 h 1253095"/>
              <a:gd name="connsiteX225" fmla="*/ 1852430 w 1957087"/>
              <a:gd name="connsiteY225" fmla="*/ 1215450 h 1253095"/>
              <a:gd name="connsiteX226" fmla="*/ 1841941 w 1957087"/>
              <a:gd name="connsiteY226" fmla="*/ 1200245 h 1253095"/>
              <a:gd name="connsiteX227" fmla="*/ 1852309 w 1957087"/>
              <a:gd name="connsiteY227" fmla="*/ 1195634 h 1253095"/>
              <a:gd name="connsiteX228" fmla="*/ 337481 w 1957087"/>
              <a:gd name="connsiteY228" fmla="*/ 1187695 h 1253095"/>
              <a:gd name="connsiteX229" fmla="*/ 338174 w 1957087"/>
              <a:gd name="connsiteY229" fmla="*/ 1194838 h 1253095"/>
              <a:gd name="connsiteX230" fmla="*/ 343358 w 1957087"/>
              <a:gd name="connsiteY230" fmla="*/ 1192532 h 1253095"/>
              <a:gd name="connsiteX231" fmla="*/ 343011 w 1957087"/>
              <a:gd name="connsiteY231" fmla="*/ 1188961 h 1253095"/>
              <a:gd name="connsiteX232" fmla="*/ 1343216 w 1957087"/>
              <a:gd name="connsiteY232" fmla="*/ 1187383 h 1253095"/>
              <a:gd name="connsiteX233" fmla="*/ 1345869 w 1957087"/>
              <a:gd name="connsiteY233" fmla="*/ 1196138 h 1253095"/>
              <a:gd name="connsiteX234" fmla="*/ 1339991 w 1957087"/>
              <a:gd name="connsiteY234" fmla="*/ 1191301 h 1253095"/>
              <a:gd name="connsiteX235" fmla="*/ 1407499 w 1957087"/>
              <a:gd name="connsiteY235" fmla="*/ 1181141 h 1253095"/>
              <a:gd name="connsiteX236" fmla="*/ 1396785 w 1957087"/>
              <a:gd name="connsiteY236" fmla="*/ 1182181 h 1253095"/>
              <a:gd name="connsiteX237" fmla="*/ 1401050 w 1957087"/>
              <a:gd name="connsiteY237" fmla="*/ 1188977 h 1253095"/>
              <a:gd name="connsiteX238" fmla="*/ 1389643 w 1957087"/>
              <a:gd name="connsiteY238" fmla="*/ 1182875 h 1253095"/>
              <a:gd name="connsiteX239" fmla="*/ 1388724 w 1957087"/>
              <a:gd name="connsiteY239" fmla="*/ 1191976 h 1253095"/>
              <a:gd name="connsiteX240" fmla="*/ 1399785 w 1957087"/>
              <a:gd name="connsiteY240" fmla="*/ 1194507 h 1253095"/>
              <a:gd name="connsiteX241" fmla="*/ 1402090 w 1957087"/>
              <a:gd name="connsiteY241" fmla="*/ 1199691 h 1253095"/>
              <a:gd name="connsiteX242" fmla="*/ 1405662 w 1957087"/>
              <a:gd name="connsiteY242" fmla="*/ 1199344 h 1253095"/>
              <a:gd name="connsiteX243" fmla="*/ 1404968 w 1957087"/>
              <a:gd name="connsiteY243" fmla="*/ 1192202 h 1253095"/>
              <a:gd name="connsiteX244" fmla="*/ 1415336 w 1957087"/>
              <a:gd name="connsiteY244" fmla="*/ 1187590 h 1253095"/>
              <a:gd name="connsiteX245" fmla="*/ 1407499 w 1957087"/>
              <a:gd name="connsiteY245" fmla="*/ 1181141 h 1253095"/>
              <a:gd name="connsiteX246" fmla="*/ 1625466 w 1957087"/>
              <a:gd name="connsiteY246" fmla="*/ 1179806 h 1253095"/>
              <a:gd name="connsiteX247" fmla="*/ 1617751 w 1957087"/>
              <a:gd name="connsiteY247" fmla="*/ 1193172 h 1253095"/>
              <a:gd name="connsiteX248" fmla="*/ 1609690 w 1957087"/>
              <a:gd name="connsiteY248" fmla="*/ 1202967 h 1253095"/>
              <a:gd name="connsiteX249" fmla="*/ 1611649 w 1957087"/>
              <a:gd name="connsiteY249" fmla="*/ 1204579 h 1253095"/>
              <a:gd name="connsiteX250" fmla="*/ 1620057 w 1957087"/>
              <a:gd name="connsiteY250" fmla="*/ 1198356 h 1253095"/>
              <a:gd name="connsiteX251" fmla="*/ 1621322 w 1957087"/>
              <a:gd name="connsiteY251" fmla="*/ 1192826 h 1253095"/>
              <a:gd name="connsiteX252" fmla="*/ 1630424 w 1957087"/>
              <a:gd name="connsiteY252" fmla="*/ 1193744 h 1253095"/>
              <a:gd name="connsiteX253" fmla="*/ 1625466 w 1957087"/>
              <a:gd name="connsiteY253" fmla="*/ 1179806 h 1253095"/>
              <a:gd name="connsiteX254" fmla="*/ 1209001 w 1957087"/>
              <a:gd name="connsiteY254" fmla="*/ 1178783 h 1253095"/>
              <a:gd name="connsiteX255" fmla="*/ 1204164 w 1957087"/>
              <a:gd name="connsiteY255" fmla="*/ 1184661 h 1253095"/>
              <a:gd name="connsiteX256" fmla="*/ 1206817 w 1957087"/>
              <a:gd name="connsiteY256" fmla="*/ 1193416 h 1253095"/>
              <a:gd name="connsiteX257" fmla="*/ 1204857 w 1957087"/>
              <a:gd name="connsiteY257" fmla="*/ 1191803 h 1253095"/>
              <a:gd name="connsiteX258" fmla="*/ 1196796 w 1957087"/>
              <a:gd name="connsiteY258" fmla="*/ 1201598 h 1253095"/>
              <a:gd name="connsiteX259" fmla="*/ 1202674 w 1957087"/>
              <a:gd name="connsiteY259" fmla="*/ 1206435 h 1253095"/>
              <a:gd name="connsiteX260" fmla="*/ 1207510 w 1957087"/>
              <a:gd name="connsiteY260" fmla="*/ 1200558 h 1253095"/>
              <a:gd name="connsiteX261" fmla="*/ 1211775 w 1957087"/>
              <a:gd name="connsiteY261" fmla="*/ 1207354 h 1253095"/>
              <a:gd name="connsiteX262" fmla="*/ 1216612 w 1957087"/>
              <a:gd name="connsiteY262" fmla="*/ 1201477 h 1253095"/>
              <a:gd name="connsiteX263" fmla="*/ 1225367 w 1957087"/>
              <a:gd name="connsiteY263" fmla="*/ 1198824 h 1253095"/>
              <a:gd name="connsiteX264" fmla="*/ 1218796 w 1957087"/>
              <a:gd name="connsiteY264" fmla="*/ 1186845 h 1253095"/>
              <a:gd name="connsiteX265" fmla="*/ 1213266 w 1957087"/>
              <a:gd name="connsiteY265" fmla="*/ 1185579 h 1253095"/>
              <a:gd name="connsiteX266" fmla="*/ 1210960 w 1957087"/>
              <a:gd name="connsiteY266" fmla="*/ 1180396 h 1253095"/>
              <a:gd name="connsiteX267" fmla="*/ 1735255 w 1957087"/>
              <a:gd name="connsiteY267" fmla="*/ 1178159 h 1253095"/>
              <a:gd name="connsiteX268" fmla="*/ 1741132 w 1957087"/>
              <a:gd name="connsiteY268" fmla="*/ 1182996 h 1253095"/>
              <a:gd name="connsiteX269" fmla="*/ 1736295 w 1957087"/>
              <a:gd name="connsiteY269" fmla="*/ 1188873 h 1253095"/>
              <a:gd name="connsiteX270" fmla="*/ 1693666 w 1957087"/>
              <a:gd name="connsiteY270" fmla="*/ 1176789 h 1253095"/>
              <a:gd name="connsiteX271" fmla="*/ 1698624 w 1957087"/>
              <a:gd name="connsiteY271" fmla="*/ 1190728 h 1253095"/>
              <a:gd name="connsiteX272" fmla="*/ 1691481 w 1957087"/>
              <a:gd name="connsiteY272" fmla="*/ 1191421 h 1253095"/>
              <a:gd name="connsiteX273" fmla="*/ 1693666 w 1957087"/>
              <a:gd name="connsiteY273" fmla="*/ 1176789 h 1253095"/>
              <a:gd name="connsiteX274" fmla="*/ 1713481 w 1957087"/>
              <a:gd name="connsiteY274" fmla="*/ 1176669 h 1253095"/>
              <a:gd name="connsiteX275" fmla="*/ 1719358 w 1957087"/>
              <a:gd name="connsiteY275" fmla="*/ 1181506 h 1253095"/>
              <a:gd name="connsiteX276" fmla="*/ 1716133 w 1957087"/>
              <a:gd name="connsiteY276" fmla="*/ 1185424 h 1253095"/>
              <a:gd name="connsiteX277" fmla="*/ 352338 w 1957087"/>
              <a:gd name="connsiteY277" fmla="*/ 1173636 h 1253095"/>
              <a:gd name="connsiteX278" fmla="*/ 347501 w 1957087"/>
              <a:gd name="connsiteY278" fmla="*/ 1179512 h 1253095"/>
              <a:gd name="connsiteX279" fmla="*/ 343583 w 1957087"/>
              <a:gd name="connsiteY279" fmla="*/ 1176288 h 1253095"/>
              <a:gd name="connsiteX280" fmla="*/ 338746 w 1957087"/>
              <a:gd name="connsiteY280" fmla="*/ 1182165 h 1253095"/>
              <a:gd name="connsiteX281" fmla="*/ 347501 w 1957087"/>
              <a:gd name="connsiteY281" fmla="*/ 1179512 h 1253095"/>
              <a:gd name="connsiteX282" fmla="*/ 354991 w 1957087"/>
              <a:gd name="connsiteY282" fmla="*/ 1182391 h 1253095"/>
              <a:gd name="connsiteX283" fmla="*/ 1372359 w 1957087"/>
              <a:gd name="connsiteY283" fmla="*/ 1171936 h 1253095"/>
              <a:gd name="connsiteX284" fmla="*/ 1367175 w 1957087"/>
              <a:gd name="connsiteY284" fmla="*/ 1174242 h 1253095"/>
              <a:gd name="connsiteX285" fmla="*/ 1373052 w 1957087"/>
              <a:gd name="connsiteY285" fmla="*/ 1179078 h 1253095"/>
              <a:gd name="connsiteX286" fmla="*/ 1204390 w 1957087"/>
              <a:gd name="connsiteY286" fmla="*/ 1168417 h 1253095"/>
              <a:gd name="connsiteX287" fmla="*/ 1207042 w 1957087"/>
              <a:gd name="connsiteY287" fmla="*/ 1177171 h 1253095"/>
              <a:gd name="connsiteX288" fmla="*/ 1214531 w 1957087"/>
              <a:gd name="connsiteY288" fmla="*/ 1180049 h 1253095"/>
              <a:gd name="connsiteX289" fmla="*/ 1204390 w 1957087"/>
              <a:gd name="connsiteY289" fmla="*/ 1168417 h 1253095"/>
              <a:gd name="connsiteX290" fmla="*/ 1642282 w 1957087"/>
              <a:gd name="connsiteY290" fmla="*/ 1167359 h 1253095"/>
              <a:gd name="connsiteX291" fmla="*/ 1637792 w 1957087"/>
              <a:gd name="connsiteY291" fmla="*/ 1176807 h 1253095"/>
              <a:gd name="connsiteX292" fmla="*/ 1650465 w 1957087"/>
              <a:gd name="connsiteY292" fmla="*/ 1177379 h 1253095"/>
              <a:gd name="connsiteX293" fmla="*/ 1680375 w 1957087"/>
              <a:gd name="connsiteY293" fmla="*/ 1167237 h 1253095"/>
              <a:gd name="connsiteX294" fmla="*/ 1679418 w 1957087"/>
              <a:gd name="connsiteY294" fmla="*/ 1168401 h 1253095"/>
              <a:gd name="connsiteX295" fmla="*/ 1679540 w 1957087"/>
              <a:gd name="connsiteY295" fmla="*/ 1167737 h 1253095"/>
              <a:gd name="connsiteX296" fmla="*/ 1341137 w 1957087"/>
              <a:gd name="connsiteY296" fmla="*/ 1165955 h 1253095"/>
              <a:gd name="connsiteX297" fmla="*/ 1336300 w 1957087"/>
              <a:gd name="connsiteY297" fmla="*/ 1171832 h 1253095"/>
              <a:gd name="connsiteX298" fmla="*/ 1342177 w 1957087"/>
              <a:gd name="connsiteY298" fmla="*/ 1176669 h 1253095"/>
              <a:gd name="connsiteX299" fmla="*/ 1696196 w 1957087"/>
              <a:gd name="connsiteY299" fmla="*/ 1165729 h 1253095"/>
              <a:gd name="connsiteX300" fmla="*/ 1690440 w 1957087"/>
              <a:gd name="connsiteY300" fmla="*/ 1180708 h 1253095"/>
              <a:gd name="connsiteX301" fmla="*/ 1685829 w 1957087"/>
              <a:gd name="connsiteY301" fmla="*/ 1170341 h 1253095"/>
              <a:gd name="connsiteX302" fmla="*/ 1699768 w 1957087"/>
              <a:gd name="connsiteY302" fmla="*/ 1165383 h 1253095"/>
              <a:gd name="connsiteX303" fmla="*/ 1707604 w 1957087"/>
              <a:gd name="connsiteY303" fmla="*/ 1171832 h 1253095"/>
              <a:gd name="connsiteX304" fmla="*/ 1702420 w 1957087"/>
              <a:gd name="connsiteY304" fmla="*/ 1174138 h 1253095"/>
              <a:gd name="connsiteX305" fmla="*/ 1755642 w 1957087"/>
              <a:gd name="connsiteY305" fmla="*/ 1165365 h 1253095"/>
              <a:gd name="connsiteX306" fmla="*/ 1759560 w 1957087"/>
              <a:gd name="connsiteY306" fmla="*/ 1168590 h 1253095"/>
              <a:gd name="connsiteX307" fmla="*/ 1756336 w 1957087"/>
              <a:gd name="connsiteY307" fmla="*/ 1172508 h 1253095"/>
              <a:gd name="connsiteX308" fmla="*/ 1292404 w 1957087"/>
              <a:gd name="connsiteY308" fmla="*/ 1165279 h 1253095"/>
              <a:gd name="connsiteX309" fmla="*/ 1305424 w 1957087"/>
              <a:gd name="connsiteY309" fmla="*/ 1169423 h 1253095"/>
              <a:gd name="connsiteX310" fmla="*/ 1300587 w 1957087"/>
              <a:gd name="connsiteY310" fmla="*/ 1175300 h 1253095"/>
              <a:gd name="connsiteX311" fmla="*/ 1306464 w 1957087"/>
              <a:gd name="connsiteY311" fmla="*/ 1180136 h 1253095"/>
              <a:gd name="connsiteX312" fmla="*/ 1301627 w 1957087"/>
              <a:gd name="connsiteY312" fmla="*/ 1186014 h 1253095"/>
              <a:gd name="connsiteX313" fmla="*/ 1290913 w 1957087"/>
              <a:gd name="connsiteY313" fmla="*/ 1187054 h 1253095"/>
              <a:gd name="connsiteX314" fmla="*/ 1290220 w 1957087"/>
              <a:gd name="connsiteY314" fmla="*/ 1179911 h 1253095"/>
              <a:gd name="connsiteX315" fmla="*/ 1289180 w 1957087"/>
              <a:gd name="connsiteY315" fmla="*/ 1169197 h 1253095"/>
              <a:gd name="connsiteX316" fmla="*/ 1405766 w 1957087"/>
              <a:gd name="connsiteY316" fmla="*/ 1163285 h 1253095"/>
              <a:gd name="connsiteX317" fmla="*/ 1407152 w 1957087"/>
              <a:gd name="connsiteY317" fmla="*/ 1177570 h 1253095"/>
              <a:gd name="connsiteX318" fmla="*/ 1413601 w 1957087"/>
              <a:gd name="connsiteY318" fmla="*/ 1169734 h 1253095"/>
              <a:gd name="connsiteX319" fmla="*/ 1340790 w 1957087"/>
              <a:gd name="connsiteY319" fmla="*/ 1162383 h 1253095"/>
              <a:gd name="connsiteX320" fmla="*/ 1333647 w 1957087"/>
              <a:gd name="connsiteY320" fmla="*/ 1163077 h 1253095"/>
              <a:gd name="connsiteX321" fmla="*/ 1337565 w 1957087"/>
              <a:gd name="connsiteY321" fmla="*/ 1166301 h 1253095"/>
              <a:gd name="connsiteX322" fmla="*/ 1191023 w 1957087"/>
              <a:gd name="connsiteY322" fmla="*/ 1160702 h 1253095"/>
              <a:gd name="connsiteX323" fmla="*/ 1183881 w 1957087"/>
              <a:gd name="connsiteY323" fmla="*/ 1161395 h 1253095"/>
              <a:gd name="connsiteX324" fmla="*/ 1184574 w 1957087"/>
              <a:gd name="connsiteY324" fmla="*/ 1168538 h 1253095"/>
              <a:gd name="connsiteX325" fmla="*/ 1214410 w 1957087"/>
              <a:gd name="connsiteY325" fmla="*/ 1160234 h 1253095"/>
              <a:gd name="connsiteX326" fmla="*/ 1213491 w 1957087"/>
              <a:gd name="connsiteY326" fmla="*/ 1169336 h 1253095"/>
              <a:gd name="connsiteX327" fmla="*/ 1219940 w 1957087"/>
              <a:gd name="connsiteY327" fmla="*/ 1161500 h 1253095"/>
              <a:gd name="connsiteX328" fmla="*/ 1648731 w 1957087"/>
              <a:gd name="connsiteY328" fmla="*/ 1159523 h 1253095"/>
              <a:gd name="connsiteX329" fmla="*/ 1649424 w 1957087"/>
              <a:gd name="connsiteY329" fmla="*/ 1166665 h 1253095"/>
              <a:gd name="connsiteX330" fmla="*/ 1656567 w 1957087"/>
              <a:gd name="connsiteY330" fmla="*/ 1165972 h 1253095"/>
              <a:gd name="connsiteX331" fmla="*/ 1672117 w 1957087"/>
              <a:gd name="connsiteY331" fmla="*/ 1159055 h 1253095"/>
              <a:gd name="connsiteX332" fmla="*/ 1663710 w 1957087"/>
              <a:gd name="connsiteY332" fmla="*/ 1165278 h 1253095"/>
              <a:gd name="connsiteX333" fmla="*/ 1659220 w 1957087"/>
              <a:gd name="connsiteY333" fmla="*/ 1174727 h 1253095"/>
              <a:gd name="connsiteX334" fmla="*/ 1654036 w 1957087"/>
              <a:gd name="connsiteY334" fmla="*/ 1177033 h 1253095"/>
              <a:gd name="connsiteX335" fmla="*/ 1650811 w 1957087"/>
              <a:gd name="connsiteY335" fmla="*/ 1180951 h 1253095"/>
              <a:gd name="connsiteX336" fmla="*/ 1649546 w 1957087"/>
              <a:gd name="connsiteY336" fmla="*/ 1186481 h 1253095"/>
              <a:gd name="connsiteX337" fmla="*/ 1644363 w 1957087"/>
              <a:gd name="connsiteY337" fmla="*/ 1188786 h 1253095"/>
              <a:gd name="connsiteX338" fmla="*/ 1644709 w 1957087"/>
              <a:gd name="connsiteY338" fmla="*/ 1192357 h 1253095"/>
              <a:gd name="connsiteX339" fmla="*/ 1639179 w 1957087"/>
              <a:gd name="connsiteY339" fmla="*/ 1191092 h 1253095"/>
              <a:gd name="connsiteX340" fmla="*/ 1639873 w 1957087"/>
              <a:gd name="connsiteY340" fmla="*/ 1198235 h 1253095"/>
              <a:gd name="connsiteX341" fmla="*/ 1645056 w 1957087"/>
              <a:gd name="connsiteY341" fmla="*/ 1195929 h 1253095"/>
              <a:gd name="connsiteX342" fmla="*/ 1644709 w 1957087"/>
              <a:gd name="connsiteY342" fmla="*/ 1192357 h 1253095"/>
              <a:gd name="connsiteX343" fmla="*/ 1657381 w 1957087"/>
              <a:gd name="connsiteY343" fmla="*/ 1192930 h 1253095"/>
              <a:gd name="connsiteX344" fmla="*/ 1664177 w 1957087"/>
              <a:gd name="connsiteY344" fmla="*/ 1188665 h 1253095"/>
              <a:gd name="connsiteX345" fmla="*/ 1653117 w 1957087"/>
              <a:gd name="connsiteY345" fmla="*/ 1186134 h 1253095"/>
              <a:gd name="connsiteX346" fmla="*/ 1654383 w 1957087"/>
              <a:gd name="connsiteY346" fmla="*/ 1180604 h 1253095"/>
              <a:gd name="connsiteX347" fmla="*/ 1661525 w 1957087"/>
              <a:gd name="connsiteY347" fmla="*/ 1179910 h 1253095"/>
              <a:gd name="connsiteX348" fmla="*/ 1666016 w 1957087"/>
              <a:gd name="connsiteY348" fmla="*/ 1170462 h 1253095"/>
              <a:gd name="connsiteX349" fmla="*/ 1671545 w 1957087"/>
              <a:gd name="connsiteY349" fmla="*/ 1171727 h 1253095"/>
              <a:gd name="connsiteX350" fmla="*/ 291159 w 1957087"/>
              <a:gd name="connsiteY350" fmla="*/ 1156144 h 1253095"/>
              <a:gd name="connsiteX351" fmla="*/ 295770 w 1957087"/>
              <a:gd name="connsiteY351" fmla="*/ 1166511 h 1253095"/>
              <a:gd name="connsiteX352" fmla="*/ 285056 w 1957087"/>
              <a:gd name="connsiteY352" fmla="*/ 1167551 h 1253095"/>
              <a:gd name="connsiteX353" fmla="*/ 288281 w 1957087"/>
              <a:gd name="connsiteY353" fmla="*/ 1163633 h 1253095"/>
              <a:gd name="connsiteX354" fmla="*/ 284363 w 1957087"/>
              <a:gd name="connsiteY354" fmla="*/ 1160409 h 1253095"/>
              <a:gd name="connsiteX355" fmla="*/ 1170515 w 1957087"/>
              <a:gd name="connsiteY355" fmla="*/ 1153681 h 1253095"/>
              <a:gd name="connsiteX356" fmla="*/ 1167290 w 1957087"/>
              <a:gd name="connsiteY356" fmla="*/ 1157599 h 1253095"/>
              <a:gd name="connsiteX357" fmla="*/ 1171208 w 1957087"/>
              <a:gd name="connsiteY357" fmla="*/ 1160824 h 1253095"/>
              <a:gd name="connsiteX358" fmla="*/ 1664281 w 1957087"/>
              <a:gd name="connsiteY358" fmla="*/ 1152606 h 1253095"/>
              <a:gd name="connsiteX359" fmla="*/ 1660710 w 1957087"/>
              <a:gd name="connsiteY359" fmla="*/ 1152953 h 1253095"/>
              <a:gd name="connsiteX360" fmla="*/ 1664975 w 1957087"/>
              <a:gd name="connsiteY360" fmla="*/ 1159749 h 1253095"/>
              <a:gd name="connsiteX361" fmla="*/ 1665322 w 1957087"/>
              <a:gd name="connsiteY361" fmla="*/ 1163320 h 1253095"/>
              <a:gd name="connsiteX362" fmla="*/ 1668546 w 1957087"/>
              <a:gd name="connsiteY362" fmla="*/ 1159402 h 1253095"/>
              <a:gd name="connsiteX363" fmla="*/ 333682 w 1957087"/>
              <a:gd name="connsiteY363" fmla="*/ 1150889 h 1253095"/>
              <a:gd name="connsiteX364" fmla="*/ 328830 w 1957087"/>
              <a:gd name="connsiteY364" fmla="*/ 1154289 h 1253095"/>
              <a:gd name="connsiteX365" fmla="*/ 332748 w 1957087"/>
              <a:gd name="connsiteY365" fmla="*/ 1157513 h 1253095"/>
              <a:gd name="connsiteX366" fmla="*/ 327912 w 1957087"/>
              <a:gd name="connsiteY366" fmla="*/ 1163390 h 1253095"/>
              <a:gd name="connsiteX367" fmla="*/ 329871 w 1957087"/>
              <a:gd name="connsiteY367" fmla="*/ 1165002 h 1253095"/>
              <a:gd name="connsiteX368" fmla="*/ 334707 w 1957087"/>
              <a:gd name="connsiteY368" fmla="*/ 1159126 h 1253095"/>
              <a:gd name="connsiteX369" fmla="*/ 337585 w 1957087"/>
              <a:gd name="connsiteY369" fmla="*/ 1151636 h 1253095"/>
              <a:gd name="connsiteX370" fmla="*/ 333682 w 1957087"/>
              <a:gd name="connsiteY370" fmla="*/ 1150889 h 1253095"/>
              <a:gd name="connsiteX371" fmla="*/ 1728910 w 1957087"/>
              <a:gd name="connsiteY371" fmla="*/ 1149936 h 1253095"/>
              <a:gd name="connsiteX372" fmla="*/ 1729603 w 1957087"/>
              <a:gd name="connsiteY372" fmla="*/ 1157079 h 1253095"/>
              <a:gd name="connsiteX373" fmla="*/ 1720502 w 1957087"/>
              <a:gd name="connsiteY373" fmla="*/ 1156160 h 1253095"/>
              <a:gd name="connsiteX374" fmla="*/ 299567 w 1957087"/>
              <a:gd name="connsiteY374" fmla="*/ 1149921 h 1253095"/>
              <a:gd name="connsiteX375" fmla="*/ 296689 w 1957087"/>
              <a:gd name="connsiteY375" fmla="*/ 1157410 h 1253095"/>
              <a:gd name="connsiteX376" fmla="*/ 292771 w 1957087"/>
              <a:gd name="connsiteY376" fmla="*/ 1154185 h 1253095"/>
              <a:gd name="connsiteX377" fmla="*/ 1328689 w 1957087"/>
              <a:gd name="connsiteY377" fmla="*/ 1149139 h 1253095"/>
              <a:gd name="connsiteX378" fmla="*/ 1323506 w 1957087"/>
              <a:gd name="connsiteY378" fmla="*/ 1151444 h 1253095"/>
              <a:gd name="connsiteX379" fmla="*/ 1324546 w 1957087"/>
              <a:gd name="connsiteY379" fmla="*/ 1162158 h 1253095"/>
              <a:gd name="connsiteX380" fmla="*/ 1331689 w 1957087"/>
              <a:gd name="connsiteY380" fmla="*/ 1161465 h 1253095"/>
              <a:gd name="connsiteX381" fmla="*/ 1185389 w 1957087"/>
              <a:gd name="connsiteY381" fmla="*/ 1149083 h 1253095"/>
              <a:gd name="connsiteX382" fmla="*/ 1178004 w 1957087"/>
              <a:gd name="connsiteY382" fmla="*/ 1156559 h 1253095"/>
              <a:gd name="connsiteX383" fmla="*/ 1192289 w 1957087"/>
              <a:gd name="connsiteY383" fmla="*/ 1155172 h 1253095"/>
              <a:gd name="connsiteX384" fmla="*/ 1193554 w 1957087"/>
              <a:gd name="connsiteY384" fmla="*/ 1149642 h 1253095"/>
              <a:gd name="connsiteX385" fmla="*/ 1185389 w 1957087"/>
              <a:gd name="connsiteY385" fmla="*/ 1149083 h 1253095"/>
              <a:gd name="connsiteX386" fmla="*/ 1260142 w 1957087"/>
              <a:gd name="connsiteY386" fmla="*/ 1148584 h 1253095"/>
              <a:gd name="connsiteX387" fmla="*/ 1262794 w 1957087"/>
              <a:gd name="connsiteY387" fmla="*/ 1157339 h 1253095"/>
              <a:gd name="connsiteX388" fmla="*/ 1255651 w 1957087"/>
              <a:gd name="connsiteY388" fmla="*/ 1158033 h 1253095"/>
              <a:gd name="connsiteX389" fmla="*/ 1710706 w 1957087"/>
              <a:gd name="connsiteY389" fmla="*/ 1148099 h 1253095"/>
              <a:gd name="connsiteX390" fmla="*/ 1718543 w 1957087"/>
              <a:gd name="connsiteY390" fmla="*/ 1154548 h 1253095"/>
              <a:gd name="connsiteX391" fmla="*/ 1711400 w 1957087"/>
              <a:gd name="connsiteY391" fmla="*/ 1155241 h 1253095"/>
              <a:gd name="connsiteX392" fmla="*/ 279405 w 1957087"/>
              <a:gd name="connsiteY392" fmla="*/ 1146470 h 1253095"/>
              <a:gd name="connsiteX393" fmla="*/ 283323 w 1957087"/>
              <a:gd name="connsiteY393" fmla="*/ 1149695 h 1253095"/>
              <a:gd name="connsiteX394" fmla="*/ 274568 w 1957087"/>
              <a:gd name="connsiteY394" fmla="*/ 1152347 h 1253095"/>
              <a:gd name="connsiteX395" fmla="*/ 1157149 w 1957087"/>
              <a:gd name="connsiteY395" fmla="*/ 1145967 h 1253095"/>
              <a:gd name="connsiteX396" fmla="*/ 1148394 w 1957087"/>
              <a:gd name="connsiteY396" fmla="*/ 1148619 h 1253095"/>
              <a:gd name="connsiteX397" fmla="*/ 1152312 w 1957087"/>
              <a:gd name="connsiteY397" fmla="*/ 1151844 h 1253095"/>
              <a:gd name="connsiteX398" fmla="*/ 1870840 w 1957087"/>
              <a:gd name="connsiteY398" fmla="*/ 1145168 h 1253095"/>
              <a:gd name="connsiteX399" fmla="*/ 1876371 w 1957087"/>
              <a:gd name="connsiteY399" fmla="*/ 1146434 h 1253095"/>
              <a:gd name="connsiteX400" fmla="*/ 1878676 w 1957087"/>
              <a:gd name="connsiteY400" fmla="*/ 1151618 h 1253095"/>
              <a:gd name="connsiteX401" fmla="*/ 1871534 w 1957087"/>
              <a:gd name="connsiteY401" fmla="*/ 1152311 h 1253095"/>
              <a:gd name="connsiteX402" fmla="*/ 1733747 w 1957087"/>
              <a:gd name="connsiteY402" fmla="*/ 1144059 h 1253095"/>
              <a:gd name="connsiteX403" fmla="*/ 1734440 w 1957087"/>
              <a:gd name="connsiteY403" fmla="*/ 1151202 h 1253095"/>
              <a:gd name="connsiteX404" fmla="*/ 1728563 w 1957087"/>
              <a:gd name="connsiteY404" fmla="*/ 1146365 h 1253095"/>
              <a:gd name="connsiteX405" fmla="*/ 1373156 w 1957087"/>
              <a:gd name="connsiteY405" fmla="*/ 1143020 h 1253095"/>
              <a:gd name="connsiteX406" fmla="*/ 1363136 w 1957087"/>
              <a:gd name="connsiteY406" fmla="*/ 1151202 h 1253095"/>
              <a:gd name="connsiteX407" fmla="*/ 1369014 w 1957087"/>
              <a:gd name="connsiteY407" fmla="*/ 1156039 h 1253095"/>
              <a:gd name="connsiteX408" fmla="*/ 1368095 w 1957087"/>
              <a:gd name="connsiteY408" fmla="*/ 1165140 h 1253095"/>
              <a:gd name="connsiteX409" fmla="*/ 1373624 w 1957087"/>
              <a:gd name="connsiteY409" fmla="*/ 1166405 h 1253095"/>
              <a:gd name="connsiteX410" fmla="*/ 1373971 w 1957087"/>
              <a:gd name="connsiteY410" fmla="*/ 1169977 h 1253095"/>
              <a:gd name="connsiteX411" fmla="*/ 1378808 w 1957087"/>
              <a:gd name="connsiteY411" fmla="*/ 1164100 h 1253095"/>
              <a:gd name="connsiteX412" fmla="*/ 1373850 w 1957087"/>
              <a:gd name="connsiteY412" fmla="*/ 1150162 h 1253095"/>
              <a:gd name="connsiteX413" fmla="*/ 1383644 w 1957087"/>
              <a:gd name="connsiteY413" fmla="*/ 1158223 h 1253095"/>
              <a:gd name="connsiteX414" fmla="*/ 1388135 w 1957087"/>
              <a:gd name="connsiteY414" fmla="*/ 1148775 h 1253095"/>
              <a:gd name="connsiteX415" fmla="*/ 1373850 w 1957087"/>
              <a:gd name="connsiteY415" fmla="*/ 1150162 h 1253095"/>
              <a:gd name="connsiteX416" fmla="*/ 1215569 w 1957087"/>
              <a:gd name="connsiteY416" fmla="*/ 1137366 h 1253095"/>
              <a:gd name="connsiteX417" fmla="*/ 1210717 w 1957087"/>
              <a:gd name="connsiteY417" fmla="*/ 1140765 h 1253095"/>
              <a:gd name="connsiteX418" fmla="*/ 1214635 w 1957087"/>
              <a:gd name="connsiteY418" fmla="*/ 1143990 h 1253095"/>
              <a:gd name="connsiteX419" fmla="*/ 1205880 w 1957087"/>
              <a:gd name="connsiteY419" fmla="*/ 1146643 h 1253095"/>
              <a:gd name="connsiteX420" fmla="*/ 1211757 w 1957087"/>
              <a:gd name="connsiteY420" fmla="*/ 1151480 h 1253095"/>
              <a:gd name="connsiteX421" fmla="*/ 1212104 w 1957087"/>
              <a:gd name="connsiteY421" fmla="*/ 1155051 h 1253095"/>
              <a:gd name="connsiteX422" fmla="*/ 1212451 w 1957087"/>
              <a:gd name="connsiteY422" fmla="*/ 1158622 h 1253095"/>
              <a:gd name="connsiteX423" fmla="*/ 1215676 w 1957087"/>
              <a:gd name="connsiteY423" fmla="*/ 1154704 h 1253095"/>
              <a:gd name="connsiteX424" fmla="*/ 1211757 w 1957087"/>
              <a:gd name="connsiteY424" fmla="*/ 1151480 h 1253095"/>
              <a:gd name="connsiteX425" fmla="*/ 1219472 w 1957087"/>
              <a:gd name="connsiteY425" fmla="*/ 1138114 h 1253095"/>
              <a:gd name="connsiteX426" fmla="*/ 1215569 w 1957087"/>
              <a:gd name="connsiteY426" fmla="*/ 1137366 h 1253095"/>
              <a:gd name="connsiteX427" fmla="*/ 1341934 w 1957087"/>
              <a:gd name="connsiteY427" fmla="*/ 1137038 h 1253095"/>
              <a:gd name="connsiteX428" fmla="*/ 1337471 w 1957087"/>
              <a:gd name="connsiteY428" fmla="*/ 1137472 h 1253095"/>
              <a:gd name="connsiteX429" fmla="*/ 1333526 w 1957087"/>
              <a:gd name="connsiteY429" fmla="*/ 1143262 h 1253095"/>
              <a:gd name="connsiteX430" fmla="*/ 1328805 w 1957087"/>
              <a:gd name="connsiteY430" fmla="*/ 1148001 h 1253095"/>
              <a:gd name="connsiteX431" fmla="*/ 1330648 w 1957087"/>
              <a:gd name="connsiteY431" fmla="*/ 1150751 h 1253095"/>
              <a:gd name="connsiteX432" fmla="*/ 1335485 w 1957087"/>
              <a:gd name="connsiteY432" fmla="*/ 1144874 h 1253095"/>
              <a:gd name="connsiteX433" fmla="*/ 1337791 w 1957087"/>
              <a:gd name="connsiteY433" fmla="*/ 1150058 h 1253095"/>
              <a:gd name="connsiteX434" fmla="*/ 1344587 w 1957087"/>
              <a:gd name="connsiteY434" fmla="*/ 1145793 h 1253095"/>
              <a:gd name="connsiteX435" fmla="*/ 1350117 w 1957087"/>
              <a:gd name="connsiteY435" fmla="*/ 1147058 h 1253095"/>
              <a:gd name="connsiteX436" fmla="*/ 1343667 w 1957087"/>
              <a:gd name="connsiteY436" fmla="*/ 1154894 h 1253095"/>
              <a:gd name="connsiteX437" fmla="*/ 1345626 w 1957087"/>
              <a:gd name="connsiteY437" fmla="*/ 1156507 h 1253095"/>
              <a:gd name="connsiteX438" fmla="*/ 1353688 w 1957087"/>
              <a:gd name="connsiteY438" fmla="*/ 1146712 h 1253095"/>
              <a:gd name="connsiteX439" fmla="*/ 1347811 w 1957087"/>
              <a:gd name="connsiteY439" fmla="*/ 1141875 h 1253095"/>
              <a:gd name="connsiteX440" fmla="*/ 1344587 w 1957087"/>
              <a:gd name="connsiteY440" fmla="*/ 1145793 h 1253095"/>
              <a:gd name="connsiteX441" fmla="*/ 1740196 w 1957087"/>
              <a:gd name="connsiteY441" fmla="*/ 1136223 h 1253095"/>
              <a:gd name="connsiteX442" fmla="*/ 1740889 w 1957087"/>
              <a:gd name="connsiteY442" fmla="*/ 1143366 h 1253095"/>
              <a:gd name="connsiteX443" fmla="*/ 1733747 w 1957087"/>
              <a:gd name="connsiteY443" fmla="*/ 1144059 h 1253095"/>
              <a:gd name="connsiteX444" fmla="*/ 1736625 w 1957087"/>
              <a:gd name="connsiteY444" fmla="*/ 1136570 h 1253095"/>
              <a:gd name="connsiteX445" fmla="*/ 1714850 w 1957087"/>
              <a:gd name="connsiteY445" fmla="*/ 1135079 h 1253095"/>
              <a:gd name="connsiteX446" fmla="*/ 1717156 w 1957087"/>
              <a:gd name="connsiteY446" fmla="*/ 1140262 h 1253095"/>
              <a:gd name="connsiteX447" fmla="*/ 1710013 w 1957087"/>
              <a:gd name="connsiteY447" fmla="*/ 1140956 h 1253095"/>
              <a:gd name="connsiteX448" fmla="*/ 332281 w 1957087"/>
              <a:gd name="connsiteY448" fmla="*/ 1134127 h 1253095"/>
              <a:gd name="connsiteX449" fmla="*/ 327444 w 1957087"/>
              <a:gd name="connsiteY449" fmla="*/ 1140005 h 1253095"/>
              <a:gd name="connsiteX450" fmla="*/ 333320 w 1957087"/>
              <a:gd name="connsiteY450" fmla="*/ 1144840 h 1253095"/>
              <a:gd name="connsiteX451" fmla="*/ 1680404 w 1957087"/>
              <a:gd name="connsiteY451" fmla="*/ 1133016 h 1253095"/>
              <a:gd name="connsiteX452" fmla="*/ 1681445 w 1957087"/>
              <a:gd name="connsiteY452" fmla="*/ 1143730 h 1253095"/>
              <a:gd name="connsiteX453" fmla="*/ 1680404 w 1957087"/>
              <a:gd name="connsiteY453" fmla="*/ 1133016 h 1253095"/>
              <a:gd name="connsiteX454" fmla="*/ 290690 w 1957087"/>
              <a:gd name="connsiteY454" fmla="*/ 1132757 h 1253095"/>
              <a:gd name="connsiteX455" fmla="*/ 294608 w 1957087"/>
              <a:gd name="connsiteY455" fmla="*/ 1135982 h 1253095"/>
              <a:gd name="connsiteX456" fmla="*/ 285853 w 1957087"/>
              <a:gd name="connsiteY456" fmla="*/ 1138635 h 1253095"/>
              <a:gd name="connsiteX457" fmla="*/ 1274653 w 1957087"/>
              <a:gd name="connsiteY457" fmla="*/ 1130954 h 1253095"/>
              <a:gd name="connsiteX458" fmla="*/ 1267510 w 1957087"/>
              <a:gd name="connsiteY458" fmla="*/ 1131647 h 1253095"/>
              <a:gd name="connsiteX459" fmla="*/ 1268204 w 1957087"/>
              <a:gd name="connsiteY459" fmla="*/ 1138790 h 1253095"/>
              <a:gd name="connsiteX460" fmla="*/ 1283061 w 1957087"/>
              <a:gd name="connsiteY460" fmla="*/ 1124730 h 1253095"/>
              <a:gd name="connsiteX461" fmla="*/ 1285713 w 1957087"/>
              <a:gd name="connsiteY461" fmla="*/ 1133484 h 1253095"/>
              <a:gd name="connsiteX462" fmla="*/ 1282488 w 1957087"/>
              <a:gd name="connsiteY462" fmla="*/ 1137402 h 1253095"/>
              <a:gd name="connsiteX463" fmla="*/ 1289406 w 1957087"/>
              <a:gd name="connsiteY463" fmla="*/ 1152953 h 1253095"/>
              <a:gd name="connsiteX464" fmla="*/ 1294589 w 1957087"/>
              <a:gd name="connsiteY464" fmla="*/ 1150647 h 1253095"/>
              <a:gd name="connsiteX465" fmla="*/ 1287672 w 1957087"/>
              <a:gd name="connsiteY465" fmla="*/ 1135097 h 1253095"/>
              <a:gd name="connsiteX466" fmla="*/ 1285713 w 1957087"/>
              <a:gd name="connsiteY466" fmla="*/ 1133484 h 1253095"/>
              <a:gd name="connsiteX467" fmla="*/ 1290897 w 1957087"/>
              <a:gd name="connsiteY467" fmla="*/ 1131178 h 1253095"/>
              <a:gd name="connsiteX468" fmla="*/ 1250572 w 1957087"/>
              <a:gd name="connsiteY468" fmla="*/ 1124279 h 1253095"/>
              <a:gd name="connsiteX469" fmla="*/ 1248961 w 1957087"/>
              <a:gd name="connsiteY469" fmla="*/ 1126238 h 1253095"/>
              <a:gd name="connsiteX470" fmla="*/ 1241819 w 1957087"/>
              <a:gd name="connsiteY470" fmla="*/ 1126931 h 1253095"/>
              <a:gd name="connsiteX471" fmla="*/ 1245736 w 1957087"/>
              <a:gd name="connsiteY471" fmla="*/ 1130156 h 1253095"/>
              <a:gd name="connsiteX472" fmla="*/ 1248961 w 1957087"/>
              <a:gd name="connsiteY472" fmla="*/ 1126238 h 1253095"/>
              <a:gd name="connsiteX473" fmla="*/ 1246083 w 1957087"/>
              <a:gd name="connsiteY473" fmla="*/ 1133727 h 1253095"/>
              <a:gd name="connsiteX474" fmla="*/ 1251960 w 1957087"/>
              <a:gd name="connsiteY474" fmla="*/ 1138564 h 1253095"/>
              <a:gd name="connsiteX475" fmla="*/ 1258756 w 1957087"/>
              <a:gd name="connsiteY475" fmla="*/ 1134299 h 1253095"/>
              <a:gd name="connsiteX476" fmla="*/ 1259674 w 1957087"/>
              <a:gd name="connsiteY476" fmla="*/ 1125198 h 1253095"/>
              <a:gd name="connsiteX477" fmla="*/ 1297345 w 1957087"/>
              <a:gd name="connsiteY477" fmla="*/ 1123343 h 1253095"/>
              <a:gd name="connsiteX478" fmla="*/ 1298039 w 1957087"/>
              <a:gd name="connsiteY478" fmla="*/ 1130485 h 1253095"/>
              <a:gd name="connsiteX479" fmla="*/ 1292856 w 1957087"/>
              <a:gd name="connsiteY479" fmla="*/ 1132791 h 1253095"/>
              <a:gd name="connsiteX480" fmla="*/ 1296774 w 1957087"/>
              <a:gd name="connsiteY480" fmla="*/ 1136015 h 1253095"/>
              <a:gd name="connsiteX481" fmla="*/ 1300692 w 1957087"/>
              <a:gd name="connsiteY481" fmla="*/ 1139240 h 1253095"/>
              <a:gd name="connsiteX482" fmla="*/ 1307262 w 1957087"/>
              <a:gd name="connsiteY482" fmla="*/ 1151219 h 1253095"/>
              <a:gd name="connsiteX483" fmla="*/ 1319588 w 1957087"/>
              <a:gd name="connsiteY483" fmla="*/ 1148220 h 1253095"/>
              <a:gd name="connsiteX484" fmla="*/ 1313365 w 1957087"/>
              <a:gd name="connsiteY484" fmla="*/ 1139812 h 1253095"/>
              <a:gd name="connsiteX485" fmla="*/ 1296774 w 1957087"/>
              <a:gd name="connsiteY485" fmla="*/ 1136015 h 1253095"/>
              <a:gd name="connsiteX486" fmla="*/ 1306794 w 1957087"/>
              <a:gd name="connsiteY486" fmla="*/ 1127833 h 1253095"/>
              <a:gd name="connsiteX487" fmla="*/ 1306447 w 1957087"/>
              <a:gd name="connsiteY487" fmla="*/ 1124262 h 1253095"/>
              <a:gd name="connsiteX488" fmla="*/ 1698833 w 1957087"/>
              <a:gd name="connsiteY488" fmla="*/ 1118610 h 1253095"/>
              <a:gd name="connsiteX489" fmla="*/ 1692037 w 1957087"/>
              <a:gd name="connsiteY489" fmla="*/ 1122874 h 1253095"/>
              <a:gd name="connsiteX490" fmla="*/ 1700219 w 1957087"/>
              <a:gd name="connsiteY490" fmla="*/ 1132894 h 1253095"/>
              <a:gd name="connsiteX491" fmla="*/ 1699179 w 1957087"/>
              <a:gd name="connsiteY491" fmla="*/ 1122181 h 1253095"/>
              <a:gd name="connsiteX492" fmla="*/ 1703097 w 1957087"/>
              <a:gd name="connsiteY492" fmla="*/ 1125405 h 1253095"/>
              <a:gd name="connsiteX493" fmla="*/ 1706321 w 1957087"/>
              <a:gd name="connsiteY493" fmla="*/ 1121488 h 1253095"/>
              <a:gd name="connsiteX494" fmla="*/ 1720259 w 1957087"/>
              <a:gd name="connsiteY494" fmla="*/ 1116529 h 1253095"/>
              <a:gd name="connsiteX495" fmla="*/ 1715422 w 1957087"/>
              <a:gd name="connsiteY495" fmla="*/ 1122406 h 1253095"/>
              <a:gd name="connsiteX496" fmla="*/ 1720653 w 1957087"/>
              <a:gd name="connsiteY496" fmla="*/ 1125222 h 1253095"/>
              <a:gd name="connsiteX497" fmla="*/ 1720499 w 1957087"/>
              <a:gd name="connsiteY497" fmla="*/ 1126108 h 1253095"/>
              <a:gd name="connsiteX498" fmla="*/ 1719879 w 1957087"/>
              <a:gd name="connsiteY498" fmla="*/ 1126536 h 1253095"/>
              <a:gd name="connsiteX499" fmla="*/ 1720364 w 1957087"/>
              <a:gd name="connsiteY499" fmla="*/ 1126883 h 1253095"/>
              <a:gd name="connsiteX500" fmla="*/ 1720499 w 1957087"/>
              <a:gd name="connsiteY500" fmla="*/ 1126108 h 1253095"/>
              <a:gd name="connsiteX501" fmla="*/ 1724524 w 1957087"/>
              <a:gd name="connsiteY501" fmla="*/ 1123325 h 1253095"/>
              <a:gd name="connsiteX502" fmla="*/ 1747217 w 1957087"/>
              <a:gd name="connsiteY502" fmla="*/ 1115714 h 1253095"/>
              <a:gd name="connsiteX503" fmla="*/ 1749176 w 1957087"/>
              <a:gd name="connsiteY503" fmla="*/ 1117327 h 1253095"/>
              <a:gd name="connsiteX504" fmla="*/ 1743420 w 1957087"/>
              <a:gd name="connsiteY504" fmla="*/ 1132306 h 1253095"/>
              <a:gd name="connsiteX505" fmla="*/ 1737890 w 1957087"/>
              <a:gd name="connsiteY505" fmla="*/ 1131040 h 1253095"/>
              <a:gd name="connsiteX506" fmla="*/ 1322026 w 1957087"/>
              <a:gd name="connsiteY506" fmla="*/ 1115314 h 1253095"/>
              <a:gd name="connsiteX507" fmla="*/ 1312896 w 1957087"/>
              <a:gd name="connsiteY507" fmla="*/ 1116426 h 1253095"/>
              <a:gd name="connsiteX508" fmla="*/ 1322691 w 1957087"/>
              <a:gd name="connsiteY508" fmla="*/ 1124487 h 1253095"/>
              <a:gd name="connsiteX509" fmla="*/ 1322026 w 1957087"/>
              <a:gd name="connsiteY509" fmla="*/ 1115314 h 1253095"/>
              <a:gd name="connsiteX510" fmla="*/ 1199188 w 1957087"/>
              <a:gd name="connsiteY510" fmla="*/ 1114848 h 1253095"/>
              <a:gd name="connsiteX511" fmla="*/ 1196311 w 1957087"/>
              <a:gd name="connsiteY511" fmla="*/ 1122337 h 1253095"/>
              <a:gd name="connsiteX512" fmla="*/ 1203453 w 1957087"/>
              <a:gd name="connsiteY512" fmla="*/ 1121644 h 1253095"/>
              <a:gd name="connsiteX513" fmla="*/ 1249098 w 1957087"/>
              <a:gd name="connsiteY513" fmla="*/ 1114594 h 1253095"/>
              <a:gd name="connsiteX514" fmla="*/ 1248140 w 1957087"/>
              <a:gd name="connsiteY514" fmla="*/ 1115757 h 1253095"/>
              <a:gd name="connsiteX515" fmla="*/ 1248011 w 1957087"/>
              <a:gd name="connsiteY515" fmla="*/ 1114886 h 1253095"/>
              <a:gd name="connsiteX516" fmla="*/ 1345037 w 1957087"/>
              <a:gd name="connsiteY516" fmla="*/ 1113305 h 1253095"/>
              <a:gd name="connsiteX517" fmla="*/ 1336282 w 1957087"/>
              <a:gd name="connsiteY517" fmla="*/ 1115958 h 1253095"/>
              <a:gd name="connsiteX518" fmla="*/ 1344465 w 1957087"/>
              <a:gd name="connsiteY518" fmla="*/ 1125978 h 1253095"/>
              <a:gd name="connsiteX519" fmla="*/ 1236860 w 1957087"/>
              <a:gd name="connsiteY519" fmla="*/ 1112994 h 1253095"/>
              <a:gd name="connsiteX520" fmla="*/ 1237554 w 1957087"/>
              <a:gd name="connsiteY520" fmla="*/ 1120136 h 1253095"/>
              <a:gd name="connsiteX521" fmla="*/ 1242390 w 1957087"/>
              <a:gd name="connsiteY521" fmla="*/ 1114259 h 1253095"/>
              <a:gd name="connsiteX522" fmla="*/ 1758849 w 1957087"/>
              <a:gd name="connsiteY522" fmla="*/ 1105573 h 1253095"/>
              <a:gd name="connsiteX523" fmla="*/ 1771522 w 1957087"/>
              <a:gd name="connsiteY523" fmla="*/ 1106145 h 1253095"/>
              <a:gd name="connsiteX524" fmla="*/ 1770603 w 1957087"/>
              <a:gd name="connsiteY524" fmla="*/ 1115247 h 1253095"/>
              <a:gd name="connsiteX525" fmla="*/ 1758849 w 1957087"/>
              <a:gd name="connsiteY525" fmla="*/ 1105573 h 1253095"/>
              <a:gd name="connsiteX526" fmla="*/ 1212434 w 1957087"/>
              <a:gd name="connsiteY526" fmla="*/ 1102747 h 1253095"/>
              <a:gd name="connsiteX527" fmla="*/ 1215086 w 1957087"/>
              <a:gd name="connsiteY527" fmla="*/ 1111502 h 1253095"/>
              <a:gd name="connsiteX528" fmla="*/ 1218311 w 1957087"/>
              <a:gd name="connsiteY528" fmla="*/ 1107584 h 1253095"/>
              <a:gd name="connsiteX529" fmla="*/ 1246534 w 1957087"/>
              <a:gd name="connsiteY529" fmla="*/ 1101239 h 1253095"/>
              <a:gd name="connsiteX530" fmla="*/ 1248493 w 1957087"/>
              <a:gd name="connsiteY530" fmla="*/ 1102852 h 1253095"/>
              <a:gd name="connsiteX531" fmla="*/ 1244921 w 1957087"/>
              <a:gd name="connsiteY531" fmla="*/ 1103198 h 1253095"/>
              <a:gd name="connsiteX532" fmla="*/ 1320264 w 1957087"/>
              <a:gd name="connsiteY532" fmla="*/ 1099488 h 1253095"/>
              <a:gd name="connsiteX533" fmla="*/ 1315080 w 1957087"/>
              <a:gd name="connsiteY533" fmla="*/ 1101794 h 1253095"/>
              <a:gd name="connsiteX534" fmla="*/ 1321304 w 1957087"/>
              <a:gd name="connsiteY534" fmla="*/ 1110202 h 1253095"/>
              <a:gd name="connsiteX535" fmla="*/ 1320264 w 1957087"/>
              <a:gd name="connsiteY535" fmla="*/ 1099488 h 1253095"/>
              <a:gd name="connsiteX536" fmla="*/ 1327406 w 1957087"/>
              <a:gd name="connsiteY536" fmla="*/ 1098795 h 1253095"/>
              <a:gd name="connsiteX537" fmla="*/ 1328100 w 1957087"/>
              <a:gd name="connsiteY537" fmla="*/ 1105938 h 1253095"/>
              <a:gd name="connsiteX538" fmla="*/ 1332937 w 1957087"/>
              <a:gd name="connsiteY538" fmla="*/ 1100061 h 1253095"/>
              <a:gd name="connsiteX539" fmla="*/ 1709425 w 1957087"/>
              <a:gd name="connsiteY539" fmla="*/ 1097754 h 1253095"/>
              <a:gd name="connsiteX540" fmla="*/ 1708159 w 1957087"/>
              <a:gd name="connsiteY540" fmla="*/ 1103285 h 1253095"/>
              <a:gd name="connsiteX541" fmla="*/ 1704241 w 1957087"/>
              <a:gd name="connsiteY541" fmla="*/ 1100060 h 1253095"/>
              <a:gd name="connsiteX542" fmla="*/ 1699404 w 1957087"/>
              <a:gd name="connsiteY542" fmla="*/ 1105937 h 1253095"/>
              <a:gd name="connsiteX543" fmla="*/ 1695486 w 1957087"/>
              <a:gd name="connsiteY543" fmla="*/ 1102712 h 1253095"/>
              <a:gd name="connsiteX544" fmla="*/ 1694221 w 1957087"/>
              <a:gd name="connsiteY544" fmla="*/ 1108243 h 1253095"/>
              <a:gd name="connsiteX545" fmla="*/ 1685119 w 1957087"/>
              <a:gd name="connsiteY545" fmla="*/ 1107323 h 1253095"/>
              <a:gd name="connsiteX546" fmla="*/ 1697792 w 1957087"/>
              <a:gd name="connsiteY546" fmla="*/ 1107896 h 1253095"/>
              <a:gd name="connsiteX547" fmla="*/ 1707240 w 1957087"/>
              <a:gd name="connsiteY547" fmla="*/ 1112386 h 1253095"/>
              <a:gd name="connsiteX548" fmla="*/ 1716341 w 1957087"/>
              <a:gd name="connsiteY548" fmla="*/ 1113305 h 1253095"/>
              <a:gd name="connsiteX549" fmla="*/ 1708159 w 1957087"/>
              <a:gd name="connsiteY549" fmla="*/ 1103285 h 1253095"/>
              <a:gd name="connsiteX550" fmla="*/ 1714955 w 1957087"/>
              <a:gd name="connsiteY550" fmla="*/ 1099020 h 1253095"/>
              <a:gd name="connsiteX551" fmla="*/ 281693 w 1957087"/>
              <a:gd name="connsiteY551" fmla="*/ 1095780 h 1253095"/>
              <a:gd name="connsiteX552" fmla="*/ 287570 w 1957087"/>
              <a:gd name="connsiteY552" fmla="*/ 1100617 h 1253095"/>
              <a:gd name="connsiteX553" fmla="*/ 278815 w 1957087"/>
              <a:gd name="connsiteY553" fmla="*/ 1103269 h 1253095"/>
              <a:gd name="connsiteX554" fmla="*/ 340792 w 1957087"/>
              <a:gd name="connsiteY554" fmla="*/ 1091844 h 1253095"/>
              <a:gd name="connsiteX555" fmla="*/ 332037 w 1957087"/>
              <a:gd name="connsiteY555" fmla="*/ 1094496 h 1253095"/>
              <a:gd name="connsiteX556" fmla="*/ 335955 w 1957087"/>
              <a:gd name="connsiteY556" fmla="*/ 1097721 h 1253095"/>
              <a:gd name="connsiteX557" fmla="*/ 1238351 w 1957087"/>
              <a:gd name="connsiteY557" fmla="*/ 1091219 h 1253095"/>
              <a:gd name="connsiteX558" fmla="*/ 1234554 w 1957087"/>
              <a:gd name="connsiteY558" fmla="*/ 1107810 h 1253095"/>
              <a:gd name="connsiteX559" fmla="*/ 1238351 w 1957087"/>
              <a:gd name="connsiteY559" fmla="*/ 1091219 h 1253095"/>
              <a:gd name="connsiteX560" fmla="*/ 1256207 w 1957087"/>
              <a:gd name="connsiteY560" fmla="*/ 1089486 h 1253095"/>
              <a:gd name="connsiteX561" fmla="*/ 1252636 w 1957087"/>
              <a:gd name="connsiteY561" fmla="*/ 1089832 h 1253095"/>
              <a:gd name="connsiteX562" fmla="*/ 1251370 w 1957087"/>
              <a:gd name="connsiteY562" fmla="*/ 1095362 h 1253095"/>
              <a:gd name="connsiteX563" fmla="*/ 1245207 w 1957087"/>
              <a:gd name="connsiteY563" fmla="*/ 1096862 h 1253095"/>
              <a:gd name="connsiteX564" fmla="*/ 1244921 w 1957087"/>
              <a:gd name="connsiteY564" fmla="*/ 1103198 h 1253095"/>
              <a:gd name="connsiteX565" fmla="*/ 1243656 w 1957087"/>
              <a:gd name="connsiteY565" fmla="*/ 1108729 h 1253095"/>
              <a:gd name="connsiteX566" fmla="*/ 1247574 w 1957087"/>
              <a:gd name="connsiteY566" fmla="*/ 1111953 h 1253095"/>
              <a:gd name="connsiteX567" fmla="*/ 1248011 w 1957087"/>
              <a:gd name="connsiteY567" fmla="*/ 1114886 h 1253095"/>
              <a:gd name="connsiteX568" fmla="*/ 1244349 w 1957087"/>
              <a:gd name="connsiteY568" fmla="*/ 1115871 h 1253095"/>
              <a:gd name="connsiteX569" fmla="*/ 1250226 w 1957087"/>
              <a:gd name="connsiteY569" fmla="*/ 1120708 h 1253095"/>
              <a:gd name="connsiteX570" fmla="*/ 1249879 w 1957087"/>
              <a:gd name="connsiteY570" fmla="*/ 1117137 h 1253095"/>
              <a:gd name="connsiteX571" fmla="*/ 1259900 w 1957087"/>
              <a:gd name="connsiteY571" fmla="*/ 1108954 h 1253095"/>
              <a:gd name="connsiteX572" fmla="*/ 1254023 w 1957087"/>
              <a:gd name="connsiteY572" fmla="*/ 1104117 h 1253095"/>
              <a:gd name="connsiteX573" fmla="*/ 1250452 w 1957087"/>
              <a:gd name="connsiteY573" fmla="*/ 1104464 h 1253095"/>
              <a:gd name="connsiteX574" fmla="*/ 1248493 w 1957087"/>
              <a:gd name="connsiteY574" fmla="*/ 1102852 h 1253095"/>
              <a:gd name="connsiteX575" fmla="*/ 1251370 w 1957087"/>
              <a:gd name="connsiteY575" fmla="*/ 1095362 h 1253095"/>
              <a:gd name="connsiteX576" fmla="*/ 1256901 w 1957087"/>
              <a:gd name="connsiteY576" fmla="*/ 1096628 h 1253095"/>
              <a:gd name="connsiteX577" fmla="*/ 1277635 w 1957087"/>
              <a:gd name="connsiteY577" fmla="*/ 1087405 h 1253095"/>
              <a:gd name="connsiteX578" fmla="*/ 1272798 w 1957087"/>
              <a:gd name="connsiteY578" fmla="*/ 1093282 h 1253095"/>
              <a:gd name="connsiteX579" fmla="*/ 1284205 w 1957087"/>
              <a:gd name="connsiteY579" fmla="*/ 1099384 h 1253095"/>
              <a:gd name="connsiteX580" fmla="*/ 1279021 w 1957087"/>
              <a:gd name="connsiteY580" fmla="*/ 1101690 h 1253095"/>
              <a:gd name="connsiteX581" fmla="*/ 1286857 w 1957087"/>
              <a:gd name="connsiteY581" fmla="*/ 1108139 h 1253095"/>
              <a:gd name="connsiteX582" fmla="*/ 1284205 w 1957087"/>
              <a:gd name="connsiteY582" fmla="*/ 1099384 h 1253095"/>
              <a:gd name="connsiteX583" fmla="*/ 1277635 w 1957087"/>
              <a:gd name="connsiteY583" fmla="*/ 1087405 h 1253095"/>
              <a:gd name="connsiteX584" fmla="*/ 1185701 w 1957087"/>
              <a:gd name="connsiteY584" fmla="*/ 1087318 h 1253095"/>
              <a:gd name="connsiteX585" fmla="*/ 1179252 w 1957087"/>
              <a:gd name="connsiteY585" fmla="*/ 1095155 h 1253095"/>
              <a:gd name="connsiteX586" fmla="*/ 1188354 w 1957087"/>
              <a:gd name="connsiteY586" fmla="*/ 1096074 h 1253095"/>
              <a:gd name="connsiteX587" fmla="*/ 1728199 w 1957087"/>
              <a:gd name="connsiteY587" fmla="*/ 1086920 h 1253095"/>
              <a:gd name="connsiteX588" fmla="*/ 1737647 w 1957087"/>
              <a:gd name="connsiteY588" fmla="*/ 1091410 h 1253095"/>
              <a:gd name="connsiteX589" fmla="*/ 1742831 w 1957087"/>
              <a:gd name="connsiteY589" fmla="*/ 1089104 h 1253095"/>
              <a:gd name="connsiteX590" fmla="*/ 1733157 w 1957087"/>
              <a:gd name="connsiteY590" fmla="*/ 1100858 h 1253095"/>
              <a:gd name="connsiteX591" fmla="*/ 1728199 w 1957087"/>
              <a:gd name="connsiteY591" fmla="*/ 1086920 h 1253095"/>
              <a:gd name="connsiteX592" fmla="*/ 1684651 w 1957087"/>
              <a:gd name="connsiteY592" fmla="*/ 1083938 h 1253095"/>
              <a:gd name="connsiteX593" fmla="*/ 1678202 w 1957087"/>
              <a:gd name="connsiteY593" fmla="*/ 1091774 h 1253095"/>
              <a:gd name="connsiteX594" fmla="*/ 1683733 w 1957087"/>
              <a:gd name="connsiteY594" fmla="*/ 1093039 h 1253095"/>
              <a:gd name="connsiteX595" fmla="*/ 1677284 w 1957087"/>
              <a:gd name="connsiteY595" fmla="*/ 1100875 h 1253095"/>
              <a:gd name="connsiteX596" fmla="*/ 1687997 w 1957087"/>
              <a:gd name="connsiteY596" fmla="*/ 1099835 h 1253095"/>
              <a:gd name="connsiteX597" fmla="*/ 1683733 w 1957087"/>
              <a:gd name="connsiteY597" fmla="*/ 1093039 h 1253095"/>
              <a:gd name="connsiteX598" fmla="*/ 311182 w 1957087"/>
              <a:gd name="connsiteY598" fmla="*/ 1083904 h 1253095"/>
              <a:gd name="connsiteX599" fmla="*/ 319018 w 1957087"/>
              <a:gd name="connsiteY599" fmla="*/ 1090353 h 1253095"/>
              <a:gd name="connsiteX600" fmla="*/ 322243 w 1957087"/>
              <a:gd name="connsiteY600" fmla="*/ 1086435 h 1253095"/>
              <a:gd name="connsiteX601" fmla="*/ 1255513 w 1957087"/>
              <a:gd name="connsiteY601" fmla="*/ 1082343 h 1253095"/>
              <a:gd name="connsiteX602" fmla="*/ 1243188 w 1957087"/>
              <a:gd name="connsiteY602" fmla="*/ 1085342 h 1253095"/>
              <a:gd name="connsiteX603" fmla="*/ 1249065 w 1957087"/>
              <a:gd name="connsiteY603" fmla="*/ 1090179 h 1253095"/>
              <a:gd name="connsiteX604" fmla="*/ 262103 w 1957087"/>
              <a:gd name="connsiteY604" fmla="*/ 1079657 h 1253095"/>
              <a:gd name="connsiteX605" fmla="*/ 267980 w 1957087"/>
              <a:gd name="connsiteY605" fmla="*/ 1084494 h 1253095"/>
              <a:gd name="connsiteX606" fmla="*/ 256000 w 1957087"/>
              <a:gd name="connsiteY606" fmla="*/ 1091065 h 1253095"/>
              <a:gd name="connsiteX607" fmla="*/ 1731076 w 1957087"/>
              <a:gd name="connsiteY607" fmla="*/ 1079430 h 1253095"/>
              <a:gd name="connsiteX608" fmla="*/ 1733382 w 1957087"/>
              <a:gd name="connsiteY608" fmla="*/ 1084614 h 1253095"/>
              <a:gd name="connsiteX609" fmla="*/ 1728199 w 1957087"/>
              <a:gd name="connsiteY609" fmla="*/ 1086920 h 1253095"/>
              <a:gd name="connsiteX610" fmla="*/ 1217149 w 1957087"/>
              <a:gd name="connsiteY610" fmla="*/ 1077055 h 1253095"/>
              <a:gd name="connsiteX611" fmla="*/ 1216005 w 1957087"/>
              <a:gd name="connsiteY611" fmla="*/ 1102401 h 1253095"/>
              <a:gd name="connsiteX612" fmla="*/ 1221535 w 1957087"/>
              <a:gd name="connsiteY612" fmla="*/ 1103666 h 1253095"/>
              <a:gd name="connsiteX613" fmla="*/ 1218882 w 1957087"/>
              <a:gd name="connsiteY613" fmla="*/ 1094912 h 1253095"/>
              <a:gd name="connsiteX614" fmla="*/ 1217149 w 1957087"/>
              <a:gd name="connsiteY614" fmla="*/ 1077055 h 1253095"/>
              <a:gd name="connsiteX615" fmla="*/ 1890864 w 1957087"/>
              <a:gd name="connsiteY615" fmla="*/ 1072929 h 1253095"/>
              <a:gd name="connsiteX616" fmla="*/ 1893169 w 1957087"/>
              <a:gd name="connsiteY616" fmla="*/ 1078112 h 1253095"/>
              <a:gd name="connsiteX617" fmla="*/ 1884414 w 1957087"/>
              <a:gd name="connsiteY617" fmla="*/ 1080765 h 1253095"/>
              <a:gd name="connsiteX618" fmla="*/ 1883721 w 1957087"/>
              <a:gd name="connsiteY618" fmla="*/ 1073622 h 1253095"/>
              <a:gd name="connsiteX619" fmla="*/ 1721282 w 1957087"/>
              <a:gd name="connsiteY619" fmla="*/ 1071369 h 1253095"/>
              <a:gd name="connsiteX620" fmla="*/ 1725547 w 1957087"/>
              <a:gd name="connsiteY620" fmla="*/ 1078165 h 1253095"/>
              <a:gd name="connsiteX621" fmla="*/ 1714833 w 1957087"/>
              <a:gd name="connsiteY621" fmla="*/ 1079205 h 1253095"/>
              <a:gd name="connsiteX622" fmla="*/ 1740344 w 1957087"/>
              <a:gd name="connsiteY622" fmla="*/ 1070424 h 1253095"/>
              <a:gd name="connsiteX623" fmla="*/ 1742103 w 1957087"/>
              <a:gd name="connsiteY623" fmla="*/ 1070587 h 1253095"/>
              <a:gd name="connsiteX624" fmla="*/ 1740185 w 1957087"/>
              <a:gd name="connsiteY624" fmla="*/ 1070548 h 1253095"/>
              <a:gd name="connsiteX625" fmla="*/ 1288227 w 1957087"/>
              <a:gd name="connsiteY625" fmla="*/ 1066550 h 1253095"/>
              <a:gd name="connsiteX626" fmla="*/ 1285002 w 1957087"/>
              <a:gd name="connsiteY626" fmla="*/ 1070468 h 1253095"/>
              <a:gd name="connsiteX627" fmla="*/ 1290879 w 1957087"/>
              <a:gd name="connsiteY627" fmla="*/ 1075305 h 1253095"/>
              <a:gd name="connsiteX628" fmla="*/ 1294103 w 1957087"/>
              <a:gd name="connsiteY628" fmla="*/ 1071386 h 1253095"/>
              <a:gd name="connsiteX629" fmla="*/ 1246638 w 1957087"/>
              <a:gd name="connsiteY629" fmla="*/ 1065180 h 1253095"/>
              <a:gd name="connsiteX630" fmla="*/ 1245719 w 1957087"/>
              <a:gd name="connsiteY630" fmla="*/ 1074282 h 1253095"/>
              <a:gd name="connsiteX631" fmla="*/ 1252168 w 1957087"/>
              <a:gd name="connsiteY631" fmla="*/ 1066446 h 1253095"/>
              <a:gd name="connsiteX632" fmla="*/ 1276748 w 1957087"/>
              <a:gd name="connsiteY632" fmla="*/ 1062032 h 1253095"/>
              <a:gd name="connsiteX633" fmla="*/ 1270023 w 1957087"/>
              <a:gd name="connsiteY633" fmla="*/ 1064712 h 1253095"/>
              <a:gd name="connsiteX634" fmla="*/ 1283043 w 1957087"/>
              <a:gd name="connsiteY634" fmla="*/ 1068856 h 1253095"/>
              <a:gd name="connsiteX635" fmla="*/ 1276748 w 1957087"/>
              <a:gd name="connsiteY635" fmla="*/ 1062032 h 1253095"/>
              <a:gd name="connsiteX636" fmla="*/ 1841091 w 1957087"/>
              <a:gd name="connsiteY636" fmla="*/ 1061540 h 1253095"/>
              <a:gd name="connsiteX637" fmla="*/ 1843397 w 1957087"/>
              <a:gd name="connsiteY637" fmla="*/ 1066723 h 1253095"/>
              <a:gd name="connsiteX638" fmla="*/ 1836255 w 1957087"/>
              <a:gd name="connsiteY638" fmla="*/ 1067417 h 1253095"/>
              <a:gd name="connsiteX639" fmla="*/ 312326 w 1957087"/>
              <a:gd name="connsiteY639" fmla="*/ 1058559 h 1253095"/>
              <a:gd name="connsiteX640" fmla="*/ 305184 w 1957087"/>
              <a:gd name="connsiteY640" fmla="*/ 1059253 h 1253095"/>
              <a:gd name="connsiteX641" fmla="*/ 307489 w 1957087"/>
              <a:gd name="connsiteY641" fmla="*/ 1064436 h 1253095"/>
              <a:gd name="connsiteX642" fmla="*/ 284567 w 1957087"/>
              <a:gd name="connsiteY642" fmla="*/ 1058239 h 1253095"/>
              <a:gd name="connsiteX643" fmla="*/ 284432 w 1957087"/>
              <a:gd name="connsiteY643" fmla="*/ 1059014 h 1253095"/>
              <a:gd name="connsiteX644" fmla="*/ 283948 w 1957087"/>
              <a:gd name="connsiteY644" fmla="*/ 1058666 h 1253095"/>
              <a:gd name="connsiteX645" fmla="*/ 1727038 w 1957087"/>
              <a:gd name="connsiteY645" fmla="*/ 1056390 h 1253095"/>
              <a:gd name="connsiteX646" fmla="*/ 1736486 w 1957087"/>
              <a:gd name="connsiteY646" fmla="*/ 1060881 h 1253095"/>
              <a:gd name="connsiteX647" fmla="*/ 1738792 w 1957087"/>
              <a:gd name="connsiteY647" fmla="*/ 1066064 h 1253095"/>
              <a:gd name="connsiteX648" fmla="*/ 1744322 w 1957087"/>
              <a:gd name="connsiteY648" fmla="*/ 1067330 h 1253095"/>
              <a:gd name="connsiteX649" fmla="*/ 1740344 w 1957087"/>
              <a:gd name="connsiteY649" fmla="*/ 1070424 h 1253095"/>
              <a:gd name="connsiteX650" fmla="*/ 1735567 w 1957087"/>
              <a:gd name="connsiteY650" fmla="*/ 1069982 h 1253095"/>
              <a:gd name="connsiteX651" fmla="*/ 1743403 w 1957087"/>
              <a:gd name="connsiteY651" fmla="*/ 1076431 h 1253095"/>
              <a:gd name="connsiteX652" fmla="*/ 1730384 w 1957087"/>
              <a:gd name="connsiteY652" fmla="*/ 1072288 h 1253095"/>
              <a:gd name="connsiteX653" fmla="*/ 1735220 w 1957087"/>
              <a:gd name="connsiteY653" fmla="*/ 1066411 h 1253095"/>
              <a:gd name="connsiteX654" fmla="*/ 1727038 w 1957087"/>
              <a:gd name="connsiteY654" fmla="*/ 1056390 h 1253095"/>
              <a:gd name="connsiteX655" fmla="*/ 1690979 w 1957087"/>
              <a:gd name="connsiteY655" fmla="*/ 1056286 h 1253095"/>
              <a:gd name="connsiteX656" fmla="*/ 1690407 w 1957087"/>
              <a:gd name="connsiteY656" fmla="*/ 1068959 h 1253095"/>
              <a:gd name="connsiteX657" fmla="*/ 1700774 w 1957087"/>
              <a:gd name="connsiteY657" fmla="*/ 1064348 h 1253095"/>
              <a:gd name="connsiteX658" fmla="*/ 1768280 w 1957087"/>
              <a:gd name="connsiteY658" fmla="*/ 1054189 h 1253095"/>
              <a:gd name="connsiteX659" fmla="*/ 1770586 w 1957087"/>
              <a:gd name="connsiteY659" fmla="*/ 1059372 h 1253095"/>
              <a:gd name="connsiteX660" fmla="*/ 1760565 w 1957087"/>
              <a:gd name="connsiteY660" fmla="*/ 1067555 h 1253095"/>
              <a:gd name="connsiteX661" fmla="*/ 1766442 w 1957087"/>
              <a:gd name="connsiteY661" fmla="*/ 1072392 h 1253095"/>
              <a:gd name="connsiteX662" fmla="*/ 1763218 w 1957087"/>
              <a:gd name="connsiteY662" fmla="*/ 1076310 h 1253095"/>
              <a:gd name="connsiteX663" fmla="*/ 1760219 w 1957087"/>
              <a:gd name="connsiteY663" fmla="*/ 1063984 h 1253095"/>
              <a:gd name="connsiteX664" fmla="*/ 1761137 w 1957087"/>
              <a:gd name="connsiteY664" fmla="*/ 1054882 h 1253095"/>
              <a:gd name="connsiteX665" fmla="*/ 1765056 w 1957087"/>
              <a:gd name="connsiteY665" fmla="*/ 1058107 h 1253095"/>
              <a:gd name="connsiteX666" fmla="*/ 1272209 w 1957087"/>
              <a:gd name="connsiteY666" fmla="*/ 1050081 h 1253095"/>
              <a:gd name="connsiteX667" fmla="*/ 1272901 w 1957087"/>
              <a:gd name="connsiteY667" fmla="*/ 1057223 h 1253095"/>
              <a:gd name="connsiteX668" fmla="*/ 1280044 w 1957087"/>
              <a:gd name="connsiteY668" fmla="*/ 1056530 h 1253095"/>
              <a:gd name="connsiteX669" fmla="*/ 1630146 w 1957087"/>
              <a:gd name="connsiteY669" fmla="*/ 1042366 h 1253095"/>
              <a:gd name="connsiteX670" fmla="*/ 1623004 w 1957087"/>
              <a:gd name="connsiteY670" fmla="*/ 1043059 h 1253095"/>
              <a:gd name="connsiteX671" fmla="*/ 1626922 w 1957087"/>
              <a:gd name="connsiteY671" fmla="*/ 1046284 h 1253095"/>
              <a:gd name="connsiteX672" fmla="*/ 1222783 w 1957087"/>
              <a:gd name="connsiteY672" fmla="*/ 1042262 h 1253095"/>
              <a:gd name="connsiteX673" fmla="*/ 1217946 w 1957087"/>
              <a:gd name="connsiteY673" fmla="*/ 1048139 h 1253095"/>
              <a:gd name="connsiteX674" fmla="*/ 1226701 w 1957087"/>
              <a:gd name="connsiteY674" fmla="*/ 1045487 h 1253095"/>
              <a:gd name="connsiteX675" fmla="*/ 316123 w 1957087"/>
              <a:gd name="connsiteY675" fmla="*/ 1041968 h 1253095"/>
              <a:gd name="connsiteX676" fmla="*/ 311286 w 1957087"/>
              <a:gd name="connsiteY676" fmla="*/ 1047845 h 1253095"/>
              <a:gd name="connsiteX677" fmla="*/ 315204 w 1957087"/>
              <a:gd name="connsiteY677" fmla="*/ 1051070 h 1253095"/>
              <a:gd name="connsiteX678" fmla="*/ 1282228 w 1957087"/>
              <a:gd name="connsiteY678" fmla="*/ 1041897 h 1253095"/>
              <a:gd name="connsiteX679" fmla="*/ 1282922 w 1957087"/>
              <a:gd name="connsiteY679" fmla="*/ 1049040 h 1253095"/>
              <a:gd name="connsiteX680" fmla="*/ 1288106 w 1957087"/>
              <a:gd name="connsiteY680" fmla="*/ 1046734 h 1253095"/>
              <a:gd name="connsiteX681" fmla="*/ 1287759 w 1957087"/>
              <a:gd name="connsiteY681" fmla="*/ 1043163 h 1253095"/>
              <a:gd name="connsiteX682" fmla="*/ 1693164 w 1957087"/>
              <a:gd name="connsiteY682" fmla="*/ 1041655 h 1253095"/>
              <a:gd name="connsiteX683" fmla="*/ 1690632 w 1957087"/>
              <a:gd name="connsiteY683" fmla="*/ 1052715 h 1253095"/>
              <a:gd name="connsiteX684" fmla="*/ 1697081 w 1957087"/>
              <a:gd name="connsiteY684" fmla="*/ 1044879 h 1253095"/>
              <a:gd name="connsiteX685" fmla="*/ 1305615 w 1957087"/>
              <a:gd name="connsiteY685" fmla="*/ 1041430 h 1253095"/>
              <a:gd name="connsiteX686" fmla="*/ 1312185 w 1957087"/>
              <a:gd name="connsiteY686" fmla="*/ 1053409 h 1253095"/>
              <a:gd name="connsiteX687" fmla="*/ 1317022 w 1957087"/>
              <a:gd name="connsiteY687" fmla="*/ 1047532 h 1253095"/>
              <a:gd name="connsiteX688" fmla="*/ 288471 w 1957087"/>
              <a:gd name="connsiteY688" fmla="*/ 1035641 h 1253095"/>
              <a:gd name="connsiteX689" fmla="*/ 294348 w 1957087"/>
              <a:gd name="connsiteY689" fmla="*/ 1040478 h 1253095"/>
              <a:gd name="connsiteX690" fmla="*/ 284674 w 1957087"/>
              <a:gd name="connsiteY690" fmla="*/ 1052231 h 1253095"/>
              <a:gd name="connsiteX691" fmla="*/ 288593 w 1957087"/>
              <a:gd name="connsiteY691" fmla="*/ 1055456 h 1253095"/>
              <a:gd name="connsiteX692" fmla="*/ 284567 w 1957087"/>
              <a:gd name="connsiteY692" fmla="*/ 1058239 h 1253095"/>
              <a:gd name="connsiteX693" fmla="*/ 284721 w 1957087"/>
              <a:gd name="connsiteY693" fmla="*/ 1057353 h 1253095"/>
              <a:gd name="connsiteX694" fmla="*/ 279491 w 1957087"/>
              <a:gd name="connsiteY694" fmla="*/ 1054537 h 1253095"/>
              <a:gd name="connsiteX695" fmla="*/ 1669083 w 1957087"/>
              <a:gd name="connsiteY695" fmla="*/ 1034980 h 1253095"/>
              <a:gd name="connsiteX696" fmla="*/ 1664246 w 1957087"/>
              <a:gd name="connsiteY696" fmla="*/ 1040857 h 1253095"/>
              <a:gd name="connsiteX697" fmla="*/ 1674960 w 1957087"/>
              <a:gd name="connsiteY697" fmla="*/ 1039817 h 1253095"/>
              <a:gd name="connsiteX698" fmla="*/ 1321166 w 1957087"/>
              <a:gd name="connsiteY698" fmla="*/ 1034513 h 1253095"/>
              <a:gd name="connsiteX699" fmla="*/ 1316329 w 1957087"/>
              <a:gd name="connsiteY699" fmla="*/ 1040390 h 1253095"/>
              <a:gd name="connsiteX700" fmla="*/ 1327042 w 1957087"/>
              <a:gd name="connsiteY700" fmla="*/ 1039349 h 1253095"/>
              <a:gd name="connsiteX701" fmla="*/ 1248701 w 1957087"/>
              <a:gd name="connsiteY701" fmla="*/ 1030734 h 1253095"/>
              <a:gd name="connsiteX702" fmla="*/ 1242252 w 1957087"/>
              <a:gd name="connsiteY702" fmla="*/ 1038570 h 1253095"/>
              <a:gd name="connsiteX703" fmla="*/ 1252965 w 1957087"/>
              <a:gd name="connsiteY703" fmla="*/ 1037529 h 1253095"/>
              <a:gd name="connsiteX704" fmla="*/ 1695694 w 1957087"/>
              <a:gd name="connsiteY704" fmla="*/ 1030595 h 1253095"/>
              <a:gd name="connsiteX705" fmla="*/ 1680144 w 1957087"/>
              <a:gd name="connsiteY705" fmla="*/ 1037511 h 1253095"/>
              <a:gd name="connsiteX706" fmla="*/ 1698000 w 1957087"/>
              <a:gd name="connsiteY706" fmla="*/ 1035778 h 1253095"/>
              <a:gd name="connsiteX707" fmla="*/ 1782096 w 1957087"/>
              <a:gd name="connsiteY707" fmla="*/ 1029416 h 1253095"/>
              <a:gd name="connsiteX708" fmla="*/ 1791198 w 1957087"/>
              <a:gd name="connsiteY708" fmla="*/ 1030335 h 1253095"/>
              <a:gd name="connsiteX709" fmla="*/ 1787973 w 1957087"/>
              <a:gd name="connsiteY709" fmla="*/ 1034253 h 1253095"/>
              <a:gd name="connsiteX710" fmla="*/ 1750013 w 1957087"/>
              <a:gd name="connsiteY710" fmla="*/ 1028474 h 1253095"/>
              <a:gd name="connsiteX711" fmla="*/ 1749609 w 1957087"/>
              <a:gd name="connsiteY711" fmla="*/ 1028965 h 1253095"/>
              <a:gd name="connsiteX712" fmla="*/ 1750394 w 1957087"/>
              <a:gd name="connsiteY712" fmla="*/ 1029611 h 1253095"/>
              <a:gd name="connsiteX713" fmla="*/ 1736936 w 1957087"/>
              <a:gd name="connsiteY713" fmla="*/ 1028392 h 1253095"/>
              <a:gd name="connsiteX714" fmla="*/ 1742813 w 1957087"/>
              <a:gd name="connsiteY714" fmla="*/ 1033229 h 1253095"/>
              <a:gd name="connsiteX715" fmla="*/ 1737630 w 1957087"/>
              <a:gd name="connsiteY715" fmla="*/ 1035535 h 1253095"/>
              <a:gd name="connsiteX716" fmla="*/ 1776566 w 1957087"/>
              <a:gd name="connsiteY716" fmla="*/ 1028150 h 1253095"/>
              <a:gd name="connsiteX717" fmla="*/ 1777260 w 1957087"/>
              <a:gd name="connsiteY717" fmla="*/ 1035293 h 1253095"/>
              <a:gd name="connsiteX718" fmla="*/ 1771730 w 1957087"/>
              <a:gd name="connsiteY718" fmla="*/ 1034027 h 1253095"/>
              <a:gd name="connsiteX719" fmla="*/ 1853868 w 1957087"/>
              <a:gd name="connsiteY719" fmla="*/ 1026052 h 1253095"/>
              <a:gd name="connsiteX720" fmla="*/ 1863316 w 1957087"/>
              <a:gd name="connsiteY720" fmla="*/ 1030542 h 1253095"/>
              <a:gd name="connsiteX721" fmla="*/ 1854908 w 1957087"/>
              <a:gd name="connsiteY721" fmla="*/ 1036766 h 1253095"/>
              <a:gd name="connsiteX722" fmla="*/ 1273005 w 1957087"/>
              <a:gd name="connsiteY722" fmla="*/ 1021164 h 1253095"/>
              <a:gd name="connsiteX723" fmla="*/ 1265863 w 1957087"/>
              <a:gd name="connsiteY723" fmla="*/ 1021858 h 1253095"/>
              <a:gd name="connsiteX724" fmla="*/ 1266557 w 1957087"/>
              <a:gd name="connsiteY724" fmla="*/ 1029000 h 1253095"/>
              <a:gd name="connsiteX725" fmla="*/ 1667697 w 1957087"/>
              <a:gd name="connsiteY725" fmla="*/ 1020695 h 1253095"/>
              <a:gd name="connsiteX726" fmla="*/ 1674614 w 1957087"/>
              <a:gd name="connsiteY726" fmla="*/ 1036246 h 1253095"/>
              <a:gd name="connsiteX727" fmla="*/ 1667697 w 1957087"/>
              <a:gd name="connsiteY727" fmla="*/ 1020695 h 1253095"/>
              <a:gd name="connsiteX728" fmla="*/ 309405 w 1957087"/>
              <a:gd name="connsiteY728" fmla="*/ 1019189 h 1253095"/>
              <a:gd name="connsiteX729" fmla="*/ 304941 w 1957087"/>
              <a:gd name="connsiteY729" fmla="*/ 1019622 h 1253095"/>
              <a:gd name="connsiteX730" fmla="*/ 298839 w 1957087"/>
              <a:gd name="connsiteY730" fmla="*/ 1031029 h 1253095"/>
              <a:gd name="connsiteX731" fmla="*/ 303103 w 1957087"/>
              <a:gd name="connsiteY731" fmla="*/ 1037825 h 1253095"/>
              <a:gd name="connsiteX732" fmla="*/ 307940 w 1957087"/>
              <a:gd name="connsiteY732" fmla="*/ 1031947 h 1253095"/>
              <a:gd name="connsiteX733" fmla="*/ 309900 w 1957087"/>
              <a:gd name="connsiteY733" fmla="*/ 1033560 h 1253095"/>
              <a:gd name="connsiteX734" fmla="*/ 305063 w 1957087"/>
              <a:gd name="connsiteY734" fmla="*/ 1039437 h 1253095"/>
              <a:gd name="connsiteX735" fmla="*/ 307022 w 1957087"/>
              <a:gd name="connsiteY735" fmla="*/ 1041050 h 1253095"/>
              <a:gd name="connsiteX736" fmla="*/ 317042 w 1957087"/>
              <a:gd name="connsiteY736" fmla="*/ 1032867 h 1253095"/>
              <a:gd name="connsiteX737" fmla="*/ 314389 w 1957087"/>
              <a:gd name="connsiteY737" fmla="*/ 1024112 h 1253095"/>
              <a:gd name="connsiteX738" fmla="*/ 309405 w 1957087"/>
              <a:gd name="connsiteY738" fmla="*/ 1019189 h 1253095"/>
              <a:gd name="connsiteX739" fmla="*/ 1701797 w 1957087"/>
              <a:gd name="connsiteY739" fmla="*/ 1019187 h 1253095"/>
              <a:gd name="connsiteX740" fmla="*/ 1694654 w 1957087"/>
              <a:gd name="connsiteY740" fmla="*/ 1019881 h 1253095"/>
              <a:gd name="connsiteX741" fmla="*/ 1698572 w 1957087"/>
              <a:gd name="connsiteY741" fmla="*/ 1023105 h 1253095"/>
              <a:gd name="connsiteX742" fmla="*/ 1298005 w 1957087"/>
              <a:gd name="connsiteY742" fmla="*/ 1018737 h 1253095"/>
              <a:gd name="connsiteX743" fmla="*/ 1291556 w 1957087"/>
              <a:gd name="connsiteY743" fmla="*/ 1026573 h 1253095"/>
              <a:gd name="connsiteX744" fmla="*/ 1302269 w 1957087"/>
              <a:gd name="connsiteY744" fmla="*/ 1025532 h 1253095"/>
              <a:gd name="connsiteX745" fmla="*/ 1326574 w 1957087"/>
              <a:gd name="connsiteY745" fmla="*/ 1015963 h 1253095"/>
              <a:gd name="connsiteX746" fmla="*/ 1320125 w 1957087"/>
              <a:gd name="connsiteY746" fmla="*/ 1023799 h 1253095"/>
              <a:gd name="connsiteX747" fmla="*/ 1330839 w 1957087"/>
              <a:gd name="connsiteY747" fmla="*/ 1022759 h 1253095"/>
              <a:gd name="connsiteX748" fmla="*/ 1737508 w 1957087"/>
              <a:gd name="connsiteY748" fmla="*/ 1015720 h 1253095"/>
              <a:gd name="connsiteX749" fmla="*/ 1743732 w 1957087"/>
              <a:gd name="connsiteY749" fmla="*/ 1024128 h 1253095"/>
              <a:gd name="connsiteX750" fmla="*/ 1736936 w 1957087"/>
              <a:gd name="connsiteY750" fmla="*/ 1028392 h 1253095"/>
              <a:gd name="connsiteX751" fmla="*/ 1736936 w 1957087"/>
              <a:gd name="connsiteY751" fmla="*/ 1028393 h 1253095"/>
              <a:gd name="connsiteX752" fmla="*/ 1957087 w 1957087"/>
              <a:gd name="connsiteY752" fmla="*/ 1012426 h 1253095"/>
              <a:gd name="connsiteX753" fmla="*/ 1952250 w 1957087"/>
              <a:gd name="connsiteY753" fmla="*/ 1018304 h 1253095"/>
              <a:gd name="connsiteX754" fmla="*/ 1948332 w 1957087"/>
              <a:gd name="connsiteY754" fmla="*/ 1015079 h 1253095"/>
              <a:gd name="connsiteX755" fmla="*/ 1832666 w 1957087"/>
              <a:gd name="connsiteY755" fmla="*/ 1011889 h 1253095"/>
              <a:gd name="connsiteX756" fmla="*/ 1834053 w 1957087"/>
              <a:gd name="connsiteY756" fmla="*/ 1026174 h 1253095"/>
              <a:gd name="connsiteX757" fmla="*/ 1824604 w 1957087"/>
              <a:gd name="connsiteY757" fmla="*/ 1021684 h 1253095"/>
              <a:gd name="connsiteX758" fmla="*/ 1297311 w 1957087"/>
              <a:gd name="connsiteY758" fmla="*/ 1011595 h 1253095"/>
              <a:gd name="connsiteX759" fmla="*/ 1288556 w 1957087"/>
              <a:gd name="connsiteY759" fmla="*/ 1014247 h 1253095"/>
              <a:gd name="connsiteX760" fmla="*/ 1292474 w 1957087"/>
              <a:gd name="connsiteY760" fmla="*/ 1017471 h 1253095"/>
              <a:gd name="connsiteX761" fmla="*/ 1711470 w 1957087"/>
              <a:gd name="connsiteY761" fmla="*/ 1007434 h 1253095"/>
              <a:gd name="connsiteX762" fmla="*/ 1705021 w 1957087"/>
              <a:gd name="connsiteY762" fmla="*/ 1015269 h 1253095"/>
              <a:gd name="connsiteX763" fmla="*/ 1715735 w 1957087"/>
              <a:gd name="connsiteY763" fmla="*/ 1014230 h 1253095"/>
              <a:gd name="connsiteX764" fmla="*/ 1267112 w 1957087"/>
              <a:gd name="connsiteY764" fmla="*/ 1006867 h 1253095"/>
              <a:gd name="connsiteX765" fmla="*/ 1259986 w 1957087"/>
              <a:gd name="connsiteY765" fmla="*/ 1017021 h 1253095"/>
              <a:gd name="connsiteX766" fmla="*/ 1268394 w 1957087"/>
              <a:gd name="connsiteY766" fmla="*/ 1010797 h 1253095"/>
              <a:gd name="connsiteX767" fmla="*/ 1275537 w 1957087"/>
              <a:gd name="connsiteY767" fmla="*/ 1010103 h 1253095"/>
              <a:gd name="connsiteX768" fmla="*/ 1267112 w 1957087"/>
              <a:gd name="connsiteY768" fmla="*/ 1006867 h 1253095"/>
              <a:gd name="connsiteX769" fmla="*/ 1235560 w 1957087"/>
              <a:gd name="connsiteY769" fmla="*/ 1006775 h 1253095"/>
              <a:gd name="connsiteX770" fmla="*/ 1236253 w 1957087"/>
              <a:gd name="connsiteY770" fmla="*/ 1013917 h 1253095"/>
              <a:gd name="connsiteX771" fmla="*/ 1241090 w 1957087"/>
              <a:gd name="connsiteY771" fmla="*/ 1008040 h 1253095"/>
              <a:gd name="connsiteX772" fmla="*/ 1321616 w 1957087"/>
              <a:gd name="connsiteY772" fmla="*/ 1002024 h 1253095"/>
              <a:gd name="connsiteX773" fmla="*/ 1314473 w 1957087"/>
              <a:gd name="connsiteY773" fmla="*/ 1002718 h 1253095"/>
              <a:gd name="connsiteX774" fmla="*/ 1315167 w 1957087"/>
              <a:gd name="connsiteY774" fmla="*/ 1009861 h 1253095"/>
              <a:gd name="connsiteX775" fmla="*/ 1828054 w 1957087"/>
              <a:gd name="connsiteY775" fmla="*/ 1001522 h 1253095"/>
              <a:gd name="connsiteX776" fmla="*/ 1832666 w 1957087"/>
              <a:gd name="connsiteY776" fmla="*/ 1011889 h 1253095"/>
              <a:gd name="connsiteX777" fmla="*/ 1825176 w 1957087"/>
              <a:gd name="connsiteY777" fmla="*/ 1009011 h 1253095"/>
              <a:gd name="connsiteX778" fmla="*/ 1799138 w 1957087"/>
              <a:gd name="connsiteY778" fmla="*/ 1000724 h 1253095"/>
              <a:gd name="connsiteX779" fmla="*/ 1801097 w 1957087"/>
              <a:gd name="connsiteY779" fmla="*/ 1002336 h 1253095"/>
              <a:gd name="connsiteX780" fmla="*/ 1793382 w 1957087"/>
              <a:gd name="connsiteY780" fmla="*/ 1015703 h 1253095"/>
              <a:gd name="connsiteX781" fmla="*/ 1789464 w 1957087"/>
              <a:gd name="connsiteY781" fmla="*/ 1012478 h 1253095"/>
              <a:gd name="connsiteX782" fmla="*/ 1683473 w 1957087"/>
              <a:gd name="connsiteY782" fmla="*/ 997534 h 1253095"/>
              <a:gd name="connsiteX783" fmla="*/ 1683247 w 1957087"/>
              <a:gd name="connsiteY783" fmla="*/ 1013778 h 1253095"/>
              <a:gd name="connsiteX784" fmla="*/ 1680022 w 1957087"/>
              <a:gd name="connsiteY784" fmla="*/ 1017696 h 1253095"/>
              <a:gd name="connsiteX785" fmla="*/ 1675186 w 1957087"/>
              <a:gd name="connsiteY785" fmla="*/ 1023573 h 1253095"/>
              <a:gd name="connsiteX786" fmla="*/ 1677145 w 1957087"/>
              <a:gd name="connsiteY786" fmla="*/ 1025185 h 1253095"/>
              <a:gd name="connsiteX787" fmla="*/ 1681981 w 1957087"/>
              <a:gd name="connsiteY787" fmla="*/ 1019309 h 1253095"/>
              <a:gd name="connsiteX788" fmla="*/ 1685899 w 1957087"/>
              <a:gd name="connsiteY788" fmla="*/ 1022533 h 1253095"/>
              <a:gd name="connsiteX789" fmla="*/ 1690389 w 1957087"/>
              <a:gd name="connsiteY789" fmla="*/ 1013085 h 1253095"/>
              <a:gd name="connsiteX790" fmla="*/ 1697185 w 1957087"/>
              <a:gd name="connsiteY790" fmla="*/ 1008820 h 1253095"/>
              <a:gd name="connsiteX791" fmla="*/ 1691655 w 1957087"/>
              <a:gd name="connsiteY791" fmla="*/ 1007554 h 1253095"/>
              <a:gd name="connsiteX792" fmla="*/ 1698103 w 1957087"/>
              <a:gd name="connsiteY792" fmla="*/ 999719 h 1253095"/>
              <a:gd name="connsiteX793" fmla="*/ 1876914 w 1957087"/>
              <a:gd name="connsiteY793" fmla="*/ 995680 h 1253095"/>
              <a:gd name="connsiteX794" fmla="*/ 1876771 w 1957087"/>
              <a:gd name="connsiteY794" fmla="*/ 997102 h 1253095"/>
              <a:gd name="connsiteX795" fmla="*/ 1876632 w 1957087"/>
              <a:gd name="connsiteY795" fmla="*/ 996343 h 1253095"/>
              <a:gd name="connsiteX796" fmla="*/ 1737949 w 1957087"/>
              <a:gd name="connsiteY796" fmla="*/ 994724 h 1253095"/>
              <a:gd name="connsiteX797" fmla="*/ 1727021 w 1957087"/>
              <a:gd name="connsiteY797" fmla="*/ 1000516 h 1253095"/>
              <a:gd name="connsiteX798" fmla="*/ 1737734 w 1957087"/>
              <a:gd name="connsiteY798" fmla="*/ 999476 h 1253095"/>
              <a:gd name="connsiteX799" fmla="*/ 1743611 w 1957087"/>
              <a:gd name="connsiteY799" fmla="*/ 1004313 h 1253095"/>
              <a:gd name="connsiteX800" fmla="*/ 1737949 w 1957087"/>
              <a:gd name="connsiteY800" fmla="*/ 994724 h 1253095"/>
              <a:gd name="connsiteX801" fmla="*/ 1657780 w 1957087"/>
              <a:gd name="connsiteY801" fmla="*/ 992819 h 1253095"/>
              <a:gd name="connsiteX802" fmla="*/ 1658046 w 1957087"/>
              <a:gd name="connsiteY802" fmla="*/ 999652 h 1253095"/>
              <a:gd name="connsiteX803" fmla="*/ 1657783 w 1957087"/>
              <a:gd name="connsiteY803" fmla="*/ 999803 h 1253095"/>
              <a:gd name="connsiteX804" fmla="*/ 1658064 w 1957087"/>
              <a:gd name="connsiteY804" fmla="*/ 1000086 h 1253095"/>
              <a:gd name="connsiteX805" fmla="*/ 1658046 w 1957087"/>
              <a:gd name="connsiteY805" fmla="*/ 999652 h 1253095"/>
              <a:gd name="connsiteX806" fmla="*/ 1659143 w 1957087"/>
              <a:gd name="connsiteY806" fmla="*/ 999024 h 1253095"/>
              <a:gd name="connsiteX807" fmla="*/ 1664350 w 1957087"/>
              <a:gd name="connsiteY807" fmla="*/ 1004798 h 1253095"/>
              <a:gd name="connsiteX808" fmla="*/ 1669187 w 1957087"/>
              <a:gd name="connsiteY808" fmla="*/ 998921 h 1253095"/>
              <a:gd name="connsiteX809" fmla="*/ 1657780 w 1957087"/>
              <a:gd name="connsiteY809" fmla="*/ 992819 h 1253095"/>
              <a:gd name="connsiteX810" fmla="*/ 1362668 w 1957087"/>
              <a:gd name="connsiteY810" fmla="*/ 988577 h 1253095"/>
              <a:gd name="connsiteX811" fmla="*/ 1358248 w 1957087"/>
              <a:gd name="connsiteY811" fmla="*/ 989456 h 1253095"/>
              <a:gd name="connsiteX812" fmla="*/ 1364124 w 1957087"/>
              <a:gd name="connsiteY812" fmla="*/ 994293 h 1253095"/>
              <a:gd name="connsiteX813" fmla="*/ 1367348 w 1957087"/>
              <a:gd name="connsiteY813" fmla="*/ 990375 h 1253095"/>
              <a:gd name="connsiteX814" fmla="*/ 1362668 w 1957087"/>
              <a:gd name="connsiteY814" fmla="*/ 988577 h 1253095"/>
              <a:gd name="connsiteX815" fmla="*/ 1763651 w 1957087"/>
              <a:gd name="connsiteY815" fmla="*/ 987948 h 1253095"/>
              <a:gd name="connsiteX816" fmla="*/ 1766304 w 1957087"/>
              <a:gd name="connsiteY816" fmla="*/ 996703 h 1253095"/>
              <a:gd name="connsiteX817" fmla="*/ 1760427 w 1957087"/>
              <a:gd name="connsiteY817" fmla="*/ 991866 h 1253095"/>
              <a:gd name="connsiteX818" fmla="*/ 1864339 w 1957087"/>
              <a:gd name="connsiteY818" fmla="*/ 985382 h 1253095"/>
              <a:gd name="connsiteX819" fmla="*/ 1875746 w 1957087"/>
              <a:gd name="connsiteY819" fmla="*/ 991485 h 1253095"/>
              <a:gd name="connsiteX820" fmla="*/ 1876632 w 1957087"/>
              <a:gd name="connsiteY820" fmla="*/ 996343 h 1253095"/>
              <a:gd name="connsiteX821" fmla="*/ 1874827 w 1957087"/>
              <a:gd name="connsiteY821" fmla="*/ 1000585 h 1253095"/>
              <a:gd name="connsiteX822" fmla="*/ 1880358 w 1957087"/>
              <a:gd name="connsiteY822" fmla="*/ 1001851 h 1253095"/>
              <a:gd name="connsiteX823" fmla="*/ 1857665 w 1957087"/>
              <a:gd name="connsiteY823" fmla="*/ 1009462 h 1253095"/>
              <a:gd name="connsiteX824" fmla="*/ 1851788 w 1957087"/>
              <a:gd name="connsiteY824" fmla="*/ 1004625 h 1253095"/>
              <a:gd name="connsiteX825" fmla="*/ 1856624 w 1957087"/>
              <a:gd name="connsiteY825" fmla="*/ 998748 h 1253095"/>
              <a:gd name="connsiteX826" fmla="*/ 1847870 w 1957087"/>
              <a:gd name="connsiteY826" fmla="*/ 1001401 h 1253095"/>
              <a:gd name="connsiteX827" fmla="*/ 1853625 w 1957087"/>
              <a:gd name="connsiteY827" fmla="*/ 986422 h 1253095"/>
              <a:gd name="connsiteX828" fmla="*/ 1264008 w 1957087"/>
              <a:gd name="connsiteY828" fmla="*/ 984186 h 1253095"/>
              <a:gd name="connsiteX829" fmla="*/ 1257559 w 1957087"/>
              <a:gd name="connsiteY829" fmla="*/ 992022 h 1253095"/>
              <a:gd name="connsiteX830" fmla="*/ 1268273 w 1957087"/>
              <a:gd name="connsiteY830" fmla="*/ 990982 h 1253095"/>
              <a:gd name="connsiteX831" fmla="*/ 1791874 w 1957087"/>
              <a:gd name="connsiteY831" fmla="*/ 981603 h 1253095"/>
              <a:gd name="connsiteX832" fmla="*/ 1797405 w 1957087"/>
              <a:gd name="connsiteY832" fmla="*/ 982868 h 1253095"/>
              <a:gd name="connsiteX833" fmla="*/ 1796139 w 1957087"/>
              <a:gd name="connsiteY833" fmla="*/ 988399 h 1253095"/>
              <a:gd name="connsiteX834" fmla="*/ 1792568 w 1957087"/>
              <a:gd name="connsiteY834" fmla="*/ 988746 h 1253095"/>
              <a:gd name="connsiteX835" fmla="*/ 1375410 w 1957087"/>
              <a:gd name="connsiteY835" fmla="*/ 980580 h 1253095"/>
              <a:gd name="connsiteX836" fmla="*/ 1376103 w 1957087"/>
              <a:gd name="connsiteY836" fmla="*/ 987723 h 1253095"/>
              <a:gd name="connsiteX837" fmla="*/ 1382899 w 1957087"/>
              <a:gd name="connsiteY837" fmla="*/ 983458 h 1253095"/>
              <a:gd name="connsiteX838" fmla="*/ 315412 w 1957087"/>
              <a:gd name="connsiteY838" fmla="*/ 978951 h 1253095"/>
              <a:gd name="connsiteX839" fmla="*/ 312187 w 1957087"/>
              <a:gd name="connsiteY839" fmla="*/ 982869 h 1253095"/>
              <a:gd name="connsiteX840" fmla="*/ 319330 w 1957087"/>
              <a:gd name="connsiteY840" fmla="*/ 982176 h 1253095"/>
              <a:gd name="connsiteX841" fmla="*/ 69447 w 1957087"/>
              <a:gd name="connsiteY841" fmla="*/ 970388 h 1253095"/>
              <a:gd name="connsiteX842" fmla="*/ 77630 w 1957087"/>
              <a:gd name="connsiteY842" fmla="*/ 980408 h 1253095"/>
              <a:gd name="connsiteX843" fmla="*/ 72793 w 1957087"/>
              <a:gd name="connsiteY843" fmla="*/ 986285 h 1253095"/>
              <a:gd name="connsiteX844" fmla="*/ 61386 w 1957087"/>
              <a:gd name="connsiteY844" fmla="*/ 980183 h 1253095"/>
              <a:gd name="connsiteX845" fmla="*/ 64264 w 1957087"/>
              <a:gd name="connsiteY845" fmla="*/ 972694 h 1253095"/>
              <a:gd name="connsiteX846" fmla="*/ 69447 w 1957087"/>
              <a:gd name="connsiteY846" fmla="*/ 970388 h 1253095"/>
              <a:gd name="connsiteX847" fmla="*/ 1687841 w 1957087"/>
              <a:gd name="connsiteY847" fmla="*/ 968271 h 1253095"/>
              <a:gd name="connsiteX848" fmla="*/ 1683004 w 1957087"/>
              <a:gd name="connsiteY848" fmla="*/ 974148 h 1253095"/>
              <a:gd name="connsiteX849" fmla="*/ 1690493 w 1957087"/>
              <a:gd name="connsiteY849" fmla="*/ 977026 h 1253095"/>
              <a:gd name="connsiteX850" fmla="*/ 1690840 w 1957087"/>
              <a:gd name="connsiteY850" fmla="*/ 980597 h 1253095"/>
              <a:gd name="connsiteX851" fmla="*/ 1682085 w 1957087"/>
              <a:gd name="connsiteY851" fmla="*/ 983250 h 1253095"/>
              <a:gd name="connsiteX852" fmla="*/ 1681167 w 1957087"/>
              <a:gd name="connsiteY852" fmla="*/ 992351 h 1253095"/>
              <a:gd name="connsiteX853" fmla="*/ 1675636 w 1957087"/>
              <a:gd name="connsiteY853" fmla="*/ 991085 h 1253095"/>
              <a:gd name="connsiteX854" fmla="*/ 1672984 w 1957087"/>
              <a:gd name="connsiteY854" fmla="*/ 982330 h 1253095"/>
              <a:gd name="connsiteX855" fmla="*/ 1667800 w 1957087"/>
              <a:gd name="connsiteY855" fmla="*/ 984636 h 1253095"/>
              <a:gd name="connsiteX856" fmla="*/ 1670800 w 1957087"/>
              <a:gd name="connsiteY856" fmla="*/ 996962 h 1253095"/>
              <a:gd name="connsiteX857" fmla="*/ 1679901 w 1957087"/>
              <a:gd name="connsiteY857" fmla="*/ 997881 h 1253095"/>
              <a:gd name="connsiteX858" fmla="*/ 1681167 w 1957087"/>
              <a:gd name="connsiteY858" fmla="*/ 992351 h 1253095"/>
              <a:gd name="connsiteX859" fmla="*/ 1697411 w 1957087"/>
              <a:gd name="connsiteY859" fmla="*/ 992577 h 1253095"/>
              <a:gd name="connsiteX860" fmla="*/ 1701901 w 1957087"/>
              <a:gd name="connsiteY860" fmla="*/ 983128 h 1253095"/>
              <a:gd name="connsiteX861" fmla="*/ 1699942 w 1957087"/>
              <a:gd name="connsiteY861" fmla="*/ 981516 h 1253095"/>
              <a:gd name="connsiteX862" fmla="*/ 1689921 w 1957087"/>
              <a:gd name="connsiteY862" fmla="*/ 989699 h 1253095"/>
              <a:gd name="connsiteX863" fmla="*/ 1690840 w 1957087"/>
              <a:gd name="connsiteY863" fmla="*/ 980597 h 1253095"/>
              <a:gd name="connsiteX864" fmla="*/ 1696024 w 1957087"/>
              <a:gd name="connsiteY864" fmla="*/ 978291 h 1253095"/>
              <a:gd name="connsiteX865" fmla="*/ 1687841 w 1957087"/>
              <a:gd name="connsiteY865" fmla="*/ 968271 h 1253095"/>
              <a:gd name="connsiteX866" fmla="*/ 1741756 w 1957087"/>
              <a:gd name="connsiteY866" fmla="*/ 966641 h 1253095"/>
              <a:gd name="connsiteX867" fmla="*/ 1748326 w 1957087"/>
              <a:gd name="connsiteY867" fmla="*/ 978620 h 1253095"/>
              <a:gd name="connsiteX868" fmla="*/ 1741756 w 1957087"/>
              <a:gd name="connsiteY868" fmla="*/ 966641 h 1253095"/>
              <a:gd name="connsiteX869" fmla="*/ 1772284 w 1957087"/>
              <a:gd name="connsiteY869" fmla="*/ 965480 h 1253095"/>
              <a:gd name="connsiteX870" fmla="*/ 1775630 w 1957087"/>
              <a:gd name="connsiteY870" fmla="*/ 981378 h 1253095"/>
              <a:gd name="connsiteX871" fmla="*/ 1769407 w 1957087"/>
              <a:gd name="connsiteY871" fmla="*/ 972970 h 1253095"/>
              <a:gd name="connsiteX872" fmla="*/ 1767448 w 1957087"/>
              <a:gd name="connsiteY872" fmla="*/ 971358 h 1253095"/>
              <a:gd name="connsiteX873" fmla="*/ 1303517 w 1957087"/>
              <a:gd name="connsiteY873" fmla="*/ 964128 h 1253095"/>
              <a:gd name="connsiteX874" fmla="*/ 1300293 w 1957087"/>
              <a:gd name="connsiteY874" fmla="*/ 968047 h 1253095"/>
              <a:gd name="connsiteX875" fmla="*/ 1304210 w 1957087"/>
              <a:gd name="connsiteY875" fmla="*/ 971271 h 1253095"/>
              <a:gd name="connsiteX876" fmla="*/ 1649129 w 1957087"/>
              <a:gd name="connsiteY876" fmla="*/ 959413 h 1253095"/>
              <a:gd name="connsiteX877" fmla="*/ 1644293 w 1957087"/>
              <a:gd name="connsiteY877" fmla="*/ 965289 h 1253095"/>
              <a:gd name="connsiteX878" fmla="*/ 1655700 w 1957087"/>
              <a:gd name="connsiteY878" fmla="*/ 971391 h 1253095"/>
              <a:gd name="connsiteX879" fmla="*/ 1649129 w 1957087"/>
              <a:gd name="connsiteY879" fmla="*/ 959413 h 1253095"/>
              <a:gd name="connsiteX880" fmla="*/ 331534 w 1957087"/>
              <a:gd name="connsiteY880" fmla="*/ 959362 h 1253095"/>
              <a:gd name="connsiteX881" fmla="*/ 326697 w 1957087"/>
              <a:gd name="connsiteY881" fmla="*/ 965239 h 1253095"/>
              <a:gd name="connsiteX882" fmla="*/ 337412 w 1957087"/>
              <a:gd name="connsiteY882" fmla="*/ 964199 h 1253095"/>
              <a:gd name="connsiteX883" fmla="*/ 1730002 w 1957087"/>
              <a:gd name="connsiteY883" fmla="*/ 956967 h 1253095"/>
              <a:gd name="connsiteX884" fmla="*/ 1730003 w 1957087"/>
              <a:gd name="connsiteY884" fmla="*/ 956967 h 1253095"/>
              <a:gd name="connsiteX885" fmla="*/ 1730003 w 1957087"/>
              <a:gd name="connsiteY885" fmla="*/ 956968 h 1253095"/>
              <a:gd name="connsiteX886" fmla="*/ 1250521 w 1957087"/>
              <a:gd name="connsiteY886" fmla="*/ 956656 h 1253095"/>
              <a:gd name="connsiteX887" fmla="*/ 1245684 w 1957087"/>
              <a:gd name="connsiteY887" fmla="*/ 962533 h 1253095"/>
              <a:gd name="connsiteX888" fmla="*/ 1251561 w 1957087"/>
              <a:gd name="connsiteY888" fmla="*/ 967370 h 1253095"/>
              <a:gd name="connsiteX889" fmla="*/ 1281049 w 1957087"/>
              <a:gd name="connsiteY889" fmla="*/ 955495 h 1253095"/>
              <a:gd name="connsiteX890" fmla="*/ 1281743 w 1957087"/>
              <a:gd name="connsiteY890" fmla="*/ 962638 h 1253095"/>
              <a:gd name="connsiteX891" fmla="*/ 1288539 w 1957087"/>
              <a:gd name="connsiteY891" fmla="*/ 958373 h 1253095"/>
              <a:gd name="connsiteX892" fmla="*/ 1286579 w 1957087"/>
              <a:gd name="connsiteY892" fmla="*/ 956760 h 1253095"/>
              <a:gd name="connsiteX893" fmla="*/ 320127 w 1957087"/>
              <a:gd name="connsiteY893" fmla="*/ 953260 h 1253095"/>
              <a:gd name="connsiteX894" fmla="*/ 306536 w 1957087"/>
              <a:gd name="connsiteY894" fmla="*/ 961789 h 1253095"/>
              <a:gd name="connsiteX895" fmla="*/ 307576 w 1957087"/>
              <a:gd name="connsiteY895" fmla="*/ 972503 h 1253095"/>
              <a:gd name="connsiteX896" fmla="*/ 312413 w 1957087"/>
              <a:gd name="connsiteY896" fmla="*/ 966626 h 1253095"/>
              <a:gd name="connsiteX897" fmla="*/ 322780 w 1957087"/>
              <a:gd name="connsiteY897" fmla="*/ 962015 h 1253095"/>
              <a:gd name="connsiteX898" fmla="*/ 330495 w 1957087"/>
              <a:gd name="connsiteY898" fmla="*/ 948648 h 1253095"/>
              <a:gd name="connsiteX899" fmla="*/ 331187 w 1957087"/>
              <a:gd name="connsiteY899" fmla="*/ 955790 h 1253095"/>
              <a:gd name="connsiteX900" fmla="*/ 337983 w 1957087"/>
              <a:gd name="connsiteY900" fmla="*/ 951525 h 1253095"/>
              <a:gd name="connsiteX901" fmla="*/ 1218951 w 1957087"/>
              <a:gd name="connsiteY901" fmla="*/ 947105 h 1253095"/>
              <a:gd name="connsiteX902" fmla="*/ 1206972 w 1957087"/>
              <a:gd name="connsiteY902" fmla="*/ 953674 h 1253095"/>
              <a:gd name="connsiteX903" fmla="*/ 1212849 w 1957087"/>
              <a:gd name="connsiteY903" fmla="*/ 958511 h 1253095"/>
              <a:gd name="connsiteX904" fmla="*/ 1622398 w 1957087"/>
              <a:gd name="connsiteY904" fmla="*/ 943983 h 1253095"/>
              <a:gd name="connsiteX905" fmla="*/ 1613989 w 1957087"/>
              <a:gd name="connsiteY905" fmla="*/ 950207 h 1253095"/>
              <a:gd name="connsiteX906" fmla="*/ 1621478 w 1957087"/>
              <a:gd name="connsiteY906" fmla="*/ 953084 h 1253095"/>
              <a:gd name="connsiteX907" fmla="*/ 1667210 w 1957087"/>
              <a:gd name="connsiteY907" fmla="*/ 941435 h 1253095"/>
              <a:gd name="connsiteX908" fmla="*/ 1667472 w 1957087"/>
              <a:gd name="connsiteY908" fmla="*/ 946732 h 1253095"/>
              <a:gd name="connsiteX909" fmla="*/ 1664680 w 1957087"/>
              <a:gd name="connsiteY909" fmla="*/ 952495 h 1253095"/>
              <a:gd name="connsiteX910" fmla="*/ 1673781 w 1957087"/>
              <a:gd name="connsiteY910" fmla="*/ 953414 h 1253095"/>
              <a:gd name="connsiteX911" fmla="*/ 313557 w 1957087"/>
              <a:gd name="connsiteY911" fmla="*/ 941280 h 1253095"/>
              <a:gd name="connsiteX912" fmla="*/ 312292 w 1957087"/>
              <a:gd name="connsiteY912" fmla="*/ 946811 h 1253095"/>
              <a:gd name="connsiteX913" fmla="*/ 303884 w 1957087"/>
              <a:gd name="connsiteY913" fmla="*/ 953034 h 1253095"/>
              <a:gd name="connsiteX914" fmla="*/ 321393 w 1957087"/>
              <a:gd name="connsiteY914" fmla="*/ 947729 h 1253095"/>
              <a:gd name="connsiteX915" fmla="*/ 1595093 w 1957087"/>
              <a:gd name="connsiteY915" fmla="*/ 941227 h 1253095"/>
              <a:gd name="connsiteX916" fmla="*/ 1588991 w 1957087"/>
              <a:gd name="connsiteY916" fmla="*/ 952634 h 1253095"/>
              <a:gd name="connsiteX917" fmla="*/ 1596479 w 1957087"/>
              <a:gd name="connsiteY917" fmla="*/ 955512 h 1253095"/>
              <a:gd name="connsiteX918" fmla="*/ 1221929 w 1957087"/>
              <a:gd name="connsiteY918" fmla="*/ 940056 h 1253095"/>
              <a:gd name="connsiteX919" fmla="*/ 1221470 w 1957087"/>
              <a:gd name="connsiteY919" fmla="*/ 940551 h 1253095"/>
              <a:gd name="connsiteX920" fmla="*/ 1220738 w 1957087"/>
              <a:gd name="connsiteY920" fmla="*/ 940097 h 1253095"/>
              <a:gd name="connsiteX921" fmla="*/ 1767610 w 1957087"/>
              <a:gd name="connsiteY921" fmla="*/ 938221 h 1253095"/>
              <a:gd name="connsiteX922" fmla="*/ 1777000 w 1957087"/>
              <a:gd name="connsiteY922" fmla="*/ 939788 h 1253095"/>
              <a:gd name="connsiteX923" fmla="*/ 1770897 w 1957087"/>
              <a:gd name="connsiteY923" fmla="*/ 951195 h 1253095"/>
              <a:gd name="connsiteX924" fmla="*/ 1757878 w 1957087"/>
              <a:gd name="connsiteY924" fmla="*/ 947052 h 1253095"/>
              <a:gd name="connsiteX925" fmla="*/ 1763408 w 1957087"/>
              <a:gd name="connsiteY925" fmla="*/ 948317 h 1253095"/>
              <a:gd name="connsiteX926" fmla="*/ 1767610 w 1957087"/>
              <a:gd name="connsiteY926" fmla="*/ 938221 h 1253095"/>
              <a:gd name="connsiteX927" fmla="*/ 1627234 w 1957087"/>
              <a:gd name="connsiteY927" fmla="*/ 938107 h 1253095"/>
              <a:gd name="connsiteX928" fmla="*/ 1620092 w 1957087"/>
              <a:gd name="connsiteY928" fmla="*/ 938800 h 1253095"/>
              <a:gd name="connsiteX929" fmla="*/ 1627927 w 1957087"/>
              <a:gd name="connsiteY929" fmla="*/ 945248 h 1253095"/>
              <a:gd name="connsiteX930" fmla="*/ 1614562 w 1957087"/>
              <a:gd name="connsiteY930" fmla="*/ 937534 h 1253095"/>
              <a:gd name="connsiteX931" fmla="*/ 1608112 w 1957087"/>
              <a:gd name="connsiteY931" fmla="*/ 945370 h 1253095"/>
              <a:gd name="connsiteX932" fmla="*/ 1615255 w 1957087"/>
              <a:gd name="connsiteY932" fmla="*/ 944677 h 1253095"/>
              <a:gd name="connsiteX933" fmla="*/ 1313416 w 1957087"/>
              <a:gd name="connsiteY933" fmla="*/ 936131 h 1253095"/>
              <a:gd name="connsiteX934" fmla="*/ 1309845 w 1957087"/>
              <a:gd name="connsiteY934" fmla="*/ 936477 h 1253095"/>
              <a:gd name="connsiteX935" fmla="*/ 1314109 w 1957087"/>
              <a:gd name="connsiteY935" fmla="*/ 943273 h 1253095"/>
              <a:gd name="connsiteX936" fmla="*/ 1318374 w 1957087"/>
              <a:gd name="connsiteY936" fmla="*/ 950069 h 1253095"/>
              <a:gd name="connsiteX937" fmla="*/ 1313416 w 1957087"/>
              <a:gd name="connsiteY937" fmla="*/ 936131 h 1253095"/>
              <a:gd name="connsiteX938" fmla="*/ 1225054 w 1957087"/>
              <a:gd name="connsiteY938" fmla="*/ 935697 h 1253095"/>
              <a:gd name="connsiteX939" fmla="*/ 1220212 w 1957087"/>
              <a:gd name="connsiteY939" fmla="*/ 939772 h 1253095"/>
              <a:gd name="connsiteX940" fmla="*/ 1220738 w 1957087"/>
              <a:gd name="connsiteY940" fmla="*/ 940097 h 1253095"/>
              <a:gd name="connsiteX941" fmla="*/ 1214687 w 1957087"/>
              <a:gd name="connsiteY941" fmla="*/ 940309 h 1253095"/>
              <a:gd name="connsiteX942" fmla="*/ 1222523 w 1957087"/>
              <a:gd name="connsiteY942" fmla="*/ 946758 h 1253095"/>
              <a:gd name="connsiteX943" fmla="*/ 1229665 w 1957087"/>
              <a:gd name="connsiteY943" fmla="*/ 946064 h 1253095"/>
              <a:gd name="connsiteX944" fmla="*/ 1340373 w 1957087"/>
              <a:gd name="connsiteY944" fmla="*/ 935316 h 1253095"/>
              <a:gd name="connsiteX945" fmla="*/ 1337149 w 1957087"/>
              <a:gd name="connsiteY945" fmla="*/ 939233 h 1253095"/>
              <a:gd name="connsiteX946" fmla="*/ 1341067 w 1957087"/>
              <a:gd name="connsiteY946" fmla="*/ 942458 h 1253095"/>
              <a:gd name="connsiteX947" fmla="*/ 1724003 w 1957087"/>
              <a:gd name="connsiteY947" fmla="*/ 932317 h 1253095"/>
              <a:gd name="connsiteX948" fmla="*/ 1731493 w 1957087"/>
              <a:gd name="connsiteY948" fmla="*/ 935195 h 1253095"/>
              <a:gd name="connsiteX949" fmla="*/ 1725044 w 1957087"/>
              <a:gd name="connsiteY949" fmla="*/ 943031 h 1253095"/>
              <a:gd name="connsiteX950" fmla="*/ 1354312 w 1957087"/>
              <a:gd name="connsiteY950" fmla="*/ 930357 h 1253095"/>
              <a:gd name="connsiteX951" fmla="*/ 1349475 w 1957087"/>
              <a:gd name="connsiteY951" fmla="*/ 936235 h 1253095"/>
              <a:gd name="connsiteX952" fmla="*/ 1360189 w 1957087"/>
              <a:gd name="connsiteY952" fmla="*/ 935194 h 1253095"/>
              <a:gd name="connsiteX953" fmla="*/ 280028 w 1957087"/>
              <a:gd name="connsiteY953" fmla="*/ 930116 h 1253095"/>
              <a:gd name="connsiteX954" fmla="*/ 287518 w 1957087"/>
              <a:gd name="connsiteY954" fmla="*/ 932994 h 1253095"/>
              <a:gd name="connsiteX955" fmla="*/ 281069 w 1957087"/>
              <a:gd name="connsiteY955" fmla="*/ 940830 h 1253095"/>
              <a:gd name="connsiteX956" fmla="*/ 1706877 w 1957087"/>
              <a:gd name="connsiteY956" fmla="*/ 929670 h 1253095"/>
              <a:gd name="connsiteX957" fmla="*/ 1712943 w 1957087"/>
              <a:gd name="connsiteY957" fmla="*/ 929785 h 1253095"/>
              <a:gd name="connsiteX958" fmla="*/ 1710065 w 1957087"/>
              <a:gd name="connsiteY958" fmla="*/ 937274 h 1253095"/>
              <a:gd name="connsiteX959" fmla="*/ 1705228 w 1957087"/>
              <a:gd name="connsiteY959" fmla="*/ 943151 h 1253095"/>
              <a:gd name="connsiteX960" fmla="*/ 1693821 w 1957087"/>
              <a:gd name="connsiteY960" fmla="*/ 937049 h 1253095"/>
              <a:gd name="connsiteX961" fmla="*/ 1699004 w 1957087"/>
              <a:gd name="connsiteY961" fmla="*/ 934743 h 1253095"/>
              <a:gd name="connsiteX962" fmla="*/ 1706877 w 1957087"/>
              <a:gd name="connsiteY962" fmla="*/ 929670 h 1253095"/>
              <a:gd name="connsiteX963" fmla="*/ 1691169 w 1957087"/>
              <a:gd name="connsiteY963" fmla="*/ 928294 h 1253095"/>
              <a:gd name="connsiteX964" fmla="*/ 1696699 w 1957087"/>
              <a:gd name="connsiteY964" fmla="*/ 929560 h 1253095"/>
              <a:gd name="connsiteX965" fmla="*/ 1690250 w 1957087"/>
              <a:gd name="connsiteY965" fmla="*/ 937396 h 1253095"/>
              <a:gd name="connsiteX966" fmla="*/ 1749920 w 1957087"/>
              <a:gd name="connsiteY966" fmla="*/ 920788 h 1253095"/>
              <a:gd name="connsiteX967" fmla="*/ 1746696 w 1957087"/>
              <a:gd name="connsiteY967" fmla="*/ 924706 h 1253095"/>
              <a:gd name="connsiteX968" fmla="*/ 1742778 w 1957087"/>
              <a:gd name="connsiteY968" fmla="*/ 921481 h 1253095"/>
              <a:gd name="connsiteX969" fmla="*/ 8719 w 1957087"/>
              <a:gd name="connsiteY969" fmla="*/ 920408 h 1253095"/>
              <a:gd name="connsiteX970" fmla="*/ 21391 w 1957087"/>
              <a:gd name="connsiteY970" fmla="*/ 920980 h 1253095"/>
              <a:gd name="connsiteX971" fmla="*/ 33145 w 1957087"/>
              <a:gd name="connsiteY971" fmla="*/ 930654 h 1253095"/>
              <a:gd name="connsiteX972" fmla="*/ 29002 w 1957087"/>
              <a:gd name="connsiteY972" fmla="*/ 943673 h 1253095"/>
              <a:gd name="connsiteX973" fmla="*/ 27389 w 1957087"/>
              <a:gd name="connsiteY973" fmla="*/ 945632 h 1253095"/>
              <a:gd name="connsiteX974" fmla="*/ 5962 w 1957087"/>
              <a:gd name="connsiteY974" fmla="*/ 947713 h 1253095"/>
              <a:gd name="connsiteX975" fmla="*/ 5269 w 1957087"/>
              <a:gd name="connsiteY975" fmla="*/ 940570 h 1253095"/>
              <a:gd name="connsiteX976" fmla="*/ 1351 w 1957087"/>
              <a:gd name="connsiteY976" fmla="*/ 937345 h 1253095"/>
              <a:gd name="connsiteX977" fmla="*/ 8719 w 1957087"/>
              <a:gd name="connsiteY977" fmla="*/ 920408 h 1253095"/>
              <a:gd name="connsiteX978" fmla="*/ 315047 w 1957087"/>
              <a:gd name="connsiteY978" fmla="*/ 919506 h 1253095"/>
              <a:gd name="connsiteX979" fmla="*/ 310557 w 1957087"/>
              <a:gd name="connsiteY979" fmla="*/ 928954 h 1253095"/>
              <a:gd name="connsiteX980" fmla="*/ 306292 w 1957087"/>
              <a:gd name="connsiteY980" fmla="*/ 922159 h 1253095"/>
              <a:gd name="connsiteX981" fmla="*/ 1434144 w 1957087"/>
              <a:gd name="connsiteY981" fmla="*/ 917199 h 1253095"/>
              <a:gd name="connsiteX982" fmla="*/ 1427695 w 1957087"/>
              <a:gd name="connsiteY982" fmla="*/ 925035 h 1253095"/>
              <a:gd name="connsiteX983" fmla="*/ 1434838 w 1957087"/>
              <a:gd name="connsiteY983" fmla="*/ 924342 h 1253095"/>
              <a:gd name="connsiteX984" fmla="*/ 1477346 w 1957087"/>
              <a:gd name="connsiteY984" fmla="*/ 916610 h 1253095"/>
              <a:gd name="connsiteX985" fmla="*/ 1474121 w 1957087"/>
              <a:gd name="connsiteY985" fmla="*/ 920528 h 1253095"/>
              <a:gd name="connsiteX986" fmla="*/ 1478040 w 1957087"/>
              <a:gd name="connsiteY986" fmla="*/ 923752 h 1253095"/>
              <a:gd name="connsiteX987" fmla="*/ 1760288 w 1957087"/>
              <a:gd name="connsiteY987" fmla="*/ 916176 h 1253095"/>
              <a:gd name="connsiteX988" fmla="*/ 1767777 w 1957087"/>
              <a:gd name="connsiteY988" fmla="*/ 919054 h 1253095"/>
              <a:gd name="connsiteX989" fmla="*/ 1768124 w 1957087"/>
              <a:gd name="connsiteY989" fmla="*/ 922626 h 1253095"/>
              <a:gd name="connsiteX990" fmla="*/ 1759369 w 1957087"/>
              <a:gd name="connsiteY990" fmla="*/ 925278 h 1253095"/>
              <a:gd name="connsiteX991" fmla="*/ 1859363 w 1957087"/>
              <a:gd name="connsiteY991" fmla="*/ 915569 h 1253095"/>
              <a:gd name="connsiteX992" fmla="*/ 1865240 w 1957087"/>
              <a:gd name="connsiteY992" fmla="*/ 920406 h 1253095"/>
              <a:gd name="connsiteX993" fmla="*/ 1862016 w 1957087"/>
              <a:gd name="connsiteY993" fmla="*/ 924324 h 1253095"/>
              <a:gd name="connsiteX994" fmla="*/ 341659 w 1957087"/>
              <a:gd name="connsiteY994" fmla="*/ 915120 h 1253095"/>
              <a:gd name="connsiteX995" fmla="*/ 342352 w 1957087"/>
              <a:gd name="connsiteY995" fmla="*/ 922263 h 1253095"/>
              <a:gd name="connsiteX996" fmla="*/ 347536 w 1957087"/>
              <a:gd name="connsiteY996" fmla="*/ 919957 h 1253095"/>
              <a:gd name="connsiteX997" fmla="*/ 347189 w 1957087"/>
              <a:gd name="connsiteY997" fmla="*/ 916385 h 1253095"/>
              <a:gd name="connsiteX998" fmla="*/ 359515 w 1957087"/>
              <a:gd name="connsiteY998" fmla="*/ 913387 h 1253095"/>
              <a:gd name="connsiteX999" fmla="*/ 354679 w 1957087"/>
              <a:gd name="connsiteY999" fmla="*/ 919263 h 1253095"/>
              <a:gd name="connsiteX1000" fmla="*/ 358596 w 1957087"/>
              <a:gd name="connsiteY1000" fmla="*/ 922487 h 1253095"/>
              <a:gd name="connsiteX1001" fmla="*/ 359515 w 1957087"/>
              <a:gd name="connsiteY1001" fmla="*/ 913387 h 1253095"/>
              <a:gd name="connsiteX1002" fmla="*/ 1303847 w 1957087"/>
              <a:gd name="connsiteY1002" fmla="*/ 911825 h 1253095"/>
              <a:gd name="connsiteX1003" fmla="*/ 1304540 w 1957087"/>
              <a:gd name="connsiteY1003" fmla="*/ 918968 h 1253095"/>
              <a:gd name="connsiteX1004" fmla="*/ 1309377 w 1957087"/>
              <a:gd name="connsiteY1004" fmla="*/ 913091 h 1253095"/>
              <a:gd name="connsiteX1005" fmla="*/ 1359720 w 1957087"/>
              <a:gd name="connsiteY1005" fmla="*/ 911808 h 1253095"/>
              <a:gd name="connsiteX1006" fmla="*/ 1356496 w 1957087"/>
              <a:gd name="connsiteY1006" fmla="*/ 915725 h 1253095"/>
              <a:gd name="connsiteX1007" fmla="*/ 1360414 w 1957087"/>
              <a:gd name="connsiteY1007" fmla="*/ 918950 h 1253095"/>
              <a:gd name="connsiteX1008" fmla="*/ 321496 w 1957087"/>
              <a:gd name="connsiteY1008" fmla="*/ 911670 h 1253095"/>
              <a:gd name="connsiteX1009" fmla="*/ 318619 w 1957087"/>
              <a:gd name="connsiteY1009" fmla="*/ 919159 h 1253095"/>
              <a:gd name="connsiteX1010" fmla="*/ 314354 w 1957087"/>
              <a:gd name="connsiteY1010" fmla="*/ 912363 h 1253095"/>
              <a:gd name="connsiteX1011" fmla="*/ 1734596 w 1957087"/>
              <a:gd name="connsiteY1011" fmla="*/ 911461 h 1253095"/>
              <a:gd name="connsiteX1012" fmla="*/ 1740126 w 1957087"/>
              <a:gd name="connsiteY1012" fmla="*/ 912726 h 1253095"/>
              <a:gd name="connsiteX1013" fmla="*/ 1738861 w 1957087"/>
              <a:gd name="connsiteY1013" fmla="*/ 918257 h 1253095"/>
              <a:gd name="connsiteX1014" fmla="*/ 1735289 w 1957087"/>
              <a:gd name="connsiteY1014" fmla="*/ 918603 h 1253095"/>
              <a:gd name="connsiteX1015" fmla="*/ 1327233 w 1957087"/>
              <a:gd name="connsiteY1015" fmla="*/ 911357 h 1253095"/>
              <a:gd name="connsiteX1016" fmla="*/ 1321131 w 1957087"/>
              <a:gd name="connsiteY1016" fmla="*/ 922764 h 1253095"/>
              <a:gd name="connsiteX1017" fmla="*/ 1330232 w 1957087"/>
              <a:gd name="connsiteY1017" fmla="*/ 923683 h 1253095"/>
              <a:gd name="connsiteX1018" fmla="*/ 326681 w 1957087"/>
              <a:gd name="connsiteY1018" fmla="*/ 909365 h 1253095"/>
              <a:gd name="connsiteX1019" fmla="*/ 325068 w 1957087"/>
              <a:gd name="connsiteY1019" fmla="*/ 911324 h 1253095"/>
              <a:gd name="connsiteX1020" fmla="*/ 328986 w 1957087"/>
              <a:gd name="connsiteY1020" fmla="*/ 914548 h 1253095"/>
              <a:gd name="connsiteX1021" fmla="*/ 326681 w 1957087"/>
              <a:gd name="connsiteY1021" fmla="*/ 909365 h 1253095"/>
              <a:gd name="connsiteX1022" fmla="*/ 1374595 w 1957087"/>
              <a:gd name="connsiteY1022" fmla="*/ 907209 h 1253095"/>
              <a:gd name="connsiteX1023" fmla="*/ 1367210 w 1957087"/>
              <a:gd name="connsiteY1023" fmla="*/ 914686 h 1253095"/>
              <a:gd name="connsiteX1024" fmla="*/ 1373087 w 1957087"/>
              <a:gd name="connsiteY1024" fmla="*/ 919523 h 1253095"/>
              <a:gd name="connsiteX1025" fmla="*/ 1376311 w 1957087"/>
              <a:gd name="connsiteY1025" fmla="*/ 915605 h 1253095"/>
              <a:gd name="connsiteX1026" fmla="*/ 1390024 w 1957087"/>
              <a:gd name="connsiteY1026" fmla="*/ 926890 h 1253095"/>
              <a:gd name="connsiteX1027" fmla="*/ 1394861 w 1957087"/>
              <a:gd name="connsiteY1027" fmla="*/ 921013 h 1253095"/>
              <a:gd name="connsiteX1028" fmla="*/ 1383107 w 1957087"/>
              <a:gd name="connsiteY1028" fmla="*/ 911340 h 1253095"/>
              <a:gd name="connsiteX1029" fmla="*/ 1377924 w 1957087"/>
              <a:gd name="connsiteY1029" fmla="*/ 913646 h 1253095"/>
              <a:gd name="connsiteX1030" fmla="*/ 1374595 w 1957087"/>
              <a:gd name="connsiteY1030" fmla="*/ 907209 h 1253095"/>
              <a:gd name="connsiteX1031" fmla="*/ 1267094 w 1957087"/>
              <a:gd name="connsiteY1031" fmla="*/ 904579 h 1253095"/>
              <a:gd name="connsiteX1032" fmla="*/ 1258339 w 1957087"/>
              <a:gd name="connsiteY1032" fmla="*/ 907231 h 1253095"/>
              <a:gd name="connsiteX1033" fmla="*/ 1262258 w 1957087"/>
              <a:gd name="connsiteY1033" fmla="*/ 910456 h 1253095"/>
              <a:gd name="connsiteX1034" fmla="*/ 1238178 w 1957087"/>
              <a:gd name="connsiteY1034" fmla="*/ 903782 h 1253095"/>
              <a:gd name="connsiteX1035" fmla="*/ 1233341 w 1957087"/>
              <a:gd name="connsiteY1035" fmla="*/ 909659 h 1253095"/>
              <a:gd name="connsiteX1036" fmla="*/ 1239217 w 1957087"/>
              <a:gd name="connsiteY1036" fmla="*/ 914495 h 1253095"/>
              <a:gd name="connsiteX1037" fmla="*/ 1244054 w 1957087"/>
              <a:gd name="connsiteY1037" fmla="*/ 908618 h 1253095"/>
              <a:gd name="connsiteX1038" fmla="*/ 1238178 w 1957087"/>
              <a:gd name="connsiteY1038" fmla="*/ 903782 h 1253095"/>
              <a:gd name="connsiteX1039" fmla="*/ 1719271 w 1957087"/>
              <a:gd name="connsiteY1039" fmla="*/ 902134 h 1253095"/>
              <a:gd name="connsiteX1040" fmla="*/ 1716046 w 1957087"/>
              <a:gd name="connsiteY1040" fmla="*/ 906052 h 1253095"/>
              <a:gd name="connsiteX1041" fmla="*/ 1712128 w 1957087"/>
              <a:gd name="connsiteY1041" fmla="*/ 902828 h 1253095"/>
              <a:gd name="connsiteX1042" fmla="*/ 1299235 w 1957087"/>
              <a:gd name="connsiteY1042" fmla="*/ 901459 h 1253095"/>
              <a:gd name="connsiteX1043" fmla="*/ 1292786 w 1957087"/>
              <a:gd name="connsiteY1043" fmla="*/ 909294 h 1253095"/>
              <a:gd name="connsiteX1044" fmla="*/ 1303500 w 1957087"/>
              <a:gd name="connsiteY1044" fmla="*/ 908254 h 1253095"/>
              <a:gd name="connsiteX1045" fmla="*/ 1687525 w 1957087"/>
              <a:gd name="connsiteY1045" fmla="*/ 896852 h 1253095"/>
              <a:gd name="connsiteX1046" fmla="*/ 1693578 w 1957087"/>
              <a:gd name="connsiteY1046" fmla="*/ 897419 h 1253095"/>
              <a:gd name="connsiteX1047" fmla="*/ 1687823 w 1957087"/>
              <a:gd name="connsiteY1047" fmla="*/ 912397 h 1253095"/>
              <a:gd name="connsiteX1048" fmla="*/ 1676416 w 1957087"/>
              <a:gd name="connsiteY1048" fmla="*/ 906295 h 1253095"/>
              <a:gd name="connsiteX1049" fmla="*/ 1673192 w 1957087"/>
              <a:gd name="connsiteY1049" fmla="*/ 910213 h 1253095"/>
              <a:gd name="connsiteX1050" fmla="*/ 1668355 w 1957087"/>
              <a:gd name="connsiteY1050" fmla="*/ 916090 h 1253095"/>
              <a:gd name="connsiteX1051" fmla="*/ 1667128 w 1957087"/>
              <a:gd name="connsiteY1051" fmla="*/ 908098 h 1253095"/>
              <a:gd name="connsiteX1052" fmla="*/ 1674457 w 1957087"/>
              <a:gd name="connsiteY1052" fmla="*/ 904683 h 1253095"/>
              <a:gd name="connsiteX1053" fmla="*/ 1677682 w 1957087"/>
              <a:gd name="connsiteY1053" fmla="*/ 900765 h 1253095"/>
              <a:gd name="connsiteX1054" fmla="*/ 1683558 w 1957087"/>
              <a:gd name="connsiteY1054" fmla="*/ 905601 h 1253095"/>
              <a:gd name="connsiteX1055" fmla="*/ 1687525 w 1957087"/>
              <a:gd name="connsiteY1055" fmla="*/ 896852 h 1253095"/>
              <a:gd name="connsiteX1056" fmla="*/ 1433676 w 1957087"/>
              <a:gd name="connsiteY1056" fmla="*/ 893813 h 1253095"/>
              <a:gd name="connsiteX1057" fmla="*/ 1434370 w 1957087"/>
              <a:gd name="connsiteY1057" fmla="*/ 900955 h 1253095"/>
              <a:gd name="connsiteX1058" fmla="*/ 1439553 w 1957087"/>
              <a:gd name="connsiteY1058" fmla="*/ 898650 h 1253095"/>
              <a:gd name="connsiteX1059" fmla="*/ 1441165 w 1957087"/>
              <a:gd name="connsiteY1059" fmla="*/ 896691 h 1253095"/>
              <a:gd name="connsiteX1060" fmla="*/ 1236791 w 1957087"/>
              <a:gd name="connsiteY1060" fmla="*/ 889496 h 1253095"/>
              <a:gd name="connsiteX1061" fmla="*/ 1241402 w 1957087"/>
              <a:gd name="connsiteY1061" fmla="*/ 899863 h 1253095"/>
              <a:gd name="connsiteX1062" fmla="*/ 1250503 w 1957087"/>
              <a:gd name="connsiteY1062" fmla="*/ 900782 h 1253095"/>
              <a:gd name="connsiteX1063" fmla="*/ 1674682 w 1957087"/>
              <a:gd name="connsiteY1063" fmla="*/ 888438 h 1253095"/>
              <a:gd name="connsiteX1064" fmla="*/ 1670886 w 1957087"/>
              <a:gd name="connsiteY1064" fmla="*/ 905029 h 1253095"/>
              <a:gd name="connsiteX1065" fmla="*/ 1665009 w 1957087"/>
              <a:gd name="connsiteY1065" fmla="*/ 900192 h 1253095"/>
              <a:gd name="connsiteX1066" fmla="*/ 1633094 w 1957087"/>
              <a:gd name="connsiteY1066" fmla="*/ 887069 h 1253095"/>
              <a:gd name="connsiteX1067" fmla="*/ 1628257 w 1957087"/>
              <a:gd name="connsiteY1067" fmla="*/ 892946 h 1253095"/>
              <a:gd name="connsiteX1068" fmla="*/ 1638970 w 1957087"/>
              <a:gd name="connsiteY1068" fmla="*/ 891905 h 1253095"/>
              <a:gd name="connsiteX1069" fmla="*/ 1620421 w 1957087"/>
              <a:gd name="connsiteY1069" fmla="*/ 886497 h 1253095"/>
              <a:gd name="connsiteX1070" fmla="*/ 1621461 w 1957087"/>
              <a:gd name="connsiteY1070" fmla="*/ 897211 h 1253095"/>
              <a:gd name="connsiteX1071" fmla="*/ 1627910 w 1957087"/>
              <a:gd name="connsiteY1071" fmla="*/ 889375 h 1253095"/>
              <a:gd name="connsiteX1072" fmla="*/ 1467083 w 1957087"/>
              <a:gd name="connsiteY1072" fmla="*/ 885162 h 1253095"/>
              <a:gd name="connsiteX1073" fmla="*/ 1467777 w 1957087"/>
              <a:gd name="connsiteY1073" fmla="*/ 892305 h 1253095"/>
              <a:gd name="connsiteX1074" fmla="*/ 1472960 w 1957087"/>
              <a:gd name="connsiteY1074" fmla="*/ 889999 h 1253095"/>
              <a:gd name="connsiteX1075" fmla="*/ 1474572 w 1957087"/>
              <a:gd name="connsiteY1075" fmla="*/ 888040 h 1253095"/>
              <a:gd name="connsiteX1076" fmla="*/ 1378721 w 1957087"/>
              <a:gd name="connsiteY1076" fmla="*/ 884729 h 1253095"/>
              <a:gd name="connsiteX1077" fmla="*/ 1376537 w 1957087"/>
              <a:gd name="connsiteY1077" fmla="*/ 899360 h 1253095"/>
              <a:gd name="connsiteX1078" fmla="*/ 1383679 w 1957087"/>
              <a:gd name="connsiteY1078" fmla="*/ 898667 h 1253095"/>
              <a:gd name="connsiteX1079" fmla="*/ 1378721 w 1957087"/>
              <a:gd name="connsiteY1079" fmla="*/ 884729 h 1253095"/>
              <a:gd name="connsiteX1080" fmla="*/ 1665233 w 1957087"/>
              <a:gd name="connsiteY1080" fmla="*/ 883949 h 1253095"/>
              <a:gd name="connsiteX1081" fmla="*/ 1671111 w 1957087"/>
              <a:gd name="connsiteY1081" fmla="*/ 888786 h 1253095"/>
              <a:gd name="connsiteX1082" fmla="*/ 1664315 w 1957087"/>
              <a:gd name="connsiteY1082" fmla="*/ 893050 h 1253095"/>
              <a:gd name="connsiteX1083" fmla="*/ 1284829 w 1957087"/>
              <a:gd name="connsiteY1083" fmla="*/ 883030 h 1253095"/>
              <a:gd name="connsiteX1084" fmla="*/ 1286788 w 1957087"/>
              <a:gd name="connsiteY1084" fmla="*/ 884643 h 1253095"/>
              <a:gd name="connsiteX1085" fmla="*/ 1281604 w 1957087"/>
              <a:gd name="connsiteY1085" fmla="*/ 886948 h 1253095"/>
              <a:gd name="connsiteX1086" fmla="*/ 322294 w 1957087"/>
              <a:gd name="connsiteY1086" fmla="*/ 882754 h 1253095"/>
              <a:gd name="connsiteX1087" fmla="*/ 323334 w 1957087"/>
              <a:gd name="connsiteY1087" fmla="*/ 893468 h 1253095"/>
              <a:gd name="connsiteX1088" fmla="*/ 308355 w 1957087"/>
              <a:gd name="connsiteY1088" fmla="*/ 887712 h 1253095"/>
              <a:gd name="connsiteX1089" fmla="*/ 308009 w 1957087"/>
              <a:gd name="connsiteY1089" fmla="*/ 884141 h 1253095"/>
              <a:gd name="connsiteX1090" fmla="*/ 1452105 w 1957087"/>
              <a:gd name="connsiteY1090" fmla="*/ 879406 h 1253095"/>
              <a:gd name="connsiteX1091" fmla="*/ 1451186 w 1957087"/>
              <a:gd name="connsiteY1091" fmla="*/ 888508 h 1253095"/>
              <a:gd name="connsiteX1092" fmla="*/ 1458675 w 1957087"/>
              <a:gd name="connsiteY1092" fmla="*/ 891386 h 1253095"/>
              <a:gd name="connsiteX1093" fmla="*/ 1452105 w 1957087"/>
              <a:gd name="connsiteY1093" fmla="*/ 879406 h 1253095"/>
              <a:gd name="connsiteX1094" fmla="*/ 1343927 w 1957087"/>
              <a:gd name="connsiteY1094" fmla="*/ 879094 h 1253095"/>
              <a:gd name="connsiteX1095" fmla="*/ 1346580 w 1957087"/>
              <a:gd name="connsiteY1095" fmla="*/ 887849 h 1253095"/>
              <a:gd name="connsiteX1096" fmla="*/ 1338518 w 1957087"/>
              <a:gd name="connsiteY1096" fmla="*/ 897645 h 1253095"/>
              <a:gd name="connsiteX1097" fmla="*/ 1340703 w 1957087"/>
              <a:gd name="connsiteY1097" fmla="*/ 883012 h 1253095"/>
              <a:gd name="connsiteX1098" fmla="*/ 1640193 w 1957087"/>
              <a:gd name="connsiteY1098" fmla="*/ 878529 h 1253095"/>
              <a:gd name="connsiteX1099" fmla="*/ 1640604 w 1957087"/>
              <a:gd name="connsiteY1099" fmla="*/ 878566 h 1253095"/>
              <a:gd name="connsiteX1100" fmla="*/ 1640435 w 1957087"/>
              <a:gd name="connsiteY1100" fmla="*/ 879146 h 1253095"/>
              <a:gd name="connsiteX1101" fmla="*/ 1259137 w 1957087"/>
              <a:gd name="connsiteY1101" fmla="*/ 878315 h 1253095"/>
              <a:gd name="connsiteX1102" fmla="*/ 1253953 w 1957087"/>
              <a:gd name="connsiteY1102" fmla="*/ 880620 h 1253095"/>
              <a:gd name="connsiteX1103" fmla="*/ 1247851 w 1957087"/>
              <a:gd name="connsiteY1103" fmla="*/ 892028 h 1253095"/>
              <a:gd name="connsiteX1104" fmla="*/ 1253727 w 1957087"/>
              <a:gd name="connsiteY1104" fmla="*/ 896864 h 1253095"/>
              <a:gd name="connsiteX1105" fmla="*/ 1257871 w 1957087"/>
              <a:gd name="connsiteY1105" fmla="*/ 883845 h 1253095"/>
              <a:gd name="connsiteX1106" fmla="*/ 1259137 w 1957087"/>
              <a:gd name="connsiteY1106" fmla="*/ 878315 h 1253095"/>
              <a:gd name="connsiteX1107" fmla="*/ 1595994 w 1957087"/>
              <a:gd name="connsiteY1107" fmla="*/ 876252 h 1253095"/>
              <a:gd name="connsiteX1108" fmla="*/ 1597381 w 1957087"/>
              <a:gd name="connsiteY1108" fmla="*/ 890536 h 1253095"/>
              <a:gd name="connsiteX1109" fmla="*/ 1603830 w 1957087"/>
              <a:gd name="connsiteY1109" fmla="*/ 882700 h 1253095"/>
              <a:gd name="connsiteX1110" fmla="*/ 1646338 w 1957087"/>
              <a:gd name="connsiteY1110" fmla="*/ 874969 h 1253095"/>
              <a:gd name="connsiteX1111" fmla="*/ 1640137 w 1957087"/>
              <a:gd name="connsiteY1111" fmla="*/ 878387 h 1253095"/>
              <a:gd name="connsiteX1112" fmla="*/ 1640193 w 1957087"/>
              <a:gd name="connsiteY1112" fmla="*/ 878529 h 1253095"/>
              <a:gd name="connsiteX1113" fmla="*/ 1634013 w 1957087"/>
              <a:gd name="connsiteY1113" fmla="*/ 877967 h 1253095"/>
              <a:gd name="connsiteX1114" fmla="*/ 1645419 w 1957087"/>
              <a:gd name="connsiteY1114" fmla="*/ 884070 h 1253095"/>
              <a:gd name="connsiteX1115" fmla="*/ 1485858 w 1957087"/>
              <a:gd name="connsiteY1115" fmla="*/ 874327 h 1253095"/>
              <a:gd name="connsiteX1116" fmla="*/ 1486552 w 1957087"/>
              <a:gd name="connsiteY1116" fmla="*/ 881470 h 1253095"/>
              <a:gd name="connsiteX1117" fmla="*/ 1493347 w 1957087"/>
              <a:gd name="connsiteY1117" fmla="*/ 877204 h 1253095"/>
              <a:gd name="connsiteX1118" fmla="*/ 1424453 w 1957087"/>
              <a:gd name="connsiteY1118" fmla="*/ 873079 h 1253095"/>
              <a:gd name="connsiteX1119" fmla="*/ 1421229 w 1957087"/>
              <a:gd name="connsiteY1119" fmla="*/ 876997 h 1253095"/>
              <a:gd name="connsiteX1120" fmla="*/ 1423188 w 1957087"/>
              <a:gd name="connsiteY1120" fmla="*/ 878609 h 1253095"/>
              <a:gd name="connsiteX1121" fmla="*/ 1418351 w 1957087"/>
              <a:gd name="connsiteY1121" fmla="*/ 884486 h 1253095"/>
              <a:gd name="connsiteX1122" fmla="*/ 1429758 w 1957087"/>
              <a:gd name="connsiteY1122" fmla="*/ 890589 h 1253095"/>
              <a:gd name="connsiteX1123" fmla="*/ 1425494 w 1957087"/>
              <a:gd name="connsiteY1123" fmla="*/ 883793 h 1253095"/>
              <a:gd name="connsiteX1124" fmla="*/ 1425147 w 1957087"/>
              <a:gd name="connsiteY1124" fmla="*/ 880221 h 1253095"/>
              <a:gd name="connsiteX1125" fmla="*/ 319294 w 1957087"/>
              <a:gd name="connsiteY1125" fmla="*/ 870428 h 1253095"/>
              <a:gd name="connsiteX1126" fmla="*/ 314457 w 1957087"/>
              <a:gd name="connsiteY1126" fmla="*/ 876305 h 1253095"/>
              <a:gd name="connsiteX1127" fmla="*/ 310539 w 1957087"/>
              <a:gd name="connsiteY1127" fmla="*/ 873080 h 1253095"/>
              <a:gd name="connsiteX1128" fmla="*/ 1341275 w 1957087"/>
              <a:gd name="connsiteY1128" fmla="*/ 870340 h 1253095"/>
              <a:gd name="connsiteX1129" fmla="*/ 1346806 w 1957087"/>
              <a:gd name="connsiteY1129" fmla="*/ 871606 h 1253095"/>
              <a:gd name="connsiteX1130" fmla="*/ 1341969 w 1957087"/>
              <a:gd name="connsiteY1130" fmla="*/ 877483 h 1253095"/>
              <a:gd name="connsiteX1131" fmla="*/ 1334826 w 1957087"/>
              <a:gd name="connsiteY1131" fmla="*/ 878176 h 1253095"/>
              <a:gd name="connsiteX1132" fmla="*/ 1332520 w 1957087"/>
              <a:gd name="connsiteY1132" fmla="*/ 872992 h 1253095"/>
              <a:gd name="connsiteX1133" fmla="*/ 1620646 w 1957087"/>
              <a:gd name="connsiteY1133" fmla="*/ 870253 h 1253095"/>
              <a:gd name="connsiteX1134" fmla="*/ 1623299 w 1957087"/>
              <a:gd name="connsiteY1134" fmla="*/ 879008 h 1253095"/>
              <a:gd name="connsiteX1135" fmla="*/ 1627563 w 1957087"/>
              <a:gd name="connsiteY1135" fmla="*/ 885804 h 1253095"/>
              <a:gd name="connsiteX1136" fmla="*/ 1630095 w 1957087"/>
              <a:gd name="connsiteY1136" fmla="*/ 874743 h 1253095"/>
              <a:gd name="connsiteX1137" fmla="*/ 1359131 w 1957087"/>
              <a:gd name="connsiteY1137" fmla="*/ 868606 h 1253095"/>
              <a:gd name="connsiteX1138" fmla="*/ 1361090 w 1957087"/>
              <a:gd name="connsiteY1138" fmla="*/ 870219 h 1253095"/>
              <a:gd name="connsiteX1139" fmla="*/ 1359661 w 1957087"/>
              <a:gd name="connsiteY1139" fmla="*/ 870357 h 1253095"/>
              <a:gd name="connsiteX1140" fmla="*/ 1434821 w 1957087"/>
              <a:gd name="connsiteY1140" fmla="*/ 868467 h 1253095"/>
              <a:gd name="connsiteX1141" fmla="*/ 1429984 w 1957087"/>
              <a:gd name="connsiteY1141" fmla="*/ 874344 h 1253095"/>
              <a:gd name="connsiteX1142" fmla="*/ 1435861 w 1957087"/>
              <a:gd name="connsiteY1142" fmla="*/ 879181 h 1253095"/>
              <a:gd name="connsiteX1143" fmla="*/ 1701518 w 1957087"/>
              <a:gd name="connsiteY1143" fmla="*/ 867809 h 1253095"/>
              <a:gd name="connsiteX1144" fmla="*/ 1704171 w 1957087"/>
              <a:gd name="connsiteY1144" fmla="*/ 876564 h 1253095"/>
              <a:gd name="connsiteX1145" fmla="*/ 1698294 w 1957087"/>
              <a:gd name="connsiteY1145" fmla="*/ 871727 h 1253095"/>
              <a:gd name="connsiteX1146" fmla="*/ 1386089 w 1957087"/>
              <a:gd name="connsiteY1146" fmla="*/ 867792 h 1253095"/>
              <a:gd name="connsiteX1147" fmla="*/ 1384823 w 1957087"/>
              <a:gd name="connsiteY1147" fmla="*/ 873321 h 1253095"/>
              <a:gd name="connsiteX1148" fmla="*/ 1379842 w 1957087"/>
              <a:gd name="connsiteY1148" fmla="*/ 875383 h 1253095"/>
              <a:gd name="connsiteX1149" fmla="*/ 1381945 w 1957087"/>
              <a:gd name="connsiteY1149" fmla="*/ 880811 h 1253095"/>
              <a:gd name="connsiteX1150" fmla="*/ 1385516 w 1957087"/>
              <a:gd name="connsiteY1150" fmla="*/ 880464 h 1253095"/>
              <a:gd name="connsiteX1151" fmla="*/ 1390007 w 1957087"/>
              <a:gd name="connsiteY1151" fmla="*/ 871016 h 1253095"/>
              <a:gd name="connsiteX1152" fmla="*/ 1604056 w 1957087"/>
              <a:gd name="connsiteY1152" fmla="*/ 866456 h 1253095"/>
              <a:gd name="connsiteX1153" fmla="*/ 1597606 w 1957087"/>
              <a:gd name="connsiteY1153" fmla="*/ 874293 h 1253095"/>
              <a:gd name="connsiteX1154" fmla="*/ 1606361 w 1957087"/>
              <a:gd name="connsiteY1154" fmla="*/ 871640 h 1253095"/>
              <a:gd name="connsiteX1155" fmla="*/ 1778820 w 1957087"/>
              <a:gd name="connsiteY1155" fmla="*/ 865711 h 1253095"/>
              <a:gd name="connsiteX1156" fmla="*/ 1777901 w 1957087"/>
              <a:gd name="connsiteY1156" fmla="*/ 874813 h 1253095"/>
              <a:gd name="connsiteX1157" fmla="*/ 1771677 w 1957087"/>
              <a:gd name="connsiteY1157" fmla="*/ 866405 h 1253095"/>
              <a:gd name="connsiteX1158" fmla="*/ 1237935 w 1957087"/>
              <a:gd name="connsiteY1158" fmla="*/ 864151 h 1253095"/>
              <a:gd name="connsiteX1159" fmla="*/ 1238628 w 1957087"/>
              <a:gd name="connsiteY1159" fmla="*/ 871293 h 1253095"/>
              <a:gd name="connsiteX1160" fmla="*/ 1243465 w 1957087"/>
              <a:gd name="connsiteY1160" fmla="*/ 865416 h 1253095"/>
              <a:gd name="connsiteX1161" fmla="*/ 1403598 w 1957087"/>
              <a:gd name="connsiteY1161" fmla="*/ 862487 h 1253095"/>
              <a:gd name="connsiteX1162" fmla="*/ 1393578 w 1957087"/>
              <a:gd name="connsiteY1162" fmla="*/ 870669 h 1253095"/>
              <a:gd name="connsiteX1163" fmla="*/ 1397496 w 1957087"/>
              <a:gd name="connsiteY1163" fmla="*/ 873893 h 1253095"/>
              <a:gd name="connsiteX1164" fmla="*/ 1405904 w 1957087"/>
              <a:gd name="connsiteY1164" fmla="*/ 867670 h 1253095"/>
              <a:gd name="connsiteX1165" fmla="*/ 1522489 w 1957087"/>
              <a:gd name="connsiteY1165" fmla="*/ 861758 h 1253095"/>
              <a:gd name="connsiteX1166" fmla="*/ 1513734 w 1957087"/>
              <a:gd name="connsiteY1166" fmla="*/ 864411 h 1253095"/>
              <a:gd name="connsiteX1167" fmla="*/ 1519611 w 1957087"/>
              <a:gd name="connsiteY1167" fmla="*/ 869248 h 1253095"/>
              <a:gd name="connsiteX1168" fmla="*/ 1333093 w 1957087"/>
              <a:gd name="connsiteY1168" fmla="*/ 860319 h 1253095"/>
              <a:gd name="connsiteX1169" fmla="*/ 1326990 w 1957087"/>
              <a:gd name="connsiteY1169" fmla="*/ 871727 h 1253095"/>
              <a:gd name="connsiteX1170" fmla="*/ 1332520 w 1957087"/>
              <a:gd name="connsiteY1170" fmla="*/ 872992 h 1253095"/>
              <a:gd name="connsiteX1171" fmla="*/ 1329296 w 1957087"/>
              <a:gd name="connsiteY1171" fmla="*/ 876911 h 1253095"/>
              <a:gd name="connsiteX1172" fmla="*/ 1333214 w 1957087"/>
              <a:gd name="connsiteY1172" fmla="*/ 880135 h 1253095"/>
              <a:gd name="connsiteX1173" fmla="*/ 1328377 w 1957087"/>
              <a:gd name="connsiteY1173" fmla="*/ 886012 h 1253095"/>
              <a:gd name="connsiteX1174" fmla="*/ 1331029 w 1957087"/>
              <a:gd name="connsiteY1174" fmla="*/ 894766 h 1253095"/>
              <a:gd name="connsiteX1175" fmla="*/ 1321009 w 1957087"/>
              <a:gd name="connsiteY1175" fmla="*/ 902949 h 1253095"/>
              <a:gd name="connsiteX1176" fmla="*/ 1318704 w 1957087"/>
              <a:gd name="connsiteY1176" fmla="*/ 897766 h 1253095"/>
              <a:gd name="connsiteX1177" fmla="*/ 1308336 w 1957087"/>
              <a:gd name="connsiteY1177" fmla="*/ 902377 h 1253095"/>
              <a:gd name="connsiteX1178" fmla="*/ 1317785 w 1957087"/>
              <a:gd name="connsiteY1178" fmla="*/ 906867 h 1253095"/>
              <a:gd name="connsiteX1179" fmla="*/ 1320090 w 1957087"/>
              <a:gd name="connsiteY1179" fmla="*/ 912051 h 1253095"/>
              <a:gd name="connsiteX1180" fmla="*/ 1326539 w 1957087"/>
              <a:gd name="connsiteY1180" fmla="*/ 904215 h 1253095"/>
              <a:gd name="connsiteX1181" fmla="*/ 1328845 w 1957087"/>
              <a:gd name="connsiteY1181" fmla="*/ 909398 h 1253095"/>
              <a:gd name="connsiteX1182" fmla="*/ 1332300 w 1957087"/>
              <a:gd name="connsiteY1182" fmla="*/ 907861 h 1253095"/>
              <a:gd name="connsiteX1183" fmla="*/ 1331376 w 1957087"/>
              <a:gd name="connsiteY1183" fmla="*/ 898338 h 1253095"/>
              <a:gd name="connsiteX1184" fmla="*/ 1334947 w 1957087"/>
              <a:gd name="connsiteY1184" fmla="*/ 897991 h 1253095"/>
              <a:gd name="connsiteX1185" fmla="*/ 1338518 w 1957087"/>
              <a:gd name="connsiteY1185" fmla="*/ 897645 h 1253095"/>
              <a:gd name="connsiteX1186" fmla="*/ 1337253 w 1957087"/>
              <a:gd name="connsiteY1186" fmla="*/ 903175 h 1253095"/>
              <a:gd name="connsiteX1187" fmla="*/ 1334029 w 1957087"/>
              <a:gd name="connsiteY1187" fmla="*/ 907092 h 1253095"/>
              <a:gd name="connsiteX1188" fmla="*/ 1341171 w 1957087"/>
              <a:gd name="connsiteY1188" fmla="*/ 906399 h 1253095"/>
              <a:gd name="connsiteX1189" fmla="*/ 1354537 w 1957087"/>
              <a:gd name="connsiteY1189" fmla="*/ 914113 h 1253095"/>
              <a:gd name="connsiteX1190" fmla="*/ 1350620 w 1957087"/>
              <a:gd name="connsiteY1190" fmla="*/ 910889 h 1253095"/>
              <a:gd name="connsiteX1191" fmla="*/ 1358681 w 1957087"/>
              <a:gd name="connsiteY1191" fmla="*/ 901094 h 1253095"/>
              <a:gd name="connsiteX1192" fmla="*/ 1364783 w 1957087"/>
              <a:gd name="connsiteY1192" fmla="*/ 889687 h 1253095"/>
              <a:gd name="connsiteX1193" fmla="*/ 1358334 w 1957087"/>
              <a:gd name="connsiteY1193" fmla="*/ 897523 h 1253095"/>
              <a:gd name="connsiteX1194" fmla="*/ 1356028 w 1957087"/>
              <a:gd name="connsiteY1194" fmla="*/ 892340 h 1253095"/>
              <a:gd name="connsiteX1195" fmla="*/ 1352457 w 1957087"/>
              <a:gd name="connsiteY1195" fmla="*/ 892686 h 1253095"/>
              <a:gd name="connsiteX1196" fmla="*/ 1348539 w 1957087"/>
              <a:gd name="connsiteY1196" fmla="*/ 889462 h 1253095"/>
              <a:gd name="connsiteX1197" fmla="*/ 1351763 w 1957087"/>
              <a:gd name="connsiteY1197" fmla="*/ 885544 h 1253095"/>
              <a:gd name="connsiteX1198" fmla="*/ 1357519 w 1957087"/>
              <a:gd name="connsiteY1198" fmla="*/ 870565 h 1253095"/>
              <a:gd name="connsiteX1199" fmla="*/ 1359661 w 1957087"/>
              <a:gd name="connsiteY1199" fmla="*/ 870357 h 1253095"/>
              <a:gd name="connsiteX1200" fmla="*/ 1361783 w 1957087"/>
              <a:gd name="connsiteY1200" fmla="*/ 877361 h 1253095"/>
              <a:gd name="connsiteX1201" fmla="*/ 1367314 w 1957087"/>
              <a:gd name="connsiteY1201" fmla="*/ 878627 h 1253095"/>
              <a:gd name="connsiteX1202" fmla="*/ 1364315 w 1957087"/>
              <a:gd name="connsiteY1202" fmla="*/ 866301 h 1253095"/>
              <a:gd name="connsiteX1203" fmla="*/ 1359131 w 1957087"/>
              <a:gd name="connsiteY1203" fmla="*/ 868606 h 1253095"/>
              <a:gd name="connsiteX1204" fmla="*/ 1357172 w 1957087"/>
              <a:gd name="connsiteY1204" fmla="*/ 866994 h 1253095"/>
              <a:gd name="connsiteX1205" fmla="*/ 1354867 w 1957087"/>
              <a:gd name="connsiteY1205" fmla="*/ 861811 h 1253095"/>
              <a:gd name="connsiteX1206" fmla="*/ 1351295 w 1957087"/>
              <a:gd name="connsiteY1206" fmla="*/ 862158 h 1253095"/>
              <a:gd name="connsiteX1207" fmla="*/ 1341275 w 1957087"/>
              <a:gd name="connsiteY1207" fmla="*/ 870340 h 1253095"/>
              <a:gd name="connsiteX1208" fmla="*/ 1828471 w 1957087"/>
              <a:gd name="connsiteY1208" fmla="*/ 857286 h 1253095"/>
              <a:gd name="connsiteX1209" fmla="*/ 1823634 w 1957087"/>
              <a:gd name="connsiteY1209" fmla="*/ 863163 h 1253095"/>
              <a:gd name="connsiteX1210" fmla="*/ 1819716 w 1957087"/>
              <a:gd name="connsiteY1210" fmla="*/ 859938 h 1253095"/>
              <a:gd name="connsiteX1211" fmla="*/ 1704050 w 1957087"/>
              <a:gd name="connsiteY1211" fmla="*/ 856748 h 1253095"/>
              <a:gd name="connsiteX1212" fmla="*/ 1709580 w 1957087"/>
              <a:gd name="connsiteY1212" fmla="*/ 858014 h 1253095"/>
              <a:gd name="connsiteX1213" fmla="*/ 1704743 w 1957087"/>
              <a:gd name="connsiteY1213" fmla="*/ 863891 h 1253095"/>
              <a:gd name="connsiteX1214" fmla="*/ 1498410 w 1957087"/>
              <a:gd name="connsiteY1214" fmla="*/ 855084 h 1253095"/>
              <a:gd name="connsiteX1215" fmla="*/ 1491960 w 1957087"/>
              <a:gd name="connsiteY1215" fmla="*/ 862920 h 1253095"/>
              <a:gd name="connsiteX1216" fmla="*/ 1502674 w 1957087"/>
              <a:gd name="connsiteY1216" fmla="*/ 861880 h 1253095"/>
              <a:gd name="connsiteX1217" fmla="*/ 1554283 w 1957087"/>
              <a:gd name="connsiteY1217" fmla="*/ 855066 h 1253095"/>
              <a:gd name="connsiteX1218" fmla="*/ 1547834 w 1957087"/>
              <a:gd name="connsiteY1218" fmla="*/ 862902 h 1253095"/>
              <a:gd name="connsiteX1219" fmla="*/ 1562120 w 1957087"/>
              <a:gd name="connsiteY1219" fmla="*/ 861515 h 1253095"/>
              <a:gd name="connsiteX1220" fmla="*/ 1262240 w 1957087"/>
              <a:gd name="connsiteY1220" fmla="*/ 854581 h 1253095"/>
              <a:gd name="connsiteX1221" fmla="*/ 1258668 w 1957087"/>
              <a:gd name="connsiteY1221" fmla="*/ 854928 h 1253095"/>
              <a:gd name="connsiteX1222" fmla="*/ 1252913 w 1957087"/>
              <a:gd name="connsiteY1222" fmla="*/ 869906 h 1253095"/>
              <a:gd name="connsiteX1223" fmla="*/ 1244505 w 1957087"/>
              <a:gd name="connsiteY1223" fmla="*/ 876130 h 1253095"/>
              <a:gd name="connsiteX1224" fmla="*/ 1250035 w 1957087"/>
              <a:gd name="connsiteY1224" fmla="*/ 877396 h 1253095"/>
              <a:gd name="connsiteX1225" fmla="*/ 1252913 w 1957087"/>
              <a:gd name="connsiteY1225" fmla="*/ 869906 h 1253095"/>
              <a:gd name="connsiteX1226" fmla="*/ 1263627 w 1957087"/>
              <a:gd name="connsiteY1226" fmla="*/ 868867 h 1253095"/>
              <a:gd name="connsiteX1227" fmla="*/ 1257750 w 1957087"/>
              <a:gd name="connsiteY1227" fmla="*/ 864030 h 1253095"/>
              <a:gd name="connsiteX1228" fmla="*/ 1264545 w 1957087"/>
              <a:gd name="connsiteY1228" fmla="*/ 859765 h 1253095"/>
              <a:gd name="connsiteX1229" fmla="*/ 339335 w 1957087"/>
              <a:gd name="connsiteY1229" fmla="*/ 854062 h 1253095"/>
              <a:gd name="connsiteX1230" fmla="*/ 345212 w 1957087"/>
              <a:gd name="connsiteY1230" fmla="*/ 858899 h 1253095"/>
              <a:gd name="connsiteX1231" fmla="*/ 341988 w 1957087"/>
              <a:gd name="connsiteY1231" fmla="*/ 862817 h 1253095"/>
              <a:gd name="connsiteX1232" fmla="*/ 1572140 w 1957087"/>
              <a:gd name="connsiteY1232" fmla="*/ 853333 h 1253095"/>
              <a:gd name="connsiteX1233" fmla="*/ 1569262 w 1957087"/>
              <a:gd name="connsiteY1233" fmla="*/ 860823 h 1253095"/>
              <a:gd name="connsiteX1234" fmla="*/ 1576404 w 1957087"/>
              <a:gd name="connsiteY1234" fmla="*/ 860129 h 1253095"/>
              <a:gd name="connsiteX1235" fmla="*/ 1299911 w 1957087"/>
              <a:gd name="connsiteY1235" fmla="*/ 852727 h 1253095"/>
              <a:gd name="connsiteX1236" fmla="*/ 1304176 w 1957087"/>
              <a:gd name="connsiteY1236" fmla="*/ 859522 h 1253095"/>
              <a:gd name="connsiteX1237" fmla="*/ 1297033 w 1957087"/>
              <a:gd name="connsiteY1237" fmla="*/ 860216 h 1253095"/>
              <a:gd name="connsiteX1238" fmla="*/ 1519490 w 1957087"/>
              <a:gd name="connsiteY1238" fmla="*/ 849432 h 1253095"/>
              <a:gd name="connsiteX1239" fmla="*/ 1512694 w 1957087"/>
              <a:gd name="connsiteY1239" fmla="*/ 853697 h 1253095"/>
              <a:gd name="connsiteX1240" fmla="*/ 1516612 w 1957087"/>
              <a:gd name="connsiteY1240" fmla="*/ 856921 h 1253095"/>
              <a:gd name="connsiteX1241" fmla="*/ 1519836 w 1957087"/>
              <a:gd name="connsiteY1241" fmla="*/ 853004 h 1253095"/>
              <a:gd name="connsiteX1242" fmla="*/ 1527794 w 1957087"/>
              <a:gd name="connsiteY1242" fmla="*/ 879268 h 1253095"/>
              <a:gd name="connsiteX1243" fmla="*/ 1547262 w 1957087"/>
              <a:gd name="connsiteY1243" fmla="*/ 875575 h 1253095"/>
              <a:gd name="connsiteX1244" fmla="*/ 1535856 w 1957087"/>
              <a:gd name="connsiteY1244" fmla="*/ 869473 h 1253095"/>
              <a:gd name="connsiteX1245" fmla="*/ 1539080 w 1957087"/>
              <a:gd name="connsiteY1245" fmla="*/ 865555 h 1253095"/>
              <a:gd name="connsiteX1246" fmla="*/ 1533897 w 1957087"/>
              <a:gd name="connsiteY1246" fmla="*/ 867861 h 1253095"/>
              <a:gd name="connsiteX1247" fmla="*/ 1536774 w 1957087"/>
              <a:gd name="connsiteY1247" fmla="*/ 860372 h 1253095"/>
              <a:gd name="connsiteX1248" fmla="*/ 1534122 w 1957087"/>
              <a:gd name="connsiteY1248" fmla="*/ 851617 h 1253095"/>
              <a:gd name="connsiteX1249" fmla="*/ 1527672 w 1957087"/>
              <a:gd name="connsiteY1249" fmla="*/ 859453 h 1253095"/>
              <a:gd name="connsiteX1250" fmla="*/ 1519490 w 1957087"/>
              <a:gd name="connsiteY1250" fmla="*/ 849432 h 1253095"/>
              <a:gd name="connsiteX1251" fmla="*/ 1429169 w 1957087"/>
              <a:gd name="connsiteY1251" fmla="*/ 847387 h 1253095"/>
              <a:gd name="connsiteX1252" fmla="*/ 1419149 w 1957087"/>
              <a:gd name="connsiteY1252" fmla="*/ 855569 h 1253095"/>
              <a:gd name="connsiteX1253" fmla="*/ 1417883 w 1957087"/>
              <a:gd name="connsiteY1253" fmla="*/ 861100 h 1253095"/>
              <a:gd name="connsiteX1254" fmla="*/ 1428943 w 1957087"/>
              <a:gd name="connsiteY1254" fmla="*/ 863630 h 1253095"/>
              <a:gd name="connsiteX1255" fmla="*/ 1440478 w 1957087"/>
              <a:gd name="connsiteY1255" fmla="*/ 841203 h 1253095"/>
              <a:gd name="connsiteX1256" fmla="*/ 1436455 w 1957087"/>
              <a:gd name="connsiteY1256" fmla="*/ 843526 h 1253095"/>
              <a:gd name="connsiteX1257" fmla="*/ 1434699 w 1957087"/>
              <a:gd name="connsiteY1257" fmla="*/ 848653 h 1253095"/>
              <a:gd name="connsiteX1258" fmla="*/ 1450943 w 1957087"/>
              <a:gd name="connsiteY1258" fmla="*/ 848878 h 1253095"/>
              <a:gd name="connsiteX1259" fmla="*/ 1452209 w 1957087"/>
              <a:gd name="connsiteY1259" fmla="*/ 843347 h 1253095"/>
              <a:gd name="connsiteX1260" fmla="*/ 1454704 w 1957087"/>
              <a:gd name="connsiteY1260" fmla="*/ 844306 h 1253095"/>
              <a:gd name="connsiteX1261" fmla="*/ 1453820 w 1957087"/>
              <a:gd name="connsiteY1261" fmla="*/ 841389 h 1253095"/>
              <a:gd name="connsiteX1262" fmla="*/ 1267995 w 1957087"/>
              <a:gd name="connsiteY1262" fmla="*/ 839603 h 1253095"/>
              <a:gd name="connsiteX1263" fmla="*/ 1260853 w 1957087"/>
              <a:gd name="connsiteY1263" fmla="*/ 840296 h 1253095"/>
              <a:gd name="connsiteX1264" fmla="*/ 1263158 w 1957087"/>
              <a:gd name="connsiteY1264" fmla="*/ 845480 h 1253095"/>
              <a:gd name="connsiteX1265" fmla="*/ 1268342 w 1957087"/>
              <a:gd name="connsiteY1265" fmla="*/ 843174 h 1253095"/>
              <a:gd name="connsiteX1266" fmla="*/ 1179633 w 1957087"/>
              <a:gd name="connsiteY1266" fmla="*/ 839170 h 1253095"/>
              <a:gd name="connsiteX1267" fmla="*/ 1174450 w 1957087"/>
              <a:gd name="connsiteY1267" fmla="*/ 841475 h 1253095"/>
              <a:gd name="connsiteX1268" fmla="*/ 1176756 w 1957087"/>
              <a:gd name="connsiteY1268" fmla="*/ 846659 h 1253095"/>
              <a:gd name="connsiteX1269" fmla="*/ 1180327 w 1957087"/>
              <a:gd name="connsiteY1269" fmla="*/ 846312 h 1253095"/>
              <a:gd name="connsiteX1270" fmla="*/ 328847 w 1957087"/>
              <a:gd name="connsiteY1270" fmla="*/ 838859 h 1253095"/>
              <a:gd name="connsiteX1271" fmla="*/ 337948 w 1957087"/>
              <a:gd name="connsiteY1271" fmla="*/ 839778 h 1253095"/>
              <a:gd name="connsiteX1272" fmla="*/ 331499 w 1957087"/>
              <a:gd name="connsiteY1272" fmla="*/ 847614 h 1253095"/>
              <a:gd name="connsiteX1273" fmla="*/ 1680195 w 1957087"/>
              <a:gd name="connsiteY1273" fmla="*/ 833830 h 1253095"/>
              <a:gd name="connsiteX1274" fmla="*/ 1683888 w 1957087"/>
              <a:gd name="connsiteY1274" fmla="*/ 853299 h 1253095"/>
              <a:gd name="connsiteX1275" fmla="*/ 1676052 w 1957087"/>
              <a:gd name="connsiteY1275" fmla="*/ 846850 h 1253095"/>
              <a:gd name="connsiteX1276" fmla="*/ 1682848 w 1957087"/>
              <a:gd name="connsiteY1276" fmla="*/ 842585 h 1253095"/>
              <a:gd name="connsiteX1277" fmla="*/ 1440454 w 1957087"/>
              <a:gd name="connsiteY1277" fmla="*/ 833674 h 1253095"/>
              <a:gd name="connsiteX1278" fmla="*/ 1437737 w 1957087"/>
              <a:gd name="connsiteY1278" fmla="*/ 835380 h 1253095"/>
              <a:gd name="connsiteX1279" fmla="*/ 1439727 w 1957087"/>
              <a:gd name="connsiteY1279" fmla="*/ 838550 h 1253095"/>
              <a:gd name="connsiteX1280" fmla="*/ 1442413 w 1957087"/>
              <a:gd name="connsiteY1280" fmla="*/ 835286 h 1253095"/>
              <a:gd name="connsiteX1281" fmla="*/ 1411538 w 1957087"/>
              <a:gd name="connsiteY1281" fmla="*/ 832878 h 1253095"/>
              <a:gd name="connsiteX1282" fmla="*/ 1408314 w 1957087"/>
              <a:gd name="connsiteY1282" fmla="*/ 836795 h 1253095"/>
              <a:gd name="connsiteX1283" fmla="*/ 1410107 w 1957087"/>
              <a:gd name="connsiteY1283" fmla="*/ 840827 h 1253095"/>
              <a:gd name="connsiteX1284" fmla="*/ 1413843 w 1957087"/>
              <a:gd name="connsiteY1284" fmla="*/ 838060 h 1253095"/>
              <a:gd name="connsiteX1285" fmla="*/ 1417414 w 1957087"/>
              <a:gd name="connsiteY1285" fmla="*/ 837713 h 1253095"/>
              <a:gd name="connsiteX1286" fmla="*/ 1415455 w 1957087"/>
              <a:gd name="connsiteY1286" fmla="*/ 836102 h 1253095"/>
              <a:gd name="connsiteX1287" fmla="*/ 1234814 w 1957087"/>
              <a:gd name="connsiteY1287" fmla="*/ 832010 h 1253095"/>
              <a:gd name="connsiteX1288" fmla="*/ 1226059 w 1957087"/>
              <a:gd name="connsiteY1288" fmla="*/ 834662 h 1253095"/>
              <a:gd name="connsiteX1289" fmla="*/ 1231936 w 1957087"/>
              <a:gd name="connsiteY1289" fmla="*/ 839499 h 1253095"/>
              <a:gd name="connsiteX1290" fmla="*/ 1440108 w 1957087"/>
              <a:gd name="connsiteY1290" fmla="*/ 830103 h 1253095"/>
              <a:gd name="connsiteX1291" fmla="*/ 1433889 w 1957087"/>
              <a:gd name="connsiteY1291" fmla="*/ 832870 h 1253095"/>
              <a:gd name="connsiteX1292" fmla="*/ 1436884 w 1957087"/>
              <a:gd name="connsiteY1292" fmla="*/ 834021 h 1253095"/>
              <a:gd name="connsiteX1293" fmla="*/ 1215588 w 1957087"/>
              <a:gd name="connsiteY1293" fmla="*/ 828920 h 1253095"/>
              <a:gd name="connsiteX1294" fmla="*/ 1215453 w 1957087"/>
              <a:gd name="connsiteY1294" fmla="*/ 829695 h 1253095"/>
              <a:gd name="connsiteX1295" fmla="*/ 1211428 w 1957087"/>
              <a:gd name="connsiteY1295" fmla="*/ 832478 h 1253095"/>
              <a:gd name="connsiteX1296" fmla="*/ 1215693 w 1957087"/>
              <a:gd name="connsiteY1296" fmla="*/ 839274 h 1253095"/>
              <a:gd name="connsiteX1297" fmla="*/ 1220529 w 1957087"/>
              <a:gd name="connsiteY1297" fmla="*/ 833397 h 1253095"/>
              <a:gd name="connsiteX1298" fmla="*/ 1215300 w 1957087"/>
              <a:gd name="connsiteY1298" fmla="*/ 830581 h 1253095"/>
              <a:gd name="connsiteX1299" fmla="*/ 1215453 w 1957087"/>
              <a:gd name="connsiteY1299" fmla="*/ 829695 h 1253095"/>
              <a:gd name="connsiteX1300" fmla="*/ 1216073 w 1957087"/>
              <a:gd name="connsiteY1300" fmla="*/ 829267 h 1253095"/>
              <a:gd name="connsiteX1301" fmla="*/ 1215588 w 1957087"/>
              <a:gd name="connsiteY1301" fmla="*/ 828920 h 1253095"/>
              <a:gd name="connsiteX1302" fmla="*/ 1306775 w 1957087"/>
              <a:gd name="connsiteY1302" fmla="*/ 828416 h 1253095"/>
              <a:gd name="connsiteX1303" fmla="*/ 1306585 w 1957087"/>
              <a:gd name="connsiteY1303" fmla="*/ 828647 h 1253095"/>
              <a:gd name="connsiteX1304" fmla="*/ 1306367 w 1957087"/>
              <a:gd name="connsiteY1304" fmla="*/ 828468 h 1253095"/>
              <a:gd name="connsiteX1305" fmla="*/ 1557040 w 1957087"/>
              <a:gd name="connsiteY1305" fmla="*/ 827762 h 1253095"/>
              <a:gd name="connsiteX1306" fmla="*/ 1554162 w 1957087"/>
              <a:gd name="connsiteY1306" fmla="*/ 835252 h 1253095"/>
              <a:gd name="connsiteX1307" fmla="*/ 1561998 w 1957087"/>
              <a:gd name="connsiteY1307" fmla="*/ 841700 h 1253095"/>
              <a:gd name="connsiteX1308" fmla="*/ 1567528 w 1957087"/>
              <a:gd name="connsiteY1308" fmla="*/ 842966 h 1253095"/>
              <a:gd name="connsiteX1309" fmla="*/ 1566262 w 1957087"/>
              <a:gd name="connsiteY1309" fmla="*/ 848496 h 1253095"/>
              <a:gd name="connsiteX1310" fmla="*/ 1562344 w 1957087"/>
              <a:gd name="connsiteY1310" fmla="*/ 845272 h 1253095"/>
              <a:gd name="connsiteX1311" fmla="*/ 1561426 w 1957087"/>
              <a:gd name="connsiteY1311" fmla="*/ 854373 h 1253095"/>
              <a:gd name="connsiteX1312" fmla="*/ 1575017 w 1957087"/>
              <a:gd name="connsiteY1312" fmla="*/ 845844 h 1253095"/>
              <a:gd name="connsiteX1313" fmla="*/ 1573405 w 1957087"/>
              <a:gd name="connsiteY1313" fmla="*/ 847803 h 1253095"/>
              <a:gd name="connsiteX1314" fmla="*/ 1578589 w 1957087"/>
              <a:gd name="connsiteY1314" fmla="*/ 845497 h 1253095"/>
              <a:gd name="connsiteX1315" fmla="*/ 1584813 w 1957087"/>
              <a:gd name="connsiteY1315" fmla="*/ 853905 h 1253095"/>
              <a:gd name="connsiteX1316" fmla="*/ 1589303 w 1957087"/>
              <a:gd name="connsiteY1316" fmla="*/ 844457 h 1253095"/>
              <a:gd name="connsiteX1317" fmla="*/ 1575590 w 1957087"/>
              <a:gd name="connsiteY1317" fmla="*/ 833171 h 1253095"/>
              <a:gd name="connsiteX1318" fmla="*/ 1579854 w 1957087"/>
              <a:gd name="connsiteY1318" fmla="*/ 839967 h 1253095"/>
              <a:gd name="connsiteX1319" fmla="*/ 1575017 w 1957087"/>
              <a:gd name="connsiteY1319" fmla="*/ 845844 h 1253095"/>
              <a:gd name="connsiteX1320" fmla="*/ 1569140 w 1957087"/>
              <a:gd name="connsiteY1320" fmla="*/ 841007 h 1253095"/>
              <a:gd name="connsiteX1321" fmla="*/ 1567528 w 1957087"/>
              <a:gd name="connsiteY1321" fmla="*/ 842966 h 1253095"/>
              <a:gd name="connsiteX1322" fmla="*/ 1562570 w 1957087"/>
              <a:gd name="connsiteY1322" fmla="*/ 829028 h 1253095"/>
              <a:gd name="connsiteX1323" fmla="*/ 1557040 w 1957087"/>
              <a:gd name="connsiteY1323" fmla="*/ 827762 h 1253095"/>
              <a:gd name="connsiteX1324" fmla="*/ 1459576 w 1957087"/>
              <a:gd name="connsiteY1324" fmla="*/ 826411 h 1253095"/>
              <a:gd name="connsiteX1325" fmla="*/ 1459256 w 1957087"/>
              <a:gd name="connsiteY1325" fmla="*/ 827242 h 1253095"/>
              <a:gd name="connsiteX1326" fmla="*/ 1459008 w 1957087"/>
              <a:gd name="connsiteY1326" fmla="*/ 826582 h 1253095"/>
              <a:gd name="connsiteX1327" fmla="*/ 1473861 w 1957087"/>
              <a:gd name="connsiteY1327" fmla="*/ 825024 h 1253095"/>
              <a:gd name="connsiteX1328" fmla="*/ 1472595 w 1957087"/>
              <a:gd name="connsiteY1328" fmla="*/ 830554 h 1253095"/>
              <a:gd name="connsiteX1329" fmla="*/ 1466718 w 1957087"/>
              <a:gd name="connsiteY1329" fmla="*/ 825717 h 1253095"/>
              <a:gd name="connsiteX1330" fmla="*/ 1291607 w 1957087"/>
              <a:gd name="connsiteY1330" fmla="*/ 822892 h 1253095"/>
              <a:gd name="connsiteX1331" fmla="*/ 1289076 w 1957087"/>
              <a:gd name="connsiteY1331" fmla="*/ 833952 h 1253095"/>
              <a:gd name="connsiteX1332" fmla="*/ 1284811 w 1957087"/>
              <a:gd name="connsiteY1332" fmla="*/ 827156 h 1253095"/>
              <a:gd name="connsiteX1333" fmla="*/ 1311422 w 1957087"/>
              <a:gd name="connsiteY1333" fmla="*/ 822770 h 1253095"/>
              <a:gd name="connsiteX1334" fmla="*/ 1314074 w 1957087"/>
              <a:gd name="connsiteY1334" fmla="*/ 831525 h 1253095"/>
              <a:gd name="connsiteX1335" fmla="*/ 1307233 w 1957087"/>
              <a:gd name="connsiteY1335" fmla="*/ 828358 h 1253095"/>
              <a:gd name="connsiteX1336" fmla="*/ 1306775 w 1957087"/>
              <a:gd name="connsiteY1336" fmla="*/ 828416 h 1253095"/>
              <a:gd name="connsiteX1337" fmla="*/ 1660952 w 1957087"/>
              <a:gd name="connsiteY1337" fmla="*/ 821279 h 1253095"/>
              <a:gd name="connsiteX1338" fmla="*/ 1665910 w 1957087"/>
              <a:gd name="connsiteY1338" fmla="*/ 835217 h 1253095"/>
              <a:gd name="connsiteX1339" fmla="*/ 1654503 w 1957087"/>
              <a:gd name="connsiteY1339" fmla="*/ 829115 h 1253095"/>
              <a:gd name="connsiteX1340" fmla="*/ 1676849 w 1957087"/>
              <a:gd name="connsiteY1340" fmla="*/ 817933 h 1253095"/>
              <a:gd name="connsiteX1341" fmla="*/ 1685950 w 1957087"/>
              <a:gd name="connsiteY1341" fmla="*/ 818852 h 1253095"/>
              <a:gd name="connsiteX1342" fmla="*/ 1684685 w 1957087"/>
              <a:gd name="connsiteY1342" fmla="*/ 824382 h 1253095"/>
              <a:gd name="connsiteX1343" fmla="*/ 1480310 w 1957087"/>
              <a:gd name="connsiteY1343" fmla="*/ 817188 h 1253095"/>
              <a:gd name="connsiteX1344" fmla="*/ 1479391 w 1957087"/>
              <a:gd name="connsiteY1344" fmla="*/ 826289 h 1253095"/>
              <a:gd name="connsiteX1345" fmla="*/ 1482390 w 1957087"/>
              <a:gd name="connsiteY1345" fmla="*/ 838615 h 1253095"/>
              <a:gd name="connsiteX1346" fmla="*/ 1474554 w 1957087"/>
              <a:gd name="connsiteY1346" fmla="*/ 832166 h 1253095"/>
              <a:gd name="connsiteX1347" fmla="*/ 1479391 w 1957087"/>
              <a:gd name="connsiteY1347" fmla="*/ 826289 h 1253095"/>
              <a:gd name="connsiteX1348" fmla="*/ 1473861 w 1957087"/>
              <a:gd name="connsiteY1348" fmla="*/ 825024 h 1253095"/>
              <a:gd name="connsiteX1349" fmla="*/ 1300015 w 1957087"/>
              <a:gd name="connsiteY1349" fmla="*/ 816668 h 1253095"/>
              <a:gd name="connsiteX1350" fmla="*/ 1300708 w 1957087"/>
              <a:gd name="connsiteY1350" fmla="*/ 823810 h 1253095"/>
              <a:gd name="connsiteX1351" fmla="*/ 1306367 w 1957087"/>
              <a:gd name="connsiteY1351" fmla="*/ 828468 h 1253095"/>
              <a:gd name="connsiteX1352" fmla="*/ 1299442 w 1957087"/>
              <a:gd name="connsiteY1352" fmla="*/ 829340 h 1253095"/>
              <a:gd name="connsiteX1353" fmla="*/ 1300708 w 1957087"/>
              <a:gd name="connsiteY1353" fmla="*/ 823810 h 1253095"/>
              <a:gd name="connsiteX1354" fmla="*/ 1295178 w 1957087"/>
              <a:gd name="connsiteY1354" fmla="*/ 822545 h 1253095"/>
              <a:gd name="connsiteX1355" fmla="*/ 1291607 w 1957087"/>
              <a:gd name="connsiteY1355" fmla="*/ 822892 h 1253095"/>
              <a:gd name="connsiteX1356" fmla="*/ 1291260 w 1957087"/>
              <a:gd name="connsiteY1356" fmla="*/ 819320 h 1253095"/>
              <a:gd name="connsiteX1357" fmla="*/ 1326972 w 1957087"/>
              <a:gd name="connsiteY1357" fmla="*/ 815853 h 1253095"/>
              <a:gd name="connsiteX1358" fmla="*/ 1325481 w 1957087"/>
              <a:gd name="connsiteY1358" fmla="*/ 837628 h 1253095"/>
              <a:gd name="connsiteX1359" fmla="*/ 1323401 w 1957087"/>
              <a:gd name="connsiteY1359" fmla="*/ 816200 h 1253095"/>
              <a:gd name="connsiteX1360" fmla="*/ 1382846 w 1957087"/>
              <a:gd name="connsiteY1360" fmla="*/ 815835 h 1253095"/>
              <a:gd name="connsiteX1361" fmla="*/ 1387111 w 1957087"/>
              <a:gd name="connsiteY1361" fmla="*/ 822631 h 1253095"/>
              <a:gd name="connsiteX1362" fmla="*/ 1381581 w 1957087"/>
              <a:gd name="connsiteY1362" fmla="*/ 821365 h 1253095"/>
              <a:gd name="connsiteX1363" fmla="*/ 1375132 w 1957087"/>
              <a:gd name="connsiteY1363" fmla="*/ 829202 h 1253095"/>
              <a:gd name="connsiteX1364" fmla="*/ 1372132 w 1957087"/>
              <a:gd name="connsiteY1364" fmla="*/ 816875 h 1253095"/>
              <a:gd name="connsiteX1365" fmla="*/ 1525124 w 1957087"/>
              <a:gd name="connsiteY1365" fmla="*/ 814639 h 1253095"/>
              <a:gd name="connsiteX1366" fmla="*/ 1529389 w 1957087"/>
              <a:gd name="connsiteY1366" fmla="*/ 821435 h 1253095"/>
              <a:gd name="connsiteX1367" fmla="*/ 1545633 w 1957087"/>
              <a:gd name="connsiteY1367" fmla="*/ 821660 h 1253095"/>
              <a:gd name="connsiteX1368" fmla="*/ 1532041 w 1957087"/>
              <a:gd name="connsiteY1368" fmla="*/ 830189 h 1253095"/>
              <a:gd name="connsiteX1369" fmla="*/ 1528470 w 1957087"/>
              <a:gd name="connsiteY1369" fmla="*/ 830537 h 1253095"/>
              <a:gd name="connsiteX1370" fmla="*/ 1526164 w 1957087"/>
              <a:gd name="connsiteY1370" fmla="*/ 825353 h 1253095"/>
              <a:gd name="connsiteX1371" fmla="*/ 1509573 w 1957087"/>
              <a:gd name="connsiteY1371" fmla="*/ 821556 h 1253095"/>
              <a:gd name="connsiteX1372" fmla="*/ 1514410 w 1957087"/>
              <a:gd name="connsiteY1372" fmla="*/ 815679 h 1253095"/>
              <a:gd name="connsiteX1373" fmla="*/ 1223979 w 1957087"/>
              <a:gd name="connsiteY1373" fmla="*/ 813235 h 1253095"/>
              <a:gd name="connsiteX1374" fmla="*/ 1214305 w 1957087"/>
              <a:gd name="connsiteY1374" fmla="*/ 824989 h 1253095"/>
              <a:gd name="connsiteX1375" fmla="*/ 1229856 w 1957087"/>
              <a:gd name="connsiteY1375" fmla="*/ 818072 h 1253095"/>
              <a:gd name="connsiteX1376" fmla="*/ 1223979 w 1957087"/>
              <a:gd name="connsiteY1376" fmla="*/ 813235 h 1253095"/>
              <a:gd name="connsiteX1377" fmla="*/ 1490677 w 1957087"/>
              <a:gd name="connsiteY1377" fmla="*/ 812576 h 1253095"/>
              <a:gd name="connsiteX1378" fmla="*/ 1492983 w 1957087"/>
              <a:gd name="connsiteY1378" fmla="*/ 817760 h 1253095"/>
              <a:gd name="connsiteX1379" fmla="*/ 1500473 w 1957087"/>
              <a:gd name="connsiteY1379" fmla="*/ 820637 h 1253095"/>
              <a:gd name="connsiteX1380" fmla="*/ 1503124 w 1957087"/>
              <a:gd name="connsiteY1380" fmla="*/ 829392 h 1253095"/>
              <a:gd name="connsiteX1381" fmla="*/ 1489533 w 1957087"/>
              <a:gd name="connsiteY1381" fmla="*/ 837922 h 1253095"/>
              <a:gd name="connsiteX1382" fmla="*/ 1485268 w 1957087"/>
              <a:gd name="connsiteY1382" fmla="*/ 831126 h 1253095"/>
              <a:gd name="connsiteX1383" fmla="*/ 1488493 w 1957087"/>
              <a:gd name="connsiteY1383" fmla="*/ 827208 h 1253095"/>
              <a:gd name="connsiteX1384" fmla="*/ 1490799 w 1957087"/>
              <a:gd name="connsiteY1384" fmla="*/ 832392 h 1253095"/>
              <a:gd name="connsiteX1385" fmla="*/ 1497248 w 1957087"/>
              <a:gd name="connsiteY1385" fmla="*/ 824555 h 1253095"/>
              <a:gd name="connsiteX1386" fmla="*/ 1488493 w 1957087"/>
              <a:gd name="connsiteY1386" fmla="*/ 827208 h 1253095"/>
              <a:gd name="connsiteX1387" fmla="*/ 1481922 w 1957087"/>
              <a:gd name="connsiteY1387" fmla="*/ 815229 h 1253095"/>
              <a:gd name="connsiteX1388" fmla="*/ 1510492 w 1957087"/>
              <a:gd name="connsiteY1388" fmla="*/ 812455 h 1253095"/>
              <a:gd name="connsiteX1389" fmla="*/ 1504043 w 1957087"/>
              <a:gd name="connsiteY1389" fmla="*/ 820291 h 1253095"/>
              <a:gd name="connsiteX1390" fmla="*/ 1503349 w 1957087"/>
              <a:gd name="connsiteY1390" fmla="*/ 813148 h 1253095"/>
              <a:gd name="connsiteX1391" fmla="*/ 1366256 w 1957087"/>
              <a:gd name="connsiteY1391" fmla="*/ 812039 h 1253095"/>
              <a:gd name="connsiteX1392" fmla="*/ 1349093 w 1957087"/>
              <a:gd name="connsiteY1392" fmla="*/ 820915 h 1253095"/>
              <a:gd name="connsiteX1393" fmla="*/ 1346787 w 1957087"/>
              <a:gd name="connsiteY1393" fmla="*/ 815732 h 1253095"/>
              <a:gd name="connsiteX1394" fmla="*/ 391049 w 1957087"/>
              <a:gd name="connsiteY1394" fmla="*/ 811190 h 1253095"/>
              <a:gd name="connsiteX1395" fmla="*/ 386212 w 1957087"/>
              <a:gd name="connsiteY1395" fmla="*/ 817067 h 1253095"/>
              <a:gd name="connsiteX1396" fmla="*/ 396926 w 1957087"/>
              <a:gd name="connsiteY1396" fmla="*/ 816027 h 1253095"/>
              <a:gd name="connsiteX1397" fmla="*/ 1375011 w 1957087"/>
              <a:gd name="connsiteY1397" fmla="*/ 809386 h 1253095"/>
              <a:gd name="connsiteX1398" fmla="*/ 1384112 w 1957087"/>
              <a:gd name="connsiteY1398" fmla="*/ 810305 h 1253095"/>
              <a:gd name="connsiteX1399" fmla="*/ 1380888 w 1957087"/>
              <a:gd name="connsiteY1399" fmla="*/ 814223 h 1253095"/>
              <a:gd name="connsiteX1400" fmla="*/ 1398397 w 1957087"/>
              <a:gd name="connsiteY1400" fmla="*/ 808918 h 1253095"/>
              <a:gd name="connsiteX1401" fmla="*/ 1401049 w 1957087"/>
              <a:gd name="connsiteY1401" fmla="*/ 817673 h 1253095"/>
              <a:gd name="connsiteX1402" fmla="*/ 1388376 w 1957087"/>
              <a:gd name="connsiteY1402" fmla="*/ 817101 h 1253095"/>
              <a:gd name="connsiteX1403" fmla="*/ 1711868 w 1957087"/>
              <a:gd name="connsiteY1403" fmla="*/ 807323 h 1253095"/>
              <a:gd name="connsiteX1404" fmla="*/ 1709684 w 1957087"/>
              <a:gd name="connsiteY1404" fmla="*/ 821955 h 1253095"/>
              <a:gd name="connsiteX1405" fmla="*/ 1711868 w 1957087"/>
              <a:gd name="connsiteY1405" fmla="*/ 807323 h 1253095"/>
              <a:gd name="connsiteX1406" fmla="*/ 1659218 w 1957087"/>
              <a:gd name="connsiteY1406" fmla="*/ 803422 h 1253095"/>
              <a:gd name="connsiteX1407" fmla="*/ 1666708 w 1957087"/>
              <a:gd name="connsiteY1407" fmla="*/ 806300 h 1253095"/>
              <a:gd name="connsiteX1408" fmla="*/ 1674891 w 1957087"/>
              <a:gd name="connsiteY1408" fmla="*/ 816320 h 1253095"/>
              <a:gd name="connsiteX1409" fmla="*/ 1659218 w 1957087"/>
              <a:gd name="connsiteY1409" fmla="*/ 803422 h 1253095"/>
              <a:gd name="connsiteX1410" fmla="*/ 1570856 w 1957087"/>
              <a:gd name="connsiteY1410" fmla="*/ 802990 h 1253095"/>
              <a:gd name="connsiteX1411" fmla="*/ 1566019 w 1957087"/>
              <a:gd name="connsiteY1411" fmla="*/ 808867 h 1253095"/>
              <a:gd name="connsiteX1412" fmla="*/ 1563714 w 1957087"/>
              <a:gd name="connsiteY1412" fmla="*/ 803683 h 1253095"/>
              <a:gd name="connsiteX1413" fmla="*/ 384826 w 1957087"/>
              <a:gd name="connsiteY1413" fmla="*/ 802782 h 1253095"/>
              <a:gd name="connsiteX1414" fmla="*/ 385519 w 1957087"/>
              <a:gd name="connsiteY1414" fmla="*/ 809924 h 1253095"/>
              <a:gd name="connsiteX1415" fmla="*/ 390702 w 1957087"/>
              <a:gd name="connsiteY1415" fmla="*/ 807619 h 1253095"/>
              <a:gd name="connsiteX1416" fmla="*/ 393927 w 1957087"/>
              <a:gd name="connsiteY1416" fmla="*/ 803701 h 1253095"/>
              <a:gd name="connsiteX1417" fmla="*/ 1404846 w 1957087"/>
              <a:gd name="connsiteY1417" fmla="*/ 801082 h 1253095"/>
              <a:gd name="connsiteX1418" fmla="*/ 1412335 w 1957087"/>
              <a:gd name="connsiteY1418" fmla="*/ 803960 h 1253095"/>
              <a:gd name="connsiteX1419" fmla="*/ 1407498 w 1957087"/>
              <a:gd name="connsiteY1419" fmla="*/ 809837 h 1253095"/>
              <a:gd name="connsiteX1420" fmla="*/ 1633526 w 1957087"/>
              <a:gd name="connsiteY1420" fmla="*/ 798707 h 1253095"/>
              <a:gd name="connsiteX1421" fmla="*/ 1634220 w 1957087"/>
              <a:gd name="connsiteY1421" fmla="*/ 805850 h 1253095"/>
              <a:gd name="connsiteX1422" fmla="*/ 1627077 w 1957087"/>
              <a:gd name="connsiteY1422" fmla="*/ 806543 h 1253095"/>
              <a:gd name="connsiteX1423" fmla="*/ 1364869 w 1957087"/>
              <a:gd name="connsiteY1423" fmla="*/ 797754 h 1253095"/>
              <a:gd name="connsiteX1424" fmla="*/ 1374317 w 1957087"/>
              <a:gd name="connsiteY1424" fmla="*/ 802244 h 1253095"/>
              <a:gd name="connsiteX1425" fmla="*/ 1369827 w 1957087"/>
              <a:gd name="connsiteY1425" fmla="*/ 811692 h 1253095"/>
              <a:gd name="connsiteX1426" fmla="*/ 1366256 w 1957087"/>
              <a:gd name="connsiteY1426" fmla="*/ 812039 h 1253095"/>
              <a:gd name="connsiteX1427" fmla="*/ 1444129 w 1957087"/>
              <a:gd name="connsiteY1427" fmla="*/ 797268 h 1253095"/>
              <a:gd name="connsiteX1428" fmla="*/ 1450006 w 1957087"/>
              <a:gd name="connsiteY1428" fmla="*/ 802105 h 1253095"/>
              <a:gd name="connsiteX1429" fmla="*/ 1443211 w 1957087"/>
              <a:gd name="connsiteY1429" fmla="*/ 806370 h 1253095"/>
              <a:gd name="connsiteX1430" fmla="*/ 1283649 w 1957087"/>
              <a:gd name="connsiteY1430" fmla="*/ 796627 h 1253095"/>
              <a:gd name="connsiteX1431" fmla="*/ 1293444 w 1957087"/>
              <a:gd name="connsiteY1431" fmla="*/ 804689 h 1253095"/>
              <a:gd name="connsiteX1432" fmla="*/ 1283853 w 1957087"/>
              <a:gd name="connsiteY1432" fmla="*/ 805113 h 1253095"/>
              <a:gd name="connsiteX1433" fmla="*/ 1280906 w 1957087"/>
              <a:gd name="connsiteY1433" fmla="*/ 803588 h 1253095"/>
              <a:gd name="connsiteX1434" fmla="*/ 1277081 w 1957087"/>
              <a:gd name="connsiteY1434" fmla="*/ 807291 h 1253095"/>
              <a:gd name="connsiteX1435" fmla="*/ 1268446 w 1957087"/>
              <a:gd name="connsiteY1435" fmla="*/ 807115 h 1253095"/>
              <a:gd name="connsiteX1436" fmla="*/ 1276507 w 1957087"/>
              <a:gd name="connsiteY1436" fmla="*/ 797321 h 1253095"/>
              <a:gd name="connsiteX1437" fmla="*/ 1280425 w 1957087"/>
              <a:gd name="connsiteY1437" fmla="*/ 800545 h 1253095"/>
              <a:gd name="connsiteX1438" fmla="*/ 1674769 w 1957087"/>
              <a:gd name="connsiteY1438" fmla="*/ 796505 h 1253095"/>
              <a:gd name="connsiteX1439" fmla="*/ 1677075 w 1957087"/>
              <a:gd name="connsiteY1439" fmla="*/ 801689 h 1253095"/>
              <a:gd name="connsiteX1440" fmla="*/ 1668320 w 1957087"/>
              <a:gd name="connsiteY1440" fmla="*/ 804341 h 1253095"/>
              <a:gd name="connsiteX1441" fmla="*/ 1398969 w 1957087"/>
              <a:gd name="connsiteY1441" fmla="*/ 796245 h 1253095"/>
              <a:gd name="connsiteX1442" fmla="*/ 1398397 w 1957087"/>
              <a:gd name="connsiteY1442" fmla="*/ 808918 h 1253095"/>
              <a:gd name="connsiteX1443" fmla="*/ 1392519 w 1957087"/>
              <a:gd name="connsiteY1443" fmla="*/ 804082 h 1253095"/>
              <a:gd name="connsiteX1444" fmla="*/ 365929 w 1957087"/>
              <a:gd name="connsiteY1444" fmla="*/ 793803 h 1253095"/>
              <a:gd name="connsiteX1445" fmla="*/ 361092 w 1957087"/>
              <a:gd name="connsiteY1445" fmla="*/ 799680 h 1253095"/>
              <a:gd name="connsiteX1446" fmla="*/ 357174 w 1957087"/>
              <a:gd name="connsiteY1446" fmla="*/ 796455 h 1253095"/>
              <a:gd name="connsiteX1447" fmla="*/ 1647464 w 1957087"/>
              <a:gd name="connsiteY1447" fmla="*/ 793749 h 1253095"/>
              <a:gd name="connsiteX1448" fmla="*/ 1655300 w 1957087"/>
              <a:gd name="connsiteY1448" fmla="*/ 800199 h 1253095"/>
              <a:gd name="connsiteX1449" fmla="*/ 1648158 w 1957087"/>
              <a:gd name="connsiteY1449" fmla="*/ 800892 h 1253095"/>
              <a:gd name="connsiteX1450" fmla="*/ 1463598 w 1957087"/>
              <a:gd name="connsiteY1450" fmla="*/ 793576 h 1253095"/>
              <a:gd name="connsiteX1451" fmla="*/ 1471781 w 1957087"/>
              <a:gd name="connsiteY1451" fmla="*/ 803597 h 1253095"/>
              <a:gd name="connsiteX1452" fmla="*/ 1464985 w 1957087"/>
              <a:gd name="connsiteY1452" fmla="*/ 807862 h 1253095"/>
              <a:gd name="connsiteX1453" fmla="*/ 1506022 w 1957087"/>
              <a:gd name="connsiteY1453" fmla="*/ 791935 h 1253095"/>
              <a:gd name="connsiteX1454" fmla="*/ 1517860 w 1957087"/>
              <a:gd name="connsiteY1454" fmla="*/ 795518 h 1253095"/>
              <a:gd name="connsiteX1455" fmla="*/ 1511412 w 1957087"/>
              <a:gd name="connsiteY1455" fmla="*/ 803353 h 1253095"/>
              <a:gd name="connsiteX1456" fmla="*/ 1520944 w 1957087"/>
              <a:gd name="connsiteY1456" fmla="*/ 801751 h 1253095"/>
              <a:gd name="connsiteX1457" fmla="*/ 1529268 w 1957087"/>
              <a:gd name="connsiteY1457" fmla="*/ 801619 h 1253095"/>
              <a:gd name="connsiteX1458" fmla="*/ 1510492 w 1957087"/>
              <a:gd name="connsiteY1458" fmla="*/ 812455 h 1253095"/>
              <a:gd name="connsiteX1459" fmla="*/ 1511411 w 1957087"/>
              <a:gd name="connsiteY1459" fmla="*/ 803353 h 1253095"/>
              <a:gd name="connsiteX1460" fmla="*/ 1507493 w 1957087"/>
              <a:gd name="connsiteY1460" fmla="*/ 800129 h 1253095"/>
              <a:gd name="connsiteX1461" fmla="*/ 1501391 w 1957087"/>
              <a:gd name="connsiteY1461" fmla="*/ 811536 h 1253095"/>
              <a:gd name="connsiteX1462" fmla="*/ 1496207 w 1957087"/>
              <a:gd name="connsiteY1462" fmla="*/ 813842 h 1253095"/>
              <a:gd name="connsiteX1463" fmla="*/ 1488024 w 1957087"/>
              <a:gd name="connsiteY1463" fmla="*/ 803822 h 1253095"/>
              <a:gd name="connsiteX1464" fmla="*/ 1495514 w 1957087"/>
              <a:gd name="connsiteY1464" fmla="*/ 806699 h 1253095"/>
              <a:gd name="connsiteX1465" fmla="*/ 1501963 w 1957087"/>
              <a:gd name="connsiteY1465" fmla="*/ 798863 h 1253095"/>
              <a:gd name="connsiteX1466" fmla="*/ 1496433 w 1957087"/>
              <a:gd name="connsiteY1466" fmla="*/ 797598 h 1253095"/>
              <a:gd name="connsiteX1467" fmla="*/ 1506022 w 1957087"/>
              <a:gd name="connsiteY1467" fmla="*/ 791935 h 1253095"/>
              <a:gd name="connsiteX1468" fmla="*/ 1686748 w 1957087"/>
              <a:gd name="connsiteY1468" fmla="*/ 789935 h 1253095"/>
              <a:gd name="connsiteX1469" fmla="*/ 1687441 w 1957087"/>
              <a:gd name="connsiteY1469" fmla="*/ 797078 h 1253095"/>
              <a:gd name="connsiteX1470" fmla="*/ 1681911 w 1957087"/>
              <a:gd name="connsiteY1470" fmla="*/ 795812 h 1253095"/>
              <a:gd name="connsiteX1471" fmla="*/ 277220 w 1957087"/>
              <a:gd name="connsiteY1471" fmla="*/ 789798 h 1253095"/>
              <a:gd name="connsiteX1472" fmla="*/ 279527 w 1957087"/>
              <a:gd name="connsiteY1472" fmla="*/ 794982 h 1253095"/>
              <a:gd name="connsiteX1473" fmla="*/ 285056 w 1957087"/>
              <a:gd name="connsiteY1473" fmla="*/ 796247 h 1253095"/>
              <a:gd name="connsiteX1474" fmla="*/ 287015 w 1957087"/>
              <a:gd name="connsiteY1474" fmla="*/ 797860 h 1253095"/>
              <a:gd name="connsiteX1475" fmla="*/ 292667 w 1957087"/>
              <a:gd name="connsiteY1475" fmla="*/ 818940 h 1253095"/>
              <a:gd name="connsiteX1476" fmla="*/ 275504 w 1957087"/>
              <a:gd name="connsiteY1476" fmla="*/ 827816 h 1253095"/>
              <a:gd name="connsiteX1477" fmla="*/ 260525 w 1957087"/>
              <a:gd name="connsiteY1477" fmla="*/ 822061 h 1253095"/>
              <a:gd name="connsiteX1478" fmla="*/ 259833 w 1957087"/>
              <a:gd name="connsiteY1478" fmla="*/ 814919 h 1253095"/>
              <a:gd name="connsiteX1479" fmla="*/ 254302 w 1957087"/>
              <a:gd name="connsiteY1479" fmla="*/ 813653 h 1253095"/>
              <a:gd name="connsiteX1480" fmla="*/ 259532 w 1957087"/>
              <a:gd name="connsiteY1480" fmla="*/ 802246 h 1253095"/>
              <a:gd name="connsiteX1481" fmla="*/ 263629 w 1957087"/>
              <a:gd name="connsiteY1481" fmla="*/ 798327 h 1253095"/>
              <a:gd name="connsiteX1482" fmla="*/ 277220 w 1957087"/>
              <a:gd name="connsiteY1482" fmla="*/ 789798 h 1253095"/>
              <a:gd name="connsiteX1483" fmla="*/ 1416131 w 1957087"/>
              <a:gd name="connsiteY1483" fmla="*/ 787370 h 1253095"/>
              <a:gd name="connsiteX1484" fmla="*/ 1425233 w 1957087"/>
              <a:gd name="connsiteY1484" fmla="*/ 788289 h 1253095"/>
              <a:gd name="connsiteX1485" fmla="*/ 1418784 w 1957087"/>
              <a:gd name="connsiteY1485" fmla="*/ 796124 h 1253095"/>
              <a:gd name="connsiteX1486" fmla="*/ 1436641 w 1957087"/>
              <a:gd name="connsiteY1486" fmla="*/ 794391 h 1253095"/>
              <a:gd name="connsiteX1487" fmla="*/ 1435722 w 1957087"/>
              <a:gd name="connsiteY1487" fmla="*/ 803493 h 1253095"/>
              <a:gd name="connsiteX1488" fmla="*/ 1432498 w 1957087"/>
              <a:gd name="connsiteY1488" fmla="*/ 807410 h 1253095"/>
              <a:gd name="connsiteX1489" fmla="*/ 1421090 w 1957087"/>
              <a:gd name="connsiteY1489" fmla="*/ 801308 h 1253095"/>
              <a:gd name="connsiteX1490" fmla="*/ 1423743 w 1957087"/>
              <a:gd name="connsiteY1490" fmla="*/ 810063 h 1253095"/>
              <a:gd name="connsiteX1491" fmla="*/ 1406233 w 1957087"/>
              <a:gd name="connsiteY1491" fmla="*/ 815368 h 1253095"/>
              <a:gd name="connsiteX1492" fmla="*/ 1414641 w 1957087"/>
              <a:gd name="connsiteY1492" fmla="*/ 809144 h 1253095"/>
              <a:gd name="connsiteX1493" fmla="*/ 1415560 w 1957087"/>
              <a:gd name="connsiteY1493" fmla="*/ 800042 h 1253095"/>
              <a:gd name="connsiteX1494" fmla="*/ 1418784 w 1957087"/>
              <a:gd name="connsiteY1494" fmla="*/ 796125 h 1253095"/>
              <a:gd name="connsiteX1495" fmla="*/ 1291710 w 1957087"/>
              <a:gd name="connsiteY1495" fmla="*/ 786832 h 1253095"/>
              <a:gd name="connsiteX1496" fmla="*/ 1299546 w 1957087"/>
              <a:gd name="connsiteY1496" fmla="*/ 793281 h 1253095"/>
              <a:gd name="connsiteX1497" fmla="*/ 1292404 w 1957087"/>
              <a:gd name="connsiteY1497" fmla="*/ 793975 h 1253095"/>
              <a:gd name="connsiteX1498" fmla="*/ 1536635 w 1957087"/>
              <a:gd name="connsiteY1498" fmla="*/ 784682 h 1253095"/>
              <a:gd name="connsiteX1499" fmla="*/ 1535716 w 1957087"/>
              <a:gd name="connsiteY1499" fmla="*/ 793784 h 1253095"/>
              <a:gd name="connsiteX1500" fmla="*/ 1527880 w 1957087"/>
              <a:gd name="connsiteY1500" fmla="*/ 787335 h 1253095"/>
              <a:gd name="connsiteX1501" fmla="*/ 1533064 w 1957087"/>
              <a:gd name="connsiteY1501" fmla="*/ 785029 h 1253095"/>
              <a:gd name="connsiteX1502" fmla="*/ 1450744 w 1957087"/>
              <a:gd name="connsiteY1502" fmla="*/ 779508 h 1253095"/>
              <a:gd name="connsiteX1503" fmla="*/ 1452504 w 1957087"/>
              <a:gd name="connsiteY1503" fmla="*/ 779671 h 1253095"/>
              <a:gd name="connsiteX1504" fmla="*/ 1450585 w 1957087"/>
              <a:gd name="connsiteY1504" fmla="*/ 779632 h 1253095"/>
              <a:gd name="connsiteX1505" fmla="*/ 1357605 w 1957087"/>
              <a:gd name="connsiteY1505" fmla="*/ 778633 h 1253095"/>
              <a:gd name="connsiteX1506" fmla="*/ 1365441 w 1957087"/>
              <a:gd name="connsiteY1506" fmla="*/ 785082 h 1253095"/>
              <a:gd name="connsiteX1507" fmla="*/ 1358645 w 1957087"/>
              <a:gd name="connsiteY1507" fmla="*/ 789347 h 1253095"/>
              <a:gd name="connsiteX1508" fmla="*/ 1570041 w 1957087"/>
              <a:gd name="connsiteY1508" fmla="*/ 776031 h 1253095"/>
              <a:gd name="connsiteX1509" fmla="*/ 1577531 w 1957087"/>
              <a:gd name="connsiteY1509" fmla="*/ 778909 h 1253095"/>
              <a:gd name="connsiteX1510" fmla="*/ 1572694 w 1957087"/>
              <a:gd name="connsiteY1510" fmla="*/ 784786 h 1253095"/>
              <a:gd name="connsiteX1511" fmla="*/ 1672688 w 1957087"/>
              <a:gd name="connsiteY1511" fmla="*/ 775078 h 1253095"/>
              <a:gd name="connsiteX1512" fmla="*/ 1678218 w 1957087"/>
              <a:gd name="connsiteY1512" fmla="*/ 776343 h 1253095"/>
              <a:gd name="connsiteX1513" fmla="*/ 1670157 w 1957087"/>
              <a:gd name="connsiteY1513" fmla="*/ 786139 h 1253095"/>
              <a:gd name="connsiteX1514" fmla="*/ 1382257 w 1957087"/>
              <a:gd name="connsiteY1514" fmla="*/ 772633 h 1253095"/>
              <a:gd name="connsiteX1515" fmla="*/ 1389746 w 1957087"/>
              <a:gd name="connsiteY1515" fmla="*/ 775511 h 1253095"/>
              <a:gd name="connsiteX1516" fmla="*/ 1383297 w 1957087"/>
              <a:gd name="connsiteY1516" fmla="*/ 783348 h 1253095"/>
              <a:gd name="connsiteX1517" fmla="*/ 1182147 w 1957087"/>
              <a:gd name="connsiteY1517" fmla="*/ 772235 h 1253095"/>
              <a:gd name="connsiteX1518" fmla="*/ 1186065 w 1957087"/>
              <a:gd name="connsiteY1518" fmla="*/ 775460 h 1253095"/>
              <a:gd name="connsiteX1519" fmla="*/ 1183564 w 1957087"/>
              <a:gd name="connsiteY1519" fmla="*/ 776217 h 1253095"/>
              <a:gd name="connsiteX1520" fmla="*/ 1603795 w 1957087"/>
              <a:gd name="connsiteY1520" fmla="*/ 770952 h 1253095"/>
              <a:gd name="connsiteX1521" fmla="*/ 1610019 w 1957087"/>
              <a:gd name="connsiteY1521" fmla="*/ 779360 h 1253095"/>
              <a:gd name="connsiteX1522" fmla="*/ 1598387 w 1957087"/>
              <a:gd name="connsiteY1522" fmla="*/ 789502 h 1253095"/>
              <a:gd name="connsiteX1523" fmla="*/ 1603916 w 1957087"/>
              <a:gd name="connsiteY1523" fmla="*/ 790767 h 1253095"/>
              <a:gd name="connsiteX1524" fmla="*/ 1597467 w 1957087"/>
              <a:gd name="connsiteY1524" fmla="*/ 798603 h 1253095"/>
              <a:gd name="connsiteX1525" fmla="*/ 1595162 w 1957087"/>
              <a:gd name="connsiteY1525" fmla="*/ 793420 h 1253095"/>
              <a:gd name="connsiteX1526" fmla="*/ 1584448 w 1957087"/>
              <a:gd name="connsiteY1526" fmla="*/ 794460 h 1253095"/>
              <a:gd name="connsiteX1527" fmla="*/ 1578571 w 1957087"/>
              <a:gd name="connsiteY1527" fmla="*/ 789623 h 1253095"/>
              <a:gd name="connsiteX1528" fmla="*/ 1579490 w 1957087"/>
              <a:gd name="connsiteY1528" fmla="*/ 780521 h 1253095"/>
              <a:gd name="connsiteX1529" fmla="*/ 1584674 w 1957087"/>
              <a:gd name="connsiteY1529" fmla="*/ 778216 h 1253095"/>
              <a:gd name="connsiteX1530" fmla="*/ 1587326 w 1957087"/>
              <a:gd name="connsiteY1530" fmla="*/ 786971 h 1253095"/>
              <a:gd name="connsiteX1531" fmla="*/ 1590551 w 1957087"/>
              <a:gd name="connsiteY1531" fmla="*/ 783052 h 1253095"/>
              <a:gd name="connsiteX1532" fmla="*/ 1594469 w 1957087"/>
              <a:gd name="connsiteY1532" fmla="*/ 786277 h 1253095"/>
              <a:gd name="connsiteX1533" fmla="*/ 1600224 w 1957087"/>
              <a:gd name="connsiteY1533" fmla="*/ 771299 h 1253095"/>
              <a:gd name="connsiteX1534" fmla="*/ 1511862 w 1957087"/>
              <a:gd name="connsiteY1534" fmla="*/ 770865 h 1253095"/>
              <a:gd name="connsiteX1535" fmla="*/ 1518085 w 1957087"/>
              <a:gd name="connsiteY1535" fmla="*/ 779274 h 1253095"/>
              <a:gd name="connsiteX1536" fmla="*/ 1525228 w 1957087"/>
              <a:gd name="connsiteY1536" fmla="*/ 778580 h 1253095"/>
              <a:gd name="connsiteX1537" fmla="*/ 1527880 w 1957087"/>
              <a:gd name="connsiteY1537" fmla="*/ 787335 h 1253095"/>
              <a:gd name="connsiteX1538" fmla="*/ 1519126 w 1957087"/>
              <a:gd name="connsiteY1538" fmla="*/ 789988 h 1253095"/>
              <a:gd name="connsiteX1539" fmla="*/ 1516820 w 1957087"/>
              <a:gd name="connsiteY1539" fmla="*/ 784804 h 1253095"/>
              <a:gd name="connsiteX1540" fmla="*/ 1508065 w 1957087"/>
              <a:gd name="connsiteY1540" fmla="*/ 787456 h 1253095"/>
              <a:gd name="connsiteX1541" fmla="*/ 1502188 w 1957087"/>
              <a:gd name="connsiteY1541" fmla="*/ 782620 h 1253095"/>
              <a:gd name="connsiteX1542" fmla="*/ 1551492 w 1957087"/>
              <a:gd name="connsiteY1542" fmla="*/ 770623 h 1253095"/>
              <a:gd name="connsiteX1543" fmla="*/ 1553798 w 1957087"/>
              <a:gd name="connsiteY1543" fmla="*/ 775806 h 1253095"/>
              <a:gd name="connsiteX1544" fmla="*/ 1557022 w 1957087"/>
              <a:gd name="connsiteY1544" fmla="*/ 771888 h 1253095"/>
              <a:gd name="connsiteX1545" fmla="*/ 1560715 w 1957087"/>
              <a:gd name="connsiteY1545" fmla="*/ 791357 h 1253095"/>
              <a:gd name="connsiteX1546" fmla="*/ 1568204 w 1957087"/>
              <a:gd name="connsiteY1546" fmla="*/ 794234 h 1253095"/>
              <a:gd name="connsiteX1547" fmla="*/ 1558184 w 1957087"/>
              <a:gd name="connsiteY1547" fmla="*/ 802417 h 1253095"/>
              <a:gd name="connsiteX1548" fmla="*/ 1553694 w 1957087"/>
              <a:gd name="connsiteY1548" fmla="*/ 811865 h 1253095"/>
              <a:gd name="connsiteX1549" fmla="*/ 1548164 w 1957087"/>
              <a:gd name="connsiteY1549" fmla="*/ 810599 h 1253095"/>
              <a:gd name="connsiteX1550" fmla="*/ 1539287 w 1957087"/>
              <a:gd name="connsiteY1550" fmla="*/ 793437 h 1253095"/>
              <a:gd name="connsiteX1551" fmla="*/ 1544124 w 1957087"/>
              <a:gd name="connsiteY1551" fmla="*/ 787560 h 1253095"/>
              <a:gd name="connsiteX1552" fmla="*/ 1540206 w 1957087"/>
              <a:gd name="connsiteY1552" fmla="*/ 784335 h 1253095"/>
              <a:gd name="connsiteX1553" fmla="*/ 1543431 w 1957087"/>
              <a:gd name="connsiteY1553" fmla="*/ 780417 h 1253095"/>
              <a:gd name="connsiteX1554" fmla="*/ 1539513 w 1957087"/>
              <a:gd name="connsiteY1554" fmla="*/ 777193 h 1253095"/>
              <a:gd name="connsiteX1555" fmla="*/ 1544350 w 1957087"/>
              <a:gd name="connsiteY1555" fmla="*/ 771316 h 1253095"/>
              <a:gd name="connsiteX1556" fmla="*/ 1548268 w 1957087"/>
              <a:gd name="connsiteY1556" fmla="*/ 774540 h 1253095"/>
              <a:gd name="connsiteX1557" fmla="*/ 1264114 w 1957087"/>
              <a:gd name="connsiteY1557" fmla="*/ 769460 h 1253095"/>
              <a:gd name="connsiteX1558" fmla="*/ 1274080 w 1957087"/>
              <a:gd name="connsiteY1558" fmla="*/ 772322 h 1253095"/>
              <a:gd name="connsiteX1559" fmla="*/ 1256570 w 1957087"/>
              <a:gd name="connsiteY1559" fmla="*/ 777627 h 1253095"/>
              <a:gd name="connsiteX1560" fmla="*/ 1255877 w 1957087"/>
              <a:gd name="connsiteY1560" fmla="*/ 770485 h 1253095"/>
              <a:gd name="connsiteX1561" fmla="*/ 1264114 w 1957087"/>
              <a:gd name="connsiteY1561" fmla="*/ 769460 h 1253095"/>
              <a:gd name="connsiteX1562" fmla="*/ 1454029 w 1957087"/>
              <a:gd name="connsiteY1562" fmla="*/ 769271 h 1253095"/>
              <a:gd name="connsiteX1563" fmla="*/ 1462211 w 1957087"/>
              <a:gd name="connsiteY1563" fmla="*/ 779291 h 1253095"/>
              <a:gd name="connsiteX1564" fmla="*/ 1454722 w 1957087"/>
              <a:gd name="connsiteY1564" fmla="*/ 776414 h 1253095"/>
              <a:gd name="connsiteX1565" fmla="*/ 1450744 w 1957087"/>
              <a:gd name="connsiteY1565" fmla="*/ 779508 h 1253095"/>
              <a:gd name="connsiteX1566" fmla="*/ 1445968 w 1957087"/>
              <a:gd name="connsiteY1566" fmla="*/ 779066 h 1253095"/>
              <a:gd name="connsiteX1567" fmla="*/ 1450232 w 1957087"/>
              <a:gd name="connsiteY1567" fmla="*/ 785861 h 1253095"/>
              <a:gd name="connsiteX1568" fmla="*/ 1453456 w 1957087"/>
              <a:gd name="connsiteY1568" fmla="*/ 781944 h 1253095"/>
              <a:gd name="connsiteX1569" fmla="*/ 1454151 w 1957087"/>
              <a:gd name="connsiteY1569" fmla="*/ 789086 h 1253095"/>
              <a:gd name="connsiteX1570" fmla="*/ 1445049 w 1957087"/>
              <a:gd name="connsiteY1570" fmla="*/ 788167 h 1253095"/>
              <a:gd name="connsiteX1571" fmla="*/ 1436641 w 1957087"/>
              <a:gd name="connsiteY1571" fmla="*/ 794391 h 1253095"/>
              <a:gd name="connsiteX1572" fmla="*/ 1440784 w 1957087"/>
              <a:gd name="connsiteY1572" fmla="*/ 781371 h 1253095"/>
              <a:gd name="connsiteX1573" fmla="*/ 1445968 w 1957087"/>
              <a:gd name="connsiteY1573" fmla="*/ 779065 h 1253095"/>
              <a:gd name="connsiteX1574" fmla="*/ 1446886 w 1957087"/>
              <a:gd name="connsiteY1574" fmla="*/ 769964 h 1253095"/>
              <a:gd name="connsiteX1575" fmla="*/ 1449192 w 1957087"/>
              <a:gd name="connsiteY1575" fmla="*/ 775148 h 1253095"/>
              <a:gd name="connsiteX1576" fmla="*/ 1296773 w 1957087"/>
              <a:gd name="connsiteY1576" fmla="*/ 764711 h 1253095"/>
              <a:gd name="connsiteX1577" fmla="*/ 1304956 w 1957087"/>
              <a:gd name="connsiteY1577" fmla="*/ 774732 h 1253095"/>
              <a:gd name="connsiteX1578" fmla="*/ 1299772 w 1957087"/>
              <a:gd name="connsiteY1578" fmla="*/ 777037 h 1253095"/>
              <a:gd name="connsiteX1579" fmla="*/ 1300120 w 1957087"/>
              <a:gd name="connsiteY1579" fmla="*/ 780608 h 1253095"/>
              <a:gd name="connsiteX1580" fmla="*/ 1307608 w 1957087"/>
              <a:gd name="connsiteY1580" fmla="*/ 783486 h 1253095"/>
              <a:gd name="connsiteX1581" fmla="*/ 1299200 w 1957087"/>
              <a:gd name="connsiteY1581" fmla="*/ 789710 h 1253095"/>
              <a:gd name="connsiteX1582" fmla="*/ 1300119 w 1957087"/>
              <a:gd name="connsiteY1582" fmla="*/ 780609 h 1253095"/>
              <a:gd name="connsiteX1583" fmla="*/ 1296548 w 1957087"/>
              <a:gd name="connsiteY1583" fmla="*/ 780955 h 1253095"/>
              <a:gd name="connsiteX1584" fmla="*/ 1294242 w 1957087"/>
              <a:gd name="connsiteY1584" fmla="*/ 775772 h 1253095"/>
              <a:gd name="connsiteX1585" fmla="*/ 1285140 w 1957087"/>
              <a:gd name="connsiteY1585" fmla="*/ 774853 h 1253095"/>
              <a:gd name="connsiteX1586" fmla="*/ 1289977 w 1957087"/>
              <a:gd name="connsiteY1586" fmla="*/ 768976 h 1253095"/>
              <a:gd name="connsiteX1587" fmla="*/ 1296773 w 1957087"/>
              <a:gd name="connsiteY1587" fmla="*/ 764711 h 1253095"/>
              <a:gd name="connsiteX1588" fmla="*/ 1487782 w 1957087"/>
              <a:gd name="connsiteY1588" fmla="*/ 764191 h 1253095"/>
              <a:gd name="connsiteX1589" fmla="*/ 1488475 w 1957087"/>
              <a:gd name="connsiteY1589" fmla="*/ 771334 h 1253095"/>
              <a:gd name="connsiteX1590" fmla="*/ 1492393 w 1957087"/>
              <a:gd name="connsiteY1590" fmla="*/ 774558 h 1253095"/>
              <a:gd name="connsiteX1591" fmla="*/ 1487556 w 1957087"/>
              <a:gd name="connsiteY1591" fmla="*/ 780435 h 1253095"/>
              <a:gd name="connsiteX1592" fmla="*/ 1482026 w 1957087"/>
              <a:gd name="connsiteY1592" fmla="*/ 779170 h 1253095"/>
              <a:gd name="connsiteX1593" fmla="*/ 1480761 w 1957087"/>
              <a:gd name="connsiteY1593" fmla="*/ 784700 h 1253095"/>
              <a:gd name="connsiteX1594" fmla="*/ 1475231 w 1957087"/>
              <a:gd name="connsiteY1594" fmla="*/ 783434 h 1253095"/>
              <a:gd name="connsiteX1595" fmla="*/ 1478108 w 1957087"/>
              <a:gd name="connsiteY1595" fmla="*/ 775945 h 1253095"/>
              <a:gd name="connsiteX1596" fmla="*/ 1482026 w 1957087"/>
              <a:gd name="connsiteY1596" fmla="*/ 779169 h 1253095"/>
              <a:gd name="connsiteX1597" fmla="*/ 1488475 w 1957087"/>
              <a:gd name="connsiteY1597" fmla="*/ 771333 h 1253095"/>
              <a:gd name="connsiteX1598" fmla="*/ 1484557 w 1957087"/>
              <a:gd name="connsiteY1598" fmla="*/ 768109 h 1253095"/>
              <a:gd name="connsiteX1599" fmla="*/ 1797681 w 1957087"/>
              <a:gd name="connsiteY1599" fmla="*/ 762943 h 1253095"/>
              <a:gd name="connsiteX1600" fmla="*/ 1803211 w 1957087"/>
              <a:gd name="connsiteY1600" fmla="*/ 764208 h 1253095"/>
              <a:gd name="connsiteX1601" fmla="*/ 1801946 w 1957087"/>
              <a:gd name="connsiteY1601" fmla="*/ 769738 h 1253095"/>
              <a:gd name="connsiteX1602" fmla="*/ 1794803 w 1957087"/>
              <a:gd name="connsiteY1602" fmla="*/ 770432 h 1253095"/>
              <a:gd name="connsiteX1603" fmla="*/ 1732705 w 1957087"/>
              <a:gd name="connsiteY1603" fmla="*/ 762042 h 1253095"/>
              <a:gd name="connsiteX1604" fmla="*/ 1740195 w 1957087"/>
              <a:gd name="connsiteY1604" fmla="*/ 764919 h 1253095"/>
              <a:gd name="connsiteX1605" fmla="*/ 1733399 w 1957087"/>
              <a:gd name="connsiteY1605" fmla="*/ 769184 h 1253095"/>
              <a:gd name="connsiteX1606" fmla="*/ 1427989 w 1957087"/>
              <a:gd name="connsiteY1606" fmla="*/ 760984 h 1253095"/>
              <a:gd name="connsiteX1607" fmla="*/ 1435825 w 1957087"/>
              <a:gd name="connsiteY1607" fmla="*/ 767433 h 1253095"/>
              <a:gd name="connsiteX1608" fmla="*/ 1421540 w 1957087"/>
              <a:gd name="connsiteY1608" fmla="*/ 768820 h 1253095"/>
              <a:gd name="connsiteX1609" fmla="*/ 1505291 w 1957087"/>
              <a:gd name="connsiteY1609" fmla="*/ 758886 h 1253095"/>
              <a:gd name="connsiteX1610" fmla="*/ 1511515 w 1957087"/>
              <a:gd name="connsiteY1610" fmla="*/ 767294 h 1253095"/>
              <a:gd name="connsiteX1611" fmla="*/ 1504025 w 1957087"/>
              <a:gd name="connsiteY1611" fmla="*/ 764416 h 1253095"/>
              <a:gd name="connsiteX1612" fmla="*/ 1499882 w 1957087"/>
              <a:gd name="connsiteY1612" fmla="*/ 777436 h 1253095"/>
              <a:gd name="connsiteX1613" fmla="*/ 1492393 w 1957087"/>
              <a:gd name="connsiteY1613" fmla="*/ 774558 h 1253095"/>
              <a:gd name="connsiteX1614" fmla="*/ 1496883 w 1957087"/>
              <a:gd name="connsiteY1614" fmla="*/ 765110 h 1253095"/>
              <a:gd name="connsiteX1615" fmla="*/ 1537491 w 1957087"/>
              <a:gd name="connsiteY1615" fmla="*/ 758689 h 1253095"/>
              <a:gd name="connsiteX1616" fmla="*/ 1543656 w 1957087"/>
              <a:gd name="connsiteY1616" fmla="*/ 764174 h 1253095"/>
              <a:gd name="connsiteX1617" fmla="*/ 1530637 w 1957087"/>
              <a:gd name="connsiteY1617" fmla="*/ 760031 h 1253095"/>
              <a:gd name="connsiteX1618" fmla="*/ 1537491 w 1957087"/>
              <a:gd name="connsiteY1618" fmla="*/ 758689 h 1253095"/>
              <a:gd name="connsiteX1619" fmla="*/ 1324996 w 1957087"/>
              <a:gd name="connsiteY1619" fmla="*/ 758366 h 1253095"/>
              <a:gd name="connsiteX1620" fmla="*/ 1324077 w 1957087"/>
              <a:gd name="connsiteY1620" fmla="*/ 767468 h 1253095"/>
              <a:gd name="connsiteX1621" fmla="*/ 1318200 w 1957087"/>
              <a:gd name="connsiteY1621" fmla="*/ 762631 h 1253095"/>
              <a:gd name="connsiteX1622" fmla="*/ 1414970 w 1957087"/>
              <a:gd name="connsiteY1622" fmla="*/ 756841 h 1253095"/>
              <a:gd name="connsiteX1623" fmla="*/ 1412439 w 1957087"/>
              <a:gd name="connsiteY1623" fmla="*/ 767901 h 1253095"/>
              <a:gd name="connsiteX1624" fmla="*/ 1421888 w 1957087"/>
              <a:gd name="connsiteY1624" fmla="*/ 772391 h 1253095"/>
              <a:gd name="connsiteX1625" fmla="*/ 1422234 w 1957087"/>
              <a:gd name="connsiteY1625" fmla="*/ 775963 h 1253095"/>
              <a:gd name="connsiteX1626" fmla="*/ 1404950 w 1957087"/>
              <a:gd name="connsiteY1626" fmla="*/ 765023 h 1253095"/>
              <a:gd name="connsiteX1627" fmla="*/ 1241817 w 1957087"/>
              <a:gd name="connsiteY1627" fmla="*/ 755627 h 1253095"/>
              <a:gd name="connsiteX1628" fmla="*/ 1251959 w 1957087"/>
              <a:gd name="connsiteY1628" fmla="*/ 767260 h 1253095"/>
              <a:gd name="connsiteX1629" fmla="*/ 1255877 w 1957087"/>
              <a:gd name="connsiteY1629" fmla="*/ 770485 h 1253095"/>
              <a:gd name="connsiteX1630" fmla="*/ 1237673 w 1957087"/>
              <a:gd name="connsiteY1630" fmla="*/ 768647 h 1253095"/>
              <a:gd name="connsiteX1631" fmla="*/ 1241817 w 1957087"/>
              <a:gd name="connsiteY1631" fmla="*/ 755627 h 1253095"/>
              <a:gd name="connsiteX1632" fmla="*/ 1479599 w 1957087"/>
              <a:gd name="connsiteY1632" fmla="*/ 754171 h 1253095"/>
              <a:gd name="connsiteX1633" fmla="*/ 1482598 w 1957087"/>
              <a:gd name="connsiteY1633" fmla="*/ 766497 h 1253095"/>
              <a:gd name="connsiteX1634" fmla="*/ 1471191 w 1957087"/>
              <a:gd name="connsiteY1634" fmla="*/ 760395 h 1253095"/>
              <a:gd name="connsiteX1635" fmla="*/ 1391237 w 1957087"/>
              <a:gd name="connsiteY1635" fmla="*/ 753738 h 1253095"/>
              <a:gd name="connsiteX1636" fmla="*/ 1381217 w 1957087"/>
              <a:gd name="connsiteY1636" fmla="*/ 761921 h 1253095"/>
              <a:gd name="connsiteX1637" fmla="*/ 1380523 w 1957087"/>
              <a:gd name="connsiteY1637" fmla="*/ 754778 h 1253095"/>
              <a:gd name="connsiteX1638" fmla="*/ 1250572 w 1957087"/>
              <a:gd name="connsiteY1638" fmla="*/ 752975 h 1253095"/>
              <a:gd name="connsiteX1639" fmla="*/ 1256449 w 1957087"/>
              <a:gd name="connsiteY1639" fmla="*/ 757812 h 1253095"/>
              <a:gd name="connsiteX1640" fmla="*/ 1251265 w 1957087"/>
              <a:gd name="connsiteY1640" fmla="*/ 760117 h 1253095"/>
              <a:gd name="connsiteX1641" fmla="*/ 1401951 w 1957087"/>
              <a:gd name="connsiteY1641" fmla="*/ 752697 h 1253095"/>
              <a:gd name="connsiteX1642" fmla="*/ 1411399 w 1957087"/>
              <a:gd name="connsiteY1642" fmla="*/ 757187 h 1253095"/>
              <a:gd name="connsiteX1643" fmla="*/ 1400685 w 1957087"/>
              <a:gd name="connsiteY1643" fmla="*/ 758227 h 1253095"/>
              <a:gd name="connsiteX1644" fmla="*/ 1363932 w 1957087"/>
              <a:gd name="connsiteY1644" fmla="*/ 750981 h 1253095"/>
              <a:gd name="connsiteX1645" fmla="*/ 1367850 w 1957087"/>
              <a:gd name="connsiteY1645" fmla="*/ 754206 h 1253095"/>
              <a:gd name="connsiteX1646" fmla="*/ 1359095 w 1957087"/>
              <a:gd name="connsiteY1646" fmla="*/ 756858 h 1253095"/>
              <a:gd name="connsiteX1647" fmla="*/ 1484436 w 1957087"/>
              <a:gd name="connsiteY1647" fmla="*/ 748294 h 1253095"/>
              <a:gd name="connsiteX1648" fmla="*/ 1490313 w 1957087"/>
              <a:gd name="connsiteY1648" fmla="*/ 753131 h 1253095"/>
              <a:gd name="connsiteX1649" fmla="*/ 1485129 w 1957087"/>
              <a:gd name="connsiteY1649" fmla="*/ 755436 h 1253095"/>
              <a:gd name="connsiteX1650" fmla="*/ 1527637 w 1957087"/>
              <a:gd name="connsiteY1650" fmla="*/ 747704 h 1253095"/>
              <a:gd name="connsiteX1651" fmla="*/ 1533168 w 1957087"/>
              <a:gd name="connsiteY1651" fmla="*/ 748970 h 1253095"/>
              <a:gd name="connsiteX1652" fmla="*/ 1533515 w 1957087"/>
              <a:gd name="connsiteY1652" fmla="*/ 752541 h 1253095"/>
              <a:gd name="connsiteX1653" fmla="*/ 1523494 w 1957087"/>
              <a:gd name="connsiteY1653" fmla="*/ 760724 h 1253095"/>
              <a:gd name="connsiteX1654" fmla="*/ 1521535 w 1957087"/>
              <a:gd name="connsiteY1654" fmla="*/ 759112 h 1253095"/>
              <a:gd name="connsiteX1655" fmla="*/ 400358 w 1957087"/>
              <a:gd name="connsiteY1655" fmla="*/ 739991 h 1253095"/>
              <a:gd name="connsiteX1656" fmla="*/ 393216 w 1957087"/>
              <a:gd name="connsiteY1656" fmla="*/ 740684 h 1253095"/>
              <a:gd name="connsiteX1657" fmla="*/ 393909 w 1957087"/>
              <a:gd name="connsiteY1657" fmla="*/ 747827 h 1253095"/>
              <a:gd name="connsiteX1658" fmla="*/ 1310589 w 1957087"/>
              <a:gd name="connsiteY1658" fmla="*/ 739938 h 1253095"/>
              <a:gd name="connsiteX1659" fmla="*/ 1312895 w 1957087"/>
              <a:gd name="connsiteY1659" fmla="*/ 745122 h 1253095"/>
              <a:gd name="connsiteX1660" fmla="*/ 1304140 w 1957087"/>
              <a:gd name="connsiteY1660" fmla="*/ 747774 h 1253095"/>
              <a:gd name="connsiteX1661" fmla="*/ 1303447 w 1957087"/>
              <a:gd name="connsiteY1661" fmla="*/ 740632 h 1253095"/>
              <a:gd name="connsiteX1662" fmla="*/ 1537657 w 1957087"/>
              <a:gd name="connsiteY1662" fmla="*/ 739522 h 1253095"/>
              <a:gd name="connsiteX1663" fmla="*/ 1541575 w 1957087"/>
              <a:gd name="connsiteY1663" fmla="*/ 742747 h 1253095"/>
              <a:gd name="connsiteX1664" fmla="*/ 1532820 w 1957087"/>
              <a:gd name="connsiteY1664" fmla="*/ 745399 h 1253095"/>
              <a:gd name="connsiteX1665" fmla="*/ 1689036 w 1957087"/>
              <a:gd name="connsiteY1665" fmla="*/ 739244 h 1253095"/>
              <a:gd name="connsiteX1666" fmla="*/ 1693301 w 1957087"/>
              <a:gd name="connsiteY1666" fmla="*/ 746040 h 1253095"/>
              <a:gd name="connsiteX1667" fmla="*/ 1682587 w 1957087"/>
              <a:gd name="connsiteY1667" fmla="*/ 747080 h 1253095"/>
              <a:gd name="connsiteX1668" fmla="*/ 1393422 w 1957087"/>
              <a:gd name="connsiteY1668" fmla="*/ 739106 h 1253095"/>
              <a:gd name="connsiteX1669" fmla="*/ 1392503 w 1957087"/>
              <a:gd name="connsiteY1669" fmla="*/ 748207 h 1253095"/>
              <a:gd name="connsiteX1670" fmla="*/ 1385013 w 1957087"/>
              <a:gd name="connsiteY1670" fmla="*/ 745330 h 1253095"/>
              <a:gd name="connsiteX1671" fmla="*/ 1544800 w 1957087"/>
              <a:gd name="connsiteY1671" fmla="*/ 738829 h 1253095"/>
              <a:gd name="connsiteX1672" fmla="*/ 1545494 w 1957087"/>
              <a:gd name="connsiteY1672" fmla="*/ 745971 h 1253095"/>
              <a:gd name="connsiteX1673" fmla="*/ 1541575 w 1957087"/>
              <a:gd name="connsiteY1673" fmla="*/ 742747 h 1253095"/>
              <a:gd name="connsiteX1674" fmla="*/ 1166007 w 1957087"/>
              <a:gd name="connsiteY1674" fmla="*/ 735951 h 1253095"/>
              <a:gd name="connsiteX1675" fmla="*/ 1150456 w 1957087"/>
              <a:gd name="connsiteY1675" fmla="*/ 742867 h 1253095"/>
              <a:gd name="connsiteX1676" fmla="*/ 1156334 w 1957087"/>
              <a:gd name="connsiteY1676" fmla="*/ 747704 h 1253095"/>
              <a:gd name="connsiteX1677" fmla="*/ 1163822 w 1957087"/>
              <a:gd name="connsiteY1677" fmla="*/ 750583 h 1253095"/>
              <a:gd name="connsiteX1678" fmla="*/ 1166007 w 1957087"/>
              <a:gd name="connsiteY1678" fmla="*/ 735951 h 1253095"/>
              <a:gd name="connsiteX1679" fmla="*/ 1228270 w 1957087"/>
              <a:gd name="connsiteY1679" fmla="*/ 734417 h 1253095"/>
              <a:gd name="connsiteX1680" fmla="*/ 1230029 w 1957087"/>
              <a:gd name="connsiteY1680" fmla="*/ 734579 h 1253095"/>
              <a:gd name="connsiteX1681" fmla="*/ 1228110 w 1957087"/>
              <a:gd name="connsiteY1681" fmla="*/ 734540 h 1253095"/>
              <a:gd name="connsiteX1682" fmla="*/ 1578553 w 1957087"/>
              <a:gd name="connsiteY1682" fmla="*/ 733749 h 1253095"/>
              <a:gd name="connsiteX1683" fmla="*/ 1582818 w 1957087"/>
              <a:gd name="connsiteY1683" fmla="*/ 740545 h 1253095"/>
              <a:gd name="connsiteX1684" fmla="*/ 1575675 w 1957087"/>
              <a:gd name="connsiteY1684" fmla="*/ 741238 h 1253095"/>
              <a:gd name="connsiteX1685" fmla="*/ 1497334 w 1957087"/>
              <a:gd name="connsiteY1685" fmla="*/ 732622 h 1253095"/>
              <a:gd name="connsiteX1686" fmla="*/ 1493190 w 1957087"/>
              <a:gd name="connsiteY1686" fmla="*/ 745642 h 1253095"/>
              <a:gd name="connsiteX1687" fmla="*/ 1487313 w 1957087"/>
              <a:gd name="connsiteY1687" fmla="*/ 740805 h 1253095"/>
              <a:gd name="connsiteX1688" fmla="*/ 1269919 w 1957087"/>
              <a:gd name="connsiteY1688" fmla="*/ 729467 h 1253095"/>
              <a:gd name="connsiteX1689" fmla="*/ 1272571 w 1957087"/>
              <a:gd name="connsiteY1689" fmla="*/ 738222 h 1253095"/>
              <a:gd name="connsiteX1690" fmla="*/ 1265082 w 1957087"/>
              <a:gd name="connsiteY1690" fmla="*/ 735344 h 1253095"/>
              <a:gd name="connsiteX1691" fmla="*/ 1224758 w 1957087"/>
              <a:gd name="connsiteY1691" fmla="*/ 728444 h 1253095"/>
              <a:gd name="connsiteX1692" fmla="*/ 1232248 w 1957087"/>
              <a:gd name="connsiteY1692" fmla="*/ 731322 h 1253095"/>
              <a:gd name="connsiteX1693" fmla="*/ 1228270 w 1957087"/>
              <a:gd name="connsiteY1693" fmla="*/ 734417 h 1253095"/>
              <a:gd name="connsiteX1694" fmla="*/ 1223493 w 1957087"/>
              <a:gd name="connsiteY1694" fmla="*/ 733974 h 1253095"/>
              <a:gd name="connsiteX1695" fmla="*/ 1613919 w 1957087"/>
              <a:gd name="connsiteY1695" fmla="*/ 726710 h 1253095"/>
              <a:gd name="connsiteX1696" fmla="*/ 1613000 w 1957087"/>
              <a:gd name="connsiteY1696" fmla="*/ 735812 h 1253095"/>
              <a:gd name="connsiteX1697" fmla="*/ 1608735 w 1957087"/>
              <a:gd name="connsiteY1697" fmla="*/ 729016 h 1253095"/>
              <a:gd name="connsiteX1698" fmla="*/ 406905 w 1957087"/>
              <a:gd name="connsiteY1698" fmla="*/ 725612 h 1253095"/>
              <a:gd name="connsiteX1699" fmla="*/ 407138 w 1957087"/>
              <a:gd name="connsiteY1699" fmla="*/ 726265 h 1253095"/>
              <a:gd name="connsiteX1700" fmla="*/ 406611 w 1957087"/>
              <a:gd name="connsiteY1700" fmla="*/ 726317 h 1253095"/>
              <a:gd name="connsiteX1701" fmla="*/ 1153907 w 1957087"/>
              <a:gd name="connsiteY1701" fmla="*/ 722706 h 1253095"/>
              <a:gd name="connsiteX1702" fmla="*/ 1154600 w 1957087"/>
              <a:gd name="connsiteY1702" fmla="*/ 729849 h 1253095"/>
              <a:gd name="connsiteX1703" fmla="*/ 1159784 w 1957087"/>
              <a:gd name="connsiteY1703" fmla="*/ 727543 h 1253095"/>
              <a:gd name="connsiteX1704" fmla="*/ 1159437 w 1957087"/>
              <a:gd name="connsiteY1704" fmla="*/ 723972 h 1253095"/>
              <a:gd name="connsiteX1705" fmla="*/ 1209780 w 1957087"/>
              <a:gd name="connsiteY1705" fmla="*/ 722689 h 1253095"/>
              <a:gd name="connsiteX1706" fmla="*/ 1217269 w 1957087"/>
              <a:gd name="connsiteY1706" fmla="*/ 725567 h 1253095"/>
              <a:gd name="connsiteX1707" fmla="*/ 1210820 w 1957087"/>
              <a:gd name="connsiteY1707" fmla="*/ 733403 h 1253095"/>
              <a:gd name="connsiteX1708" fmla="*/ 1660345 w 1957087"/>
              <a:gd name="connsiteY1708" fmla="*/ 722203 h 1253095"/>
              <a:gd name="connsiteX1709" fmla="*/ 1659426 w 1957087"/>
              <a:gd name="connsiteY1709" fmla="*/ 731305 h 1253095"/>
              <a:gd name="connsiteX1710" fmla="*/ 1651937 w 1957087"/>
              <a:gd name="connsiteY1710" fmla="*/ 728427 h 1253095"/>
              <a:gd name="connsiteX1711" fmla="*/ 1523251 w 1957087"/>
              <a:gd name="connsiteY1711" fmla="*/ 721094 h 1253095"/>
              <a:gd name="connsiteX1712" fmla="*/ 1527516 w 1957087"/>
              <a:gd name="connsiteY1712" fmla="*/ 727890 h 1253095"/>
              <a:gd name="connsiteX1713" fmla="*/ 1518761 w 1957087"/>
              <a:gd name="connsiteY1713" fmla="*/ 730542 h 1253095"/>
              <a:gd name="connsiteX1714" fmla="*/ 1287082 w 1957087"/>
              <a:gd name="connsiteY1714" fmla="*/ 720591 h 1253095"/>
              <a:gd name="connsiteX1715" fmla="*/ 1291346 w 1957087"/>
              <a:gd name="connsiteY1715" fmla="*/ 727387 h 1253095"/>
              <a:gd name="connsiteX1716" fmla="*/ 1280632 w 1957087"/>
              <a:gd name="connsiteY1716" fmla="*/ 728427 h 1253095"/>
              <a:gd name="connsiteX1717" fmla="*/ 376190 w 1957087"/>
              <a:gd name="connsiteY1717" fmla="*/ 719638 h 1253095"/>
              <a:gd name="connsiteX1718" fmla="*/ 376151 w 1957087"/>
              <a:gd name="connsiteY1718" fmla="*/ 721557 h 1253095"/>
              <a:gd name="connsiteX1719" fmla="*/ 376027 w 1957087"/>
              <a:gd name="connsiteY1719" fmla="*/ 721397 h 1253095"/>
              <a:gd name="connsiteX1720" fmla="*/ 1613225 w 1957087"/>
              <a:gd name="connsiteY1720" fmla="*/ 719568 h 1253095"/>
              <a:gd name="connsiteX1721" fmla="*/ 1619102 w 1957087"/>
              <a:gd name="connsiteY1721" fmla="*/ 724405 h 1253095"/>
              <a:gd name="connsiteX1722" fmla="*/ 1613919 w 1957087"/>
              <a:gd name="connsiteY1722" fmla="*/ 726710 h 1253095"/>
              <a:gd name="connsiteX1723" fmla="*/ 1252635 w 1957087"/>
              <a:gd name="connsiteY1723" fmla="*/ 718528 h 1253095"/>
              <a:gd name="connsiteX1724" fmla="*/ 1251716 w 1957087"/>
              <a:gd name="connsiteY1724" fmla="*/ 727630 h 1253095"/>
              <a:gd name="connsiteX1725" fmla="*/ 1246186 w 1957087"/>
              <a:gd name="connsiteY1725" fmla="*/ 726364 h 1253095"/>
              <a:gd name="connsiteX1726" fmla="*/ 1483274 w 1957087"/>
              <a:gd name="connsiteY1726" fmla="*/ 717765 h 1253095"/>
              <a:gd name="connsiteX1727" fmla="*/ 1483968 w 1957087"/>
              <a:gd name="connsiteY1727" fmla="*/ 724908 h 1253095"/>
              <a:gd name="connsiteX1728" fmla="*/ 1473254 w 1957087"/>
              <a:gd name="connsiteY1728" fmla="*/ 725948 h 1253095"/>
              <a:gd name="connsiteX1729" fmla="*/ 1221760 w 1957087"/>
              <a:gd name="connsiteY1729" fmla="*/ 716118 h 1253095"/>
              <a:gd name="connsiteX1730" fmla="*/ 1222800 w 1957087"/>
              <a:gd name="connsiteY1730" fmla="*/ 726832 h 1253095"/>
              <a:gd name="connsiteX1731" fmla="*/ 1149642 w 1957087"/>
              <a:gd name="connsiteY1731" fmla="*/ 715910 h 1253095"/>
              <a:gd name="connsiteX1732" fmla="*/ 1144805 w 1957087"/>
              <a:gd name="connsiteY1732" fmla="*/ 721787 h 1253095"/>
              <a:gd name="connsiteX1733" fmla="*/ 1155519 w 1957087"/>
              <a:gd name="connsiteY1733" fmla="*/ 720747 h 1253095"/>
              <a:gd name="connsiteX1734" fmla="*/ 1327978 w 1957087"/>
              <a:gd name="connsiteY1734" fmla="*/ 714818 h 1253095"/>
              <a:gd name="connsiteX1735" fmla="*/ 1330977 w 1957087"/>
              <a:gd name="connsiteY1735" fmla="*/ 727144 h 1253095"/>
              <a:gd name="connsiteX1736" fmla="*/ 1316692 w 1957087"/>
              <a:gd name="connsiteY1736" fmla="*/ 728531 h 1253095"/>
              <a:gd name="connsiteX1737" fmla="*/ 1317957 w 1957087"/>
              <a:gd name="connsiteY1737" fmla="*/ 723001 h 1253095"/>
              <a:gd name="connsiteX1738" fmla="*/ 401503 w 1957087"/>
              <a:gd name="connsiteY1738" fmla="*/ 714646 h 1253095"/>
              <a:gd name="connsiteX1739" fmla="*/ 403809 w 1957087"/>
              <a:gd name="connsiteY1739" fmla="*/ 719829 h 1253095"/>
              <a:gd name="connsiteX1740" fmla="*/ 405966 w 1957087"/>
              <a:gd name="connsiteY1740" fmla="*/ 726379 h 1253095"/>
              <a:gd name="connsiteX1741" fmla="*/ 406611 w 1957087"/>
              <a:gd name="connsiteY1741" fmla="*/ 726317 h 1253095"/>
              <a:gd name="connsiteX1742" fmla="*/ 404849 w 1957087"/>
              <a:gd name="connsiteY1742" fmla="*/ 730543 h 1253095"/>
              <a:gd name="connsiteX1743" fmla="*/ 396319 w 1957087"/>
              <a:gd name="connsiteY1743" fmla="*/ 716951 h 1253095"/>
              <a:gd name="connsiteX1744" fmla="*/ 13954 w 1957087"/>
              <a:gd name="connsiteY1744" fmla="*/ 714421 h 1253095"/>
              <a:gd name="connsiteX1745" fmla="*/ 23056 w 1957087"/>
              <a:gd name="connsiteY1745" fmla="*/ 715340 h 1253095"/>
              <a:gd name="connsiteX1746" fmla="*/ 19831 w 1957087"/>
              <a:gd name="connsiteY1746" fmla="*/ 719258 h 1253095"/>
              <a:gd name="connsiteX1747" fmla="*/ 9811 w 1957087"/>
              <a:gd name="connsiteY1747" fmla="*/ 727441 h 1253095"/>
              <a:gd name="connsiteX1748" fmla="*/ 13954 w 1957087"/>
              <a:gd name="connsiteY1748" fmla="*/ 714421 h 1253095"/>
              <a:gd name="connsiteX1749" fmla="*/ 1555045 w 1957087"/>
              <a:gd name="connsiteY1749" fmla="*/ 714402 h 1253095"/>
              <a:gd name="connsiteX1750" fmla="*/ 1561616 w 1957087"/>
              <a:gd name="connsiteY1750" fmla="*/ 726382 h 1253095"/>
              <a:gd name="connsiteX1751" fmla="*/ 1555739 w 1957087"/>
              <a:gd name="connsiteY1751" fmla="*/ 721545 h 1253095"/>
              <a:gd name="connsiteX1752" fmla="*/ 1548596 w 1957087"/>
              <a:gd name="connsiteY1752" fmla="*/ 722238 h 1253095"/>
              <a:gd name="connsiteX1753" fmla="*/ 1546290 w 1957087"/>
              <a:gd name="connsiteY1753" fmla="*/ 717055 h 1253095"/>
              <a:gd name="connsiteX1754" fmla="*/ 1248370 w 1957087"/>
              <a:gd name="connsiteY1754" fmla="*/ 711732 h 1253095"/>
              <a:gd name="connsiteX1755" fmla="*/ 1249064 w 1957087"/>
              <a:gd name="connsiteY1755" fmla="*/ 718875 h 1253095"/>
              <a:gd name="connsiteX1756" fmla="*/ 1241921 w 1957087"/>
              <a:gd name="connsiteY1756" fmla="*/ 719568 h 1253095"/>
              <a:gd name="connsiteX1757" fmla="*/ 1646632 w 1957087"/>
              <a:gd name="connsiteY1757" fmla="*/ 710917 h 1253095"/>
              <a:gd name="connsiteX1758" fmla="*/ 1647326 w 1957087"/>
              <a:gd name="connsiteY1758" fmla="*/ 718060 h 1253095"/>
              <a:gd name="connsiteX1759" fmla="*/ 1639836 w 1957087"/>
              <a:gd name="connsiteY1759" fmla="*/ 715182 h 1253095"/>
              <a:gd name="connsiteX1760" fmla="*/ 1262308 w 1957087"/>
              <a:gd name="connsiteY1760" fmla="*/ 706775 h 1253095"/>
              <a:gd name="connsiteX1761" fmla="*/ 1278553 w 1957087"/>
              <a:gd name="connsiteY1761" fmla="*/ 707000 h 1253095"/>
              <a:gd name="connsiteX1762" fmla="*/ 1278899 w 1957087"/>
              <a:gd name="connsiteY1762" fmla="*/ 710571 h 1253095"/>
              <a:gd name="connsiteX1763" fmla="*/ 1263002 w 1957087"/>
              <a:gd name="connsiteY1763" fmla="*/ 713917 h 1253095"/>
              <a:gd name="connsiteX1764" fmla="*/ 1099870 w 1957087"/>
              <a:gd name="connsiteY1764" fmla="*/ 704520 h 1253095"/>
              <a:gd name="connsiteX1765" fmla="*/ 1092727 w 1957087"/>
              <a:gd name="connsiteY1765" fmla="*/ 705214 h 1253095"/>
              <a:gd name="connsiteX1766" fmla="*/ 1093421 w 1957087"/>
              <a:gd name="connsiteY1766" fmla="*/ 712357 h 1253095"/>
              <a:gd name="connsiteX1767" fmla="*/ 1193415 w 1957087"/>
              <a:gd name="connsiteY1767" fmla="*/ 702648 h 1253095"/>
              <a:gd name="connsiteX1768" fmla="*/ 1197333 w 1957087"/>
              <a:gd name="connsiteY1768" fmla="*/ 705873 h 1253095"/>
              <a:gd name="connsiteX1769" fmla="*/ 1190190 w 1957087"/>
              <a:gd name="connsiteY1769" fmla="*/ 706566 h 1253095"/>
              <a:gd name="connsiteX1770" fmla="*/ 1436727 w 1957087"/>
              <a:gd name="connsiteY1770" fmla="*/ 702457 h 1253095"/>
              <a:gd name="connsiteX1771" fmla="*/ 1431890 w 1957087"/>
              <a:gd name="connsiteY1771" fmla="*/ 708334 h 1253095"/>
              <a:gd name="connsiteX1772" fmla="*/ 1427972 w 1957087"/>
              <a:gd name="connsiteY1772" fmla="*/ 705109 h 1253095"/>
              <a:gd name="connsiteX1773" fmla="*/ 1126481 w 1957087"/>
              <a:gd name="connsiteY1773" fmla="*/ 700134 h 1253095"/>
              <a:gd name="connsiteX1774" fmla="*/ 1127174 w 1957087"/>
              <a:gd name="connsiteY1774" fmla="*/ 707277 h 1253095"/>
              <a:gd name="connsiteX1775" fmla="*/ 1132358 w 1957087"/>
              <a:gd name="connsiteY1775" fmla="*/ 704971 h 1253095"/>
              <a:gd name="connsiteX1776" fmla="*/ 1132011 w 1957087"/>
              <a:gd name="connsiteY1776" fmla="*/ 701400 h 1253095"/>
              <a:gd name="connsiteX1777" fmla="*/ 1149867 w 1957087"/>
              <a:gd name="connsiteY1777" fmla="*/ 699666 h 1253095"/>
              <a:gd name="connsiteX1778" fmla="*/ 1150561 w 1957087"/>
              <a:gd name="connsiteY1778" fmla="*/ 706808 h 1253095"/>
              <a:gd name="connsiteX1779" fmla="*/ 1155397 w 1957087"/>
              <a:gd name="connsiteY1779" fmla="*/ 700932 h 1253095"/>
              <a:gd name="connsiteX1780" fmla="*/ 1205741 w 1957087"/>
              <a:gd name="connsiteY1780" fmla="*/ 699649 h 1253095"/>
              <a:gd name="connsiteX1781" fmla="*/ 1206435 w 1957087"/>
              <a:gd name="connsiteY1781" fmla="*/ 706792 h 1253095"/>
              <a:gd name="connsiteX1782" fmla="*/ 1197333 w 1957087"/>
              <a:gd name="connsiteY1782" fmla="*/ 705873 h 1253095"/>
              <a:gd name="connsiteX1783" fmla="*/ 1439605 w 1957087"/>
              <a:gd name="connsiteY1783" fmla="*/ 694969 h 1253095"/>
              <a:gd name="connsiteX1784" fmla="*/ 1436380 w 1957087"/>
              <a:gd name="connsiteY1784" fmla="*/ 698887 h 1253095"/>
              <a:gd name="connsiteX1785" fmla="*/ 1432462 w 1957087"/>
              <a:gd name="connsiteY1785" fmla="*/ 695662 h 1253095"/>
              <a:gd name="connsiteX1786" fmla="*/ 1513955 w 1957087"/>
              <a:gd name="connsiteY1786" fmla="*/ 694959 h 1253095"/>
              <a:gd name="connsiteX1787" fmla="*/ 1517253 w 1957087"/>
              <a:gd name="connsiteY1787" fmla="*/ 696441 h 1253095"/>
              <a:gd name="connsiteX1788" fmla="*/ 1512416 w 1957087"/>
              <a:gd name="connsiteY1788" fmla="*/ 702318 h 1253095"/>
              <a:gd name="connsiteX1789" fmla="*/ 1508498 w 1957087"/>
              <a:gd name="connsiteY1789" fmla="*/ 699094 h 1253095"/>
              <a:gd name="connsiteX1790" fmla="*/ 1513955 w 1957087"/>
              <a:gd name="connsiteY1790" fmla="*/ 694959 h 1253095"/>
              <a:gd name="connsiteX1791" fmla="*/ 1388914 w 1957087"/>
              <a:gd name="connsiteY1791" fmla="*/ 692680 h 1253095"/>
              <a:gd name="connsiteX1792" fmla="*/ 1391567 w 1957087"/>
              <a:gd name="connsiteY1792" fmla="*/ 701435 h 1253095"/>
              <a:gd name="connsiteX1793" fmla="*/ 1377628 w 1957087"/>
              <a:gd name="connsiteY1793" fmla="*/ 706393 h 1253095"/>
              <a:gd name="connsiteX1794" fmla="*/ 1380507 w 1957087"/>
              <a:gd name="connsiteY1794" fmla="*/ 698904 h 1253095"/>
              <a:gd name="connsiteX1795" fmla="*/ 1375323 w 1957087"/>
              <a:gd name="connsiteY1795" fmla="*/ 701210 h 1253095"/>
              <a:gd name="connsiteX1796" fmla="*/ 1380520 w 1957087"/>
              <a:gd name="connsiteY1796" fmla="*/ 694396 h 1253095"/>
              <a:gd name="connsiteX1797" fmla="*/ 1388914 w 1957087"/>
              <a:gd name="connsiteY1797" fmla="*/ 692680 h 1253095"/>
              <a:gd name="connsiteX1798" fmla="*/ 1612410 w 1957087"/>
              <a:gd name="connsiteY1798" fmla="*/ 692611 h 1253095"/>
              <a:gd name="connsiteX1799" fmla="*/ 1618288 w 1957087"/>
              <a:gd name="connsiteY1799" fmla="*/ 697448 h 1253095"/>
              <a:gd name="connsiteX1800" fmla="*/ 1613451 w 1957087"/>
              <a:gd name="connsiteY1800" fmla="*/ 703325 h 1253095"/>
              <a:gd name="connsiteX1801" fmla="*/ 1607574 w 1957087"/>
              <a:gd name="connsiteY1801" fmla="*/ 698488 h 1253095"/>
              <a:gd name="connsiteX1802" fmla="*/ 1257004 w 1957087"/>
              <a:gd name="connsiteY1802" fmla="*/ 689265 h 1253095"/>
              <a:gd name="connsiteX1803" fmla="*/ 1261962 w 1957087"/>
              <a:gd name="connsiteY1803" fmla="*/ 703203 h 1253095"/>
              <a:gd name="connsiteX1804" fmla="*/ 1246065 w 1957087"/>
              <a:gd name="connsiteY1804" fmla="*/ 706549 h 1253095"/>
              <a:gd name="connsiteX1805" fmla="*/ 1243759 w 1957087"/>
              <a:gd name="connsiteY1805" fmla="*/ 701365 h 1253095"/>
              <a:gd name="connsiteX1806" fmla="*/ 1236617 w 1957087"/>
              <a:gd name="connsiteY1806" fmla="*/ 702059 h 1253095"/>
              <a:gd name="connsiteX1807" fmla="*/ 1240329 w 1957087"/>
              <a:gd name="connsiteY1807" fmla="*/ 691559 h 1253095"/>
              <a:gd name="connsiteX1808" fmla="*/ 1252167 w 1957087"/>
              <a:gd name="connsiteY1808" fmla="*/ 695142 h 1253095"/>
              <a:gd name="connsiteX1809" fmla="*/ 1480500 w 1957087"/>
              <a:gd name="connsiteY1809" fmla="*/ 689195 h 1253095"/>
              <a:gd name="connsiteX1810" fmla="*/ 1479928 w 1957087"/>
              <a:gd name="connsiteY1810" fmla="*/ 701868 h 1253095"/>
              <a:gd name="connsiteX1811" fmla="*/ 1470479 w 1957087"/>
              <a:gd name="connsiteY1811" fmla="*/ 697378 h 1253095"/>
              <a:gd name="connsiteX1812" fmla="*/ 288939 w 1957087"/>
              <a:gd name="connsiteY1812" fmla="*/ 687723 h 1253095"/>
              <a:gd name="connsiteX1813" fmla="*/ 287673 w 1957087"/>
              <a:gd name="connsiteY1813" fmla="*/ 693253 h 1253095"/>
              <a:gd name="connsiteX1814" fmla="*/ 282489 w 1957087"/>
              <a:gd name="connsiteY1814" fmla="*/ 695559 h 1253095"/>
              <a:gd name="connsiteX1815" fmla="*/ 280184 w 1957087"/>
              <a:gd name="connsiteY1815" fmla="*/ 690375 h 1253095"/>
              <a:gd name="connsiteX1816" fmla="*/ 1498357 w 1957087"/>
              <a:gd name="connsiteY1816" fmla="*/ 687461 h 1253095"/>
              <a:gd name="connsiteX1817" fmla="*/ 1507458 w 1957087"/>
              <a:gd name="connsiteY1817" fmla="*/ 688380 h 1253095"/>
              <a:gd name="connsiteX1818" fmla="*/ 1507805 w 1957087"/>
              <a:gd name="connsiteY1818" fmla="*/ 691952 h 1253095"/>
              <a:gd name="connsiteX1819" fmla="*/ 1501009 w 1957087"/>
              <a:gd name="connsiteY1819" fmla="*/ 696216 h 1253095"/>
              <a:gd name="connsiteX1820" fmla="*/ 1202741 w 1957087"/>
              <a:gd name="connsiteY1820" fmla="*/ 687323 h 1253095"/>
              <a:gd name="connsiteX1821" fmla="*/ 1205047 w 1957087"/>
              <a:gd name="connsiteY1821" fmla="*/ 692507 h 1253095"/>
              <a:gd name="connsiteX1822" fmla="*/ 1194333 w 1957087"/>
              <a:gd name="connsiteY1822" fmla="*/ 693547 h 1253095"/>
              <a:gd name="connsiteX1823" fmla="*/ 1191456 w 1957087"/>
              <a:gd name="connsiteY1823" fmla="*/ 701036 h 1253095"/>
              <a:gd name="connsiteX1824" fmla="*/ 1182007 w 1957087"/>
              <a:gd name="connsiteY1824" fmla="*/ 696546 h 1253095"/>
              <a:gd name="connsiteX1825" fmla="*/ 1185232 w 1957087"/>
              <a:gd name="connsiteY1825" fmla="*/ 692628 h 1253095"/>
              <a:gd name="connsiteX1826" fmla="*/ 1194334 w 1957087"/>
              <a:gd name="connsiteY1826" fmla="*/ 693547 h 1253095"/>
              <a:gd name="connsiteX1827" fmla="*/ 1218292 w 1957087"/>
              <a:gd name="connsiteY1827" fmla="*/ 680406 h 1253095"/>
              <a:gd name="connsiteX1828" fmla="*/ 1222557 w 1957087"/>
              <a:gd name="connsiteY1828" fmla="*/ 687202 h 1253095"/>
              <a:gd name="connsiteX1829" fmla="*/ 1213802 w 1957087"/>
              <a:gd name="connsiteY1829" fmla="*/ 689855 h 1253095"/>
              <a:gd name="connsiteX1830" fmla="*/ 1126359 w 1957087"/>
              <a:gd name="connsiteY1830" fmla="*/ 680319 h 1253095"/>
              <a:gd name="connsiteX1831" fmla="*/ 1127053 w 1957087"/>
              <a:gd name="connsiteY1831" fmla="*/ 687462 h 1253095"/>
              <a:gd name="connsiteX1832" fmla="*/ 1132236 w 1957087"/>
              <a:gd name="connsiteY1832" fmla="*/ 685156 h 1253095"/>
              <a:gd name="connsiteX1833" fmla="*/ 1133848 w 1957087"/>
              <a:gd name="connsiteY1833" fmla="*/ 683197 h 1253095"/>
              <a:gd name="connsiteX1834" fmla="*/ 1432341 w 1957087"/>
              <a:gd name="connsiteY1834" fmla="*/ 675846 h 1253095"/>
              <a:gd name="connsiteX1835" fmla="*/ 1434993 w 1957087"/>
              <a:gd name="connsiteY1835" fmla="*/ 684601 h 1253095"/>
              <a:gd name="connsiteX1836" fmla="*/ 1418749 w 1957087"/>
              <a:gd name="connsiteY1836" fmla="*/ 684376 h 1253095"/>
              <a:gd name="connsiteX1837" fmla="*/ 1204926 w 1957087"/>
              <a:gd name="connsiteY1837" fmla="*/ 672691 h 1253095"/>
              <a:gd name="connsiteX1838" fmla="*/ 1212415 w 1957087"/>
              <a:gd name="connsiteY1838" fmla="*/ 675569 h 1253095"/>
              <a:gd name="connsiteX1839" fmla="*/ 1212762 w 1957087"/>
              <a:gd name="connsiteY1839" fmla="*/ 679141 h 1253095"/>
              <a:gd name="connsiteX1840" fmla="*/ 1205966 w 1957087"/>
              <a:gd name="connsiteY1840" fmla="*/ 683405 h 1253095"/>
              <a:gd name="connsiteX1841" fmla="*/ 1229924 w 1957087"/>
              <a:gd name="connsiteY1841" fmla="*/ 670264 h 1253095"/>
              <a:gd name="connsiteX1842" fmla="*/ 1237413 w 1957087"/>
              <a:gd name="connsiteY1842" fmla="*/ 673142 h 1253095"/>
              <a:gd name="connsiteX1843" fmla="*/ 1237760 w 1957087"/>
              <a:gd name="connsiteY1843" fmla="*/ 676713 h 1253095"/>
              <a:gd name="connsiteX1844" fmla="*/ 1230964 w 1957087"/>
              <a:gd name="connsiteY1844" fmla="*/ 680978 h 1253095"/>
              <a:gd name="connsiteX1845" fmla="*/ 409667 w 1957087"/>
              <a:gd name="connsiteY1845" fmla="*/ 668792 h 1253095"/>
              <a:gd name="connsiteX1846" fmla="*/ 415197 w 1957087"/>
              <a:gd name="connsiteY1846" fmla="*/ 670057 h 1253095"/>
              <a:gd name="connsiteX1847" fmla="*/ 410361 w 1957087"/>
              <a:gd name="connsiteY1847" fmla="*/ 675934 h 1253095"/>
              <a:gd name="connsiteX1848" fmla="*/ 1128197 w 1957087"/>
              <a:gd name="connsiteY1848" fmla="*/ 662116 h 1253095"/>
              <a:gd name="connsiteX1849" fmla="*/ 1122095 w 1957087"/>
              <a:gd name="connsiteY1849" fmla="*/ 673524 h 1253095"/>
              <a:gd name="connsiteX1850" fmla="*/ 1118177 w 1957087"/>
              <a:gd name="connsiteY1850" fmla="*/ 670299 h 1253095"/>
              <a:gd name="connsiteX1851" fmla="*/ 1116911 w 1957087"/>
              <a:gd name="connsiteY1851" fmla="*/ 675830 h 1253095"/>
              <a:gd name="connsiteX1852" fmla="*/ 1115299 w 1957087"/>
              <a:gd name="connsiteY1852" fmla="*/ 677788 h 1253095"/>
              <a:gd name="connsiteX1853" fmla="*/ 1109323 w 1957087"/>
              <a:gd name="connsiteY1853" fmla="*/ 676566 h 1253095"/>
              <a:gd name="connsiteX1854" fmla="*/ 1106544 w 1957087"/>
              <a:gd name="connsiteY1854" fmla="*/ 680441 h 1253095"/>
              <a:gd name="connsiteX1855" fmla="*/ 1110462 w 1957087"/>
              <a:gd name="connsiteY1855" fmla="*/ 683665 h 1253095"/>
              <a:gd name="connsiteX1856" fmla="*/ 1115299 w 1957087"/>
              <a:gd name="connsiteY1856" fmla="*/ 677788 h 1253095"/>
              <a:gd name="connsiteX1857" fmla="*/ 1117605 w 1957087"/>
              <a:gd name="connsiteY1857" fmla="*/ 682972 h 1253095"/>
              <a:gd name="connsiteX1858" fmla="*/ 1120829 w 1957087"/>
              <a:gd name="connsiteY1858" fmla="*/ 679054 h 1253095"/>
              <a:gd name="connsiteX1859" fmla="*/ 1116911 w 1957087"/>
              <a:gd name="connsiteY1859" fmla="*/ 675830 h 1253095"/>
              <a:gd name="connsiteX1860" fmla="*/ 1122095 w 1957087"/>
              <a:gd name="connsiteY1860" fmla="*/ 673524 h 1253095"/>
              <a:gd name="connsiteX1861" fmla="*/ 1128197 w 1957087"/>
              <a:gd name="connsiteY1861" fmla="*/ 662116 h 1253095"/>
              <a:gd name="connsiteX1862" fmla="*/ 1079118 w 1957087"/>
              <a:gd name="connsiteY1862" fmla="*/ 657869 h 1253095"/>
              <a:gd name="connsiteX1863" fmla="*/ 1079812 w 1957087"/>
              <a:gd name="connsiteY1863" fmla="*/ 665012 h 1253095"/>
              <a:gd name="connsiteX1864" fmla="*/ 1086608 w 1957087"/>
              <a:gd name="connsiteY1864" fmla="*/ 660747 h 1253095"/>
              <a:gd name="connsiteX1865" fmla="*/ 1706060 w 1957087"/>
              <a:gd name="connsiteY1865" fmla="*/ 654679 h 1253095"/>
              <a:gd name="connsiteX1866" fmla="*/ 1710325 w 1957087"/>
              <a:gd name="connsiteY1866" fmla="*/ 661475 h 1253095"/>
              <a:gd name="connsiteX1867" fmla="*/ 1699611 w 1957087"/>
              <a:gd name="connsiteY1867" fmla="*/ 662515 h 1253095"/>
              <a:gd name="connsiteX1868" fmla="*/ 1037182 w 1957087"/>
              <a:gd name="connsiteY1868" fmla="*/ 652928 h 1253095"/>
              <a:gd name="connsiteX1869" fmla="*/ 1030040 w 1957087"/>
              <a:gd name="connsiteY1869" fmla="*/ 653622 h 1253095"/>
              <a:gd name="connsiteX1870" fmla="*/ 1030733 w 1957087"/>
              <a:gd name="connsiteY1870" fmla="*/ 660764 h 1253095"/>
              <a:gd name="connsiteX1871" fmla="*/ 406322 w 1957087"/>
              <a:gd name="connsiteY1871" fmla="*/ 652894 h 1253095"/>
              <a:gd name="connsiteX1872" fmla="*/ 406669 w 1957087"/>
              <a:gd name="connsiteY1872" fmla="*/ 656466 h 1253095"/>
              <a:gd name="connsiteX1873" fmla="*/ 398260 w 1957087"/>
              <a:gd name="connsiteY1873" fmla="*/ 662690 h 1253095"/>
              <a:gd name="connsiteX1874" fmla="*/ 395608 w 1957087"/>
              <a:gd name="connsiteY1874" fmla="*/ 653935 h 1253095"/>
              <a:gd name="connsiteX1875" fmla="*/ 367668 w 1957087"/>
              <a:gd name="connsiteY1875" fmla="*/ 646959 h 1253095"/>
              <a:gd name="connsiteX1876" fmla="*/ 373834 w 1957087"/>
              <a:gd name="connsiteY1876" fmla="*/ 652444 h 1253095"/>
              <a:gd name="connsiteX1877" fmla="*/ 360814 w 1957087"/>
              <a:gd name="connsiteY1877" fmla="*/ 648301 h 1253095"/>
              <a:gd name="connsiteX1878" fmla="*/ 367668 w 1957087"/>
              <a:gd name="connsiteY1878" fmla="*/ 646959 h 1253095"/>
              <a:gd name="connsiteX1879" fmla="*/ 1065406 w 1957087"/>
              <a:gd name="connsiteY1879" fmla="*/ 646583 h 1253095"/>
              <a:gd name="connsiteX1880" fmla="*/ 1058263 w 1957087"/>
              <a:gd name="connsiteY1880" fmla="*/ 647277 h 1253095"/>
              <a:gd name="connsiteX1881" fmla="*/ 1058957 w 1957087"/>
              <a:gd name="connsiteY1881" fmla="*/ 654419 h 1253095"/>
              <a:gd name="connsiteX1882" fmla="*/ 1548458 w 1957087"/>
              <a:gd name="connsiteY1882" fmla="*/ 646548 h 1253095"/>
              <a:gd name="connsiteX1883" fmla="*/ 1545234 w 1957087"/>
              <a:gd name="connsiteY1883" fmla="*/ 650466 h 1253095"/>
              <a:gd name="connsiteX1884" fmla="*/ 1541315 w 1957087"/>
              <a:gd name="connsiteY1884" fmla="*/ 647242 h 1253095"/>
              <a:gd name="connsiteX1885" fmla="*/ 322449 w 1957087"/>
              <a:gd name="connsiteY1885" fmla="*/ 643013 h 1253095"/>
              <a:gd name="connsiteX1886" fmla="*/ 329939 w 1957087"/>
              <a:gd name="connsiteY1886" fmla="*/ 645891 h 1253095"/>
              <a:gd name="connsiteX1887" fmla="*/ 323143 w 1957087"/>
              <a:gd name="connsiteY1887" fmla="*/ 650156 h 1253095"/>
              <a:gd name="connsiteX1888" fmla="*/ 1232681 w 1957087"/>
              <a:gd name="connsiteY1888" fmla="*/ 642960 h 1253095"/>
              <a:gd name="connsiteX1889" fmla="*/ 1233721 w 1957087"/>
              <a:gd name="connsiteY1889" fmla="*/ 653674 h 1253095"/>
              <a:gd name="connsiteX1890" fmla="*/ 1228538 w 1957087"/>
              <a:gd name="connsiteY1890" fmla="*/ 655980 h 1253095"/>
              <a:gd name="connsiteX1891" fmla="*/ 1229110 w 1957087"/>
              <a:gd name="connsiteY1891" fmla="*/ 643306 h 1253095"/>
              <a:gd name="connsiteX1892" fmla="*/ 457584 w 1957087"/>
              <a:gd name="connsiteY1892" fmla="*/ 642511 h 1253095"/>
              <a:gd name="connsiteX1893" fmla="*/ 456666 w 1957087"/>
              <a:gd name="connsiteY1893" fmla="*/ 651612 h 1253095"/>
              <a:gd name="connsiteX1894" fmla="*/ 452747 w 1957087"/>
              <a:gd name="connsiteY1894" fmla="*/ 648388 h 1253095"/>
              <a:gd name="connsiteX1895" fmla="*/ 1346042 w 1957087"/>
              <a:gd name="connsiteY1895" fmla="*/ 640966 h 1253095"/>
              <a:gd name="connsiteX1896" fmla="*/ 1349041 w 1957087"/>
              <a:gd name="connsiteY1896" fmla="*/ 653293 h 1253095"/>
              <a:gd name="connsiteX1897" fmla="*/ 1338327 w 1957087"/>
              <a:gd name="connsiteY1897" fmla="*/ 654333 h 1253095"/>
              <a:gd name="connsiteX1898" fmla="*/ 1341205 w 1957087"/>
              <a:gd name="connsiteY1898" fmla="*/ 646843 h 1253095"/>
              <a:gd name="connsiteX1899" fmla="*/ 1344001 w 1957087"/>
              <a:gd name="connsiteY1899" fmla="*/ 643445 h 1253095"/>
              <a:gd name="connsiteX1900" fmla="*/ 1344152 w 1957087"/>
              <a:gd name="connsiteY1900" fmla="*/ 643262 h 1253095"/>
              <a:gd name="connsiteX1901" fmla="*/ 1344228 w 1957087"/>
              <a:gd name="connsiteY1901" fmla="*/ 643170 h 1253095"/>
              <a:gd name="connsiteX1902" fmla="*/ 356203 w 1957087"/>
              <a:gd name="connsiteY1902" fmla="*/ 637933 h 1253095"/>
              <a:gd name="connsiteX1903" fmla="*/ 362080 w 1957087"/>
              <a:gd name="connsiteY1903" fmla="*/ 642770 h 1253095"/>
              <a:gd name="connsiteX1904" fmla="*/ 357243 w 1957087"/>
              <a:gd name="connsiteY1904" fmla="*/ 648647 h 1253095"/>
              <a:gd name="connsiteX1905" fmla="*/ 1178073 w 1957087"/>
              <a:gd name="connsiteY1905" fmla="*/ 637447 h 1253095"/>
              <a:gd name="connsiteX1906" fmla="*/ 1179113 w 1957087"/>
              <a:gd name="connsiteY1906" fmla="*/ 648161 h 1253095"/>
              <a:gd name="connsiteX1907" fmla="*/ 1173236 w 1957087"/>
              <a:gd name="connsiteY1907" fmla="*/ 643324 h 1253095"/>
              <a:gd name="connsiteX1908" fmla="*/ 1244660 w 1957087"/>
              <a:gd name="connsiteY1908" fmla="*/ 636390 h 1253095"/>
              <a:gd name="connsiteX1909" fmla="*/ 1247659 w 1957087"/>
              <a:gd name="connsiteY1909" fmla="*/ 648716 h 1253095"/>
              <a:gd name="connsiteX1910" fmla="*/ 1240517 w 1957087"/>
              <a:gd name="connsiteY1910" fmla="*/ 649410 h 1253095"/>
              <a:gd name="connsiteX1911" fmla="*/ 1239477 w 1957087"/>
              <a:gd name="connsiteY1911" fmla="*/ 638696 h 1253095"/>
              <a:gd name="connsiteX1912" fmla="*/ 546866 w 1957087"/>
              <a:gd name="connsiteY1912" fmla="*/ 633842 h 1253095"/>
              <a:gd name="connsiteX1913" fmla="*/ 542029 w 1957087"/>
              <a:gd name="connsiteY1913" fmla="*/ 639719 h 1253095"/>
              <a:gd name="connsiteX1914" fmla="*/ 552743 w 1957087"/>
              <a:gd name="connsiteY1914" fmla="*/ 638679 h 1253095"/>
              <a:gd name="connsiteX1915" fmla="*/ 510807 w 1957087"/>
              <a:gd name="connsiteY1915" fmla="*/ 633738 h 1253095"/>
              <a:gd name="connsiteX1916" fmla="*/ 508277 w 1957087"/>
              <a:gd name="connsiteY1916" fmla="*/ 644799 h 1253095"/>
              <a:gd name="connsiteX1917" fmla="*/ 503092 w 1957087"/>
              <a:gd name="connsiteY1917" fmla="*/ 647104 h 1253095"/>
              <a:gd name="connsiteX1918" fmla="*/ 498255 w 1957087"/>
              <a:gd name="connsiteY1918" fmla="*/ 652981 h 1253095"/>
              <a:gd name="connsiteX1919" fmla="*/ 500215 w 1957087"/>
              <a:gd name="connsiteY1919" fmla="*/ 654594 h 1253095"/>
              <a:gd name="connsiteX1920" fmla="*/ 507010 w 1957087"/>
              <a:gd name="connsiteY1920" fmla="*/ 650328 h 1253095"/>
              <a:gd name="connsiteX1921" fmla="*/ 506091 w 1957087"/>
              <a:gd name="connsiteY1921" fmla="*/ 659430 h 1253095"/>
              <a:gd name="connsiteX1922" fmla="*/ 513234 w 1957087"/>
              <a:gd name="connsiteY1922" fmla="*/ 658737 h 1253095"/>
              <a:gd name="connsiteX1923" fmla="*/ 512540 w 1957087"/>
              <a:gd name="connsiteY1923" fmla="*/ 651594 h 1253095"/>
              <a:gd name="connsiteX1924" fmla="*/ 507010 w 1957087"/>
              <a:gd name="connsiteY1924" fmla="*/ 650328 h 1253095"/>
              <a:gd name="connsiteX1925" fmla="*/ 516683 w 1957087"/>
              <a:gd name="connsiteY1925" fmla="*/ 638574 h 1253095"/>
              <a:gd name="connsiteX1926" fmla="*/ 485461 w 1957087"/>
              <a:gd name="connsiteY1926" fmla="*/ 632594 h 1253095"/>
              <a:gd name="connsiteX1927" fmla="*/ 479012 w 1957087"/>
              <a:gd name="connsiteY1927" fmla="*/ 640430 h 1253095"/>
              <a:gd name="connsiteX1928" fmla="*/ 474747 w 1957087"/>
              <a:gd name="connsiteY1928" fmla="*/ 633634 h 1253095"/>
              <a:gd name="connsiteX1929" fmla="*/ 281779 w 1957087"/>
              <a:gd name="connsiteY1929" fmla="*/ 632542 h 1253095"/>
              <a:gd name="connsiteX1930" fmla="*/ 282819 w 1957087"/>
              <a:gd name="connsiteY1930" fmla="*/ 643256 h 1253095"/>
              <a:gd name="connsiteX1931" fmla="*/ 276942 w 1957087"/>
              <a:gd name="connsiteY1931" fmla="*/ 638419 h 1253095"/>
              <a:gd name="connsiteX1932" fmla="*/ 382467 w 1957087"/>
              <a:gd name="connsiteY1932" fmla="*/ 629976 h 1253095"/>
              <a:gd name="connsiteX1933" fmla="*/ 390303 w 1957087"/>
              <a:gd name="connsiteY1933" fmla="*/ 636425 h 1253095"/>
              <a:gd name="connsiteX1934" fmla="*/ 368875 w 1957087"/>
              <a:gd name="connsiteY1934" fmla="*/ 638506 h 1253095"/>
              <a:gd name="connsiteX1935" fmla="*/ 1070814 w 1957087"/>
              <a:gd name="connsiteY1935" fmla="*/ 628034 h 1253095"/>
              <a:gd name="connsiteX1936" fmla="*/ 1064366 w 1957087"/>
              <a:gd name="connsiteY1936" fmla="*/ 635869 h 1253095"/>
              <a:gd name="connsiteX1937" fmla="*/ 1069896 w 1957087"/>
              <a:gd name="connsiteY1937" fmla="*/ 637136 h 1253095"/>
              <a:gd name="connsiteX1938" fmla="*/ 1068977 w 1957087"/>
              <a:gd name="connsiteY1938" fmla="*/ 646237 h 1253095"/>
              <a:gd name="connsiteX1939" fmla="*/ 1076466 w 1957087"/>
              <a:gd name="connsiteY1939" fmla="*/ 649114 h 1253095"/>
              <a:gd name="connsiteX1940" fmla="*/ 1079691 w 1957087"/>
              <a:gd name="connsiteY1940" fmla="*/ 645197 h 1253095"/>
              <a:gd name="connsiteX1941" fmla="*/ 1077732 w 1957087"/>
              <a:gd name="connsiteY1941" fmla="*/ 643585 h 1253095"/>
              <a:gd name="connsiteX1942" fmla="*/ 1082568 w 1957087"/>
              <a:gd name="connsiteY1942" fmla="*/ 637708 h 1253095"/>
              <a:gd name="connsiteX1943" fmla="*/ 1070814 w 1957087"/>
              <a:gd name="connsiteY1943" fmla="*/ 628034 h 1253095"/>
              <a:gd name="connsiteX1944" fmla="*/ 495828 w 1957087"/>
              <a:gd name="connsiteY1944" fmla="*/ 627983 h 1253095"/>
              <a:gd name="connsiteX1945" fmla="*/ 492603 w 1957087"/>
              <a:gd name="connsiteY1945" fmla="*/ 631901 h 1253095"/>
              <a:gd name="connsiteX1946" fmla="*/ 488685 w 1957087"/>
              <a:gd name="connsiteY1946" fmla="*/ 628676 h 1253095"/>
              <a:gd name="connsiteX1947" fmla="*/ 1151686 w 1957087"/>
              <a:gd name="connsiteY1947" fmla="*/ 625589 h 1253095"/>
              <a:gd name="connsiteX1948" fmla="*/ 1160788 w 1957087"/>
              <a:gd name="connsiteY1948" fmla="*/ 626508 h 1253095"/>
              <a:gd name="connsiteX1949" fmla="*/ 1157910 w 1957087"/>
              <a:gd name="connsiteY1949" fmla="*/ 633997 h 1253095"/>
              <a:gd name="connsiteX1950" fmla="*/ 1066896 w 1957087"/>
              <a:gd name="connsiteY1950" fmla="*/ 624809 h 1253095"/>
              <a:gd name="connsiteX1951" fmla="*/ 1059753 w 1957087"/>
              <a:gd name="connsiteY1951" fmla="*/ 625503 h 1253095"/>
              <a:gd name="connsiteX1952" fmla="*/ 1060447 w 1957087"/>
              <a:gd name="connsiteY1952" fmla="*/ 632645 h 1253095"/>
              <a:gd name="connsiteX1953" fmla="*/ 430505 w 1957087"/>
              <a:gd name="connsiteY1953" fmla="*/ 623510 h 1253095"/>
              <a:gd name="connsiteX1954" fmla="*/ 434423 w 1957087"/>
              <a:gd name="connsiteY1954" fmla="*/ 626735 h 1253095"/>
              <a:gd name="connsiteX1955" fmla="*/ 431199 w 1957087"/>
              <a:gd name="connsiteY1955" fmla="*/ 630653 h 1253095"/>
              <a:gd name="connsiteX1956" fmla="*/ 1198113 w 1957087"/>
              <a:gd name="connsiteY1956" fmla="*/ 621082 h 1253095"/>
              <a:gd name="connsiteX1957" fmla="*/ 1201112 w 1957087"/>
              <a:gd name="connsiteY1957" fmla="*/ 633408 h 1253095"/>
              <a:gd name="connsiteX1958" fmla="*/ 1186134 w 1957087"/>
              <a:gd name="connsiteY1958" fmla="*/ 627653 h 1253095"/>
              <a:gd name="connsiteX1959" fmla="*/ 1198113 w 1957087"/>
              <a:gd name="connsiteY1959" fmla="*/ 621082 h 1253095"/>
              <a:gd name="connsiteX1960" fmla="*/ 397324 w 1957087"/>
              <a:gd name="connsiteY1960" fmla="*/ 615917 h 1253095"/>
              <a:gd name="connsiteX1961" fmla="*/ 403548 w 1957087"/>
              <a:gd name="connsiteY1961" fmla="*/ 624325 h 1253095"/>
              <a:gd name="connsiteX1962" fmla="*/ 395140 w 1957087"/>
              <a:gd name="connsiteY1962" fmla="*/ 630549 h 1253095"/>
              <a:gd name="connsiteX1963" fmla="*/ 384998 w 1957087"/>
              <a:gd name="connsiteY1963" fmla="*/ 618916 h 1253095"/>
              <a:gd name="connsiteX1964" fmla="*/ 1049612 w 1957087"/>
              <a:gd name="connsiteY1964" fmla="*/ 613870 h 1253095"/>
              <a:gd name="connsiteX1965" fmla="*/ 1046735 w 1957087"/>
              <a:gd name="connsiteY1965" fmla="*/ 621359 h 1253095"/>
              <a:gd name="connsiteX1966" fmla="*/ 1053877 w 1957087"/>
              <a:gd name="connsiteY1966" fmla="*/ 620666 h 1253095"/>
              <a:gd name="connsiteX1967" fmla="*/ 88692 w 1957087"/>
              <a:gd name="connsiteY1967" fmla="*/ 611636 h 1253095"/>
              <a:gd name="connsiteX1968" fmla="*/ 107589 w 1957087"/>
              <a:gd name="connsiteY1968" fmla="*/ 620616 h 1253095"/>
              <a:gd name="connsiteX1969" fmla="*/ 118303 w 1957087"/>
              <a:gd name="connsiteY1969" fmla="*/ 619576 h 1253095"/>
              <a:gd name="connsiteX1970" fmla="*/ 146074 w 1957087"/>
              <a:gd name="connsiteY1970" fmla="*/ 645717 h 1253095"/>
              <a:gd name="connsiteX1971" fmla="*/ 144808 w 1957087"/>
              <a:gd name="connsiteY1971" fmla="*/ 651247 h 1253095"/>
              <a:gd name="connsiteX1972" fmla="*/ 150685 w 1957087"/>
              <a:gd name="connsiteY1972" fmla="*/ 656084 h 1253095"/>
              <a:gd name="connsiteX1973" fmla="*/ 149767 w 1957087"/>
              <a:gd name="connsiteY1973" fmla="*/ 665186 h 1253095"/>
              <a:gd name="connsiteX1974" fmla="*/ 155297 w 1957087"/>
              <a:gd name="connsiteY1974" fmla="*/ 666452 h 1253095"/>
              <a:gd name="connsiteX1975" fmla="*/ 148848 w 1957087"/>
              <a:gd name="connsiteY1975" fmla="*/ 674288 h 1253095"/>
              <a:gd name="connsiteX1976" fmla="*/ 154377 w 1957087"/>
              <a:gd name="connsiteY1976" fmla="*/ 675553 h 1253095"/>
              <a:gd name="connsiteX1977" fmla="*/ 154153 w 1957087"/>
              <a:gd name="connsiteY1977" fmla="*/ 691797 h 1253095"/>
              <a:gd name="connsiteX1978" fmla="*/ 148969 w 1957087"/>
              <a:gd name="connsiteY1978" fmla="*/ 694102 h 1253095"/>
              <a:gd name="connsiteX1979" fmla="*/ 151275 w 1957087"/>
              <a:gd name="connsiteY1979" fmla="*/ 699286 h 1253095"/>
              <a:gd name="connsiteX1980" fmla="*/ 146438 w 1957087"/>
              <a:gd name="connsiteY1980" fmla="*/ 705163 h 1253095"/>
              <a:gd name="connsiteX1981" fmla="*/ 141255 w 1957087"/>
              <a:gd name="connsiteY1981" fmla="*/ 707468 h 1253095"/>
              <a:gd name="connsiteX1982" fmla="*/ 138030 w 1957087"/>
              <a:gd name="connsiteY1982" fmla="*/ 711386 h 1253095"/>
              <a:gd name="connsiteX1983" fmla="*/ 136765 w 1957087"/>
              <a:gd name="connsiteY1983" fmla="*/ 716917 h 1253095"/>
              <a:gd name="connsiteX1984" fmla="*/ 131581 w 1957087"/>
              <a:gd name="connsiteY1984" fmla="*/ 719222 h 1253095"/>
              <a:gd name="connsiteX1985" fmla="*/ 128356 w 1957087"/>
              <a:gd name="connsiteY1985" fmla="*/ 723141 h 1253095"/>
              <a:gd name="connsiteX1986" fmla="*/ 123520 w 1957087"/>
              <a:gd name="connsiteY1986" fmla="*/ 729017 h 1253095"/>
              <a:gd name="connsiteX1987" fmla="*/ 77440 w 1957087"/>
              <a:gd name="connsiteY1987" fmla="*/ 737096 h 1253095"/>
              <a:gd name="connsiteX1988" fmla="*/ 75135 w 1957087"/>
              <a:gd name="connsiteY1988" fmla="*/ 731912 h 1253095"/>
              <a:gd name="connsiteX1989" fmla="*/ 54626 w 1957087"/>
              <a:gd name="connsiteY1989" fmla="*/ 724892 h 1253095"/>
              <a:gd name="connsiteX1990" fmla="*/ 47137 w 1957087"/>
              <a:gd name="connsiteY1990" fmla="*/ 722015 h 1253095"/>
              <a:gd name="connsiteX1991" fmla="*/ 44832 w 1957087"/>
              <a:gd name="connsiteY1991" fmla="*/ 716832 h 1253095"/>
              <a:gd name="connsiteX1992" fmla="*/ 42873 w 1957087"/>
              <a:gd name="connsiteY1992" fmla="*/ 715219 h 1253095"/>
              <a:gd name="connsiteX1993" fmla="*/ 29854 w 1957087"/>
              <a:gd name="connsiteY1993" fmla="*/ 711076 h 1253095"/>
              <a:gd name="connsiteX1994" fmla="*/ 23057 w 1957087"/>
              <a:gd name="connsiteY1994" fmla="*/ 715341 h 1253095"/>
              <a:gd name="connsiteX1995" fmla="*/ 26508 w 1957087"/>
              <a:gd name="connsiteY1995" fmla="*/ 695179 h 1253095"/>
              <a:gd name="connsiteX1996" fmla="*/ 24549 w 1957087"/>
              <a:gd name="connsiteY1996" fmla="*/ 693566 h 1253095"/>
              <a:gd name="connsiteX1997" fmla="*/ 20630 w 1957087"/>
              <a:gd name="connsiteY1997" fmla="*/ 690342 h 1253095"/>
              <a:gd name="connsiteX1998" fmla="*/ 21550 w 1957087"/>
              <a:gd name="connsiteY1998" fmla="*/ 681241 h 1253095"/>
              <a:gd name="connsiteX1999" fmla="*/ 30304 w 1957087"/>
              <a:gd name="connsiteY1999" fmla="*/ 678588 h 1253095"/>
              <a:gd name="connsiteX2000" fmla="*/ 26265 w 1957087"/>
              <a:gd name="connsiteY2000" fmla="*/ 655547 h 1253095"/>
              <a:gd name="connsiteX2001" fmla="*/ 31448 w 1957087"/>
              <a:gd name="connsiteY2001" fmla="*/ 653241 h 1253095"/>
              <a:gd name="connsiteX2002" fmla="*/ 36857 w 1957087"/>
              <a:gd name="connsiteY2002" fmla="*/ 634692 h 1253095"/>
              <a:gd name="connsiteX2003" fmla="*/ 42041 w 1957087"/>
              <a:gd name="connsiteY2003" fmla="*/ 632386 h 1253095"/>
              <a:gd name="connsiteX2004" fmla="*/ 44918 w 1957087"/>
              <a:gd name="connsiteY2004" fmla="*/ 624897 h 1253095"/>
              <a:gd name="connsiteX2005" fmla="*/ 53673 w 1957087"/>
              <a:gd name="connsiteY2005" fmla="*/ 622245 h 1253095"/>
              <a:gd name="connsiteX2006" fmla="*/ 60469 w 1957087"/>
              <a:gd name="connsiteY2006" fmla="*/ 617980 h 1253095"/>
              <a:gd name="connsiteX2007" fmla="*/ 61734 w 1957087"/>
              <a:gd name="connsiteY2007" fmla="*/ 612450 h 1253095"/>
              <a:gd name="connsiteX2008" fmla="*/ 88692 w 1957087"/>
              <a:gd name="connsiteY2008" fmla="*/ 611636 h 1253095"/>
              <a:gd name="connsiteX2009" fmla="*/ 1360270 w 1957087"/>
              <a:gd name="connsiteY2009" fmla="*/ 610454 h 1253095"/>
              <a:gd name="connsiteX2010" fmla="*/ 1360434 w 1957087"/>
              <a:gd name="connsiteY2010" fmla="*/ 610505 h 1253095"/>
              <a:gd name="connsiteX2011" fmla="*/ 1360297 w 1957087"/>
              <a:gd name="connsiteY2011" fmla="*/ 610546 h 1253095"/>
              <a:gd name="connsiteX2012" fmla="*/ 519093 w 1957087"/>
              <a:gd name="connsiteY2012" fmla="*/ 607699 h 1253095"/>
              <a:gd name="connsiteX2013" fmla="*/ 515868 w 1957087"/>
              <a:gd name="connsiteY2013" fmla="*/ 611617 h 1253095"/>
              <a:gd name="connsiteX2014" fmla="*/ 511950 w 1957087"/>
              <a:gd name="connsiteY2014" fmla="*/ 608393 h 1253095"/>
              <a:gd name="connsiteX2015" fmla="*/ 1021961 w 1957087"/>
              <a:gd name="connsiteY2015" fmla="*/ 607542 h 1253095"/>
              <a:gd name="connsiteX2016" fmla="*/ 1026572 w 1957087"/>
              <a:gd name="connsiteY2016" fmla="*/ 617909 h 1253095"/>
              <a:gd name="connsiteX2017" fmla="*/ 1029797 w 1957087"/>
              <a:gd name="connsiteY2017" fmla="*/ 613991 h 1253095"/>
              <a:gd name="connsiteX2018" fmla="*/ 1035674 w 1957087"/>
              <a:gd name="connsiteY2018" fmla="*/ 618828 h 1253095"/>
              <a:gd name="connsiteX2019" fmla="*/ 1033022 w 1957087"/>
              <a:gd name="connsiteY2019" fmla="*/ 610073 h 1253095"/>
              <a:gd name="connsiteX2020" fmla="*/ 1029797 w 1957087"/>
              <a:gd name="connsiteY2020" fmla="*/ 613991 h 1253095"/>
              <a:gd name="connsiteX2021" fmla="*/ 1075877 w 1957087"/>
              <a:gd name="connsiteY2021" fmla="*/ 605913 h 1253095"/>
              <a:gd name="connsiteX2022" fmla="*/ 1074611 w 1957087"/>
              <a:gd name="connsiteY2022" fmla="*/ 611443 h 1253095"/>
              <a:gd name="connsiteX2023" fmla="*/ 1067469 w 1957087"/>
              <a:gd name="connsiteY2023" fmla="*/ 612137 h 1253095"/>
              <a:gd name="connsiteX2024" fmla="*/ 1069774 w 1957087"/>
              <a:gd name="connsiteY2024" fmla="*/ 617320 h 1253095"/>
              <a:gd name="connsiteX2025" fmla="*/ 1081100 w 1957087"/>
              <a:gd name="connsiteY2025" fmla="*/ 610213 h 1253095"/>
              <a:gd name="connsiteX2026" fmla="*/ 504461 w 1957087"/>
              <a:gd name="connsiteY2026" fmla="*/ 605515 h 1253095"/>
              <a:gd name="connsiteX2027" fmla="*/ 503542 w 1957087"/>
              <a:gd name="connsiteY2027" fmla="*/ 614617 h 1253095"/>
              <a:gd name="connsiteX2028" fmla="*/ 499624 w 1957087"/>
              <a:gd name="connsiteY2028" fmla="*/ 611392 h 1253095"/>
              <a:gd name="connsiteX2029" fmla="*/ 1358819 w 1957087"/>
              <a:gd name="connsiteY2029" fmla="*/ 605479 h 1253095"/>
              <a:gd name="connsiteX2030" fmla="*/ 1360270 w 1957087"/>
              <a:gd name="connsiteY2030" fmla="*/ 610454 h 1253095"/>
              <a:gd name="connsiteX2031" fmla="*/ 1359533 w 1957087"/>
              <a:gd name="connsiteY2031" fmla="*/ 610226 h 1253095"/>
              <a:gd name="connsiteX2032" fmla="*/ 1357900 w 1957087"/>
              <a:gd name="connsiteY2032" fmla="*/ 614581 h 1253095"/>
              <a:gd name="connsiteX2033" fmla="*/ 1353982 w 1957087"/>
              <a:gd name="connsiteY2033" fmla="*/ 611357 h 1253095"/>
              <a:gd name="connsiteX2034" fmla="*/ 538561 w 1957087"/>
              <a:gd name="connsiteY2034" fmla="*/ 604006 h 1253095"/>
              <a:gd name="connsiteX2035" fmla="*/ 534071 w 1957087"/>
              <a:gd name="connsiteY2035" fmla="*/ 613455 h 1253095"/>
              <a:gd name="connsiteX2036" fmla="*/ 525316 w 1957087"/>
              <a:gd name="connsiteY2036" fmla="*/ 616107 h 1253095"/>
              <a:gd name="connsiteX2037" fmla="*/ 533724 w 1957087"/>
              <a:gd name="connsiteY2037" fmla="*/ 609883 h 1253095"/>
              <a:gd name="connsiteX2038" fmla="*/ 534990 w 1957087"/>
              <a:gd name="connsiteY2038" fmla="*/ 604353 h 1253095"/>
              <a:gd name="connsiteX2039" fmla="*/ 1448793 w 1957087"/>
              <a:gd name="connsiteY2039" fmla="*/ 603953 h 1253095"/>
              <a:gd name="connsiteX2040" fmla="*/ 1453057 w 1957087"/>
              <a:gd name="connsiteY2040" fmla="*/ 610749 h 1253095"/>
              <a:gd name="connsiteX2041" fmla="*/ 1445915 w 1957087"/>
              <a:gd name="connsiteY2041" fmla="*/ 611443 h 1253095"/>
              <a:gd name="connsiteX2042" fmla="*/ 1445221 w 1957087"/>
              <a:gd name="connsiteY2042" fmla="*/ 604300 h 1253095"/>
              <a:gd name="connsiteX2043" fmla="*/ 1095344 w 1957087"/>
              <a:gd name="connsiteY2043" fmla="*/ 602220 h 1253095"/>
              <a:gd name="connsiteX2044" fmla="*/ 1104445 w 1957087"/>
              <a:gd name="connsiteY2044" fmla="*/ 603139 h 1253095"/>
              <a:gd name="connsiteX2045" fmla="*/ 1099609 w 1957087"/>
              <a:gd name="connsiteY2045" fmla="*/ 609016 h 1253095"/>
              <a:gd name="connsiteX2046" fmla="*/ 395937 w 1957087"/>
              <a:gd name="connsiteY2046" fmla="*/ 601631 h 1253095"/>
              <a:gd name="connsiteX2047" fmla="*/ 401468 w 1957087"/>
              <a:gd name="connsiteY2047" fmla="*/ 602897 h 1253095"/>
              <a:gd name="connsiteX2048" fmla="*/ 395018 w 1957087"/>
              <a:gd name="connsiteY2048" fmla="*/ 610733 h 1253095"/>
              <a:gd name="connsiteX2049" fmla="*/ 475198 w 1957087"/>
              <a:gd name="connsiteY2049" fmla="*/ 601146 h 1253095"/>
              <a:gd name="connsiteX2050" fmla="*/ 486605 w 1957087"/>
              <a:gd name="connsiteY2050" fmla="*/ 607249 h 1253095"/>
              <a:gd name="connsiteX2051" fmla="*/ 488911 w 1957087"/>
              <a:gd name="connsiteY2051" fmla="*/ 612432 h 1253095"/>
              <a:gd name="connsiteX2052" fmla="*/ 467137 w 1957087"/>
              <a:gd name="connsiteY2052" fmla="*/ 610941 h 1253095"/>
              <a:gd name="connsiteX2053" fmla="*/ 472667 w 1957087"/>
              <a:gd name="connsiteY2053" fmla="*/ 612206 h 1253095"/>
              <a:gd name="connsiteX2054" fmla="*/ 475198 w 1957087"/>
              <a:gd name="connsiteY2054" fmla="*/ 601146 h 1253095"/>
              <a:gd name="connsiteX2055" fmla="*/ 449853 w 1957087"/>
              <a:gd name="connsiteY2055" fmla="*/ 600002 h 1253095"/>
              <a:gd name="connsiteX2056" fmla="*/ 456077 w 1957087"/>
              <a:gd name="connsiteY2056" fmla="*/ 608410 h 1253095"/>
              <a:gd name="connsiteX2057" fmla="*/ 457116 w 1957087"/>
              <a:gd name="connsiteY2057" fmla="*/ 619124 h 1253095"/>
              <a:gd name="connsiteX2058" fmla="*/ 449281 w 1957087"/>
              <a:gd name="connsiteY2058" fmla="*/ 612675 h 1253095"/>
              <a:gd name="connsiteX2059" fmla="*/ 444444 w 1957087"/>
              <a:gd name="connsiteY2059" fmla="*/ 618552 h 1253095"/>
              <a:gd name="connsiteX2060" fmla="*/ 432690 w 1957087"/>
              <a:gd name="connsiteY2060" fmla="*/ 608878 h 1253095"/>
              <a:gd name="connsiteX2061" fmla="*/ 434302 w 1957087"/>
              <a:gd name="connsiteY2061" fmla="*/ 606919 h 1253095"/>
              <a:gd name="connsiteX2062" fmla="*/ 430384 w 1957087"/>
              <a:gd name="connsiteY2062" fmla="*/ 603695 h 1253095"/>
              <a:gd name="connsiteX2063" fmla="*/ 604803 w 1957087"/>
              <a:gd name="connsiteY2063" fmla="*/ 599377 h 1253095"/>
              <a:gd name="connsiteX2064" fmla="*/ 596049 w 1957087"/>
              <a:gd name="connsiteY2064" fmla="*/ 602030 h 1253095"/>
              <a:gd name="connsiteX2065" fmla="*/ 603884 w 1957087"/>
              <a:gd name="connsiteY2065" fmla="*/ 608479 h 1253095"/>
              <a:gd name="connsiteX2066" fmla="*/ 589478 w 1957087"/>
              <a:gd name="connsiteY2066" fmla="*/ 590051 h 1253095"/>
              <a:gd name="connsiteX2067" fmla="*/ 588461 w 1957087"/>
              <a:gd name="connsiteY2067" fmla="*/ 591952 h 1253095"/>
              <a:gd name="connsiteX2068" fmla="*/ 587866 w 1957087"/>
              <a:gd name="connsiteY2068" fmla="*/ 592010 h 1253095"/>
              <a:gd name="connsiteX2069" fmla="*/ 556643 w 1957087"/>
              <a:gd name="connsiteY2069" fmla="*/ 586029 h 1253095"/>
              <a:gd name="connsiteX2070" fmla="*/ 564479 w 1957087"/>
              <a:gd name="connsiteY2070" fmla="*/ 592478 h 1253095"/>
              <a:gd name="connsiteX2071" fmla="*/ 557683 w 1957087"/>
              <a:gd name="connsiteY2071" fmla="*/ 596742 h 1253095"/>
              <a:gd name="connsiteX2072" fmla="*/ 1099141 w 1957087"/>
              <a:gd name="connsiteY2072" fmla="*/ 585630 h 1253095"/>
              <a:gd name="connsiteX2073" fmla="*/ 1089121 w 1957087"/>
              <a:gd name="connsiteY2073" fmla="*/ 593813 h 1253095"/>
              <a:gd name="connsiteX2074" fmla="*/ 1088427 w 1957087"/>
              <a:gd name="connsiteY2074" fmla="*/ 586670 h 1253095"/>
              <a:gd name="connsiteX2075" fmla="*/ 1111467 w 1957087"/>
              <a:gd name="connsiteY2075" fmla="*/ 582630 h 1253095"/>
              <a:gd name="connsiteX2076" fmla="*/ 1120568 w 1957087"/>
              <a:gd name="connsiteY2076" fmla="*/ 583549 h 1253095"/>
              <a:gd name="connsiteX2077" fmla="*/ 1115732 w 1957087"/>
              <a:gd name="connsiteY2077" fmla="*/ 589426 h 1253095"/>
              <a:gd name="connsiteX2078" fmla="*/ 1113547 w 1957087"/>
              <a:gd name="connsiteY2078" fmla="*/ 604058 h 1253095"/>
              <a:gd name="connsiteX2079" fmla="*/ 1111467 w 1957087"/>
              <a:gd name="connsiteY2079" fmla="*/ 582630 h 1253095"/>
              <a:gd name="connsiteX2080" fmla="*/ 1014004 w 1957087"/>
              <a:gd name="connsiteY2080" fmla="*/ 581279 h 1253095"/>
              <a:gd name="connsiteX2081" fmla="*/ 1003984 w 1957087"/>
              <a:gd name="connsiteY2081" fmla="*/ 589461 h 1253095"/>
              <a:gd name="connsiteX2082" fmla="*/ 996149 w 1957087"/>
              <a:gd name="connsiteY2082" fmla="*/ 583012 h 1253095"/>
              <a:gd name="connsiteX2083" fmla="*/ 1002718 w 1957087"/>
              <a:gd name="connsiteY2083" fmla="*/ 594991 h 1253095"/>
              <a:gd name="connsiteX2084" fmla="*/ 1012738 w 1957087"/>
              <a:gd name="connsiteY2084" fmla="*/ 586809 h 1253095"/>
              <a:gd name="connsiteX2085" fmla="*/ 1008596 w 1957087"/>
              <a:gd name="connsiteY2085" fmla="*/ 599828 h 1253095"/>
              <a:gd name="connsiteX2086" fmla="*/ 1010554 w 1957087"/>
              <a:gd name="connsiteY2086" fmla="*/ 601440 h 1253095"/>
              <a:gd name="connsiteX2087" fmla="*/ 1020574 w 1957087"/>
              <a:gd name="connsiteY2087" fmla="*/ 593258 h 1253095"/>
              <a:gd name="connsiteX2088" fmla="*/ 1018391 w 1957087"/>
              <a:gd name="connsiteY2088" fmla="*/ 607890 h 1253095"/>
              <a:gd name="connsiteX2089" fmla="*/ 1023228 w 1957087"/>
              <a:gd name="connsiteY2089" fmla="*/ 602013 h 1253095"/>
              <a:gd name="connsiteX2090" fmla="*/ 1022186 w 1957087"/>
              <a:gd name="connsiteY2090" fmla="*/ 591299 h 1253095"/>
              <a:gd name="connsiteX2091" fmla="*/ 1020227 w 1957087"/>
              <a:gd name="connsiteY2091" fmla="*/ 589686 h 1253095"/>
              <a:gd name="connsiteX2092" fmla="*/ 1014004 w 1957087"/>
              <a:gd name="connsiteY2092" fmla="*/ 581279 h 1253095"/>
              <a:gd name="connsiteX2093" fmla="*/ 554337 w 1957087"/>
              <a:gd name="connsiteY2093" fmla="*/ 580845 h 1253095"/>
              <a:gd name="connsiteX2094" fmla="*/ 556643 w 1957087"/>
              <a:gd name="connsiteY2094" fmla="*/ 586029 h 1253095"/>
              <a:gd name="connsiteX2095" fmla="*/ 551112 w 1957087"/>
              <a:gd name="connsiteY2095" fmla="*/ 584763 h 1253095"/>
              <a:gd name="connsiteX2096" fmla="*/ 606294 w 1957087"/>
              <a:gd name="connsiteY2096" fmla="*/ 577604 h 1253095"/>
              <a:gd name="connsiteX2097" fmla="*/ 599498 w 1957087"/>
              <a:gd name="connsiteY2097" fmla="*/ 581869 h 1253095"/>
              <a:gd name="connsiteX2098" fmla="*/ 599845 w 1957087"/>
              <a:gd name="connsiteY2098" fmla="*/ 585440 h 1253095"/>
              <a:gd name="connsiteX2099" fmla="*/ 608947 w 1957087"/>
              <a:gd name="connsiteY2099" fmla="*/ 586359 h 1253095"/>
              <a:gd name="connsiteX2100" fmla="*/ 611945 w 1957087"/>
              <a:gd name="connsiteY2100" fmla="*/ 598685 h 1253095"/>
              <a:gd name="connsiteX2101" fmla="*/ 606294 w 1957087"/>
              <a:gd name="connsiteY2101" fmla="*/ 577604 h 1253095"/>
              <a:gd name="connsiteX2102" fmla="*/ 1089346 w 1957087"/>
              <a:gd name="connsiteY2102" fmla="*/ 577568 h 1253095"/>
              <a:gd name="connsiteX2103" fmla="*/ 1086121 w 1957087"/>
              <a:gd name="connsiteY2103" fmla="*/ 581486 h 1253095"/>
              <a:gd name="connsiteX2104" fmla="*/ 1082203 w 1957087"/>
              <a:gd name="connsiteY2104" fmla="*/ 578262 h 1253095"/>
              <a:gd name="connsiteX2105" fmla="*/ 1152363 w 1957087"/>
              <a:gd name="connsiteY2105" fmla="*/ 576858 h 1253095"/>
              <a:gd name="connsiteX2106" fmla="*/ 1158240 w 1957087"/>
              <a:gd name="connsiteY2106" fmla="*/ 581695 h 1253095"/>
              <a:gd name="connsiteX2107" fmla="*/ 1155015 w 1957087"/>
              <a:gd name="connsiteY2107" fmla="*/ 585613 h 1253095"/>
              <a:gd name="connsiteX2108" fmla="*/ 1149138 w 1957087"/>
              <a:gd name="connsiteY2108" fmla="*/ 580776 h 1253095"/>
              <a:gd name="connsiteX2109" fmla="*/ 962966 w 1957087"/>
              <a:gd name="connsiteY2109" fmla="*/ 575419 h 1253095"/>
              <a:gd name="connsiteX2110" fmla="*/ 963660 w 1957087"/>
              <a:gd name="connsiteY2110" fmla="*/ 582562 h 1253095"/>
              <a:gd name="connsiteX2111" fmla="*/ 970456 w 1957087"/>
              <a:gd name="connsiteY2111" fmla="*/ 578297 h 1253095"/>
              <a:gd name="connsiteX2112" fmla="*/ 1008734 w 1957087"/>
              <a:gd name="connsiteY2112" fmla="*/ 575144 h 1253095"/>
              <a:gd name="connsiteX2113" fmla="*/ 1010653 w 1957087"/>
              <a:gd name="connsiteY2113" fmla="*/ 575183 h 1253095"/>
              <a:gd name="connsiteX2114" fmla="*/ 1010493 w 1957087"/>
              <a:gd name="connsiteY2114" fmla="*/ 575307 h 1253095"/>
              <a:gd name="connsiteX2115" fmla="*/ 962273 w 1957087"/>
              <a:gd name="connsiteY2115" fmla="*/ 568277 h 1253095"/>
              <a:gd name="connsiteX2116" fmla="*/ 955130 w 1957087"/>
              <a:gd name="connsiteY2116" fmla="*/ 568970 h 1253095"/>
              <a:gd name="connsiteX2117" fmla="*/ 955824 w 1957087"/>
              <a:gd name="connsiteY2117" fmla="*/ 576113 h 1253095"/>
              <a:gd name="connsiteX2118" fmla="*/ 304635 w 1957087"/>
              <a:gd name="connsiteY2118" fmla="*/ 564799 h 1253095"/>
              <a:gd name="connsiteX2119" fmla="*/ 306414 w 1957087"/>
              <a:gd name="connsiteY2119" fmla="*/ 570670 h 1253095"/>
              <a:gd name="connsiteX2120" fmla="*/ 315862 w 1957087"/>
              <a:gd name="connsiteY2120" fmla="*/ 575161 h 1253095"/>
              <a:gd name="connsiteX2121" fmla="*/ 319780 w 1957087"/>
              <a:gd name="connsiteY2121" fmla="*/ 578385 h 1253095"/>
              <a:gd name="connsiteX2122" fmla="*/ 322086 w 1957087"/>
              <a:gd name="connsiteY2122" fmla="*/ 583569 h 1253095"/>
              <a:gd name="connsiteX2123" fmla="*/ 327962 w 1957087"/>
              <a:gd name="connsiteY2123" fmla="*/ 588405 h 1253095"/>
              <a:gd name="connsiteX2124" fmla="*/ 320474 w 1957087"/>
              <a:gd name="connsiteY2124" fmla="*/ 585527 h 1253095"/>
              <a:gd name="connsiteX2125" fmla="*/ 314146 w 1957087"/>
              <a:gd name="connsiteY2125" fmla="*/ 613179 h 1253095"/>
              <a:gd name="connsiteX2126" fmla="*/ 311840 w 1957087"/>
              <a:gd name="connsiteY2126" fmla="*/ 607995 h 1253095"/>
              <a:gd name="connsiteX2127" fmla="*/ 305738 w 1957087"/>
              <a:gd name="connsiteY2127" fmla="*/ 619402 h 1253095"/>
              <a:gd name="connsiteX2128" fmla="*/ 299861 w 1957087"/>
              <a:gd name="connsiteY2128" fmla="*/ 614565 h 1253095"/>
              <a:gd name="connsiteX2129" fmla="*/ 295025 w 1957087"/>
              <a:gd name="connsiteY2129" fmla="*/ 620442 h 1253095"/>
              <a:gd name="connsiteX2130" fmla="*/ 292719 w 1957087"/>
              <a:gd name="connsiteY2130" fmla="*/ 615259 h 1253095"/>
              <a:gd name="connsiteX2131" fmla="*/ 282005 w 1957087"/>
              <a:gd name="connsiteY2131" fmla="*/ 616299 h 1253095"/>
              <a:gd name="connsiteX2132" fmla="*/ 279699 w 1957087"/>
              <a:gd name="connsiteY2132" fmla="*/ 611115 h 1253095"/>
              <a:gd name="connsiteX2133" fmla="*/ 270944 w 1957087"/>
              <a:gd name="connsiteY2133" fmla="*/ 613768 h 1253095"/>
              <a:gd name="connsiteX2134" fmla="*/ 272210 w 1957087"/>
              <a:gd name="connsiteY2134" fmla="*/ 608238 h 1253095"/>
              <a:gd name="connsiteX2135" fmla="*/ 266680 w 1957087"/>
              <a:gd name="connsiteY2135" fmla="*/ 606973 h 1253095"/>
              <a:gd name="connsiteX2136" fmla="*/ 273129 w 1957087"/>
              <a:gd name="connsiteY2136" fmla="*/ 599136 h 1253095"/>
              <a:gd name="connsiteX2137" fmla="*/ 267599 w 1957087"/>
              <a:gd name="connsiteY2137" fmla="*/ 597871 h 1253095"/>
              <a:gd name="connsiteX2138" fmla="*/ 270823 w 1957087"/>
              <a:gd name="connsiteY2138" fmla="*/ 593953 h 1253095"/>
              <a:gd name="connsiteX2139" fmla="*/ 266905 w 1957087"/>
              <a:gd name="connsiteY2139" fmla="*/ 590728 h 1253095"/>
              <a:gd name="connsiteX2140" fmla="*/ 271048 w 1957087"/>
              <a:gd name="connsiteY2140" fmla="*/ 577709 h 1253095"/>
              <a:gd name="connsiteX2141" fmla="*/ 279803 w 1957087"/>
              <a:gd name="connsiteY2141" fmla="*/ 575057 h 1253095"/>
              <a:gd name="connsiteX2142" fmla="*/ 281069 w 1957087"/>
              <a:gd name="connsiteY2142" fmla="*/ 569526 h 1253095"/>
              <a:gd name="connsiteX2143" fmla="*/ 304108 w 1957087"/>
              <a:gd name="connsiteY2143" fmla="*/ 565487 h 1253095"/>
              <a:gd name="connsiteX2144" fmla="*/ 675066 w 1957087"/>
              <a:gd name="connsiteY2144" fmla="*/ 561914 h 1253095"/>
              <a:gd name="connsiteX2145" fmla="*/ 664352 w 1957087"/>
              <a:gd name="connsiteY2145" fmla="*/ 562955 h 1253095"/>
              <a:gd name="connsiteX2146" fmla="*/ 674147 w 1957087"/>
              <a:gd name="connsiteY2146" fmla="*/ 571016 h 1253095"/>
              <a:gd name="connsiteX2147" fmla="*/ 1480691 w 1957087"/>
              <a:gd name="connsiteY2147" fmla="*/ 561203 h 1253095"/>
              <a:gd name="connsiteX2148" fmla="*/ 1488180 w 1957087"/>
              <a:gd name="connsiteY2148" fmla="*/ 564081 h 1253095"/>
              <a:gd name="connsiteX2149" fmla="*/ 1483343 w 1957087"/>
              <a:gd name="connsiteY2149" fmla="*/ 569958 h 1253095"/>
              <a:gd name="connsiteX2150" fmla="*/ 1480691 w 1957087"/>
              <a:gd name="connsiteY2150" fmla="*/ 561203 h 1253095"/>
              <a:gd name="connsiteX2151" fmla="*/ 1404655 w 1957087"/>
              <a:gd name="connsiteY2151" fmla="*/ 557770 h 1253095"/>
              <a:gd name="connsiteX2152" fmla="*/ 1403736 w 1957087"/>
              <a:gd name="connsiteY2152" fmla="*/ 566872 h 1253095"/>
              <a:gd name="connsiteX2153" fmla="*/ 1398206 w 1957087"/>
              <a:gd name="connsiteY2153" fmla="*/ 565606 h 1253095"/>
              <a:gd name="connsiteX2154" fmla="*/ 948560 w 1957087"/>
              <a:gd name="connsiteY2154" fmla="*/ 556991 h 1253095"/>
              <a:gd name="connsiteX2155" fmla="*/ 942111 w 1957087"/>
              <a:gd name="connsiteY2155" fmla="*/ 564827 h 1253095"/>
              <a:gd name="connsiteX2156" fmla="*/ 939805 w 1957087"/>
              <a:gd name="connsiteY2156" fmla="*/ 559643 h 1253095"/>
              <a:gd name="connsiteX2157" fmla="*/ 934969 w 1957087"/>
              <a:gd name="connsiteY2157" fmla="*/ 565520 h 1253095"/>
              <a:gd name="connsiteX2158" fmla="*/ 946377 w 1957087"/>
              <a:gd name="connsiteY2158" fmla="*/ 571623 h 1253095"/>
              <a:gd name="connsiteX2159" fmla="*/ 950519 w 1957087"/>
              <a:gd name="connsiteY2159" fmla="*/ 558603 h 1253095"/>
              <a:gd name="connsiteX2160" fmla="*/ 1083694 w 1957087"/>
              <a:gd name="connsiteY2160" fmla="*/ 556488 h 1253095"/>
              <a:gd name="connsiteX2161" fmla="*/ 1082775 w 1957087"/>
              <a:gd name="connsiteY2161" fmla="*/ 565590 h 1253095"/>
              <a:gd name="connsiteX2162" fmla="*/ 1074939 w 1957087"/>
              <a:gd name="connsiteY2162" fmla="*/ 559141 h 1253095"/>
              <a:gd name="connsiteX2163" fmla="*/ 1265602 w 1957087"/>
              <a:gd name="connsiteY2163" fmla="*/ 555049 h 1253095"/>
              <a:gd name="connsiteX2164" fmla="*/ 1275050 w 1957087"/>
              <a:gd name="connsiteY2164" fmla="*/ 559539 h 1253095"/>
              <a:gd name="connsiteX2165" fmla="*/ 1279314 w 1957087"/>
              <a:gd name="connsiteY2165" fmla="*/ 566335 h 1253095"/>
              <a:gd name="connsiteX2166" fmla="*/ 1280008 w 1957087"/>
              <a:gd name="connsiteY2166" fmla="*/ 573477 h 1253095"/>
              <a:gd name="connsiteX2167" fmla="*/ 1273906 w 1957087"/>
              <a:gd name="connsiteY2167" fmla="*/ 584884 h 1253095"/>
              <a:gd name="connsiteX2168" fmla="*/ 1248907 w 1957087"/>
              <a:gd name="connsiteY2168" fmla="*/ 587312 h 1253095"/>
              <a:gd name="connsiteX2169" fmla="*/ 1246601 w 1957087"/>
              <a:gd name="connsiteY2169" fmla="*/ 582128 h 1253095"/>
              <a:gd name="connsiteX2170" fmla="*/ 1239112 w 1957087"/>
              <a:gd name="connsiteY2170" fmla="*/ 579250 h 1253095"/>
              <a:gd name="connsiteX2171" fmla="*/ 1242337 w 1957087"/>
              <a:gd name="connsiteY2171" fmla="*/ 575332 h 1253095"/>
              <a:gd name="connsiteX2172" fmla="*/ 1238418 w 1957087"/>
              <a:gd name="connsiteY2172" fmla="*/ 572108 h 1253095"/>
              <a:gd name="connsiteX2173" fmla="*/ 1248092 w 1957087"/>
              <a:gd name="connsiteY2173" fmla="*/ 560353 h 1253095"/>
              <a:gd name="connsiteX2174" fmla="*/ 1265602 w 1957087"/>
              <a:gd name="connsiteY2174" fmla="*/ 555049 h 1253095"/>
              <a:gd name="connsiteX2175" fmla="*/ 1124937 w 1957087"/>
              <a:gd name="connsiteY2175" fmla="*/ 554287 h 1253095"/>
              <a:gd name="connsiteX2176" fmla="*/ 1127589 w 1957087"/>
              <a:gd name="connsiteY2176" fmla="*/ 563041 h 1253095"/>
              <a:gd name="connsiteX2177" fmla="*/ 1121712 w 1957087"/>
              <a:gd name="connsiteY2177" fmla="*/ 558205 h 1253095"/>
              <a:gd name="connsiteX2178" fmla="*/ 310211 w 1957087"/>
              <a:gd name="connsiteY2178" fmla="*/ 554080 h 1253095"/>
              <a:gd name="connsiteX2179" fmla="*/ 311322 w 1957087"/>
              <a:gd name="connsiteY2179" fmla="*/ 554608 h 1253095"/>
              <a:gd name="connsiteX2180" fmla="*/ 309506 w 1957087"/>
              <a:gd name="connsiteY2180" fmla="*/ 558429 h 1253095"/>
              <a:gd name="connsiteX2181" fmla="*/ 304635 w 1957087"/>
              <a:gd name="connsiteY2181" fmla="*/ 564799 h 1253095"/>
              <a:gd name="connsiteX2182" fmla="*/ 303762 w 1957087"/>
              <a:gd name="connsiteY2182" fmla="*/ 561916 h 1253095"/>
              <a:gd name="connsiteX2183" fmla="*/ 310211 w 1957087"/>
              <a:gd name="connsiteY2183" fmla="*/ 554080 h 1253095"/>
              <a:gd name="connsiteX2184" fmla="*/ 1165200 w 1957087"/>
              <a:gd name="connsiteY2184" fmla="*/ 552151 h 1253095"/>
              <a:gd name="connsiteX2185" fmla="*/ 1166649 w 1957087"/>
              <a:gd name="connsiteY2185" fmla="*/ 554011 h 1253095"/>
              <a:gd name="connsiteX2186" fmla="*/ 1165908 w 1957087"/>
              <a:gd name="connsiteY2186" fmla="*/ 556532 h 1253095"/>
              <a:gd name="connsiteX2187" fmla="*/ 1165200 w 1957087"/>
              <a:gd name="connsiteY2187" fmla="*/ 552151 h 1253095"/>
              <a:gd name="connsiteX2188" fmla="*/ 654210 w 1957087"/>
              <a:gd name="connsiteY2188" fmla="*/ 551322 h 1253095"/>
              <a:gd name="connsiteX2189" fmla="*/ 654904 w 1957087"/>
              <a:gd name="connsiteY2189" fmla="*/ 558464 h 1253095"/>
              <a:gd name="connsiteX2190" fmla="*/ 650985 w 1957087"/>
              <a:gd name="connsiteY2190" fmla="*/ 555240 h 1253095"/>
              <a:gd name="connsiteX2191" fmla="*/ 1167792 w 1957087"/>
              <a:gd name="connsiteY2191" fmla="*/ 550126 h 1253095"/>
              <a:gd name="connsiteX2192" fmla="*/ 1175280 w 1957087"/>
              <a:gd name="connsiteY2192" fmla="*/ 553003 h 1253095"/>
              <a:gd name="connsiteX2193" fmla="*/ 1170444 w 1957087"/>
              <a:gd name="connsiteY2193" fmla="*/ 558880 h 1253095"/>
              <a:gd name="connsiteX2194" fmla="*/ 1166649 w 1957087"/>
              <a:gd name="connsiteY2194" fmla="*/ 554011 h 1253095"/>
              <a:gd name="connsiteX2195" fmla="*/ 547645 w 1957087"/>
              <a:gd name="connsiteY2195" fmla="*/ 549051 h 1253095"/>
              <a:gd name="connsiteX2196" fmla="*/ 551685 w 1957087"/>
              <a:gd name="connsiteY2196" fmla="*/ 572091 h 1253095"/>
              <a:gd name="connsiteX2197" fmla="*/ 531870 w 1957087"/>
              <a:gd name="connsiteY2197" fmla="*/ 572213 h 1253095"/>
              <a:gd name="connsiteX2198" fmla="*/ 529217 w 1957087"/>
              <a:gd name="connsiteY2198" fmla="*/ 563457 h 1253095"/>
              <a:gd name="connsiteX2199" fmla="*/ 533707 w 1957087"/>
              <a:gd name="connsiteY2199" fmla="*/ 554009 h 1253095"/>
              <a:gd name="connsiteX2200" fmla="*/ 547645 w 1957087"/>
              <a:gd name="connsiteY2200" fmla="*/ 549051 h 1253095"/>
              <a:gd name="connsiteX2201" fmla="*/ 623334 w 1957087"/>
              <a:gd name="connsiteY2201" fmla="*/ 548912 h 1253095"/>
              <a:gd name="connsiteX2202" fmla="*/ 636701 w 1957087"/>
              <a:gd name="connsiteY2202" fmla="*/ 556627 h 1253095"/>
              <a:gd name="connsiteX2203" fmla="*/ 633823 w 1957087"/>
              <a:gd name="connsiteY2203" fmla="*/ 564117 h 1253095"/>
              <a:gd name="connsiteX2204" fmla="*/ 630252 w 1957087"/>
              <a:gd name="connsiteY2204" fmla="*/ 564463 h 1253095"/>
              <a:gd name="connsiteX2205" fmla="*/ 629558 w 1957087"/>
              <a:gd name="connsiteY2205" fmla="*/ 557321 h 1253095"/>
              <a:gd name="connsiteX2206" fmla="*/ 623334 w 1957087"/>
              <a:gd name="connsiteY2206" fmla="*/ 548912 h 1253095"/>
              <a:gd name="connsiteX2207" fmla="*/ 693494 w 1957087"/>
              <a:gd name="connsiteY2207" fmla="*/ 547508 h 1253095"/>
              <a:gd name="connsiteX2208" fmla="*/ 678291 w 1957087"/>
              <a:gd name="connsiteY2208" fmla="*/ 557996 h 1253095"/>
              <a:gd name="connsiteX2209" fmla="*/ 682555 w 1957087"/>
              <a:gd name="connsiteY2209" fmla="*/ 564792 h 1253095"/>
              <a:gd name="connsiteX2210" fmla="*/ 696147 w 1957087"/>
              <a:gd name="connsiteY2210" fmla="*/ 556263 h 1253095"/>
              <a:gd name="connsiteX2211" fmla="*/ 801325 w 1957087"/>
              <a:gd name="connsiteY2211" fmla="*/ 544249 h 1253095"/>
              <a:gd name="connsiteX2212" fmla="*/ 792570 w 1957087"/>
              <a:gd name="connsiteY2212" fmla="*/ 546902 h 1253095"/>
              <a:gd name="connsiteX2213" fmla="*/ 796488 w 1957087"/>
              <a:gd name="connsiteY2213" fmla="*/ 550126 h 1253095"/>
              <a:gd name="connsiteX2214" fmla="*/ 744139 w 1957087"/>
              <a:gd name="connsiteY2214" fmla="*/ 542366 h 1253095"/>
              <a:gd name="connsiteX2215" fmla="*/ 739920 w 1957087"/>
              <a:gd name="connsiteY2215" fmla="*/ 543001 h 1253095"/>
              <a:gd name="connsiteX2216" fmla="*/ 744185 w 1957087"/>
              <a:gd name="connsiteY2216" fmla="*/ 549796 h 1253095"/>
              <a:gd name="connsiteX2217" fmla="*/ 740960 w 1957087"/>
              <a:gd name="connsiteY2217" fmla="*/ 553714 h 1253095"/>
              <a:gd name="connsiteX2218" fmla="*/ 739348 w 1957087"/>
              <a:gd name="connsiteY2218" fmla="*/ 555673 h 1253095"/>
              <a:gd name="connsiteX2219" fmla="*/ 743266 w 1957087"/>
              <a:gd name="connsiteY2219" fmla="*/ 558897 h 1253095"/>
              <a:gd name="connsiteX2220" fmla="*/ 747409 w 1957087"/>
              <a:gd name="connsiteY2220" fmla="*/ 545878 h 1253095"/>
              <a:gd name="connsiteX2221" fmla="*/ 744139 w 1957087"/>
              <a:gd name="connsiteY2221" fmla="*/ 542366 h 1253095"/>
              <a:gd name="connsiteX2222" fmla="*/ 1532872 w 1957087"/>
              <a:gd name="connsiteY2222" fmla="*/ 541717 h 1253095"/>
              <a:gd name="connsiteX2223" fmla="*/ 1533566 w 1957087"/>
              <a:gd name="connsiteY2223" fmla="*/ 548860 h 1253095"/>
              <a:gd name="connsiteX2224" fmla="*/ 1529647 w 1957087"/>
              <a:gd name="connsiteY2224" fmla="*/ 545635 h 1253095"/>
              <a:gd name="connsiteX2225" fmla="*/ 835078 w 1957087"/>
              <a:gd name="connsiteY2225" fmla="*/ 539169 h 1253095"/>
              <a:gd name="connsiteX2226" fmla="*/ 830241 w 1957087"/>
              <a:gd name="connsiteY2226" fmla="*/ 545046 h 1253095"/>
              <a:gd name="connsiteX2227" fmla="*/ 843261 w 1957087"/>
              <a:gd name="connsiteY2227" fmla="*/ 549190 h 1253095"/>
              <a:gd name="connsiteX2228" fmla="*/ 1006271 w 1957087"/>
              <a:gd name="connsiteY2228" fmla="*/ 538771 h 1253095"/>
              <a:gd name="connsiteX2229" fmla="*/ 1015719 w 1957087"/>
              <a:gd name="connsiteY2229" fmla="*/ 543261 h 1253095"/>
              <a:gd name="connsiteX2230" fmla="*/ 1009617 w 1957087"/>
              <a:gd name="connsiteY2230" fmla="*/ 554668 h 1253095"/>
              <a:gd name="connsiteX2231" fmla="*/ 1021371 w 1957087"/>
              <a:gd name="connsiteY2231" fmla="*/ 564341 h 1253095"/>
              <a:gd name="connsiteX2232" fmla="*/ 1014922 w 1957087"/>
              <a:gd name="connsiteY2232" fmla="*/ 572177 h 1253095"/>
              <a:gd name="connsiteX2233" fmla="*/ 1001209 w 1957087"/>
              <a:gd name="connsiteY2233" fmla="*/ 560892 h 1253095"/>
              <a:gd name="connsiteX2234" fmla="*/ 994760 w 1957087"/>
              <a:gd name="connsiteY2234" fmla="*/ 568728 h 1253095"/>
              <a:gd name="connsiteX2235" fmla="*/ 992801 w 1957087"/>
              <a:gd name="connsiteY2235" fmla="*/ 567115 h 1253095"/>
              <a:gd name="connsiteX2236" fmla="*/ 999250 w 1957087"/>
              <a:gd name="connsiteY2236" fmla="*/ 559279 h 1253095"/>
              <a:gd name="connsiteX2237" fmla="*/ 986230 w 1957087"/>
              <a:gd name="connsiteY2237" fmla="*/ 555136 h 1253095"/>
              <a:gd name="connsiteX2238" fmla="*/ 991067 w 1957087"/>
              <a:gd name="connsiteY2238" fmla="*/ 549259 h 1253095"/>
              <a:gd name="connsiteX2239" fmla="*/ 1001781 w 1957087"/>
              <a:gd name="connsiteY2239" fmla="*/ 548218 h 1253095"/>
              <a:gd name="connsiteX2240" fmla="*/ 1123132 w 1957087"/>
              <a:gd name="connsiteY2240" fmla="*/ 538015 h 1253095"/>
              <a:gd name="connsiteX2241" fmla="*/ 1122926 w 1957087"/>
              <a:gd name="connsiteY2241" fmla="*/ 539077 h 1253095"/>
              <a:gd name="connsiteX2242" fmla="*/ 1122813 w 1957087"/>
              <a:gd name="connsiteY2242" fmla="*/ 539069 h 1253095"/>
              <a:gd name="connsiteX2243" fmla="*/ 606050 w 1957087"/>
              <a:gd name="connsiteY2243" fmla="*/ 537974 h 1253095"/>
              <a:gd name="connsiteX2244" fmla="*/ 613540 w 1957087"/>
              <a:gd name="connsiteY2244" fmla="*/ 540851 h 1253095"/>
              <a:gd name="connsiteX2245" fmla="*/ 607090 w 1957087"/>
              <a:gd name="connsiteY2245" fmla="*/ 548688 h 1253095"/>
              <a:gd name="connsiteX2246" fmla="*/ 1096245 w 1957087"/>
              <a:gd name="connsiteY2246" fmla="*/ 537245 h 1253095"/>
              <a:gd name="connsiteX2247" fmla="*/ 1104082 w 1957087"/>
              <a:gd name="connsiteY2247" fmla="*/ 543694 h 1253095"/>
              <a:gd name="connsiteX2248" fmla="*/ 1096939 w 1957087"/>
              <a:gd name="connsiteY2248" fmla="*/ 544388 h 1253095"/>
              <a:gd name="connsiteX2249" fmla="*/ 647293 w 1957087"/>
              <a:gd name="connsiteY2249" fmla="*/ 535772 h 1253095"/>
              <a:gd name="connsiteX2250" fmla="*/ 652823 w 1957087"/>
              <a:gd name="connsiteY2250" fmla="*/ 537038 h 1253095"/>
              <a:gd name="connsiteX2251" fmla="*/ 653863 w 1957087"/>
              <a:gd name="connsiteY2251" fmla="*/ 547751 h 1253095"/>
              <a:gd name="connsiteX2252" fmla="*/ 646374 w 1957087"/>
              <a:gd name="connsiteY2252" fmla="*/ 544874 h 1253095"/>
              <a:gd name="connsiteX2253" fmla="*/ 1041984 w 1957087"/>
              <a:gd name="connsiteY2253" fmla="*/ 535303 h 1253095"/>
              <a:gd name="connsiteX2254" fmla="*/ 1046248 w 1957087"/>
              <a:gd name="connsiteY2254" fmla="*/ 542099 h 1253095"/>
              <a:gd name="connsiteX2255" fmla="*/ 1040718 w 1957087"/>
              <a:gd name="connsiteY2255" fmla="*/ 540833 h 1253095"/>
              <a:gd name="connsiteX2256" fmla="*/ 865260 w 1957087"/>
              <a:gd name="connsiteY2256" fmla="*/ 534437 h 1253095"/>
              <a:gd name="connsiteX2257" fmla="*/ 858118 w 1957087"/>
              <a:gd name="connsiteY2257" fmla="*/ 535130 h 1253095"/>
              <a:gd name="connsiteX2258" fmla="*/ 858812 w 1957087"/>
              <a:gd name="connsiteY2258" fmla="*/ 542272 h 1253095"/>
              <a:gd name="connsiteX2259" fmla="*/ 1052697 w 1957087"/>
              <a:gd name="connsiteY2259" fmla="*/ 534263 h 1253095"/>
              <a:gd name="connsiteX2260" fmla="*/ 1060533 w 1957087"/>
              <a:gd name="connsiteY2260" fmla="*/ 540712 h 1253095"/>
              <a:gd name="connsiteX2261" fmla="*/ 1061799 w 1957087"/>
              <a:gd name="connsiteY2261" fmla="*/ 535182 h 1253095"/>
              <a:gd name="connsiteX2262" fmla="*/ 1067676 w 1957087"/>
              <a:gd name="connsiteY2262" fmla="*/ 540019 h 1253095"/>
              <a:gd name="connsiteX2263" fmla="*/ 1062839 w 1957087"/>
              <a:gd name="connsiteY2263" fmla="*/ 545895 h 1253095"/>
              <a:gd name="connsiteX2264" fmla="*/ 1057656 w 1957087"/>
              <a:gd name="connsiteY2264" fmla="*/ 548201 h 1253095"/>
              <a:gd name="connsiteX2265" fmla="*/ 1056044 w 1957087"/>
              <a:gd name="connsiteY2265" fmla="*/ 550160 h 1253095"/>
              <a:gd name="connsiteX2266" fmla="*/ 1052273 w 1957087"/>
              <a:gd name="connsiteY2266" fmla="*/ 557736 h 1253095"/>
              <a:gd name="connsiteX2267" fmla="*/ 1053859 w 1957087"/>
              <a:gd name="connsiteY2267" fmla="*/ 564791 h 1253095"/>
              <a:gd name="connsiteX2268" fmla="*/ 1058695 w 1957087"/>
              <a:gd name="connsiteY2268" fmla="*/ 558915 h 1253095"/>
              <a:gd name="connsiteX2269" fmla="*/ 1068144 w 1957087"/>
              <a:gd name="connsiteY2269" fmla="*/ 563405 h 1253095"/>
              <a:gd name="connsiteX2270" fmla="*/ 1061695 w 1957087"/>
              <a:gd name="connsiteY2270" fmla="*/ 571241 h 1253095"/>
              <a:gd name="connsiteX2271" fmla="*/ 1061001 w 1957087"/>
              <a:gd name="connsiteY2271" fmla="*/ 564098 h 1253095"/>
              <a:gd name="connsiteX2272" fmla="*/ 1053860 w 1957087"/>
              <a:gd name="connsiteY2272" fmla="*/ 564792 h 1253095"/>
              <a:gd name="connsiteX2273" fmla="*/ 1053859 w 1957087"/>
              <a:gd name="connsiteY2273" fmla="*/ 564792 h 1253095"/>
              <a:gd name="connsiteX2274" fmla="*/ 1050288 w 1957087"/>
              <a:gd name="connsiteY2274" fmla="*/ 565139 h 1253095"/>
              <a:gd name="connsiteX2275" fmla="*/ 1049594 w 1957087"/>
              <a:gd name="connsiteY2275" fmla="*/ 557996 h 1253095"/>
              <a:gd name="connsiteX2276" fmla="*/ 1040493 w 1957087"/>
              <a:gd name="connsiteY2276" fmla="*/ 557078 h 1253095"/>
              <a:gd name="connsiteX2277" fmla="*/ 1043717 w 1957087"/>
              <a:gd name="connsiteY2277" fmla="*/ 553159 h 1253095"/>
              <a:gd name="connsiteX2278" fmla="*/ 1039799 w 1957087"/>
              <a:gd name="connsiteY2278" fmla="*/ 549935 h 1253095"/>
              <a:gd name="connsiteX2279" fmla="*/ 1043024 w 1957087"/>
              <a:gd name="connsiteY2279" fmla="*/ 546017 h 1253095"/>
              <a:gd name="connsiteX2280" fmla="*/ 1046942 w 1957087"/>
              <a:gd name="connsiteY2280" fmla="*/ 549241 h 1253095"/>
              <a:gd name="connsiteX2281" fmla="*/ 1048207 w 1957087"/>
              <a:gd name="connsiteY2281" fmla="*/ 543711 h 1253095"/>
              <a:gd name="connsiteX2282" fmla="*/ 1053738 w 1957087"/>
              <a:gd name="connsiteY2282" fmla="*/ 544977 h 1253095"/>
              <a:gd name="connsiteX2283" fmla="*/ 942561 w 1957087"/>
              <a:gd name="connsiteY2283" fmla="*/ 532339 h 1253095"/>
              <a:gd name="connsiteX2284" fmla="*/ 940030 w 1957087"/>
              <a:gd name="connsiteY2284" fmla="*/ 543399 h 1253095"/>
              <a:gd name="connsiteX2285" fmla="*/ 933806 w 1957087"/>
              <a:gd name="connsiteY2285" fmla="*/ 534991 h 1253095"/>
              <a:gd name="connsiteX2286" fmla="*/ 1117327 w 1957087"/>
              <a:gd name="connsiteY2286" fmla="*/ 531593 h 1253095"/>
              <a:gd name="connsiteX2287" fmla="*/ 1121245 w 1957087"/>
              <a:gd name="connsiteY2287" fmla="*/ 534818 h 1253095"/>
              <a:gd name="connsiteX2288" fmla="*/ 1118020 w 1957087"/>
              <a:gd name="connsiteY2288" fmla="*/ 538736 h 1253095"/>
              <a:gd name="connsiteX2289" fmla="*/ 1122813 w 1957087"/>
              <a:gd name="connsiteY2289" fmla="*/ 539069 h 1253095"/>
              <a:gd name="connsiteX2290" fmla="*/ 1121938 w 1957087"/>
              <a:gd name="connsiteY2290" fmla="*/ 541961 h 1253095"/>
              <a:gd name="connsiteX2291" fmla="*/ 1119060 w 1957087"/>
              <a:gd name="connsiteY2291" fmla="*/ 549450 h 1253095"/>
              <a:gd name="connsiteX2292" fmla="*/ 1113183 w 1957087"/>
              <a:gd name="connsiteY2292" fmla="*/ 544613 h 1253095"/>
              <a:gd name="connsiteX2293" fmla="*/ 1105694 w 1957087"/>
              <a:gd name="connsiteY2293" fmla="*/ 541735 h 1253095"/>
              <a:gd name="connsiteX2294" fmla="*/ 1108918 w 1957087"/>
              <a:gd name="connsiteY2294" fmla="*/ 537817 h 1253095"/>
              <a:gd name="connsiteX2295" fmla="*/ 1112143 w 1957087"/>
              <a:gd name="connsiteY2295" fmla="*/ 533899 h 1253095"/>
              <a:gd name="connsiteX2296" fmla="*/ 158364 w 1957087"/>
              <a:gd name="connsiteY2296" fmla="*/ 530971 h 1253095"/>
              <a:gd name="connsiteX2297" fmla="*/ 170118 w 1957087"/>
              <a:gd name="connsiteY2297" fmla="*/ 540644 h 1253095"/>
              <a:gd name="connsiteX2298" fmla="*/ 170811 w 1957087"/>
              <a:gd name="connsiteY2298" fmla="*/ 547786 h 1253095"/>
              <a:gd name="connsiteX2299" fmla="*/ 157220 w 1957087"/>
              <a:gd name="connsiteY2299" fmla="*/ 556317 h 1253095"/>
              <a:gd name="connsiteX2300" fmla="*/ 151343 w 1957087"/>
              <a:gd name="connsiteY2300" fmla="*/ 551480 h 1253095"/>
              <a:gd name="connsiteX2301" fmla="*/ 147997 w 1957087"/>
              <a:gd name="connsiteY2301" fmla="*/ 535582 h 1253095"/>
              <a:gd name="connsiteX2302" fmla="*/ 852241 w 1957087"/>
              <a:gd name="connsiteY2302" fmla="*/ 530293 h 1253095"/>
              <a:gd name="connsiteX2303" fmla="*/ 845792 w 1957087"/>
              <a:gd name="connsiteY2303" fmla="*/ 538129 h 1253095"/>
              <a:gd name="connsiteX2304" fmla="*/ 852935 w 1957087"/>
              <a:gd name="connsiteY2304" fmla="*/ 537435 h 1253095"/>
              <a:gd name="connsiteX2305" fmla="*/ 1095552 w 1957087"/>
              <a:gd name="connsiteY2305" fmla="*/ 530103 h 1253095"/>
              <a:gd name="connsiteX2306" fmla="*/ 1099470 w 1957087"/>
              <a:gd name="connsiteY2306" fmla="*/ 533327 h 1253095"/>
              <a:gd name="connsiteX2307" fmla="*/ 1096245 w 1957087"/>
              <a:gd name="connsiteY2307" fmla="*/ 537245 h 1253095"/>
              <a:gd name="connsiteX2308" fmla="*/ 808693 w 1957087"/>
              <a:gd name="connsiteY2308" fmla="*/ 527312 h 1253095"/>
              <a:gd name="connsiteX2309" fmla="*/ 803857 w 1957087"/>
              <a:gd name="connsiteY2309" fmla="*/ 533188 h 1253095"/>
              <a:gd name="connsiteX2310" fmla="*/ 809733 w 1957087"/>
              <a:gd name="connsiteY2310" fmla="*/ 538025 h 1253095"/>
              <a:gd name="connsiteX2311" fmla="*/ 805590 w 1957087"/>
              <a:gd name="connsiteY2311" fmla="*/ 551044 h 1253095"/>
              <a:gd name="connsiteX2312" fmla="*/ 810080 w 1957087"/>
              <a:gd name="connsiteY2312" fmla="*/ 541596 h 1253095"/>
              <a:gd name="connsiteX2313" fmla="*/ 817222 w 1957087"/>
              <a:gd name="connsiteY2313" fmla="*/ 540903 h 1253095"/>
              <a:gd name="connsiteX2314" fmla="*/ 808693 w 1957087"/>
              <a:gd name="connsiteY2314" fmla="*/ 527312 h 1253095"/>
              <a:gd name="connsiteX2315" fmla="*/ 963295 w 1957087"/>
              <a:gd name="connsiteY2315" fmla="*/ 523116 h 1253095"/>
              <a:gd name="connsiteX2316" fmla="*/ 956846 w 1957087"/>
              <a:gd name="connsiteY2316" fmla="*/ 530952 h 1253095"/>
              <a:gd name="connsiteX2317" fmla="*/ 956153 w 1957087"/>
              <a:gd name="connsiteY2317" fmla="*/ 523810 h 1253095"/>
              <a:gd name="connsiteX2318" fmla="*/ 940024 w 1957087"/>
              <a:gd name="connsiteY2318" fmla="*/ 522446 h 1253095"/>
              <a:gd name="connsiteX2319" fmla="*/ 945439 w 1957087"/>
              <a:gd name="connsiteY2319" fmla="*/ 524849 h 1253095"/>
              <a:gd name="connsiteX2320" fmla="*/ 936337 w 1957087"/>
              <a:gd name="connsiteY2320" fmla="*/ 523930 h 1253095"/>
              <a:gd name="connsiteX2321" fmla="*/ 940024 w 1957087"/>
              <a:gd name="connsiteY2321" fmla="*/ 522446 h 1253095"/>
              <a:gd name="connsiteX2322" fmla="*/ 1109144 w 1957087"/>
              <a:gd name="connsiteY2322" fmla="*/ 521573 h 1253095"/>
              <a:gd name="connsiteX2323" fmla="*/ 1116633 w 1957087"/>
              <a:gd name="connsiteY2323" fmla="*/ 524451 h 1253095"/>
              <a:gd name="connsiteX2324" fmla="*/ 1117327 w 1957087"/>
              <a:gd name="connsiteY2324" fmla="*/ 531593 h 1253095"/>
              <a:gd name="connsiteX2325" fmla="*/ 1102695 w 1957087"/>
              <a:gd name="connsiteY2325" fmla="*/ 529409 h 1253095"/>
              <a:gd name="connsiteX2326" fmla="*/ 1109144 w 1957087"/>
              <a:gd name="connsiteY2326" fmla="*/ 521573 h 1253095"/>
              <a:gd name="connsiteX2327" fmla="*/ 793714 w 1957087"/>
              <a:gd name="connsiteY2327" fmla="*/ 521556 h 1253095"/>
              <a:gd name="connsiteX2328" fmla="*/ 795673 w 1957087"/>
              <a:gd name="connsiteY2328" fmla="*/ 523168 h 1253095"/>
              <a:gd name="connsiteX2329" fmla="*/ 792102 w 1957087"/>
              <a:gd name="connsiteY2329" fmla="*/ 523515 h 1253095"/>
              <a:gd name="connsiteX2330" fmla="*/ 968479 w 1957087"/>
              <a:gd name="connsiteY2330" fmla="*/ 520810 h 1253095"/>
              <a:gd name="connsiteX2331" fmla="*/ 971131 w 1957087"/>
              <a:gd name="connsiteY2331" fmla="*/ 529565 h 1253095"/>
              <a:gd name="connsiteX2332" fmla="*/ 965601 w 1957087"/>
              <a:gd name="connsiteY2332" fmla="*/ 528300 h 1253095"/>
              <a:gd name="connsiteX2333" fmla="*/ 963295 w 1957087"/>
              <a:gd name="connsiteY2333" fmla="*/ 523116 h 1253095"/>
              <a:gd name="connsiteX2334" fmla="*/ 768368 w 1957087"/>
              <a:gd name="connsiteY2334" fmla="*/ 520412 h 1253095"/>
              <a:gd name="connsiteX2335" fmla="*/ 774245 w 1957087"/>
              <a:gd name="connsiteY2335" fmla="*/ 525249 h 1253095"/>
              <a:gd name="connsiteX2336" fmla="*/ 769061 w 1957087"/>
              <a:gd name="connsiteY2336" fmla="*/ 527555 h 1253095"/>
              <a:gd name="connsiteX2337" fmla="*/ 1035066 w 1957087"/>
              <a:gd name="connsiteY2337" fmla="*/ 519753 h 1253095"/>
              <a:gd name="connsiteX2338" fmla="*/ 1044515 w 1957087"/>
              <a:gd name="connsiteY2338" fmla="*/ 524243 h 1253095"/>
              <a:gd name="connsiteX2339" fmla="*/ 1035760 w 1957087"/>
              <a:gd name="connsiteY2339" fmla="*/ 526896 h 1253095"/>
              <a:gd name="connsiteX2340" fmla="*/ 663762 w 1957087"/>
              <a:gd name="connsiteY2340" fmla="*/ 519753 h 1253095"/>
              <a:gd name="connsiteX2341" fmla="*/ 664803 w 1957087"/>
              <a:gd name="connsiteY2341" fmla="*/ 530467 h 1253095"/>
              <a:gd name="connsiteX2342" fmla="*/ 658926 w 1957087"/>
              <a:gd name="connsiteY2342" fmla="*/ 525630 h 1253095"/>
              <a:gd name="connsiteX2343" fmla="*/ 1258564 w 1957087"/>
              <a:gd name="connsiteY2343" fmla="*/ 519683 h 1253095"/>
              <a:gd name="connsiteX2344" fmla="*/ 1271930 w 1957087"/>
              <a:gd name="connsiteY2344" fmla="*/ 527398 h 1253095"/>
              <a:gd name="connsiteX2345" fmla="*/ 1271011 w 1957087"/>
              <a:gd name="connsiteY2345" fmla="*/ 536499 h 1253095"/>
              <a:gd name="connsiteX2346" fmla="*/ 1260644 w 1957087"/>
              <a:gd name="connsiteY2346" fmla="*/ 541111 h 1253095"/>
              <a:gd name="connsiteX2347" fmla="*/ 1249237 w 1957087"/>
              <a:gd name="connsiteY2347" fmla="*/ 535008 h 1253095"/>
              <a:gd name="connsiteX2348" fmla="*/ 1250155 w 1957087"/>
              <a:gd name="connsiteY2348" fmla="*/ 525907 h 1253095"/>
              <a:gd name="connsiteX2349" fmla="*/ 1258564 w 1957087"/>
              <a:gd name="connsiteY2349" fmla="*/ 519683 h 1253095"/>
              <a:gd name="connsiteX2350" fmla="*/ 751777 w 1957087"/>
              <a:gd name="connsiteY2350" fmla="*/ 516615 h 1253095"/>
              <a:gd name="connsiteX2351" fmla="*/ 750859 w 1957087"/>
              <a:gd name="connsiteY2351" fmla="*/ 525716 h 1253095"/>
              <a:gd name="connsiteX2352" fmla="*/ 746940 w 1957087"/>
              <a:gd name="connsiteY2352" fmla="*/ 522492 h 1253095"/>
              <a:gd name="connsiteX2353" fmla="*/ 903157 w 1957087"/>
              <a:gd name="connsiteY2353" fmla="*/ 516337 h 1253095"/>
              <a:gd name="connsiteX2354" fmla="*/ 899360 w 1957087"/>
              <a:gd name="connsiteY2354" fmla="*/ 532928 h 1253095"/>
              <a:gd name="connsiteX2355" fmla="*/ 893484 w 1957087"/>
              <a:gd name="connsiteY2355" fmla="*/ 528092 h 1253095"/>
              <a:gd name="connsiteX2356" fmla="*/ 893483 w 1957087"/>
              <a:gd name="connsiteY2356" fmla="*/ 528092 h 1253095"/>
              <a:gd name="connsiteX2357" fmla="*/ 896361 w 1957087"/>
              <a:gd name="connsiteY2357" fmla="*/ 520602 h 1253095"/>
              <a:gd name="connsiteX2358" fmla="*/ 1009375 w 1957087"/>
              <a:gd name="connsiteY2358" fmla="*/ 515037 h 1253095"/>
              <a:gd name="connsiteX2359" fmla="*/ 1013987 w 1957087"/>
              <a:gd name="connsiteY2359" fmla="*/ 525404 h 1253095"/>
              <a:gd name="connsiteX2360" fmla="*/ 1023435 w 1957087"/>
              <a:gd name="connsiteY2360" fmla="*/ 529894 h 1253095"/>
              <a:gd name="connsiteX2361" fmla="*/ 1020211 w 1957087"/>
              <a:gd name="connsiteY2361" fmla="*/ 533812 h 1253095"/>
              <a:gd name="connsiteX2362" fmla="*/ 1032189 w 1957087"/>
              <a:gd name="connsiteY2362" fmla="*/ 527242 h 1253095"/>
              <a:gd name="connsiteX2363" fmla="*/ 1032311 w 1957087"/>
              <a:gd name="connsiteY2363" fmla="*/ 547057 h 1253095"/>
              <a:gd name="connsiteX2364" fmla="*/ 1018372 w 1957087"/>
              <a:gd name="connsiteY2364" fmla="*/ 552015 h 1253095"/>
              <a:gd name="connsiteX2365" fmla="*/ 1009497 w 1957087"/>
              <a:gd name="connsiteY2365" fmla="*/ 534852 h 1253095"/>
              <a:gd name="connsiteX2366" fmla="*/ 1010415 w 1957087"/>
              <a:gd name="connsiteY2366" fmla="*/ 525751 h 1253095"/>
              <a:gd name="connsiteX2367" fmla="*/ 1007763 w 1957087"/>
              <a:gd name="connsiteY2367" fmla="*/ 516996 h 1253095"/>
              <a:gd name="connsiteX2368" fmla="*/ 976887 w 1957087"/>
              <a:gd name="connsiteY2368" fmla="*/ 514587 h 1253095"/>
              <a:gd name="connsiteX2369" fmla="*/ 977927 w 1957087"/>
              <a:gd name="connsiteY2369" fmla="*/ 525301 h 1253095"/>
              <a:gd name="connsiteX2370" fmla="*/ 972050 w 1957087"/>
              <a:gd name="connsiteY2370" fmla="*/ 520464 h 1253095"/>
              <a:gd name="connsiteX2371" fmla="*/ 890137 w 1957087"/>
              <a:gd name="connsiteY2371" fmla="*/ 512194 h 1253095"/>
              <a:gd name="connsiteX2372" fmla="*/ 892443 w 1957087"/>
              <a:gd name="connsiteY2372" fmla="*/ 517378 h 1253095"/>
              <a:gd name="connsiteX2373" fmla="*/ 896361 w 1957087"/>
              <a:gd name="connsiteY2373" fmla="*/ 520602 h 1253095"/>
              <a:gd name="connsiteX2374" fmla="*/ 878504 w 1957087"/>
              <a:gd name="connsiteY2374" fmla="*/ 522336 h 1253095"/>
              <a:gd name="connsiteX2375" fmla="*/ 890137 w 1957087"/>
              <a:gd name="connsiteY2375" fmla="*/ 512194 h 1253095"/>
              <a:gd name="connsiteX2376" fmla="*/ 1154560 w 1957087"/>
              <a:gd name="connsiteY2376" fmla="*/ 511306 h 1253095"/>
              <a:gd name="connsiteX2377" fmla="*/ 1155570 w 1957087"/>
              <a:gd name="connsiteY2377" fmla="*/ 517065 h 1253095"/>
              <a:gd name="connsiteX2378" fmla="*/ 1166283 w 1957087"/>
              <a:gd name="connsiteY2378" fmla="*/ 516026 h 1253095"/>
              <a:gd name="connsiteX2379" fmla="*/ 1160874 w 1957087"/>
              <a:gd name="connsiteY2379" fmla="*/ 534575 h 1253095"/>
              <a:gd name="connsiteX2380" fmla="*/ 1143018 w 1957087"/>
              <a:gd name="connsiteY2380" fmla="*/ 536309 h 1253095"/>
              <a:gd name="connsiteX2381" fmla="*/ 1141978 w 1957087"/>
              <a:gd name="connsiteY2381" fmla="*/ 525595 h 1253095"/>
              <a:gd name="connsiteX2382" fmla="*/ 1144856 w 1957087"/>
              <a:gd name="connsiteY2382" fmla="*/ 518106 h 1253095"/>
              <a:gd name="connsiteX2383" fmla="*/ 1151652 w 1957087"/>
              <a:gd name="connsiteY2383" fmla="*/ 513841 h 1253095"/>
              <a:gd name="connsiteX2384" fmla="*/ 1154560 w 1957087"/>
              <a:gd name="connsiteY2384" fmla="*/ 511306 h 1253095"/>
              <a:gd name="connsiteX2385" fmla="*/ 776430 w 1957087"/>
              <a:gd name="connsiteY2385" fmla="*/ 510617 h 1253095"/>
              <a:gd name="connsiteX2386" fmla="*/ 780348 w 1957087"/>
              <a:gd name="connsiteY2386" fmla="*/ 513841 h 1253095"/>
              <a:gd name="connsiteX2387" fmla="*/ 775511 w 1957087"/>
              <a:gd name="connsiteY2387" fmla="*/ 519718 h 1253095"/>
              <a:gd name="connsiteX2388" fmla="*/ 1118817 w 1957087"/>
              <a:gd name="connsiteY2388" fmla="*/ 509819 h 1253095"/>
              <a:gd name="connsiteX2389" fmla="*/ 1124694 w 1957087"/>
              <a:gd name="connsiteY2389" fmla="*/ 514656 h 1253095"/>
              <a:gd name="connsiteX2390" fmla="*/ 1117898 w 1957087"/>
              <a:gd name="connsiteY2390" fmla="*/ 518921 h 1253095"/>
              <a:gd name="connsiteX2391" fmla="*/ 1174691 w 1957087"/>
              <a:gd name="connsiteY2391" fmla="*/ 509802 h 1253095"/>
              <a:gd name="connsiteX2392" fmla="*/ 1183793 w 1957087"/>
              <a:gd name="connsiteY2392" fmla="*/ 510720 h 1253095"/>
              <a:gd name="connsiteX2393" fmla="*/ 1182527 w 1957087"/>
              <a:gd name="connsiteY2393" fmla="*/ 516251 h 1253095"/>
              <a:gd name="connsiteX2394" fmla="*/ 1055454 w 1957087"/>
              <a:gd name="connsiteY2394" fmla="*/ 506959 h 1253095"/>
              <a:gd name="connsiteX2395" fmla="*/ 1058107 w 1957087"/>
              <a:gd name="connsiteY2395" fmla="*/ 515714 h 1253095"/>
              <a:gd name="connsiteX2396" fmla="*/ 1062943 w 1957087"/>
              <a:gd name="connsiteY2396" fmla="*/ 509837 h 1253095"/>
              <a:gd name="connsiteX2397" fmla="*/ 1066860 w 1957087"/>
              <a:gd name="connsiteY2397" fmla="*/ 513061 h 1253095"/>
              <a:gd name="connsiteX2398" fmla="*/ 1066861 w 1957087"/>
              <a:gd name="connsiteY2398" fmla="*/ 513062 h 1253095"/>
              <a:gd name="connsiteX2399" fmla="*/ 1062718 w 1957087"/>
              <a:gd name="connsiteY2399" fmla="*/ 526081 h 1253095"/>
              <a:gd name="connsiteX2400" fmla="*/ 1063411 w 1957087"/>
              <a:gd name="connsiteY2400" fmla="*/ 533223 h 1253095"/>
              <a:gd name="connsiteX2401" fmla="*/ 1055229 w 1957087"/>
              <a:gd name="connsiteY2401" fmla="*/ 523203 h 1253095"/>
              <a:gd name="connsiteX2402" fmla="*/ 1045555 w 1957087"/>
              <a:gd name="connsiteY2402" fmla="*/ 534957 h 1253095"/>
              <a:gd name="connsiteX2403" fmla="*/ 1044515 w 1957087"/>
              <a:gd name="connsiteY2403" fmla="*/ 524243 h 1253095"/>
              <a:gd name="connsiteX2404" fmla="*/ 1049698 w 1957087"/>
              <a:gd name="connsiteY2404" fmla="*/ 521937 h 1253095"/>
              <a:gd name="connsiteX2405" fmla="*/ 700048 w 1957087"/>
              <a:gd name="connsiteY2405" fmla="*/ 503614 h 1253095"/>
              <a:gd name="connsiteX2406" fmla="*/ 711801 w 1957087"/>
              <a:gd name="connsiteY2406" fmla="*/ 513286 h 1253095"/>
              <a:gd name="connsiteX2407" fmla="*/ 714800 w 1957087"/>
              <a:gd name="connsiteY2407" fmla="*/ 525613 h 1253095"/>
              <a:gd name="connsiteX2408" fmla="*/ 709964 w 1957087"/>
              <a:gd name="connsiteY2408" fmla="*/ 531489 h 1253095"/>
              <a:gd name="connsiteX2409" fmla="*/ 724942 w 1957087"/>
              <a:gd name="connsiteY2409" fmla="*/ 537246 h 1253095"/>
              <a:gd name="connsiteX2410" fmla="*/ 720106 w 1957087"/>
              <a:gd name="connsiteY2410" fmla="*/ 543122 h 1253095"/>
              <a:gd name="connsiteX2411" fmla="*/ 727941 w 1957087"/>
              <a:gd name="connsiteY2411" fmla="*/ 549571 h 1253095"/>
              <a:gd name="connsiteX2412" fmla="*/ 732431 w 1957087"/>
              <a:gd name="connsiteY2412" fmla="*/ 540123 h 1253095"/>
              <a:gd name="connsiteX2413" fmla="*/ 755817 w 1957087"/>
              <a:gd name="connsiteY2413" fmla="*/ 539654 h 1253095"/>
              <a:gd name="connsiteX2414" fmla="*/ 749368 w 1957087"/>
              <a:gd name="connsiteY2414" fmla="*/ 547490 h 1253095"/>
              <a:gd name="connsiteX2415" fmla="*/ 756512 w 1957087"/>
              <a:gd name="connsiteY2415" fmla="*/ 546797 h 1253095"/>
              <a:gd name="connsiteX2416" fmla="*/ 764694 w 1957087"/>
              <a:gd name="connsiteY2416" fmla="*/ 556817 h 1253095"/>
              <a:gd name="connsiteX2417" fmla="*/ 767572 w 1957087"/>
              <a:gd name="connsiteY2417" fmla="*/ 549328 h 1253095"/>
              <a:gd name="connsiteX2418" fmla="*/ 773795 w 1957087"/>
              <a:gd name="connsiteY2418" fmla="*/ 557736 h 1253095"/>
              <a:gd name="connsiteX2419" fmla="*/ 778978 w 1957087"/>
              <a:gd name="connsiteY2419" fmla="*/ 555430 h 1253095"/>
              <a:gd name="connsiteX2420" fmla="*/ 778632 w 1957087"/>
              <a:gd name="connsiteY2420" fmla="*/ 551859 h 1253095"/>
              <a:gd name="connsiteX2421" fmla="*/ 769184 w 1957087"/>
              <a:gd name="connsiteY2421" fmla="*/ 547369 h 1253095"/>
              <a:gd name="connsiteX2422" fmla="*/ 769755 w 1957087"/>
              <a:gd name="connsiteY2422" fmla="*/ 534697 h 1253095"/>
              <a:gd name="connsiteX2423" fmla="*/ 775633 w 1957087"/>
              <a:gd name="connsiteY2423" fmla="*/ 539534 h 1253095"/>
              <a:gd name="connsiteX2424" fmla="*/ 780123 w 1957087"/>
              <a:gd name="connsiteY2424" fmla="*/ 530085 h 1253095"/>
              <a:gd name="connsiteX2425" fmla="*/ 787639 w 1957087"/>
              <a:gd name="connsiteY2425" fmla="*/ 523948 h 1253095"/>
              <a:gd name="connsiteX2426" fmla="*/ 792102 w 1957087"/>
              <a:gd name="connsiteY2426" fmla="*/ 523515 h 1253095"/>
              <a:gd name="connsiteX2427" fmla="*/ 788878 w 1957087"/>
              <a:gd name="connsiteY2427" fmla="*/ 527433 h 1253095"/>
              <a:gd name="connsiteX2428" fmla="*/ 794175 w 1957087"/>
              <a:gd name="connsiteY2428" fmla="*/ 527172 h 1253095"/>
              <a:gd name="connsiteX2429" fmla="*/ 799938 w 1957087"/>
              <a:gd name="connsiteY2429" fmla="*/ 529963 h 1253095"/>
              <a:gd name="connsiteX2430" fmla="*/ 801203 w 1957087"/>
              <a:gd name="connsiteY2430" fmla="*/ 524433 h 1253095"/>
              <a:gd name="connsiteX2431" fmla="*/ 795673 w 1957087"/>
              <a:gd name="connsiteY2431" fmla="*/ 523168 h 1253095"/>
              <a:gd name="connsiteX2432" fmla="*/ 791408 w 1957087"/>
              <a:gd name="connsiteY2432" fmla="*/ 516372 h 1253095"/>
              <a:gd name="connsiteX2433" fmla="*/ 794633 w 1957087"/>
              <a:gd name="connsiteY2433" fmla="*/ 512454 h 1253095"/>
              <a:gd name="connsiteX2434" fmla="*/ 803735 w 1957087"/>
              <a:gd name="connsiteY2434" fmla="*/ 513373 h 1253095"/>
              <a:gd name="connsiteX2435" fmla="*/ 807999 w 1957087"/>
              <a:gd name="connsiteY2435" fmla="*/ 520169 h 1253095"/>
              <a:gd name="connsiteX2436" fmla="*/ 815142 w 1957087"/>
              <a:gd name="connsiteY2436" fmla="*/ 519476 h 1253095"/>
              <a:gd name="connsiteX2437" fmla="*/ 817794 w 1957087"/>
              <a:gd name="connsiteY2437" fmla="*/ 528230 h 1253095"/>
              <a:gd name="connsiteX2438" fmla="*/ 830468 w 1957087"/>
              <a:gd name="connsiteY2438" fmla="*/ 528803 h 1253095"/>
              <a:gd name="connsiteX2439" fmla="*/ 833345 w 1957087"/>
              <a:gd name="connsiteY2439" fmla="*/ 521313 h 1253095"/>
              <a:gd name="connsiteX2440" fmla="*/ 839794 w 1957087"/>
              <a:gd name="connsiteY2440" fmla="*/ 513477 h 1253095"/>
              <a:gd name="connsiteX2441" fmla="*/ 842099 w 1957087"/>
              <a:gd name="connsiteY2441" fmla="*/ 518660 h 1253095"/>
              <a:gd name="connsiteX2442" fmla="*/ 858343 w 1957087"/>
              <a:gd name="connsiteY2442" fmla="*/ 518886 h 1253095"/>
              <a:gd name="connsiteX2443" fmla="*/ 872975 w 1957087"/>
              <a:gd name="connsiteY2443" fmla="*/ 521070 h 1253095"/>
              <a:gd name="connsiteX2444" fmla="*/ 878852 w 1957087"/>
              <a:gd name="connsiteY2444" fmla="*/ 525907 h 1253095"/>
              <a:gd name="connsiteX2445" fmla="*/ 883116 w 1957087"/>
              <a:gd name="connsiteY2445" fmla="*/ 532703 h 1253095"/>
              <a:gd name="connsiteX2446" fmla="*/ 885994 w 1957087"/>
              <a:gd name="connsiteY2446" fmla="*/ 525213 h 1253095"/>
              <a:gd name="connsiteX2447" fmla="*/ 893484 w 1957087"/>
              <a:gd name="connsiteY2447" fmla="*/ 528092 h 1253095"/>
              <a:gd name="connsiteX2448" fmla="*/ 892218 w 1957087"/>
              <a:gd name="connsiteY2448" fmla="*/ 533621 h 1253095"/>
              <a:gd name="connsiteX2449" fmla="*/ 897749 w 1957087"/>
              <a:gd name="connsiteY2449" fmla="*/ 534887 h 1253095"/>
              <a:gd name="connsiteX2450" fmla="*/ 900400 w 1957087"/>
              <a:gd name="connsiteY2450" fmla="*/ 543641 h 1253095"/>
              <a:gd name="connsiteX2451" fmla="*/ 905237 w 1957087"/>
              <a:gd name="connsiteY2451" fmla="*/ 537765 h 1253095"/>
              <a:gd name="connsiteX2452" fmla="*/ 908461 w 1957087"/>
              <a:gd name="connsiteY2452" fmla="*/ 533847 h 1253095"/>
              <a:gd name="connsiteX2453" fmla="*/ 917563 w 1957087"/>
              <a:gd name="connsiteY2453" fmla="*/ 534766 h 1253095"/>
              <a:gd name="connsiteX2454" fmla="*/ 915380 w 1957087"/>
              <a:gd name="connsiteY2454" fmla="*/ 549398 h 1253095"/>
              <a:gd name="connsiteX2455" fmla="*/ 918604 w 1957087"/>
              <a:gd name="connsiteY2455" fmla="*/ 545480 h 1253095"/>
              <a:gd name="connsiteX2456" fmla="*/ 920910 w 1957087"/>
              <a:gd name="connsiteY2456" fmla="*/ 550664 h 1253095"/>
              <a:gd name="connsiteX2457" fmla="*/ 925747 w 1957087"/>
              <a:gd name="connsiteY2457" fmla="*/ 544787 h 1253095"/>
              <a:gd name="connsiteX2458" fmla="*/ 921481 w 1957087"/>
              <a:gd name="connsiteY2458" fmla="*/ 537990 h 1253095"/>
              <a:gd name="connsiteX2459" fmla="*/ 925399 w 1957087"/>
              <a:gd name="connsiteY2459" fmla="*/ 541215 h 1253095"/>
              <a:gd name="connsiteX2460" fmla="*/ 928624 w 1957087"/>
              <a:gd name="connsiteY2460" fmla="*/ 537297 h 1253095"/>
              <a:gd name="connsiteX2461" fmla="*/ 937153 w 1957087"/>
              <a:gd name="connsiteY2461" fmla="*/ 550888 h 1253095"/>
              <a:gd name="connsiteX2462" fmla="*/ 940377 w 1957087"/>
              <a:gd name="connsiteY2462" fmla="*/ 546970 h 1253095"/>
              <a:gd name="connsiteX2463" fmla="*/ 944295 w 1957087"/>
              <a:gd name="connsiteY2463" fmla="*/ 550195 h 1253095"/>
              <a:gd name="connsiteX2464" fmla="*/ 949479 w 1957087"/>
              <a:gd name="connsiteY2464" fmla="*/ 547890 h 1253095"/>
              <a:gd name="connsiteX2465" fmla="*/ 948785 w 1957087"/>
              <a:gd name="connsiteY2465" fmla="*/ 540747 h 1253095"/>
              <a:gd name="connsiteX2466" fmla="*/ 957540 w 1957087"/>
              <a:gd name="connsiteY2466" fmla="*/ 538094 h 1253095"/>
              <a:gd name="connsiteX2467" fmla="*/ 965029 w 1957087"/>
              <a:gd name="connsiteY2467" fmla="*/ 540972 h 1253095"/>
              <a:gd name="connsiteX2468" fmla="*/ 960193 w 1957087"/>
              <a:gd name="connsiteY2468" fmla="*/ 546849 h 1253095"/>
              <a:gd name="connsiteX2469" fmla="*/ 957887 w 1957087"/>
              <a:gd name="connsiteY2469" fmla="*/ 541666 h 1253095"/>
              <a:gd name="connsiteX2470" fmla="*/ 949479 w 1957087"/>
              <a:gd name="connsiteY2470" fmla="*/ 547889 h 1253095"/>
              <a:gd name="connsiteX2471" fmla="*/ 953050 w 1957087"/>
              <a:gd name="connsiteY2471" fmla="*/ 547542 h 1253095"/>
              <a:gd name="connsiteX2472" fmla="*/ 948214 w 1957087"/>
              <a:gd name="connsiteY2472" fmla="*/ 553419 h 1253095"/>
              <a:gd name="connsiteX2473" fmla="*/ 959621 w 1957087"/>
              <a:gd name="connsiteY2473" fmla="*/ 559522 h 1253095"/>
              <a:gd name="connsiteX2474" fmla="*/ 961233 w 1957087"/>
              <a:gd name="connsiteY2474" fmla="*/ 557563 h 1253095"/>
              <a:gd name="connsiteX2475" fmla="*/ 953397 w 1957087"/>
              <a:gd name="connsiteY2475" fmla="*/ 551113 h 1253095"/>
              <a:gd name="connsiteX2476" fmla="*/ 964111 w 1957087"/>
              <a:gd name="connsiteY2476" fmla="*/ 550074 h 1253095"/>
              <a:gd name="connsiteX2477" fmla="*/ 967110 w 1957087"/>
              <a:gd name="connsiteY2477" fmla="*/ 562400 h 1253095"/>
              <a:gd name="connsiteX2478" fmla="*/ 970681 w 1957087"/>
              <a:gd name="connsiteY2478" fmla="*/ 562052 h 1253095"/>
              <a:gd name="connsiteX2479" fmla="*/ 978396 w 1957087"/>
              <a:gd name="connsiteY2479" fmla="*/ 548687 h 1253095"/>
              <a:gd name="connsiteX2480" fmla="*/ 975397 w 1957087"/>
              <a:gd name="connsiteY2480" fmla="*/ 536361 h 1253095"/>
              <a:gd name="connsiteX2481" fmla="*/ 980580 w 1957087"/>
              <a:gd name="connsiteY2481" fmla="*/ 534055 h 1253095"/>
              <a:gd name="connsiteX2482" fmla="*/ 984272 w 1957087"/>
              <a:gd name="connsiteY2482" fmla="*/ 553523 h 1253095"/>
              <a:gd name="connsiteX2483" fmla="*/ 980476 w 1957087"/>
              <a:gd name="connsiteY2483" fmla="*/ 570114 h 1253095"/>
              <a:gd name="connsiteX2484" fmla="*/ 989231 w 1957087"/>
              <a:gd name="connsiteY2484" fmla="*/ 567462 h 1253095"/>
              <a:gd name="connsiteX2485" fmla="*/ 991883 w 1957087"/>
              <a:gd name="connsiteY2485" fmla="*/ 576216 h 1253095"/>
              <a:gd name="connsiteX2486" fmla="*/ 997413 w 1957087"/>
              <a:gd name="connsiteY2486" fmla="*/ 577482 h 1253095"/>
              <a:gd name="connsiteX2487" fmla="*/ 998332 w 1957087"/>
              <a:gd name="connsiteY2487" fmla="*/ 568380 h 1253095"/>
              <a:gd name="connsiteX2488" fmla="*/ 1003862 w 1957087"/>
              <a:gd name="connsiteY2488" fmla="*/ 569646 h 1253095"/>
              <a:gd name="connsiteX2489" fmla="*/ 1006515 w 1957087"/>
              <a:gd name="connsiteY2489" fmla="*/ 578401 h 1253095"/>
              <a:gd name="connsiteX2490" fmla="*/ 1010493 w 1957087"/>
              <a:gd name="connsiteY2490" fmla="*/ 575307 h 1253095"/>
              <a:gd name="connsiteX2491" fmla="*/ 1015270 w 1957087"/>
              <a:gd name="connsiteY2491" fmla="*/ 575748 h 1253095"/>
              <a:gd name="connsiteX2492" fmla="*/ 1023452 w 1957087"/>
              <a:gd name="connsiteY2492" fmla="*/ 585768 h 1253095"/>
              <a:gd name="connsiteX2493" fmla="*/ 1029901 w 1957087"/>
              <a:gd name="connsiteY2493" fmla="*/ 577932 h 1253095"/>
              <a:gd name="connsiteX2494" fmla="*/ 1024371 w 1957087"/>
              <a:gd name="connsiteY2494" fmla="*/ 576667 h 1253095"/>
              <a:gd name="connsiteX2495" fmla="*/ 1024943 w 1957087"/>
              <a:gd name="connsiteY2495" fmla="*/ 563994 h 1253095"/>
              <a:gd name="connsiteX2496" fmla="*/ 1037269 w 1957087"/>
              <a:gd name="connsiteY2496" fmla="*/ 560995 h 1253095"/>
              <a:gd name="connsiteX2497" fmla="*/ 1036350 w 1957087"/>
              <a:gd name="connsiteY2497" fmla="*/ 570097 h 1253095"/>
              <a:gd name="connsiteX2498" fmla="*/ 1042227 w 1957087"/>
              <a:gd name="connsiteY2498" fmla="*/ 574934 h 1253095"/>
              <a:gd name="connsiteX2499" fmla="*/ 1050982 w 1957087"/>
              <a:gd name="connsiteY2499" fmla="*/ 572281 h 1253095"/>
              <a:gd name="connsiteX2500" fmla="*/ 1055247 w 1957087"/>
              <a:gd name="connsiteY2500" fmla="*/ 579078 h 1253095"/>
              <a:gd name="connsiteX2501" fmla="*/ 1050411 w 1957087"/>
              <a:gd name="connsiteY2501" fmla="*/ 584954 h 1253095"/>
              <a:gd name="connsiteX2502" fmla="*/ 1039350 w 1957087"/>
              <a:gd name="connsiteY2502" fmla="*/ 582423 h 1253095"/>
              <a:gd name="connsiteX2503" fmla="*/ 1040616 w 1957087"/>
              <a:gd name="connsiteY2503" fmla="*/ 576893 h 1253095"/>
              <a:gd name="connsiteX2504" fmla="*/ 1035431 w 1957087"/>
              <a:gd name="connsiteY2504" fmla="*/ 579198 h 1253095"/>
              <a:gd name="connsiteX2505" fmla="*/ 1029330 w 1957087"/>
              <a:gd name="connsiteY2505" fmla="*/ 590606 h 1253095"/>
              <a:gd name="connsiteX2506" fmla="*/ 1044307 w 1957087"/>
              <a:gd name="connsiteY2506" fmla="*/ 596360 h 1253095"/>
              <a:gd name="connsiteX2507" fmla="*/ 1050411 w 1957087"/>
              <a:gd name="connsiteY2507" fmla="*/ 584954 h 1253095"/>
              <a:gd name="connsiteX2508" fmla="*/ 1061470 w 1957087"/>
              <a:gd name="connsiteY2508" fmla="*/ 587485 h 1253095"/>
              <a:gd name="connsiteX2509" fmla="*/ 1066654 w 1957087"/>
              <a:gd name="connsiteY2509" fmla="*/ 585179 h 1253095"/>
              <a:gd name="connsiteX2510" fmla="*/ 1059286 w 1957087"/>
              <a:gd name="connsiteY2510" fmla="*/ 602116 h 1253095"/>
              <a:gd name="connsiteX2511" fmla="*/ 1052143 w 1957087"/>
              <a:gd name="connsiteY2511" fmla="*/ 602810 h 1253095"/>
              <a:gd name="connsiteX2512" fmla="*/ 1058367 w 1957087"/>
              <a:gd name="connsiteY2512" fmla="*/ 611218 h 1253095"/>
              <a:gd name="connsiteX2513" fmla="*/ 1070000 w 1957087"/>
              <a:gd name="connsiteY2513" fmla="*/ 601076 h 1253095"/>
              <a:gd name="connsiteX2514" fmla="*/ 1075876 w 1957087"/>
              <a:gd name="connsiteY2514" fmla="*/ 605912 h 1253095"/>
              <a:gd name="connsiteX2515" fmla="*/ 1075852 w 1957087"/>
              <a:gd name="connsiteY2515" fmla="*/ 599578 h 1253095"/>
              <a:gd name="connsiteX2516" fmla="*/ 1079673 w 1957087"/>
              <a:gd name="connsiteY2516" fmla="*/ 589322 h 1253095"/>
              <a:gd name="connsiteX2517" fmla="*/ 1081667 w 1957087"/>
              <a:gd name="connsiteY2517" fmla="*/ 609857 h 1253095"/>
              <a:gd name="connsiteX2518" fmla="*/ 1083365 w 1957087"/>
              <a:gd name="connsiteY2518" fmla="*/ 608791 h 1253095"/>
              <a:gd name="connsiteX2519" fmla="*/ 1078876 w 1957087"/>
              <a:gd name="connsiteY2519" fmla="*/ 618239 h 1253095"/>
              <a:gd name="connsiteX2520" fmla="*/ 1084407 w 1957087"/>
              <a:gd name="connsiteY2520" fmla="*/ 619505 h 1253095"/>
              <a:gd name="connsiteX2521" fmla="*/ 1087059 w 1957087"/>
              <a:gd name="connsiteY2521" fmla="*/ 628259 h 1253095"/>
              <a:gd name="connsiteX2522" fmla="*/ 1091549 w 1957087"/>
              <a:gd name="connsiteY2522" fmla="*/ 618811 h 1253095"/>
              <a:gd name="connsiteX2523" fmla="*/ 1096732 w 1957087"/>
              <a:gd name="connsiteY2523" fmla="*/ 616506 h 1253095"/>
              <a:gd name="connsiteX2524" fmla="*/ 1094426 w 1957087"/>
              <a:gd name="connsiteY2524" fmla="*/ 611322 h 1253095"/>
              <a:gd name="connsiteX2525" fmla="*/ 1103181 w 1957087"/>
              <a:gd name="connsiteY2525" fmla="*/ 608669 h 1253095"/>
              <a:gd name="connsiteX2526" fmla="*/ 1104444 w 1957087"/>
              <a:gd name="connsiteY2526" fmla="*/ 615119 h 1253095"/>
              <a:gd name="connsiteX2527" fmla="*/ 1105486 w 1957087"/>
              <a:gd name="connsiteY2527" fmla="*/ 613853 h 1253095"/>
              <a:gd name="connsiteX2528" fmla="*/ 1113322 w 1957087"/>
              <a:gd name="connsiteY2528" fmla="*/ 620302 h 1253095"/>
              <a:gd name="connsiteX2529" fmla="*/ 1102513 w 1957087"/>
              <a:gd name="connsiteY2529" fmla="*/ 617829 h 1253095"/>
              <a:gd name="connsiteX2530" fmla="*/ 1099038 w 1957087"/>
              <a:gd name="connsiteY2530" fmla="*/ 621689 h 1253095"/>
              <a:gd name="connsiteX2531" fmla="*/ 1094894 w 1957087"/>
              <a:gd name="connsiteY2531" fmla="*/ 634708 h 1253095"/>
              <a:gd name="connsiteX2532" fmla="*/ 1090977 w 1957087"/>
              <a:gd name="connsiteY2532" fmla="*/ 631484 h 1253095"/>
              <a:gd name="connsiteX2533" fmla="*/ 1084527 w 1957087"/>
              <a:gd name="connsiteY2533" fmla="*/ 639320 h 1253095"/>
              <a:gd name="connsiteX2534" fmla="*/ 1093056 w 1957087"/>
              <a:gd name="connsiteY2534" fmla="*/ 652911 h 1253095"/>
              <a:gd name="connsiteX2535" fmla="*/ 1101465 w 1957087"/>
              <a:gd name="connsiteY2535" fmla="*/ 646687 h 1253095"/>
              <a:gd name="connsiteX2536" fmla="*/ 1100424 w 1957087"/>
              <a:gd name="connsiteY2536" fmla="*/ 635973 h 1253095"/>
              <a:gd name="connsiteX2537" fmla="*/ 1112057 w 1957087"/>
              <a:gd name="connsiteY2537" fmla="*/ 625832 h 1253095"/>
              <a:gd name="connsiteX2538" fmla="*/ 1111138 w 1957087"/>
              <a:gd name="connsiteY2538" fmla="*/ 634933 h 1253095"/>
              <a:gd name="connsiteX2539" fmla="*/ 1105955 w 1957087"/>
              <a:gd name="connsiteY2539" fmla="*/ 637239 h 1253095"/>
              <a:gd name="connsiteX2540" fmla="*/ 1109873 w 1957087"/>
              <a:gd name="connsiteY2540" fmla="*/ 640464 h 1253095"/>
              <a:gd name="connsiteX2541" fmla="*/ 1101811 w 1957087"/>
              <a:gd name="connsiteY2541" fmla="*/ 650259 h 1253095"/>
              <a:gd name="connsiteX2542" fmla="*/ 1107688 w 1957087"/>
              <a:gd name="connsiteY2542" fmla="*/ 655095 h 1253095"/>
              <a:gd name="connsiteX2543" fmla="*/ 1110912 w 1957087"/>
              <a:gd name="connsiteY2543" fmla="*/ 651177 h 1253095"/>
              <a:gd name="connsiteX2544" fmla="*/ 1106995 w 1957087"/>
              <a:gd name="connsiteY2544" fmla="*/ 647953 h 1253095"/>
              <a:gd name="connsiteX2545" fmla="*/ 1113791 w 1957087"/>
              <a:gd name="connsiteY2545" fmla="*/ 643688 h 1253095"/>
              <a:gd name="connsiteX2546" fmla="*/ 1117708 w 1957087"/>
              <a:gd name="connsiteY2546" fmla="*/ 646912 h 1253095"/>
              <a:gd name="connsiteX2547" fmla="*/ 1124851 w 1957087"/>
              <a:gd name="connsiteY2547" fmla="*/ 646219 h 1253095"/>
              <a:gd name="connsiteX2548" fmla="*/ 1130953 w 1957087"/>
              <a:gd name="connsiteY2548" fmla="*/ 634812 h 1253095"/>
              <a:gd name="connsiteX2549" fmla="*/ 1146851 w 1957087"/>
              <a:gd name="connsiteY2549" fmla="*/ 631466 h 1253095"/>
              <a:gd name="connsiteX2550" fmla="*/ 1159870 w 1957087"/>
              <a:gd name="connsiteY2550" fmla="*/ 635609 h 1253095"/>
              <a:gd name="connsiteX2551" fmla="*/ 1156645 w 1957087"/>
              <a:gd name="connsiteY2551" fmla="*/ 639527 h 1253095"/>
              <a:gd name="connsiteX2552" fmla="*/ 1166094 w 1957087"/>
              <a:gd name="connsiteY2552" fmla="*/ 644017 h 1253095"/>
              <a:gd name="connsiteX2553" fmla="*/ 1161257 w 1957087"/>
              <a:gd name="connsiteY2553" fmla="*/ 649894 h 1253095"/>
              <a:gd name="connsiteX2554" fmla="*/ 1151462 w 1957087"/>
              <a:gd name="connsiteY2554" fmla="*/ 641833 h 1253095"/>
              <a:gd name="connsiteX2555" fmla="*/ 1153074 w 1957087"/>
              <a:gd name="connsiteY2555" fmla="*/ 639874 h 1253095"/>
              <a:gd name="connsiteX2556" fmla="*/ 1145932 w 1957087"/>
              <a:gd name="connsiteY2556" fmla="*/ 640568 h 1253095"/>
              <a:gd name="connsiteX2557" fmla="*/ 1146625 w 1957087"/>
              <a:gd name="connsiteY2557" fmla="*/ 647710 h 1253095"/>
              <a:gd name="connsiteX2558" fmla="*/ 1134299 w 1957087"/>
              <a:gd name="connsiteY2558" fmla="*/ 650710 h 1253095"/>
              <a:gd name="connsiteX2559" fmla="*/ 1140176 w 1957087"/>
              <a:gd name="connsiteY2559" fmla="*/ 655546 h 1253095"/>
              <a:gd name="connsiteX2560" fmla="*/ 1135340 w 1957087"/>
              <a:gd name="connsiteY2560" fmla="*/ 661423 h 1253095"/>
              <a:gd name="connsiteX2561" fmla="*/ 1138685 w 1957087"/>
              <a:gd name="connsiteY2561" fmla="*/ 677320 h 1253095"/>
              <a:gd name="connsiteX2562" fmla="*/ 1143176 w 1957087"/>
              <a:gd name="connsiteY2562" fmla="*/ 667872 h 1253095"/>
              <a:gd name="connsiteX2563" fmla="*/ 1151358 w 1957087"/>
              <a:gd name="connsiteY2563" fmla="*/ 677892 h 1253095"/>
              <a:gd name="connsiteX2564" fmla="*/ 1161378 w 1957087"/>
              <a:gd name="connsiteY2564" fmla="*/ 669710 h 1253095"/>
              <a:gd name="connsiteX2565" fmla="*/ 1163684 w 1957087"/>
              <a:gd name="connsiteY2565" fmla="*/ 674894 h 1253095"/>
              <a:gd name="connsiteX2566" fmla="*/ 1173132 w 1957087"/>
              <a:gd name="connsiteY2566" fmla="*/ 679383 h 1253095"/>
              <a:gd name="connsiteX2567" fmla="*/ 1167949 w 1957087"/>
              <a:gd name="connsiteY2567" fmla="*/ 681688 h 1253095"/>
              <a:gd name="connsiteX2568" fmla="*/ 1167030 w 1957087"/>
              <a:gd name="connsiteY2568" fmla="*/ 690791 h 1253095"/>
              <a:gd name="connsiteX2569" fmla="*/ 1172561 w 1957087"/>
              <a:gd name="connsiteY2569" fmla="*/ 692056 h 1253095"/>
              <a:gd name="connsiteX2570" fmla="*/ 1178783 w 1957087"/>
              <a:gd name="connsiteY2570" fmla="*/ 700462 h 1253095"/>
              <a:gd name="connsiteX2571" fmla="*/ 1178089 w 1957087"/>
              <a:gd name="connsiteY2571" fmla="*/ 693321 h 1253095"/>
              <a:gd name="connsiteX2572" fmla="*/ 1182007 w 1957087"/>
              <a:gd name="connsiteY2572" fmla="*/ 696546 h 1253095"/>
              <a:gd name="connsiteX2573" fmla="*/ 1178784 w 1957087"/>
              <a:gd name="connsiteY2573" fmla="*/ 700463 h 1253095"/>
              <a:gd name="connsiteX2574" fmla="*/ 1178784 w 1957087"/>
              <a:gd name="connsiteY2574" fmla="*/ 700464 h 1253095"/>
              <a:gd name="connsiteX2575" fmla="*/ 1177172 w 1957087"/>
              <a:gd name="connsiteY2575" fmla="*/ 702423 h 1253095"/>
              <a:gd name="connsiteX2576" fmla="*/ 1169682 w 1957087"/>
              <a:gd name="connsiteY2576" fmla="*/ 699545 h 1253095"/>
              <a:gd name="connsiteX2577" fmla="*/ 1161846 w 1957087"/>
              <a:gd name="connsiteY2577" fmla="*/ 693096 h 1253095"/>
              <a:gd name="connsiteX2578" fmla="*/ 1164845 w 1957087"/>
              <a:gd name="connsiteY2578" fmla="*/ 705422 h 1253095"/>
              <a:gd name="connsiteX2579" fmla="*/ 1175559 w 1957087"/>
              <a:gd name="connsiteY2579" fmla="*/ 704382 h 1253095"/>
              <a:gd name="connsiteX2580" fmla="*/ 1177864 w 1957087"/>
              <a:gd name="connsiteY2580" fmla="*/ 709565 h 1253095"/>
              <a:gd name="connsiteX2581" fmla="*/ 1185007 w 1957087"/>
              <a:gd name="connsiteY2581" fmla="*/ 708872 h 1253095"/>
              <a:gd name="connsiteX2582" fmla="*/ 1185354 w 1957087"/>
              <a:gd name="connsiteY2582" fmla="*/ 712443 h 1253095"/>
              <a:gd name="connsiteX2583" fmla="*/ 1176946 w 1957087"/>
              <a:gd name="connsiteY2583" fmla="*/ 718667 h 1253095"/>
              <a:gd name="connsiteX2584" fmla="*/ 1180639 w 1957087"/>
              <a:gd name="connsiteY2584" fmla="*/ 738135 h 1253095"/>
              <a:gd name="connsiteX2585" fmla="*/ 1183864 w 1957087"/>
              <a:gd name="connsiteY2585" fmla="*/ 734217 h 1253095"/>
              <a:gd name="connsiteX2586" fmla="*/ 1186169 w 1957087"/>
              <a:gd name="connsiteY2586" fmla="*/ 739401 h 1253095"/>
              <a:gd name="connsiteX2587" fmla="*/ 1187782 w 1957087"/>
              <a:gd name="connsiteY2587" fmla="*/ 737442 h 1253095"/>
              <a:gd name="connsiteX2588" fmla="*/ 1191677 w 1957087"/>
              <a:gd name="connsiteY2588" fmla="*/ 734260 h 1253095"/>
              <a:gd name="connsiteX2589" fmla="*/ 1185822 w 1957087"/>
              <a:gd name="connsiteY2589" fmla="*/ 735830 h 1253095"/>
              <a:gd name="connsiteX2590" fmla="*/ 1179945 w 1957087"/>
              <a:gd name="connsiteY2590" fmla="*/ 730993 h 1253095"/>
              <a:gd name="connsiteX2591" fmla="*/ 1186047 w 1957087"/>
              <a:gd name="connsiteY2591" fmla="*/ 719585 h 1253095"/>
              <a:gd name="connsiteX2592" fmla="*/ 1193537 w 1957087"/>
              <a:gd name="connsiteY2592" fmla="*/ 722463 h 1253095"/>
              <a:gd name="connsiteX2593" fmla="*/ 1199067 w 1957087"/>
              <a:gd name="connsiteY2593" fmla="*/ 723729 h 1253095"/>
              <a:gd name="connsiteX2594" fmla="*/ 1201945 w 1957087"/>
              <a:gd name="connsiteY2594" fmla="*/ 716240 h 1253095"/>
              <a:gd name="connsiteX2595" fmla="*/ 1205516 w 1957087"/>
              <a:gd name="connsiteY2595" fmla="*/ 715893 h 1253095"/>
              <a:gd name="connsiteX2596" fmla="*/ 1201373 w 1957087"/>
              <a:gd name="connsiteY2596" fmla="*/ 728913 h 1253095"/>
              <a:gd name="connsiteX2597" fmla="*/ 1198406 w 1957087"/>
              <a:gd name="connsiteY2597" fmla="*/ 730775 h 1253095"/>
              <a:gd name="connsiteX2598" fmla="*/ 1200482 w 1957087"/>
              <a:gd name="connsiteY2598" fmla="*/ 735983 h 1253095"/>
              <a:gd name="connsiteX2599" fmla="*/ 1204372 w 1957087"/>
              <a:gd name="connsiteY2599" fmla="*/ 741238 h 1253095"/>
              <a:gd name="connsiteX2600" fmla="*/ 1196882 w 1957087"/>
              <a:gd name="connsiteY2600" fmla="*/ 738361 h 1253095"/>
              <a:gd name="connsiteX2601" fmla="*/ 1192739 w 1957087"/>
              <a:gd name="connsiteY2601" fmla="*/ 751380 h 1253095"/>
              <a:gd name="connsiteX2602" fmla="*/ 1185943 w 1957087"/>
              <a:gd name="connsiteY2602" fmla="*/ 755644 h 1253095"/>
              <a:gd name="connsiteX2603" fmla="*/ 1183065 w 1957087"/>
              <a:gd name="connsiteY2603" fmla="*/ 763134 h 1253095"/>
              <a:gd name="connsiteX2604" fmla="*/ 1182147 w 1957087"/>
              <a:gd name="connsiteY2604" fmla="*/ 772235 h 1253095"/>
              <a:gd name="connsiteX2605" fmla="*/ 1177310 w 1957087"/>
              <a:gd name="connsiteY2605" fmla="*/ 778112 h 1253095"/>
              <a:gd name="connsiteX2606" fmla="*/ 1183564 w 1957087"/>
              <a:gd name="connsiteY2606" fmla="*/ 776217 h 1253095"/>
              <a:gd name="connsiteX2607" fmla="*/ 1187105 w 1957087"/>
              <a:gd name="connsiteY2607" fmla="*/ 786174 h 1253095"/>
              <a:gd name="connsiteX2608" fmla="*/ 1196085 w 1957087"/>
              <a:gd name="connsiteY2608" fmla="*/ 767277 h 1253095"/>
              <a:gd name="connsiteX2609" fmla="*/ 1202308 w 1957087"/>
              <a:gd name="connsiteY2609" fmla="*/ 775685 h 1253095"/>
              <a:gd name="connsiteX2610" fmla="*/ 1207839 w 1957087"/>
              <a:gd name="connsiteY2610" fmla="*/ 776951 h 1253095"/>
              <a:gd name="connsiteX2611" fmla="*/ 1210838 w 1957087"/>
              <a:gd name="connsiteY2611" fmla="*/ 789277 h 1253095"/>
              <a:gd name="connsiteX2612" fmla="*/ 1216368 w 1957087"/>
              <a:gd name="connsiteY2612" fmla="*/ 790542 h 1253095"/>
              <a:gd name="connsiteX2613" fmla="*/ 1215900 w 1957087"/>
              <a:gd name="connsiteY2613" fmla="*/ 767155 h 1253095"/>
              <a:gd name="connsiteX2614" fmla="*/ 1210370 w 1957087"/>
              <a:gd name="connsiteY2614" fmla="*/ 765890 h 1253095"/>
              <a:gd name="connsiteX2615" fmla="*/ 1214860 w 1957087"/>
              <a:gd name="connsiteY2615" fmla="*/ 756442 h 1253095"/>
              <a:gd name="connsiteX2616" fmla="*/ 1220043 w 1957087"/>
              <a:gd name="connsiteY2616" fmla="*/ 754137 h 1253095"/>
              <a:gd name="connsiteX2617" fmla="*/ 1215951 w 1957087"/>
              <a:gd name="connsiteY2617" fmla="*/ 749127 h 1253095"/>
              <a:gd name="connsiteX2618" fmla="*/ 1211860 w 1957087"/>
              <a:gd name="connsiteY2618" fmla="*/ 744116 h 1253095"/>
              <a:gd name="connsiteX2619" fmla="*/ 1225452 w 1957087"/>
              <a:gd name="connsiteY2619" fmla="*/ 735587 h 1253095"/>
              <a:gd name="connsiteX2620" fmla="*/ 1227757 w 1957087"/>
              <a:gd name="connsiteY2620" fmla="*/ 740770 h 1253095"/>
              <a:gd name="connsiteX2621" fmla="*/ 1232941 w 1957087"/>
              <a:gd name="connsiteY2621" fmla="*/ 738465 h 1253095"/>
              <a:gd name="connsiteX2622" fmla="*/ 1233634 w 1957087"/>
              <a:gd name="connsiteY2622" fmla="*/ 745607 h 1253095"/>
              <a:gd name="connsiteX2623" fmla="*/ 1230063 w 1957087"/>
              <a:gd name="connsiteY2623" fmla="*/ 745954 h 1253095"/>
              <a:gd name="connsiteX2624" fmla="*/ 1228910 w 1957087"/>
              <a:gd name="connsiteY2624" fmla="*/ 743362 h 1253095"/>
              <a:gd name="connsiteX2625" fmla="*/ 1226492 w 1957087"/>
              <a:gd name="connsiteY2625" fmla="*/ 746300 h 1253095"/>
              <a:gd name="connsiteX2626" fmla="*/ 1220043 w 1957087"/>
              <a:gd name="connsiteY2626" fmla="*/ 754136 h 1253095"/>
              <a:gd name="connsiteX2627" fmla="*/ 1225227 w 1957087"/>
              <a:gd name="connsiteY2627" fmla="*/ 751830 h 1253095"/>
              <a:gd name="connsiteX2628" fmla="*/ 1226492 w 1957087"/>
              <a:gd name="connsiteY2628" fmla="*/ 746300 h 1253095"/>
              <a:gd name="connsiteX2629" fmla="*/ 1228573 w 1957087"/>
              <a:gd name="connsiteY2629" fmla="*/ 767728 h 1253095"/>
              <a:gd name="connsiteX2630" fmla="*/ 1222696 w 1957087"/>
              <a:gd name="connsiteY2630" fmla="*/ 762891 h 1253095"/>
              <a:gd name="connsiteX2631" fmla="*/ 1219818 w 1957087"/>
              <a:gd name="connsiteY2631" fmla="*/ 770380 h 1253095"/>
              <a:gd name="connsiteX2632" fmla="*/ 1224083 w 1957087"/>
              <a:gd name="connsiteY2632" fmla="*/ 777176 h 1253095"/>
              <a:gd name="connsiteX2633" fmla="*/ 1234797 w 1957087"/>
              <a:gd name="connsiteY2633" fmla="*/ 776136 h 1253095"/>
              <a:gd name="connsiteX2634" fmla="*/ 1237449 w 1957087"/>
              <a:gd name="connsiteY2634" fmla="*/ 784890 h 1253095"/>
              <a:gd name="connsiteX2635" fmla="*/ 1231000 w 1957087"/>
              <a:gd name="connsiteY2635" fmla="*/ 792726 h 1253095"/>
              <a:gd name="connsiteX2636" fmla="*/ 1236530 w 1957087"/>
              <a:gd name="connsiteY2636" fmla="*/ 793992 h 1253095"/>
              <a:gd name="connsiteX2637" fmla="*/ 1230081 w 1957087"/>
              <a:gd name="connsiteY2637" fmla="*/ 801828 h 1253095"/>
              <a:gd name="connsiteX2638" fmla="*/ 1227775 w 1957087"/>
              <a:gd name="connsiteY2638" fmla="*/ 796644 h 1253095"/>
              <a:gd name="connsiteX2639" fmla="*/ 1222592 w 1957087"/>
              <a:gd name="connsiteY2639" fmla="*/ 798950 h 1253095"/>
              <a:gd name="connsiteX2640" fmla="*/ 1215450 w 1957087"/>
              <a:gd name="connsiteY2640" fmla="*/ 799643 h 1253095"/>
              <a:gd name="connsiteX2641" fmla="*/ 1219368 w 1957087"/>
              <a:gd name="connsiteY2641" fmla="*/ 802868 h 1253095"/>
              <a:gd name="connsiteX2642" fmla="*/ 1222592 w 1957087"/>
              <a:gd name="connsiteY2642" fmla="*/ 798950 h 1253095"/>
              <a:gd name="connsiteX2643" fmla="*/ 1230081 w 1957087"/>
              <a:gd name="connsiteY2643" fmla="*/ 801828 h 1253095"/>
              <a:gd name="connsiteX2644" fmla="*/ 1235611 w 1957087"/>
              <a:gd name="connsiteY2644" fmla="*/ 803094 h 1253095"/>
              <a:gd name="connsiteX2645" fmla="*/ 1241714 w 1957087"/>
              <a:gd name="connsiteY2645" fmla="*/ 791686 h 1253095"/>
              <a:gd name="connsiteX2646" fmla="*/ 1239408 w 1957087"/>
              <a:gd name="connsiteY2646" fmla="*/ 786502 h 1253095"/>
              <a:gd name="connsiteX2647" fmla="*/ 1243326 w 1957087"/>
              <a:gd name="connsiteY2647" fmla="*/ 789727 h 1253095"/>
              <a:gd name="connsiteX2648" fmla="*/ 1251734 w 1957087"/>
              <a:gd name="connsiteY2648" fmla="*/ 783504 h 1253095"/>
              <a:gd name="connsiteX2649" fmla="*/ 1275814 w 1957087"/>
              <a:gd name="connsiteY2649" fmla="*/ 790178 h 1253095"/>
              <a:gd name="connsiteX2650" fmla="*/ 1269711 w 1957087"/>
              <a:gd name="connsiteY2650" fmla="*/ 801585 h 1253095"/>
              <a:gd name="connsiteX2651" fmla="*/ 1268948 w 1957087"/>
              <a:gd name="connsiteY2651" fmla="*/ 796337 h 1253095"/>
              <a:gd name="connsiteX2652" fmla="*/ 1265100 w 1957087"/>
              <a:gd name="connsiteY2652" fmla="*/ 791218 h 1253095"/>
              <a:gd name="connsiteX2653" fmla="*/ 1263834 w 1957087"/>
              <a:gd name="connsiteY2653" fmla="*/ 796748 h 1253095"/>
              <a:gd name="connsiteX2654" fmla="*/ 1256692 w 1957087"/>
              <a:gd name="connsiteY2654" fmla="*/ 797441 h 1253095"/>
              <a:gd name="connsiteX2655" fmla="*/ 1255426 w 1957087"/>
              <a:gd name="connsiteY2655" fmla="*/ 802972 h 1253095"/>
              <a:gd name="connsiteX2656" fmla="*/ 1264181 w 1957087"/>
              <a:gd name="connsiteY2656" fmla="*/ 800319 h 1253095"/>
              <a:gd name="connsiteX2657" fmla="*/ 1266834 w 1957087"/>
              <a:gd name="connsiteY2657" fmla="*/ 809074 h 1253095"/>
              <a:gd name="connsiteX2658" fmla="*/ 1268446 w 1957087"/>
              <a:gd name="connsiteY2658" fmla="*/ 807115 h 1253095"/>
              <a:gd name="connsiteX2659" fmla="*/ 1269486 w 1957087"/>
              <a:gd name="connsiteY2659" fmla="*/ 817829 h 1253095"/>
              <a:gd name="connsiteX2660" fmla="*/ 1263609 w 1957087"/>
              <a:gd name="connsiteY2660" fmla="*/ 812992 h 1253095"/>
              <a:gd name="connsiteX2661" fmla="*/ 1261997 w 1957087"/>
              <a:gd name="connsiteY2661" fmla="*/ 814951 h 1253095"/>
              <a:gd name="connsiteX2662" fmla="*/ 1268221 w 1957087"/>
              <a:gd name="connsiteY2662" fmla="*/ 823359 h 1253095"/>
              <a:gd name="connsiteX2663" fmla="*/ 1277322 w 1957087"/>
              <a:gd name="connsiteY2663" fmla="*/ 824278 h 1253095"/>
              <a:gd name="connsiteX2664" fmla="*/ 1280547 w 1957087"/>
              <a:gd name="connsiteY2664" fmla="*/ 820360 h 1253095"/>
              <a:gd name="connsiteX2665" fmla="*/ 1284465 w 1957087"/>
              <a:gd name="connsiteY2665" fmla="*/ 823584 h 1253095"/>
              <a:gd name="connsiteX2666" fmla="*/ 1288036 w 1957087"/>
              <a:gd name="connsiteY2666" fmla="*/ 823238 h 1253095"/>
              <a:gd name="connsiteX2667" fmla="*/ 1284811 w 1957087"/>
              <a:gd name="connsiteY2667" fmla="*/ 827156 h 1253095"/>
              <a:gd name="connsiteX2668" fmla="*/ 1281587 w 1957087"/>
              <a:gd name="connsiteY2668" fmla="*/ 831074 h 1253095"/>
              <a:gd name="connsiteX2669" fmla="*/ 1287117 w 1957087"/>
              <a:gd name="connsiteY2669" fmla="*/ 832339 h 1253095"/>
              <a:gd name="connsiteX2670" fmla="*/ 1290116 w 1957087"/>
              <a:gd name="connsiteY2670" fmla="*/ 844666 h 1253095"/>
              <a:gd name="connsiteX2671" fmla="*/ 1294953 w 1957087"/>
              <a:gd name="connsiteY2671" fmla="*/ 838788 h 1253095"/>
              <a:gd name="connsiteX2672" fmla="*/ 1300830 w 1957087"/>
              <a:gd name="connsiteY2672" fmla="*/ 843625 h 1253095"/>
              <a:gd name="connsiteX2673" fmla="*/ 1289197 w 1957087"/>
              <a:gd name="connsiteY2673" fmla="*/ 853767 h 1253095"/>
              <a:gd name="connsiteX2674" fmla="*/ 1297033 w 1957087"/>
              <a:gd name="connsiteY2674" fmla="*/ 860216 h 1253095"/>
              <a:gd name="connsiteX2675" fmla="*/ 1293809 w 1957087"/>
              <a:gd name="connsiteY2675" fmla="*/ 864133 h 1253095"/>
              <a:gd name="connsiteX2676" fmla="*/ 1287585 w 1957087"/>
              <a:gd name="connsiteY2676" fmla="*/ 855725 h 1253095"/>
              <a:gd name="connsiteX2677" fmla="*/ 1284933 w 1957087"/>
              <a:gd name="connsiteY2677" fmla="*/ 846971 h 1253095"/>
              <a:gd name="connsiteX2678" fmla="*/ 1271341 w 1957087"/>
              <a:gd name="connsiteY2678" fmla="*/ 855500 h 1253095"/>
              <a:gd name="connsiteX2679" fmla="*/ 1268117 w 1957087"/>
              <a:gd name="connsiteY2679" fmla="*/ 859418 h 1253095"/>
              <a:gd name="connsiteX2680" fmla="*/ 1281136 w 1957087"/>
              <a:gd name="connsiteY2680" fmla="*/ 863561 h 1253095"/>
              <a:gd name="connsiteX2681" fmla="*/ 1283095 w 1957087"/>
              <a:gd name="connsiteY2681" fmla="*/ 865174 h 1253095"/>
              <a:gd name="connsiteX2682" fmla="*/ 1284135 w 1957087"/>
              <a:gd name="connsiteY2682" fmla="*/ 875888 h 1253095"/>
              <a:gd name="connsiteX2683" fmla="*/ 1277911 w 1957087"/>
              <a:gd name="connsiteY2683" fmla="*/ 867479 h 1253095"/>
              <a:gd name="connsiteX2684" fmla="*/ 1269157 w 1957087"/>
              <a:gd name="connsiteY2684" fmla="*/ 870132 h 1253095"/>
              <a:gd name="connsiteX2685" fmla="*/ 1275033 w 1957087"/>
              <a:gd name="connsiteY2685" fmla="*/ 874969 h 1253095"/>
              <a:gd name="connsiteX2686" fmla="*/ 1281604 w 1957087"/>
              <a:gd name="connsiteY2686" fmla="*/ 886948 h 1253095"/>
              <a:gd name="connsiteX2687" fmla="*/ 1278727 w 1957087"/>
              <a:gd name="connsiteY2687" fmla="*/ 894437 h 1253095"/>
              <a:gd name="connsiteX2688" fmla="*/ 1271584 w 1957087"/>
              <a:gd name="connsiteY2688" fmla="*/ 895131 h 1253095"/>
              <a:gd name="connsiteX2689" fmla="*/ 1270319 w 1957087"/>
              <a:gd name="connsiteY2689" fmla="*/ 900661 h 1253095"/>
              <a:gd name="connsiteX2690" fmla="*/ 1279420 w 1957087"/>
              <a:gd name="connsiteY2690" fmla="*/ 901580 h 1253095"/>
              <a:gd name="connsiteX2691" fmla="*/ 1281747 w 1957087"/>
              <a:gd name="connsiteY2691" fmla="*/ 911146 h 1253095"/>
              <a:gd name="connsiteX2692" fmla="*/ 1280807 w 1957087"/>
              <a:gd name="connsiteY2692" fmla="*/ 915865 h 1253095"/>
              <a:gd name="connsiteX2693" fmla="*/ 1277582 w 1957087"/>
              <a:gd name="connsiteY2693" fmla="*/ 919783 h 1253095"/>
              <a:gd name="connsiteX2694" fmla="*/ 1281500 w 1957087"/>
              <a:gd name="connsiteY2694" fmla="*/ 923007 h 1253095"/>
              <a:gd name="connsiteX2695" fmla="*/ 1284725 w 1957087"/>
              <a:gd name="connsiteY2695" fmla="*/ 919089 h 1253095"/>
              <a:gd name="connsiteX2696" fmla="*/ 1291295 w 1957087"/>
              <a:gd name="connsiteY2696" fmla="*/ 931069 h 1253095"/>
              <a:gd name="connsiteX2697" fmla="*/ 1288071 w 1957087"/>
              <a:gd name="connsiteY2697" fmla="*/ 934986 h 1253095"/>
              <a:gd name="connsiteX2698" fmla="*/ 1288602 w 1957087"/>
              <a:gd name="connsiteY2698" fmla="*/ 936737 h 1253095"/>
              <a:gd name="connsiteX2699" fmla="*/ 1286806 w 1957087"/>
              <a:gd name="connsiteY2699" fmla="*/ 940517 h 1253095"/>
              <a:gd name="connsiteX2700" fmla="*/ 1281622 w 1957087"/>
              <a:gd name="connsiteY2700" fmla="*/ 942822 h 1253095"/>
              <a:gd name="connsiteX2701" fmla="*/ 1287498 w 1957087"/>
              <a:gd name="connsiteY2701" fmla="*/ 947659 h 1253095"/>
              <a:gd name="connsiteX2702" fmla="*/ 1294988 w 1957087"/>
              <a:gd name="connsiteY2702" fmla="*/ 950537 h 1253095"/>
              <a:gd name="connsiteX2703" fmla="*/ 1290723 w 1957087"/>
              <a:gd name="connsiteY2703" fmla="*/ 943741 h 1253095"/>
              <a:gd name="connsiteX2704" fmla="*/ 1288602 w 1957087"/>
              <a:gd name="connsiteY2704" fmla="*/ 936737 h 1253095"/>
              <a:gd name="connsiteX2705" fmla="*/ 1291295 w 1957087"/>
              <a:gd name="connsiteY2705" fmla="*/ 931069 h 1253095"/>
              <a:gd name="connsiteX2706" fmla="*/ 1294520 w 1957087"/>
              <a:gd name="connsiteY2706" fmla="*/ 927151 h 1253095"/>
              <a:gd name="connsiteX2707" fmla="*/ 1288989 w 1957087"/>
              <a:gd name="connsiteY2707" fmla="*/ 925885 h 1253095"/>
              <a:gd name="connsiteX2708" fmla="*/ 1280807 w 1957087"/>
              <a:gd name="connsiteY2708" fmla="*/ 915865 h 1253095"/>
              <a:gd name="connsiteX2709" fmla="*/ 1282419 w 1957087"/>
              <a:gd name="connsiteY2709" fmla="*/ 913906 h 1253095"/>
              <a:gd name="connsiteX2710" fmla="*/ 1281747 w 1957087"/>
              <a:gd name="connsiteY2710" fmla="*/ 911146 h 1253095"/>
              <a:gd name="connsiteX2711" fmla="*/ 1282776 w 1957087"/>
              <a:gd name="connsiteY2711" fmla="*/ 905985 h 1253095"/>
              <a:gd name="connsiteX2712" fmla="*/ 1286216 w 1957087"/>
              <a:gd name="connsiteY2712" fmla="*/ 897315 h 1253095"/>
              <a:gd name="connsiteX2713" fmla="*/ 1294970 w 1957087"/>
              <a:gd name="connsiteY2713" fmla="*/ 894663 h 1253095"/>
              <a:gd name="connsiteX2714" fmla="*/ 1294623 w 1957087"/>
              <a:gd name="connsiteY2714" fmla="*/ 891091 h 1253095"/>
              <a:gd name="connsiteX2715" fmla="*/ 1292665 w 1957087"/>
              <a:gd name="connsiteY2715" fmla="*/ 889480 h 1253095"/>
              <a:gd name="connsiteX2716" fmla="*/ 1288747 w 1957087"/>
              <a:gd name="connsiteY2716" fmla="*/ 886255 h 1253095"/>
              <a:gd name="connsiteX2717" fmla="*/ 1291971 w 1957087"/>
              <a:gd name="connsiteY2717" fmla="*/ 882337 h 1253095"/>
              <a:gd name="connsiteX2718" fmla="*/ 1297502 w 1957087"/>
              <a:gd name="connsiteY2718" fmla="*/ 883602 h 1253095"/>
              <a:gd name="connsiteX2719" fmla="*/ 1299807 w 1957087"/>
              <a:gd name="connsiteY2719" fmla="*/ 888785 h 1253095"/>
              <a:gd name="connsiteX2720" fmla="*/ 1312827 w 1957087"/>
              <a:gd name="connsiteY2720" fmla="*/ 892929 h 1253095"/>
              <a:gd name="connsiteX2721" fmla="*/ 1312358 w 1957087"/>
              <a:gd name="connsiteY2721" fmla="*/ 869543 h 1253095"/>
              <a:gd name="connsiteX2722" fmla="*/ 1319501 w 1957087"/>
              <a:gd name="connsiteY2722" fmla="*/ 868849 h 1253095"/>
              <a:gd name="connsiteX2723" fmla="*/ 1320420 w 1957087"/>
              <a:gd name="connsiteY2723" fmla="*/ 859747 h 1253095"/>
              <a:gd name="connsiteX2724" fmla="*/ 1314890 w 1957087"/>
              <a:gd name="connsiteY2724" fmla="*/ 858482 h 1253095"/>
              <a:gd name="connsiteX2725" fmla="*/ 1320298 w 1957087"/>
              <a:gd name="connsiteY2725" fmla="*/ 839933 h 1253095"/>
              <a:gd name="connsiteX2726" fmla="*/ 1326175 w 1957087"/>
              <a:gd name="connsiteY2726" fmla="*/ 844770 h 1253095"/>
              <a:gd name="connsiteX2727" fmla="*/ 1323298 w 1957087"/>
              <a:gd name="connsiteY2727" fmla="*/ 852258 h 1253095"/>
              <a:gd name="connsiteX2728" fmla="*/ 1328134 w 1957087"/>
              <a:gd name="connsiteY2728" fmla="*/ 846382 h 1253095"/>
              <a:gd name="connsiteX2729" fmla="*/ 1347949 w 1957087"/>
              <a:gd name="connsiteY2729" fmla="*/ 846260 h 1253095"/>
              <a:gd name="connsiteX2730" fmla="*/ 1339888 w 1957087"/>
              <a:gd name="connsiteY2730" fmla="*/ 856055 h 1253095"/>
              <a:gd name="connsiteX2731" fmla="*/ 1343806 w 1957087"/>
              <a:gd name="connsiteY2731" fmla="*/ 859280 h 1253095"/>
              <a:gd name="connsiteX2732" fmla="*/ 1349908 w 1957087"/>
              <a:gd name="connsiteY2732" fmla="*/ 847872 h 1253095"/>
              <a:gd name="connsiteX2733" fmla="*/ 1352214 w 1957087"/>
              <a:gd name="connsiteY2733" fmla="*/ 853056 h 1253095"/>
              <a:gd name="connsiteX2734" fmla="*/ 1353358 w 1957087"/>
              <a:gd name="connsiteY2734" fmla="*/ 827711 h 1253095"/>
              <a:gd name="connsiteX2735" fmla="*/ 1361766 w 1957087"/>
              <a:gd name="connsiteY2735" fmla="*/ 821487 h 1253095"/>
              <a:gd name="connsiteX2736" fmla="*/ 1368337 w 1957087"/>
              <a:gd name="connsiteY2736" fmla="*/ 833466 h 1253095"/>
              <a:gd name="connsiteX2737" fmla="*/ 1359929 w 1957087"/>
              <a:gd name="connsiteY2737" fmla="*/ 839690 h 1253095"/>
              <a:gd name="connsiteX2738" fmla="*/ 1363847 w 1957087"/>
              <a:gd name="connsiteY2738" fmla="*/ 842914 h 1253095"/>
              <a:gd name="connsiteX2739" fmla="*/ 1357398 w 1957087"/>
              <a:gd name="connsiteY2739" fmla="*/ 850750 h 1253095"/>
              <a:gd name="connsiteX2740" fmla="*/ 1360969 w 1957087"/>
              <a:gd name="connsiteY2740" fmla="*/ 850404 h 1253095"/>
              <a:gd name="connsiteX2741" fmla="*/ 1359704 w 1957087"/>
              <a:gd name="connsiteY2741" fmla="*/ 855934 h 1253095"/>
              <a:gd name="connsiteX2742" fmla="*/ 1364887 w 1957087"/>
              <a:gd name="connsiteY2742" fmla="*/ 853628 h 1253095"/>
              <a:gd name="connsiteX2743" fmla="*/ 1373069 w 1957087"/>
              <a:gd name="connsiteY2743" fmla="*/ 863648 h 1253095"/>
              <a:gd name="connsiteX2744" fmla="*/ 1374335 w 1957087"/>
              <a:gd name="connsiteY2744" fmla="*/ 858118 h 1253095"/>
              <a:gd name="connsiteX2745" fmla="*/ 1379865 w 1957087"/>
              <a:gd name="connsiteY2745" fmla="*/ 859383 h 1253095"/>
              <a:gd name="connsiteX2746" fmla="*/ 1373416 w 1957087"/>
              <a:gd name="connsiteY2746" fmla="*/ 867219 h 1253095"/>
              <a:gd name="connsiteX2747" fmla="*/ 1382518 w 1957087"/>
              <a:gd name="connsiteY2747" fmla="*/ 868138 h 1253095"/>
              <a:gd name="connsiteX2748" fmla="*/ 1388967 w 1957087"/>
              <a:gd name="connsiteY2748" fmla="*/ 860303 h 1253095"/>
              <a:gd name="connsiteX2749" fmla="*/ 1379865 w 1957087"/>
              <a:gd name="connsiteY2749" fmla="*/ 859383 h 1253095"/>
              <a:gd name="connsiteX2750" fmla="*/ 1382743 w 1957087"/>
              <a:gd name="connsiteY2750" fmla="*/ 851895 h 1253095"/>
              <a:gd name="connsiteX2751" fmla="*/ 1370417 w 1957087"/>
              <a:gd name="connsiteY2751" fmla="*/ 854893 h 1253095"/>
              <a:gd name="connsiteX2752" fmla="*/ 1366153 w 1957087"/>
              <a:gd name="connsiteY2752" fmla="*/ 848098 h 1253095"/>
              <a:gd name="connsiteX2753" fmla="*/ 1369030 w 1957087"/>
              <a:gd name="connsiteY2753" fmla="*/ 840609 h 1253095"/>
              <a:gd name="connsiteX2754" fmla="*/ 1376519 w 1957087"/>
              <a:gd name="connsiteY2754" fmla="*/ 843486 h 1253095"/>
              <a:gd name="connsiteX2755" fmla="*/ 1384580 w 1957087"/>
              <a:gd name="connsiteY2755" fmla="*/ 833691 h 1253095"/>
              <a:gd name="connsiteX2756" fmla="*/ 1390804 w 1957087"/>
              <a:gd name="connsiteY2756" fmla="*/ 842099 h 1253095"/>
              <a:gd name="connsiteX2757" fmla="*/ 1397947 w 1957087"/>
              <a:gd name="connsiteY2757" fmla="*/ 841406 h 1253095"/>
              <a:gd name="connsiteX2758" fmla="*/ 1400253 w 1957087"/>
              <a:gd name="connsiteY2758" fmla="*/ 846590 h 1253095"/>
              <a:gd name="connsiteX2759" fmla="*/ 1391498 w 1957087"/>
              <a:gd name="connsiteY2759" fmla="*/ 849242 h 1253095"/>
              <a:gd name="connsiteX2760" fmla="*/ 1394150 w 1957087"/>
              <a:gd name="connsiteY2760" fmla="*/ 857997 h 1253095"/>
              <a:gd name="connsiteX2761" fmla="*/ 1415231 w 1957087"/>
              <a:gd name="connsiteY2761" fmla="*/ 852345 h 1253095"/>
              <a:gd name="connsiteX2762" fmla="*/ 1405436 w 1957087"/>
              <a:gd name="connsiteY2762" fmla="*/ 844284 h 1253095"/>
              <a:gd name="connsiteX2763" fmla="*/ 1409039 w 1957087"/>
              <a:gd name="connsiteY2763" fmla="*/ 841617 h 1253095"/>
              <a:gd name="connsiteX2764" fmla="*/ 1405089 w 1957087"/>
              <a:gd name="connsiteY2764" fmla="*/ 840713 h 1253095"/>
              <a:gd name="connsiteX2765" fmla="*/ 1404396 w 1957087"/>
              <a:gd name="connsiteY2765" fmla="*/ 833570 h 1253095"/>
              <a:gd name="connsiteX2766" fmla="*/ 1398865 w 1957087"/>
              <a:gd name="connsiteY2766" fmla="*/ 832305 h 1253095"/>
              <a:gd name="connsiteX2767" fmla="*/ 1402090 w 1957087"/>
              <a:gd name="connsiteY2767" fmla="*/ 828387 h 1253095"/>
              <a:gd name="connsiteX2768" fmla="*/ 1392641 w 1957087"/>
              <a:gd name="connsiteY2768" fmla="*/ 823897 h 1253095"/>
              <a:gd name="connsiteX2769" fmla="*/ 1410498 w 1957087"/>
              <a:gd name="connsiteY2769" fmla="*/ 822163 h 1253095"/>
              <a:gd name="connsiteX2770" fmla="*/ 1404049 w 1957087"/>
              <a:gd name="connsiteY2770" fmla="*/ 829999 h 1253095"/>
              <a:gd name="connsiteX2771" fmla="*/ 1411538 w 1957087"/>
              <a:gd name="connsiteY2771" fmla="*/ 832876 h 1253095"/>
              <a:gd name="connsiteX2772" fmla="*/ 1418333 w 1957087"/>
              <a:gd name="connsiteY2772" fmla="*/ 828612 h 1253095"/>
              <a:gd name="connsiteX2773" fmla="*/ 1424210 w 1957087"/>
              <a:gd name="connsiteY2773" fmla="*/ 833449 h 1253095"/>
              <a:gd name="connsiteX2774" fmla="*/ 1420986 w 1957087"/>
              <a:gd name="connsiteY2774" fmla="*/ 837367 h 1253095"/>
              <a:gd name="connsiteX2775" fmla="*/ 1431700 w 1957087"/>
              <a:gd name="connsiteY2775" fmla="*/ 836326 h 1253095"/>
              <a:gd name="connsiteX2776" fmla="*/ 1430778 w 1957087"/>
              <a:gd name="connsiteY2776" fmla="*/ 834253 h 1253095"/>
              <a:gd name="connsiteX2777" fmla="*/ 1429740 w 1957087"/>
              <a:gd name="connsiteY2777" fmla="*/ 834715 h 1253095"/>
              <a:gd name="connsiteX2778" fmla="*/ 1427435 w 1957087"/>
              <a:gd name="connsiteY2778" fmla="*/ 829531 h 1253095"/>
              <a:gd name="connsiteX2779" fmla="*/ 1418333 w 1957087"/>
              <a:gd name="connsiteY2779" fmla="*/ 828612 h 1253095"/>
              <a:gd name="connsiteX2780" fmla="*/ 1425129 w 1957087"/>
              <a:gd name="connsiteY2780" fmla="*/ 824347 h 1253095"/>
              <a:gd name="connsiteX2781" fmla="*/ 1429966 w 1957087"/>
              <a:gd name="connsiteY2781" fmla="*/ 818470 h 1253095"/>
              <a:gd name="connsiteX2782" fmla="*/ 1430885 w 1957087"/>
              <a:gd name="connsiteY2782" fmla="*/ 809369 h 1253095"/>
              <a:gd name="connsiteX2783" fmla="*/ 1436762 w 1957087"/>
              <a:gd name="connsiteY2783" fmla="*/ 814206 h 1253095"/>
              <a:gd name="connsiteX2784" fmla="*/ 1453924 w 1957087"/>
              <a:gd name="connsiteY2784" fmla="*/ 805330 h 1253095"/>
              <a:gd name="connsiteX2785" fmla="*/ 1462107 w 1957087"/>
              <a:gd name="connsiteY2785" fmla="*/ 815350 h 1253095"/>
              <a:gd name="connsiteX2786" fmla="*/ 1458885 w 1957087"/>
              <a:gd name="connsiteY2786" fmla="*/ 826252 h 1253095"/>
              <a:gd name="connsiteX2787" fmla="*/ 1459008 w 1957087"/>
              <a:gd name="connsiteY2787" fmla="*/ 826582 h 1253095"/>
              <a:gd name="connsiteX2788" fmla="*/ 1450821 w 1957087"/>
              <a:gd name="connsiteY2788" fmla="*/ 829062 h 1253095"/>
              <a:gd name="connsiteX2789" fmla="*/ 1456698 w 1957087"/>
              <a:gd name="connsiteY2789" fmla="*/ 833899 h 1253095"/>
              <a:gd name="connsiteX2790" fmla="*/ 1459256 w 1957087"/>
              <a:gd name="connsiteY2790" fmla="*/ 827242 h 1253095"/>
              <a:gd name="connsiteX2791" fmla="*/ 1462229 w 1957087"/>
              <a:gd name="connsiteY2791" fmla="*/ 835165 h 1253095"/>
              <a:gd name="connsiteX2792" fmla="*/ 1470065 w 1957087"/>
              <a:gd name="connsiteY2792" fmla="*/ 841614 h 1253095"/>
              <a:gd name="connsiteX2793" fmla="*/ 1460963 w 1957087"/>
              <a:gd name="connsiteY2793" fmla="*/ 840695 h 1253095"/>
              <a:gd name="connsiteX2794" fmla="*/ 1459698 w 1957087"/>
              <a:gd name="connsiteY2794" fmla="*/ 846225 h 1253095"/>
              <a:gd name="connsiteX2795" fmla="*/ 1461656 w 1957087"/>
              <a:gd name="connsiteY2795" fmla="*/ 847837 h 1253095"/>
              <a:gd name="connsiteX2796" fmla="*/ 1463268 w 1957087"/>
              <a:gd name="connsiteY2796" fmla="*/ 845878 h 1253095"/>
              <a:gd name="connsiteX2797" fmla="*/ 1469145 w 1957087"/>
              <a:gd name="connsiteY2797" fmla="*/ 850715 h 1253095"/>
              <a:gd name="connsiteX2798" fmla="*/ 1464308 w 1957087"/>
              <a:gd name="connsiteY2798" fmla="*/ 856592 h 1253095"/>
              <a:gd name="connsiteX2799" fmla="*/ 1461697 w 1957087"/>
              <a:gd name="connsiteY2799" fmla="*/ 854443 h 1253095"/>
              <a:gd name="connsiteX2800" fmla="*/ 1457860 w 1957087"/>
              <a:gd name="connsiteY2800" fmla="*/ 864428 h 1253095"/>
              <a:gd name="connsiteX2801" fmla="*/ 1465349 w 1957087"/>
              <a:gd name="connsiteY2801" fmla="*/ 867306 h 1253095"/>
              <a:gd name="connsiteX2802" fmla="*/ 1462697 w 1957087"/>
              <a:gd name="connsiteY2802" fmla="*/ 858551 h 1253095"/>
              <a:gd name="connsiteX2803" fmla="*/ 1467881 w 1957087"/>
              <a:gd name="connsiteY2803" fmla="*/ 856246 h 1253095"/>
              <a:gd name="connsiteX2804" fmla="*/ 1476635 w 1957087"/>
              <a:gd name="connsiteY2804" fmla="*/ 853593 h 1253095"/>
              <a:gd name="connsiteX2805" fmla="*/ 1473757 w 1957087"/>
              <a:gd name="connsiteY2805" fmla="*/ 861082 h 1253095"/>
              <a:gd name="connsiteX2806" fmla="*/ 1479288 w 1957087"/>
              <a:gd name="connsiteY2806" fmla="*/ 862347 h 1253095"/>
              <a:gd name="connsiteX2807" fmla="*/ 1485390 w 1957087"/>
              <a:gd name="connsiteY2807" fmla="*/ 850941 h 1253095"/>
              <a:gd name="connsiteX2808" fmla="*/ 1483084 w 1957087"/>
              <a:gd name="connsiteY2808" fmla="*/ 845757 h 1253095"/>
              <a:gd name="connsiteX2809" fmla="*/ 1487921 w 1957087"/>
              <a:gd name="connsiteY2809" fmla="*/ 839880 h 1253095"/>
              <a:gd name="connsiteX2810" fmla="*/ 1491839 w 1957087"/>
              <a:gd name="connsiteY2810" fmla="*/ 843104 h 1253095"/>
              <a:gd name="connsiteX2811" fmla="*/ 1495063 w 1957087"/>
              <a:gd name="connsiteY2811" fmla="*/ 839186 h 1253095"/>
              <a:gd name="connsiteX2812" fmla="*/ 1497369 w 1957087"/>
              <a:gd name="connsiteY2812" fmla="*/ 844370 h 1253095"/>
              <a:gd name="connsiteX2813" fmla="*/ 1507736 w 1957087"/>
              <a:gd name="connsiteY2813" fmla="*/ 839759 h 1253095"/>
              <a:gd name="connsiteX2814" fmla="*/ 1511879 w 1957087"/>
              <a:gd name="connsiteY2814" fmla="*/ 826739 h 1253095"/>
              <a:gd name="connsiteX2815" fmla="*/ 1514185 w 1957087"/>
              <a:gd name="connsiteY2815" fmla="*/ 831923 h 1253095"/>
              <a:gd name="connsiteX2816" fmla="*/ 1522940 w 1957087"/>
              <a:gd name="connsiteY2816" fmla="*/ 829271 h 1253095"/>
              <a:gd name="connsiteX2817" fmla="*/ 1527608 w 1957087"/>
              <a:gd name="connsiteY2817" fmla="*/ 835576 h 1253095"/>
              <a:gd name="connsiteX2818" fmla="*/ 1532041 w 1957087"/>
              <a:gd name="connsiteY2818" fmla="*/ 830189 h 1253095"/>
              <a:gd name="connsiteX2819" fmla="*/ 1532734 w 1957087"/>
              <a:gd name="connsiteY2819" fmla="*/ 837332 h 1253095"/>
              <a:gd name="connsiteX2820" fmla="*/ 1529166 w 1957087"/>
              <a:gd name="connsiteY2820" fmla="*/ 837679 h 1253095"/>
              <a:gd name="connsiteX2821" fmla="*/ 1538265 w 1957087"/>
              <a:gd name="connsiteY2821" fmla="*/ 838597 h 1253095"/>
              <a:gd name="connsiteX2822" fmla="*/ 1543101 w 1957087"/>
              <a:gd name="connsiteY2822" fmla="*/ 832721 h 1253095"/>
              <a:gd name="connsiteX2823" fmla="*/ 1555081 w 1957087"/>
              <a:gd name="connsiteY2823" fmla="*/ 826150 h 1253095"/>
              <a:gd name="connsiteX2824" fmla="*/ 1549204 w 1957087"/>
              <a:gd name="connsiteY2824" fmla="*/ 821313 h 1253095"/>
              <a:gd name="connsiteX2825" fmla="*/ 1556000 w 1957087"/>
              <a:gd name="connsiteY2825" fmla="*/ 817048 h 1253095"/>
              <a:gd name="connsiteX2826" fmla="*/ 1561530 w 1957087"/>
              <a:gd name="connsiteY2826" fmla="*/ 818314 h 1253095"/>
              <a:gd name="connsiteX2827" fmla="*/ 1563836 w 1957087"/>
              <a:gd name="connsiteY2827" fmla="*/ 823497 h 1253095"/>
              <a:gd name="connsiteX2828" fmla="*/ 1573284 w 1957087"/>
              <a:gd name="connsiteY2828" fmla="*/ 827987 h 1253095"/>
              <a:gd name="connsiteX2829" fmla="*/ 1578120 w 1957087"/>
              <a:gd name="connsiteY2829" fmla="*/ 822111 h 1253095"/>
              <a:gd name="connsiteX2830" fmla="*/ 1568672 w 1957087"/>
              <a:gd name="connsiteY2830" fmla="*/ 817621 h 1253095"/>
              <a:gd name="connsiteX2831" fmla="*/ 1569938 w 1957087"/>
              <a:gd name="connsiteY2831" fmla="*/ 812091 h 1253095"/>
              <a:gd name="connsiteX2832" fmla="*/ 1579958 w 1957087"/>
              <a:gd name="connsiteY2832" fmla="*/ 803908 h 1253095"/>
              <a:gd name="connsiteX2833" fmla="*/ 1580999 w 1957087"/>
              <a:gd name="connsiteY2833" fmla="*/ 814622 h 1253095"/>
              <a:gd name="connsiteX2834" fmla="*/ 1584886 w 1957087"/>
              <a:gd name="connsiteY2834" fmla="*/ 812892 h 1253095"/>
              <a:gd name="connsiteX2835" fmla="*/ 1585835 w 1957087"/>
              <a:gd name="connsiteY2835" fmla="*/ 808745 h 1253095"/>
              <a:gd name="connsiteX2836" fmla="*/ 1585834 w 1957087"/>
              <a:gd name="connsiteY2836" fmla="*/ 808745 h 1253095"/>
              <a:gd name="connsiteX2837" fmla="*/ 1589059 w 1957087"/>
              <a:gd name="connsiteY2837" fmla="*/ 804827 h 1253095"/>
              <a:gd name="connsiteX2838" fmla="*/ 1594936 w 1957087"/>
              <a:gd name="connsiteY2838" fmla="*/ 809664 h 1253095"/>
              <a:gd name="connsiteX2839" fmla="*/ 1589176 w 1957087"/>
              <a:gd name="connsiteY2839" fmla="*/ 810673 h 1253095"/>
              <a:gd name="connsiteX2840" fmla="*/ 1585839 w 1957087"/>
              <a:gd name="connsiteY2840" fmla="*/ 808747 h 1253095"/>
              <a:gd name="connsiteX2841" fmla="*/ 1591712 w 1957087"/>
              <a:gd name="connsiteY2841" fmla="*/ 813581 h 1253095"/>
              <a:gd name="connsiteX2842" fmla="*/ 1583997 w 1957087"/>
              <a:gd name="connsiteY2842" fmla="*/ 826948 h 1253095"/>
              <a:gd name="connsiteX2843" fmla="*/ 1595977 w 1957087"/>
              <a:gd name="connsiteY2843" fmla="*/ 820377 h 1253095"/>
              <a:gd name="connsiteX2844" fmla="*/ 1595405 w 1957087"/>
              <a:gd name="connsiteY2844" fmla="*/ 833050 h 1253095"/>
              <a:gd name="connsiteX2845" fmla="*/ 1604506 w 1957087"/>
              <a:gd name="connsiteY2845" fmla="*/ 833968 h 1253095"/>
              <a:gd name="connsiteX2846" fmla="*/ 1609343 w 1957087"/>
              <a:gd name="connsiteY2846" fmla="*/ 828091 h 1253095"/>
              <a:gd name="connsiteX2847" fmla="*/ 1617526 w 1957087"/>
              <a:gd name="connsiteY2847" fmla="*/ 838112 h 1253095"/>
              <a:gd name="connsiteX2848" fmla="*/ 1622363 w 1957087"/>
              <a:gd name="connsiteY2848" fmla="*/ 832235 h 1253095"/>
              <a:gd name="connsiteX2849" fmla="*/ 1624322 w 1957087"/>
              <a:gd name="connsiteY2849" fmla="*/ 833847 h 1253095"/>
              <a:gd name="connsiteX2850" fmla="*/ 1619485 w 1957087"/>
              <a:gd name="connsiteY2850" fmla="*/ 839724 h 1253095"/>
              <a:gd name="connsiteX2851" fmla="*/ 1625362 w 1957087"/>
              <a:gd name="connsiteY2851" fmla="*/ 844561 h 1253095"/>
              <a:gd name="connsiteX2852" fmla="*/ 1628586 w 1957087"/>
              <a:gd name="connsiteY2852" fmla="*/ 840643 h 1253095"/>
              <a:gd name="connsiteX2853" fmla="*/ 1632504 w 1957087"/>
              <a:gd name="connsiteY2853" fmla="*/ 843868 h 1253095"/>
              <a:gd name="connsiteX2854" fmla="*/ 1634117 w 1957087"/>
              <a:gd name="connsiteY2854" fmla="*/ 841908 h 1253095"/>
              <a:gd name="connsiteX2855" fmla="*/ 1635783 w 1957087"/>
              <a:gd name="connsiteY2855" fmla="*/ 844796 h 1253095"/>
              <a:gd name="connsiteX2856" fmla="*/ 1634810 w 1957087"/>
              <a:gd name="connsiteY2856" fmla="*/ 849051 h 1253095"/>
              <a:gd name="connsiteX2857" fmla="*/ 1614995 w 1957087"/>
              <a:gd name="connsiteY2857" fmla="*/ 849173 h 1253095"/>
              <a:gd name="connsiteX2858" fmla="*/ 1608771 w 1957087"/>
              <a:gd name="connsiteY2858" fmla="*/ 840764 h 1253095"/>
              <a:gd name="connsiteX2859" fmla="*/ 1593220 w 1957087"/>
              <a:gd name="connsiteY2859" fmla="*/ 847681 h 1253095"/>
              <a:gd name="connsiteX2860" fmla="*/ 1594260 w 1957087"/>
              <a:gd name="connsiteY2860" fmla="*/ 858395 h 1253095"/>
              <a:gd name="connsiteX2861" fmla="*/ 1581588 w 1957087"/>
              <a:gd name="connsiteY2861" fmla="*/ 857823 h 1253095"/>
              <a:gd name="connsiteX2862" fmla="*/ 1576751 w 1957087"/>
              <a:gd name="connsiteY2862" fmla="*/ 863701 h 1253095"/>
              <a:gd name="connsiteX2863" fmla="*/ 1587811 w 1957087"/>
              <a:gd name="connsiteY2863" fmla="*/ 866231 h 1253095"/>
              <a:gd name="connsiteX2864" fmla="*/ 1598525 w 1957087"/>
              <a:gd name="connsiteY2864" fmla="*/ 865191 h 1253095"/>
              <a:gd name="connsiteX2865" fmla="*/ 1594260 w 1957087"/>
              <a:gd name="connsiteY2865" fmla="*/ 858395 h 1253095"/>
              <a:gd name="connsiteX2866" fmla="*/ 1601056 w 1957087"/>
              <a:gd name="connsiteY2866" fmla="*/ 854130 h 1253095"/>
              <a:gd name="connsiteX2867" fmla="*/ 1605893 w 1957087"/>
              <a:gd name="connsiteY2867" fmla="*/ 848254 h 1253095"/>
              <a:gd name="connsiteX2868" fmla="*/ 1611770 w 1957087"/>
              <a:gd name="connsiteY2868" fmla="*/ 853091 h 1253095"/>
              <a:gd name="connsiteX2869" fmla="*/ 1610852 w 1957087"/>
              <a:gd name="connsiteY2869" fmla="*/ 862192 h 1253095"/>
              <a:gd name="connsiteX2870" fmla="*/ 1628707 w 1957087"/>
              <a:gd name="connsiteY2870" fmla="*/ 860458 h 1253095"/>
              <a:gd name="connsiteX2871" fmla="*/ 1641952 w 1957087"/>
              <a:gd name="connsiteY2871" fmla="*/ 848357 h 1253095"/>
              <a:gd name="connsiteX2872" fmla="*/ 1636825 w 1957087"/>
              <a:gd name="connsiteY2872" fmla="*/ 846601 h 1253095"/>
              <a:gd name="connsiteX2873" fmla="*/ 1635783 w 1957087"/>
              <a:gd name="connsiteY2873" fmla="*/ 844796 h 1253095"/>
              <a:gd name="connsiteX2874" fmla="*/ 1636075 w 1957087"/>
              <a:gd name="connsiteY2874" fmla="*/ 843520 h 1253095"/>
              <a:gd name="connsiteX2875" fmla="*/ 1634117 w 1957087"/>
              <a:gd name="connsiteY2875" fmla="*/ 841908 h 1253095"/>
              <a:gd name="connsiteX2876" fmla="*/ 1635729 w 1957087"/>
              <a:gd name="connsiteY2876" fmla="*/ 839950 h 1253095"/>
              <a:gd name="connsiteX2877" fmla="*/ 1638260 w 1957087"/>
              <a:gd name="connsiteY2877" fmla="*/ 828889 h 1253095"/>
              <a:gd name="connsiteX2878" fmla="*/ 1640565 w 1957087"/>
              <a:gd name="connsiteY2878" fmla="*/ 834073 h 1253095"/>
              <a:gd name="connsiteX2879" fmla="*/ 1652544 w 1957087"/>
              <a:gd name="connsiteY2879" fmla="*/ 827502 h 1253095"/>
              <a:gd name="connsiteX2880" fmla="*/ 1651279 w 1957087"/>
              <a:gd name="connsiteY2880" fmla="*/ 833032 h 1253095"/>
              <a:gd name="connsiteX2881" fmla="*/ 1656809 w 1957087"/>
              <a:gd name="connsiteY2881" fmla="*/ 834298 h 1253095"/>
              <a:gd name="connsiteX2882" fmla="*/ 1658196 w 1957087"/>
              <a:gd name="connsiteY2882" fmla="*/ 848583 h 1253095"/>
              <a:gd name="connsiteX2883" fmla="*/ 1644258 w 1957087"/>
              <a:gd name="connsiteY2883" fmla="*/ 853541 h 1253095"/>
              <a:gd name="connsiteX2884" fmla="*/ 1648281 w 1957087"/>
              <a:gd name="connsiteY2884" fmla="*/ 868865 h 1253095"/>
              <a:gd name="connsiteX2885" fmla="*/ 1650498 w 1957087"/>
              <a:gd name="connsiteY2885" fmla="*/ 868014 h 1253095"/>
              <a:gd name="connsiteX2886" fmla="*/ 1646909 w 1957087"/>
              <a:gd name="connsiteY2886" fmla="*/ 862296 h 1253095"/>
              <a:gd name="connsiteX2887" fmla="*/ 1652093 w 1957087"/>
              <a:gd name="connsiteY2887" fmla="*/ 859990 h 1253095"/>
              <a:gd name="connsiteX2888" fmla="*/ 1655318 w 1957087"/>
              <a:gd name="connsiteY2888" fmla="*/ 856072 h 1253095"/>
              <a:gd name="connsiteX2889" fmla="*/ 1657623 w 1957087"/>
              <a:gd name="connsiteY2889" fmla="*/ 861256 h 1253095"/>
              <a:gd name="connsiteX2890" fmla="*/ 1661195 w 1957087"/>
              <a:gd name="connsiteY2890" fmla="*/ 860909 h 1253095"/>
              <a:gd name="connsiteX2891" fmla="*/ 1668909 w 1957087"/>
              <a:gd name="connsiteY2891" fmla="*/ 847543 h 1253095"/>
              <a:gd name="connsiteX2892" fmla="*/ 1672827 w 1957087"/>
              <a:gd name="connsiteY2892" fmla="*/ 850768 h 1253095"/>
              <a:gd name="connsiteX2893" fmla="*/ 1671562 w 1957087"/>
              <a:gd name="connsiteY2893" fmla="*/ 856297 h 1253095"/>
              <a:gd name="connsiteX2894" fmla="*/ 1664766 w 1957087"/>
              <a:gd name="connsiteY2894" fmla="*/ 860562 h 1253095"/>
              <a:gd name="connsiteX2895" fmla="*/ 1664585 w 1957087"/>
              <a:gd name="connsiteY2895" fmla="*/ 865537 h 1253095"/>
              <a:gd name="connsiteX2896" fmla="*/ 1663601 w 1957087"/>
              <a:gd name="connsiteY2896" fmla="*/ 864224 h 1253095"/>
              <a:gd name="connsiteX2897" fmla="*/ 1664566 w 1957087"/>
              <a:gd name="connsiteY2897" fmla="*/ 866045 h 1253095"/>
              <a:gd name="connsiteX2898" fmla="*/ 1664585 w 1957087"/>
              <a:gd name="connsiteY2898" fmla="*/ 865537 h 1253095"/>
              <a:gd name="connsiteX2899" fmla="*/ 1667419 w 1957087"/>
              <a:gd name="connsiteY2899" fmla="*/ 869317 h 1253095"/>
              <a:gd name="connsiteX2900" fmla="*/ 1664194 w 1957087"/>
              <a:gd name="connsiteY2900" fmla="*/ 873235 h 1253095"/>
              <a:gd name="connsiteX2901" fmla="*/ 1656705 w 1957087"/>
              <a:gd name="connsiteY2901" fmla="*/ 870357 h 1253095"/>
              <a:gd name="connsiteX2902" fmla="*/ 1657970 w 1957087"/>
              <a:gd name="connsiteY2902" fmla="*/ 864827 h 1253095"/>
              <a:gd name="connsiteX2903" fmla="*/ 1653063 w 1957087"/>
              <a:gd name="connsiteY2903" fmla="*/ 867906 h 1253095"/>
              <a:gd name="connsiteX2904" fmla="*/ 1657745 w 1957087"/>
              <a:gd name="connsiteY2904" fmla="*/ 881071 h 1253095"/>
              <a:gd name="connsiteX2905" fmla="*/ 1662582 w 1957087"/>
              <a:gd name="connsiteY2905" fmla="*/ 875194 h 1253095"/>
              <a:gd name="connsiteX2906" fmla="*/ 1663276 w 1957087"/>
              <a:gd name="connsiteY2906" fmla="*/ 882336 h 1253095"/>
              <a:gd name="connsiteX2907" fmla="*/ 1652562 w 1957087"/>
              <a:gd name="connsiteY2907" fmla="*/ 883377 h 1253095"/>
              <a:gd name="connsiteX2908" fmla="*/ 1648990 w 1957087"/>
              <a:gd name="connsiteY2908" fmla="*/ 883723 h 1253095"/>
              <a:gd name="connsiteX2909" fmla="*/ 1647725 w 1957087"/>
              <a:gd name="connsiteY2909" fmla="*/ 889253 h 1253095"/>
              <a:gd name="connsiteX2910" fmla="*/ 1653255 w 1957087"/>
              <a:gd name="connsiteY2910" fmla="*/ 890519 h 1253095"/>
              <a:gd name="connsiteX2911" fmla="*/ 1646806 w 1957087"/>
              <a:gd name="connsiteY2911" fmla="*/ 898355 h 1253095"/>
              <a:gd name="connsiteX2912" fmla="*/ 1652337 w 1957087"/>
              <a:gd name="connsiteY2912" fmla="*/ 899620 h 1253095"/>
              <a:gd name="connsiteX2913" fmla="*/ 1647847 w 1957087"/>
              <a:gd name="connsiteY2913" fmla="*/ 909069 h 1253095"/>
              <a:gd name="connsiteX2914" fmla="*/ 1654643 w 1957087"/>
              <a:gd name="connsiteY2914" fmla="*/ 904804 h 1253095"/>
              <a:gd name="connsiteX2915" fmla="*/ 1664437 w 1957087"/>
              <a:gd name="connsiteY2915" fmla="*/ 912865 h 1253095"/>
              <a:gd name="connsiteX2916" fmla="*/ 1667090 w 1957087"/>
              <a:gd name="connsiteY2916" fmla="*/ 921620 h 1253095"/>
              <a:gd name="connsiteX2917" fmla="*/ 1669395 w 1957087"/>
              <a:gd name="connsiteY2917" fmla="*/ 926803 h 1253095"/>
              <a:gd name="connsiteX2918" fmla="*/ 1649580 w 1957087"/>
              <a:gd name="connsiteY2918" fmla="*/ 926925 h 1253095"/>
              <a:gd name="connsiteX2919" fmla="*/ 1642437 w 1957087"/>
              <a:gd name="connsiteY2919" fmla="*/ 927618 h 1253095"/>
              <a:gd name="connsiteX2920" fmla="*/ 1643131 w 1957087"/>
              <a:gd name="connsiteY2920" fmla="*/ 934760 h 1253095"/>
              <a:gd name="connsiteX2921" fmla="*/ 1649580 w 1957087"/>
              <a:gd name="connsiteY2921" fmla="*/ 926925 h 1253095"/>
              <a:gd name="connsiteX2922" fmla="*/ 1651886 w 1957087"/>
              <a:gd name="connsiteY2922" fmla="*/ 932108 h 1253095"/>
              <a:gd name="connsiteX2923" fmla="*/ 1664212 w 1957087"/>
              <a:gd name="connsiteY2923" fmla="*/ 929109 h 1253095"/>
              <a:gd name="connsiteX2924" fmla="*/ 1668823 w 1957087"/>
              <a:gd name="connsiteY2924" fmla="*/ 939476 h 1253095"/>
              <a:gd name="connsiteX2925" fmla="*/ 1674926 w 1957087"/>
              <a:gd name="connsiteY2925" fmla="*/ 928069 h 1253095"/>
              <a:gd name="connsiteX2926" fmla="*/ 1686679 w 1957087"/>
              <a:gd name="connsiteY2926" fmla="*/ 937742 h 1253095"/>
              <a:gd name="connsiteX2927" fmla="*/ 1677924 w 1957087"/>
              <a:gd name="connsiteY2927" fmla="*/ 940395 h 1253095"/>
              <a:gd name="connsiteX2928" fmla="*/ 1696821 w 1957087"/>
              <a:gd name="connsiteY2928" fmla="*/ 949375 h 1253095"/>
              <a:gd name="connsiteX2929" fmla="*/ 1698087 w 1957087"/>
              <a:gd name="connsiteY2929" fmla="*/ 943845 h 1253095"/>
              <a:gd name="connsiteX2930" fmla="*/ 1703963 w 1957087"/>
              <a:gd name="connsiteY2930" fmla="*/ 948681 h 1253095"/>
              <a:gd name="connsiteX2931" fmla="*/ 1695902 w 1957087"/>
              <a:gd name="connsiteY2931" fmla="*/ 958476 h 1253095"/>
              <a:gd name="connsiteX2932" fmla="*/ 1688066 w 1957087"/>
              <a:gd name="connsiteY2932" fmla="*/ 952028 h 1253095"/>
              <a:gd name="connsiteX2933" fmla="*/ 1698208 w 1957087"/>
              <a:gd name="connsiteY2933" fmla="*/ 963660 h 1253095"/>
              <a:gd name="connsiteX2934" fmla="*/ 1707309 w 1957087"/>
              <a:gd name="connsiteY2934" fmla="*/ 964579 h 1253095"/>
              <a:gd name="connsiteX2935" fmla="*/ 1712146 w 1957087"/>
              <a:gd name="connsiteY2935" fmla="*/ 958702 h 1253095"/>
              <a:gd name="connsiteX2936" fmla="*/ 1718023 w 1957087"/>
              <a:gd name="connsiteY2936" fmla="*/ 963539 h 1253095"/>
              <a:gd name="connsiteX2937" fmla="*/ 1722860 w 1957087"/>
              <a:gd name="connsiteY2937" fmla="*/ 957661 h 1253095"/>
              <a:gd name="connsiteX2938" fmla="*/ 1730003 w 1957087"/>
              <a:gd name="connsiteY2938" fmla="*/ 956968 h 1253095"/>
              <a:gd name="connsiteX2939" fmla="*/ 1730047 w 1957087"/>
              <a:gd name="connsiteY2939" fmla="*/ 960906 h 1253095"/>
              <a:gd name="connsiteX2940" fmla="*/ 1725512 w 1957087"/>
              <a:gd name="connsiteY2940" fmla="*/ 966416 h 1253095"/>
              <a:gd name="connsiteX2941" fmla="*/ 1720675 w 1957087"/>
              <a:gd name="connsiteY2941" fmla="*/ 972293 h 1253095"/>
              <a:gd name="connsiteX2942" fmla="*/ 1714799 w 1957087"/>
              <a:gd name="connsiteY2942" fmla="*/ 967457 h 1253095"/>
              <a:gd name="connsiteX2943" fmla="*/ 1713186 w 1957087"/>
              <a:gd name="connsiteY2943" fmla="*/ 969416 h 1253095"/>
              <a:gd name="connsiteX2944" fmla="*/ 1719063 w 1957087"/>
              <a:gd name="connsiteY2944" fmla="*/ 974252 h 1253095"/>
              <a:gd name="connsiteX2945" fmla="*/ 1723328 w 1957087"/>
              <a:gd name="connsiteY2945" fmla="*/ 981048 h 1253095"/>
              <a:gd name="connsiteX2946" fmla="*/ 1732083 w 1957087"/>
              <a:gd name="connsiteY2946" fmla="*/ 978396 h 1253095"/>
              <a:gd name="connsiteX2947" fmla="*/ 1733168 w 1957087"/>
              <a:gd name="connsiteY2947" fmla="*/ 973655 h 1253095"/>
              <a:gd name="connsiteX2948" fmla="*/ 1735307 w 1957087"/>
              <a:gd name="connsiteY2948" fmla="*/ 974477 h 1253095"/>
              <a:gd name="connsiteX2949" fmla="*/ 1737266 w 1957087"/>
              <a:gd name="connsiteY2949" fmla="*/ 976090 h 1253095"/>
              <a:gd name="connsiteX2950" fmla="*/ 1734042 w 1957087"/>
              <a:gd name="connsiteY2950" fmla="*/ 980008 h 1253095"/>
              <a:gd name="connsiteX2951" fmla="*/ 1739572 w 1957087"/>
              <a:gd name="connsiteY2951" fmla="*/ 981273 h 1253095"/>
              <a:gd name="connsiteX2952" fmla="*/ 1742797 w 1957087"/>
              <a:gd name="connsiteY2952" fmla="*/ 977355 h 1253095"/>
              <a:gd name="connsiteX2953" fmla="*/ 1735307 w 1957087"/>
              <a:gd name="connsiteY2953" fmla="*/ 974477 h 1253095"/>
              <a:gd name="connsiteX2954" fmla="*/ 1733348 w 1957087"/>
              <a:gd name="connsiteY2954" fmla="*/ 972865 h 1253095"/>
              <a:gd name="connsiteX2955" fmla="*/ 1733168 w 1957087"/>
              <a:gd name="connsiteY2955" fmla="*/ 973655 h 1253095"/>
              <a:gd name="connsiteX2956" fmla="*/ 1727818 w 1957087"/>
              <a:gd name="connsiteY2956" fmla="*/ 971600 h 1253095"/>
              <a:gd name="connsiteX2957" fmla="*/ 1741409 w 1957087"/>
              <a:gd name="connsiteY2957" fmla="*/ 963071 h 1253095"/>
              <a:gd name="connsiteX2958" fmla="*/ 1730003 w 1957087"/>
              <a:gd name="connsiteY2958" fmla="*/ 956967 h 1253095"/>
              <a:gd name="connsiteX2959" fmla="*/ 1744287 w 1957087"/>
              <a:gd name="connsiteY2959" fmla="*/ 955581 h 1253095"/>
              <a:gd name="connsiteX2960" fmla="*/ 1743716 w 1957087"/>
              <a:gd name="connsiteY2960" fmla="*/ 968254 h 1253095"/>
              <a:gd name="connsiteX2961" fmla="*/ 1752817 w 1957087"/>
              <a:gd name="connsiteY2961" fmla="*/ 969173 h 1253095"/>
              <a:gd name="connsiteX2962" fmla="*/ 1756163 w 1957087"/>
              <a:gd name="connsiteY2962" fmla="*/ 985069 h 1253095"/>
              <a:gd name="connsiteX2963" fmla="*/ 1767795 w 1957087"/>
              <a:gd name="connsiteY2963" fmla="*/ 974928 h 1253095"/>
              <a:gd name="connsiteX2964" fmla="*/ 1768488 w 1957087"/>
              <a:gd name="connsiteY2964" fmla="*/ 982071 h 1253095"/>
              <a:gd name="connsiteX2965" fmla="*/ 1754897 w 1957087"/>
              <a:gd name="connsiteY2965" fmla="*/ 990600 h 1253095"/>
              <a:gd name="connsiteX2966" fmla="*/ 1749020 w 1957087"/>
              <a:gd name="connsiteY2966" fmla="*/ 985763 h 1253095"/>
              <a:gd name="connsiteX2967" fmla="*/ 1746489 w 1957087"/>
              <a:gd name="connsiteY2967" fmla="*/ 996824 h 1253095"/>
              <a:gd name="connsiteX2968" fmla="*/ 1755244 w 1957087"/>
              <a:gd name="connsiteY2968" fmla="*/ 994171 h 1253095"/>
              <a:gd name="connsiteX2969" fmla="*/ 1763426 w 1957087"/>
              <a:gd name="connsiteY2969" fmla="*/ 1004191 h 1253095"/>
              <a:gd name="connsiteX2970" fmla="*/ 1773100 w 1957087"/>
              <a:gd name="connsiteY2970" fmla="*/ 992437 h 1253095"/>
              <a:gd name="connsiteX2971" fmla="*/ 1775405 w 1957087"/>
              <a:gd name="connsiteY2971" fmla="*/ 997621 h 1253095"/>
              <a:gd name="connsiteX2972" fmla="*/ 1770569 w 1957087"/>
              <a:gd name="connsiteY2972" fmla="*/ 1003498 h 1253095"/>
              <a:gd name="connsiteX2973" fmla="*/ 1779324 w 1957087"/>
              <a:gd name="connsiteY2973" fmla="*/ 1000845 h 1253095"/>
              <a:gd name="connsiteX2974" fmla="*/ 1775405 w 1957087"/>
              <a:gd name="connsiteY2974" fmla="*/ 997621 h 1253095"/>
              <a:gd name="connsiteX2975" fmla="*/ 1778630 w 1957087"/>
              <a:gd name="connsiteY2975" fmla="*/ 993703 h 1253095"/>
              <a:gd name="connsiteX2976" fmla="*/ 1785201 w 1957087"/>
              <a:gd name="connsiteY2976" fmla="*/ 1005682 h 1253095"/>
              <a:gd name="connsiteX2977" fmla="*/ 1780017 w 1957087"/>
              <a:gd name="connsiteY2977" fmla="*/ 1007988 h 1253095"/>
              <a:gd name="connsiteX2978" fmla="*/ 1782323 w 1957087"/>
              <a:gd name="connsiteY2978" fmla="*/ 1013172 h 1253095"/>
              <a:gd name="connsiteX2979" fmla="*/ 1770343 w 1957087"/>
              <a:gd name="connsiteY2979" fmla="*/ 1019742 h 1253095"/>
              <a:gd name="connsiteX2980" fmla="*/ 1769425 w 1957087"/>
              <a:gd name="connsiteY2980" fmla="*/ 1028843 h 1253095"/>
              <a:gd name="connsiteX2981" fmla="*/ 1759630 w 1957087"/>
              <a:gd name="connsiteY2981" fmla="*/ 1020782 h 1253095"/>
              <a:gd name="connsiteX2982" fmla="*/ 1758711 w 1957087"/>
              <a:gd name="connsiteY2982" fmla="*/ 1029883 h 1253095"/>
              <a:gd name="connsiteX2983" fmla="*/ 1751915 w 1957087"/>
              <a:gd name="connsiteY2983" fmla="*/ 1034148 h 1253095"/>
              <a:gd name="connsiteX2984" fmla="*/ 1751653 w 1957087"/>
              <a:gd name="connsiteY2984" fmla="*/ 1033366 h 1253095"/>
              <a:gd name="connsiteX2985" fmla="*/ 1746731 w 1957087"/>
              <a:gd name="connsiteY2985" fmla="*/ 1036455 h 1253095"/>
              <a:gd name="connsiteX2986" fmla="*/ 1743732 w 1957087"/>
              <a:gd name="connsiteY2986" fmla="*/ 1024128 h 1253095"/>
              <a:gd name="connsiteX2987" fmla="*/ 1748724 w 1957087"/>
              <a:gd name="connsiteY2987" fmla="*/ 1024632 h 1253095"/>
              <a:gd name="connsiteX2988" fmla="*/ 1744305 w 1957087"/>
              <a:gd name="connsiteY2988" fmla="*/ 1011455 h 1253095"/>
              <a:gd name="connsiteX2989" fmla="*/ 1735550 w 1957087"/>
              <a:gd name="connsiteY2989" fmla="*/ 1014108 h 1253095"/>
              <a:gd name="connsiteX2990" fmla="*/ 1727714 w 1957087"/>
              <a:gd name="connsiteY2990" fmla="*/ 1007658 h 1253095"/>
              <a:gd name="connsiteX2991" fmla="*/ 1726795 w 1957087"/>
              <a:gd name="connsiteY2991" fmla="*/ 1016760 h 1253095"/>
              <a:gd name="connsiteX2992" fmla="*/ 1718040 w 1957087"/>
              <a:gd name="connsiteY2992" fmla="*/ 1019412 h 1253095"/>
              <a:gd name="connsiteX2993" fmla="*/ 1723918 w 1957087"/>
              <a:gd name="connsiteY2993" fmla="*/ 1024249 h 1253095"/>
              <a:gd name="connsiteX2994" fmla="*/ 1719081 w 1957087"/>
              <a:gd name="connsiteY2994" fmla="*/ 1030126 h 1253095"/>
              <a:gd name="connsiteX2995" fmla="*/ 1716203 w 1957087"/>
              <a:gd name="connsiteY2995" fmla="*/ 1037616 h 1253095"/>
              <a:gd name="connsiteX2996" fmla="*/ 1703876 w 1957087"/>
              <a:gd name="connsiteY2996" fmla="*/ 1040615 h 1253095"/>
              <a:gd name="connsiteX2997" fmla="*/ 1712059 w 1957087"/>
              <a:gd name="connsiteY2997" fmla="*/ 1050635 h 1253095"/>
              <a:gd name="connsiteX2998" fmla="*/ 1716896 w 1957087"/>
              <a:gd name="connsiteY2998" fmla="*/ 1044758 h 1253095"/>
              <a:gd name="connsiteX2999" fmla="*/ 1723467 w 1957087"/>
              <a:gd name="connsiteY2999" fmla="*/ 1056738 h 1253095"/>
              <a:gd name="connsiteX3000" fmla="*/ 1717590 w 1957087"/>
              <a:gd name="connsiteY3000" fmla="*/ 1051901 h 1253095"/>
              <a:gd name="connsiteX3001" fmla="*/ 1712753 w 1957087"/>
              <a:gd name="connsiteY3001" fmla="*/ 1057777 h 1253095"/>
              <a:gd name="connsiteX3002" fmla="*/ 1705264 w 1957087"/>
              <a:gd name="connsiteY3002" fmla="*/ 1054899 h 1253095"/>
              <a:gd name="connsiteX3003" fmla="*/ 1713100 w 1957087"/>
              <a:gd name="connsiteY3003" fmla="*/ 1061349 h 1253095"/>
              <a:gd name="connsiteX3004" fmla="*/ 1702386 w 1957087"/>
              <a:gd name="connsiteY3004" fmla="*/ 1062389 h 1253095"/>
              <a:gd name="connsiteX3005" fmla="*/ 1702508 w 1957087"/>
              <a:gd name="connsiteY3005" fmla="*/ 1082204 h 1253095"/>
              <a:gd name="connsiteX3006" fmla="*/ 1698590 w 1957087"/>
              <a:gd name="connsiteY3006" fmla="*/ 1078979 h 1253095"/>
              <a:gd name="connsiteX3007" fmla="*/ 1692834 w 1957087"/>
              <a:gd name="connsiteY3007" fmla="*/ 1093958 h 1253095"/>
              <a:gd name="connsiteX3008" fmla="*/ 1700323 w 1957087"/>
              <a:gd name="connsiteY3008" fmla="*/ 1096835 h 1253095"/>
              <a:gd name="connsiteX3009" fmla="*/ 1713568 w 1957087"/>
              <a:gd name="connsiteY3009" fmla="*/ 1084735 h 1253095"/>
              <a:gd name="connsiteX3010" fmla="*/ 1708731 w 1957087"/>
              <a:gd name="connsiteY3010" fmla="*/ 1090612 h 1253095"/>
              <a:gd name="connsiteX3011" fmla="*/ 1718180 w 1957087"/>
              <a:gd name="connsiteY3011" fmla="*/ 1095102 h 1253095"/>
              <a:gd name="connsiteX3012" fmla="*/ 1722444 w 1957087"/>
              <a:gd name="connsiteY3012" fmla="*/ 1101898 h 1253095"/>
              <a:gd name="connsiteX3013" fmla="*/ 1715649 w 1957087"/>
              <a:gd name="connsiteY3013" fmla="*/ 1106162 h 1253095"/>
              <a:gd name="connsiteX3014" fmla="*/ 1721872 w 1957087"/>
              <a:gd name="connsiteY3014" fmla="*/ 1114570 h 1253095"/>
              <a:gd name="connsiteX3015" fmla="*/ 1729014 w 1957087"/>
              <a:gd name="connsiteY3015" fmla="*/ 1113877 h 1253095"/>
              <a:gd name="connsiteX3016" fmla="*/ 1731667 w 1957087"/>
              <a:gd name="connsiteY3016" fmla="*/ 1122632 h 1253095"/>
              <a:gd name="connsiteX3017" fmla="*/ 1726483 w 1957087"/>
              <a:gd name="connsiteY3017" fmla="*/ 1124937 h 1253095"/>
              <a:gd name="connsiteX3018" fmla="*/ 1726830 w 1957087"/>
              <a:gd name="connsiteY3018" fmla="*/ 1128509 h 1253095"/>
              <a:gd name="connsiteX3019" fmla="*/ 1726829 w 1957087"/>
              <a:gd name="connsiteY3019" fmla="*/ 1128509 h 1253095"/>
              <a:gd name="connsiteX3020" fmla="*/ 1724645 w 1957087"/>
              <a:gd name="connsiteY3020" fmla="*/ 1143140 h 1253095"/>
              <a:gd name="connsiteX3021" fmla="*/ 1717156 w 1957087"/>
              <a:gd name="connsiteY3021" fmla="*/ 1140262 h 1253095"/>
              <a:gd name="connsiteX3022" fmla="*/ 1726828 w 1957087"/>
              <a:gd name="connsiteY3022" fmla="*/ 1128509 h 1253095"/>
              <a:gd name="connsiteX3023" fmla="*/ 1714851 w 1957087"/>
              <a:gd name="connsiteY3023" fmla="*/ 1135079 h 1253095"/>
              <a:gd name="connsiteX3024" fmla="*/ 1709321 w 1957087"/>
              <a:gd name="connsiteY3024" fmla="*/ 1133813 h 1253095"/>
              <a:gd name="connsiteX3025" fmla="*/ 1697341 w 1957087"/>
              <a:gd name="connsiteY3025" fmla="*/ 1140384 h 1253095"/>
              <a:gd name="connsiteX3026" fmla="*/ 1692504 w 1957087"/>
              <a:gd name="connsiteY3026" fmla="*/ 1146261 h 1253095"/>
              <a:gd name="connsiteX3027" fmla="*/ 1693198 w 1957087"/>
              <a:gd name="connsiteY3027" fmla="*/ 1153403 h 1253095"/>
              <a:gd name="connsiteX3028" fmla="*/ 1683178 w 1957087"/>
              <a:gd name="connsiteY3028" fmla="*/ 1161586 h 1253095"/>
              <a:gd name="connsiteX3029" fmla="*/ 1677301 w 1957087"/>
              <a:gd name="connsiteY3029" fmla="*/ 1156749 h 1253095"/>
              <a:gd name="connsiteX3030" fmla="*/ 1676834 w 1957087"/>
              <a:gd name="connsiteY3030" fmla="*/ 1161910 h 1253095"/>
              <a:gd name="connsiteX3031" fmla="*/ 1676683 w 1957087"/>
              <a:gd name="connsiteY3031" fmla="*/ 1161991 h 1253095"/>
              <a:gd name="connsiteX3032" fmla="*/ 1676825 w 1957087"/>
              <a:gd name="connsiteY3032" fmla="*/ 1162006 h 1253095"/>
              <a:gd name="connsiteX3033" fmla="*/ 1676834 w 1957087"/>
              <a:gd name="connsiteY3033" fmla="*/ 1161910 h 1253095"/>
              <a:gd name="connsiteX3034" fmla="*/ 1677513 w 1957087"/>
              <a:gd name="connsiteY3034" fmla="*/ 1161545 h 1253095"/>
              <a:gd name="connsiteX3035" fmla="*/ 1679953 w 1957087"/>
              <a:gd name="connsiteY3035" fmla="*/ 1165504 h 1253095"/>
              <a:gd name="connsiteX3036" fmla="*/ 1679540 w 1957087"/>
              <a:gd name="connsiteY3036" fmla="*/ 1167737 h 1253095"/>
              <a:gd name="connsiteX3037" fmla="*/ 1676728 w 1957087"/>
              <a:gd name="connsiteY3037" fmla="*/ 1169422 h 1253095"/>
              <a:gd name="connsiteX3038" fmla="*/ 1677422 w 1957087"/>
              <a:gd name="connsiteY3038" fmla="*/ 1176564 h 1253095"/>
              <a:gd name="connsiteX3039" fmla="*/ 1671892 w 1957087"/>
              <a:gd name="connsiteY3039" fmla="*/ 1175298 h 1253095"/>
              <a:gd name="connsiteX3040" fmla="*/ 1668667 w 1957087"/>
              <a:gd name="connsiteY3040" fmla="*/ 1179216 h 1253095"/>
              <a:gd name="connsiteX3041" fmla="*/ 1667749 w 1957087"/>
              <a:gd name="connsiteY3041" fmla="*/ 1188318 h 1253095"/>
              <a:gd name="connsiteX3042" fmla="*/ 1675585 w 1957087"/>
              <a:gd name="connsiteY3042" fmla="*/ 1194767 h 1253095"/>
              <a:gd name="connsiteX3043" fmla="*/ 1666830 w 1957087"/>
              <a:gd name="connsiteY3043" fmla="*/ 1197420 h 1253095"/>
              <a:gd name="connsiteX3044" fmla="*/ 1665564 w 1957087"/>
              <a:gd name="connsiteY3044" fmla="*/ 1202950 h 1253095"/>
              <a:gd name="connsiteX3045" fmla="*/ 1674319 w 1957087"/>
              <a:gd name="connsiteY3045" fmla="*/ 1200298 h 1253095"/>
              <a:gd name="connsiteX3046" fmla="*/ 1676624 w 1957087"/>
              <a:gd name="connsiteY3046" fmla="*/ 1205481 h 1253095"/>
              <a:gd name="connsiteX3047" fmla="*/ 1683767 w 1957087"/>
              <a:gd name="connsiteY3047" fmla="*/ 1204787 h 1253095"/>
              <a:gd name="connsiteX3048" fmla="*/ 1686073 w 1957087"/>
              <a:gd name="connsiteY3048" fmla="*/ 1209971 h 1253095"/>
              <a:gd name="connsiteX3049" fmla="*/ 1676971 w 1957087"/>
              <a:gd name="connsiteY3049" fmla="*/ 1209052 h 1253095"/>
              <a:gd name="connsiteX3050" fmla="*/ 1675706 w 1957087"/>
              <a:gd name="connsiteY3050" fmla="*/ 1214582 h 1253095"/>
              <a:gd name="connsiteX3051" fmla="*/ 1667743 w 1957087"/>
              <a:gd name="connsiteY3051" fmla="*/ 1213778 h 1253095"/>
              <a:gd name="connsiteX3052" fmla="*/ 1665607 w 1957087"/>
              <a:gd name="connsiteY3052" fmla="*/ 1212271 h 1253095"/>
              <a:gd name="connsiteX3053" fmla="*/ 1670176 w 1957087"/>
              <a:gd name="connsiteY3053" fmla="*/ 1213316 h 1253095"/>
              <a:gd name="connsiteX3054" fmla="*/ 1660728 w 1957087"/>
              <a:gd name="connsiteY3054" fmla="*/ 1208827 h 1253095"/>
              <a:gd name="connsiteX3055" fmla="*/ 1665607 w 1957087"/>
              <a:gd name="connsiteY3055" fmla="*/ 1212271 h 1253095"/>
              <a:gd name="connsiteX3056" fmla="*/ 1653585 w 1957087"/>
              <a:gd name="connsiteY3056" fmla="*/ 1209520 h 1253095"/>
              <a:gd name="connsiteX3057" fmla="*/ 1649095 w 1957087"/>
              <a:gd name="connsiteY3057" fmla="*/ 1218969 h 1253095"/>
              <a:gd name="connsiteX3058" fmla="*/ 1661768 w 1957087"/>
              <a:gd name="connsiteY3058" fmla="*/ 1219541 h 1253095"/>
              <a:gd name="connsiteX3059" fmla="*/ 1662114 w 1957087"/>
              <a:gd name="connsiteY3059" fmla="*/ 1223111 h 1253095"/>
              <a:gd name="connsiteX3060" fmla="*/ 1660891 w 1957087"/>
              <a:gd name="connsiteY3060" fmla="*/ 1223153 h 1253095"/>
              <a:gd name="connsiteX3061" fmla="*/ 1662460 w 1957087"/>
              <a:gd name="connsiteY3061" fmla="*/ 1226683 h 1253095"/>
              <a:gd name="connsiteX3062" fmla="*/ 1657278 w 1957087"/>
              <a:gd name="connsiteY3062" fmla="*/ 1228989 h 1253095"/>
              <a:gd name="connsiteX3063" fmla="*/ 1659583 w 1957087"/>
              <a:gd name="connsiteY3063" fmla="*/ 1234172 h 1253095"/>
              <a:gd name="connsiteX3064" fmla="*/ 1663848 w 1957087"/>
              <a:gd name="connsiteY3064" fmla="*/ 1240968 h 1253095"/>
              <a:gd name="connsiteX3065" fmla="*/ 1648869 w 1957087"/>
              <a:gd name="connsiteY3065" fmla="*/ 1235213 h 1253095"/>
              <a:gd name="connsiteX3066" fmla="*/ 1646563 w 1957087"/>
              <a:gd name="connsiteY3066" fmla="*/ 1230029 h 1253095"/>
              <a:gd name="connsiteX3067" fmla="*/ 1657277 w 1957087"/>
              <a:gd name="connsiteY3067" fmla="*/ 1228989 h 1253095"/>
              <a:gd name="connsiteX3068" fmla="*/ 1659501 w 1957087"/>
              <a:gd name="connsiteY3068" fmla="*/ 1223201 h 1253095"/>
              <a:gd name="connsiteX3069" fmla="*/ 1654929 w 1957087"/>
              <a:gd name="connsiteY3069" fmla="*/ 1223359 h 1253095"/>
              <a:gd name="connsiteX3070" fmla="*/ 1647483 w 1957087"/>
              <a:gd name="connsiteY3070" fmla="*/ 1220928 h 1253095"/>
              <a:gd name="connsiteX3071" fmla="*/ 1643565 w 1957087"/>
              <a:gd name="connsiteY3071" fmla="*/ 1217703 h 1253095"/>
              <a:gd name="connsiteX3072" fmla="*/ 1641259 w 1957087"/>
              <a:gd name="connsiteY3072" fmla="*/ 1212519 h 1253095"/>
              <a:gd name="connsiteX3073" fmla="*/ 1631464 w 1957087"/>
              <a:gd name="connsiteY3073" fmla="*/ 1204458 h 1253095"/>
              <a:gd name="connsiteX3074" fmla="*/ 1635728 w 1957087"/>
              <a:gd name="connsiteY3074" fmla="*/ 1211254 h 1253095"/>
              <a:gd name="connsiteX3075" fmla="*/ 1634463 w 1957087"/>
              <a:gd name="connsiteY3075" fmla="*/ 1216784 h 1253095"/>
              <a:gd name="connsiteX3076" fmla="*/ 1642300 w 1957087"/>
              <a:gd name="connsiteY3076" fmla="*/ 1223233 h 1253095"/>
              <a:gd name="connsiteX3077" fmla="*/ 1629627 w 1957087"/>
              <a:gd name="connsiteY3077" fmla="*/ 1222661 h 1253095"/>
              <a:gd name="connsiteX3078" fmla="*/ 1628361 w 1957087"/>
              <a:gd name="connsiteY3078" fmla="*/ 1228191 h 1253095"/>
              <a:gd name="connsiteX3079" fmla="*/ 1634238 w 1957087"/>
              <a:gd name="connsiteY3079" fmla="*/ 1233028 h 1253095"/>
              <a:gd name="connsiteX3080" fmla="*/ 1644952 w 1957087"/>
              <a:gd name="connsiteY3080" fmla="*/ 1231988 h 1253095"/>
              <a:gd name="connsiteX3081" fmla="*/ 1635278 w 1957087"/>
              <a:gd name="connsiteY3081" fmla="*/ 1243742 h 1253095"/>
              <a:gd name="connsiteX3082" fmla="*/ 1632626 w 1957087"/>
              <a:gd name="connsiteY3082" fmla="*/ 1234987 h 1253095"/>
              <a:gd name="connsiteX3083" fmla="*/ 1626177 w 1957087"/>
              <a:gd name="connsiteY3083" fmla="*/ 1242823 h 1253095"/>
              <a:gd name="connsiteX3084" fmla="*/ 1623524 w 1957087"/>
              <a:gd name="connsiteY3084" fmla="*/ 1234068 h 1253095"/>
              <a:gd name="connsiteX3085" fmla="*/ 1616728 w 1957087"/>
              <a:gd name="connsiteY3085" fmla="*/ 1238333 h 1253095"/>
              <a:gd name="connsiteX3086" fmla="*/ 1615463 w 1957087"/>
              <a:gd name="connsiteY3086" fmla="*/ 1243863 h 1253095"/>
              <a:gd name="connsiteX3087" fmla="*/ 1608667 w 1957087"/>
              <a:gd name="connsiteY3087" fmla="*/ 1248127 h 1253095"/>
              <a:gd name="connsiteX3088" fmla="*/ 1612585 w 1957087"/>
              <a:gd name="connsiteY3088" fmla="*/ 1251352 h 1253095"/>
              <a:gd name="connsiteX3089" fmla="*/ 1611779 w 1957087"/>
              <a:gd name="connsiteY3089" fmla="*/ 1252332 h 1253095"/>
              <a:gd name="connsiteX3090" fmla="*/ 1616156 w 1957087"/>
              <a:gd name="connsiteY3090" fmla="*/ 1251006 h 1253095"/>
              <a:gd name="connsiteX3091" fmla="*/ 1619034 w 1957087"/>
              <a:gd name="connsiteY3091" fmla="*/ 1243517 h 1253095"/>
              <a:gd name="connsiteX3092" fmla="*/ 1624911 w 1957087"/>
              <a:gd name="connsiteY3092" fmla="*/ 1248353 h 1253095"/>
              <a:gd name="connsiteX3093" fmla="*/ 1621008 w 1957087"/>
              <a:gd name="connsiteY3093" fmla="*/ 1253095 h 1253095"/>
              <a:gd name="connsiteX3094" fmla="*/ 1606459 w 1957087"/>
              <a:gd name="connsiteY3094" fmla="*/ 1253095 h 1253095"/>
              <a:gd name="connsiteX3095" fmla="*/ 1603772 w 1957087"/>
              <a:gd name="connsiteY3095" fmla="*/ 1251081 h 1253095"/>
              <a:gd name="connsiteX3096" fmla="*/ 1604750 w 1957087"/>
              <a:gd name="connsiteY3096" fmla="*/ 1244903 h 1253095"/>
              <a:gd name="connsiteX3097" fmla="*/ 1599219 w 1957087"/>
              <a:gd name="connsiteY3097" fmla="*/ 1243638 h 1253095"/>
              <a:gd name="connsiteX3098" fmla="*/ 1604056 w 1957087"/>
              <a:gd name="connsiteY3098" fmla="*/ 1237761 h 1253095"/>
              <a:gd name="connsiteX3099" fmla="*/ 1612464 w 1957087"/>
              <a:gd name="connsiteY3099" fmla="*/ 1231538 h 1253095"/>
              <a:gd name="connsiteX3100" fmla="*/ 1591262 w 1957087"/>
              <a:gd name="connsiteY3100" fmla="*/ 1217374 h 1253095"/>
              <a:gd name="connsiteX3101" fmla="*/ 1595527 w 1957087"/>
              <a:gd name="connsiteY3101" fmla="*/ 1224169 h 1253095"/>
              <a:gd name="connsiteX3102" fmla="*/ 1590690 w 1957087"/>
              <a:gd name="connsiteY3102" fmla="*/ 1230046 h 1253095"/>
              <a:gd name="connsiteX3103" fmla="*/ 1600138 w 1957087"/>
              <a:gd name="connsiteY3103" fmla="*/ 1234536 h 1253095"/>
              <a:gd name="connsiteX3104" fmla="*/ 1588505 w 1957087"/>
              <a:gd name="connsiteY3104" fmla="*/ 1244678 h 1253095"/>
              <a:gd name="connsiteX3105" fmla="*/ 1594382 w 1957087"/>
              <a:gd name="connsiteY3105" fmla="*/ 1249515 h 1253095"/>
              <a:gd name="connsiteX3106" fmla="*/ 1588852 w 1957087"/>
              <a:gd name="connsiteY3106" fmla="*/ 1248249 h 1253095"/>
              <a:gd name="connsiteX3107" fmla="*/ 1585628 w 1957087"/>
              <a:gd name="connsiteY3107" fmla="*/ 1252167 h 1253095"/>
              <a:gd name="connsiteX3108" fmla="*/ 1579751 w 1957087"/>
              <a:gd name="connsiteY3108" fmla="*/ 1247330 h 1253095"/>
              <a:gd name="connsiteX3109" fmla="*/ 1576667 w 1957087"/>
              <a:gd name="connsiteY3109" fmla="*/ 1253095 h 1253095"/>
              <a:gd name="connsiteX3110" fmla="*/ 1571642 w 1957087"/>
              <a:gd name="connsiteY3110" fmla="*/ 1253095 h 1253095"/>
              <a:gd name="connsiteX3111" fmla="*/ 1568691 w 1957087"/>
              <a:gd name="connsiteY3111" fmla="*/ 1244799 h 1253095"/>
              <a:gd name="connsiteX3112" fmla="*/ 1563160 w 1957087"/>
              <a:gd name="connsiteY3112" fmla="*/ 1243534 h 1253095"/>
              <a:gd name="connsiteX3113" fmla="*/ 1569609 w 1957087"/>
              <a:gd name="connsiteY3113" fmla="*/ 1235698 h 1253095"/>
              <a:gd name="connsiteX3114" fmla="*/ 1560855 w 1957087"/>
              <a:gd name="connsiteY3114" fmla="*/ 1238350 h 1253095"/>
              <a:gd name="connsiteX3115" fmla="*/ 1553018 w 1957087"/>
              <a:gd name="connsiteY3115" fmla="*/ 1231901 h 1253095"/>
              <a:gd name="connsiteX3116" fmla="*/ 1551753 w 1957087"/>
              <a:gd name="connsiteY3116" fmla="*/ 1237431 h 1253095"/>
              <a:gd name="connsiteX3117" fmla="*/ 1546223 w 1957087"/>
              <a:gd name="connsiteY3117" fmla="*/ 1236166 h 1253095"/>
              <a:gd name="connsiteX3118" fmla="*/ 1544957 w 1957087"/>
              <a:gd name="connsiteY3118" fmla="*/ 1241696 h 1253095"/>
              <a:gd name="connsiteX3119" fmla="*/ 1539080 w 1957087"/>
              <a:gd name="connsiteY3119" fmla="*/ 1236859 h 1253095"/>
              <a:gd name="connsiteX3120" fmla="*/ 1543345 w 1957087"/>
              <a:gd name="connsiteY3120" fmla="*/ 1243655 h 1253095"/>
              <a:gd name="connsiteX3121" fmla="*/ 1536896 w 1957087"/>
              <a:gd name="connsiteY3121" fmla="*/ 1251491 h 1253095"/>
              <a:gd name="connsiteX3122" fmla="*/ 1538846 w 1957087"/>
              <a:gd name="connsiteY3122" fmla="*/ 1253095 h 1253095"/>
              <a:gd name="connsiteX3123" fmla="*/ 1527817 w 1957087"/>
              <a:gd name="connsiteY3123" fmla="*/ 1253095 h 1253095"/>
              <a:gd name="connsiteX3124" fmla="*/ 1529753 w 1957087"/>
              <a:gd name="connsiteY3124" fmla="*/ 1252184 h 1253095"/>
              <a:gd name="connsiteX3125" fmla="*/ 1523877 w 1957087"/>
              <a:gd name="connsiteY3125" fmla="*/ 1247348 h 1253095"/>
              <a:gd name="connsiteX3126" fmla="*/ 1519612 w 1957087"/>
              <a:gd name="connsiteY3126" fmla="*/ 1240552 h 1253095"/>
              <a:gd name="connsiteX3127" fmla="*/ 1518693 w 1957087"/>
              <a:gd name="connsiteY3127" fmla="*/ 1249654 h 1253095"/>
              <a:gd name="connsiteX3128" fmla="*/ 1513510 w 1957087"/>
              <a:gd name="connsiteY3128" fmla="*/ 1251959 h 1253095"/>
              <a:gd name="connsiteX3129" fmla="*/ 1514890 w 1957087"/>
              <a:gd name="connsiteY3129" fmla="*/ 1253095 h 1253095"/>
              <a:gd name="connsiteX3130" fmla="*/ 1503754 w 1957087"/>
              <a:gd name="connsiteY3130" fmla="*/ 1253095 h 1253095"/>
              <a:gd name="connsiteX3131" fmla="*/ 1502449 w 1957087"/>
              <a:gd name="connsiteY3131" fmla="*/ 1249428 h 1253095"/>
              <a:gd name="connsiteX3132" fmla="*/ 1499431 w 1957087"/>
              <a:gd name="connsiteY3132" fmla="*/ 1253095 h 1253095"/>
              <a:gd name="connsiteX3133" fmla="*/ 1490640 w 1957087"/>
              <a:gd name="connsiteY3133" fmla="*/ 1253095 h 1253095"/>
              <a:gd name="connsiteX3134" fmla="*/ 1490281 w 1957087"/>
              <a:gd name="connsiteY3134" fmla="*/ 1251736 h 1253095"/>
              <a:gd name="connsiteX3135" fmla="*/ 1483900 w 1957087"/>
              <a:gd name="connsiteY3135" fmla="*/ 1244019 h 1253095"/>
              <a:gd name="connsiteX3136" fmla="*/ 1473186 w 1957087"/>
              <a:gd name="connsiteY3136" fmla="*/ 1245059 h 1253095"/>
              <a:gd name="connsiteX3137" fmla="*/ 1473318 w 1957087"/>
              <a:gd name="connsiteY3137" fmla="*/ 1251637 h 1253095"/>
              <a:gd name="connsiteX3138" fmla="*/ 1475042 w 1957087"/>
              <a:gd name="connsiteY3138" fmla="*/ 1253095 h 1253095"/>
              <a:gd name="connsiteX3139" fmla="*/ 1461858 w 1957087"/>
              <a:gd name="connsiteY3139" fmla="*/ 1253095 h 1253095"/>
              <a:gd name="connsiteX3140" fmla="*/ 1461206 w 1957087"/>
              <a:gd name="connsiteY3140" fmla="*/ 1251630 h 1253095"/>
              <a:gd name="connsiteX3141" fmla="*/ 1459526 w 1957087"/>
              <a:gd name="connsiteY3141" fmla="*/ 1253095 h 1253095"/>
              <a:gd name="connsiteX3142" fmla="*/ 1434312 w 1957087"/>
              <a:gd name="connsiteY3142" fmla="*/ 1253095 h 1253095"/>
              <a:gd name="connsiteX3143" fmla="*/ 1433556 w 1957087"/>
              <a:gd name="connsiteY3143" fmla="*/ 1245302 h 1253095"/>
              <a:gd name="connsiteX3144" fmla="*/ 1423188 w 1957087"/>
              <a:gd name="connsiteY3144" fmla="*/ 1249913 h 1253095"/>
              <a:gd name="connsiteX3145" fmla="*/ 1426413 w 1957087"/>
              <a:gd name="connsiteY3145" fmla="*/ 1245995 h 1253095"/>
              <a:gd name="connsiteX3146" fmla="*/ 1427679 w 1957087"/>
              <a:gd name="connsiteY3146" fmla="*/ 1240465 h 1253095"/>
              <a:gd name="connsiteX3147" fmla="*/ 1432862 w 1957087"/>
              <a:gd name="connsiteY3147" fmla="*/ 1238159 h 1253095"/>
              <a:gd name="connsiteX3148" fmla="*/ 1431250 w 1957087"/>
              <a:gd name="connsiteY3148" fmla="*/ 1240118 h 1253095"/>
              <a:gd name="connsiteX3149" fmla="*/ 1436780 w 1957087"/>
              <a:gd name="connsiteY3149" fmla="*/ 1241384 h 1253095"/>
              <a:gd name="connsiteX3150" fmla="*/ 1446575 w 1957087"/>
              <a:gd name="connsiteY3150" fmla="*/ 1249445 h 1253095"/>
              <a:gd name="connsiteX3151" fmla="*/ 1442310 w 1957087"/>
              <a:gd name="connsiteY3151" fmla="*/ 1242650 h 1253095"/>
              <a:gd name="connsiteX3152" fmla="*/ 1438045 w 1957087"/>
              <a:gd name="connsiteY3152" fmla="*/ 1235854 h 1253095"/>
              <a:gd name="connsiteX3153" fmla="*/ 1432862 w 1957087"/>
              <a:gd name="connsiteY3153" fmla="*/ 1238159 h 1253095"/>
              <a:gd name="connsiteX3154" fmla="*/ 1430209 w 1957087"/>
              <a:gd name="connsiteY3154" fmla="*/ 1229405 h 1253095"/>
              <a:gd name="connsiteX3155" fmla="*/ 1418577 w 1957087"/>
              <a:gd name="connsiteY3155" fmla="*/ 1239547 h 1253095"/>
              <a:gd name="connsiteX3156" fmla="*/ 1423414 w 1957087"/>
              <a:gd name="connsiteY3156" fmla="*/ 1233670 h 1253095"/>
              <a:gd name="connsiteX3157" fmla="*/ 1417537 w 1957087"/>
              <a:gd name="connsiteY3157" fmla="*/ 1228833 h 1253095"/>
              <a:gd name="connsiteX3158" fmla="*/ 1412700 w 1957087"/>
              <a:gd name="connsiteY3158" fmla="*/ 1234710 h 1253095"/>
              <a:gd name="connsiteX3159" fmla="*/ 1403599 w 1957087"/>
              <a:gd name="connsiteY3159" fmla="*/ 1233791 h 1253095"/>
              <a:gd name="connsiteX3160" fmla="*/ 1398068 w 1957087"/>
              <a:gd name="connsiteY3160" fmla="*/ 1232525 h 1253095"/>
              <a:gd name="connsiteX3161" fmla="*/ 1402333 w 1957087"/>
              <a:gd name="connsiteY3161" fmla="*/ 1239321 h 1253095"/>
              <a:gd name="connsiteX3162" fmla="*/ 1409822 w 1957087"/>
              <a:gd name="connsiteY3162" fmla="*/ 1242199 h 1253095"/>
              <a:gd name="connsiteX3163" fmla="*/ 1412128 w 1957087"/>
              <a:gd name="connsiteY3163" fmla="*/ 1247383 h 1253095"/>
              <a:gd name="connsiteX3164" fmla="*/ 1422842 w 1957087"/>
              <a:gd name="connsiteY3164" fmla="*/ 1246342 h 1253095"/>
              <a:gd name="connsiteX3165" fmla="*/ 1423188 w 1957087"/>
              <a:gd name="connsiteY3165" fmla="*/ 1249913 h 1253095"/>
              <a:gd name="connsiteX3166" fmla="*/ 1419617 w 1957087"/>
              <a:gd name="connsiteY3166" fmla="*/ 1250260 h 1253095"/>
              <a:gd name="connsiteX3167" fmla="*/ 1418968 w 1957087"/>
              <a:gd name="connsiteY3167" fmla="*/ 1253095 h 1253095"/>
              <a:gd name="connsiteX3168" fmla="*/ 1380772 w 1957087"/>
              <a:gd name="connsiteY3168" fmla="*/ 1253095 h 1253095"/>
              <a:gd name="connsiteX3169" fmla="*/ 1379987 w 1957087"/>
              <a:gd name="connsiteY3169" fmla="*/ 1250503 h 1253095"/>
              <a:gd name="connsiteX3170" fmla="*/ 1374457 w 1957087"/>
              <a:gd name="connsiteY3170" fmla="*/ 1249238 h 1253095"/>
              <a:gd name="connsiteX3171" fmla="*/ 1368233 w 1957087"/>
              <a:gd name="connsiteY3171" fmla="*/ 1240829 h 1253095"/>
              <a:gd name="connsiteX3172" fmla="*/ 1384131 w 1957087"/>
              <a:gd name="connsiteY3172" fmla="*/ 1237484 h 1253095"/>
              <a:gd name="connsiteX3173" fmla="*/ 1386436 w 1957087"/>
              <a:gd name="connsiteY3173" fmla="*/ 1242667 h 1253095"/>
              <a:gd name="connsiteX3174" fmla="*/ 1392885 w 1957087"/>
              <a:gd name="connsiteY3174" fmla="*/ 1234831 h 1253095"/>
              <a:gd name="connsiteX3175" fmla="*/ 1387355 w 1957087"/>
              <a:gd name="connsiteY3175" fmla="*/ 1233566 h 1253095"/>
              <a:gd name="connsiteX3176" fmla="*/ 1392192 w 1957087"/>
              <a:gd name="connsiteY3176" fmla="*/ 1227689 h 1253095"/>
              <a:gd name="connsiteX3177" fmla="*/ 1385621 w 1957087"/>
              <a:gd name="connsiteY3177" fmla="*/ 1215710 h 1253095"/>
              <a:gd name="connsiteX3178" fmla="*/ 1381703 w 1957087"/>
              <a:gd name="connsiteY3178" fmla="*/ 1212485 h 1253095"/>
              <a:gd name="connsiteX3179" fmla="*/ 1384928 w 1957087"/>
              <a:gd name="connsiteY3179" fmla="*/ 1208567 h 1253095"/>
              <a:gd name="connsiteX3180" fmla="*/ 1389071 w 1957087"/>
              <a:gd name="connsiteY3180" fmla="*/ 1195548 h 1253095"/>
              <a:gd name="connsiteX3181" fmla="*/ 1383541 w 1957087"/>
              <a:gd name="connsiteY3181" fmla="*/ 1194283 h 1253095"/>
              <a:gd name="connsiteX3182" fmla="*/ 1381807 w 1957087"/>
              <a:gd name="connsiteY3182" fmla="*/ 1176426 h 1253095"/>
              <a:gd name="connsiteX3183" fmla="*/ 1383766 w 1957087"/>
              <a:gd name="connsiteY3183" fmla="*/ 1178038 h 1253095"/>
              <a:gd name="connsiteX3184" fmla="*/ 1388603 w 1957087"/>
              <a:gd name="connsiteY3184" fmla="*/ 1172161 h 1253095"/>
              <a:gd name="connsiteX3185" fmla="*/ 1395399 w 1957087"/>
              <a:gd name="connsiteY3185" fmla="*/ 1167897 h 1253095"/>
              <a:gd name="connsiteX3186" fmla="*/ 1385603 w 1957087"/>
              <a:gd name="connsiteY3186" fmla="*/ 1159835 h 1253095"/>
              <a:gd name="connsiteX3187" fmla="*/ 1381807 w 1957087"/>
              <a:gd name="connsiteY3187" fmla="*/ 1176426 h 1253095"/>
              <a:gd name="connsiteX3188" fmla="*/ 1376624 w 1957087"/>
              <a:gd name="connsiteY3188" fmla="*/ 1178732 h 1253095"/>
              <a:gd name="connsiteX3189" fmla="*/ 1379623 w 1957087"/>
              <a:gd name="connsiteY3189" fmla="*/ 1191058 h 1253095"/>
              <a:gd name="connsiteX3190" fmla="*/ 1383541 w 1957087"/>
              <a:gd name="connsiteY3190" fmla="*/ 1194283 h 1253095"/>
              <a:gd name="connsiteX3191" fmla="*/ 1380663 w 1957087"/>
              <a:gd name="connsiteY3191" fmla="*/ 1201771 h 1253095"/>
              <a:gd name="connsiteX3192" fmla="*/ 1367072 w 1957087"/>
              <a:gd name="connsiteY3192" fmla="*/ 1210301 h 1253095"/>
              <a:gd name="connsiteX3193" fmla="*/ 1361195 w 1957087"/>
              <a:gd name="connsiteY3193" fmla="*/ 1205464 h 1253095"/>
              <a:gd name="connsiteX3194" fmla="*/ 1357277 w 1957087"/>
              <a:gd name="connsiteY3194" fmla="*/ 1202239 h 1253095"/>
              <a:gd name="connsiteX3195" fmla="*/ 1354052 w 1957087"/>
              <a:gd name="connsiteY3195" fmla="*/ 1206158 h 1253095"/>
              <a:gd name="connsiteX3196" fmla="*/ 1350134 w 1957087"/>
              <a:gd name="connsiteY3196" fmla="*/ 1202933 h 1253095"/>
              <a:gd name="connsiteX3197" fmla="*/ 1353647 w 1957087"/>
              <a:gd name="connsiteY3197" fmla="*/ 1199663 h 1253095"/>
              <a:gd name="connsiteX3198" fmla="*/ 1357756 w 1957087"/>
              <a:gd name="connsiteY3198" fmla="*/ 1200147 h 1253095"/>
              <a:gd name="connsiteX3199" fmla="*/ 1358542 w 1957087"/>
              <a:gd name="connsiteY3199" fmla="*/ 1196709 h 1253095"/>
              <a:gd name="connsiteX3200" fmla="*/ 1367297 w 1957087"/>
              <a:gd name="connsiteY3200" fmla="*/ 1194057 h 1253095"/>
              <a:gd name="connsiteX3201" fmla="*/ 1372828 w 1957087"/>
              <a:gd name="connsiteY3201" fmla="*/ 1195322 h 1253095"/>
              <a:gd name="connsiteX3202" fmla="*/ 1366257 w 1957087"/>
              <a:gd name="connsiteY3202" fmla="*/ 1183343 h 1253095"/>
              <a:gd name="connsiteX3203" fmla="*/ 1361420 w 1957087"/>
              <a:gd name="connsiteY3203" fmla="*/ 1189220 h 1253095"/>
              <a:gd name="connsiteX3204" fmla="*/ 1350706 w 1957087"/>
              <a:gd name="connsiteY3204" fmla="*/ 1190260 h 1253095"/>
              <a:gd name="connsiteX3205" fmla="*/ 1355197 w 1957087"/>
              <a:gd name="connsiteY3205" fmla="*/ 1180812 h 1253095"/>
              <a:gd name="connsiteX3206" fmla="*/ 1359114 w 1957087"/>
              <a:gd name="connsiteY3206" fmla="*/ 1184036 h 1253095"/>
              <a:gd name="connsiteX3207" fmla="*/ 1363951 w 1957087"/>
              <a:gd name="connsiteY3207" fmla="*/ 1178160 h 1253095"/>
              <a:gd name="connsiteX3208" fmla="*/ 1363604 w 1957087"/>
              <a:gd name="connsiteY3208" fmla="*/ 1174588 h 1253095"/>
              <a:gd name="connsiteX3209" fmla="*/ 1361299 w 1957087"/>
              <a:gd name="connsiteY3209" fmla="*/ 1169405 h 1253095"/>
              <a:gd name="connsiteX3210" fmla="*/ 1356462 w 1957087"/>
              <a:gd name="connsiteY3210" fmla="*/ 1175282 h 1253095"/>
              <a:gd name="connsiteX3211" fmla="*/ 1360605 w 1957087"/>
              <a:gd name="connsiteY3211" fmla="*/ 1162262 h 1253095"/>
              <a:gd name="connsiteX3212" fmla="*/ 1351504 w 1957087"/>
              <a:gd name="connsiteY3212" fmla="*/ 1161344 h 1253095"/>
              <a:gd name="connsiteX3213" fmla="*/ 1346667 w 1957087"/>
              <a:gd name="connsiteY3213" fmla="*/ 1167220 h 1253095"/>
              <a:gd name="connsiteX3214" fmla="*/ 1346095 w 1957087"/>
              <a:gd name="connsiteY3214" fmla="*/ 1179893 h 1253095"/>
              <a:gd name="connsiteX3215" fmla="*/ 1353238 w 1957087"/>
              <a:gd name="connsiteY3215" fmla="*/ 1179200 h 1253095"/>
              <a:gd name="connsiteX3216" fmla="*/ 1343217 w 1957087"/>
              <a:gd name="connsiteY3216" fmla="*/ 1187383 h 1253095"/>
              <a:gd name="connsiteX3217" fmla="*/ 1344483 w 1957087"/>
              <a:gd name="connsiteY3217" fmla="*/ 1181852 h 1253095"/>
              <a:gd name="connsiteX3218" fmla="*/ 1332503 w 1957087"/>
              <a:gd name="connsiteY3218" fmla="*/ 1188423 h 1253095"/>
              <a:gd name="connsiteX3219" fmla="*/ 1337340 w 1957087"/>
              <a:gd name="connsiteY3219" fmla="*/ 1182546 h 1253095"/>
              <a:gd name="connsiteX3220" fmla="*/ 1325708 w 1957087"/>
              <a:gd name="connsiteY3220" fmla="*/ 1192687 h 1253095"/>
              <a:gd name="connsiteX3221" fmla="*/ 1324789 w 1957087"/>
              <a:gd name="connsiteY3221" fmla="*/ 1201789 h 1253095"/>
              <a:gd name="connsiteX3222" fmla="*/ 1330319 w 1957087"/>
              <a:gd name="connsiteY3222" fmla="*/ 1203054 h 1253095"/>
              <a:gd name="connsiteX3223" fmla="*/ 1334584 w 1957087"/>
              <a:gd name="connsiteY3223" fmla="*/ 1209850 h 1253095"/>
              <a:gd name="connsiteX3224" fmla="*/ 1339420 w 1957087"/>
              <a:gd name="connsiteY3224" fmla="*/ 1203973 h 1253095"/>
              <a:gd name="connsiteX3225" fmla="*/ 1351175 w 1957087"/>
              <a:gd name="connsiteY3225" fmla="*/ 1213646 h 1253095"/>
              <a:gd name="connsiteX3226" fmla="*/ 1342766 w 1957087"/>
              <a:gd name="connsiteY3226" fmla="*/ 1219870 h 1253095"/>
              <a:gd name="connsiteX3227" fmla="*/ 1341848 w 1957087"/>
              <a:gd name="connsiteY3227" fmla="*/ 1228972 h 1253095"/>
              <a:gd name="connsiteX3228" fmla="*/ 1331706 w 1957087"/>
              <a:gd name="connsiteY3228" fmla="*/ 1217339 h 1253095"/>
              <a:gd name="connsiteX3229" fmla="*/ 1326869 w 1957087"/>
              <a:gd name="connsiteY3229" fmla="*/ 1223216 h 1253095"/>
              <a:gd name="connsiteX3230" fmla="*/ 1323870 w 1957087"/>
              <a:gd name="connsiteY3230" fmla="*/ 1210890 h 1253095"/>
              <a:gd name="connsiteX3231" fmla="*/ 1325136 w 1957087"/>
              <a:gd name="connsiteY3231" fmla="*/ 1205360 h 1253095"/>
              <a:gd name="connsiteX3232" fmla="*/ 1317300 w 1957087"/>
              <a:gd name="connsiteY3232" fmla="*/ 1198911 h 1253095"/>
              <a:gd name="connsiteX3233" fmla="*/ 1314422 w 1957087"/>
              <a:gd name="connsiteY3233" fmla="*/ 1206400 h 1253095"/>
              <a:gd name="connsiteX3234" fmla="*/ 1309238 w 1957087"/>
              <a:gd name="connsiteY3234" fmla="*/ 1208706 h 1253095"/>
              <a:gd name="connsiteX3235" fmla="*/ 1297138 w 1957087"/>
              <a:gd name="connsiteY3235" fmla="*/ 1195461 h 1253095"/>
              <a:gd name="connsiteX3236" fmla="*/ 1310730 w 1957087"/>
              <a:gd name="connsiteY3236" fmla="*/ 1186932 h 1253095"/>
              <a:gd name="connsiteX3237" fmla="*/ 1306465 w 1957087"/>
              <a:gd name="connsiteY3237" fmla="*/ 1180136 h 1253095"/>
              <a:gd name="connsiteX3238" fmla="*/ 1307730 w 1957087"/>
              <a:gd name="connsiteY3238" fmla="*/ 1174605 h 1253095"/>
              <a:gd name="connsiteX3239" fmla="*/ 1315913 w 1957087"/>
              <a:gd name="connsiteY3239" fmla="*/ 1184625 h 1253095"/>
              <a:gd name="connsiteX3240" fmla="*/ 1327545 w 1957087"/>
              <a:gd name="connsiteY3240" fmla="*/ 1174484 h 1253095"/>
              <a:gd name="connsiteX3241" fmla="*/ 1323627 w 1957087"/>
              <a:gd name="connsiteY3241" fmla="*/ 1171260 h 1253095"/>
              <a:gd name="connsiteX3242" fmla="*/ 1320403 w 1957087"/>
              <a:gd name="connsiteY3242" fmla="*/ 1175178 h 1253095"/>
              <a:gd name="connsiteX3243" fmla="*/ 1305424 w 1957087"/>
              <a:gd name="connsiteY3243" fmla="*/ 1169422 h 1253095"/>
              <a:gd name="connsiteX3244" fmla="*/ 1306343 w 1957087"/>
              <a:gd name="connsiteY3244" fmla="*/ 1160321 h 1253095"/>
              <a:gd name="connsiteX3245" fmla="*/ 1281345 w 1957087"/>
              <a:gd name="connsiteY3245" fmla="*/ 1162748 h 1253095"/>
              <a:gd name="connsiteX3246" fmla="*/ 1284223 w 1957087"/>
              <a:gd name="connsiteY3246" fmla="*/ 1155258 h 1253095"/>
              <a:gd name="connsiteX3247" fmla="*/ 1279039 w 1957087"/>
              <a:gd name="connsiteY3247" fmla="*/ 1157564 h 1253095"/>
              <a:gd name="connsiteX3248" fmla="*/ 1269937 w 1957087"/>
              <a:gd name="connsiteY3248" fmla="*/ 1156645 h 1253095"/>
              <a:gd name="connsiteX3249" fmla="*/ 1270510 w 1957087"/>
              <a:gd name="connsiteY3249" fmla="*/ 1143973 h 1253095"/>
              <a:gd name="connsiteX3250" fmla="*/ 1256225 w 1957087"/>
              <a:gd name="connsiteY3250" fmla="*/ 1145360 h 1253095"/>
              <a:gd name="connsiteX3251" fmla="*/ 1254959 w 1957087"/>
              <a:gd name="connsiteY3251" fmla="*/ 1150890 h 1253095"/>
              <a:gd name="connsiteX3252" fmla="*/ 1238715 w 1957087"/>
              <a:gd name="connsiteY3252" fmla="*/ 1150665 h 1253095"/>
              <a:gd name="connsiteX3253" fmla="*/ 1237328 w 1957087"/>
              <a:gd name="connsiteY3253" fmla="*/ 1136380 h 1253095"/>
              <a:gd name="connsiteX3254" fmla="*/ 1232492 w 1957087"/>
              <a:gd name="connsiteY3254" fmla="*/ 1142257 h 1253095"/>
              <a:gd name="connsiteX3255" fmla="*/ 1238021 w 1957087"/>
              <a:gd name="connsiteY3255" fmla="*/ 1143522 h 1253095"/>
              <a:gd name="connsiteX3256" fmla="*/ 1231573 w 1957087"/>
              <a:gd name="connsiteY3256" fmla="*/ 1151358 h 1253095"/>
              <a:gd name="connsiteX3257" fmla="*/ 1229267 w 1957087"/>
              <a:gd name="connsiteY3257" fmla="*/ 1146175 h 1253095"/>
              <a:gd name="connsiteX3258" fmla="*/ 1224084 w 1957087"/>
              <a:gd name="connsiteY3258" fmla="*/ 1148480 h 1253095"/>
              <a:gd name="connsiteX3259" fmla="*/ 1231573 w 1957087"/>
              <a:gd name="connsiteY3259" fmla="*/ 1151358 h 1253095"/>
              <a:gd name="connsiteX3260" fmla="*/ 1235837 w 1957087"/>
              <a:gd name="connsiteY3260" fmla="*/ 1158154 h 1253095"/>
              <a:gd name="connsiteX3261" fmla="*/ 1235612 w 1957087"/>
              <a:gd name="connsiteY3261" fmla="*/ 1174398 h 1253095"/>
              <a:gd name="connsiteX3262" fmla="*/ 1241368 w 1957087"/>
              <a:gd name="connsiteY3262" fmla="*/ 1159419 h 1253095"/>
              <a:gd name="connsiteX3263" fmla="*/ 1246898 w 1957087"/>
              <a:gd name="connsiteY3263" fmla="*/ 1160685 h 1253095"/>
              <a:gd name="connsiteX3264" fmla="*/ 1254387 w 1957087"/>
              <a:gd name="connsiteY3264" fmla="*/ 1163563 h 1253095"/>
              <a:gd name="connsiteX3265" fmla="*/ 1253121 w 1957087"/>
              <a:gd name="connsiteY3265" fmla="*/ 1169092 h 1253095"/>
              <a:gd name="connsiteX3266" fmla="*/ 1245633 w 1957087"/>
              <a:gd name="connsiteY3266" fmla="*/ 1166215 h 1253095"/>
              <a:gd name="connsiteX3267" fmla="*/ 1247019 w 1957087"/>
              <a:gd name="connsiteY3267" fmla="*/ 1180500 h 1253095"/>
              <a:gd name="connsiteX3268" fmla="*/ 1243794 w 1957087"/>
              <a:gd name="connsiteY3268" fmla="*/ 1184418 h 1253095"/>
              <a:gd name="connsiteX3269" fmla="*/ 1243101 w 1957087"/>
              <a:gd name="connsiteY3269" fmla="*/ 1177276 h 1253095"/>
              <a:gd name="connsiteX3270" fmla="*/ 1220062 w 1957087"/>
              <a:gd name="connsiteY3270" fmla="*/ 1181315 h 1253095"/>
              <a:gd name="connsiteX3271" fmla="*/ 1224326 w 1957087"/>
              <a:gd name="connsiteY3271" fmla="*/ 1188111 h 1253095"/>
              <a:gd name="connsiteX3272" fmla="*/ 1232734 w 1957087"/>
              <a:gd name="connsiteY3272" fmla="*/ 1181887 h 1253095"/>
              <a:gd name="connsiteX3273" fmla="*/ 1233428 w 1957087"/>
              <a:gd name="connsiteY3273" fmla="*/ 1189029 h 1253095"/>
              <a:gd name="connsiteX3274" fmla="*/ 1243794 w 1957087"/>
              <a:gd name="connsiteY3274" fmla="*/ 1184418 h 1253095"/>
              <a:gd name="connsiteX3275" fmla="*/ 1247712 w 1957087"/>
              <a:gd name="connsiteY3275" fmla="*/ 1187643 h 1253095"/>
              <a:gd name="connsiteX3276" fmla="*/ 1253815 w 1957087"/>
              <a:gd name="connsiteY3276" fmla="*/ 1176235 h 1253095"/>
              <a:gd name="connsiteX3277" fmla="*/ 1249897 w 1957087"/>
              <a:gd name="connsiteY3277" fmla="*/ 1173010 h 1253095"/>
              <a:gd name="connsiteX3278" fmla="*/ 1253121 w 1957087"/>
              <a:gd name="connsiteY3278" fmla="*/ 1169092 h 1253095"/>
              <a:gd name="connsiteX3279" fmla="*/ 1255427 w 1957087"/>
              <a:gd name="connsiteY3279" fmla="*/ 1174276 h 1253095"/>
              <a:gd name="connsiteX3280" fmla="*/ 1273283 w 1957087"/>
              <a:gd name="connsiteY3280" fmla="*/ 1172543 h 1253095"/>
              <a:gd name="connsiteX3281" fmla="*/ 1278120 w 1957087"/>
              <a:gd name="connsiteY3281" fmla="*/ 1166666 h 1253095"/>
              <a:gd name="connsiteX3282" fmla="*/ 1281465 w 1957087"/>
              <a:gd name="connsiteY3282" fmla="*/ 1182563 h 1253095"/>
              <a:gd name="connsiteX3283" fmla="*/ 1285037 w 1957087"/>
              <a:gd name="connsiteY3283" fmla="*/ 1182216 h 1253095"/>
              <a:gd name="connsiteX3284" fmla="*/ 1288955 w 1957087"/>
              <a:gd name="connsiteY3284" fmla="*/ 1185441 h 1253095"/>
              <a:gd name="connsiteX3285" fmla="*/ 1288036 w 1957087"/>
              <a:gd name="connsiteY3285" fmla="*/ 1194543 h 1253095"/>
              <a:gd name="connsiteX3286" fmla="*/ 1282506 w 1957087"/>
              <a:gd name="connsiteY3286" fmla="*/ 1193276 h 1253095"/>
              <a:gd name="connsiteX3287" fmla="*/ 1285730 w 1957087"/>
              <a:gd name="connsiteY3287" fmla="*/ 1189359 h 1253095"/>
              <a:gd name="connsiteX3288" fmla="*/ 1274671 w 1957087"/>
              <a:gd name="connsiteY3288" fmla="*/ 1186828 h 1253095"/>
              <a:gd name="connsiteX3289" fmla="*/ 1274323 w 1957087"/>
              <a:gd name="connsiteY3289" fmla="*/ 1183257 h 1253095"/>
              <a:gd name="connsiteX3290" fmla="*/ 1268446 w 1957087"/>
              <a:gd name="connsiteY3290" fmla="*/ 1178420 h 1253095"/>
              <a:gd name="connsiteX3291" fmla="*/ 1255548 w 1957087"/>
              <a:gd name="connsiteY3291" fmla="*/ 1194092 h 1253095"/>
              <a:gd name="connsiteX3292" fmla="*/ 1257507 w 1957087"/>
              <a:gd name="connsiteY3292" fmla="*/ 1195704 h 1253095"/>
              <a:gd name="connsiteX3293" fmla="*/ 1263957 w 1957087"/>
              <a:gd name="connsiteY3293" fmla="*/ 1187868 h 1253095"/>
              <a:gd name="connsiteX3294" fmla="*/ 1266955 w 1957087"/>
              <a:gd name="connsiteY3294" fmla="*/ 1200194 h 1253095"/>
              <a:gd name="connsiteX3295" fmla="*/ 1256242 w 1957087"/>
              <a:gd name="connsiteY3295" fmla="*/ 1201234 h 1253095"/>
              <a:gd name="connsiteX3296" fmla="*/ 1253936 w 1957087"/>
              <a:gd name="connsiteY3296" fmla="*/ 1196051 h 1253095"/>
              <a:gd name="connsiteX3297" fmla="*/ 1249793 w 1957087"/>
              <a:gd name="connsiteY3297" fmla="*/ 1209070 h 1253095"/>
              <a:gd name="connsiteX3298" fmla="*/ 1244610 w 1957087"/>
              <a:gd name="connsiteY3298" fmla="*/ 1211376 h 1253095"/>
              <a:gd name="connsiteX3299" fmla="*/ 1231243 w 1957087"/>
              <a:gd name="connsiteY3299" fmla="*/ 1203661 h 1253095"/>
              <a:gd name="connsiteX3300" fmla="*/ 1233549 w 1957087"/>
              <a:gd name="connsiteY3300" fmla="*/ 1208845 h 1253095"/>
              <a:gd name="connsiteX3301" fmla="*/ 1239079 w 1957087"/>
              <a:gd name="connsiteY3301" fmla="*/ 1210110 h 1253095"/>
              <a:gd name="connsiteX3302" fmla="*/ 1239426 w 1957087"/>
              <a:gd name="connsiteY3302" fmla="*/ 1213681 h 1253095"/>
              <a:gd name="connsiteX3303" fmla="*/ 1230324 w 1957087"/>
              <a:gd name="connsiteY3303" fmla="*/ 1212763 h 1253095"/>
              <a:gd name="connsiteX3304" fmla="*/ 1225720 w 1957087"/>
              <a:gd name="connsiteY3304" fmla="*/ 1224746 h 1253095"/>
              <a:gd name="connsiteX3305" fmla="*/ 1231711 w 1957087"/>
              <a:gd name="connsiteY3305" fmla="*/ 1227048 h 1253095"/>
              <a:gd name="connsiteX3306" fmla="*/ 1232058 w 1957087"/>
              <a:gd name="connsiteY3306" fmla="*/ 1230619 h 1253095"/>
              <a:gd name="connsiteX3307" fmla="*/ 1224915 w 1957087"/>
              <a:gd name="connsiteY3307" fmla="*/ 1231313 h 1253095"/>
              <a:gd name="connsiteX3308" fmla="*/ 1224568 w 1957087"/>
              <a:gd name="connsiteY3308" fmla="*/ 1227740 h 1253095"/>
              <a:gd name="connsiteX3309" fmla="*/ 1220651 w 1957087"/>
              <a:gd name="connsiteY3309" fmla="*/ 1224516 h 1253095"/>
              <a:gd name="connsiteX3310" fmla="*/ 1217426 w 1957087"/>
              <a:gd name="connsiteY3310" fmla="*/ 1228434 h 1253095"/>
              <a:gd name="connsiteX3311" fmla="*/ 1220304 w 1957087"/>
              <a:gd name="connsiteY3311" fmla="*/ 1220945 h 1253095"/>
              <a:gd name="connsiteX3312" fmla="*/ 1212469 w 1957087"/>
              <a:gd name="connsiteY3312" fmla="*/ 1214496 h 1253095"/>
              <a:gd name="connsiteX3313" fmla="*/ 1207978 w 1957087"/>
              <a:gd name="connsiteY3313" fmla="*/ 1223944 h 1253095"/>
              <a:gd name="connsiteX3314" fmla="*/ 1207977 w 1957087"/>
              <a:gd name="connsiteY3314" fmla="*/ 1223944 h 1253095"/>
              <a:gd name="connsiteX3315" fmla="*/ 1211895 w 1957087"/>
              <a:gd name="connsiteY3315" fmla="*/ 1227169 h 1253095"/>
              <a:gd name="connsiteX3316" fmla="*/ 1203142 w 1957087"/>
              <a:gd name="connsiteY3316" fmla="*/ 1229822 h 1253095"/>
              <a:gd name="connsiteX3317" fmla="*/ 1202223 w 1957087"/>
              <a:gd name="connsiteY3317" fmla="*/ 1238922 h 1253095"/>
              <a:gd name="connsiteX3318" fmla="*/ 1225609 w 1957087"/>
              <a:gd name="connsiteY3318" fmla="*/ 1238455 h 1253095"/>
              <a:gd name="connsiteX3319" fmla="*/ 1229874 w 1957087"/>
              <a:gd name="connsiteY3319" fmla="*/ 1245251 h 1253095"/>
              <a:gd name="connsiteX3320" fmla="*/ 1234711 w 1957087"/>
              <a:gd name="connsiteY3320" fmla="*/ 1239374 h 1253095"/>
              <a:gd name="connsiteX3321" fmla="*/ 1235474 w 1957087"/>
              <a:gd name="connsiteY3321" fmla="*/ 1244622 h 1253095"/>
              <a:gd name="connsiteX3322" fmla="*/ 1235073 w 1957087"/>
              <a:gd name="connsiteY3322" fmla="*/ 1245421 h 1253095"/>
              <a:gd name="connsiteX3323" fmla="*/ 1235644 w 1957087"/>
              <a:gd name="connsiteY3323" fmla="*/ 1245788 h 1253095"/>
              <a:gd name="connsiteX3324" fmla="*/ 1235474 w 1957087"/>
              <a:gd name="connsiteY3324" fmla="*/ 1244622 h 1253095"/>
              <a:gd name="connsiteX3325" fmla="*/ 1239322 w 1957087"/>
              <a:gd name="connsiteY3325" fmla="*/ 1249741 h 1253095"/>
              <a:gd name="connsiteX3326" fmla="*/ 1230568 w 1957087"/>
              <a:gd name="connsiteY3326" fmla="*/ 1252393 h 1253095"/>
              <a:gd name="connsiteX3327" fmla="*/ 1230850 w 1957087"/>
              <a:gd name="connsiteY3327" fmla="*/ 1253095 h 1253095"/>
              <a:gd name="connsiteX3328" fmla="*/ 1198844 w 1957087"/>
              <a:gd name="connsiteY3328" fmla="*/ 1253095 h 1253095"/>
              <a:gd name="connsiteX3329" fmla="*/ 1192549 w 1957087"/>
              <a:gd name="connsiteY3329" fmla="*/ 1250676 h 1253095"/>
              <a:gd name="connsiteX3330" fmla="*/ 1197386 w 1957087"/>
              <a:gd name="connsiteY3330" fmla="*/ 1244799 h 1253095"/>
              <a:gd name="connsiteX3331" fmla="*/ 1198305 w 1957087"/>
              <a:gd name="connsiteY3331" fmla="*/ 1235698 h 1253095"/>
              <a:gd name="connsiteX3332" fmla="*/ 1190469 w 1957087"/>
              <a:gd name="connsiteY3332" fmla="*/ 1229248 h 1253095"/>
              <a:gd name="connsiteX3333" fmla="*/ 1203141 w 1957087"/>
              <a:gd name="connsiteY3333" fmla="*/ 1229821 h 1253095"/>
              <a:gd name="connsiteX3334" fmla="*/ 1205299 w 1957087"/>
              <a:gd name="connsiteY3334" fmla="*/ 1224205 h 1253095"/>
              <a:gd name="connsiteX3335" fmla="*/ 1204407 w 1957087"/>
              <a:gd name="connsiteY3335" fmla="*/ 1224291 h 1253095"/>
              <a:gd name="connsiteX3336" fmla="*/ 1202101 w 1957087"/>
              <a:gd name="connsiteY3336" fmla="*/ 1219108 h 1253095"/>
              <a:gd name="connsiteX3337" fmla="*/ 1208551 w 1957087"/>
              <a:gd name="connsiteY3337" fmla="*/ 1211272 h 1253095"/>
              <a:gd name="connsiteX3338" fmla="*/ 1196224 w 1957087"/>
              <a:gd name="connsiteY3338" fmla="*/ 1214271 h 1253095"/>
              <a:gd name="connsiteX3339" fmla="*/ 1188388 w 1957087"/>
              <a:gd name="connsiteY3339" fmla="*/ 1207822 h 1253095"/>
              <a:gd name="connsiteX3340" fmla="*/ 1191388 w 1957087"/>
              <a:gd name="connsiteY3340" fmla="*/ 1220148 h 1253095"/>
              <a:gd name="connsiteX3341" fmla="*/ 1182286 w 1957087"/>
              <a:gd name="connsiteY3341" fmla="*/ 1219228 h 1253095"/>
              <a:gd name="connsiteX3342" fmla="*/ 1181021 w 1957087"/>
              <a:gd name="connsiteY3342" fmla="*/ 1224759 h 1253095"/>
              <a:gd name="connsiteX3343" fmla="*/ 1170307 w 1957087"/>
              <a:gd name="connsiteY3343" fmla="*/ 1225799 h 1253095"/>
              <a:gd name="connsiteX3344" fmla="*/ 1169041 w 1957087"/>
              <a:gd name="connsiteY3344" fmla="*/ 1231329 h 1253095"/>
              <a:gd name="connsiteX3345" fmla="*/ 1159247 w 1957087"/>
              <a:gd name="connsiteY3345" fmla="*/ 1223268 h 1253095"/>
              <a:gd name="connsiteX3346" fmla="*/ 1156023 w 1957087"/>
              <a:gd name="connsiteY3346" fmla="*/ 1227186 h 1253095"/>
              <a:gd name="connsiteX3347" fmla="*/ 1159593 w 1957087"/>
              <a:gd name="connsiteY3347" fmla="*/ 1226839 h 1253095"/>
              <a:gd name="connsiteX3348" fmla="*/ 1166163 w 1957087"/>
              <a:gd name="connsiteY3348" fmla="*/ 1238819 h 1253095"/>
              <a:gd name="connsiteX3349" fmla="*/ 1154756 w 1957087"/>
              <a:gd name="connsiteY3349" fmla="*/ 1232716 h 1253095"/>
              <a:gd name="connsiteX3350" fmla="*/ 1156021 w 1957087"/>
              <a:gd name="connsiteY3350" fmla="*/ 1227186 h 1253095"/>
              <a:gd name="connsiteX3351" fmla="*/ 1156022 w 1957087"/>
              <a:gd name="connsiteY3351" fmla="*/ 1227185 h 1253095"/>
              <a:gd name="connsiteX3352" fmla="*/ 1153716 w 1957087"/>
              <a:gd name="connsiteY3352" fmla="*/ 1222003 h 1253095"/>
              <a:gd name="connsiteX3353" fmla="*/ 1148879 w 1957087"/>
              <a:gd name="connsiteY3353" fmla="*/ 1227880 h 1253095"/>
              <a:gd name="connsiteX3354" fmla="*/ 1152797 w 1957087"/>
              <a:gd name="connsiteY3354" fmla="*/ 1231105 h 1253095"/>
              <a:gd name="connsiteX3355" fmla="*/ 1141165 w 1957087"/>
              <a:gd name="connsiteY3355" fmla="*/ 1241246 h 1253095"/>
              <a:gd name="connsiteX3356" fmla="*/ 1147042 w 1957087"/>
              <a:gd name="connsiteY3356" fmla="*/ 1246083 h 1253095"/>
              <a:gd name="connsiteX3357" fmla="*/ 1163286 w 1957087"/>
              <a:gd name="connsiteY3357" fmla="*/ 1246308 h 1253095"/>
              <a:gd name="connsiteX3358" fmla="*/ 1163285 w 1957087"/>
              <a:gd name="connsiteY3358" fmla="*/ 1246308 h 1253095"/>
              <a:gd name="connsiteX3359" fmla="*/ 1158449 w 1957087"/>
              <a:gd name="connsiteY3359" fmla="*/ 1252185 h 1253095"/>
              <a:gd name="connsiteX3360" fmla="*/ 1158634 w 1957087"/>
              <a:gd name="connsiteY3360" fmla="*/ 1253095 h 1253095"/>
              <a:gd name="connsiteX3361" fmla="*/ 1139348 w 1957087"/>
              <a:gd name="connsiteY3361" fmla="*/ 1253095 h 1253095"/>
              <a:gd name="connsiteX3362" fmla="*/ 1138287 w 1957087"/>
              <a:gd name="connsiteY3362" fmla="*/ 1248735 h 1253095"/>
              <a:gd name="connsiteX3363" fmla="*/ 1134699 w 1957087"/>
              <a:gd name="connsiteY3363" fmla="*/ 1253095 h 1253095"/>
              <a:gd name="connsiteX3364" fmla="*/ 1132911 w 1957087"/>
              <a:gd name="connsiteY3364" fmla="*/ 1253095 h 1253095"/>
              <a:gd name="connsiteX3365" fmla="*/ 1128492 w 1957087"/>
              <a:gd name="connsiteY3365" fmla="*/ 1240674 h 1253095"/>
              <a:gd name="connsiteX3366" fmla="*/ 1123308 w 1957087"/>
              <a:gd name="connsiteY3366" fmla="*/ 1242979 h 1253095"/>
              <a:gd name="connsiteX3367" fmla="*/ 1127574 w 1957087"/>
              <a:gd name="connsiteY3367" fmla="*/ 1249775 h 1253095"/>
              <a:gd name="connsiteX3368" fmla="*/ 1124841 w 1957087"/>
              <a:gd name="connsiteY3368" fmla="*/ 1253095 h 1253095"/>
              <a:gd name="connsiteX3369" fmla="*/ 1111938 w 1957087"/>
              <a:gd name="connsiteY3369" fmla="*/ 1253095 h 1253095"/>
              <a:gd name="connsiteX3370" fmla="*/ 1122390 w 1957087"/>
              <a:gd name="connsiteY3370" fmla="*/ 1252081 h 1253095"/>
              <a:gd name="connsiteX3371" fmla="*/ 1116513 w 1957087"/>
              <a:gd name="connsiteY3371" fmla="*/ 1247244 h 1253095"/>
              <a:gd name="connsiteX3372" fmla="*/ 1111697 w 1957087"/>
              <a:gd name="connsiteY3372" fmla="*/ 1253095 h 1253095"/>
              <a:gd name="connsiteX3373" fmla="*/ 389308 w 1957087"/>
              <a:gd name="connsiteY3373" fmla="*/ 1253095 h 1253095"/>
              <a:gd name="connsiteX3374" fmla="*/ 388537 w 1957087"/>
              <a:gd name="connsiteY3374" fmla="*/ 1249430 h 1253095"/>
              <a:gd name="connsiteX3375" fmla="*/ 383006 w 1957087"/>
              <a:gd name="connsiteY3375" fmla="*/ 1248164 h 1253095"/>
              <a:gd name="connsiteX3376" fmla="*/ 376782 w 1957087"/>
              <a:gd name="connsiteY3376" fmla="*/ 1239755 h 1253095"/>
              <a:gd name="connsiteX3377" fmla="*/ 358926 w 1957087"/>
              <a:gd name="connsiteY3377" fmla="*/ 1241490 h 1253095"/>
              <a:gd name="connsiteX3378" fmla="*/ 357660 w 1957087"/>
              <a:gd name="connsiteY3378" fmla="*/ 1247019 h 1253095"/>
              <a:gd name="connsiteX3379" fmla="*/ 352130 w 1957087"/>
              <a:gd name="connsiteY3379" fmla="*/ 1245754 h 1253095"/>
              <a:gd name="connsiteX3380" fmla="*/ 353396 w 1957087"/>
              <a:gd name="connsiteY3380" fmla="*/ 1240224 h 1253095"/>
              <a:gd name="connsiteX3381" fmla="*/ 344294 w 1957087"/>
              <a:gd name="connsiteY3381" fmla="*/ 1239305 h 1253095"/>
              <a:gd name="connsiteX3382" fmla="*/ 344745 w 1957087"/>
              <a:gd name="connsiteY3382" fmla="*/ 1206817 h 1253095"/>
              <a:gd name="connsiteX3383" fmla="*/ 339215 w 1957087"/>
              <a:gd name="connsiteY3383" fmla="*/ 1205551 h 1253095"/>
              <a:gd name="connsiteX3384" fmla="*/ 338296 w 1957087"/>
              <a:gd name="connsiteY3384" fmla="*/ 1214653 h 1253095"/>
              <a:gd name="connsiteX3385" fmla="*/ 332420 w 1957087"/>
              <a:gd name="connsiteY3385" fmla="*/ 1209817 h 1253095"/>
              <a:gd name="connsiteX3386" fmla="*/ 327236 w 1957087"/>
              <a:gd name="connsiteY3386" fmla="*/ 1212122 h 1253095"/>
              <a:gd name="connsiteX3387" fmla="*/ 324930 w 1957087"/>
              <a:gd name="connsiteY3387" fmla="*/ 1206938 h 1253095"/>
              <a:gd name="connsiteX3388" fmla="*/ 330113 w 1957087"/>
              <a:gd name="connsiteY3388" fmla="*/ 1204632 h 1253095"/>
              <a:gd name="connsiteX3389" fmla="*/ 330685 w 1957087"/>
              <a:gd name="connsiteY3389" fmla="*/ 1191960 h 1253095"/>
              <a:gd name="connsiteX3390" fmla="*/ 321931 w 1957087"/>
              <a:gd name="connsiteY3390" fmla="*/ 1194612 h 1253095"/>
              <a:gd name="connsiteX3391" fmla="*/ 319278 w 1957087"/>
              <a:gd name="connsiteY3391" fmla="*/ 1185858 h 1253095"/>
              <a:gd name="connsiteX3392" fmla="*/ 316054 w 1957087"/>
              <a:gd name="connsiteY3392" fmla="*/ 1189776 h 1253095"/>
              <a:gd name="connsiteX3393" fmla="*/ 310177 w 1957087"/>
              <a:gd name="connsiteY3393" fmla="*/ 1184939 h 1253095"/>
              <a:gd name="connsiteX3394" fmla="*/ 318585 w 1957087"/>
              <a:gd name="connsiteY3394" fmla="*/ 1178715 h 1253095"/>
              <a:gd name="connsiteX3395" fmla="*/ 317544 w 1957087"/>
              <a:gd name="connsiteY3395" fmla="*/ 1168001 h 1253095"/>
              <a:gd name="connsiteX3396" fmla="*/ 323647 w 1957087"/>
              <a:gd name="connsiteY3396" fmla="*/ 1156594 h 1253095"/>
              <a:gd name="connsiteX3397" fmla="*/ 318117 w 1957087"/>
              <a:gd name="connsiteY3397" fmla="*/ 1155328 h 1253095"/>
              <a:gd name="connsiteX3398" fmla="*/ 313852 w 1957087"/>
              <a:gd name="connsiteY3398" fmla="*/ 1148533 h 1253095"/>
              <a:gd name="connsiteX3399" fmla="*/ 301179 w 1957087"/>
              <a:gd name="connsiteY3399" fmla="*/ 1147961 h 1253095"/>
              <a:gd name="connsiteX3400" fmla="*/ 304404 w 1957087"/>
              <a:gd name="connsiteY3400" fmla="*/ 1144043 h 1253095"/>
              <a:gd name="connsiteX3401" fmla="*/ 298180 w 1957087"/>
              <a:gd name="connsiteY3401" fmla="*/ 1135635 h 1253095"/>
              <a:gd name="connsiteX3402" fmla="*/ 306016 w 1957087"/>
              <a:gd name="connsiteY3402" fmla="*/ 1142084 h 1253095"/>
              <a:gd name="connsiteX3403" fmla="*/ 306588 w 1957087"/>
              <a:gd name="connsiteY3403" fmla="*/ 1129411 h 1253095"/>
              <a:gd name="connsiteX3404" fmla="*/ 317995 w 1957087"/>
              <a:gd name="connsiteY3404" fmla="*/ 1135514 h 1253095"/>
              <a:gd name="connsiteX3405" fmla="*/ 319608 w 1957087"/>
              <a:gd name="connsiteY3405" fmla="*/ 1133555 h 1253095"/>
              <a:gd name="connsiteX3406" fmla="*/ 313384 w 1957087"/>
              <a:gd name="connsiteY3406" fmla="*/ 1125147 h 1253095"/>
              <a:gd name="connsiteX3407" fmla="*/ 291957 w 1957087"/>
              <a:gd name="connsiteY3407" fmla="*/ 1127227 h 1253095"/>
              <a:gd name="connsiteX3408" fmla="*/ 296793 w 1957087"/>
              <a:gd name="connsiteY3408" fmla="*/ 1121350 h 1253095"/>
              <a:gd name="connsiteX3409" fmla="*/ 286998 w 1957087"/>
              <a:gd name="connsiteY3409" fmla="*/ 1113289 h 1253095"/>
              <a:gd name="connsiteX3410" fmla="*/ 278244 w 1957087"/>
              <a:gd name="connsiteY3410" fmla="*/ 1115941 h 1253095"/>
              <a:gd name="connsiteX3411" fmla="*/ 297712 w 1957087"/>
              <a:gd name="connsiteY3411" fmla="*/ 1112249 h 1253095"/>
              <a:gd name="connsiteX3412" fmla="*/ 300018 w 1957087"/>
              <a:gd name="connsiteY3412" fmla="*/ 1117432 h 1253095"/>
              <a:gd name="connsiteX3413" fmla="*/ 308773 w 1957087"/>
              <a:gd name="connsiteY3413" fmla="*/ 1114780 h 1253095"/>
              <a:gd name="connsiteX3414" fmla="*/ 298978 w 1957087"/>
              <a:gd name="connsiteY3414" fmla="*/ 1106718 h 1253095"/>
              <a:gd name="connsiteX3415" fmla="*/ 302202 w 1957087"/>
              <a:gd name="connsiteY3415" fmla="*/ 1102800 h 1253095"/>
              <a:gd name="connsiteX3416" fmla="*/ 298284 w 1957087"/>
              <a:gd name="connsiteY3416" fmla="*/ 1099576 h 1253095"/>
              <a:gd name="connsiteX3417" fmla="*/ 301508 w 1957087"/>
              <a:gd name="connsiteY3417" fmla="*/ 1095658 h 1253095"/>
              <a:gd name="connsiteX3418" fmla="*/ 282959 w 1957087"/>
              <a:gd name="connsiteY3418" fmla="*/ 1090249 h 1253095"/>
              <a:gd name="connsiteX3419" fmla="*/ 289408 w 1957087"/>
              <a:gd name="connsiteY3419" fmla="*/ 1082414 h 1253095"/>
              <a:gd name="connsiteX3420" fmla="*/ 285260 w 1957087"/>
              <a:gd name="connsiteY3420" fmla="*/ 1081464 h 1253095"/>
              <a:gd name="connsiteX3421" fmla="*/ 285837 w 1957087"/>
              <a:gd name="connsiteY3421" fmla="*/ 1082760 h 1253095"/>
              <a:gd name="connsiteX3422" fmla="*/ 281000 w 1957087"/>
              <a:gd name="connsiteY3422" fmla="*/ 1088637 h 1253095"/>
              <a:gd name="connsiteX3423" fmla="*/ 277082 w 1957087"/>
              <a:gd name="connsiteY3423" fmla="*/ 1085413 h 1253095"/>
              <a:gd name="connsiteX3424" fmla="*/ 283531 w 1957087"/>
              <a:gd name="connsiteY3424" fmla="*/ 1077577 h 1253095"/>
              <a:gd name="connsiteX3425" fmla="*/ 284684 w 1957087"/>
              <a:gd name="connsiteY3425" fmla="*/ 1080169 h 1253095"/>
              <a:gd name="connsiteX3426" fmla="*/ 287102 w 1957087"/>
              <a:gd name="connsiteY3426" fmla="*/ 1077230 h 1253095"/>
              <a:gd name="connsiteX3427" fmla="*/ 291020 w 1957087"/>
              <a:gd name="connsiteY3427" fmla="*/ 1080455 h 1253095"/>
              <a:gd name="connsiteX3428" fmla="*/ 295050 w 1957087"/>
              <a:gd name="connsiteY3428" fmla="*/ 1075558 h 1253095"/>
              <a:gd name="connsiteX3429" fmla="*/ 292285 w 1957087"/>
              <a:gd name="connsiteY3429" fmla="*/ 1074925 h 1253095"/>
              <a:gd name="connsiteX3430" fmla="*/ 295163 w 1957087"/>
              <a:gd name="connsiteY3430" fmla="*/ 1067435 h 1253095"/>
              <a:gd name="connsiteX3431" fmla="*/ 297175 w 1957087"/>
              <a:gd name="connsiteY3431" fmla="*/ 1074077 h 1253095"/>
              <a:gd name="connsiteX3432" fmla="*/ 303028 w 1957087"/>
              <a:gd name="connsiteY3432" fmla="*/ 1071853 h 1253095"/>
              <a:gd name="connsiteX3433" fmla="*/ 305530 w 1957087"/>
              <a:gd name="connsiteY3433" fmla="*/ 1062824 h 1253095"/>
              <a:gd name="connsiteX3434" fmla="*/ 300347 w 1957087"/>
              <a:gd name="connsiteY3434" fmla="*/ 1065129 h 1253095"/>
              <a:gd name="connsiteX3435" fmla="*/ 298042 w 1957087"/>
              <a:gd name="connsiteY3435" fmla="*/ 1059946 h 1253095"/>
              <a:gd name="connsiteX3436" fmla="*/ 293205 w 1957087"/>
              <a:gd name="connsiteY3436" fmla="*/ 1065823 h 1253095"/>
              <a:gd name="connsiteX3437" fmla="*/ 292737 w 1957087"/>
              <a:gd name="connsiteY3437" fmla="*/ 1042437 h 1253095"/>
              <a:gd name="connsiteX3438" fmla="*/ 295961 w 1957087"/>
              <a:gd name="connsiteY3438" fmla="*/ 1038519 h 1253095"/>
              <a:gd name="connsiteX3439" fmla="*/ 292043 w 1957087"/>
              <a:gd name="connsiteY3439" fmla="*/ 1035294 h 1253095"/>
              <a:gd name="connsiteX3440" fmla="*/ 298492 w 1957087"/>
              <a:gd name="connsiteY3440" fmla="*/ 1027458 h 1253095"/>
              <a:gd name="connsiteX3441" fmla="*/ 287085 w 1957087"/>
              <a:gd name="connsiteY3441" fmla="*/ 1021355 h 1253095"/>
              <a:gd name="connsiteX3442" fmla="*/ 302635 w 1957087"/>
              <a:gd name="connsiteY3442" fmla="*/ 1014439 h 1253095"/>
              <a:gd name="connsiteX3443" fmla="*/ 303555 w 1957087"/>
              <a:gd name="connsiteY3443" fmla="*/ 1005337 h 1253095"/>
              <a:gd name="connsiteX3444" fmla="*/ 303560 w 1957087"/>
              <a:gd name="connsiteY3444" fmla="*/ 1005330 h 1253095"/>
              <a:gd name="connsiteX3445" fmla="*/ 298717 w 1957087"/>
              <a:gd name="connsiteY3445" fmla="*/ 1011215 h 1253095"/>
              <a:gd name="connsiteX3446" fmla="*/ 295024 w 1957087"/>
              <a:gd name="connsiteY3446" fmla="*/ 991746 h 1253095"/>
              <a:gd name="connsiteX3447" fmla="*/ 300208 w 1957087"/>
              <a:gd name="connsiteY3447" fmla="*/ 989440 h 1253095"/>
              <a:gd name="connsiteX3448" fmla="*/ 300901 w 1957087"/>
              <a:gd name="connsiteY3448" fmla="*/ 996583 h 1253095"/>
              <a:gd name="connsiteX3449" fmla="*/ 306431 w 1957087"/>
              <a:gd name="connsiteY3449" fmla="*/ 997848 h 1253095"/>
              <a:gd name="connsiteX3450" fmla="*/ 306433 w 1957087"/>
              <a:gd name="connsiteY3450" fmla="*/ 997850 h 1253095"/>
              <a:gd name="connsiteX3451" fmla="*/ 306432 w 1957087"/>
              <a:gd name="connsiteY3451" fmla="*/ 997848 h 1253095"/>
              <a:gd name="connsiteX3452" fmla="*/ 298250 w 1957087"/>
              <a:gd name="connsiteY3452" fmla="*/ 987828 h 1253095"/>
              <a:gd name="connsiteX3453" fmla="*/ 297556 w 1957087"/>
              <a:gd name="connsiteY3453" fmla="*/ 980686 h 1253095"/>
              <a:gd name="connsiteX3454" fmla="*/ 303433 w 1957087"/>
              <a:gd name="connsiteY3454" fmla="*/ 985523 h 1253095"/>
              <a:gd name="connsiteX3455" fmla="*/ 306658 w 1957087"/>
              <a:gd name="connsiteY3455" fmla="*/ 981605 h 1253095"/>
              <a:gd name="connsiteX3456" fmla="*/ 306311 w 1957087"/>
              <a:gd name="connsiteY3456" fmla="*/ 978033 h 1253095"/>
              <a:gd name="connsiteX3457" fmla="*/ 296862 w 1957087"/>
              <a:gd name="connsiteY3457" fmla="*/ 973543 h 1253095"/>
              <a:gd name="connsiteX3458" fmla="*/ 287761 w 1957087"/>
              <a:gd name="connsiteY3458" fmla="*/ 972624 h 1253095"/>
              <a:gd name="connsiteX3459" fmla="*/ 297434 w 1957087"/>
              <a:gd name="connsiteY3459" fmla="*/ 960870 h 1253095"/>
              <a:gd name="connsiteX3460" fmla="*/ 291905 w 1957087"/>
              <a:gd name="connsiteY3460" fmla="*/ 959605 h 1253095"/>
              <a:gd name="connsiteX3461" fmla="*/ 296048 w 1957087"/>
              <a:gd name="connsiteY3461" fmla="*/ 946585 h 1253095"/>
              <a:gd name="connsiteX3462" fmla="*/ 299272 w 1957087"/>
              <a:gd name="connsiteY3462" fmla="*/ 942668 h 1253095"/>
              <a:gd name="connsiteX3463" fmla="*/ 295354 w 1957087"/>
              <a:gd name="connsiteY3463" fmla="*/ 939443 h 1253095"/>
              <a:gd name="connsiteX3464" fmla="*/ 300191 w 1957087"/>
              <a:gd name="connsiteY3464" fmla="*/ 933566 h 1253095"/>
              <a:gd name="connsiteX3465" fmla="*/ 296273 w 1957087"/>
              <a:gd name="connsiteY3465" fmla="*/ 930341 h 1253095"/>
              <a:gd name="connsiteX3466" fmla="*/ 303762 w 1957087"/>
              <a:gd name="connsiteY3466" fmla="*/ 933219 h 1253095"/>
              <a:gd name="connsiteX3467" fmla="*/ 316089 w 1957087"/>
              <a:gd name="connsiteY3467" fmla="*/ 930220 h 1253095"/>
              <a:gd name="connsiteX3468" fmla="*/ 320925 w 1957087"/>
              <a:gd name="connsiteY3468" fmla="*/ 924343 h 1253095"/>
              <a:gd name="connsiteX3469" fmla="*/ 320874 w 1957087"/>
              <a:gd name="connsiteY3469" fmla="*/ 915984 h 1253095"/>
              <a:gd name="connsiteX3470" fmla="*/ 325068 w 1957087"/>
              <a:gd name="connsiteY3470" fmla="*/ 911324 h 1253095"/>
              <a:gd name="connsiteX3471" fmla="*/ 317232 w 1957087"/>
              <a:gd name="connsiteY3471" fmla="*/ 904875 h 1253095"/>
              <a:gd name="connsiteX3472" fmla="*/ 323681 w 1957087"/>
              <a:gd name="connsiteY3472" fmla="*/ 897039 h 1253095"/>
              <a:gd name="connsiteX3473" fmla="*/ 325987 w 1957087"/>
              <a:gd name="connsiteY3473" fmla="*/ 902223 h 1253095"/>
              <a:gd name="connsiteX3474" fmla="*/ 329148 w 1957087"/>
              <a:gd name="connsiteY3474" fmla="*/ 902946 h 1253095"/>
              <a:gd name="connsiteX3475" fmla="*/ 329559 w 1957087"/>
              <a:gd name="connsiteY3475" fmla="*/ 901875 h 1253095"/>
              <a:gd name="connsiteX3476" fmla="*/ 332783 w 1957087"/>
              <a:gd name="connsiteY3476" fmla="*/ 897957 h 1253095"/>
              <a:gd name="connsiteX3477" fmla="*/ 337273 w 1957087"/>
              <a:gd name="connsiteY3477" fmla="*/ 888509 h 1253095"/>
              <a:gd name="connsiteX3478" fmla="*/ 331742 w 1957087"/>
              <a:gd name="connsiteY3478" fmla="*/ 887244 h 1253095"/>
              <a:gd name="connsiteX3479" fmla="*/ 333008 w 1957087"/>
              <a:gd name="connsiteY3479" fmla="*/ 881713 h 1253095"/>
              <a:gd name="connsiteX3480" fmla="*/ 323906 w 1957087"/>
              <a:gd name="connsiteY3480" fmla="*/ 880795 h 1253095"/>
              <a:gd name="connsiteX3481" fmla="*/ 330355 w 1957087"/>
              <a:gd name="connsiteY3481" fmla="*/ 872958 h 1253095"/>
              <a:gd name="connsiteX3482" fmla="*/ 318949 w 1957087"/>
              <a:gd name="connsiteY3482" fmla="*/ 866857 h 1253095"/>
              <a:gd name="connsiteX3483" fmla="*/ 331274 w 1957087"/>
              <a:gd name="connsiteY3483" fmla="*/ 863857 h 1253095"/>
              <a:gd name="connsiteX3484" fmla="*/ 340375 w 1957087"/>
              <a:gd name="connsiteY3484" fmla="*/ 864776 h 1253095"/>
              <a:gd name="connsiteX3485" fmla="*/ 340497 w 1957087"/>
              <a:gd name="connsiteY3485" fmla="*/ 884591 h 1253095"/>
              <a:gd name="connsiteX3486" fmla="*/ 346028 w 1957087"/>
              <a:gd name="connsiteY3486" fmla="*/ 885857 h 1253095"/>
              <a:gd name="connsiteX3487" fmla="*/ 341191 w 1957087"/>
              <a:gd name="connsiteY3487" fmla="*/ 891734 h 1253095"/>
              <a:gd name="connsiteX3488" fmla="*/ 353170 w 1957087"/>
              <a:gd name="connsiteY3488" fmla="*/ 885163 h 1253095"/>
              <a:gd name="connsiteX3489" fmla="*/ 347293 w 1957087"/>
              <a:gd name="connsiteY3489" fmla="*/ 880326 h 1253095"/>
              <a:gd name="connsiteX3490" fmla="*/ 342682 w 1957087"/>
              <a:gd name="connsiteY3490" fmla="*/ 869959 h 1253095"/>
              <a:gd name="connsiteX3491" fmla="*/ 345906 w 1957087"/>
              <a:gd name="connsiteY3491" fmla="*/ 866042 h 1253095"/>
              <a:gd name="connsiteX3492" fmla="*/ 352355 w 1957087"/>
              <a:gd name="connsiteY3492" fmla="*/ 858206 h 1253095"/>
              <a:gd name="connsiteX3493" fmla="*/ 346825 w 1957087"/>
              <a:gd name="connsiteY3493" fmla="*/ 856940 h 1253095"/>
              <a:gd name="connsiteX3494" fmla="*/ 346132 w 1957087"/>
              <a:gd name="connsiteY3494" fmla="*/ 849798 h 1253095"/>
              <a:gd name="connsiteX3495" fmla="*/ 340948 w 1957087"/>
              <a:gd name="connsiteY3495" fmla="*/ 852103 h 1253095"/>
              <a:gd name="connsiteX3496" fmla="*/ 338642 w 1957087"/>
              <a:gd name="connsiteY3496" fmla="*/ 846920 h 1253095"/>
              <a:gd name="connsiteX3497" fmla="*/ 343827 w 1957087"/>
              <a:gd name="connsiteY3497" fmla="*/ 844615 h 1253095"/>
              <a:gd name="connsiteX3498" fmla="*/ 337949 w 1957087"/>
              <a:gd name="connsiteY3498" fmla="*/ 839777 h 1253095"/>
              <a:gd name="connsiteX3499" fmla="*/ 345439 w 1957087"/>
              <a:gd name="connsiteY3499" fmla="*/ 842656 h 1253095"/>
              <a:gd name="connsiteX3500" fmla="*/ 353500 w 1957087"/>
              <a:gd name="connsiteY3500" fmla="*/ 832861 h 1253095"/>
              <a:gd name="connsiteX3501" fmla="*/ 356725 w 1957087"/>
              <a:gd name="connsiteY3501" fmla="*/ 828943 h 1253095"/>
              <a:gd name="connsiteX3502" fmla="*/ 356603 w 1957087"/>
              <a:gd name="connsiteY3502" fmla="*/ 809127 h 1253095"/>
              <a:gd name="connsiteX3503" fmla="*/ 351766 w 1957087"/>
              <a:gd name="connsiteY3503" fmla="*/ 815004 h 1253095"/>
              <a:gd name="connsiteX3504" fmla="*/ 343929 w 1957087"/>
              <a:gd name="connsiteY3504" fmla="*/ 808555 h 1253095"/>
              <a:gd name="connsiteX3505" fmla="*/ 345195 w 1957087"/>
              <a:gd name="connsiteY3505" fmla="*/ 803024 h 1253095"/>
              <a:gd name="connsiteX3506" fmla="*/ 351990 w 1957087"/>
              <a:gd name="connsiteY3506" fmla="*/ 798760 h 1253095"/>
              <a:gd name="connsiteX3507" fmla="*/ 363398 w 1957087"/>
              <a:gd name="connsiteY3507" fmla="*/ 804863 h 1253095"/>
              <a:gd name="connsiteX3508" fmla="*/ 360174 w 1957087"/>
              <a:gd name="connsiteY3508" fmla="*/ 808780 h 1253095"/>
              <a:gd name="connsiteX3509" fmla="*/ 368011 w 1957087"/>
              <a:gd name="connsiteY3509" fmla="*/ 815230 h 1253095"/>
              <a:gd name="connsiteX3510" fmla="*/ 370887 w 1957087"/>
              <a:gd name="connsiteY3510" fmla="*/ 807741 h 1253095"/>
              <a:gd name="connsiteX3511" fmla="*/ 376764 w 1957087"/>
              <a:gd name="connsiteY3511" fmla="*/ 812578 h 1253095"/>
              <a:gd name="connsiteX3512" fmla="*/ 371928 w 1957087"/>
              <a:gd name="connsiteY3512" fmla="*/ 818454 h 1253095"/>
              <a:gd name="connsiteX3513" fmla="*/ 379764 w 1957087"/>
              <a:gd name="connsiteY3513" fmla="*/ 824903 h 1253095"/>
              <a:gd name="connsiteX3514" fmla="*/ 377111 w 1957087"/>
              <a:gd name="connsiteY3514" fmla="*/ 816148 h 1253095"/>
              <a:gd name="connsiteX3515" fmla="*/ 382294 w 1957087"/>
              <a:gd name="connsiteY3515" fmla="*/ 813843 h 1253095"/>
              <a:gd name="connsiteX3516" fmla="*/ 379642 w 1957087"/>
              <a:gd name="connsiteY3516" fmla="*/ 805088 h 1253095"/>
              <a:gd name="connsiteX3517" fmla="*/ 372153 w 1957087"/>
              <a:gd name="connsiteY3517" fmla="*/ 802210 h 1253095"/>
              <a:gd name="connsiteX3518" fmla="*/ 382173 w 1957087"/>
              <a:gd name="connsiteY3518" fmla="*/ 794027 h 1253095"/>
              <a:gd name="connsiteX3519" fmla="*/ 371113 w 1957087"/>
              <a:gd name="connsiteY3519" fmla="*/ 791496 h 1253095"/>
              <a:gd name="connsiteX3520" fmla="*/ 371685 w 1957087"/>
              <a:gd name="connsiteY3520" fmla="*/ 778824 h 1253095"/>
              <a:gd name="connsiteX3521" fmla="*/ 367766 w 1957087"/>
              <a:gd name="connsiteY3521" fmla="*/ 775599 h 1253095"/>
              <a:gd name="connsiteX3522" fmla="*/ 370991 w 1957087"/>
              <a:gd name="connsiteY3522" fmla="*/ 771681 h 1253095"/>
              <a:gd name="connsiteX3523" fmla="*/ 363155 w 1957087"/>
              <a:gd name="connsiteY3523" fmla="*/ 765232 h 1253095"/>
              <a:gd name="connsiteX3524" fmla="*/ 373523 w 1957087"/>
              <a:gd name="connsiteY3524" fmla="*/ 760621 h 1253095"/>
              <a:gd name="connsiteX3525" fmla="*/ 371217 w 1957087"/>
              <a:gd name="connsiteY3525" fmla="*/ 755437 h 1253095"/>
              <a:gd name="connsiteX3526" fmla="*/ 376400 w 1957087"/>
              <a:gd name="connsiteY3526" fmla="*/ 753132 h 1253095"/>
              <a:gd name="connsiteX3527" fmla="*/ 375708 w 1957087"/>
              <a:gd name="connsiteY3527" fmla="*/ 745989 h 1253095"/>
              <a:gd name="connsiteX3528" fmla="*/ 388033 w 1957087"/>
              <a:gd name="connsiteY3528" fmla="*/ 742990 h 1253095"/>
              <a:gd name="connsiteX3529" fmla="*/ 384687 w 1957087"/>
              <a:gd name="connsiteY3529" fmla="*/ 727093 h 1253095"/>
              <a:gd name="connsiteX3530" fmla="*/ 393442 w 1957087"/>
              <a:gd name="connsiteY3530" fmla="*/ 724441 h 1253095"/>
              <a:gd name="connsiteX3531" fmla="*/ 403583 w 1957087"/>
              <a:gd name="connsiteY3531" fmla="*/ 736072 h 1253095"/>
              <a:gd name="connsiteX3532" fmla="*/ 409807 w 1957087"/>
              <a:gd name="connsiteY3532" fmla="*/ 744481 h 1253095"/>
              <a:gd name="connsiteX3533" fmla="*/ 415562 w 1957087"/>
              <a:gd name="connsiteY3533" fmla="*/ 729502 h 1253095"/>
              <a:gd name="connsiteX3534" fmla="*/ 403809 w 1957087"/>
              <a:gd name="connsiteY3534" fmla="*/ 719829 h 1253095"/>
              <a:gd name="connsiteX3535" fmla="*/ 405421 w 1957087"/>
              <a:gd name="connsiteY3535" fmla="*/ 717870 h 1253095"/>
              <a:gd name="connsiteX3536" fmla="*/ 408645 w 1957087"/>
              <a:gd name="connsiteY3536" fmla="*/ 713952 h 1253095"/>
              <a:gd name="connsiteX3537" fmla="*/ 412563 w 1957087"/>
              <a:gd name="connsiteY3537" fmla="*/ 717177 h 1253095"/>
              <a:gd name="connsiteX3538" fmla="*/ 419013 w 1957087"/>
              <a:gd name="connsiteY3538" fmla="*/ 709341 h 1253095"/>
              <a:gd name="connsiteX3539" fmla="*/ 413482 w 1957087"/>
              <a:gd name="connsiteY3539" fmla="*/ 708075 h 1253095"/>
              <a:gd name="connsiteX3540" fmla="*/ 415095 w 1957087"/>
              <a:gd name="connsiteY3540" fmla="*/ 706116 h 1253095"/>
              <a:gd name="connsiteX3541" fmla="*/ 407606 w 1957087"/>
              <a:gd name="connsiteY3541" fmla="*/ 703239 h 1253095"/>
              <a:gd name="connsiteX3542" fmla="*/ 400116 w 1957087"/>
              <a:gd name="connsiteY3542" fmla="*/ 700360 h 1253095"/>
              <a:gd name="connsiteX3543" fmla="*/ 397238 w 1957087"/>
              <a:gd name="connsiteY3543" fmla="*/ 707850 h 1253095"/>
              <a:gd name="connsiteX3544" fmla="*/ 390442 w 1957087"/>
              <a:gd name="connsiteY3544" fmla="*/ 712114 h 1253095"/>
              <a:gd name="connsiteX3545" fmla="*/ 382953 w 1957087"/>
              <a:gd name="connsiteY3545" fmla="*/ 709237 h 1253095"/>
              <a:gd name="connsiteX3546" fmla="*/ 375118 w 1957087"/>
              <a:gd name="connsiteY3546" fmla="*/ 702788 h 1253095"/>
              <a:gd name="connsiteX3547" fmla="*/ 378117 w 1957087"/>
              <a:gd name="connsiteY3547" fmla="*/ 715114 h 1253095"/>
              <a:gd name="connsiteX3548" fmla="*/ 372933 w 1957087"/>
              <a:gd name="connsiteY3548" fmla="*/ 717419 h 1253095"/>
              <a:gd name="connsiteX3549" fmla="*/ 376027 w 1957087"/>
              <a:gd name="connsiteY3549" fmla="*/ 721397 h 1253095"/>
              <a:gd name="connsiteX3550" fmla="*/ 375585 w 1957087"/>
              <a:gd name="connsiteY3550" fmla="*/ 726174 h 1253095"/>
              <a:gd name="connsiteX3551" fmla="*/ 365565 w 1957087"/>
              <a:gd name="connsiteY3551" fmla="*/ 734357 h 1253095"/>
              <a:gd name="connsiteX3552" fmla="*/ 360035 w 1957087"/>
              <a:gd name="connsiteY3552" fmla="*/ 733091 h 1253095"/>
              <a:gd name="connsiteX3553" fmla="*/ 358770 w 1957087"/>
              <a:gd name="connsiteY3553" fmla="*/ 738621 h 1253095"/>
              <a:gd name="connsiteX3554" fmla="*/ 342179 w 1957087"/>
              <a:gd name="connsiteY3554" fmla="*/ 734825 h 1253095"/>
              <a:gd name="connsiteX3555" fmla="*/ 332505 w 1957087"/>
              <a:gd name="connsiteY3555" fmla="*/ 746579 h 1253095"/>
              <a:gd name="connsiteX3556" fmla="*/ 322710 w 1957087"/>
              <a:gd name="connsiteY3556" fmla="*/ 738518 h 1253095"/>
              <a:gd name="connsiteX3557" fmla="*/ 321792 w 1957087"/>
              <a:gd name="connsiteY3557" fmla="*/ 747619 h 1253095"/>
              <a:gd name="connsiteX3558" fmla="*/ 311078 w 1957087"/>
              <a:gd name="connsiteY3558" fmla="*/ 748659 h 1253095"/>
              <a:gd name="connsiteX3559" fmla="*/ 318446 w 1957087"/>
              <a:gd name="connsiteY3559" fmla="*/ 731722 h 1253095"/>
              <a:gd name="connsiteX3560" fmla="*/ 312569 w 1957087"/>
              <a:gd name="connsiteY3560" fmla="*/ 726886 h 1253095"/>
              <a:gd name="connsiteX3561" fmla="*/ 307733 w 1957087"/>
              <a:gd name="connsiteY3561" fmla="*/ 732762 h 1253095"/>
              <a:gd name="connsiteX3562" fmla="*/ 303242 w 1957087"/>
              <a:gd name="connsiteY3562" fmla="*/ 742210 h 1253095"/>
              <a:gd name="connsiteX3563" fmla="*/ 291834 w 1957087"/>
              <a:gd name="connsiteY3563" fmla="*/ 736107 h 1253095"/>
              <a:gd name="connsiteX3564" fmla="*/ 310610 w 1957087"/>
              <a:gd name="connsiteY3564" fmla="*/ 725273 h 1253095"/>
              <a:gd name="connsiteX3565" fmla="*/ 306345 w 1957087"/>
              <a:gd name="connsiteY3565" fmla="*/ 718477 h 1253095"/>
              <a:gd name="connsiteX3566" fmla="*/ 304385 w 1957087"/>
              <a:gd name="connsiteY3566" fmla="*/ 716865 h 1253095"/>
              <a:gd name="connsiteX3567" fmla="*/ 300469 w 1957087"/>
              <a:gd name="connsiteY3567" fmla="*/ 713641 h 1253095"/>
              <a:gd name="connsiteX3568" fmla="*/ 297816 w 1957087"/>
              <a:gd name="connsiteY3568" fmla="*/ 704885 h 1253095"/>
              <a:gd name="connsiteX3569" fmla="*/ 304265 w 1957087"/>
              <a:gd name="connsiteY3569" fmla="*/ 697049 h 1253095"/>
              <a:gd name="connsiteX3570" fmla="*/ 298734 w 1957087"/>
              <a:gd name="connsiteY3570" fmla="*/ 695784 h 1253095"/>
              <a:gd name="connsiteX3571" fmla="*/ 305184 w 1957087"/>
              <a:gd name="connsiteY3571" fmla="*/ 687948 h 1253095"/>
              <a:gd name="connsiteX3572" fmla="*/ 299653 w 1957087"/>
              <a:gd name="connsiteY3572" fmla="*/ 686682 h 1253095"/>
              <a:gd name="connsiteX3573" fmla="*/ 302184 w 1957087"/>
              <a:gd name="connsiteY3573" fmla="*/ 675622 h 1253095"/>
              <a:gd name="connsiteX3574" fmla="*/ 309673 w 1957087"/>
              <a:gd name="connsiteY3574" fmla="*/ 678500 h 1253095"/>
              <a:gd name="connsiteX3575" fmla="*/ 314510 w 1957087"/>
              <a:gd name="connsiteY3575" fmla="*/ 672623 h 1253095"/>
              <a:gd name="connsiteX3576" fmla="*/ 312204 w 1957087"/>
              <a:gd name="connsiteY3576" fmla="*/ 667439 h 1253095"/>
              <a:gd name="connsiteX3577" fmla="*/ 317041 w 1957087"/>
              <a:gd name="connsiteY3577" fmla="*/ 661562 h 1253095"/>
              <a:gd name="connsiteX3578" fmla="*/ 329714 w 1957087"/>
              <a:gd name="connsiteY3578" fmla="*/ 662135 h 1253095"/>
              <a:gd name="connsiteX3579" fmla="*/ 341000 w 1957087"/>
              <a:gd name="connsiteY3579" fmla="*/ 648422 h 1253095"/>
              <a:gd name="connsiteX3580" fmla="*/ 337082 w 1957087"/>
              <a:gd name="connsiteY3580" fmla="*/ 645197 h 1253095"/>
              <a:gd name="connsiteX3581" fmla="*/ 344225 w 1957087"/>
              <a:gd name="connsiteY3581" fmla="*/ 644504 h 1253095"/>
              <a:gd name="connsiteX3582" fmla="*/ 352407 w 1957087"/>
              <a:gd name="connsiteY3582" fmla="*/ 654523 h 1253095"/>
              <a:gd name="connsiteX3583" fmla="*/ 361161 w 1957087"/>
              <a:gd name="connsiteY3583" fmla="*/ 651872 h 1253095"/>
              <a:gd name="connsiteX3584" fmla="*/ 367039 w 1957087"/>
              <a:gd name="connsiteY3584" fmla="*/ 656709 h 1253095"/>
              <a:gd name="connsiteX3585" fmla="*/ 360590 w 1957087"/>
              <a:gd name="connsiteY3585" fmla="*/ 664544 h 1253095"/>
              <a:gd name="connsiteX3586" fmla="*/ 374874 w 1957087"/>
              <a:gd name="connsiteY3586" fmla="*/ 663158 h 1253095"/>
              <a:gd name="connsiteX3587" fmla="*/ 368426 w 1957087"/>
              <a:gd name="connsiteY3587" fmla="*/ 670993 h 1253095"/>
              <a:gd name="connsiteX3588" fmla="*/ 377527 w 1957087"/>
              <a:gd name="connsiteY3588" fmla="*/ 671912 h 1253095"/>
              <a:gd name="connsiteX3589" fmla="*/ 371078 w 1957087"/>
              <a:gd name="connsiteY3589" fmla="*/ 679748 h 1253095"/>
              <a:gd name="connsiteX3590" fmla="*/ 376609 w 1957087"/>
              <a:gd name="connsiteY3590" fmla="*/ 681014 h 1253095"/>
              <a:gd name="connsiteX3591" fmla="*/ 384791 w 1957087"/>
              <a:gd name="connsiteY3591" fmla="*/ 691034 h 1253095"/>
              <a:gd name="connsiteX3592" fmla="*/ 416585 w 1957087"/>
              <a:gd name="connsiteY3592" fmla="*/ 684342 h 1253095"/>
              <a:gd name="connsiteX3593" fmla="*/ 418544 w 1957087"/>
              <a:gd name="connsiteY3593" fmla="*/ 685954 h 1253095"/>
              <a:gd name="connsiteX3594" fmla="*/ 412095 w 1957087"/>
              <a:gd name="connsiteY3594" fmla="*/ 693790 h 1253095"/>
              <a:gd name="connsiteX3595" fmla="*/ 420850 w 1957087"/>
              <a:gd name="connsiteY3595" fmla="*/ 691138 h 1253095"/>
              <a:gd name="connsiteX3596" fmla="*/ 423156 w 1957087"/>
              <a:gd name="connsiteY3596" fmla="*/ 696321 h 1253095"/>
              <a:gd name="connsiteX3597" fmla="*/ 432257 w 1957087"/>
              <a:gd name="connsiteY3597" fmla="*/ 697240 h 1253095"/>
              <a:gd name="connsiteX3598" fmla="*/ 433523 w 1957087"/>
              <a:gd name="connsiteY3598" fmla="*/ 691710 h 1253095"/>
              <a:gd name="connsiteX3599" fmla="*/ 437440 w 1957087"/>
              <a:gd name="connsiteY3599" fmla="*/ 694934 h 1253095"/>
              <a:gd name="connsiteX3600" fmla="*/ 442277 w 1957087"/>
              <a:gd name="connsiteY3600" fmla="*/ 689057 h 1253095"/>
              <a:gd name="connsiteX3601" fmla="*/ 433523 w 1957087"/>
              <a:gd name="connsiteY3601" fmla="*/ 691710 h 1253095"/>
              <a:gd name="connsiteX3602" fmla="*/ 426953 w 1957087"/>
              <a:gd name="connsiteY3602" fmla="*/ 679731 h 1253095"/>
              <a:gd name="connsiteX3603" fmla="*/ 421422 w 1957087"/>
              <a:gd name="connsiteY3603" fmla="*/ 678465 h 1253095"/>
              <a:gd name="connsiteX3604" fmla="*/ 426259 w 1957087"/>
              <a:gd name="connsiteY3604" fmla="*/ 672588 h 1253095"/>
              <a:gd name="connsiteX3605" fmla="*/ 432136 w 1957087"/>
              <a:gd name="connsiteY3605" fmla="*/ 677425 h 1253095"/>
              <a:gd name="connsiteX3606" fmla="*/ 441237 w 1957087"/>
              <a:gd name="connsiteY3606" fmla="*/ 678344 h 1253095"/>
              <a:gd name="connsiteX3607" fmla="*/ 442156 w 1957087"/>
              <a:gd name="connsiteY3607" fmla="*/ 669242 h 1253095"/>
              <a:gd name="connsiteX3608" fmla="*/ 456441 w 1957087"/>
              <a:gd name="connsiteY3608" fmla="*/ 667855 h 1253095"/>
              <a:gd name="connsiteX3609" fmla="*/ 464155 w 1957087"/>
              <a:gd name="connsiteY3609" fmla="*/ 654490 h 1253095"/>
              <a:gd name="connsiteX3610" fmla="*/ 465196 w 1957087"/>
              <a:gd name="connsiteY3610" fmla="*/ 665204 h 1253095"/>
              <a:gd name="connsiteX3611" fmla="*/ 471645 w 1957087"/>
              <a:gd name="connsiteY3611" fmla="*/ 657367 h 1253095"/>
              <a:gd name="connsiteX3612" fmla="*/ 483052 w 1957087"/>
              <a:gd name="connsiteY3612" fmla="*/ 663469 h 1253095"/>
              <a:gd name="connsiteX3613" fmla="*/ 484317 w 1957087"/>
              <a:gd name="connsiteY3613" fmla="*/ 657939 h 1253095"/>
              <a:gd name="connsiteX3614" fmla="*/ 489070 w 1957087"/>
              <a:gd name="connsiteY3614" fmla="*/ 658153 h 1253095"/>
              <a:gd name="connsiteX3615" fmla="*/ 489143 w 1957087"/>
              <a:gd name="connsiteY3615" fmla="*/ 652917 h 1253095"/>
              <a:gd name="connsiteX3616" fmla="*/ 483623 w 1957087"/>
              <a:gd name="connsiteY3616" fmla="*/ 650797 h 1253095"/>
              <a:gd name="connsiteX3617" fmla="*/ 481317 w 1957087"/>
              <a:gd name="connsiteY3617" fmla="*/ 645613 h 1253095"/>
              <a:gd name="connsiteX3618" fmla="*/ 474868 w 1957087"/>
              <a:gd name="connsiteY3618" fmla="*/ 653449 h 1253095"/>
              <a:gd name="connsiteX3619" fmla="*/ 468991 w 1957087"/>
              <a:gd name="connsiteY3619" fmla="*/ 648613 h 1253095"/>
              <a:gd name="connsiteX3620" fmla="*/ 477746 w 1957087"/>
              <a:gd name="connsiteY3620" fmla="*/ 645960 h 1253095"/>
              <a:gd name="connsiteX3621" fmla="*/ 479012 w 1957087"/>
              <a:gd name="connsiteY3621" fmla="*/ 640430 h 1253095"/>
              <a:gd name="connsiteX3622" fmla="*/ 482583 w 1957087"/>
              <a:gd name="connsiteY3622" fmla="*/ 640083 h 1253095"/>
              <a:gd name="connsiteX3623" fmla="*/ 484889 w 1957087"/>
              <a:gd name="connsiteY3623" fmla="*/ 645267 h 1253095"/>
              <a:gd name="connsiteX3624" fmla="*/ 491975 w 1957087"/>
              <a:gd name="connsiteY3624" fmla="*/ 648634 h 1253095"/>
              <a:gd name="connsiteX3625" fmla="*/ 505277 w 1957087"/>
              <a:gd name="connsiteY3625" fmla="*/ 632472 h 1253095"/>
              <a:gd name="connsiteX3626" fmla="*/ 497787 w 1957087"/>
              <a:gd name="connsiteY3626" fmla="*/ 629594 h 1253095"/>
              <a:gd name="connsiteX3627" fmla="*/ 497441 w 1957087"/>
              <a:gd name="connsiteY3627" fmla="*/ 626023 h 1253095"/>
              <a:gd name="connsiteX3628" fmla="*/ 507461 w 1957087"/>
              <a:gd name="connsiteY3628" fmla="*/ 617841 h 1253095"/>
              <a:gd name="connsiteX3629" fmla="*/ 512419 w 1957087"/>
              <a:gd name="connsiteY3629" fmla="*/ 631779 h 1253095"/>
              <a:gd name="connsiteX3630" fmla="*/ 523132 w 1957087"/>
              <a:gd name="connsiteY3630" fmla="*/ 630739 h 1253095"/>
              <a:gd name="connsiteX3631" fmla="*/ 515643 w 1957087"/>
              <a:gd name="connsiteY3631" fmla="*/ 627861 h 1253095"/>
              <a:gd name="connsiteX3632" fmla="*/ 523705 w 1957087"/>
              <a:gd name="connsiteY3632" fmla="*/ 618066 h 1253095"/>
              <a:gd name="connsiteX3633" fmla="*/ 529581 w 1957087"/>
              <a:gd name="connsiteY3633" fmla="*/ 622902 h 1253095"/>
              <a:gd name="connsiteX3634" fmla="*/ 545478 w 1957087"/>
              <a:gd name="connsiteY3634" fmla="*/ 619557 h 1253095"/>
              <a:gd name="connsiteX3635" fmla="*/ 541560 w 1957087"/>
              <a:gd name="connsiteY3635" fmla="*/ 616332 h 1253095"/>
              <a:gd name="connsiteX3636" fmla="*/ 551234 w 1957087"/>
              <a:gd name="connsiteY3636" fmla="*/ 604578 h 1253095"/>
              <a:gd name="connsiteX3637" fmla="*/ 541786 w 1957087"/>
              <a:gd name="connsiteY3637" fmla="*/ 600089 h 1253095"/>
              <a:gd name="connsiteX3638" fmla="*/ 538562 w 1957087"/>
              <a:gd name="connsiteY3638" fmla="*/ 604007 h 1253095"/>
              <a:gd name="connsiteX3639" fmla="*/ 536256 w 1957087"/>
              <a:gd name="connsiteY3639" fmla="*/ 598823 h 1253095"/>
              <a:gd name="connsiteX3640" fmla="*/ 546277 w 1957087"/>
              <a:gd name="connsiteY3640" fmla="*/ 590640 h 1253095"/>
              <a:gd name="connsiteX3641" fmla="*/ 548583 w 1957087"/>
              <a:gd name="connsiteY3641" fmla="*/ 595824 h 1253095"/>
              <a:gd name="connsiteX3642" fmla="*/ 557683 w 1957087"/>
              <a:gd name="connsiteY3642" fmla="*/ 596742 h 1253095"/>
              <a:gd name="connsiteX3643" fmla="*/ 559070 w 1957087"/>
              <a:gd name="connsiteY3643" fmla="*/ 611027 h 1253095"/>
              <a:gd name="connsiteX3644" fmla="*/ 564601 w 1957087"/>
              <a:gd name="connsiteY3644" fmla="*/ 612293 h 1253095"/>
              <a:gd name="connsiteX3645" fmla="*/ 561601 w 1957087"/>
              <a:gd name="connsiteY3645" fmla="*/ 599967 h 1253095"/>
              <a:gd name="connsiteX3646" fmla="*/ 563213 w 1957087"/>
              <a:gd name="connsiteY3646" fmla="*/ 598008 h 1253095"/>
              <a:gd name="connsiteX3647" fmla="*/ 567703 w 1957087"/>
              <a:gd name="connsiteY3647" fmla="*/ 588560 h 1253095"/>
              <a:gd name="connsiteX3648" fmla="*/ 562174 w 1957087"/>
              <a:gd name="connsiteY3648" fmla="*/ 587295 h 1253095"/>
              <a:gd name="connsiteX3649" fmla="*/ 568623 w 1957087"/>
              <a:gd name="connsiteY3649" fmla="*/ 579459 h 1253095"/>
              <a:gd name="connsiteX3650" fmla="*/ 570928 w 1957087"/>
              <a:gd name="connsiteY3650" fmla="*/ 584642 h 1253095"/>
              <a:gd name="connsiteX3651" fmla="*/ 577724 w 1957087"/>
              <a:gd name="connsiteY3651" fmla="*/ 580377 h 1253095"/>
              <a:gd name="connsiteX3652" fmla="*/ 574846 w 1957087"/>
              <a:gd name="connsiteY3652" fmla="*/ 587866 h 1253095"/>
              <a:gd name="connsiteX3653" fmla="*/ 580377 w 1957087"/>
              <a:gd name="connsiteY3653" fmla="*/ 589132 h 1253095"/>
              <a:gd name="connsiteX3654" fmla="*/ 583376 w 1957087"/>
              <a:gd name="connsiteY3654" fmla="*/ 601458 h 1253095"/>
              <a:gd name="connsiteX3655" fmla="*/ 588461 w 1957087"/>
              <a:gd name="connsiteY3655" fmla="*/ 591952 h 1253095"/>
              <a:gd name="connsiteX3656" fmla="*/ 598579 w 1957087"/>
              <a:gd name="connsiteY3656" fmla="*/ 590969 h 1253095"/>
              <a:gd name="connsiteX3657" fmla="*/ 592703 w 1957087"/>
              <a:gd name="connsiteY3657" fmla="*/ 586133 h 1253095"/>
              <a:gd name="connsiteX3658" fmla="*/ 589478 w 1957087"/>
              <a:gd name="connsiteY3658" fmla="*/ 590051 h 1253095"/>
              <a:gd name="connsiteX3659" fmla="*/ 593621 w 1957087"/>
              <a:gd name="connsiteY3659" fmla="*/ 577032 h 1253095"/>
              <a:gd name="connsiteX3660" fmla="*/ 592581 w 1957087"/>
              <a:gd name="connsiteY3660" fmla="*/ 566318 h 1253095"/>
              <a:gd name="connsiteX3661" fmla="*/ 602949 w 1957087"/>
              <a:gd name="connsiteY3661" fmla="*/ 561707 h 1253095"/>
              <a:gd name="connsiteX3662" fmla="*/ 630027 w 1957087"/>
              <a:gd name="connsiteY3662" fmla="*/ 580706 h 1253095"/>
              <a:gd name="connsiteX3663" fmla="*/ 623457 w 1957087"/>
              <a:gd name="connsiteY3663" fmla="*/ 568728 h 1253095"/>
              <a:gd name="connsiteX3664" fmla="*/ 630946 w 1957087"/>
              <a:gd name="connsiteY3664" fmla="*/ 571605 h 1253095"/>
              <a:gd name="connsiteX3665" fmla="*/ 636129 w 1957087"/>
              <a:gd name="connsiteY3665" fmla="*/ 569300 h 1253095"/>
              <a:gd name="connsiteX3666" fmla="*/ 638782 w 1957087"/>
              <a:gd name="connsiteY3666" fmla="*/ 578055 h 1253095"/>
              <a:gd name="connsiteX3667" fmla="*/ 644311 w 1957087"/>
              <a:gd name="connsiteY3667" fmla="*/ 579320 h 1253095"/>
              <a:gd name="connsiteX3668" fmla="*/ 642578 w 1957087"/>
              <a:gd name="connsiteY3668" fmla="*/ 561464 h 1253095"/>
              <a:gd name="connsiteX3669" fmla="*/ 647762 w 1957087"/>
              <a:gd name="connsiteY3669" fmla="*/ 559158 h 1253095"/>
              <a:gd name="connsiteX3670" fmla="*/ 650414 w 1957087"/>
              <a:gd name="connsiteY3670" fmla="*/ 567912 h 1253095"/>
              <a:gd name="connsiteX3671" fmla="*/ 655251 w 1957087"/>
              <a:gd name="connsiteY3671" fmla="*/ 562035 h 1253095"/>
              <a:gd name="connsiteX3672" fmla="*/ 664005 w 1957087"/>
              <a:gd name="connsiteY3672" fmla="*/ 559383 h 1253095"/>
              <a:gd name="connsiteX3673" fmla="*/ 661699 w 1957087"/>
              <a:gd name="connsiteY3673" fmla="*/ 554200 h 1253095"/>
              <a:gd name="connsiteX3674" fmla="*/ 666883 w 1957087"/>
              <a:gd name="connsiteY3674" fmla="*/ 551894 h 1253095"/>
              <a:gd name="connsiteX3675" fmla="*/ 665844 w 1957087"/>
              <a:gd name="connsiteY3675" fmla="*/ 541180 h 1253095"/>
              <a:gd name="connsiteX3676" fmla="*/ 682435 w 1957087"/>
              <a:gd name="connsiteY3676" fmla="*/ 544977 h 1253095"/>
              <a:gd name="connsiteX3677" fmla="*/ 686924 w 1957087"/>
              <a:gd name="connsiteY3677" fmla="*/ 535529 h 1253095"/>
              <a:gd name="connsiteX3678" fmla="*/ 677476 w 1957087"/>
              <a:gd name="connsiteY3678" fmla="*/ 531040 h 1253095"/>
              <a:gd name="connsiteX3679" fmla="*/ 684271 w 1957087"/>
              <a:gd name="connsiteY3679" fmla="*/ 526774 h 1253095"/>
              <a:gd name="connsiteX3680" fmla="*/ 688763 w 1957087"/>
              <a:gd name="connsiteY3680" fmla="*/ 517326 h 1253095"/>
              <a:gd name="connsiteX3681" fmla="*/ 686456 w 1957087"/>
              <a:gd name="connsiteY3681" fmla="*/ 512142 h 1253095"/>
              <a:gd name="connsiteX3682" fmla="*/ 691639 w 1957087"/>
              <a:gd name="connsiteY3682" fmla="*/ 509837 h 1253095"/>
              <a:gd name="connsiteX3683" fmla="*/ 691292 w 1957087"/>
              <a:gd name="connsiteY3683" fmla="*/ 506266 h 1253095"/>
              <a:gd name="connsiteX3684" fmla="*/ 854997 w 1957087"/>
              <a:gd name="connsiteY3684" fmla="*/ 502989 h 1253095"/>
              <a:gd name="connsiteX3685" fmla="*/ 860874 w 1957087"/>
              <a:gd name="connsiteY3685" fmla="*/ 507826 h 1253095"/>
              <a:gd name="connsiteX3686" fmla="*/ 848547 w 1957087"/>
              <a:gd name="connsiteY3686" fmla="*/ 510825 h 1253095"/>
              <a:gd name="connsiteX3687" fmla="*/ 1078493 w 1957087"/>
              <a:gd name="connsiteY3687" fmla="*/ 502919 h 1253095"/>
              <a:gd name="connsiteX3688" fmla="*/ 1072391 w 1957087"/>
              <a:gd name="connsiteY3688" fmla="*/ 514327 h 1253095"/>
              <a:gd name="connsiteX3689" fmla="*/ 1066860 w 1957087"/>
              <a:gd name="connsiteY3689" fmla="*/ 513061 h 1253095"/>
              <a:gd name="connsiteX3690" fmla="*/ 1067779 w 1957087"/>
              <a:gd name="connsiteY3690" fmla="*/ 503959 h 1253095"/>
              <a:gd name="connsiteX3691" fmla="*/ 1168468 w 1957087"/>
              <a:gd name="connsiteY3691" fmla="*/ 501394 h 1253095"/>
              <a:gd name="connsiteX3692" fmla="*/ 1171120 w 1957087"/>
              <a:gd name="connsiteY3692" fmla="*/ 510149 h 1253095"/>
              <a:gd name="connsiteX3693" fmla="*/ 1165243 w 1957087"/>
              <a:gd name="connsiteY3693" fmla="*/ 505312 h 1253095"/>
              <a:gd name="connsiteX3694" fmla="*/ 636683 w 1957087"/>
              <a:gd name="connsiteY3694" fmla="*/ 500753 h 1253095"/>
              <a:gd name="connsiteX3695" fmla="*/ 641988 w 1957087"/>
              <a:gd name="connsiteY3695" fmla="*/ 518263 h 1253095"/>
              <a:gd name="connsiteX3696" fmla="*/ 634152 w 1957087"/>
              <a:gd name="connsiteY3696" fmla="*/ 511813 h 1253095"/>
              <a:gd name="connsiteX3697" fmla="*/ 544750 w 1957087"/>
              <a:gd name="connsiteY3697" fmla="*/ 500666 h 1253095"/>
              <a:gd name="connsiteX3698" fmla="*/ 559729 w 1957087"/>
              <a:gd name="connsiteY3698" fmla="*/ 506422 h 1253095"/>
              <a:gd name="connsiteX3699" fmla="*/ 558810 w 1957087"/>
              <a:gd name="connsiteY3699" fmla="*/ 515523 h 1253095"/>
              <a:gd name="connsiteX3700" fmla="*/ 545790 w 1957087"/>
              <a:gd name="connsiteY3700" fmla="*/ 511380 h 1253095"/>
              <a:gd name="connsiteX3701" fmla="*/ 544750 w 1957087"/>
              <a:gd name="connsiteY3701" fmla="*/ 500666 h 1253095"/>
              <a:gd name="connsiteX3702" fmla="*/ 834835 w 1957087"/>
              <a:gd name="connsiteY3702" fmla="*/ 499539 h 1253095"/>
              <a:gd name="connsiteX3703" fmla="*/ 842324 w 1957087"/>
              <a:gd name="connsiteY3703" fmla="*/ 502417 h 1253095"/>
              <a:gd name="connsiteX3704" fmla="*/ 837487 w 1957087"/>
              <a:gd name="connsiteY3704" fmla="*/ 508294 h 1253095"/>
              <a:gd name="connsiteX3705" fmla="*/ 834835 w 1957087"/>
              <a:gd name="connsiteY3705" fmla="*/ 499539 h 1253095"/>
              <a:gd name="connsiteX3706" fmla="*/ 805918 w 1957087"/>
              <a:gd name="connsiteY3706" fmla="*/ 498741 h 1253095"/>
              <a:gd name="connsiteX3707" fmla="*/ 812489 w 1957087"/>
              <a:gd name="connsiteY3707" fmla="*/ 510721 h 1253095"/>
              <a:gd name="connsiteX3708" fmla="*/ 805918 w 1957087"/>
              <a:gd name="connsiteY3708" fmla="*/ 498741 h 1253095"/>
              <a:gd name="connsiteX3709" fmla="*/ 868935 w 1957087"/>
              <a:gd name="connsiteY3709" fmla="*/ 498031 h 1253095"/>
              <a:gd name="connsiteX3710" fmla="*/ 863526 w 1957087"/>
              <a:gd name="connsiteY3710" fmla="*/ 516581 h 1253095"/>
              <a:gd name="connsiteX3711" fmla="*/ 859608 w 1957087"/>
              <a:gd name="connsiteY3711" fmla="*/ 513356 h 1253095"/>
              <a:gd name="connsiteX3712" fmla="*/ 860874 w 1957087"/>
              <a:gd name="connsiteY3712" fmla="*/ 507826 h 1253095"/>
              <a:gd name="connsiteX3713" fmla="*/ 862139 w 1957087"/>
              <a:gd name="connsiteY3713" fmla="*/ 502295 h 1253095"/>
              <a:gd name="connsiteX3714" fmla="*/ 789194 w 1957087"/>
              <a:gd name="connsiteY3714" fmla="*/ 497916 h 1253095"/>
              <a:gd name="connsiteX3715" fmla="*/ 795204 w 1957087"/>
              <a:gd name="connsiteY3715" fmla="*/ 499782 h 1253095"/>
              <a:gd name="connsiteX3716" fmla="*/ 788409 w 1957087"/>
              <a:gd name="connsiteY3716" fmla="*/ 504047 h 1253095"/>
              <a:gd name="connsiteX3717" fmla="*/ 787143 w 1957087"/>
              <a:gd name="connsiteY3717" fmla="*/ 509577 h 1253095"/>
              <a:gd name="connsiteX3718" fmla="*/ 783572 w 1957087"/>
              <a:gd name="connsiteY3718" fmla="*/ 509924 h 1253095"/>
              <a:gd name="connsiteX3719" fmla="*/ 779654 w 1957087"/>
              <a:gd name="connsiteY3719" fmla="*/ 506699 h 1253095"/>
              <a:gd name="connsiteX3720" fmla="*/ 789194 w 1957087"/>
              <a:gd name="connsiteY3720" fmla="*/ 497916 h 1253095"/>
              <a:gd name="connsiteX3721" fmla="*/ 1010518 w 1957087"/>
              <a:gd name="connsiteY3721" fmla="*/ 489692 h 1253095"/>
              <a:gd name="connsiteX3722" fmla="*/ 1016395 w 1957087"/>
              <a:gd name="connsiteY3722" fmla="*/ 494529 h 1253095"/>
              <a:gd name="connsiteX3723" fmla="*/ 1005681 w 1957087"/>
              <a:gd name="connsiteY3723" fmla="*/ 495569 h 1253095"/>
              <a:gd name="connsiteX3724" fmla="*/ 1028375 w 1957087"/>
              <a:gd name="connsiteY3724" fmla="*/ 487958 h 1253095"/>
              <a:gd name="connsiteX3725" fmla="*/ 1030681 w 1957087"/>
              <a:gd name="connsiteY3725" fmla="*/ 493142 h 1253095"/>
              <a:gd name="connsiteX3726" fmla="*/ 1023538 w 1957087"/>
              <a:gd name="connsiteY3726" fmla="*/ 493835 h 1253095"/>
              <a:gd name="connsiteX3727" fmla="*/ 875037 w 1957087"/>
              <a:gd name="connsiteY3727" fmla="*/ 486624 h 1253095"/>
              <a:gd name="connsiteX3728" fmla="*/ 884486 w 1957087"/>
              <a:gd name="connsiteY3728" fmla="*/ 491114 h 1253095"/>
              <a:gd name="connsiteX3729" fmla="*/ 884832 w 1957087"/>
              <a:gd name="connsiteY3729" fmla="*/ 494685 h 1253095"/>
              <a:gd name="connsiteX3730" fmla="*/ 874118 w 1957087"/>
              <a:gd name="connsiteY3730" fmla="*/ 495725 h 1253095"/>
              <a:gd name="connsiteX3731" fmla="*/ 476082 w 1957087"/>
              <a:gd name="connsiteY3731" fmla="*/ 480296 h 1253095"/>
              <a:gd name="connsiteX3732" fmla="*/ 489102 w 1957087"/>
              <a:gd name="connsiteY3732" fmla="*/ 484440 h 1253095"/>
              <a:gd name="connsiteX3733" fmla="*/ 491061 w 1957087"/>
              <a:gd name="connsiteY3733" fmla="*/ 486052 h 1253095"/>
              <a:gd name="connsiteX3734" fmla="*/ 490142 w 1957087"/>
              <a:gd name="connsiteY3734" fmla="*/ 495154 h 1253095"/>
              <a:gd name="connsiteX3735" fmla="*/ 493141 w 1957087"/>
              <a:gd name="connsiteY3735" fmla="*/ 507480 h 1253095"/>
              <a:gd name="connsiteX3736" fmla="*/ 483693 w 1957087"/>
              <a:gd name="connsiteY3736" fmla="*/ 502990 h 1253095"/>
              <a:gd name="connsiteX3737" fmla="*/ 470326 w 1957087"/>
              <a:gd name="connsiteY3737" fmla="*/ 495275 h 1253095"/>
              <a:gd name="connsiteX3738" fmla="*/ 476082 w 1957087"/>
              <a:gd name="connsiteY3738" fmla="*/ 480296 h 1253095"/>
              <a:gd name="connsiteX3739" fmla="*/ 1189774 w 1957087"/>
              <a:gd name="connsiteY3739" fmla="*/ 479498 h 1253095"/>
              <a:gd name="connsiteX3740" fmla="*/ 1200262 w 1957087"/>
              <a:gd name="connsiteY3740" fmla="*/ 494702 h 1253095"/>
              <a:gd name="connsiteX3741" fmla="*/ 1193467 w 1957087"/>
              <a:gd name="connsiteY3741" fmla="*/ 498967 h 1253095"/>
              <a:gd name="connsiteX3742" fmla="*/ 1189549 w 1957087"/>
              <a:gd name="connsiteY3742" fmla="*/ 495743 h 1253095"/>
              <a:gd name="connsiteX3743" fmla="*/ 1185977 w 1957087"/>
              <a:gd name="connsiteY3743" fmla="*/ 496089 h 1253095"/>
              <a:gd name="connsiteX3744" fmla="*/ 1183672 w 1957087"/>
              <a:gd name="connsiteY3744" fmla="*/ 490906 h 1253095"/>
              <a:gd name="connsiteX3745" fmla="*/ 1174570 w 1957087"/>
              <a:gd name="connsiteY3745" fmla="*/ 489987 h 1253095"/>
              <a:gd name="connsiteX3746" fmla="*/ 1189774 w 1957087"/>
              <a:gd name="connsiteY3746" fmla="*/ 479498 h 1253095"/>
              <a:gd name="connsiteX3747" fmla="*/ 1142654 w 1957087"/>
              <a:gd name="connsiteY3747" fmla="*/ 476863 h 1253095"/>
              <a:gd name="connsiteX3748" fmla="*/ 1148531 w 1957087"/>
              <a:gd name="connsiteY3748" fmla="*/ 481700 h 1253095"/>
              <a:gd name="connsiteX3749" fmla="*/ 1137817 w 1957087"/>
              <a:gd name="connsiteY3749" fmla="*/ 482740 h 1253095"/>
              <a:gd name="connsiteX3750" fmla="*/ 1385966 w 1957087"/>
              <a:gd name="connsiteY3750" fmla="*/ 476673 h 1253095"/>
              <a:gd name="connsiteX3751" fmla="*/ 1395415 w 1957087"/>
              <a:gd name="connsiteY3751" fmla="*/ 481163 h 1253095"/>
              <a:gd name="connsiteX3752" fmla="*/ 1386660 w 1957087"/>
              <a:gd name="connsiteY3752" fmla="*/ 483815 h 1253095"/>
              <a:gd name="connsiteX3753" fmla="*/ 1275830 w 1957087"/>
              <a:gd name="connsiteY3753" fmla="*/ 474748 h 1253095"/>
              <a:gd name="connsiteX3754" fmla="*/ 1276523 w 1957087"/>
              <a:gd name="connsiteY3754" fmla="*/ 481890 h 1253095"/>
              <a:gd name="connsiteX3755" fmla="*/ 1270993 w 1957087"/>
              <a:gd name="connsiteY3755" fmla="*/ 480625 h 1253095"/>
              <a:gd name="connsiteX3756" fmla="*/ 770656 w 1957087"/>
              <a:gd name="connsiteY3756" fmla="*/ 469721 h 1253095"/>
              <a:gd name="connsiteX3757" fmla="*/ 779758 w 1957087"/>
              <a:gd name="connsiteY3757" fmla="*/ 470640 h 1253095"/>
              <a:gd name="connsiteX3758" fmla="*/ 785635 w 1957087"/>
              <a:gd name="connsiteY3758" fmla="*/ 475477 h 1253095"/>
              <a:gd name="connsiteX3759" fmla="*/ 784717 w 1957087"/>
              <a:gd name="connsiteY3759" fmla="*/ 484578 h 1253095"/>
              <a:gd name="connsiteX3760" fmla="*/ 771125 w 1957087"/>
              <a:gd name="connsiteY3760" fmla="*/ 493108 h 1253095"/>
              <a:gd name="connsiteX3761" fmla="*/ 761329 w 1957087"/>
              <a:gd name="connsiteY3761" fmla="*/ 485046 h 1253095"/>
              <a:gd name="connsiteX3762" fmla="*/ 764554 w 1957087"/>
              <a:gd name="connsiteY3762" fmla="*/ 481128 h 1253095"/>
              <a:gd name="connsiteX3763" fmla="*/ 767779 w 1957087"/>
              <a:gd name="connsiteY3763" fmla="*/ 477210 h 1253095"/>
              <a:gd name="connsiteX3764" fmla="*/ 765820 w 1957087"/>
              <a:gd name="connsiteY3764" fmla="*/ 475598 h 1253095"/>
              <a:gd name="connsiteX3765" fmla="*/ 1251750 w 1957087"/>
              <a:gd name="connsiteY3765" fmla="*/ 468074 h 1253095"/>
              <a:gd name="connsiteX3766" fmla="*/ 1256015 w 1957087"/>
              <a:gd name="connsiteY3766" fmla="*/ 474870 h 1253095"/>
              <a:gd name="connsiteX3767" fmla="*/ 1248872 w 1957087"/>
              <a:gd name="connsiteY3767" fmla="*/ 475563 h 1253095"/>
              <a:gd name="connsiteX3768" fmla="*/ 319744 w 1957087"/>
              <a:gd name="connsiteY3768" fmla="*/ 466636 h 1253095"/>
              <a:gd name="connsiteX3769" fmla="*/ 322051 w 1957087"/>
              <a:gd name="connsiteY3769" fmla="*/ 471820 h 1253095"/>
              <a:gd name="connsiteX3770" fmla="*/ 316520 w 1957087"/>
              <a:gd name="connsiteY3770" fmla="*/ 470553 h 1253095"/>
              <a:gd name="connsiteX3771" fmla="*/ 316099 w 1957087"/>
              <a:gd name="connsiteY3771" fmla="*/ 472397 h 1253095"/>
              <a:gd name="connsiteX3772" fmla="*/ 311337 w 1957087"/>
              <a:gd name="connsiteY3772" fmla="*/ 472859 h 1253095"/>
              <a:gd name="connsiteX3773" fmla="*/ 335643 w 1957087"/>
              <a:gd name="connsiteY3773" fmla="*/ 463291 h 1253095"/>
              <a:gd name="connsiteX3774" fmla="*/ 343479 w 1957087"/>
              <a:gd name="connsiteY3774" fmla="*/ 469740 h 1253095"/>
              <a:gd name="connsiteX3775" fmla="*/ 354886 w 1957087"/>
              <a:gd name="connsiteY3775" fmla="*/ 475842 h 1253095"/>
              <a:gd name="connsiteX3776" fmla="*/ 357763 w 1957087"/>
              <a:gd name="connsiteY3776" fmla="*/ 468352 h 1253095"/>
              <a:gd name="connsiteX3777" fmla="*/ 370089 w 1957087"/>
              <a:gd name="connsiteY3777" fmla="*/ 465354 h 1253095"/>
              <a:gd name="connsiteX3778" fmla="*/ 374354 w 1957087"/>
              <a:gd name="connsiteY3778" fmla="*/ 472150 h 1253095"/>
              <a:gd name="connsiteX3779" fmla="*/ 371823 w 1957087"/>
              <a:gd name="connsiteY3779" fmla="*/ 483210 h 1253095"/>
              <a:gd name="connsiteX3780" fmla="*/ 366987 w 1957087"/>
              <a:gd name="connsiteY3780" fmla="*/ 489087 h 1253095"/>
              <a:gd name="connsiteX3781" fmla="*/ 369414 w 1957087"/>
              <a:gd name="connsiteY3781" fmla="*/ 514085 h 1253095"/>
              <a:gd name="connsiteX3782" fmla="*/ 375291 w 1957087"/>
              <a:gd name="connsiteY3782" fmla="*/ 518922 h 1253095"/>
              <a:gd name="connsiteX3783" fmla="*/ 366536 w 1957087"/>
              <a:gd name="connsiteY3783" fmla="*/ 521574 h 1253095"/>
              <a:gd name="connsiteX3784" fmla="*/ 361699 w 1957087"/>
              <a:gd name="connsiteY3784" fmla="*/ 527452 h 1253095"/>
              <a:gd name="connsiteX3785" fmla="*/ 358821 w 1957087"/>
              <a:gd name="connsiteY3785" fmla="*/ 534941 h 1253095"/>
              <a:gd name="connsiteX3786" fmla="*/ 361820 w 1957087"/>
              <a:gd name="connsiteY3786" fmla="*/ 547266 h 1253095"/>
              <a:gd name="connsiteX3787" fmla="*/ 348801 w 1957087"/>
              <a:gd name="connsiteY3787" fmla="*/ 543123 h 1253095"/>
              <a:gd name="connsiteX3788" fmla="*/ 343964 w 1957087"/>
              <a:gd name="connsiteY3788" fmla="*/ 549000 h 1253095"/>
              <a:gd name="connsiteX3789" fmla="*/ 324148 w 1957087"/>
              <a:gd name="connsiteY3789" fmla="*/ 549122 h 1253095"/>
              <a:gd name="connsiteX3790" fmla="*/ 319659 w 1957087"/>
              <a:gd name="connsiteY3790" fmla="*/ 558570 h 1253095"/>
              <a:gd name="connsiteX3791" fmla="*/ 311322 w 1957087"/>
              <a:gd name="connsiteY3791" fmla="*/ 554608 h 1253095"/>
              <a:gd name="connsiteX3792" fmla="*/ 313436 w 1957087"/>
              <a:gd name="connsiteY3792" fmla="*/ 550162 h 1253095"/>
              <a:gd name="connsiteX3793" fmla="*/ 320231 w 1957087"/>
              <a:gd name="connsiteY3793" fmla="*/ 545898 h 1253095"/>
              <a:gd name="connsiteX3794" fmla="*/ 300987 w 1957087"/>
              <a:gd name="connsiteY3794" fmla="*/ 533345 h 1253095"/>
              <a:gd name="connsiteX3795" fmla="*/ 307436 w 1957087"/>
              <a:gd name="connsiteY3795" fmla="*/ 525509 h 1253095"/>
              <a:gd name="connsiteX3796" fmla="*/ 299948 w 1957087"/>
              <a:gd name="connsiteY3796" fmla="*/ 522632 h 1253095"/>
              <a:gd name="connsiteX3797" fmla="*/ 296948 w 1957087"/>
              <a:gd name="connsiteY3797" fmla="*/ 510306 h 1253095"/>
              <a:gd name="connsiteX3798" fmla="*/ 291418 w 1957087"/>
              <a:gd name="connsiteY3798" fmla="*/ 509041 h 1253095"/>
              <a:gd name="connsiteX3799" fmla="*/ 297867 w 1957087"/>
              <a:gd name="connsiteY3799" fmla="*/ 501204 h 1253095"/>
              <a:gd name="connsiteX3800" fmla="*/ 298785 w 1957087"/>
              <a:gd name="connsiteY3800" fmla="*/ 492102 h 1253095"/>
              <a:gd name="connsiteX3801" fmla="*/ 303969 w 1957087"/>
              <a:gd name="connsiteY3801" fmla="*/ 489798 h 1253095"/>
              <a:gd name="connsiteX3802" fmla="*/ 303275 w 1957087"/>
              <a:gd name="connsiteY3802" fmla="*/ 482654 h 1253095"/>
              <a:gd name="connsiteX3803" fmla="*/ 315255 w 1957087"/>
              <a:gd name="connsiteY3803" fmla="*/ 476084 h 1253095"/>
              <a:gd name="connsiteX3804" fmla="*/ 316099 w 1957087"/>
              <a:gd name="connsiteY3804" fmla="*/ 472397 h 1253095"/>
              <a:gd name="connsiteX3805" fmla="*/ 322051 w 1957087"/>
              <a:gd name="connsiteY3805" fmla="*/ 471820 h 1253095"/>
              <a:gd name="connsiteX3806" fmla="*/ 334377 w 1957087"/>
              <a:gd name="connsiteY3806" fmla="*/ 468821 h 1253095"/>
              <a:gd name="connsiteX3807" fmla="*/ 578607 w 1957087"/>
              <a:gd name="connsiteY3807" fmla="*/ 459527 h 1253095"/>
              <a:gd name="connsiteX3808" fmla="*/ 582872 w 1957087"/>
              <a:gd name="connsiteY3808" fmla="*/ 466323 h 1253095"/>
              <a:gd name="connsiteX3809" fmla="*/ 575036 w 1957087"/>
              <a:gd name="connsiteY3809" fmla="*/ 459874 h 1253095"/>
              <a:gd name="connsiteX3810" fmla="*/ 194285 w 1957087"/>
              <a:gd name="connsiteY3810" fmla="*/ 455385 h 1253095"/>
              <a:gd name="connsiteX3811" fmla="*/ 196591 w 1957087"/>
              <a:gd name="connsiteY3811" fmla="*/ 460568 h 1253095"/>
              <a:gd name="connsiteX3812" fmla="*/ 201774 w 1957087"/>
              <a:gd name="connsiteY3812" fmla="*/ 458263 h 1253095"/>
              <a:gd name="connsiteX3813" fmla="*/ 211221 w 1957087"/>
              <a:gd name="connsiteY3813" fmla="*/ 462753 h 1253095"/>
              <a:gd name="connsiteX3814" fmla="*/ 210650 w 1957087"/>
              <a:gd name="connsiteY3814" fmla="*/ 475425 h 1253095"/>
              <a:gd name="connsiteX3815" fmla="*/ 205813 w 1957087"/>
              <a:gd name="connsiteY3815" fmla="*/ 481302 h 1253095"/>
              <a:gd name="connsiteX3816" fmla="*/ 200629 w 1957087"/>
              <a:gd name="connsiteY3816" fmla="*/ 483608 h 1253095"/>
              <a:gd name="connsiteX3817" fmla="*/ 191528 w 1957087"/>
              <a:gd name="connsiteY3817" fmla="*/ 482689 h 1253095"/>
              <a:gd name="connsiteX3818" fmla="*/ 185651 w 1957087"/>
              <a:gd name="connsiteY3818" fmla="*/ 477853 h 1253095"/>
              <a:gd name="connsiteX3819" fmla="*/ 189448 w 1957087"/>
              <a:gd name="connsiteY3819" fmla="*/ 461262 h 1253095"/>
              <a:gd name="connsiteX3820" fmla="*/ 1565793 w 1957087"/>
              <a:gd name="connsiteY3820" fmla="*/ 453806 h 1253095"/>
              <a:gd name="connsiteX3821" fmla="*/ 1568446 w 1957087"/>
              <a:gd name="connsiteY3821" fmla="*/ 462561 h 1253095"/>
              <a:gd name="connsiteX3822" fmla="*/ 1559344 w 1957087"/>
              <a:gd name="connsiteY3822" fmla="*/ 461642 h 1253095"/>
              <a:gd name="connsiteX3823" fmla="*/ 751067 w 1957087"/>
              <a:gd name="connsiteY3823" fmla="*/ 453598 h 1253095"/>
              <a:gd name="connsiteX3824" fmla="*/ 756944 w 1957087"/>
              <a:gd name="connsiteY3824" fmla="*/ 458435 h 1253095"/>
              <a:gd name="connsiteX3825" fmla="*/ 747270 w 1957087"/>
              <a:gd name="connsiteY3825" fmla="*/ 470190 h 1253095"/>
              <a:gd name="connsiteX3826" fmla="*/ 742312 w 1957087"/>
              <a:gd name="connsiteY3826" fmla="*/ 456251 h 1253095"/>
              <a:gd name="connsiteX3827" fmla="*/ 1544020 w 1957087"/>
              <a:gd name="connsiteY3827" fmla="*/ 452315 h 1253095"/>
              <a:gd name="connsiteX3828" fmla="*/ 1544713 w 1957087"/>
              <a:gd name="connsiteY3828" fmla="*/ 459457 h 1253095"/>
              <a:gd name="connsiteX3829" fmla="*/ 1537570 w 1957087"/>
              <a:gd name="connsiteY3829" fmla="*/ 460151 h 1253095"/>
              <a:gd name="connsiteX3830" fmla="*/ 740579 w 1957087"/>
              <a:gd name="connsiteY3830" fmla="*/ 438395 h 1253095"/>
              <a:gd name="connsiteX3831" fmla="*/ 736782 w 1957087"/>
              <a:gd name="connsiteY3831" fmla="*/ 454986 h 1253095"/>
              <a:gd name="connsiteX3832" fmla="*/ 730905 w 1957087"/>
              <a:gd name="connsiteY3832" fmla="*/ 450149 h 1253095"/>
              <a:gd name="connsiteX3833" fmla="*/ 730212 w 1957087"/>
              <a:gd name="connsiteY3833" fmla="*/ 443006 h 1253095"/>
              <a:gd name="connsiteX3834" fmla="*/ 1195608 w 1957087"/>
              <a:gd name="connsiteY3834" fmla="*/ 437476 h 1253095"/>
              <a:gd name="connsiteX3835" fmla="*/ 1205775 w 1957087"/>
              <a:gd name="connsiteY3835" fmla="*/ 440094 h 1253095"/>
              <a:gd name="connsiteX3836" fmla="*/ 1199673 w 1957087"/>
              <a:gd name="connsiteY3836" fmla="*/ 451501 h 1253095"/>
              <a:gd name="connsiteX3837" fmla="*/ 1191837 w 1957087"/>
              <a:gd name="connsiteY3837" fmla="*/ 445052 h 1253095"/>
              <a:gd name="connsiteX3838" fmla="*/ 1195608 w 1957087"/>
              <a:gd name="connsiteY3838" fmla="*/ 437476 h 1253095"/>
              <a:gd name="connsiteX3839" fmla="*/ 1017297 w 1957087"/>
              <a:gd name="connsiteY3839" fmla="*/ 429552 h 1253095"/>
              <a:gd name="connsiteX3840" fmla="*/ 1010848 w 1957087"/>
              <a:gd name="connsiteY3840" fmla="*/ 437389 h 1253095"/>
              <a:gd name="connsiteX3841" fmla="*/ 1010154 w 1957087"/>
              <a:gd name="connsiteY3841" fmla="*/ 430246 h 1253095"/>
              <a:gd name="connsiteX3842" fmla="*/ 712234 w 1957087"/>
              <a:gd name="connsiteY3842" fmla="*/ 424925 h 1253095"/>
              <a:gd name="connsiteX3843" fmla="*/ 720070 w 1957087"/>
              <a:gd name="connsiteY3843" fmla="*/ 431374 h 1253095"/>
              <a:gd name="connsiteX3844" fmla="*/ 713274 w 1957087"/>
              <a:gd name="connsiteY3844" fmla="*/ 435639 h 1253095"/>
              <a:gd name="connsiteX3845" fmla="*/ 995176 w 1957087"/>
              <a:gd name="connsiteY3845" fmla="*/ 424491 h 1253095"/>
              <a:gd name="connsiteX3846" fmla="*/ 999788 w 1957087"/>
              <a:gd name="connsiteY3846" fmla="*/ 434858 h 1253095"/>
              <a:gd name="connsiteX3847" fmla="*/ 993338 w 1957087"/>
              <a:gd name="connsiteY3847" fmla="*/ 442694 h 1253095"/>
              <a:gd name="connsiteX3848" fmla="*/ 981931 w 1957087"/>
              <a:gd name="connsiteY3848" fmla="*/ 436592 h 1253095"/>
              <a:gd name="connsiteX3849" fmla="*/ 979278 w 1957087"/>
              <a:gd name="connsiteY3849" fmla="*/ 427837 h 1253095"/>
              <a:gd name="connsiteX3850" fmla="*/ 1232612 w 1957087"/>
              <a:gd name="connsiteY3850" fmla="*/ 419463 h 1253095"/>
              <a:gd name="connsiteX3851" fmla="*/ 1242407 w 1957087"/>
              <a:gd name="connsiteY3851" fmla="*/ 427524 h 1253095"/>
              <a:gd name="connsiteX3852" fmla="*/ 1229734 w 1957087"/>
              <a:gd name="connsiteY3852" fmla="*/ 426952 h 1253095"/>
              <a:gd name="connsiteX3853" fmla="*/ 602323 w 1957087"/>
              <a:gd name="connsiteY3853" fmla="*/ 406757 h 1253095"/>
              <a:gd name="connsiteX3854" fmla="*/ 606241 w 1957087"/>
              <a:gd name="connsiteY3854" fmla="*/ 409981 h 1253095"/>
              <a:gd name="connsiteX3855" fmla="*/ 603017 w 1957087"/>
              <a:gd name="connsiteY3855" fmla="*/ 413899 h 1253095"/>
              <a:gd name="connsiteX3856" fmla="*/ 1174310 w 1957087"/>
              <a:gd name="connsiteY3856" fmla="*/ 394482 h 1253095"/>
              <a:gd name="connsiteX3857" fmla="*/ 1173391 w 1957087"/>
              <a:gd name="connsiteY3857" fmla="*/ 403584 h 1253095"/>
              <a:gd name="connsiteX3858" fmla="*/ 1169473 w 1957087"/>
              <a:gd name="connsiteY3858" fmla="*/ 400359 h 1253095"/>
              <a:gd name="connsiteX3859" fmla="*/ 1008012 w 1957087"/>
              <a:gd name="connsiteY3859" fmla="*/ 391927 h 1253095"/>
              <a:gd name="connsiteX3860" fmla="*/ 1014177 w 1957087"/>
              <a:gd name="connsiteY3860" fmla="*/ 397412 h 1253095"/>
              <a:gd name="connsiteX3861" fmla="*/ 1001157 w 1957087"/>
              <a:gd name="connsiteY3861" fmla="*/ 393269 h 1253095"/>
              <a:gd name="connsiteX3862" fmla="*/ 1008012 w 1957087"/>
              <a:gd name="connsiteY3862" fmla="*/ 391927 h 1253095"/>
              <a:gd name="connsiteX3863" fmla="*/ 685380 w 1957087"/>
              <a:gd name="connsiteY3863" fmla="*/ 389680 h 1253095"/>
              <a:gd name="connsiteX3864" fmla="*/ 698400 w 1957087"/>
              <a:gd name="connsiteY3864" fmla="*/ 393824 h 1253095"/>
              <a:gd name="connsiteX3865" fmla="*/ 698747 w 1957087"/>
              <a:gd name="connsiteY3865" fmla="*/ 397395 h 1253095"/>
              <a:gd name="connsiteX3866" fmla="*/ 679278 w 1957087"/>
              <a:gd name="connsiteY3866" fmla="*/ 401088 h 1253095"/>
              <a:gd name="connsiteX3867" fmla="*/ 210043 w 1957087"/>
              <a:gd name="connsiteY3867" fmla="*/ 376350 h 1253095"/>
              <a:gd name="connsiteX3868" fmla="*/ 217879 w 1957087"/>
              <a:gd name="connsiteY3868" fmla="*/ 382799 h 1253095"/>
              <a:gd name="connsiteX3869" fmla="*/ 222490 w 1957087"/>
              <a:gd name="connsiteY3869" fmla="*/ 393166 h 1253095"/>
              <a:gd name="connsiteX3870" fmla="*/ 210511 w 1957087"/>
              <a:gd name="connsiteY3870" fmla="*/ 399737 h 1253095"/>
              <a:gd name="connsiteX3871" fmla="*/ 207858 w 1957087"/>
              <a:gd name="connsiteY3871" fmla="*/ 390982 h 1253095"/>
              <a:gd name="connsiteX3872" fmla="*/ 200369 w 1957087"/>
              <a:gd name="connsiteY3872" fmla="*/ 388104 h 1253095"/>
              <a:gd name="connsiteX3873" fmla="*/ 570286 w 1957087"/>
              <a:gd name="connsiteY3873" fmla="*/ 373818 h 1253095"/>
              <a:gd name="connsiteX3874" fmla="*/ 576163 w 1957087"/>
              <a:gd name="connsiteY3874" fmla="*/ 378654 h 1253095"/>
              <a:gd name="connsiteX3875" fmla="*/ 572938 w 1957087"/>
              <a:gd name="connsiteY3875" fmla="*/ 382573 h 1253095"/>
              <a:gd name="connsiteX3876" fmla="*/ 567061 w 1957087"/>
              <a:gd name="connsiteY3876" fmla="*/ 377736 h 1253095"/>
              <a:gd name="connsiteX3877" fmla="*/ 211186 w 1957087"/>
              <a:gd name="connsiteY3877" fmla="*/ 351004 h 1253095"/>
              <a:gd name="connsiteX3878" fmla="*/ 215451 w 1957087"/>
              <a:gd name="connsiteY3878" fmla="*/ 357800 h 1253095"/>
              <a:gd name="connsiteX3879" fmla="*/ 205431 w 1957087"/>
              <a:gd name="connsiteY3879" fmla="*/ 365983 h 1253095"/>
              <a:gd name="connsiteX3880" fmla="*/ 202431 w 1957087"/>
              <a:gd name="connsiteY3880" fmla="*/ 353657 h 1253095"/>
              <a:gd name="connsiteX3881" fmla="*/ 1270490 w 1957087"/>
              <a:gd name="connsiteY3881" fmla="*/ 345490 h 1253095"/>
              <a:gd name="connsiteX3882" fmla="*/ 1274408 w 1957087"/>
              <a:gd name="connsiteY3882" fmla="*/ 348714 h 1253095"/>
              <a:gd name="connsiteX3883" fmla="*/ 1269571 w 1957087"/>
              <a:gd name="connsiteY3883" fmla="*/ 354591 h 1253095"/>
              <a:gd name="connsiteX3884" fmla="*/ 159455 w 1957087"/>
              <a:gd name="connsiteY3884" fmla="*/ 338002 h 1253095"/>
              <a:gd name="connsiteX3885" fmla="*/ 170863 w 1957087"/>
              <a:gd name="connsiteY3885" fmla="*/ 344104 h 1253095"/>
              <a:gd name="connsiteX3886" fmla="*/ 156924 w 1957087"/>
              <a:gd name="connsiteY3886" fmla="*/ 349063 h 1253095"/>
              <a:gd name="connsiteX3887" fmla="*/ 182842 w 1957087"/>
              <a:gd name="connsiteY3887" fmla="*/ 337533 h 1253095"/>
              <a:gd name="connsiteX3888" fmla="*/ 190678 w 1957087"/>
              <a:gd name="connsiteY3888" fmla="*/ 343982 h 1253095"/>
              <a:gd name="connsiteX3889" fmla="*/ 178005 w 1957087"/>
              <a:gd name="connsiteY3889" fmla="*/ 343410 h 1253095"/>
              <a:gd name="connsiteX3890" fmla="*/ 964977 w 1957087"/>
              <a:gd name="connsiteY3890" fmla="*/ 326936 h 1253095"/>
              <a:gd name="connsiteX3891" fmla="*/ 973142 w 1957087"/>
              <a:gd name="connsiteY3891" fmla="*/ 327495 h 1253095"/>
              <a:gd name="connsiteX3892" fmla="*/ 973489 w 1957087"/>
              <a:gd name="connsiteY3892" fmla="*/ 331067 h 1253095"/>
              <a:gd name="connsiteX3893" fmla="*/ 957591 w 1957087"/>
              <a:gd name="connsiteY3893" fmla="*/ 334413 h 1253095"/>
              <a:gd name="connsiteX3894" fmla="*/ 964977 w 1957087"/>
              <a:gd name="connsiteY3894" fmla="*/ 326936 h 1253095"/>
              <a:gd name="connsiteX3895" fmla="*/ 221432 w 1957087"/>
              <a:gd name="connsiteY3895" fmla="*/ 326578 h 1253095"/>
              <a:gd name="connsiteX3896" fmla="*/ 233186 w 1957087"/>
              <a:gd name="connsiteY3896" fmla="*/ 336252 h 1253095"/>
              <a:gd name="connsiteX3897" fmla="*/ 224431 w 1957087"/>
              <a:gd name="connsiteY3897" fmla="*/ 338904 h 1253095"/>
              <a:gd name="connsiteX3898" fmla="*/ 221432 w 1957087"/>
              <a:gd name="connsiteY3898" fmla="*/ 326578 h 1253095"/>
              <a:gd name="connsiteX3899" fmla="*/ 765542 w 1957087"/>
              <a:gd name="connsiteY3899" fmla="*/ 324220 h 1253095"/>
              <a:gd name="connsiteX3900" fmla="*/ 759440 w 1957087"/>
              <a:gd name="connsiteY3900" fmla="*/ 335627 h 1253095"/>
              <a:gd name="connsiteX3901" fmla="*/ 753216 w 1957087"/>
              <a:gd name="connsiteY3901" fmla="*/ 327219 h 1253095"/>
              <a:gd name="connsiteX3902" fmla="*/ 329262 w 1957087"/>
              <a:gd name="connsiteY3902" fmla="*/ 323318 h 1253095"/>
              <a:gd name="connsiteX3903" fmla="*/ 334221 w 1957087"/>
              <a:gd name="connsiteY3903" fmla="*/ 337257 h 1253095"/>
              <a:gd name="connsiteX3904" fmla="*/ 329262 w 1957087"/>
              <a:gd name="connsiteY3904" fmla="*/ 323318 h 1253095"/>
              <a:gd name="connsiteX3905" fmla="*/ 1381771 w 1957087"/>
              <a:gd name="connsiteY3905" fmla="*/ 322069 h 1253095"/>
              <a:gd name="connsiteX3906" fmla="*/ 1387301 w 1957087"/>
              <a:gd name="connsiteY3906" fmla="*/ 323334 h 1253095"/>
              <a:gd name="connsiteX3907" fmla="*/ 1387648 w 1957087"/>
              <a:gd name="connsiteY3907" fmla="*/ 326906 h 1253095"/>
              <a:gd name="connsiteX3908" fmla="*/ 1378893 w 1957087"/>
              <a:gd name="connsiteY3908" fmla="*/ 329558 h 1253095"/>
              <a:gd name="connsiteX3909" fmla="*/ 794112 w 1957087"/>
              <a:gd name="connsiteY3909" fmla="*/ 321446 h 1253095"/>
              <a:gd name="connsiteX3910" fmla="*/ 803214 w 1957087"/>
              <a:gd name="connsiteY3910" fmla="*/ 322365 h 1253095"/>
              <a:gd name="connsiteX3911" fmla="*/ 794805 w 1957087"/>
              <a:gd name="connsiteY3911" fmla="*/ 328589 h 1253095"/>
              <a:gd name="connsiteX3912" fmla="*/ 1224862 w 1957087"/>
              <a:gd name="connsiteY3912" fmla="*/ 321081 h 1253095"/>
              <a:gd name="connsiteX3913" fmla="*/ 1220025 w 1957087"/>
              <a:gd name="connsiteY3913" fmla="*/ 326958 h 1253095"/>
              <a:gd name="connsiteX3914" fmla="*/ 1216107 w 1957087"/>
              <a:gd name="connsiteY3914" fmla="*/ 323733 h 1253095"/>
              <a:gd name="connsiteX3915" fmla="*/ 1199516 w 1957087"/>
              <a:gd name="connsiteY3915" fmla="*/ 319937 h 1253095"/>
              <a:gd name="connsiteX3916" fmla="*/ 1194679 w 1957087"/>
              <a:gd name="connsiteY3916" fmla="*/ 325814 h 1253095"/>
              <a:gd name="connsiteX3917" fmla="*/ 1190761 w 1957087"/>
              <a:gd name="connsiteY3917" fmla="*/ 322590 h 1253095"/>
              <a:gd name="connsiteX3918" fmla="*/ 1261839 w 1957087"/>
              <a:gd name="connsiteY3918" fmla="*/ 312083 h 1253095"/>
              <a:gd name="connsiteX3919" fmla="*/ 1269675 w 1957087"/>
              <a:gd name="connsiteY3919" fmla="*/ 318532 h 1253095"/>
              <a:gd name="connsiteX3920" fmla="*/ 1263226 w 1957087"/>
              <a:gd name="connsiteY3920" fmla="*/ 326369 h 1253095"/>
              <a:gd name="connsiteX3921" fmla="*/ 478907 w 1957087"/>
              <a:gd name="connsiteY3921" fmla="*/ 305184 h 1253095"/>
              <a:gd name="connsiteX3922" fmla="*/ 483172 w 1957087"/>
              <a:gd name="connsiteY3922" fmla="*/ 311980 h 1253095"/>
              <a:gd name="connsiteX3923" fmla="*/ 468886 w 1957087"/>
              <a:gd name="connsiteY3923" fmla="*/ 313367 h 1253095"/>
              <a:gd name="connsiteX3924" fmla="*/ 1294206 w 1957087"/>
              <a:gd name="connsiteY3924" fmla="*/ 292719 h 1253095"/>
              <a:gd name="connsiteX3925" fmla="*/ 1294900 w 1957087"/>
              <a:gd name="connsiteY3925" fmla="*/ 299862 h 1253095"/>
              <a:gd name="connsiteX3926" fmla="*/ 1290982 w 1957087"/>
              <a:gd name="connsiteY3926" fmla="*/ 296637 h 1253095"/>
              <a:gd name="connsiteX3927" fmla="*/ 1333143 w 1957087"/>
              <a:gd name="connsiteY3927" fmla="*/ 285334 h 1253095"/>
              <a:gd name="connsiteX3928" fmla="*/ 1332571 w 1957087"/>
              <a:gd name="connsiteY3928" fmla="*/ 298007 h 1253095"/>
              <a:gd name="connsiteX3929" fmla="*/ 1324735 w 1957087"/>
              <a:gd name="connsiteY3929" fmla="*/ 291557 h 1253095"/>
              <a:gd name="connsiteX3930" fmla="*/ 188355 w 1957087"/>
              <a:gd name="connsiteY3930" fmla="*/ 282925 h 1253095"/>
              <a:gd name="connsiteX3931" fmla="*/ 194232 w 1957087"/>
              <a:gd name="connsiteY3931" fmla="*/ 287762 h 1253095"/>
              <a:gd name="connsiteX3932" fmla="*/ 189395 w 1957087"/>
              <a:gd name="connsiteY3932" fmla="*/ 293639 h 1253095"/>
              <a:gd name="connsiteX3933" fmla="*/ 180987 w 1957087"/>
              <a:gd name="connsiteY3933" fmla="*/ 299864 h 1253095"/>
              <a:gd name="connsiteX3934" fmla="*/ 179600 w 1957087"/>
              <a:gd name="connsiteY3934" fmla="*/ 285578 h 1253095"/>
              <a:gd name="connsiteX3935" fmla="*/ 1290514 w 1957087"/>
              <a:gd name="connsiteY3935" fmla="*/ 273250 h 1253095"/>
              <a:gd name="connsiteX3936" fmla="*/ 1287636 w 1957087"/>
              <a:gd name="connsiteY3936" fmla="*/ 280740 h 1253095"/>
              <a:gd name="connsiteX3937" fmla="*/ 1278188 w 1957087"/>
              <a:gd name="connsiteY3937" fmla="*/ 276250 h 1253095"/>
              <a:gd name="connsiteX3938" fmla="*/ 933451 w 1957087"/>
              <a:gd name="connsiteY3938" fmla="*/ 271418 h 1253095"/>
              <a:gd name="connsiteX3939" fmla="*/ 940983 w 1957087"/>
              <a:gd name="connsiteY3939" fmla="*/ 274742 h 1253095"/>
              <a:gd name="connsiteX3940" fmla="*/ 938106 w 1957087"/>
              <a:gd name="connsiteY3940" fmla="*/ 282231 h 1253095"/>
              <a:gd name="connsiteX3941" fmla="*/ 926698 w 1957087"/>
              <a:gd name="connsiteY3941" fmla="*/ 276129 h 1253095"/>
              <a:gd name="connsiteX3942" fmla="*/ 933451 w 1957087"/>
              <a:gd name="connsiteY3942" fmla="*/ 271418 h 1253095"/>
              <a:gd name="connsiteX3943" fmla="*/ 1376570 w 1957087"/>
              <a:gd name="connsiteY3943" fmla="*/ 268500 h 1253095"/>
              <a:gd name="connsiteX3944" fmla="*/ 1377610 w 1957087"/>
              <a:gd name="connsiteY3944" fmla="*/ 279214 h 1253095"/>
              <a:gd name="connsiteX3945" fmla="*/ 1370467 w 1957087"/>
              <a:gd name="connsiteY3945" fmla="*/ 279907 h 1253095"/>
              <a:gd name="connsiteX3946" fmla="*/ 280045 w 1957087"/>
              <a:gd name="connsiteY3946" fmla="*/ 243381 h 1253095"/>
              <a:gd name="connsiteX3947" fmla="*/ 291106 w 1957087"/>
              <a:gd name="connsiteY3947" fmla="*/ 245912 h 1253095"/>
              <a:gd name="connsiteX3948" fmla="*/ 291799 w 1957087"/>
              <a:gd name="connsiteY3948" fmla="*/ 253055 h 1253095"/>
              <a:gd name="connsiteX3949" fmla="*/ 281432 w 1957087"/>
              <a:gd name="connsiteY3949" fmla="*/ 257667 h 1253095"/>
              <a:gd name="connsiteX3950" fmla="*/ 418855 w 1957087"/>
              <a:gd name="connsiteY3950" fmla="*/ 206473 h 1253095"/>
              <a:gd name="connsiteX3951" fmla="*/ 427038 w 1957087"/>
              <a:gd name="connsiteY3951" fmla="*/ 216493 h 1253095"/>
              <a:gd name="connsiteX3952" fmla="*/ 421854 w 1957087"/>
              <a:gd name="connsiteY3952" fmla="*/ 218799 h 1253095"/>
              <a:gd name="connsiteX3953" fmla="*/ 415630 w 1957087"/>
              <a:gd name="connsiteY3953" fmla="*/ 210391 h 1253095"/>
              <a:gd name="connsiteX3954" fmla="*/ 346043 w 1957087"/>
              <a:gd name="connsiteY3954" fmla="*/ 199122 h 1253095"/>
              <a:gd name="connsiteX3955" fmla="*/ 346390 w 1957087"/>
              <a:gd name="connsiteY3955" fmla="*/ 202694 h 1253095"/>
              <a:gd name="connsiteX3956" fmla="*/ 341206 w 1957087"/>
              <a:gd name="connsiteY3956" fmla="*/ 204999 h 1253095"/>
              <a:gd name="connsiteX3957" fmla="*/ 338900 w 1957087"/>
              <a:gd name="connsiteY3957" fmla="*/ 199816 h 1253095"/>
              <a:gd name="connsiteX3958" fmla="*/ 1169178 w 1957087"/>
              <a:gd name="connsiteY3958" fmla="*/ 193106 h 1253095"/>
              <a:gd name="connsiteX3959" fmla="*/ 1169872 w 1957087"/>
              <a:gd name="connsiteY3959" fmla="*/ 200249 h 1253095"/>
              <a:gd name="connsiteX3960" fmla="*/ 1162036 w 1957087"/>
              <a:gd name="connsiteY3960" fmla="*/ 193800 h 1253095"/>
              <a:gd name="connsiteX3961" fmla="*/ 1064780 w 1957087"/>
              <a:gd name="connsiteY3961" fmla="*/ 120329 h 1253095"/>
              <a:gd name="connsiteX3962" fmla="*/ 1070657 w 1957087"/>
              <a:gd name="connsiteY3962" fmla="*/ 125166 h 1253095"/>
              <a:gd name="connsiteX3963" fmla="*/ 1067433 w 1957087"/>
              <a:gd name="connsiteY3963" fmla="*/ 129084 h 1253095"/>
              <a:gd name="connsiteX3964" fmla="*/ 1064780 w 1957087"/>
              <a:gd name="connsiteY3964" fmla="*/ 120329 h 1253095"/>
              <a:gd name="connsiteX3965" fmla="*/ 393943 w 1957087"/>
              <a:gd name="connsiteY3965" fmla="*/ 116967 h 1253095"/>
              <a:gd name="connsiteX3966" fmla="*/ 396249 w 1957087"/>
              <a:gd name="connsiteY3966" fmla="*/ 122150 h 1253095"/>
              <a:gd name="connsiteX3967" fmla="*/ 391065 w 1957087"/>
              <a:gd name="connsiteY3967" fmla="*/ 124456 h 1253095"/>
              <a:gd name="connsiteX3968" fmla="*/ 390372 w 1957087"/>
              <a:gd name="connsiteY3968" fmla="*/ 117313 h 1253095"/>
              <a:gd name="connsiteX3969" fmla="*/ 458166 w 1957087"/>
              <a:gd name="connsiteY3969" fmla="*/ 107802 h 1253095"/>
              <a:gd name="connsiteX3970" fmla="*/ 463408 w 1957087"/>
              <a:gd name="connsiteY3970" fmla="*/ 108420 h 1253095"/>
              <a:gd name="connsiteX3971" fmla="*/ 460531 w 1957087"/>
              <a:gd name="connsiteY3971" fmla="*/ 115909 h 1253095"/>
              <a:gd name="connsiteX3972" fmla="*/ 454653 w 1957087"/>
              <a:gd name="connsiteY3972" fmla="*/ 111072 h 1253095"/>
              <a:gd name="connsiteX3973" fmla="*/ 458166 w 1957087"/>
              <a:gd name="connsiteY3973" fmla="*/ 107802 h 1253095"/>
              <a:gd name="connsiteX3974" fmla="*/ 899567 w 1957087"/>
              <a:gd name="connsiteY3974" fmla="*/ 89506 h 1253095"/>
              <a:gd name="connsiteX3975" fmla="*/ 908669 w 1957087"/>
              <a:gd name="connsiteY3975" fmla="*/ 90425 h 1253095"/>
              <a:gd name="connsiteX3976" fmla="*/ 907403 w 1957087"/>
              <a:gd name="connsiteY3976" fmla="*/ 95955 h 1253095"/>
              <a:gd name="connsiteX3977" fmla="*/ 503351 w 1957087"/>
              <a:gd name="connsiteY3977" fmla="*/ 0 h 1253095"/>
              <a:gd name="connsiteX3978" fmla="*/ 502433 w 1957087"/>
              <a:gd name="connsiteY3978" fmla="*/ 9102 h 1253095"/>
              <a:gd name="connsiteX3979" fmla="*/ 497943 w 1957087"/>
              <a:gd name="connsiteY3979" fmla="*/ 18551 h 1253095"/>
              <a:gd name="connsiteX3980" fmla="*/ 491025 w 1957087"/>
              <a:gd name="connsiteY3980" fmla="*/ 2999 h 125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Lst>
            <a:rect l="l" t="t" r="r" b="b"/>
            <a:pathLst>
              <a:path w="1957087" h="1253095">
                <a:moveTo>
                  <a:pt x="1545997" y="1252410"/>
                </a:moveTo>
                <a:lnTo>
                  <a:pt x="1547692" y="1253095"/>
                </a:lnTo>
                <a:lnTo>
                  <a:pt x="1545433" y="1253095"/>
                </a:lnTo>
                <a:close/>
                <a:moveTo>
                  <a:pt x="383352" y="1251735"/>
                </a:moveTo>
                <a:lnTo>
                  <a:pt x="385004" y="1253095"/>
                </a:lnTo>
                <a:lnTo>
                  <a:pt x="382232" y="1253095"/>
                </a:lnTo>
                <a:close/>
                <a:moveTo>
                  <a:pt x="1767535" y="1250728"/>
                </a:moveTo>
                <a:lnTo>
                  <a:pt x="1773695" y="1253095"/>
                </a:lnTo>
                <a:lnTo>
                  <a:pt x="1767765" y="1253095"/>
                </a:lnTo>
                <a:close/>
                <a:moveTo>
                  <a:pt x="1563853" y="1250677"/>
                </a:moveTo>
                <a:lnTo>
                  <a:pt x="1565643" y="1253095"/>
                </a:lnTo>
                <a:lnTo>
                  <a:pt x="1561048" y="1253095"/>
                </a:lnTo>
                <a:close/>
                <a:moveTo>
                  <a:pt x="1522265" y="1249307"/>
                </a:moveTo>
                <a:lnTo>
                  <a:pt x="1523229" y="1253095"/>
                </a:lnTo>
                <a:lnTo>
                  <a:pt x="1519147" y="1253095"/>
                </a:lnTo>
                <a:close/>
                <a:moveTo>
                  <a:pt x="1673642" y="1249029"/>
                </a:moveTo>
                <a:lnTo>
                  <a:pt x="1678583" y="1253095"/>
                </a:lnTo>
                <a:lnTo>
                  <a:pt x="1670296" y="1253095"/>
                </a:lnTo>
                <a:close/>
                <a:moveTo>
                  <a:pt x="363190" y="1248285"/>
                </a:moveTo>
                <a:lnTo>
                  <a:pt x="368721" y="1249550"/>
                </a:lnTo>
                <a:lnTo>
                  <a:pt x="367716" y="1253095"/>
                </a:lnTo>
                <a:lnTo>
                  <a:pt x="362705" y="1253095"/>
                </a:lnTo>
                <a:close/>
                <a:moveTo>
                  <a:pt x="1720415" y="1248093"/>
                </a:moveTo>
                <a:lnTo>
                  <a:pt x="1729864" y="1252583"/>
                </a:lnTo>
                <a:lnTo>
                  <a:pt x="1728174" y="1253095"/>
                </a:lnTo>
                <a:lnTo>
                  <a:pt x="1720901" y="1253095"/>
                </a:lnTo>
                <a:close/>
                <a:moveTo>
                  <a:pt x="334274" y="1247487"/>
                </a:moveTo>
                <a:lnTo>
                  <a:pt x="336233" y="1249100"/>
                </a:lnTo>
                <a:lnTo>
                  <a:pt x="333368" y="1253095"/>
                </a:lnTo>
                <a:lnTo>
                  <a:pt x="329659" y="1253095"/>
                </a:lnTo>
                <a:close/>
                <a:moveTo>
                  <a:pt x="1307522" y="1246724"/>
                </a:moveTo>
                <a:lnTo>
                  <a:pt x="1309827" y="1251908"/>
                </a:lnTo>
                <a:lnTo>
                  <a:pt x="1307935" y="1253095"/>
                </a:lnTo>
                <a:lnTo>
                  <a:pt x="1296999" y="1253095"/>
                </a:lnTo>
                <a:lnTo>
                  <a:pt x="1298767" y="1249376"/>
                </a:lnTo>
                <a:close/>
                <a:moveTo>
                  <a:pt x="1163285" y="1246308"/>
                </a:moveTo>
                <a:lnTo>
                  <a:pt x="1170775" y="1249186"/>
                </a:lnTo>
                <a:lnTo>
                  <a:pt x="1165591" y="1251492"/>
                </a:lnTo>
                <a:close/>
                <a:moveTo>
                  <a:pt x="1655093" y="1243621"/>
                </a:moveTo>
                <a:lnTo>
                  <a:pt x="1659011" y="1246845"/>
                </a:lnTo>
                <a:lnTo>
                  <a:pt x="1655786" y="1250763"/>
                </a:lnTo>
                <a:lnTo>
                  <a:pt x="1662929" y="1250070"/>
                </a:lnTo>
                <a:lnTo>
                  <a:pt x="1664078" y="1253095"/>
                </a:lnTo>
                <a:lnTo>
                  <a:pt x="1649743" y="1253095"/>
                </a:lnTo>
                <a:lnTo>
                  <a:pt x="1651110" y="1249584"/>
                </a:lnTo>
                <a:cubicBezTo>
                  <a:pt x="1652437" y="1247596"/>
                  <a:pt x="1651986" y="1253385"/>
                  <a:pt x="1655093" y="1243621"/>
                </a:cubicBezTo>
                <a:close/>
                <a:moveTo>
                  <a:pt x="1560854" y="1238351"/>
                </a:moveTo>
                <a:lnTo>
                  <a:pt x="1557976" y="1245840"/>
                </a:lnTo>
                <a:lnTo>
                  <a:pt x="1555671" y="1240657"/>
                </a:lnTo>
                <a:close/>
                <a:moveTo>
                  <a:pt x="1461432" y="1235385"/>
                </a:moveTo>
                <a:lnTo>
                  <a:pt x="1458207" y="1239304"/>
                </a:lnTo>
                <a:lnTo>
                  <a:pt x="1464084" y="1244140"/>
                </a:lnTo>
                <a:cubicBezTo>
                  <a:pt x="1464084" y="1244140"/>
                  <a:pt x="1467656" y="1243794"/>
                  <a:pt x="1461432" y="1235385"/>
                </a:cubicBezTo>
                <a:close/>
                <a:moveTo>
                  <a:pt x="334499" y="1231244"/>
                </a:moveTo>
                <a:lnTo>
                  <a:pt x="340029" y="1232509"/>
                </a:lnTo>
                <a:lnTo>
                  <a:pt x="335192" y="1238386"/>
                </a:lnTo>
                <a:close/>
                <a:moveTo>
                  <a:pt x="1136554" y="1230879"/>
                </a:moveTo>
                <a:lnTo>
                  <a:pt x="1130104" y="1238715"/>
                </a:lnTo>
                <a:lnTo>
                  <a:pt x="1140818" y="1237675"/>
                </a:lnTo>
                <a:close/>
                <a:moveTo>
                  <a:pt x="377701" y="1230654"/>
                </a:moveTo>
                <a:lnTo>
                  <a:pt x="378395" y="1237796"/>
                </a:lnTo>
                <a:lnTo>
                  <a:pt x="385190" y="1233532"/>
                </a:lnTo>
                <a:close/>
                <a:moveTo>
                  <a:pt x="1181367" y="1228331"/>
                </a:moveTo>
                <a:cubicBezTo>
                  <a:pt x="1185632" y="1235127"/>
                  <a:pt x="1179755" y="1230290"/>
                  <a:pt x="1187244" y="1233168"/>
                </a:cubicBezTo>
                <a:cubicBezTo>
                  <a:pt x="1179183" y="1242963"/>
                  <a:pt x="1180795" y="1241004"/>
                  <a:pt x="1171693" y="1240085"/>
                </a:cubicBezTo>
                <a:close/>
                <a:moveTo>
                  <a:pt x="1375947" y="1227463"/>
                </a:moveTo>
                <a:lnTo>
                  <a:pt x="1387008" y="1229994"/>
                </a:lnTo>
                <a:lnTo>
                  <a:pt x="1384130" y="1237484"/>
                </a:lnTo>
                <a:cubicBezTo>
                  <a:pt x="1379406" y="1235239"/>
                  <a:pt x="1378426" y="1234432"/>
                  <a:pt x="1377490" y="1234073"/>
                </a:cubicBezTo>
                <a:lnTo>
                  <a:pt x="1371111" y="1233340"/>
                </a:lnTo>
                <a:lnTo>
                  <a:pt x="1371111" y="1233341"/>
                </a:lnTo>
                <a:lnTo>
                  <a:pt x="1361662" y="1228851"/>
                </a:lnTo>
                <a:lnTo>
                  <a:pt x="1368805" y="1228157"/>
                </a:lnTo>
                <a:lnTo>
                  <a:pt x="1371110" y="1233340"/>
                </a:lnTo>
                <a:close/>
                <a:moveTo>
                  <a:pt x="357540" y="1227205"/>
                </a:moveTo>
                <a:lnTo>
                  <a:pt x="360192" y="1235959"/>
                </a:lnTo>
                <a:lnTo>
                  <a:pt x="363416" y="1232041"/>
                </a:lnTo>
                <a:lnTo>
                  <a:pt x="367334" y="1235265"/>
                </a:lnTo>
                <a:lnTo>
                  <a:pt x="364457" y="1242755"/>
                </a:lnTo>
                <a:lnTo>
                  <a:pt x="373212" y="1240103"/>
                </a:lnTo>
                <a:lnTo>
                  <a:pt x="367334" y="1235265"/>
                </a:lnTo>
                <a:cubicBezTo>
                  <a:pt x="372170" y="1229389"/>
                  <a:pt x="359498" y="1228816"/>
                  <a:pt x="357540" y="1227205"/>
                </a:cubicBezTo>
                <a:close/>
                <a:moveTo>
                  <a:pt x="1485737" y="1225816"/>
                </a:moveTo>
                <a:lnTo>
                  <a:pt x="1488390" y="1234571"/>
                </a:lnTo>
                <a:lnTo>
                  <a:pt x="1493573" y="1232266"/>
                </a:lnTo>
                <a:close/>
                <a:moveTo>
                  <a:pt x="1716376" y="1225054"/>
                </a:moveTo>
                <a:lnTo>
                  <a:pt x="1716723" y="1228625"/>
                </a:lnTo>
                <a:lnTo>
                  <a:pt x="1711539" y="1230931"/>
                </a:lnTo>
                <a:lnTo>
                  <a:pt x="1709233" y="1225747"/>
                </a:lnTo>
                <a:close/>
                <a:moveTo>
                  <a:pt x="1518743" y="1224640"/>
                </a:moveTo>
                <a:cubicBezTo>
                  <a:pt x="1517648" y="1224971"/>
                  <a:pt x="1516439" y="1226440"/>
                  <a:pt x="1513041" y="1228572"/>
                </a:cubicBezTo>
                <a:cubicBezTo>
                  <a:pt x="1527673" y="1230757"/>
                  <a:pt x="1516960" y="1231797"/>
                  <a:pt x="1523755" y="1227533"/>
                </a:cubicBezTo>
                <a:cubicBezTo>
                  <a:pt x="1520816" y="1225114"/>
                  <a:pt x="1519837" y="1224308"/>
                  <a:pt x="1518743" y="1224640"/>
                </a:cubicBezTo>
                <a:close/>
                <a:moveTo>
                  <a:pt x="1353827" y="1222402"/>
                </a:moveTo>
                <a:lnTo>
                  <a:pt x="1362009" y="1232422"/>
                </a:lnTo>
                <a:lnTo>
                  <a:pt x="1360398" y="1234381"/>
                </a:lnTo>
                <a:lnTo>
                  <a:pt x="1365437" y="1235244"/>
                </a:lnTo>
                <a:cubicBezTo>
                  <a:pt x="1365437" y="1235244"/>
                  <a:pt x="1364141" y="1235820"/>
                  <a:pt x="1362702" y="1239565"/>
                </a:cubicBezTo>
                <a:lnTo>
                  <a:pt x="1355213" y="1236687"/>
                </a:lnTo>
                <a:lnTo>
                  <a:pt x="1357631" y="1233748"/>
                </a:lnTo>
                <a:lnTo>
                  <a:pt x="1354867" y="1233116"/>
                </a:lnTo>
                <a:cubicBezTo>
                  <a:pt x="1351989" y="1240605"/>
                  <a:pt x="1352908" y="1231504"/>
                  <a:pt x="1351989" y="1240605"/>
                </a:cubicBezTo>
                <a:cubicBezTo>
                  <a:pt x="1353316" y="1244982"/>
                  <a:pt x="1354785" y="1246191"/>
                  <a:pt x="1355002" y="1248424"/>
                </a:cubicBezTo>
                <a:lnTo>
                  <a:pt x="1353494" y="1253095"/>
                </a:lnTo>
                <a:lnTo>
                  <a:pt x="1310356" y="1253095"/>
                </a:lnTo>
                <a:lnTo>
                  <a:pt x="1309828" y="1251908"/>
                </a:lnTo>
                <a:lnTo>
                  <a:pt x="1315012" y="1249602"/>
                </a:lnTo>
                <a:lnTo>
                  <a:pt x="1320542" y="1250868"/>
                </a:lnTo>
                <a:lnTo>
                  <a:pt x="1317542" y="1238542"/>
                </a:lnTo>
                <a:cubicBezTo>
                  <a:pt x="1327910" y="1233931"/>
                  <a:pt x="1323073" y="1239808"/>
                  <a:pt x="1331134" y="1230013"/>
                </a:cubicBezTo>
                <a:lnTo>
                  <a:pt x="1333440" y="1235196"/>
                </a:lnTo>
                <a:lnTo>
                  <a:pt x="1349337" y="1231850"/>
                </a:lnTo>
                <a:close/>
                <a:moveTo>
                  <a:pt x="1544836" y="1221881"/>
                </a:moveTo>
                <a:lnTo>
                  <a:pt x="1545876" y="1232594"/>
                </a:lnTo>
                <a:lnTo>
                  <a:pt x="1552325" y="1224758"/>
                </a:lnTo>
                <a:close/>
                <a:moveTo>
                  <a:pt x="1263505" y="1220356"/>
                </a:moveTo>
                <a:lnTo>
                  <a:pt x="1263281" y="1236600"/>
                </a:lnTo>
                <a:lnTo>
                  <a:pt x="1257750" y="1235334"/>
                </a:lnTo>
                <a:lnTo>
                  <a:pt x="1256485" y="1240864"/>
                </a:lnTo>
                <a:lnTo>
                  <a:pt x="1265239" y="1238212"/>
                </a:lnTo>
                <a:lnTo>
                  <a:pt x="1262708" y="1249272"/>
                </a:lnTo>
                <a:lnTo>
                  <a:pt x="1255565" y="1249966"/>
                </a:lnTo>
                <a:lnTo>
                  <a:pt x="1256485" y="1240865"/>
                </a:lnTo>
                <a:lnTo>
                  <a:pt x="1249342" y="1241558"/>
                </a:lnTo>
                <a:cubicBezTo>
                  <a:pt x="1242771" y="1229579"/>
                  <a:pt x="1247730" y="1243517"/>
                  <a:pt x="1241159" y="1231538"/>
                </a:cubicBezTo>
                <a:lnTo>
                  <a:pt x="1253485" y="1228538"/>
                </a:lnTo>
                <a:close/>
                <a:moveTo>
                  <a:pt x="376661" y="1219941"/>
                </a:moveTo>
                <a:lnTo>
                  <a:pt x="367907" y="1222594"/>
                </a:lnTo>
                <a:lnTo>
                  <a:pt x="372518" y="1232960"/>
                </a:lnTo>
                <a:close/>
                <a:moveTo>
                  <a:pt x="1454515" y="1219835"/>
                </a:moveTo>
                <a:lnTo>
                  <a:pt x="1449678" y="1225712"/>
                </a:lnTo>
                <a:lnTo>
                  <a:pt x="1455555" y="1230549"/>
                </a:lnTo>
                <a:close/>
                <a:moveTo>
                  <a:pt x="1252445" y="1217825"/>
                </a:moveTo>
                <a:lnTo>
                  <a:pt x="1251526" y="1226927"/>
                </a:lnTo>
                <a:lnTo>
                  <a:pt x="1244036" y="1224049"/>
                </a:lnTo>
                <a:close/>
                <a:moveTo>
                  <a:pt x="385416" y="1217288"/>
                </a:moveTo>
                <a:lnTo>
                  <a:pt x="380579" y="1223165"/>
                </a:lnTo>
                <a:lnTo>
                  <a:pt x="391292" y="1222125"/>
                </a:lnTo>
                <a:close/>
                <a:moveTo>
                  <a:pt x="1145880" y="1215554"/>
                </a:moveTo>
                <a:lnTo>
                  <a:pt x="1138737" y="1216247"/>
                </a:lnTo>
                <a:lnTo>
                  <a:pt x="1139431" y="1223389"/>
                </a:lnTo>
                <a:close/>
                <a:moveTo>
                  <a:pt x="329193" y="1213734"/>
                </a:moveTo>
                <a:lnTo>
                  <a:pt x="331846" y="1222489"/>
                </a:lnTo>
                <a:lnTo>
                  <a:pt x="324703" y="1223183"/>
                </a:lnTo>
                <a:close/>
                <a:moveTo>
                  <a:pt x="1625016" y="1212294"/>
                </a:moveTo>
                <a:lnTo>
                  <a:pt x="1623750" y="1217824"/>
                </a:lnTo>
                <a:lnTo>
                  <a:pt x="1629280" y="1219089"/>
                </a:lnTo>
                <a:lnTo>
                  <a:pt x="1632504" y="1215171"/>
                </a:lnTo>
                <a:close/>
                <a:moveTo>
                  <a:pt x="1242649" y="1209763"/>
                </a:moveTo>
                <a:lnTo>
                  <a:pt x="1246567" y="1212988"/>
                </a:lnTo>
                <a:lnTo>
                  <a:pt x="1246914" y="1216559"/>
                </a:lnTo>
                <a:lnTo>
                  <a:pt x="1239772" y="1217253"/>
                </a:lnTo>
                <a:close/>
                <a:moveTo>
                  <a:pt x="1150717" y="1209676"/>
                </a:moveTo>
                <a:lnTo>
                  <a:pt x="1147492" y="1213595"/>
                </a:lnTo>
                <a:cubicBezTo>
                  <a:pt x="1158900" y="1219697"/>
                  <a:pt x="1153716" y="1222003"/>
                  <a:pt x="1162471" y="1219350"/>
                </a:cubicBezTo>
                <a:lnTo>
                  <a:pt x="1162124" y="1215779"/>
                </a:lnTo>
                <a:close/>
                <a:moveTo>
                  <a:pt x="1408314" y="1208099"/>
                </a:moveTo>
                <a:lnTo>
                  <a:pt x="1401866" y="1215935"/>
                </a:lnTo>
                <a:lnTo>
                  <a:pt x="1416150" y="1214548"/>
                </a:lnTo>
                <a:close/>
                <a:moveTo>
                  <a:pt x="1260506" y="1208030"/>
                </a:moveTo>
                <a:lnTo>
                  <a:pt x="1266383" y="1212867"/>
                </a:lnTo>
                <a:lnTo>
                  <a:pt x="1263159" y="1216785"/>
                </a:lnTo>
                <a:close/>
                <a:moveTo>
                  <a:pt x="1300136" y="1207787"/>
                </a:moveTo>
                <a:lnTo>
                  <a:pt x="1301177" y="1218501"/>
                </a:lnTo>
                <a:lnTo>
                  <a:pt x="1312585" y="1224604"/>
                </a:lnTo>
                <a:lnTo>
                  <a:pt x="1306136" y="1232440"/>
                </a:lnTo>
                <a:lnTo>
                  <a:pt x="1314318" y="1242460"/>
                </a:lnTo>
                <a:lnTo>
                  <a:pt x="1315012" y="1249602"/>
                </a:lnTo>
                <a:lnTo>
                  <a:pt x="1307522" y="1246724"/>
                </a:lnTo>
                <a:lnTo>
                  <a:pt x="1302564" y="1232786"/>
                </a:lnTo>
                <a:lnTo>
                  <a:pt x="1288279" y="1234173"/>
                </a:lnTo>
                <a:cubicBezTo>
                  <a:pt x="1291157" y="1226683"/>
                  <a:pt x="1286320" y="1232560"/>
                  <a:pt x="1293116" y="1228296"/>
                </a:cubicBezTo>
                <a:close/>
                <a:moveTo>
                  <a:pt x="1418681" y="1203487"/>
                </a:moveTo>
                <a:lnTo>
                  <a:pt x="1419374" y="1210630"/>
                </a:lnTo>
                <a:lnTo>
                  <a:pt x="1426517" y="1209936"/>
                </a:lnTo>
                <a:close/>
                <a:moveTo>
                  <a:pt x="1701623" y="1203054"/>
                </a:moveTo>
                <a:lnTo>
                  <a:pt x="1707153" y="1204319"/>
                </a:lnTo>
                <a:lnTo>
                  <a:pt x="1699091" y="1214115"/>
                </a:lnTo>
                <a:close/>
                <a:moveTo>
                  <a:pt x="1258200" y="1202846"/>
                </a:moveTo>
                <a:lnTo>
                  <a:pt x="1253363" y="1208723"/>
                </a:lnTo>
                <a:lnTo>
                  <a:pt x="1251058" y="1203540"/>
                </a:lnTo>
                <a:close/>
                <a:moveTo>
                  <a:pt x="322623" y="1201755"/>
                </a:moveTo>
                <a:lnTo>
                  <a:pt x="316521" y="1213163"/>
                </a:lnTo>
                <a:cubicBezTo>
                  <a:pt x="309950" y="1201183"/>
                  <a:pt x="314909" y="1215122"/>
                  <a:pt x="310297" y="1204755"/>
                </a:cubicBezTo>
                <a:close/>
                <a:moveTo>
                  <a:pt x="1295872" y="1200991"/>
                </a:moveTo>
                <a:lnTo>
                  <a:pt x="1300136" y="1207787"/>
                </a:lnTo>
                <a:lnTo>
                  <a:pt x="1296218" y="1204563"/>
                </a:lnTo>
                <a:cubicBezTo>
                  <a:pt x="1289769" y="1212399"/>
                  <a:pt x="1291381" y="1210440"/>
                  <a:pt x="1292075" y="1217582"/>
                </a:cubicBezTo>
                <a:lnTo>
                  <a:pt x="1287576" y="1215311"/>
                </a:lnTo>
                <a:lnTo>
                  <a:pt x="1289271" y="1214813"/>
                </a:lnTo>
                <a:cubicBezTo>
                  <a:pt x="1290434" y="1214024"/>
                  <a:pt x="1286953" y="1214136"/>
                  <a:pt x="1287396" y="1215220"/>
                </a:cubicBezTo>
                <a:lnTo>
                  <a:pt x="1287576" y="1215311"/>
                </a:lnTo>
                <a:lnTo>
                  <a:pt x="1282973" y="1216663"/>
                </a:lnTo>
                <a:close/>
                <a:moveTo>
                  <a:pt x="1279628" y="1200766"/>
                </a:moveTo>
                <a:lnTo>
                  <a:pt x="1283546" y="1203991"/>
                </a:lnTo>
                <a:lnTo>
                  <a:pt x="1276403" y="1204684"/>
                </a:lnTo>
                <a:close/>
                <a:moveTo>
                  <a:pt x="1191266" y="1200332"/>
                </a:moveTo>
                <a:lnTo>
                  <a:pt x="1167880" y="1200801"/>
                </a:lnTo>
                <a:lnTo>
                  <a:pt x="1161778" y="1212208"/>
                </a:lnTo>
                <a:lnTo>
                  <a:pt x="1163737" y="1213820"/>
                </a:lnTo>
                <a:lnTo>
                  <a:pt x="1170185" y="1205984"/>
                </a:lnTo>
                <a:lnTo>
                  <a:pt x="1172492" y="1211167"/>
                </a:lnTo>
                <a:lnTo>
                  <a:pt x="1183551" y="1213699"/>
                </a:lnTo>
                <a:lnTo>
                  <a:pt x="1184817" y="1208168"/>
                </a:lnTo>
                <a:close/>
                <a:moveTo>
                  <a:pt x="1452435" y="1198408"/>
                </a:moveTo>
                <a:lnTo>
                  <a:pt x="1445985" y="1206244"/>
                </a:lnTo>
                <a:lnTo>
                  <a:pt x="1453128" y="1205550"/>
                </a:lnTo>
                <a:close/>
                <a:moveTo>
                  <a:pt x="1152902" y="1195045"/>
                </a:moveTo>
                <a:lnTo>
                  <a:pt x="1153595" y="1202187"/>
                </a:lnTo>
                <a:lnTo>
                  <a:pt x="1160390" y="1197923"/>
                </a:lnTo>
                <a:close/>
                <a:moveTo>
                  <a:pt x="357991" y="1194717"/>
                </a:moveTo>
                <a:lnTo>
                  <a:pt x="345664" y="1197716"/>
                </a:lnTo>
                <a:lnTo>
                  <a:pt x="347970" y="1202899"/>
                </a:lnTo>
                <a:lnTo>
                  <a:pt x="351194" y="1198981"/>
                </a:lnTo>
                <a:lnTo>
                  <a:pt x="357071" y="1203818"/>
                </a:lnTo>
                <a:close/>
                <a:moveTo>
                  <a:pt x="1307851" y="1194421"/>
                </a:moveTo>
                <a:lnTo>
                  <a:pt x="1300709" y="1195115"/>
                </a:lnTo>
                <a:lnTo>
                  <a:pt x="1308545" y="1201563"/>
                </a:lnTo>
                <a:close/>
                <a:moveTo>
                  <a:pt x="1147372" y="1193779"/>
                </a:moveTo>
                <a:lnTo>
                  <a:pt x="1138617" y="1196432"/>
                </a:lnTo>
                <a:lnTo>
                  <a:pt x="1140923" y="1201616"/>
                </a:lnTo>
                <a:close/>
                <a:moveTo>
                  <a:pt x="1855533" y="1191716"/>
                </a:moveTo>
                <a:cubicBezTo>
                  <a:pt x="1867287" y="1201390"/>
                  <a:pt x="1856227" y="1198859"/>
                  <a:pt x="1868552" y="1195860"/>
                </a:cubicBezTo>
                <a:cubicBezTo>
                  <a:pt x="1872817" y="1202655"/>
                  <a:pt x="1866941" y="1197818"/>
                  <a:pt x="1874429" y="1200696"/>
                </a:cubicBezTo>
                <a:cubicBezTo>
                  <a:pt x="1874429" y="1200696"/>
                  <a:pt x="1875123" y="1207838"/>
                  <a:pt x="1873511" y="1209797"/>
                </a:cubicBezTo>
                <a:cubicBezTo>
                  <a:pt x="1868674" y="1215674"/>
                  <a:pt x="1861185" y="1212797"/>
                  <a:pt x="1852430" y="1215450"/>
                </a:cubicBezTo>
                <a:cubicBezTo>
                  <a:pt x="1848165" y="1208654"/>
                  <a:pt x="1837104" y="1206123"/>
                  <a:pt x="1841941" y="1200245"/>
                </a:cubicBezTo>
                <a:cubicBezTo>
                  <a:pt x="1848390" y="1192409"/>
                  <a:pt x="1846778" y="1194368"/>
                  <a:pt x="1852309" y="1195634"/>
                </a:cubicBezTo>
                <a:close/>
                <a:moveTo>
                  <a:pt x="337481" y="1187695"/>
                </a:moveTo>
                <a:lnTo>
                  <a:pt x="338174" y="1194838"/>
                </a:lnTo>
                <a:lnTo>
                  <a:pt x="343358" y="1192532"/>
                </a:lnTo>
                <a:lnTo>
                  <a:pt x="343011" y="1188961"/>
                </a:lnTo>
                <a:close/>
                <a:moveTo>
                  <a:pt x="1343216" y="1187383"/>
                </a:moveTo>
                <a:lnTo>
                  <a:pt x="1345869" y="1196138"/>
                </a:lnTo>
                <a:lnTo>
                  <a:pt x="1339991" y="1191301"/>
                </a:lnTo>
                <a:close/>
                <a:moveTo>
                  <a:pt x="1407499" y="1181141"/>
                </a:moveTo>
                <a:lnTo>
                  <a:pt x="1396785" y="1182181"/>
                </a:lnTo>
                <a:lnTo>
                  <a:pt x="1401050" y="1188977"/>
                </a:lnTo>
                <a:lnTo>
                  <a:pt x="1389643" y="1182875"/>
                </a:lnTo>
                <a:lnTo>
                  <a:pt x="1388724" y="1191976"/>
                </a:lnTo>
                <a:cubicBezTo>
                  <a:pt x="1397826" y="1192895"/>
                  <a:pt x="1389990" y="1186446"/>
                  <a:pt x="1399785" y="1194507"/>
                </a:cubicBezTo>
                <a:cubicBezTo>
                  <a:pt x="1399785" y="1194507"/>
                  <a:pt x="1402090" y="1199691"/>
                  <a:pt x="1402090" y="1199691"/>
                </a:cubicBezTo>
                <a:lnTo>
                  <a:pt x="1405662" y="1199344"/>
                </a:lnTo>
                <a:lnTo>
                  <a:pt x="1404968" y="1192202"/>
                </a:lnTo>
                <a:lnTo>
                  <a:pt x="1415336" y="1187590"/>
                </a:lnTo>
                <a:cubicBezTo>
                  <a:pt x="1407846" y="1184712"/>
                  <a:pt x="1411764" y="1187937"/>
                  <a:pt x="1407499" y="1181141"/>
                </a:cubicBezTo>
                <a:close/>
                <a:moveTo>
                  <a:pt x="1625466" y="1179806"/>
                </a:moveTo>
                <a:lnTo>
                  <a:pt x="1617751" y="1193172"/>
                </a:lnTo>
                <a:lnTo>
                  <a:pt x="1609690" y="1202967"/>
                </a:lnTo>
                <a:lnTo>
                  <a:pt x="1611649" y="1204579"/>
                </a:lnTo>
                <a:lnTo>
                  <a:pt x="1620057" y="1198356"/>
                </a:lnTo>
                <a:lnTo>
                  <a:pt x="1621322" y="1192826"/>
                </a:lnTo>
                <a:lnTo>
                  <a:pt x="1630424" y="1193744"/>
                </a:lnTo>
                <a:cubicBezTo>
                  <a:pt x="1629384" y="1183030"/>
                  <a:pt x="1629731" y="1186602"/>
                  <a:pt x="1625466" y="1179806"/>
                </a:cubicBezTo>
                <a:close/>
                <a:moveTo>
                  <a:pt x="1209001" y="1178783"/>
                </a:moveTo>
                <a:lnTo>
                  <a:pt x="1204164" y="1184661"/>
                </a:lnTo>
                <a:cubicBezTo>
                  <a:pt x="1210041" y="1189497"/>
                  <a:pt x="1206123" y="1186273"/>
                  <a:pt x="1206817" y="1193416"/>
                </a:cubicBezTo>
                <a:lnTo>
                  <a:pt x="1204857" y="1191803"/>
                </a:lnTo>
                <a:cubicBezTo>
                  <a:pt x="1200368" y="1201251"/>
                  <a:pt x="1203592" y="1197334"/>
                  <a:pt x="1196796" y="1201598"/>
                </a:cubicBezTo>
                <a:lnTo>
                  <a:pt x="1202674" y="1206435"/>
                </a:lnTo>
                <a:lnTo>
                  <a:pt x="1207510" y="1200558"/>
                </a:lnTo>
                <a:lnTo>
                  <a:pt x="1211775" y="1207354"/>
                </a:lnTo>
                <a:cubicBezTo>
                  <a:pt x="1218571" y="1203089"/>
                  <a:pt x="1213734" y="1208966"/>
                  <a:pt x="1216612" y="1201477"/>
                </a:cubicBezTo>
                <a:lnTo>
                  <a:pt x="1225367" y="1198824"/>
                </a:lnTo>
                <a:lnTo>
                  <a:pt x="1218796" y="1186845"/>
                </a:lnTo>
                <a:lnTo>
                  <a:pt x="1213266" y="1185579"/>
                </a:lnTo>
                <a:lnTo>
                  <a:pt x="1210960" y="1180396"/>
                </a:lnTo>
                <a:close/>
                <a:moveTo>
                  <a:pt x="1735255" y="1178159"/>
                </a:moveTo>
                <a:lnTo>
                  <a:pt x="1741132" y="1182996"/>
                </a:lnTo>
                <a:lnTo>
                  <a:pt x="1736295" y="1188873"/>
                </a:lnTo>
                <a:close/>
                <a:moveTo>
                  <a:pt x="1693666" y="1176789"/>
                </a:moveTo>
                <a:cubicBezTo>
                  <a:pt x="1703808" y="1188422"/>
                  <a:pt x="1697584" y="1180014"/>
                  <a:pt x="1698624" y="1190728"/>
                </a:cubicBezTo>
                <a:lnTo>
                  <a:pt x="1691481" y="1191421"/>
                </a:lnTo>
                <a:cubicBezTo>
                  <a:pt x="1688829" y="1182666"/>
                  <a:pt x="1689175" y="1186238"/>
                  <a:pt x="1693666" y="1176789"/>
                </a:cubicBezTo>
                <a:close/>
                <a:moveTo>
                  <a:pt x="1713481" y="1176669"/>
                </a:moveTo>
                <a:lnTo>
                  <a:pt x="1719358" y="1181506"/>
                </a:lnTo>
                <a:lnTo>
                  <a:pt x="1716133" y="1185424"/>
                </a:lnTo>
                <a:close/>
                <a:moveTo>
                  <a:pt x="352338" y="1173636"/>
                </a:moveTo>
                <a:lnTo>
                  <a:pt x="347501" y="1179512"/>
                </a:lnTo>
                <a:lnTo>
                  <a:pt x="343583" y="1176288"/>
                </a:lnTo>
                <a:lnTo>
                  <a:pt x="338746" y="1182165"/>
                </a:lnTo>
                <a:lnTo>
                  <a:pt x="347501" y="1179512"/>
                </a:lnTo>
                <a:lnTo>
                  <a:pt x="354991" y="1182391"/>
                </a:lnTo>
                <a:close/>
                <a:moveTo>
                  <a:pt x="1372359" y="1171936"/>
                </a:moveTo>
                <a:lnTo>
                  <a:pt x="1367175" y="1174242"/>
                </a:lnTo>
                <a:lnTo>
                  <a:pt x="1373052" y="1179078"/>
                </a:lnTo>
                <a:close/>
                <a:moveTo>
                  <a:pt x="1204390" y="1168417"/>
                </a:moveTo>
                <a:lnTo>
                  <a:pt x="1207042" y="1177171"/>
                </a:lnTo>
                <a:lnTo>
                  <a:pt x="1214531" y="1180049"/>
                </a:lnTo>
                <a:cubicBezTo>
                  <a:pt x="1215103" y="1167377"/>
                  <a:pt x="1219715" y="1177743"/>
                  <a:pt x="1204390" y="1168417"/>
                </a:cubicBezTo>
                <a:close/>
                <a:moveTo>
                  <a:pt x="1642282" y="1167359"/>
                </a:moveTo>
                <a:lnTo>
                  <a:pt x="1637792" y="1176807"/>
                </a:lnTo>
                <a:cubicBezTo>
                  <a:pt x="1647240" y="1181297"/>
                  <a:pt x="1636527" y="1182337"/>
                  <a:pt x="1650465" y="1177379"/>
                </a:cubicBezTo>
                <a:close/>
                <a:moveTo>
                  <a:pt x="1680375" y="1167237"/>
                </a:moveTo>
                <a:cubicBezTo>
                  <a:pt x="1681319" y="1167089"/>
                  <a:pt x="1679857" y="1168865"/>
                  <a:pt x="1679418" y="1168401"/>
                </a:cubicBezTo>
                <a:lnTo>
                  <a:pt x="1679540" y="1167737"/>
                </a:lnTo>
                <a:close/>
                <a:moveTo>
                  <a:pt x="1341137" y="1165955"/>
                </a:moveTo>
                <a:lnTo>
                  <a:pt x="1336300" y="1171832"/>
                </a:lnTo>
                <a:lnTo>
                  <a:pt x="1342177" y="1176669"/>
                </a:lnTo>
                <a:close/>
                <a:moveTo>
                  <a:pt x="1696196" y="1165729"/>
                </a:moveTo>
                <a:lnTo>
                  <a:pt x="1690440" y="1180708"/>
                </a:lnTo>
                <a:lnTo>
                  <a:pt x="1685829" y="1170341"/>
                </a:lnTo>
                <a:close/>
                <a:moveTo>
                  <a:pt x="1699768" y="1165383"/>
                </a:moveTo>
                <a:lnTo>
                  <a:pt x="1707604" y="1171832"/>
                </a:lnTo>
                <a:lnTo>
                  <a:pt x="1702420" y="1174138"/>
                </a:lnTo>
                <a:close/>
                <a:moveTo>
                  <a:pt x="1755642" y="1165365"/>
                </a:moveTo>
                <a:lnTo>
                  <a:pt x="1759560" y="1168590"/>
                </a:lnTo>
                <a:lnTo>
                  <a:pt x="1756336" y="1172508"/>
                </a:lnTo>
                <a:close/>
                <a:moveTo>
                  <a:pt x="1292404" y="1165279"/>
                </a:moveTo>
                <a:cubicBezTo>
                  <a:pt x="1301853" y="1169769"/>
                  <a:pt x="1296322" y="1168504"/>
                  <a:pt x="1305424" y="1169423"/>
                </a:cubicBezTo>
                <a:lnTo>
                  <a:pt x="1300587" y="1175300"/>
                </a:lnTo>
                <a:lnTo>
                  <a:pt x="1306464" y="1180136"/>
                </a:lnTo>
                <a:lnTo>
                  <a:pt x="1301627" y="1186014"/>
                </a:lnTo>
                <a:lnTo>
                  <a:pt x="1290913" y="1187054"/>
                </a:lnTo>
                <a:lnTo>
                  <a:pt x="1290220" y="1179911"/>
                </a:lnTo>
                <a:cubicBezTo>
                  <a:pt x="1298975" y="1177259"/>
                  <a:pt x="1298975" y="1177259"/>
                  <a:pt x="1289180" y="1169197"/>
                </a:cubicBezTo>
                <a:close/>
                <a:moveTo>
                  <a:pt x="1405766" y="1163285"/>
                </a:moveTo>
                <a:lnTo>
                  <a:pt x="1407152" y="1177570"/>
                </a:lnTo>
                <a:lnTo>
                  <a:pt x="1413601" y="1169734"/>
                </a:lnTo>
                <a:close/>
                <a:moveTo>
                  <a:pt x="1340790" y="1162383"/>
                </a:moveTo>
                <a:lnTo>
                  <a:pt x="1333647" y="1163077"/>
                </a:lnTo>
                <a:lnTo>
                  <a:pt x="1337565" y="1166301"/>
                </a:lnTo>
                <a:close/>
                <a:moveTo>
                  <a:pt x="1191023" y="1160702"/>
                </a:moveTo>
                <a:lnTo>
                  <a:pt x="1183881" y="1161395"/>
                </a:lnTo>
                <a:lnTo>
                  <a:pt x="1184574" y="1168538"/>
                </a:lnTo>
                <a:close/>
                <a:moveTo>
                  <a:pt x="1214410" y="1160234"/>
                </a:moveTo>
                <a:lnTo>
                  <a:pt x="1213491" y="1169336"/>
                </a:lnTo>
                <a:lnTo>
                  <a:pt x="1219940" y="1161500"/>
                </a:lnTo>
                <a:close/>
                <a:moveTo>
                  <a:pt x="1648731" y="1159523"/>
                </a:moveTo>
                <a:lnTo>
                  <a:pt x="1649424" y="1166665"/>
                </a:lnTo>
                <a:lnTo>
                  <a:pt x="1656567" y="1165972"/>
                </a:lnTo>
                <a:close/>
                <a:moveTo>
                  <a:pt x="1672117" y="1159055"/>
                </a:moveTo>
                <a:lnTo>
                  <a:pt x="1663710" y="1165278"/>
                </a:lnTo>
                <a:lnTo>
                  <a:pt x="1659220" y="1174727"/>
                </a:lnTo>
                <a:lnTo>
                  <a:pt x="1654036" y="1177033"/>
                </a:lnTo>
                <a:lnTo>
                  <a:pt x="1650811" y="1180951"/>
                </a:lnTo>
                <a:cubicBezTo>
                  <a:pt x="1644363" y="1188786"/>
                  <a:pt x="1649199" y="1182910"/>
                  <a:pt x="1649546" y="1186481"/>
                </a:cubicBezTo>
                <a:lnTo>
                  <a:pt x="1644363" y="1188786"/>
                </a:lnTo>
                <a:lnTo>
                  <a:pt x="1644709" y="1192357"/>
                </a:lnTo>
                <a:lnTo>
                  <a:pt x="1639179" y="1191092"/>
                </a:lnTo>
                <a:lnTo>
                  <a:pt x="1639873" y="1198235"/>
                </a:lnTo>
                <a:lnTo>
                  <a:pt x="1645056" y="1195929"/>
                </a:lnTo>
                <a:lnTo>
                  <a:pt x="1644709" y="1192357"/>
                </a:lnTo>
                <a:cubicBezTo>
                  <a:pt x="1656116" y="1198459"/>
                  <a:pt x="1656116" y="1198459"/>
                  <a:pt x="1657381" y="1192930"/>
                </a:cubicBezTo>
                <a:lnTo>
                  <a:pt x="1664177" y="1188665"/>
                </a:lnTo>
                <a:lnTo>
                  <a:pt x="1653117" y="1186134"/>
                </a:lnTo>
                <a:lnTo>
                  <a:pt x="1654383" y="1180604"/>
                </a:lnTo>
                <a:lnTo>
                  <a:pt x="1661525" y="1179910"/>
                </a:lnTo>
                <a:cubicBezTo>
                  <a:pt x="1664057" y="1168850"/>
                  <a:pt x="1661872" y="1183481"/>
                  <a:pt x="1666016" y="1170462"/>
                </a:cubicBezTo>
                <a:lnTo>
                  <a:pt x="1671545" y="1171727"/>
                </a:lnTo>
                <a:close/>
                <a:moveTo>
                  <a:pt x="291159" y="1156144"/>
                </a:moveTo>
                <a:lnTo>
                  <a:pt x="295770" y="1166511"/>
                </a:lnTo>
                <a:lnTo>
                  <a:pt x="285056" y="1167551"/>
                </a:lnTo>
                <a:lnTo>
                  <a:pt x="288281" y="1163633"/>
                </a:lnTo>
                <a:lnTo>
                  <a:pt x="284363" y="1160409"/>
                </a:lnTo>
                <a:close/>
                <a:moveTo>
                  <a:pt x="1170515" y="1153681"/>
                </a:moveTo>
                <a:lnTo>
                  <a:pt x="1167290" y="1157599"/>
                </a:lnTo>
                <a:lnTo>
                  <a:pt x="1171208" y="1160824"/>
                </a:lnTo>
                <a:close/>
                <a:moveTo>
                  <a:pt x="1664281" y="1152606"/>
                </a:moveTo>
                <a:lnTo>
                  <a:pt x="1660710" y="1152953"/>
                </a:lnTo>
                <a:cubicBezTo>
                  <a:pt x="1659792" y="1162054"/>
                  <a:pt x="1657485" y="1156871"/>
                  <a:pt x="1664975" y="1159749"/>
                </a:cubicBezTo>
                <a:lnTo>
                  <a:pt x="1665322" y="1163320"/>
                </a:lnTo>
                <a:lnTo>
                  <a:pt x="1668546" y="1159402"/>
                </a:lnTo>
                <a:close/>
                <a:moveTo>
                  <a:pt x="333682" y="1150889"/>
                </a:moveTo>
                <a:cubicBezTo>
                  <a:pt x="333034" y="1151177"/>
                  <a:pt x="332228" y="1152157"/>
                  <a:pt x="328830" y="1154289"/>
                </a:cubicBezTo>
                <a:lnTo>
                  <a:pt x="332748" y="1157513"/>
                </a:lnTo>
                <a:lnTo>
                  <a:pt x="327912" y="1163390"/>
                </a:lnTo>
                <a:lnTo>
                  <a:pt x="329871" y="1165002"/>
                </a:lnTo>
                <a:lnTo>
                  <a:pt x="334707" y="1159126"/>
                </a:lnTo>
                <a:cubicBezTo>
                  <a:pt x="341156" y="1151290"/>
                  <a:pt x="336666" y="1160738"/>
                  <a:pt x="337585" y="1151636"/>
                </a:cubicBezTo>
                <a:cubicBezTo>
                  <a:pt x="334820" y="1151003"/>
                  <a:pt x="334330" y="1150601"/>
                  <a:pt x="333682" y="1150889"/>
                </a:cubicBezTo>
                <a:close/>
                <a:moveTo>
                  <a:pt x="1728910" y="1149936"/>
                </a:moveTo>
                <a:lnTo>
                  <a:pt x="1729603" y="1157079"/>
                </a:lnTo>
                <a:lnTo>
                  <a:pt x="1720502" y="1156160"/>
                </a:lnTo>
                <a:close/>
                <a:moveTo>
                  <a:pt x="299567" y="1149921"/>
                </a:moveTo>
                <a:lnTo>
                  <a:pt x="296689" y="1157410"/>
                </a:lnTo>
                <a:lnTo>
                  <a:pt x="292771" y="1154185"/>
                </a:lnTo>
                <a:close/>
                <a:moveTo>
                  <a:pt x="1328689" y="1149139"/>
                </a:moveTo>
                <a:lnTo>
                  <a:pt x="1323506" y="1151444"/>
                </a:lnTo>
                <a:lnTo>
                  <a:pt x="1324546" y="1162158"/>
                </a:lnTo>
                <a:lnTo>
                  <a:pt x="1331689" y="1161465"/>
                </a:lnTo>
                <a:close/>
                <a:moveTo>
                  <a:pt x="1185389" y="1149083"/>
                </a:moveTo>
                <a:cubicBezTo>
                  <a:pt x="1183647" y="1149703"/>
                  <a:pt x="1182035" y="1151662"/>
                  <a:pt x="1178004" y="1156559"/>
                </a:cubicBezTo>
                <a:cubicBezTo>
                  <a:pt x="1184800" y="1152294"/>
                  <a:pt x="1184800" y="1152294"/>
                  <a:pt x="1192289" y="1155172"/>
                </a:cubicBezTo>
                <a:lnTo>
                  <a:pt x="1193554" y="1149642"/>
                </a:lnTo>
                <a:cubicBezTo>
                  <a:pt x="1189004" y="1149182"/>
                  <a:pt x="1187132" y="1148463"/>
                  <a:pt x="1185389" y="1149083"/>
                </a:cubicBezTo>
                <a:close/>
                <a:moveTo>
                  <a:pt x="1260142" y="1148584"/>
                </a:moveTo>
                <a:lnTo>
                  <a:pt x="1262794" y="1157339"/>
                </a:lnTo>
                <a:lnTo>
                  <a:pt x="1255651" y="1158033"/>
                </a:lnTo>
                <a:close/>
                <a:moveTo>
                  <a:pt x="1710706" y="1148099"/>
                </a:moveTo>
                <a:lnTo>
                  <a:pt x="1718543" y="1154548"/>
                </a:lnTo>
                <a:lnTo>
                  <a:pt x="1711400" y="1155241"/>
                </a:lnTo>
                <a:close/>
                <a:moveTo>
                  <a:pt x="279405" y="1146470"/>
                </a:moveTo>
                <a:lnTo>
                  <a:pt x="283323" y="1149695"/>
                </a:lnTo>
                <a:lnTo>
                  <a:pt x="274568" y="1152347"/>
                </a:lnTo>
                <a:close/>
                <a:moveTo>
                  <a:pt x="1157149" y="1145967"/>
                </a:moveTo>
                <a:lnTo>
                  <a:pt x="1148394" y="1148619"/>
                </a:lnTo>
                <a:lnTo>
                  <a:pt x="1152312" y="1151844"/>
                </a:lnTo>
                <a:close/>
                <a:moveTo>
                  <a:pt x="1870840" y="1145168"/>
                </a:moveTo>
                <a:lnTo>
                  <a:pt x="1876371" y="1146434"/>
                </a:lnTo>
                <a:lnTo>
                  <a:pt x="1878676" y="1151618"/>
                </a:lnTo>
                <a:lnTo>
                  <a:pt x="1871534" y="1152311"/>
                </a:lnTo>
                <a:close/>
                <a:moveTo>
                  <a:pt x="1733747" y="1144059"/>
                </a:moveTo>
                <a:lnTo>
                  <a:pt x="1734440" y="1151202"/>
                </a:lnTo>
                <a:lnTo>
                  <a:pt x="1728563" y="1146365"/>
                </a:lnTo>
                <a:close/>
                <a:moveTo>
                  <a:pt x="1373156" y="1143020"/>
                </a:moveTo>
                <a:lnTo>
                  <a:pt x="1363136" y="1151202"/>
                </a:lnTo>
                <a:cubicBezTo>
                  <a:pt x="1365442" y="1156385"/>
                  <a:pt x="1361524" y="1153161"/>
                  <a:pt x="1369014" y="1156039"/>
                </a:cubicBezTo>
                <a:lnTo>
                  <a:pt x="1368095" y="1165140"/>
                </a:lnTo>
                <a:lnTo>
                  <a:pt x="1373624" y="1166405"/>
                </a:lnTo>
                <a:lnTo>
                  <a:pt x="1373971" y="1169977"/>
                </a:lnTo>
                <a:lnTo>
                  <a:pt x="1378808" y="1164100"/>
                </a:lnTo>
                <a:cubicBezTo>
                  <a:pt x="1372585" y="1155692"/>
                  <a:pt x="1372932" y="1159263"/>
                  <a:pt x="1373850" y="1150162"/>
                </a:cubicBezTo>
                <a:lnTo>
                  <a:pt x="1383644" y="1158223"/>
                </a:lnTo>
                <a:lnTo>
                  <a:pt x="1388135" y="1148775"/>
                </a:lnTo>
                <a:lnTo>
                  <a:pt x="1373850" y="1150162"/>
                </a:lnTo>
                <a:close/>
                <a:moveTo>
                  <a:pt x="1215569" y="1137366"/>
                </a:moveTo>
                <a:cubicBezTo>
                  <a:pt x="1214921" y="1137654"/>
                  <a:pt x="1214115" y="1138633"/>
                  <a:pt x="1210717" y="1140765"/>
                </a:cubicBezTo>
                <a:lnTo>
                  <a:pt x="1214635" y="1143990"/>
                </a:lnTo>
                <a:lnTo>
                  <a:pt x="1205880" y="1146643"/>
                </a:lnTo>
                <a:lnTo>
                  <a:pt x="1211757" y="1151480"/>
                </a:lnTo>
                <a:lnTo>
                  <a:pt x="1212104" y="1155051"/>
                </a:lnTo>
                <a:lnTo>
                  <a:pt x="1212451" y="1158622"/>
                </a:lnTo>
                <a:lnTo>
                  <a:pt x="1215676" y="1154704"/>
                </a:lnTo>
                <a:lnTo>
                  <a:pt x="1211757" y="1151480"/>
                </a:lnTo>
                <a:lnTo>
                  <a:pt x="1219472" y="1138114"/>
                </a:lnTo>
                <a:cubicBezTo>
                  <a:pt x="1216707" y="1137480"/>
                  <a:pt x="1216217" y="1137077"/>
                  <a:pt x="1215569" y="1137366"/>
                </a:cubicBezTo>
                <a:close/>
                <a:moveTo>
                  <a:pt x="1341934" y="1137038"/>
                </a:moveTo>
                <a:cubicBezTo>
                  <a:pt x="1337557" y="1138365"/>
                  <a:pt x="1337471" y="1137472"/>
                  <a:pt x="1337471" y="1137472"/>
                </a:cubicBezTo>
                <a:cubicBezTo>
                  <a:pt x="1337471" y="1137472"/>
                  <a:pt x="1337557" y="1138365"/>
                  <a:pt x="1333526" y="1143262"/>
                </a:cubicBezTo>
                <a:cubicBezTo>
                  <a:pt x="1331108" y="1146201"/>
                  <a:pt x="1329409" y="1147267"/>
                  <a:pt x="1328805" y="1148001"/>
                </a:cubicBezTo>
                <a:cubicBezTo>
                  <a:pt x="1328200" y="1148736"/>
                  <a:pt x="1328689" y="1149139"/>
                  <a:pt x="1330648" y="1150751"/>
                </a:cubicBezTo>
                <a:lnTo>
                  <a:pt x="1335485" y="1144874"/>
                </a:lnTo>
                <a:lnTo>
                  <a:pt x="1337791" y="1150058"/>
                </a:lnTo>
                <a:lnTo>
                  <a:pt x="1344587" y="1145793"/>
                </a:lnTo>
                <a:lnTo>
                  <a:pt x="1350117" y="1147058"/>
                </a:lnTo>
                <a:lnTo>
                  <a:pt x="1343667" y="1154894"/>
                </a:lnTo>
                <a:lnTo>
                  <a:pt x="1345626" y="1156507"/>
                </a:lnTo>
                <a:lnTo>
                  <a:pt x="1353688" y="1146712"/>
                </a:lnTo>
                <a:lnTo>
                  <a:pt x="1347811" y="1141875"/>
                </a:lnTo>
                <a:lnTo>
                  <a:pt x="1344587" y="1145793"/>
                </a:lnTo>
                <a:close/>
                <a:moveTo>
                  <a:pt x="1740196" y="1136223"/>
                </a:moveTo>
                <a:lnTo>
                  <a:pt x="1740889" y="1143366"/>
                </a:lnTo>
                <a:lnTo>
                  <a:pt x="1733747" y="1144059"/>
                </a:lnTo>
                <a:lnTo>
                  <a:pt x="1736625" y="1136570"/>
                </a:lnTo>
                <a:close/>
                <a:moveTo>
                  <a:pt x="1714850" y="1135079"/>
                </a:moveTo>
                <a:lnTo>
                  <a:pt x="1717156" y="1140262"/>
                </a:lnTo>
                <a:lnTo>
                  <a:pt x="1710013" y="1140956"/>
                </a:lnTo>
                <a:close/>
                <a:moveTo>
                  <a:pt x="332281" y="1134127"/>
                </a:moveTo>
                <a:lnTo>
                  <a:pt x="327444" y="1140005"/>
                </a:lnTo>
                <a:lnTo>
                  <a:pt x="333320" y="1144840"/>
                </a:lnTo>
                <a:close/>
                <a:moveTo>
                  <a:pt x="1680404" y="1133016"/>
                </a:moveTo>
                <a:lnTo>
                  <a:pt x="1681445" y="1143730"/>
                </a:lnTo>
                <a:cubicBezTo>
                  <a:pt x="1683975" y="1132670"/>
                  <a:pt x="1686628" y="1141425"/>
                  <a:pt x="1680404" y="1133016"/>
                </a:cubicBezTo>
                <a:close/>
                <a:moveTo>
                  <a:pt x="290690" y="1132757"/>
                </a:moveTo>
                <a:lnTo>
                  <a:pt x="294608" y="1135982"/>
                </a:lnTo>
                <a:lnTo>
                  <a:pt x="285853" y="1138635"/>
                </a:lnTo>
                <a:close/>
                <a:moveTo>
                  <a:pt x="1274653" y="1130954"/>
                </a:moveTo>
                <a:lnTo>
                  <a:pt x="1267510" y="1131647"/>
                </a:lnTo>
                <a:lnTo>
                  <a:pt x="1268204" y="1138790"/>
                </a:lnTo>
                <a:close/>
                <a:moveTo>
                  <a:pt x="1283061" y="1124730"/>
                </a:moveTo>
                <a:lnTo>
                  <a:pt x="1285713" y="1133484"/>
                </a:lnTo>
                <a:lnTo>
                  <a:pt x="1282488" y="1137402"/>
                </a:lnTo>
                <a:cubicBezTo>
                  <a:pt x="1288712" y="1145811"/>
                  <a:pt x="1284794" y="1142586"/>
                  <a:pt x="1289406" y="1152953"/>
                </a:cubicBezTo>
                <a:cubicBezTo>
                  <a:pt x="1289406" y="1152953"/>
                  <a:pt x="1294589" y="1150647"/>
                  <a:pt x="1294589" y="1150647"/>
                </a:cubicBezTo>
                <a:cubicBezTo>
                  <a:pt x="1301039" y="1142811"/>
                  <a:pt x="1291590" y="1138321"/>
                  <a:pt x="1287672" y="1135097"/>
                </a:cubicBezTo>
                <a:lnTo>
                  <a:pt x="1285713" y="1133484"/>
                </a:lnTo>
                <a:lnTo>
                  <a:pt x="1290897" y="1131178"/>
                </a:lnTo>
                <a:close/>
                <a:moveTo>
                  <a:pt x="1250572" y="1124279"/>
                </a:moveTo>
                <a:lnTo>
                  <a:pt x="1248961" y="1126238"/>
                </a:lnTo>
                <a:lnTo>
                  <a:pt x="1241819" y="1126931"/>
                </a:lnTo>
                <a:lnTo>
                  <a:pt x="1245736" y="1130156"/>
                </a:lnTo>
                <a:lnTo>
                  <a:pt x="1248961" y="1126238"/>
                </a:lnTo>
                <a:lnTo>
                  <a:pt x="1246083" y="1133727"/>
                </a:lnTo>
                <a:cubicBezTo>
                  <a:pt x="1253572" y="1136605"/>
                  <a:pt x="1247695" y="1131768"/>
                  <a:pt x="1251960" y="1138564"/>
                </a:cubicBezTo>
                <a:lnTo>
                  <a:pt x="1258756" y="1134299"/>
                </a:lnTo>
                <a:lnTo>
                  <a:pt x="1259674" y="1125198"/>
                </a:lnTo>
                <a:close/>
                <a:moveTo>
                  <a:pt x="1297345" y="1123343"/>
                </a:moveTo>
                <a:lnTo>
                  <a:pt x="1298039" y="1130485"/>
                </a:lnTo>
                <a:lnTo>
                  <a:pt x="1292856" y="1132791"/>
                </a:lnTo>
                <a:lnTo>
                  <a:pt x="1296774" y="1136015"/>
                </a:lnTo>
                <a:lnTo>
                  <a:pt x="1300692" y="1139240"/>
                </a:lnTo>
                <a:cubicBezTo>
                  <a:pt x="1306569" y="1144077"/>
                  <a:pt x="1304957" y="1146036"/>
                  <a:pt x="1307262" y="1151219"/>
                </a:cubicBezTo>
                <a:lnTo>
                  <a:pt x="1319588" y="1148220"/>
                </a:lnTo>
                <a:lnTo>
                  <a:pt x="1313365" y="1139812"/>
                </a:lnTo>
                <a:cubicBezTo>
                  <a:pt x="1300345" y="1135669"/>
                  <a:pt x="1316935" y="1139465"/>
                  <a:pt x="1296774" y="1136015"/>
                </a:cubicBezTo>
                <a:lnTo>
                  <a:pt x="1306794" y="1127833"/>
                </a:lnTo>
                <a:lnTo>
                  <a:pt x="1306447" y="1124262"/>
                </a:lnTo>
                <a:close/>
                <a:moveTo>
                  <a:pt x="1698833" y="1118610"/>
                </a:moveTo>
                <a:lnTo>
                  <a:pt x="1692037" y="1122874"/>
                </a:lnTo>
                <a:lnTo>
                  <a:pt x="1700219" y="1132894"/>
                </a:lnTo>
                <a:lnTo>
                  <a:pt x="1699179" y="1122181"/>
                </a:lnTo>
                <a:lnTo>
                  <a:pt x="1703097" y="1125405"/>
                </a:lnTo>
                <a:lnTo>
                  <a:pt x="1706321" y="1121488"/>
                </a:lnTo>
                <a:close/>
                <a:moveTo>
                  <a:pt x="1720259" y="1116529"/>
                </a:moveTo>
                <a:lnTo>
                  <a:pt x="1715422" y="1122406"/>
                </a:lnTo>
                <a:cubicBezTo>
                  <a:pt x="1718678" y="1123442"/>
                  <a:pt x="1720125" y="1124428"/>
                  <a:pt x="1720653" y="1125222"/>
                </a:cubicBezTo>
                <a:lnTo>
                  <a:pt x="1720499" y="1126108"/>
                </a:lnTo>
                <a:lnTo>
                  <a:pt x="1719879" y="1126536"/>
                </a:lnTo>
                <a:cubicBezTo>
                  <a:pt x="1719482" y="1127081"/>
                  <a:pt x="1719939" y="1127150"/>
                  <a:pt x="1720364" y="1126883"/>
                </a:cubicBezTo>
                <a:lnTo>
                  <a:pt x="1720499" y="1126108"/>
                </a:lnTo>
                <a:lnTo>
                  <a:pt x="1724524" y="1123325"/>
                </a:lnTo>
                <a:close/>
                <a:moveTo>
                  <a:pt x="1747217" y="1115714"/>
                </a:moveTo>
                <a:lnTo>
                  <a:pt x="1749176" y="1117327"/>
                </a:lnTo>
                <a:cubicBezTo>
                  <a:pt x="1744339" y="1123204"/>
                  <a:pt x="1742726" y="1125163"/>
                  <a:pt x="1743420" y="1132306"/>
                </a:cubicBezTo>
                <a:lnTo>
                  <a:pt x="1737890" y="1131040"/>
                </a:lnTo>
                <a:close/>
                <a:moveTo>
                  <a:pt x="1322026" y="1115314"/>
                </a:moveTo>
                <a:cubicBezTo>
                  <a:pt x="1320758" y="1113860"/>
                  <a:pt x="1318080" y="1114120"/>
                  <a:pt x="1312896" y="1116426"/>
                </a:cubicBezTo>
                <a:lnTo>
                  <a:pt x="1322691" y="1124487"/>
                </a:lnTo>
                <a:cubicBezTo>
                  <a:pt x="1323151" y="1119936"/>
                  <a:pt x="1323294" y="1116768"/>
                  <a:pt x="1322026" y="1115314"/>
                </a:cubicBezTo>
                <a:close/>
                <a:moveTo>
                  <a:pt x="1199188" y="1114848"/>
                </a:moveTo>
                <a:lnTo>
                  <a:pt x="1196311" y="1122337"/>
                </a:lnTo>
                <a:lnTo>
                  <a:pt x="1203453" y="1121644"/>
                </a:lnTo>
                <a:close/>
                <a:moveTo>
                  <a:pt x="1249098" y="1114594"/>
                </a:moveTo>
                <a:cubicBezTo>
                  <a:pt x="1250531" y="1114848"/>
                  <a:pt x="1249069" y="1116624"/>
                  <a:pt x="1248140" y="1115757"/>
                </a:cubicBezTo>
                <a:lnTo>
                  <a:pt x="1248011" y="1114886"/>
                </a:lnTo>
                <a:close/>
                <a:moveTo>
                  <a:pt x="1345037" y="1113305"/>
                </a:moveTo>
                <a:lnTo>
                  <a:pt x="1336282" y="1115958"/>
                </a:lnTo>
                <a:lnTo>
                  <a:pt x="1344465" y="1125978"/>
                </a:lnTo>
                <a:close/>
                <a:moveTo>
                  <a:pt x="1236860" y="1112994"/>
                </a:moveTo>
                <a:lnTo>
                  <a:pt x="1237554" y="1120136"/>
                </a:lnTo>
                <a:lnTo>
                  <a:pt x="1242390" y="1114259"/>
                </a:lnTo>
                <a:close/>
                <a:moveTo>
                  <a:pt x="1758849" y="1105573"/>
                </a:moveTo>
                <a:lnTo>
                  <a:pt x="1771522" y="1106145"/>
                </a:lnTo>
                <a:lnTo>
                  <a:pt x="1770603" y="1115247"/>
                </a:lnTo>
                <a:cubicBezTo>
                  <a:pt x="1761501" y="1114328"/>
                  <a:pt x="1765073" y="1113981"/>
                  <a:pt x="1758849" y="1105573"/>
                </a:cubicBezTo>
                <a:close/>
                <a:moveTo>
                  <a:pt x="1212434" y="1102747"/>
                </a:moveTo>
                <a:cubicBezTo>
                  <a:pt x="1211168" y="1108278"/>
                  <a:pt x="1209209" y="1106666"/>
                  <a:pt x="1215086" y="1111502"/>
                </a:cubicBezTo>
                <a:lnTo>
                  <a:pt x="1218311" y="1107584"/>
                </a:lnTo>
                <a:close/>
                <a:moveTo>
                  <a:pt x="1246534" y="1101239"/>
                </a:moveTo>
                <a:lnTo>
                  <a:pt x="1248493" y="1102852"/>
                </a:lnTo>
                <a:lnTo>
                  <a:pt x="1244921" y="1103198"/>
                </a:lnTo>
                <a:close/>
                <a:moveTo>
                  <a:pt x="1320264" y="1099488"/>
                </a:moveTo>
                <a:lnTo>
                  <a:pt x="1315080" y="1101794"/>
                </a:lnTo>
                <a:lnTo>
                  <a:pt x="1321304" y="1110202"/>
                </a:lnTo>
                <a:cubicBezTo>
                  <a:pt x="1324182" y="1102713"/>
                  <a:pt x="1325222" y="1113426"/>
                  <a:pt x="1320264" y="1099488"/>
                </a:cubicBezTo>
                <a:close/>
                <a:moveTo>
                  <a:pt x="1327406" y="1098795"/>
                </a:moveTo>
                <a:lnTo>
                  <a:pt x="1328100" y="1105938"/>
                </a:lnTo>
                <a:lnTo>
                  <a:pt x="1332937" y="1100061"/>
                </a:lnTo>
                <a:close/>
                <a:moveTo>
                  <a:pt x="1709425" y="1097754"/>
                </a:moveTo>
                <a:lnTo>
                  <a:pt x="1708159" y="1103285"/>
                </a:lnTo>
                <a:lnTo>
                  <a:pt x="1704241" y="1100060"/>
                </a:lnTo>
                <a:lnTo>
                  <a:pt x="1699404" y="1105937"/>
                </a:lnTo>
                <a:lnTo>
                  <a:pt x="1695486" y="1102712"/>
                </a:lnTo>
                <a:lnTo>
                  <a:pt x="1694221" y="1108243"/>
                </a:lnTo>
                <a:lnTo>
                  <a:pt x="1685119" y="1107323"/>
                </a:lnTo>
                <a:cubicBezTo>
                  <a:pt x="1694915" y="1115385"/>
                  <a:pt x="1694915" y="1115385"/>
                  <a:pt x="1697792" y="1107896"/>
                </a:cubicBezTo>
                <a:lnTo>
                  <a:pt x="1707240" y="1112386"/>
                </a:lnTo>
                <a:cubicBezTo>
                  <a:pt x="1711504" y="1119182"/>
                  <a:pt x="1707587" y="1115958"/>
                  <a:pt x="1716341" y="1113305"/>
                </a:cubicBezTo>
                <a:cubicBezTo>
                  <a:pt x="1702975" y="1105590"/>
                  <a:pt x="1707240" y="1112386"/>
                  <a:pt x="1708159" y="1103285"/>
                </a:cubicBezTo>
                <a:lnTo>
                  <a:pt x="1714955" y="1099020"/>
                </a:lnTo>
                <a:close/>
                <a:moveTo>
                  <a:pt x="281693" y="1095780"/>
                </a:moveTo>
                <a:lnTo>
                  <a:pt x="287570" y="1100617"/>
                </a:lnTo>
                <a:lnTo>
                  <a:pt x="278815" y="1103269"/>
                </a:lnTo>
                <a:close/>
                <a:moveTo>
                  <a:pt x="340792" y="1091844"/>
                </a:moveTo>
                <a:lnTo>
                  <a:pt x="332037" y="1094496"/>
                </a:lnTo>
                <a:lnTo>
                  <a:pt x="335955" y="1097721"/>
                </a:lnTo>
                <a:close/>
                <a:moveTo>
                  <a:pt x="1238351" y="1091219"/>
                </a:moveTo>
                <a:cubicBezTo>
                  <a:pt x="1231902" y="1099055"/>
                  <a:pt x="1231902" y="1099055"/>
                  <a:pt x="1234554" y="1107810"/>
                </a:cubicBezTo>
                <a:cubicBezTo>
                  <a:pt x="1239044" y="1098361"/>
                  <a:pt x="1237432" y="1100321"/>
                  <a:pt x="1238351" y="1091219"/>
                </a:cubicBezTo>
                <a:close/>
                <a:moveTo>
                  <a:pt x="1256207" y="1089486"/>
                </a:moveTo>
                <a:lnTo>
                  <a:pt x="1252636" y="1089832"/>
                </a:lnTo>
                <a:lnTo>
                  <a:pt x="1251370" y="1095362"/>
                </a:lnTo>
                <a:cubicBezTo>
                  <a:pt x="1247799" y="1095709"/>
                  <a:pt x="1246013" y="1095882"/>
                  <a:pt x="1245207" y="1096862"/>
                </a:cubicBezTo>
                <a:cubicBezTo>
                  <a:pt x="1244401" y="1097841"/>
                  <a:pt x="1244574" y="1099627"/>
                  <a:pt x="1244921" y="1103198"/>
                </a:cubicBezTo>
                <a:lnTo>
                  <a:pt x="1243656" y="1108729"/>
                </a:lnTo>
                <a:cubicBezTo>
                  <a:pt x="1252757" y="1109648"/>
                  <a:pt x="1247227" y="1108382"/>
                  <a:pt x="1247574" y="1111953"/>
                </a:cubicBezTo>
                <a:lnTo>
                  <a:pt x="1248011" y="1114886"/>
                </a:lnTo>
                <a:lnTo>
                  <a:pt x="1244349" y="1115871"/>
                </a:lnTo>
                <a:lnTo>
                  <a:pt x="1250226" y="1120708"/>
                </a:lnTo>
                <a:lnTo>
                  <a:pt x="1249879" y="1117137"/>
                </a:lnTo>
                <a:lnTo>
                  <a:pt x="1259900" y="1108954"/>
                </a:lnTo>
                <a:cubicBezTo>
                  <a:pt x="1252411" y="1106076"/>
                  <a:pt x="1256329" y="1109301"/>
                  <a:pt x="1254023" y="1104117"/>
                </a:cubicBezTo>
                <a:lnTo>
                  <a:pt x="1250452" y="1104464"/>
                </a:lnTo>
                <a:lnTo>
                  <a:pt x="1248493" y="1102852"/>
                </a:lnTo>
                <a:lnTo>
                  <a:pt x="1251370" y="1095362"/>
                </a:lnTo>
                <a:lnTo>
                  <a:pt x="1256901" y="1096628"/>
                </a:lnTo>
                <a:close/>
                <a:moveTo>
                  <a:pt x="1277635" y="1087405"/>
                </a:moveTo>
                <a:lnTo>
                  <a:pt x="1272798" y="1093282"/>
                </a:lnTo>
                <a:lnTo>
                  <a:pt x="1284205" y="1099384"/>
                </a:lnTo>
                <a:lnTo>
                  <a:pt x="1279021" y="1101690"/>
                </a:lnTo>
                <a:lnTo>
                  <a:pt x="1286857" y="1108139"/>
                </a:lnTo>
                <a:lnTo>
                  <a:pt x="1284205" y="1099384"/>
                </a:lnTo>
                <a:cubicBezTo>
                  <a:pt x="1284777" y="1086711"/>
                  <a:pt x="1289388" y="1097079"/>
                  <a:pt x="1277635" y="1087405"/>
                </a:cubicBezTo>
                <a:close/>
                <a:moveTo>
                  <a:pt x="1185701" y="1087318"/>
                </a:moveTo>
                <a:lnTo>
                  <a:pt x="1179252" y="1095155"/>
                </a:lnTo>
                <a:lnTo>
                  <a:pt x="1188354" y="1096074"/>
                </a:lnTo>
                <a:close/>
                <a:moveTo>
                  <a:pt x="1728199" y="1086920"/>
                </a:moveTo>
                <a:lnTo>
                  <a:pt x="1737647" y="1091410"/>
                </a:lnTo>
                <a:lnTo>
                  <a:pt x="1742831" y="1089104"/>
                </a:lnTo>
                <a:lnTo>
                  <a:pt x="1733157" y="1100858"/>
                </a:lnTo>
                <a:cubicBezTo>
                  <a:pt x="1726933" y="1092450"/>
                  <a:pt x="1727280" y="1096021"/>
                  <a:pt x="1728199" y="1086920"/>
                </a:cubicBezTo>
                <a:close/>
                <a:moveTo>
                  <a:pt x="1684651" y="1083938"/>
                </a:moveTo>
                <a:lnTo>
                  <a:pt x="1678202" y="1091774"/>
                </a:lnTo>
                <a:lnTo>
                  <a:pt x="1683733" y="1093039"/>
                </a:lnTo>
                <a:lnTo>
                  <a:pt x="1677284" y="1100875"/>
                </a:lnTo>
                <a:lnTo>
                  <a:pt x="1687997" y="1099835"/>
                </a:lnTo>
                <a:lnTo>
                  <a:pt x="1683733" y="1093039"/>
                </a:lnTo>
                <a:close/>
                <a:moveTo>
                  <a:pt x="311182" y="1083904"/>
                </a:moveTo>
                <a:lnTo>
                  <a:pt x="319018" y="1090353"/>
                </a:lnTo>
                <a:lnTo>
                  <a:pt x="322243" y="1086435"/>
                </a:lnTo>
                <a:close/>
                <a:moveTo>
                  <a:pt x="1255513" y="1082343"/>
                </a:moveTo>
                <a:lnTo>
                  <a:pt x="1243188" y="1085342"/>
                </a:lnTo>
                <a:lnTo>
                  <a:pt x="1249065" y="1090179"/>
                </a:lnTo>
                <a:close/>
                <a:moveTo>
                  <a:pt x="262103" y="1079657"/>
                </a:moveTo>
                <a:lnTo>
                  <a:pt x="267980" y="1084494"/>
                </a:lnTo>
                <a:cubicBezTo>
                  <a:pt x="258306" y="1096248"/>
                  <a:pt x="266714" y="1090024"/>
                  <a:pt x="256000" y="1091065"/>
                </a:cubicBezTo>
                <a:close/>
                <a:moveTo>
                  <a:pt x="1731076" y="1079430"/>
                </a:moveTo>
                <a:lnTo>
                  <a:pt x="1733382" y="1084614"/>
                </a:lnTo>
                <a:lnTo>
                  <a:pt x="1728199" y="1086920"/>
                </a:lnTo>
                <a:close/>
                <a:moveTo>
                  <a:pt x="1217149" y="1077055"/>
                </a:moveTo>
                <a:cubicBezTo>
                  <a:pt x="1211046" y="1088463"/>
                  <a:pt x="1213352" y="1093646"/>
                  <a:pt x="1216005" y="1102401"/>
                </a:cubicBezTo>
                <a:lnTo>
                  <a:pt x="1221535" y="1103666"/>
                </a:lnTo>
                <a:lnTo>
                  <a:pt x="1218882" y="1094912"/>
                </a:lnTo>
                <a:cubicBezTo>
                  <a:pt x="1230862" y="1088341"/>
                  <a:pt x="1221760" y="1087423"/>
                  <a:pt x="1217149" y="1077055"/>
                </a:cubicBezTo>
                <a:close/>
                <a:moveTo>
                  <a:pt x="1890864" y="1072929"/>
                </a:moveTo>
                <a:lnTo>
                  <a:pt x="1893169" y="1078112"/>
                </a:lnTo>
                <a:lnTo>
                  <a:pt x="1884414" y="1080765"/>
                </a:lnTo>
                <a:lnTo>
                  <a:pt x="1883721" y="1073622"/>
                </a:lnTo>
                <a:close/>
                <a:moveTo>
                  <a:pt x="1721282" y="1071369"/>
                </a:moveTo>
                <a:lnTo>
                  <a:pt x="1725547" y="1078165"/>
                </a:lnTo>
                <a:lnTo>
                  <a:pt x="1714833" y="1079205"/>
                </a:lnTo>
                <a:close/>
                <a:moveTo>
                  <a:pt x="1740344" y="1070424"/>
                </a:moveTo>
                <a:lnTo>
                  <a:pt x="1742103" y="1070587"/>
                </a:lnTo>
                <a:cubicBezTo>
                  <a:pt x="1743396" y="1071137"/>
                  <a:pt x="1739958" y="1071696"/>
                  <a:pt x="1740185" y="1070548"/>
                </a:cubicBezTo>
                <a:close/>
                <a:moveTo>
                  <a:pt x="1288227" y="1066550"/>
                </a:moveTo>
                <a:lnTo>
                  <a:pt x="1285002" y="1070468"/>
                </a:lnTo>
                <a:lnTo>
                  <a:pt x="1290879" y="1075305"/>
                </a:lnTo>
                <a:lnTo>
                  <a:pt x="1294103" y="1071386"/>
                </a:lnTo>
                <a:close/>
                <a:moveTo>
                  <a:pt x="1246638" y="1065180"/>
                </a:moveTo>
                <a:lnTo>
                  <a:pt x="1245719" y="1074282"/>
                </a:lnTo>
                <a:lnTo>
                  <a:pt x="1252168" y="1066446"/>
                </a:lnTo>
                <a:close/>
                <a:moveTo>
                  <a:pt x="1276748" y="1062032"/>
                </a:moveTo>
                <a:cubicBezTo>
                  <a:pt x="1276503" y="1061830"/>
                  <a:pt x="1276187" y="1063213"/>
                  <a:pt x="1270023" y="1064712"/>
                </a:cubicBezTo>
                <a:cubicBezTo>
                  <a:pt x="1279819" y="1072774"/>
                  <a:pt x="1270718" y="1071854"/>
                  <a:pt x="1283043" y="1068856"/>
                </a:cubicBezTo>
                <a:cubicBezTo>
                  <a:pt x="1277166" y="1064019"/>
                  <a:pt x="1276993" y="1062233"/>
                  <a:pt x="1276748" y="1062032"/>
                </a:cubicBezTo>
                <a:close/>
                <a:moveTo>
                  <a:pt x="1841091" y="1061540"/>
                </a:moveTo>
                <a:lnTo>
                  <a:pt x="1843397" y="1066723"/>
                </a:lnTo>
                <a:lnTo>
                  <a:pt x="1836255" y="1067417"/>
                </a:lnTo>
                <a:close/>
                <a:moveTo>
                  <a:pt x="312326" y="1058559"/>
                </a:moveTo>
                <a:lnTo>
                  <a:pt x="305184" y="1059253"/>
                </a:lnTo>
                <a:lnTo>
                  <a:pt x="307489" y="1064436"/>
                </a:lnTo>
                <a:close/>
                <a:moveTo>
                  <a:pt x="284567" y="1058239"/>
                </a:moveTo>
                <a:lnTo>
                  <a:pt x="284432" y="1059014"/>
                </a:lnTo>
                <a:cubicBezTo>
                  <a:pt x="284007" y="1059281"/>
                  <a:pt x="283550" y="1059212"/>
                  <a:pt x="283948" y="1058666"/>
                </a:cubicBezTo>
                <a:close/>
                <a:moveTo>
                  <a:pt x="1727038" y="1056390"/>
                </a:moveTo>
                <a:lnTo>
                  <a:pt x="1736486" y="1060881"/>
                </a:lnTo>
                <a:lnTo>
                  <a:pt x="1738792" y="1066064"/>
                </a:lnTo>
                <a:lnTo>
                  <a:pt x="1744322" y="1067330"/>
                </a:lnTo>
                <a:lnTo>
                  <a:pt x="1740344" y="1070424"/>
                </a:lnTo>
                <a:lnTo>
                  <a:pt x="1735567" y="1069982"/>
                </a:lnTo>
                <a:lnTo>
                  <a:pt x="1743403" y="1076431"/>
                </a:lnTo>
                <a:cubicBezTo>
                  <a:pt x="1729118" y="1077818"/>
                  <a:pt x="1743403" y="1076431"/>
                  <a:pt x="1730384" y="1072288"/>
                </a:cubicBezTo>
                <a:lnTo>
                  <a:pt x="1735220" y="1066411"/>
                </a:lnTo>
                <a:cubicBezTo>
                  <a:pt x="1718629" y="1062614"/>
                  <a:pt x="1725772" y="1061921"/>
                  <a:pt x="1727038" y="1056390"/>
                </a:cubicBezTo>
                <a:close/>
                <a:moveTo>
                  <a:pt x="1690979" y="1056286"/>
                </a:moveTo>
                <a:lnTo>
                  <a:pt x="1690407" y="1068959"/>
                </a:lnTo>
                <a:lnTo>
                  <a:pt x="1700774" y="1064348"/>
                </a:lnTo>
                <a:close/>
                <a:moveTo>
                  <a:pt x="1768280" y="1054189"/>
                </a:moveTo>
                <a:lnTo>
                  <a:pt x="1770586" y="1059372"/>
                </a:lnTo>
                <a:lnTo>
                  <a:pt x="1760565" y="1067555"/>
                </a:lnTo>
                <a:lnTo>
                  <a:pt x="1766442" y="1072392"/>
                </a:lnTo>
                <a:lnTo>
                  <a:pt x="1763218" y="1076310"/>
                </a:lnTo>
                <a:cubicBezTo>
                  <a:pt x="1753423" y="1068249"/>
                  <a:pt x="1753423" y="1068249"/>
                  <a:pt x="1760219" y="1063984"/>
                </a:cubicBezTo>
                <a:lnTo>
                  <a:pt x="1761137" y="1054882"/>
                </a:lnTo>
                <a:lnTo>
                  <a:pt x="1765056" y="1058107"/>
                </a:lnTo>
                <a:close/>
                <a:moveTo>
                  <a:pt x="1272209" y="1050081"/>
                </a:moveTo>
                <a:lnTo>
                  <a:pt x="1272901" y="1057223"/>
                </a:lnTo>
                <a:lnTo>
                  <a:pt x="1280044" y="1056530"/>
                </a:lnTo>
                <a:close/>
                <a:moveTo>
                  <a:pt x="1630146" y="1042366"/>
                </a:moveTo>
                <a:lnTo>
                  <a:pt x="1623004" y="1043059"/>
                </a:lnTo>
                <a:lnTo>
                  <a:pt x="1626922" y="1046284"/>
                </a:lnTo>
                <a:close/>
                <a:moveTo>
                  <a:pt x="1222783" y="1042262"/>
                </a:moveTo>
                <a:lnTo>
                  <a:pt x="1217946" y="1048139"/>
                </a:lnTo>
                <a:cubicBezTo>
                  <a:pt x="1223477" y="1049405"/>
                  <a:pt x="1219905" y="1049751"/>
                  <a:pt x="1226701" y="1045487"/>
                </a:cubicBezTo>
                <a:close/>
                <a:moveTo>
                  <a:pt x="316123" y="1041968"/>
                </a:moveTo>
                <a:lnTo>
                  <a:pt x="311286" y="1047845"/>
                </a:lnTo>
                <a:lnTo>
                  <a:pt x="315204" y="1051070"/>
                </a:lnTo>
                <a:close/>
                <a:moveTo>
                  <a:pt x="1282228" y="1041897"/>
                </a:moveTo>
                <a:lnTo>
                  <a:pt x="1282922" y="1049040"/>
                </a:lnTo>
                <a:lnTo>
                  <a:pt x="1288106" y="1046734"/>
                </a:lnTo>
                <a:lnTo>
                  <a:pt x="1287759" y="1043163"/>
                </a:lnTo>
                <a:close/>
                <a:moveTo>
                  <a:pt x="1693164" y="1041655"/>
                </a:moveTo>
                <a:lnTo>
                  <a:pt x="1690632" y="1052715"/>
                </a:lnTo>
                <a:lnTo>
                  <a:pt x="1697081" y="1044879"/>
                </a:lnTo>
                <a:close/>
                <a:moveTo>
                  <a:pt x="1305615" y="1041430"/>
                </a:moveTo>
                <a:cubicBezTo>
                  <a:pt x="1306655" y="1052144"/>
                  <a:pt x="1302390" y="1045348"/>
                  <a:pt x="1312185" y="1053409"/>
                </a:cubicBezTo>
                <a:cubicBezTo>
                  <a:pt x="1315063" y="1045920"/>
                  <a:pt x="1310226" y="1051797"/>
                  <a:pt x="1317022" y="1047532"/>
                </a:cubicBezTo>
                <a:close/>
                <a:moveTo>
                  <a:pt x="288471" y="1035641"/>
                </a:moveTo>
                <a:lnTo>
                  <a:pt x="294348" y="1040478"/>
                </a:lnTo>
                <a:lnTo>
                  <a:pt x="284674" y="1052231"/>
                </a:lnTo>
                <a:lnTo>
                  <a:pt x="288593" y="1055456"/>
                </a:lnTo>
                <a:lnTo>
                  <a:pt x="284567" y="1058239"/>
                </a:lnTo>
                <a:lnTo>
                  <a:pt x="284721" y="1057353"/>
                </a:lnTo>
                <a:cubicBezTo>
                  <a:pt x="284193" y="1056559"/>
                  <a:pt x="282746" y="1055573"/>
                  <a:pt x="279491" y="1054537"/>
                </a:cubicBezTo>
                <a:close/>
                <a:moveTo>
                  <a:pt x="1669083" y="1034980"/>
                </a:moveTo>
                <a:lnTo>
                  <a:pt x="1664246" y="1040857"/>
                </a:lnTo>
                <a:lnTo>
                  <a:pt x="1674960" y="1039817"/>
                </a:lnTo>
                <a:close/>
                <a:moveTo>
                  <a:pt x="1321166" y="1034513"/>
                </a:moveTo>
                <a:lnTo>
                  <a:pt x="1316329" y="1040390"/>
                </a:lnTo>
                <a:lnTo>
                  <a:pt x="1327042" y="1039349"/>
                </a:lnTo>
                <a:close/>
                <a:moveTo>
                  <a:pt x="1248701" y="1030734"/>
                </a:moveTo>
                <a:lnTo>
                  <a:pt x="1242252" y="1038570"/>
                </a:lnTo>
                <a:lnTo>
                  <a:pt x="1252965" y="1037529"/>
                </a:lnTo>
                <a:close/>
                <a:moveTo>
                  <a:pt x="1695694" y="1030595"/>
                </a:moveTo>
                <a:cubicBezTo>
                  <a:pt x="1688552" y="1031288"/>
                  <a:pt x="1690164" y="1029329"/>
                  <a:pt x="1680144" y="1037511"/>
                </a:cubicBezTo>
                <a:lnTo>
                  <a:pt x="1698000" y="1035778"/>
                </a:lnTo>
                <a:close/>
                <a:moveTo>
                  <a:pt x="1782096" y="1029416"/>
                </a:moveTo>
                <a:lnTo>
                  <a:pt x="1791198" y="1030335"/>
                </a:lnTo>
                <a:lnTo>
                  <a:pt x="1787973" y="1034253"/>
                </a:lnTo>
                <a:close/>
                <a:moveTo>
                  <a:pt x="1750013" y="1028474"/>
                </a:moveTo>
                <a:lnTo>
                  <a:pt x="1749609" y="1028965"/>
                </a:lnTo>
                <a:lnTo>
                  <a:pt x="1750394" y="1029611"/>
                </a:lnTo>
                <a:close/>
                <a:moveTo>
                  <a:pt x="1736936" y="1028392"/>
                </a:moveTo>
                <a:lnTo>
                  <a:pt x="1742813" y="1033229"/>
                </a:lnTo>
                <a:lnTo>
                  <a:pt x="1737630" y="1035535"/>
                </a:lnTo>
                <a:close/>
                <a:moveTo>
                  <a:pt x="1776566" y="1028150"/>
                </a:moveTo>
                <a:lnTo>
                  <a:pt x="1777260" y="1035293"/>
                </a:lnTo>
                <a:lnTo>
                  <a:pt x="1771730" y="1034027"/>
                </a:lnTo>
                <a:close/>
                <a:moveTo>
                  <a:pt x="1853868" y="1026052"/>
                </a:moveTo>
                <a:lnTo>
                  <a:pt x="1863316" y="1030542"/>
                </a:lnTo>
                <a:lnTo>
                  <a:pt x="1854908" y="1036766"/>
                </a:lnTo>
                <a:close/>
                <a:moveTo>
                  <a:pt x="1273005" y="1021164"/>
                </a:moveTo>
                <a:lnTo>
                  <a:pt x="1265863" y="1021858"/>
                </a:lnTo>
                <a:lnTo>
                  <a:pt x="1266557" y="1029000"/>
                </a:lnTo>
                <a:close/>
                <a:moveTo>
                  <a:pt x="1667697" y="1020695"/>
                </a:moveTo>
                <a:cubicBezTo>
                  <a:pt x="1666778" y="1029797"/>
                  <a:pt x="1664819" y="1028185"/>
                  <a:pt x="1674614" y="1036246"/>
                </a:cubicBezTo>
                <a:cubicBezTo>
                  <a:pt x="1675879" y="1030715"/>
                  <a:pt x="1673573" y="1025532"/>
                  <a:pt x="1667697" y="1020695"/>
                </a:cubicBezTo>
                <a:close/>
                <a:moveTo>
                  <a:pt x="309405" y="1019189"/>
                </a:moveTo>
                <a:cubicBezTo>
                  <a:pt x="309405" y="1019189"/>
                  <a:pt x="309492" y="1020082"/>
                  <a:pt x="304941" y="1019622"/>
                </a:cubicBezTo>
                <a:lnTo>
                  <a:pt x="298839" y="1031029"/>
                </a:lnTo>
                <a:lnTo>
                  <a:pt x="303103" y="1037825"/>
                </a:lnTo>
                <a:lnTo>
                  <a:pt x="307940" y="1031947"/>
                </a:lnTo>
                <a:lnTo>
                  <a:pt x="309900" y="1033560"/>
                </a:lnTo>
                <a:lnTo>
                  <a:pt x="305063" y="1039437"/>
                </a:lnTo>
                <a:lnTo>
                  <a:pt x="307022" y="1041050"/>
                </a:lnTo>
                <a:lnTo>
                  <a:pt x="317042" y="1032867"/>
                </a:lnTo>
                <a:cubicBezTo>
                  <a:pt x="317042" y="1032867"/>
                  <a:pt x="316348" y="1025725"/>
                  <a:pt x="314389" y="1024112"/>
                </a:cubicBezTo>
                <a:cubicBezTo>
                  <a:pt x="309492" y="1020081"/>
                  <a:pt x="309405" y="1019189"/>
                  <a:pt x="309405" y="1019189"/>
                </a:cubicBezTo>
                <a:close/>
                <a:moveTo>
                  <a:pt x="1701797" y="1019187"/>
                </a:moveTo>
                <a:lnTo>
                  <a:pt x="1694654" y="1019881"/>
                </a:lnTo>
                <a:lnTo>
                  <a:pt x="1698572" y="1023105"/>
                </a:lnTo>
                <a:close/>
                <a:moveTo>
                  <a:pt x="1298005" y="1018737"/>
                </a:moveTo>
                <a:lnTo>
                  <a:pt x="1291556" y="1026573"/>
                </a:lnTo>
                <a:lnTo>
                  <a:pt x="1302269" y="1025532"/>
                </a:lnTo>
                <a:close/>
                <a:moveTo>
                  <a:pt x="1326574" y="1015963"/>
                </a:moveTo>
                <a:lnTo>
                  <a:pt x="1320125" y="1023799"/>
                </a:lnTo>
                <a:lnTo>
                  <a:pt x="1330839" y="1022759"/>
                </a:lnTo>
                <a:close/>
                <a:moveTo>
                  <a:pt x="1737508" y="1015720"/>
                </a:moveTo>
                <a:lnTo>
                  <a:pt x="1743732" y="1024128"/>
                </a:lnTo>
                <a:lnTo>
                  <a:pt x="1736936" y="1028392"/>
                </a:lnTo>
                <a:lnTo>
                  <a:pt x="1736936" y="1028393"/>
                </a:lnTo>
                <a:close/>
                <a:moveTo>
                  <a:pt x="1957087" y="1012426"/>
                </a:moveTo>
                <a:lnTo>
                  <a:pt x="1952250" y="1018304"/>
                </a:lnTo>
                <a:lnTo>
                  <a:pt x="1948332" y="1015079"/>
                </a:lnTo>
                <a:close/>
                <a:moveTo>
                  <a:pt x="1832666" y="1011889"/>
                </a:moveTo>
                <a:lnTo>
                  <a:pt x="1834053" y="1026174"/>
                </a:lnTo>
                <a:lnTo>
                  <a:pt x="1824604" y="1021684"/>
                </a:lnTo>
                <a:close/>
                <a:moveTo>
                  <a:pt x="1297311" y="1011595"/>
                </a:moveTo>
                <a:lnTo>
                  <a:pt x="1288556" y="1014247"/>
                </a:lnTo>
                <a:lnTo>
                  <a:pt x="1292474" y="1017471"/>
                </a:lnTo>
                <a:close/>
                <a:moveTo>
                  <a:pt x="1711470" y="1007434"/>
                </a:moveTo>
                <a:lnTo>
                  <a:pt x="1705021" y="1015269"/>
                </a:lnTo>
                <a:lnTo>
                  <a:pt x="1715735" y="1014230"/>
                </a:lnTo>
                <a:close/>
                <a:moveTo>
                  <a:pt x="1267112" y="1006867"/>
                </a:moveTo>
                <a:cubicBezTo>
                  <a:pt x="1265859" y="1007889"/>
                  <a:pt x="1264823" y="1011144"/>
                  <a:pt x="1259986" y="1017021"/>
                </a:cubicBezTo>
                <a:cubicBezTo>
                  <a:pt x="1270700" y="1015980"/>
                  <a:pt x="1263904" y="1020245"/>
                  <a:pt x="1268394" y="1010797"/>
                </a:cubicBezTo>
                <a:lnTo>
                  <a:pt x="1275537" y="1010103"/>
                </a:lnTo>
                <a:cubicBezTo>
                  <a:pt x="1269834" y="1007053"/>
                  <a:pt x="1268364" y="1005843"/>
                  <a:pt x="1267112" y="1006867"/>
                </a:cubicBezTo>
                <a:close/>
                <a:moveTo>
                  <a:pt x="1235560" y="1006775"/>
                </a:moveTo>
                <a:lnTo>
                  <a:pt x="1236253" y="1013917"/>
                </a:lnTo>
                <a:lnTo>
                  <a:pt x="1241090" y="1008040"/>
                </a:lnTo>
                <a:close/>
                <a:moveTo>
                  <a:pt x="1321616" y="1002024"/>
                </a:moveTo>
                <a:lnTo>
                  <a:pt x="1314473" y="1002718"/>
                </a:lnTo>
                <a:lnTo>
                  <a:pt x="1315167" y="1009861"/>
                </a:lnTo>
                <a:close/>
                <a:moveTo>
                  <a:pt x="1828054" y="1001522"/>
                </a:moveTo>
                <a:lnTo>
                  <a:pt x="1832666" y="1011889"/>
                </a:lnTo>
                <a:lnTo>
                  <a:pt x="1825176" y="1009011"/>
                </a:lnTo>
                <a:close/>
                <a:moveTo>
                  <a:pt x="1799138" y="1000724"/>
                </a:moveTo>
                <a:lnTo>
                  <a:pt x="1801097" y="1002336"/>
                </a:lnTo>
                <a:lnTo>
                  <a:pt x="1793382" y="1015703"/>
                </a:lnTo>
                <a:lnTo>
                  <a:pt x="1789464" y="1012478"/>
                </a:lnTo>
                <a:close/>
                <a:moveTo>
                  <a:pt x="1683473" y="997534"/>
                </a:moveTo>
                <a:lnTo>
                  <a:pt x="1683247" y="1013778"/>
                </a:lnTo>
                <a:lnTo>
                  <a:pt x="1680022" y="1017696"/>
                </a:lnTo>
                <a:lnTo>
                  <a:pt x="1675186" y="1023573"/>
                </a:lnTo>
                <a:lnTo>
                  <a:pt x="1677145" y="1025185"/>
                </a:lnTo>
                <a:lnTo>
                  <a:pt x="1681981" y="1019309"/>
                </a:lnTo>
                <a:lnTo>
                  <a:pt x="1685899" y="1022533"/>
                </a:lnTo>
                <a:lnTo>
                  <a:pt x="1690389" y="1013085"/>
                </a:lnTo>
                <a:lnTo>
                  <a:pt x="1697185" y="1008820"/>
                </a:lnTo>
                <a:lnTo>
                  <a:pt x="1691655" y="1007554"/>
                </a:lnTo>
                <a:lnTo>
                  <a:pt x="1698103" y="999719"/>
                </a:lnTo>
                <a:close/>
                <a:moveTo>
                  <a:pt x="1876914" y="995680"/>
                </a:moveTo>
                <a:cubicBezTo>
                  <a:pt x="1877692" y="994985"/>
                  <a:pt x="1877376" y="998113"/>
                  <a:pt x="1876771" y="997102"/>
                </a:cubicBezTo>
                <a:lnTo>
                  <a:pt x="1876632" y="996343"/>
                </a:lnTo>
                <a:close/>
                <a:moveTo>
                  <a:pt x="1737949" y="994724"/>
                </a:moveTo>
                <a:cubicBezTo>
                  <a:pt x="1735342" y="993400"/>
                  <a:pt x="1731857" y="994640"/>
                  <a:pt x="1727021" y="1000516"/>
                </a:cubicBezTo>
                <a:lnTo>
                  <a:pt x="1737734" y="999476"/>
                </a:lnTo>
                <a:cubicBezTo>
                  <a:pt x="1740040" y="1004659"/>
                  <a:pt x="1736122" y="1001435"/>
                  <a:pt x="1743611" y="1004313"/>
                </a:cubicBezTo>
                <a:cubicBezTo>
                  <a:pt x="1742285" y="999936"/>
                  <a:pt x="1740555" y="996048"/>
                  <a:pt x="1737949" y="994724"/>
                </a:cubicBezTo>
                <a:close/>
                <a:moveTo>
                  <a:pt x="1657780" y="992819"/>
                </a:moveTo>
                <a:lnTo>
                  <a:pt x="1658046" y="999652"/>
                </a:lnTo>
                <a:lnTo>
                  <a:pt x="1657783" y="999803"/>
                </a:lnTo>
                <a:cubicBezTo>
                  <a:pt x="1657725" y="1000372"/>
                  <a:pt x="1657942" y="1000858"/>
                  <a:pt x="1658064" y="1000086"/>
                </a:cubicBezTo>
                <a:lnTo>
                  <a:pt x="1658046" y="999652"/>
                </a:lnTo>
                <a:lnTo>
                  <a:pt x="1659143" y="999024"/>
                </a:lnTo>
                <a:cubicBezTo>
                  <a:pt x="1660115" y="999464"/>
                  <a:pt x="1661729" y="1000998"/>
                  <a:pt x="1664350" y="1004798"/>
                </a:cubicBezTo>
                <a:lnTo>
                  <a:pt x="1669187" y="998921"/>
                </a:lnTo>
                <a:cubicBezTo>
                  <a:pt x="1656168" y="994778"/>
                  <a:pt x="1670800" y="996962"/>
                  <a:pt x="1657780" y="992819"/>
                </a:cubicBezTo>
                <a:close/>
                <a:moveTo>
                  <a:pt x="1362668" y="988577"/>
                </a:moveTo>
                <a:cubicBezTo>
                  <a:pt x="1362221" y="988620"/>
                  <a:pt x="1361818" y="989109"/>
                  <a:pt x="1358248" y="989456"/>
                </a:cubicBezTo>
                <a:lnTo>
                  <a:pt x="1364124" y="994293"/>
                </a:lnTo>
                <a:lnTo>
                  <a:pt x="1367348" y="990375"/>
                </a:lnTo>
                <a:cubicBezTo>
                  <a:pt x="1363604" y="988937"/>
                  <a:pt x="1363114" y="988533"/>
                  <a:pt x="1362668" y="988577"/>
                </a:cubicBezTo>
                <a:close/>
                <a:moveTo>
                  <a:pt x="1763651" y="987948"/>
                </a:moveTo>
                <a:lnTo>
                  <a:pt x="1766304" y="996703"/>
                </a:lnTo>
                <a:lnTo>
                  <a:pt x="1760427" y="991866"/>
                </a:lnTo>
                <a:close/>
                <a:moveTo>
                  <a:pt x="1864339" y="985382"/>
                </a:moveTo>
                <a:lnTo>
                  <a:pt x="1875746" y="991485"/>
                </a:lnTo>
                <a:lnTo>
                  <a:pt x="1876632" y="996343"/>
                </a:lnTo>
                <a:lnTo>
                  <a:pt x="1874827" y="1000585"/>
                </a:lnTo>
                <a:lnTo>
                  <a:pt x="1880358" y="1001851"/>
                </a:lnTo>
                <a:cubicBezTo>
                  <a:pt x="1865500" y="1015911"/>
                  <a:pt x="1871257" y="1000933"/>
                  <a:pt x="1857665" y="1009462"/>
                </a:cubicBezTo>
                <a:lnTo>
                  <a:pt x="1851788" y="1004625"/>
                </a:lnTo>
                <a:lnTo>
                  <a:pt x="1856624" y="998748"/>
                </a:lnTo>
                <a:lnTo>
                  <a:pt x="1847870" y="1001401"/>
                </a:lnTo>
                <a:lnTo>
                  <a:pt x="1853625" y="986422"/>
                </a:lnTo>
                <a:close/>
                <a:moveTo>
                  <a:pt x="1264008" y="984186"/>
                </a:moveTo>
                <a:lnTo>
                  <a:pt x="1257559" y="992022"/>
                </a:lnTo>
                <a:lnTo>
                  <a:pt x="1268273" y="990982"/>
                </a:lnTo>
                <a:close/>
                <a:moveTo>
                  <a:pt x="1791874" y="981603"/>
                </a:moveTo>
                <a:lnTo>
                  <a:pt x="1797405" y="982868"/>
                </a:lnTo>
                <a:lnTo>
                  <a:pt x="1796139" y="988399"/>
                </a:lnTo>
                <a:lnTo>
                  <a:pt x="1792568" y="988746"/>
                </a:lnTo>
                <a:close/>
                <a:moveTo>
                  <a:pt x="1375410" y="980580"/>
                </a:moveTo>
                <a:lnTo>
                  <a:pt x="1376103" y="987723"/>
                </a:lnTo>
                <a:lnTo>
                  <a:pt x="1382899" y="983458"/>
                </a:lnTo>
                <a:close/>
                <a:moveTo>
                  <a:pt x="315412" y="978951"/>
                </a:moveTo>
                <a:lnTo>
                  <a:pt x="312187" y="982869"/>
                </a:lnTo>
                <a:lnTo>
                  <a:pt x="319330" y="982176"/>
                </a:lnTo>
                <a:close/>
                <a:moveTo>
                  <a:pt x="69447" y="970388"/>
                </a:moveTo>
                <a:lnTo>
                  <a:pt x="77630" y="980408"/>
                </a:lnTo>
                <a:lnTo>
                  <a:pt x="72793" y="986285"/>
                </a:lnTo>
                <a:lnTo>
                  <a:pt x="61386" y="980183"/>
                </a:lnTo>
                <a:cubicBezTo>
                  <a:pt x="62998" y="978224"/>
                  <a:pt x="62651" y="974653"/>
                  <a:pt x="64264" y="972694"/>
                </a:cubicBezTo>
                <a:cubicBezTo>
                  <a:pt x="64264" y="972694"/>
                  <a:pt x="69447" y="970388"/>
                  <a:pt x="69447" y="970388"/>
                </a:cubicBezTo>
                <a:close/>
                <a:moveTo>
                  <a:pt x="1687841" y="968271"/>
                </a:moveTo>
                <a:lnTo>
                  <a:pt x="1683004" y="974148"/>
                </a:lnTo>
                <a:lnTo>
                  <a:pt x="1690493" y="977026"/>
                </a:lnTo>
                <a:lnTo>
                  <a:pt x="1690840" y="980597"/>
                </a:lnTo>
                <a:lnTo>
                  <a:pt x="1682085" y="983250"/>
                </a:lnTo>
                <a:lnTo>
                  <a:pt x="1681167" y="992351"/>
                </a:lnTo>
                <a:lnTo>
                  <a:pt x="1675636" y="991085"/>
                </a:lnTo>
                <a:lnTo>
                  <a:pt x="1672984" y="982330"/>
                </a:lnTo>
                <a:lnTo>
                  <a:pt x="1667800" y="984636"/>
                </a:lnTo>
                <a:cubicBezTo>
                  <a:pt x="1666535" y="990166"/>
                  <a:pt x="1664922" y="992125"/>
                  <a:pt x="1670800" y="996962"/>
                </a:cubicBezTo>
                <a:cubicBezTo>
                  <a:pt x="1672759" y="998575"/>
                  <a:pt x="1679901" y="997881"/>
                  <a:pt x="1679901" y="997881"/>
                </a:cubicBezTo>
                <a:lnTo>
                  <a:pt x="1681167" y="992351"/>
                </a:lnTo>
                <a:lnTo>
                  <a:pt x="1697411" y="992577"/>
                </a:lnTo>
                <a:lnTo>
                  <a:pt x="1701901" y="983128"/>
                </a:lnTo>
                <a:lnTo>
                  <a:pt x="1699942" y="981516"/>
                </a:lnTo>
                <a:lnTo>
                  <a:pt x="1689921" y="989699"/>
                </a:lnTo>
                <a:lnTo>
                  <a:pt x="1690840" y="980597"/>
                </a:lnTo>
                <a:lnTo>
                  <a:pt x="1696024" y="978291"/>
                </a:lnTo>
                <a:cubicBezTo>
                  <a:pt x="1689453" y="966312"/>
                  <a:pt x="1694411" y="980250"/>
                  <a:pt x="1687841" y="968271"/>
                </a:cubicBezTo>
                <a:close/>
                <a:moveTo>
                  <a:pt x="1741756" y="966641"/>
                </a:moveTo>
                <a:lnTo>
                  <a:pt x="1748326" y="978620"/>
                </a:lnTo>
                <a:cubicBezTo>
                  <a:pt x="1748326" y="978620"/>
                  <a:pt x="1753510" y="976315"/>
                  <a:pt x="1741756" y="966641"/>
                </a:cubicBezTo>
                <a:close/>
                <a:moveTo>
                  <a:pt x="1772284" y="965480"/>
                </a:moveTo>
                <a:cubicBezTo>
                  <a:pt x="1774937" y="974235"/>
                  <a:pt x="1778508" y="973889"/>
                  <a:pt x="1775630" y="981378"/>
                </a:cubicBezTo>
                <a:lnTo>
                  <a:pt x="1769407" y="972970"/>
                </a:lnTo>
                <a:lnTo>
                  <a:pt x="1767448" y="971358"/>
                </a:lnTo>
                <a:close/>
                <a:moveTo>
                  <a:pt x="1303517" y="964128"/>
                </a:moveTo>
                <a:lnTo>
                  <a:pt x="1300293" y="968047"/>
                </a:lnTo>
                <a:lnTo>
                  <a:pt x="1304210" y="971271"/>
                </a:lnTo>
                <a:close/>
                <a:moveTo>
                  <a:pt x="1649129" y="959413"/>
                </a:moveTo>
                <a:lnTo>
                  <a:pt x="1644293" y="965289"/>
                </a:lnTo>
                <a:cubicBezTo>
                  <a:pt x="1657312" y="969432"/>
                  <a:pt x="1642681" y="967248"/>
                  <a:pt x="1655700" y="971391"/>
                </a:cubicBezTo>
                <a:cubicBezTo>
                  <a:pt x="1654312" y="957107"/>
                  <a:pt x="1655700" y="971391"/>
                  <a:pt x="1649129" y="959413"/>
                </a:cubicBezTo>
                <a:close/>
                <a:moveTo>
                  <a:pt x="331534" y="959362"/>
                </a:moveTo>
                <a:lnTo>
                  <a:pt x="326697" y="965239"/>
                </a:lnTo>
                <a:lnTo>
                  <a:pt x="337412" y="964199"/>
                </a:lnTo>
                <a:close/>
                <a:moveTo>
                  <a:pt x="1730002" y="956967"/>
                </a:moveTo>
                <a:lnTo>
                  <a:pt x="1730003" y="956967"/>
                </a:lnTo>
                <a:lnTo>
                  <a:pt x="1730003" y="956968"/>
                </a:lnTo>
                <a:close/>
                <a:moveTo>
                  <a:pt x="1250521" y="956656"/>
                </a:moveTo>
                <a:lnTo>
                  <a:pt x="1245684" y="962533"/>
                </a:lnTo>
                <a:lnTo>
                  <a:pt x="1251561" y="967370"/>
                </a:lnTo>
                <a:close/>
                <a:moveTo>
                  <a:pt x="1281049" y="955495"/>
                </a:moveTo>
                <a:lnTo>
                  <a:pt x="1281743" y="962638"/>
                </a:lnTo>
                <a:lnTo>
                  <a:pt x="1288539" y="958373"/>
                </a:lnTo>
                <a:lnTo>
                  <a:pt x="1286579" y="956760"/>
                </a:lnTo>
                <a:close/>
                <a:moveTo>
                  <a:pt x="320127" y="953260"/>
                </a:moveTo>
                <a:cubicBezTo>
                  <a:pt x="312066" y="963054"/>
                  <a:pt x="316903" y="957178"/>
                  <a:pt x="306536" y="961789"/>
                </a:cubicBezTo>
                <a:lnTo>
                  <a:pt x="307576" y="972503"/>
                </a:lnTo>
                <a:cubicBezTo>
                  <a:pt x="314372" y="968238"/>
                  <a:pt x="309535" y="974115"/>
                  <a:pt x="312413" y="966626"/>
                </a:cubicBezTo>
                <a:lnTo>
                  <a:pt x="322780" y="962015"/>
                </a:lnTo>
                <a:close/>
                <a:moveTo>
                  <a:pt x="330495" y="948648"/>
                </a:moveTo>
                <a:lnTo>
                  <a:pt x="331187" y="955790"/>
                </a:lnTo>
                <a:lnTo>
                  <a:pt x="337983" y="951525"/>
                </a:lnTo>
                <a:close/>
                <a:moveTo>
                  <a:pt x="1218951" y="947105"/>
                </a:moveTo>
                <a:cubicBezTo>
                  <a:pt x="1204667" y="948491"/>
                  <a:pt x="1218951" y="947105"/>
                  <a:pt x="1206972" y="953674"/>
                </a:cubicBezTo>
                <a:lnTo>
                  <a:pt x="1212849" y="958511"/>
                </a:lnTo>
                <a:close/>
                <a:moveTo>
                  <a:pt x="1622398" y="943983"/>
                </a:moveTo>
                <a:lnTo>
                  <a:pt x="1613989" y="950207"/>
                </a:lnTo>
                <a:lnTo>
                  <a:pt x="1621478" y="953084"/>
                </a:lnTo>
                <a:close/>
                <a:moveTo>
                  <a:pt x="1667210" y="941435"/>
                </a:moveTo>
                <a:lnTo>
                  <a:pt x="1667472" y="946732"/>
                </a:lnTo>
                <a:lnTo>
                  <a:pt x="1664680" y="952495"/>
                </a:lnTo>
                <a:lnTo>
                  <a:pt x="1673781" y="953414"/>
                </a:lnTo>
                <a:close/>
                <a:moveTo>
                  <a:pt x="313557" y="941280"/>
                </a:moveTo>
                <a:lnTo>
                  <a:pt x="312292" y="946811"/>
                </a:lnTo>
                <a:lnTo>
                  <a:pt x="303884" y="953034"/>
                </a:lnTo>
                <a:cubicBezTo>
                  <a:pt x="312985" y="953953"/>
                  <a:pt x="311373" y="955912"/>
                  <a:pt x="321393" y="947729"/>
                </a:cubicBezTo>
                <a:close/>
                <a:moveTo>
                  <a:pt x="1595093" y="941227"/>
                </a:moveTo>
                <a:lnTo>
                  <a:pt x="1588991" y="952634"/>
                </a:lnTo>
                <a:lnTo>
                  <a:pt x="1596479" y="955512"/>
                </a:lnTo>
                <a:close/>
                <a:moveTo>
                  <a:pt x="1221929" y="940056"/>
                </a:moveTo>
                <a:cubicBezTo>
                  <a:pt x="1222676" y="940209"/>
                  <a:pt x="1222140" y="940486"/>
                  <a:pt x="1221470" y="940551"/>
                </a:cubicBezTo>
                <a:lnTo>
                  <a:pt x="1220738" y="940097"/>
                </a:lnTo>
                <a:close/>
                <a:moveTo>
                  <a:pt x="1767610" y="938221"/>
                </a:moveTo>
                <a:cubicBezTo>
                  <a:pt x="1768215" y="937486"/>
                  <a:pt x="1769684" y="938696"/>
                  <a:pt x="1777000" y="939788"/>
                </a:cubicBezTo>
                <a:lnTo>
                  <a:pt x="1770897" y="951195"/>
                </a:lnTo>
                <a:cubicBezTo>
                  <a:pt x="1765367" y="949930"/>
                  <a:pt x="1763755" y="951889"/>
                  <a:pt x="1757878" y="947052"/>
                </a:cubicBezTo>
                <a:cubicBezTo>
                  <a:pt x="1764674" y="942787"/>
                  <a:pt x="1759143" y="941521"/>
                  <a:pt x="1763408" y="948317"/>
                </a:cubicBezTo>
                <a:cubicBezTo>
                  <a:pt x="1767266" y="941634"/>
                  <a:pt x="1767005" y="938956"/>
                  <a:pt x="1767610" y="938221"/>
                </a:cubicBezTo>
                <a:close/>
                <a:moveTo>
                  <a:pt x="1627234" y="938107"/>
                </a:moveTo>
                <a:lnTo>
                  <a:pt x="1620092" y="938800"/>
                </a:lnTo>
                <a:lnTo>
                  <a:pt x="1627927" y="945248"/>
                </a:lnTo>
                <a:close/>
                <a:moveTo>
                  <a:pt x="1614562" y="937534"/>
                </a:moveTo>
                <a:lnTo>
                  <a:pt x="1608112" y="945370"/>
                </a:lnTo>
                <a:lnTo>
                  <a:pt x="1615255" y="944677"/>
                </a:lnTo>
                <a:close/>
                <a:moveTo>
                  <a:pt x="1313416" y="936131"/>
                </a:moveTo>
                <a:lnTo>
                  <a:pt x="1309845" y="936477"/>
                </a:lnTo>
                <a:cubicBezTo>
                  <a:pt x="1308926" y="945579"/>
                  <a:pt x="1305008" y="942354"/>
                  <a:pt x="1314109" y="943273"/>
                </a:cubicBezTo>
                <a:lnTo>
                  <a:pt x="1318374" y="950069"/>
                </a:lnTo>
                <a:cubicBezTo>
                  <a:pt x="1318946" y="937396"/>
                  <a:pt x="1319640" y="944539"/>
                  <a:pt x="1313416" y="936131"/>
                </a:cubicBezTo>
                <a:close/>
                <a:moveTo>
                  <a:pt x="1225054" y="935697"/>
                </a:moveTo>
                <a:cubicBezTo>
                  <a:pt x="1221656" y="937829"/>
                  <a:pt x="1220426" y="939075"/>
                  <a:pt x="1220212" y="939772"/>
                </a:cubicBezTo>
                <a:lnTo>
                  <a:pt x="1220738" y="940097"/>
                </a:lnTo>
                <a:lnTo>
                  <a:pt x="1214687" y="940309"/>
                </a:lnTo>
                <a:lnTo>
                  <a:pt x="1222523" y="946758"/>
                </a:lnTo>
                <a:cubicBezTo>
                  <a:pt x="1228400" y="951595"/>
                  <a:pt x="1222869" y="950329"/>
                  <a:pt x="1229665" y="946064"/>
                </a:cubicBezTo>
                <a:close/>
                <a:moveTo>
                  <a:pt x="1340373" y="935316"/>
                </a:moveTo>
                <a:lnTo>
                  <a:pt x="1337149" y="939233"/>
                </a:lnTo>
                <a:lnTo>
                  <a:pt x="1341067" y="942458"/>
                </a:lnTo>
                <a:close/>
                <a:moveTo>
                  <a:pt x="1724003" y="932317"/>
                </a:moveTo>
                <a:lnTo>
                  <a:pt x="1731493" y="935195"/>
                </a:lnTo>
                <a:lnTo>
                  <a:pt x="1725044" y="943031"/>
                </a:lnTo>
                <a:close/>
                <a:moveTo>
                  <a:pt x="1354312" y="930357"/>
                </a:moveTo>
                <a:lnTo>
                  <a:pt x="1349475" y="936235"/>
                </a:lnTo>
                <a:lnTo>
                  <a:pt x="1360189" y="935194"/>
                </a:lnTo>
                <a:close/>
                <a:moveTo>
                  <a:pt x="280028" y="930116"/>
                </a:moveTo>
                <a:lnTo>
                  <a:pt x="287518" y="932994"/>
                </a:lnTo>
                <a:lnTo>
                  <a:pt x="281069" y="940830"/>
                </a:lnTo>
                <a:close/>
                <a:moveTo>
                  <a:pt x="1706877" y="929670"/>
                </a:moveTo>
                <a:cubicBezTo>
                  <a:pt x="1707967" y="929592"/>
                  <a:pt x="1709775" y="929642"/>
                  <a:pt x="1712943" y="929785"/>
                </a:cubicBezTo>
                <a:lnTo>
                  <a:pt x="1710065" y="937274"/>
                </a:lnTo>
                <a:cubicBezTo>
                  <a:pt x="1703269" y="941539"/>
                  <a:pt x="1708106" y="935662"/>
                  <a:pt x="1705228" y="943151"/>
                </a:cubicBezTo>
                <a:lnTo>
                  <a:pt x="1693821" y="937049"/>
                </a:lnTo>
                <a:cubicBezTo>
                  <a:pt x="1702576" y="934396"/>
                  <a:pt x="1697739" y="940274"/>
                  <a:pt x="1699004" y="934743"/>
                </a:cubicBezTo>
                <a:cubicBezTo>
                  <a:pt x="1706780" y="931285"/>
                  <a:pt x="1703604" y="929903"/>
                  <a:pt x="1706877" y="929670"/>
                </a:cubicBezTo>
                <a:close/>
                <a:moveTo>
                  <a:pt x="1691169" y="928294"/>
                </a:moveTo>
                <a:lnTo>
                  <a:pt x="1696699" y="929560"/>
                </a:lnTo>
                <a:lnTo>
                  <a:pt x="1690250" y="937396"/>
                </a:lnTo>
                <a:close/>
                <a:moveTo>
                  <a:pt x="1749920" y="920788"/>
                </a:moveTo>
                <a:lnTo>
                  <a:pt x="1746696" y="924706"/>
                </a:lnTo>
                <a:lnTo>
                  <a:pt x="1742778" y="921481"/>
                </a:lnTo>
                <a:close/>
                <a:moveTo>
                  <a:pt x="8719" y="920408"/>
                </a:moveTo>
                <a:lnTo>
                  <a:pt x="21391" y="920980"/>
                </a:lnTo>
                <a:cubicBezTo>
                  <a:pt x="25656" y="927776"/>
                  <a:pt x="27615" y="929389"/>
                  <a:pt x="33145" y="930654"/>
                </a:cubicBezTo>
                <a:cubicBezTo>
                  <a:pt x="31879" y="936184"/>
                  <a:pt x="33838" y="937796"/>
                  <a:pt x="29002" y="943673"/>
                </a:cubicBezTo>
                <a:lnTo>
                  <a:pt x="27389" y="945632"/>
                </a:lnTo>
                <a:cubicBezTo>
                  <a:pt x="22553" y="951509"/>
                  <a:pt x="11839" y="952550"/>
                  <a:pt x="5962" y="947713"/>
                </a:cubicBezTo>
                <a:cubicBezTo>
                  <a:pt x="4003" y="946100"/>
                  <a:pt x="5615" y="944141"/>
                  <a:pt x="5269" y="940570"/>
                </a:cubicBezTo>
                <a:cubicBezTo>
                  <a:pt x="-3833" y="939651"/>
                  <a:pt x="1697" y="940917"/>
                  <a:pt x="1351" y="937345"/>
                </a:cubicBezTo>
                <a:cubicBezTo>
                  <a:pt x="2269" y="928244"/>
                  <a:pt x="4575" y="933427"/>
                  <a:pt x="8719" y="920408"/>
                </a:cubicBezTo>
                <a:close/>
                <a:moveTo>
                  <a:pt x="315047" y="919506"/>
                </a:moveTo>
                <a:lnTo>
                  <a:pt x="310557" y="928954"/>
                </a:lnTo>
                <a:lnTo>
                  <a:pt x="306292" y="922159"/>
                </a:lnTo>
                <a:close/>
                <a:moveTo>
                  <a:pt x="1434144" y="917199"/>
                </a:moveTo>
                <a:lnTo>
                  <a:pt x="1427695" y="925035"/>
                </a:lnTo>
                <a:lnTo>
                  <a:pt x="1434838" y="924342"/>
                </a:lnTo>
                <a:close/>
                <a:moveTo>
                  <a:pt x="1477346" y="916610"/>
                </a:moveTo>
                <a:lnTo>
                  <a:pt x="1474121" y="920528"/>
                </a:lnTo>
                <a:lnTo>
                  <a:pt x="1478040" y="923752"/>
                </a:lnTo>
                <a:close/>
                <a:moveTo>
                  <a:pt x="1760288" y="916176"/>
                </a:moveTo>
                <a:lnTo>
                  <a:pt x="1767777" y="919054"/>
                </a:lnTo>
                <a:lnTo>
                  <a:pt x="1768124" y="922626"/>
                </a:lnTo>
                <a:lnTo>
                  <a:pt x="1759369" y="925278"/>
                </a:lnTo>
                <a:close/>
                <a:moveTo>
                  <a:pt x="1859363" y="915569"/>
                </a:moveTo>
                <a:lnTo>
                  <a:pt x="1865240" y="920406"/>
                </a:lnTo>
                <a:lnTo>
                  <a:pt x="1862016" y="924324"/>
                </a:lnTo>
                <a:close/>
                <a:moveTo>
                  <a:pt x="341659" y="915120"/>
                </a:moveTo>
                <a:lnTo>
                  <a:pt x="342352" y="922263"/>
                </a:lnTo>
                <a:lnTo>
                  <a:pt x="347536" y="919957"/>
                </a:lnTo>
                <a:lnTo>
                  <a:pt x="347189" y="916385"/>
                </a:lnTo>
                <a:close/>
                <a:moveTo>
                  <a:pt x="359515" y="913387"/>
                </a:moveTo>
                <a:lnTo>
                  <a:pt x="354679" y="919263"/>
                </a:lnTo>
                <a:lnTo>
                  <a:pt x="358596" y="922487"/>
                </a:lnTo>
                <a:cubicBezTo>
                  <a:pt x="363432" y="916611"/>
                  <a:pt x="360208" y="920528"/>
                  <a:pt x="359515" y="913387"/>
                </a:cubicBezTo>
                <a:close/>
                <a:moveTo>
                  <a:pt x="1303847" y="911825"/>
                </a:moveTo>
                <a:lnTo>
                  <a:pt x="1304540" y="918968"/>
                </a:lnTo>
                <a:lnTo>
                  <a:pt x="1309377" y="913091"/>
                </a:lnTo>
                <a:close/>
                <a:moveTo>
                  <a:pt x="1359720" y="911808"/>
                </a:moveTo>
                <a:lnTo>
                  <a:pt x="1356496" y="915725"/>
                </a:lnTo>
                <a:lnTo>
                  <a:pt x="1360414" y="918950"/>
                </a:lnTo>
                <a:close/>
                <a:moveTo>
                  <a:pt x="321496" y="911670"/>
                </a:moveTo>
                <a:lnTo>
                  <a:pt x="318619" y="919159"/>
                </a:lnTo>
                <a:lnTo>
                  <a:pt x="314354" y="912363"/>
                </a:lnTo>
                <a:close/>
                <a:moveTo>
                  <a:pt x="1734596" y="911461"/>
                </a:moveTo>
                <a:lnTo>
                  <a:pt x="1740126" y="912726"/>
                </a:lnTo>
                <a:lnTo>
                  <a:pt x="1738861" y="918257"/>
                </a:lnTo>
                <a:lnTo>
                  <a:pt x="1735289" y="918603"/>
                </a:lnTo>
                <a:close/>
                <a:moveTo>
                  <a:pt x="1327233" y="911357"/>
                </a:moveTo>
                <a:lnTo>
                  <a:pt x="1321131" y="922764"/>
                </a:lnTo>
                <a:lnTo>
                  <a:pt x="1330232" y="923683"/>
                </a:lnTo>
                <a:close/>
                <a:moveTo>
                  <a:pt x="326681" y="909365"/>
                </a:moveTo>
                <a:lnTo>
                  <a:pt x="325068" y="911324"/>
                </a:lnTo>
                <a:lnTo>
                  <a:pt x="328986" y="914548"/>
                </a:lnTo>
                <a:cubicBezTo>
                  <a:pt x="331864" y="907059"/>
                  <a:pt x="334169" y="912242"/>
                  <a:pt x="326681" y="909365"/>
                </a:cubicBezTo>
                <a:close/>
                <a:moveTo>
                  <a:pt x="1374595" y="907209"/>
                </a:moveTo>
                <a:cubicBezTo>
                  <a:pt x="1373256" y="907339"/>
                  <a:pt x="1371240" y="909788"/>
                  <a:pt x="1367210" y="914686"/>
                </a:cubicBezTo>
                <a:cubicBezTo>
                  <a:pt x="1372740" y="915951"/>
                  <a:pt x="1370781" y="914339"/>
                  <a:pt x="1373087" y="919523"/>
                </a:cubicBezTo>
                <a:lnTo>
                  <a:pt x="1376311" y="915605"/>
                </a:lnTo>
                <a:lnTo>
                  <a:pt x="1390024" y="926890"/>
                </a:lnTo>
                <a:lnTo>
                  <a:pt x="1394861" y="921013"/>
                </a:lnTo>
                <a:cubicBezTo>
                  <a:pt x="1387371" y="918135"/>
                  <a:pt x="1385412" y="916523"/>
                  <a:pt x="1383107" y="911340"/>
                </a:cubicBezTo>
                <a:lnTo>
                  <a:pt x="1377924" y="913646"/>
                </a:lnTo>
                <a:cubicBezTo>
                  <a:pt x="1376598" y="909268"/>
                  <a:pt x="1375934" y="907079"/>
                  <a:pt x="1374595" y="907209"/>
                </a:cubicBezTo>
                <a:close/>
                <a:moveTo>
                  <a:pt x="1267094" y="904579"/>
                </a:moveTo>
                <a:lnTo>
                  <a:pt x="1258339" y="907231"/>
                </a:lnTo>
                <a:lnTo>
                  <a:pt x="1262258" y="910456"/>
                </a:lnTo>
                <a:close/>
                <a:moveTo>
                  <a:pt x="1238178" y="903782"/>
                </a:moveTo>
                <a:lnTo>
                  <a:pt x="1233341" y="909659"/>
                </a:lnTo>
                <a:cubicBezTo>
                  <a:pt x="1238871" y="910924"/>
                  <a:pt x="1236912" y="909312"/>
                  <a:pt x="1239217" y="914495"/>
                </a:cubicBezTo>
                <a:lnTo>
                  <a:pt x="1244054" y="908618"/>
                </a:lnTo>
                <a:cubicBezTo>
                  <a:pt x="1236565" y="905740"/>
                  <a:pt x="1242442" y="910577"/>
                  <a:pt x="1238178" y="903782"/>
                </a:cubicBezTo>
                <a:close/>
                <a:moveTo>
                  <a:pt x="1719271" y="902134"/>
                </a:moveTo>
                <a:lnTo>
                  <a:pt x="1716046" y="906052"/>
                </a:lnTo>
                <a:lnTo>
                  <a:pt x="1712128" y="902828"/>
                </a:lnTo>
                <a:close/>
                <a:moveTo>
                  <a:pt x="1299235" y="901459"/>
                </a:moveTo>
                <a:lnTo>
                  <a:pt x="1292786" y="909294"/>
                </a:lnTo>
                <a:lnTo>
                  <a:pt x="1303500" y="908254"/>
                </a:lnTo>
                <a:close/>
                <a:moveTo>
                  <a:pt x="1687525" y="896852"/>
                </a:moveTo>
                <a:cubicBezTo>
                  <a:pt x="1688581" y="897003"/>
                  <a:pt x="1690410" y="897276"/>
                  <a:pt x="1693578" y="897419"/>
                </a:cubicBezTo>
                <a:cubicBezTo>
                  <a:pt x="1685517" y="907213"/>
                  <a:pt x="1688742" y="903295"/>
                  <a:pt x="1687823" y="912397"/>
                </a:cubicBezTo>
                <a:lnTo>
                  <a:pt x="1676416" y="906295"/>
                </a:lnTo>
                <a:lnTo>
                  <a:pt x="1673192" y="910213"/>
                </a:lnTo>
                <a:lnTo>
                  <a:pt x="1668355" y="916090"/>
                </a:lnTo>
                <a:cubicBezTo>
                  <a:pt x="1666682" y="908141"/>
                  <a:pt x="1666192" y="907738"/>
                  <a:pt x="1667128" y="908098"/>
                </a:cubicBezTo>
                <a:cubicBezTo>
                  <a:pt x="1668065" y="908457"/>
                  <a:pt x="1670426" y="909580"/>
                  <a:pt x="1674457" y="904683"/>
                </a:cubicBezTo>
                <a:lnTo>
                  <a:pt x="1677682" y="900765"/>
                </a:lnTo>
                <a:lnTo>
                  <a:pt x="1683558" y="905601"/>
                </a:lnTo>
                <a:cubicBezTo>
                  <a:pt x="1688135" y="897046"/>
                  <a:pt x="1684355" y="896399"/>
                  <a:pt x="1687525" y="896852"/>
                </a:cubicBezTo>
                <a:close/>
                <a:moveTo>
                  <a:pt x="1433676" y="893813"/>
                </a:moveTo>
                <a:lnTo>
                  <a:pt x="1434370" y="900955"/>
                </a:lnTo>
                <a:lnTo>
                  <a:pt x="1439553" y="898650"/>
                </a:lnTo>
                <a:lnTo>
                  <a:pt x="1441165" y="896691"/>
                </a:lnTo>
                <a:close/>
                <a:moveTo>
                  <a:pt x="1236791" y="889496"/>
                </a:moveTo>
                <a:cubicBezTo>
                  <a:pt x="1237484" y="896639"/>
                  <a:pt x="1235525" y="895027"/>
                  <a:pt x="1241402" y="899863"/>
                </a:cubicBezTo>
                <a:cubicBezTo>
                  <a:pt x="1247279" y="904700"/>
                  <a:pt x="1242096" y="907006"/>
                  <a:pt x="1250503" y="900782"/>
                </a:cubicBezTo>
                <a:close/>
                <a:moveTo>
                  <a:pt x="1674682" y="888438"/>
                </a:moveTo>
                <a:cubicBezTo>
                  <a:pt x="1677335" y="897193"/>
                  <a:pt x="1678947" y="895234"/>
                  <a:pt x="1670886" y="905029"/>
                </a:cubicBezTo>
                <a:lnTo>
                  <a:pt x="1665009" y="900192"/>
                </a:lnTo>
                <a:close/>
                <a:moveTo>
                  <a:pt x="1633094" y="887069"/>
                </a:moveTo>
                <a:lnTo>
                  <a:pt x="1628257" y="892946"/>
                </a:lnTo>
                <a:lnTo>
                  <a:pt x="1638970" y="891905"/>
                </a:lnTo>
                <a:close/>
                <a:moveTo>
                  <a:pt x="1620421" y="886497"/>
                </a:moveTo>
                <a:lnTo>
                  <a:pt x="1621461" y="897211"/>
                </a:lnTo>
                <a:lnTo>
                  <a:pt x="1627910" y="889375"/>
                </a:lnTo>
                <a:close/>
                <a:moveTo>
                  <a:pt x="1467083" y="885162"/>
                </a:moveTo>
                <a:lnTo>
                  <a:pt x="1467777" y="892305"/>
                </a:lnTo>
                <a:lnTo>
                  <a:pt x="1472960" y="889999"/>
                </a:lnTo>
                <a:lnTo>
                  <a:pt x="1474572" y="888040"/>
                </a:lnTo>
                <a:close/>
                <a:moveTo>
                  <a:pt x="1378721" y="884729"/>
                </a:moveTo>
                <a:cubicBezTo>
                  <a:pt x="1372272" y="892564"/>
                  <a:pt x="1373884" y="890605"/>
                  <a:pt x="1376537" y="899360"/>
                </a:cubicBezTo>
                <a:lnTo>
                  <a:pt x="1383679" y="898667"/>
                </a:lnTo>
                <a:cubicBezTo>
                  <a:pt x="1384598" y="889566"/>
                  <a:pt x="1384944" y="893137"/>
                  <a:pt x="1378721" y="884729"/>
                </a:cubicBezTo>
                <a:close/>
                <a:moveTo>
                  <a:pt x="1665233" y="883949"/>
                </a:moveTo>
                <a:lnTo>
                  <a:pt x="1671111" y="888786"/>
                </a:lnTo>
                <a:lnTo>
                  <a:pt x="1664315" y="893050"/>
                </a:lnTo>
                <a:close/>
                <a:moveTo>
                  <a:pt x="1284829" y="883030"/>
                </a:moveTo>
                <a:lnTo>
                  <a:pt x="1286788" y="884643"/>
                </a:lnTo>
                <a:lnTo>
                  <a:pt x="1281604" y="886948"/>
                </a:lnTo>
                <a:close/>
                <a:moveTo>
                  <a:pt x="322294" y="882754"/>
                </a:moveTo>
                <a:lnTo>
                  <a:pt x="323334" y="893468"/>
                </a:lnTo>
                <a:lnTo>
                  <a:pt x="308355" y="887712"/>
                </a:lnTo>
                <a:lnTo>
                  <a:pt x="308009" y="884141"/>
                </a:lnTo>
                <a:close/>
                <a:moveTo>
                  <a:pt x="1452105" y="879406"/>
                </a:moveTo>
                <a:cubicBezTo>
                  <a:pt x="1450492" y="881365"/>
                  <a:pt x="1447268" y="885283"/>
                  <a:pt x="1451186" y="888508"/>
                </a:cubicBezTo>
                <a:cubicBezTo>
                  <a:pt x="1457063" y="893345"/>
                  <a:pt x="1451186" y="888508"/>
                  <a:pt x="1458675" y="891386"/>
                </a:cubicBezTo>
                <a:cubicBezTo>
                  <a:pt x="1457288" y="877101"/>
                  <a:pt x="1458675" y="891386"/>
                  <a:pt x="1452105" y="879406"/>
                </a:cubicBezTo>
                <a:close/>
                <a:moveTo>
                  <a:pt x="1343927" y="879094"/>
                </a:moveTo>
                <a:lnTo>
                  <a:pt x="1346580" y="887849"/>
                </a:lnTo>
                <a:cubicBezTo>
                  <a:pt x="1344967" y="889808"/>
                  <a:pt x="1344395" y="902481"/>
                  <a:pt x="1338518" y="897645"/>
                </a:cubicBezTo>
                <a:lnTo>
                  <a:pt x="1340703" y="883012"/>
                </a:lnTo>
                <a:close/>
                <a:moveTo>
                  <a:pt x="1640193" y="878529"/>
                </a:moveTo>
                <a:lnTo>
                  <a:pt x="1640604" y="878566"/>
                </a:lnTo>
                <a:cubicBezTo>
                  <a:pt x="1641307" y="878836"/>
                  <a:pt x="1640882" y="879103"/>
                  <a:pt x="1640435" y="879146"/>
                </a:cubicBezTo>
                <a:close/>
                <a:moveTo>
                  <a:pt x="1259137" y="878315"/>
                </a:moveTo>
                <a:lnTo>
                  <a:pt x="1253953" y="880620"/>
                </a:lnTo>
                <a:lnTo>
                  <a:pt x="1247851" y="892028"/>
                </a:lnTo>
                <a:lnTo>
                  <a:pt x="1253727" y="896864"/>
                </a:lnTo>
                <a:cubicBezTo>
                  <a:pt x="1263401" y="885110"/>
                  <a:pt x="1260870" y="896171"/>
                  <a:pt x="1257871" y="883845"/>
                </a:cubicBezTo>
                <a:cubicBezTo>
                  <a:pt x="1264667" y="879580"/>
                  <a:pt x="1263401" y="885110"/>
                  <a:pt x="1259137" y="878315"/>
                </a:cubicBezTo>
                <a:close/>
                <a:moveTo>
                  <a:pt x="1595994" y="876252"/>
                </a:moveTo>
                <a:lnTo>
                  <a:pt x="1597381" y="890536"/>
                </a:lnTo>
                <a:lnTo>
                  <a:pt x="1603830" y="882700"/>
                </a:lnTo>
                <a:close/>
                <a:moveTo>
                  <a:pt x="1646338" y="874969"/>
                </a:moveTo>
                <a:cubicBezTo>
                  <a:pt x="1642451" y="876698"/>
                  <a:pt x="1640752" y="877764"/>
                  <a:pt x="1640137" y="878387"/>
                </a:cubicBezTo>
                <a:lnTo>
                  <a:pt x="1640193" y="878529"/>
                </a:lnTo>
                <a:lnTo>
                  <a:pt x="1634013" y="877967"/>
                </a:lnTo>
                <a:lnTo>
                  <a:pt x="1645419" y="884070"/>
                </a:lnTo>
                <a:close/>
                <a:moveTo>
                  <a:pt x="1485858" y="874327"/>
                </a:moveTo>
                <a:lnTo>
                  <a:pt x="1486552" y="881470"/>
                </a:lnTo>
                <a:lnTo>
                  <a:pt x="1493347" y="877204"/>
                </a:lnTo>
                <a:close/>
                <a:moveTo>
                  <a:pt x="1424453" y="873079"/>
                </a:moveTo>
                <a:lnTo>
                  <a:pt x="1421229" y="876997"/>
                </a:lnTo>
                <a:lnTo>
                  <a:pt x="1423188" y="878609"/>
                </a:lnTo>
                <a:lnTo>
                  <a:pt x="1418351" y="884486"/>
                </a:lnTo>
                <a:cubicBezTo>
                  <a:pt x="1431371" y="888630"/>
                  <a:pt x="1416739" y="886445"/>
                  <a:pt x="1429758" y="890589"/>
                </a:cubicBezTo>
                <a:cubicBezTo>
                  <a:pt x="1430677" y="881487"/>
                  <a:pt x="1432983" y="886671"/>
                  <a:pt x="1425494" y="883793"/>
                </a:cubicBezTo>
                <a:lnTo>
                  <a:pt x="1425147" y="880221"/>
                </a:lnTo>
                <a:close/>
                <a:moveTo>
                  <a:pt x="319294" y="870428"/>
                </a:moveTo>
                <a:lnTo>
                  <a:pt x="314457" y="876305"/>
                </a:lnTo>
                <a:lnTo>
                  <a:pt x="310539" y="873080"/>
                </a:lnTo>
                <a:close/>
                <a:moveTo>
                  <a:pt x="1341275" y="870340"/>
                </a:moveTo>
                <a:lnTo>
                  <a:pt x="1346806" y="871606"/>
                </a:lnTo>
                <a:lnTo>
                  <a:pt x="1341969" y="877483"/>
                </a:lnTo>
                <a:lnTo>
                  <a:pt x="1334826" y="878176"/>
                </a:lnTo>
                <a:lnTo>
                  <a:pt x="1332520" y="872992"/>
                </a:lnTo>
                <a:close/>
                <a:moveTo>
                  <a:pt x="1620646" y="870253"/>
                </a:moveTo>
                <a:cubicBezTo>
                  <a:pt x="1621340" y="877395"/>
                  <a:pt x="1613850" y="874517"/>
                  <a:pt x="1623299" y="879008"/>
                </a:cubicBezTo>
                <a:lnTo>
                  <a:pt x="1627563" y="885804"/>
                </a:lnTo>
                <a:lnTo>
                  <a:pt x="1630095" y="874743"/>
                </a:lnTo>
                <a:close/>
                <a:moveTo>
                  <a:pt x="1359131" y="868606"/>
                </a:moveTo>
                <a:lnTo>
                  <a:pt x="1361090" y="870219"/>
                </a:lnTo>
                <a:lnTo>
                  <a:pt x="1359661" y="870357"/>
                </a:lnTo>
                <a:close/>
                <a:moveTo>
                  <a:pt x="1434821" y="868467"/>
                </a:moveTo>
                <a:lnTo>
                  <a:pt x="1429984" y="874344"/>
                </a:lnTo>
                <a:lnTo>
                  <a:pt x="1435861" y="879181"/>
                </a:lnTo>
                <a:close/>
                <a:moveTo>
                  <a:pt x="1701518" y="867809"/>
                </a:moveTo>
                <a:cubicBezTo>
                  <a:pt x="1707742" y="876217"/>
                  <a:pt x="1704171" y="876564"/>
                  <a:pt x="1704171" y="876564"/>
                </a:cubicBezTo>
                <a:lnTo>
                  <a:pt x="1698294" y="871727"/>
                </a:lnTo>
                <a:close/>
                <a:moveTo>
                  <a:pt x="1386089" y="867792"/>
                </a:moveTo>
                <a:lnTo>
                  <a:pt x="1384823" y="873321"/>
                </a:lnTo>
                <a:cubicBezTo>
                  <a:pt x="1381426" y="875454"/>
                  <a:pt x="1380043" y="875138"/>
                  <a:pt x="1379842" y="875383"/>
                </a:cubicBezTo>
                <a:cubicBezTo>
                  <a:pt x="1379640" y="875628"/>
                  <a:pt x="1380620" y="876434"/>
                  <a:pt x="1381945" y="880811"/>
                </a:cubicBezTo>
                <a:lnTo>
                  <a:pt x="1385516" y="880464"/>
                </a:lnTo>
                <a:lnTo>
                  <a:pt x="1390007" y="871016"/>
                </a:lnTo>
                <a:close/>
                <a:moveTo>
                  <a:pt x="1604056" y="866456"/>
                </a:moveTo>
                <a:lnTo>
                  <a:pt x="1597606" y="874293"/>
                </a:lnTo>
                <a:lnTo>
                  <a:pt x="1606361" y="871640"/>
                </a:lnTo>
                <a:close/>
                <a:moveTo>
                  <a:pt x="1778820" y="865711"/>
                </a:moveTo>
                <a:lnTo>
                  <a:pt x="1777901" y="874813"/>
                </a:lnTo>
                <a:lnTo>
                  <a:pt x="1771677" y="866405"/>
                </a:lnTo>
                <a:close/>
                <a:moveTo>
                  <a:pt x="1237935" y="864151"/>
                </a:moveTo>
                <a:lnTo>
                  <a:pt x="1238628" y="871293"/>
                </a:lnTo>
                <a:lnTo>
                  <a:pt x="1243465" y="865416"/>
                </a:lnTo>
                <a:close/>
                <a:moveTo>
                  <a:pt x="1403598" y="862487"/>
                </a:moveTo>
                <a:lnTo>
                  <a:pt x="1393578" y="870669"/>
                </a:lnTo>
                <a:lnTo>
                  <a:pt x="1397496" y="873893"/>
                </a:lnTo>
                <a:lnTo>
                  <a:pt x="1405904" y="867670"/>
                </a:lnTo>
                <a:close/>
                <a:moveTo>
                  <a:pt x="1522489" y="861758"/>
                </a:moveTo>
                <a:lnTo>
                  <a:pt x="1513734" y="864411"/>
                </a:lnTo>
                <a:lnTo>
                  <a:pt x="1519611" y="869248"/>
                </a:lnTo>
                <a:close/>
                <a:moveTo>
                  <a:pt x="1333093" y="860319"/>
                </a:moveTo>
                <a:lnTo>
                  <a:pt x="1326990" y="871727"/>
                </a:lnTo>
                <a:lnTo>
                  <a:pt x="1332520" y="872992"/>
                </a:lnTo>
                <a:lnTo>
                  <a:pt x="1329296" y="876911"/>
                </a:lnTo>
                <a:lnTo>
                  <a:pt x="1333214" y="880135"/>
                </a:lnTo>
                <a:lnTo>
                  <a:pt x="1328377" y="886012"/>
                </a:lnTo>
                <a:lnTo>
                  <a:pt x="1331029" y="894766"/>
                </a:lnTo>
                <a:lnTo>
                  <a:pt x="1321009" y="902949"/>
                </a:lnTo>
                <a:lnTo>
                  <a:pt x="1318704" y="897766"/>
                </a:lnTo>
                <a:lnTo>
                  <a:pt x="1308336" y="902377"/>
                </a:lnTo>
                <a:lnTo>
                  <a:pt x="1317785" y="906867"/>
                </a:lnTo>
                <a:lnTo>
                  <a:pt x="1320090" y="912051"/>
                </a:lnTo>
                <a:lnTo>
                  <a:pt x="1326539" y="904215"/>
                </a:lnTo>
                <a:lnTo>
                  <a:pt x="1328845" y="909398"/>
                </a:lnTo>
                <a:lnTo>
                  <a:pt x="1332300" y="907861"/>
                </a:lnTo>
                <a:lnTo>
                  <a:pt x="1331376" y="898338"/>
                </a:lnTo>
                <a:lnTo>
                  <a:pt x="1334947" y="897991"/>
                </a:lnTo>
                <a:lnTo>
                  <a:pt x="1338518" y="897645"/>
                </a:lnTo>
                <a:lnTo>
                  <a:pt x="1337253" y="903175"/>
                </a:lnTo>
                <a:lnTo>
                  <a:pt x="1334029" y="907092"/>
                </a:lnTo>
                <a:lnTo>
                  <a:pt x="1341171" y="906399"/>
                </a:lnTo>
                <a:cubicBezTo>
                  <a:pt x="1345436" y="913195"/>
                  <a:pt x="1345783" y="916766"/>
                  <a:pt x="1354537" y="914113"/>
                </a:cubicBezTo>
                <a:lnTo>
                  <a:pt x="1350620" y="910889"/>
                </a:lnTo>
                <a:lnTo>
                  <a:pt x="1358681" y="901094"/>
                </a:lnTo>
                <a:cubicBezTo>
                  <a:pt x="1366742" y="891299"/>
                  <a:pt x="1368129" y="905584"/>
                  <a:pt x="1364783" y="889687"/>
                </a:cubicBezTo>
                <a:lnTo>
                  <a:pt x="1358334" y="897523"/>
                </a:lnTo>
                <a:lnTo>
                  <a:pt x="1356028" y="892340"/>
                </a:lnTo>
                <a:lnTo>
                  <a:pt x="1352457" y="892686"/>
                </a:lnTo>
                <a:lnTo>
                  <a:pt x="1348539" y="889462"/>
                </a:lnTo>
                <a:lnTo>
                  <a:pt x="1351763" y="885544"/>
                </a:lnTo>
                <a:lnTo>
                  <a:pt x="1357519" y="870565"/>
                </a:lnTo>
                <a:lnTo>
                  <a:pt x="1359661" y="870357"/>
                </a:lnTo>
                <a:lnTo>
                  <a:pt x="1361783" y="877361"/>
                </a:lnTo>
                <a:lnTo>
                  <a:pt x="1367314" y="878627"/>
                </a:lnTo>
                <a:lnTo>
                  <a:pt x="1364315" y="866301"/>
                </a:lnTo>
                <a:lnTo>
                  <a:pt x="1359131" y="868606"/>
                </a:lnTo>
                <a:lnTo>
                  <a:pt x="1357172" y="866994"/>
                </a:lnTo>
                <a:lnTo>
                  <a:pt x="1354867" y="861811"/>
                </a:lnTo>
                <a:lnTo>
                  <a:pt x="1351295" y="862158"/>
                </a:lnTo>
                <a:lnTo>
                  <a:pt x="1341275" y="870340"/>
                </a:lnTo>
                <a:close/>
                <a:moveTo>
                  <a:pt x="1828471" y="857286"/>
                </a:moveTo>
                <a:lnTo>
                  <a:pt x="1823634" y="863163"/>
                </a:lnTo>
                <a:lnTo>
                  <a:pt x="1819716" y="859938"/>
                </a:lnTo>
                <a:close/>
                <a:moveTo>
                  <a:pt x="1704050" y="856748"/>
                </a:moveTo>
                <a:lnTo>
                  <a:pt x="1709580" y="858014"/>
                </a:lnTo>
                <a:lnTo>
                  <a:pt x="1704743" y="863891"/>
                </a:lnTo>
                <a:close/>
                <a:moveTo>
                  <a:pt x="1498410" y="855084"/>
                </a:moveTo>
                <a:lnTo>
                  <a:pt x="1491960" y="862920"/>
                </a:lnTo>
                <a:lnTo>
                  <a:pt x="1502674" y="861880"/>
                </a:lnTo>
                <a:close/>
                <a:moveTo>
                  <a:pt x="1554283" y="855066"/>
                </a:moveTo>
                <a:lnTo>
                  <a:pt x="1547834" y="862902"/>
                </a:lnTo>
                <a:lnTo>
                  <a:pt x="1562120" y="861515"/>
                </a:lnTo>
                <a:close/>
                <a:moveTo>
                  <a:pt x="1262240" y="854581"/>
                </a:moveTo>
                <a:lnTo>
                  <a:pt x="1258668" y="854928"/>
                </a:lnTo>
                <a:lnTo>
                  <a:pt x="1252913" y="869906"/>
                </a:lnTo>
                <a:lnTo>
                  <a:pt x="1244505" y="876130"/>
                </a:lnTo>
                <a:lnTo>
                  <a:pt x="1250035" y="877396"/>
                </a:lnTo>
                <a:lnTo>
                  <a:pt x="1252913" y="869906"/>
                </a:lnTo>
                <a:lnTo>
                  <a:pt x="1263627" y="868867"/>
                </a:lnTo>
                <a:lnTo>
                  <a:pt x="1257750" y="864030"/>
                </a:lnTo>
                <a:lnTo>
                  <a:pt x="1264545" y="859765"/>
                </a:lnTo>
                <a:close/>
                <a:moveTo>
                  <a:pt x="339335" y="854062"/>
                </a:moveTo>
                <a:lnTo>
                  <a:pt x="345212" y="858899"/>
                </a:lnTo>
                <a:lnTo>
                  <a:pt x="341988" y="862817"/>
                </a:lnTo>
                <a:close/>
                <a:moveTo>
                  <a:pt x="1572140" y="853333"/>
                </a:moveTo>
                <a:lnTo>
                  <a:pt x="1569262" y="860823"/>
                </a:lnTo>
                <a:lnTo>
                  <a:pt x="1576404" y="860129"/>
                </a:lnTo>
                <a:close/>
                <a:moveTo>
                  <a:pt x="1299911" y="852727"/>
                </a:moveTo>
                <a:lnTo>
                  <a:pt x="1304176" y="859522"/>
                </a:lnTo>
                <a:lnTo>
                  <a:pt x="1297033" y="860216"/>
                </a:lnTo>
                <a:close/>
                <a:moveTo>
                  <a:pt x="1519490" y="849432"/>
                </a:moveTo>
                <a:lnTo>
                  <a:pt x="1512694" y="853697"/>
                </a:lnTo>
                <a:lnTo>
                  <a:pt x="1516612" y="856921"/>
                </a:lnTo>
                <a:lnTo>
                  <a:pt x="1519836" y="853004"/>
                </a:lnTo>
                <a:cubicBezTo>
                  <a:pt x="1531590" y="862678"/>
                  <a:pt x="1524795" y="866942"/>
                  <a:pt x="1527794" y="879268"/>
                </a:cubicBezTo>
                <a:cubicBezTo>
                  <a:pt x="1536549" y="876615"/>
                  <a:pt x="1538161" y="874656"/>
                  <a:pt x="1547262" y="875575"/>
                </a:cubicBezTo>
                <a:lnTo>
                  <a:pt x="1535856" y="869473"/>
                </a:lnTo>
                <a:lnTo>
                  <a:pt x="1539080" y="865555"/>
                </a:lnTo>
                <a:lnTo>
                  <a:pt x="1533897" y="867861"/>
                </a:lnTo>
                <a:cubicBezTo>
                  <a:pt x="1531244" y="859106"/>
                  <a:pt x="1529979" y="864636"/>
                  <a:pt x="1536774" y="860372"/>
                </a:cubicBezTo>
                <a:lnTo>
                  <a:pt x="1534122" y="851617"/>
                </a:lnTo>
                <a:lnTo>
                  <a:pt x="1527672" y="859453"/>
                </a:lnTo>
                <a:cubicBezTo>
                  <a:pt x="1521102" y="847473"/>
                  <a:pt x="1526061" y="861411"/>
                  <a:pt x="1519490" y="849432"/>
                </a:cubicBezTo>
                <a:close/>
                <a:moveTo>
                  <a:pt x="1429169" y="847387"/>
                </a:moveTo>
                <a:cubicBezTo>
                  <a:pt x="1422374" y="851651"/>
                  <a:pt x="1422374" y="851651"/>
                  <a:pt x="1419149" y="855569"/>
                </a:cubicBezTo>
                <a:cubicBezTo>
                  <a:pt x="1419149" y="855569"/>
                  <a:pt x="1417883" y="861100"/>
                  <a:pt x="1417883" y="861100"/>
                </a:cubicBezTo>
                <a:lnTo>
                  <a:pt x="1428943" y="863630"/>
                </a:lnTo>
                <a:close/>
                <a:moveTo>
                  <a:pt x="1440478" y="841203"/>
                </a:moveTo>
                <a:lnTo>
                  <a:pt x="1436455" y="843526"/>
                </a:lnTo>
                <a:cubicBezTo>
                  <a:pt x="1436052" y="844015"/>
                  <a:pt x="1436138" y="844908"/>
                  <a:pt x="1434699" y="848653"/>
                </a:cubicBezTo>
                <a:lnTo>
                  <a:pt x="1450943" y="848878"/>
                </a:lnTo>
                <a:lnTo>
                  <a:pt x="1452209" y="843347"/>
                </a:lnTo>
                <a:lnTo>
                  <a:pt x="1454704" y="844306"/>
                </a:lnTo>
                <a:lnTo>
                  <a:pt x="1453820" y="841389"/>
                </a:lnTo>
                <a:close/>
                <a:moveTo>
                  <a:pt x="1267995" y="839603"/>
                </a:moveTo>
                <a:lnTo>
                  <a:pt x="1260853" y="840296"/>
                </a:lnTo>
                <a:lnTo>
                  <a:pt x="1263158" y="845480"/>
                </a:lnTo>
                <a:lnTo>
                  <a:pt x="1268342" y="843174"/>
                </a:lnTo>
                <a:close/>
                <a:moveTo>
                  <a:pt x="1179633" y="839170"/>
                </a:moveTo>
                <a:lnTo>
                  <a:pt x="1174450" y="841475"/>
                </a:lnTo>
                <a:lnTo>
                  <a:pt x="1176756" y="846659"/>
                </a:lnTo>
                <a:lnTo>
                  <a:pt x="1180327" y="846312"/>
                </a:lnTo>
                <a:close/>
                <a:moveTo>
                  <a:pt x="328847" y="838859"/>
                </a:moveTo>
                <a:lnTo>
                  <a:pt x="337948" y="839778"/>
                </a:lnTo>
                <a:lnTo>
                  <a:pt x="331499" y="847614"/>
                </a:lnTo>
                <a:close/>
                <a:moveTo>
                  <a:pt x="1680195" y="833830"/>
                </a:moveTo>
                <a:cubicBezTo>
                  <a:pt x="1689990" y="841891"/>
                  <a:pt x="1691949" y="843504"/>
                  <a:pt x="1683888" y="853299"/>
                </a:cubicBezTo>
                <a:lnTo>
                  <a:pt x="1676052" y="846850"/>
                </a:lnTo>
                <a:lnTo>
                  <a:pt x="1682848" y="842585"/>
                </a:lnTo>
                <a:close/>
                <a:moveTo>
                  <a:pt x="1440454" y="833674"/>
                </a:moveTo>
                <a:lnTo>
                  <a:pt x="1437737" y="835380"/>
                </a:lnTo>
                <a:lnTo>
                  <a:pt x="1439727" y="838550"/>
                </a:lnTo>
                <a:lnTo>
                  <a:pt x="1442413" y="835286"/>
                </a:lnTo>
                <a:close/>
                <a:moveTo>
                  <a:pt x="1411538" y="832878"/>
                </a:moveTo>
                <a:lnTo>
                  <a:pt x="1408314" y="836795"/>
                </a:lnTo>
                <a:lnTo>
                  <a:pt x="1410107" y="840827"/>
                </a:lnTo>
                <a:lnTo>
                  <a:pt x="1413843" y="838060"/>
                </a:lnTo>
                <a:lnTo>
                  <a:pt x="1417414" y="837713"/>
                </a:lnTo>
                <a:lnTo>
                  <a:pt x="1415455" y="836102"/>
                </a:lnTo>
                <a:close/>
                <a:moveTo>
                  <a:pt x="1234814" y="832010"/>
                </a:moveTo>
                <a:lnTo>
                  <a:pt x="1226059" y="834662"/>
                </a:lnTo>
                <a:lnTo>
                  <a:pt x="1231936" y="839499"/>
                </a:lnTo>
                <a:close/>
                <a:moveTo>
                  <a:pt x="1440108" y="830103"/>
                </a:moveTo>
                <a:lnTo>
                  <a:pt x="1433889" y="832870"/>
                </a:lnTo>
                <a:lnTo>
                  <a:pt x="1436884" y="834021"/>
                </a:lnTo>
                <a:close/>
                <a:moveTo>
                  <a:pt x="1215588" y="828920"/>
                </a:moveTo>
                <a:lnTo>
                  <a:pt x="1215453" y="829695"/>
                </a:lnTo>
                <a:lnTo>
                  <a:pt x="1211428" y="832478"/>
                </a:lnTo>
                <a:lnTo>
                  <a:pt x="1215693" y="839274"/>
                </a:lnTo>
                <a:lnTo>
                  <a:pt x="1220529" y="833397"/>
                </a:lnTo>
                <a:cubicBezTo>
                  <a:pt x="1217275" y="832361"/>
                  <a:pt x="1215827" y="831375"/>
                  <a:pt x="1215300" y="830581"/>
                </a:cubicBezTo>
                <a:lnTo>
                  <a:pt x="1215453" y="829695"/>
                </a:lnTo>
                <a:lnTo>
                  <a:pt x="1216073" y="829267"/>
                </a:lnTo>
                <a:cubicBezTo>
                  <a:pt x="1216471" y="828721"/>
                  <a:pt x="1216013" y="828653"/>
                  <a:pt x="1215588" y="828920"/>
                </a:cubicBezTo>
                <a:close/>
                <a:moveTo>
                  <a:pt x="1306775" y="828416"/>
                </a:moveTo>
                <a:lnTo>
                  <a:pt x="1306585" y="828647"/>
                </a:lnTo>
                <a:lnTo>
                  <a:pt x="1306367" y="828468"/>
                </a:lnTo>
                <a:close/>
                <a:moveTo>
                  <a:pt x="1557040" y="827762"/>
                </a:moveTo>
                <a:lnTo>
                  <a:pt x="1554162" y="835252"/>
                </a:lnTo>
                <a:cubicBezTo>
                  <a:pt x="1561652" y="838130"/>
                  <a:pt x="1557734" y="834905"/>
                  <a:pt x="1561998" y="841700"/>
                </a:cubicBezTo>
                <a:lnTo>
                  <a:pt x="1567528" y="842966"/>
                </a:lnTo>
                <a:lnTo>
                  <a:pt x="1566262" y="848496"/>
                </a:lnTo>
                <a:lnTo>
                  <a:pt x="1562344" y="845272"/>
                </a:lnTo>
                <a:cubicBezTo>
                  <a:pt x="1559467" y="852761"/>
                  <a:pt x="1559120" y="849190"/>
                  <a:pt x="1561426" y="854373"/>
                </a:cubicBezTo>
                <a:lnTo>
                  <a:pt x="1575017" y="845844"/>
                </a:lnTo>
                <a:lnTo>
                  <a:pt x="1573405" y="847803"/>
                </a:lnTo>
                <a:lnTo>
                  <a:pt x="1578589" y="845497"/>
                </a:lnTo>
                <a:lnTo>
                  <a:pt x="1584813" y="853905"/>
                </a:lnTo>
                <a:cubicBezTo>
                  <a:pt x="1589303" y="844457"/>
                  <a:pt x="1586425" y="851946"/>
                  <a:pt x="1589303" y="844457"/>
                </a:cubicBezTo>
                <a:cubicBezTo>
                  <a:pt x="1586997" y="839273"/>
                  <a:pt x="1583079" y="836049"/>
                  <a:pt x="1575590" y="833171"/>
                </a:cubicBezTo>
                <a:cubicBezTo>
                  <a:pt x="1574671" y="842273"/>
                  <a:pt x="1570753" y="839048"/>
                  <a:pt x="1579854" y="839967"/>
                </a:cubicBezTo>
                <a:lnTo>
                  <a:pt x="1575017" y="845844"/>
                </a:lnTo>
                <a:lnTo>
                  <a:pt x="1569140" y="841007"/>
                </a:lnTo>
                <a:lnTo>
                  <a:pt x="1567528" y="842966"/>
                </a:lnTo>
                <a:cubicBezTo>
                  <a:pt x="1566835" y="835823"/>
                  <a:pt x="1570059" y="831905"/>
                  <a:pt x="1562570" y="829028"/>
                </a:cubicBezTo>
                <a:cubicBezTo>
                  <a:pt x="1562570" y="829028"/>
                  <a:pt x="1557040" y="827762"/>
                  <a:pt x="1557040" y="827762"/>
                </a:cubicBezTo>
                <a:close/>
                <a:moveTo>
                  <a:pt x="1459576" y="826411"/>
                </a:moveTo>
                <a:lnTo>
                  <a:pt x="1459256" y="827242"/>
                </a:lnTo>
                <a:lnTo>
                  <a:pt x="1459008" y="826582"/>
                </a:lnTo>
                <a:close/>
                <a:moveTo>
                  <a:pt x="1473861" y="825024"/>
                </a:moveTo>
                <a:lnTo>
                  <a:pt x="1472595" y="830554"/>
                </a:lnTo>
                <a:lnTo>
                  <a:pt x="1466718" y="825717"/>
                </a:lnTo>
                <a:close/>
                <a:moveTo>
                  <a:pt x="1291607" y="822892"/>
                </a:moveTo>
                <a:lnTo>
                  <a:pt x="1289076" y="833952"/>
                </a:lnTo>
                <a:lnTo>
                  <a:pt x="1284811" y="827156"/>
                </a:lnTo>
                <a:close/>
                <a:moveTo>
                  <a:pt x="1311422" y="822770"/>
                </a:moveTo>
                <a:cubicBezTo>
                  <a:pt x="1317299" y="827606"/>
                  <a:pt x="1313381" y="824382"/>
                  <a:pt x="1314074" y="831525"/>
                </a:cubicBezTo>
                <a:cubicBezTo>
                  <a:pt x="1308371" y="828473"/>
                  <a:pt x="1307881" y="828071"/>
                  <a:pt x="1307233" y="828358"/>
                </a:cubicBezTo>
                <a:lnTo>
                  <a:pt x="1306775" y="828416"/>
                </a:lnTo>
                <a:close/>
                <a:moveTo>
                  <a:pt x="1660952" y="821279"/>
                </a:moveTo>
                <a:cubicBezTo>
                  <a:pt x="1667523" y="833258"/>
                  <a:pt x="1668095" y="820585"/>
                  <a:pt x="1665910" y="835217"/>
                </a:cubicBezTo>
                <a:lnTo>
                  <a:pt x="1654503" y="829115"/>
                </a:lnTo>
                <a:close/>
                <a:moveTo>
                  <a:pt x="1676849" y="817933"/>
                </a:moveTo>
                <a:lnTo>
                  <a:pt x="1685950" y="818852"/>
                </a:lnTo>
                <a:lnTo>
                  <a:pt x="1684685" y="824382"/>
                </a:lnTo>
                <a:close/>
                <a:moveTo>
                  <a:pt x="1480310" y="817188"/>
                </a:moveTo>
                <a:lnTo>
                  <a:pt x="1479391" y="826289"/>
                </a:lnTo>
                <a:lnTo>
                  <a:pt x="1482390" y="838615"/>
                </a:lnTo>
                <a:lnTo>
                  <a:pt x="1474554" y="832166"/>
                </a:lnTo>
                <a:lnTo>
                  <a:pt x="1479391" y="826289"/>
                </a:lnTo>
                <a:lnTo>
                  <a:pt x="1473861" y="825024"/>
                </a:lnTo>
                <a:close/>
                <a:moveTo>
                  <a:pt x="1300015" y="816668"/>
                </a:moveTo>
                <a:lnTo>
                  <a:pt x="1300708" y="823810"/>
                </a:lnTo>
                <a:lnTo>
                  <a:pt x="1306367" y="828468"/>
                </a:lnTo>
                <a:lnTo>
                  <a:pt x="1299442" y="829340"/>
                </a:lnTo>
                <a:lnTo>
                  <a:pt x="1300708" y="823810"/>
                </a:lnTo>
                <a:lnTo>
                  <a:pt x="1295178" y="822545"/>
                </a:lnTo>
                <a:lnTo>
                  <a:pt x="1291607" y="822892"/>
                </a:lnTo>
                <a:lnTo>
                  <a:pt x="1291260" y="819320"/>
                </a:lnTo>
                <a:close/>
                <a:moveTo>
                  <a:pt x="1326972" y="815853"/>
                </a:moveTo>
                <a:cubicBezTo>
                  <a:pt x="1331584" y="826220"/>
                  <a:pt x="1333543" y="827832"/>
                  <a:pt x="1325481" y="837628"/>
                </a:cubicBezTo>
                <a:lnTo>
                  <a:pt x="1323401" y="816200"/>
                </a:lnTo>
                <a:close/>
                <a:moveTo>
                  <a:pt x="1382846" y="815835"/>
                </a:moveTo>
                <a:lnTo>
                  <a:pt x="1387111" y="822631"/>
                </a:lnTo>
                <a:cubicBezTo>
                  <a:pt x="1380315" y="826896"/>
                  <a:pt x="1385845" y="828161"/>
                  <a:pt x="1381581" y="821365"/>
                </a:cubicBezTo>
                <a:lnTo>
                  <a:pt x="1375132" y="829202"/>
                </a:lnTo>
                <a:lnTo>
                  <a:pt x="1372132" y="816875"/>
                </a:lnTo>
                <a:close/>
                <a:moveTo>
                  <a:pt x="1525124" y="814639"/>
                </a:moveTo>
                <a:lnTo>
                  <a:pt x="1529389" y="821435"/>
                </a:lnTo>
                <a:lnTo>
                  <a:pt x="1545633" y="821660"/>
                </a:lnTo>
                <a:cubicBezTo>
                  <a:pt x="1537571" y="831455"/>
                  <a:pt x="1542408" y="825578"/>
                  <a:pt x="1532041" y="830189"/>
                </a:cubicBezTo>
                <a:lnTo>
                  <a:pt x="1528470" y="830537"/>
                </a:lnTo>
                <a:lnTo>
                  <a:pt x="1526164" y="825353"/>
                </a:lnTo>
                <a:cubicBezTo>
                  <a:pt x="1517409" y="828006"/>
                  <a:pt x="1519368" y="829618"/>
                  <a:pt x="1509573" y="821556"/>
                </a:cubicBezTo>
                <a:cubicBezTo>
                  <a:pt x="1516369" y="817292"/>
                  <a:pt x="1511532" y="823169"/>
                  <a:pt x="1514410" y="815679"/>
                </a:cubicBezTo>
                <a:close/>
                <a:moveTo>
                  <a:pt x="1223979" y="813235"/>
                </a:moveTo>
                <a:lnTo>
                  <a:pt x="1214305" y="824989"/>
                </a:lnTo>
                <a:cubicBezTo>
                  <a:pt x="1221448" y="824296"/>
                  <a:pt x="1219836" y="826255"/>
                  <a:pt x="1229856" y="818072"/>
                </a:cubicBezTo>
                <a:cubicBezTo>
                  <a:pt x="1222367" y="815194"/>
                  <a:pt x="1226285" y="818418"/>
                  <a:pt x="1223979" y="813235"/>
                </a:cubicBezTo>
                <a:close/>
                <a:moveTo>
                  <a:pt x="1490677" y="812576"/>
                </a:moveTo>
                <a:cubicBezTo>
                  <a:pt x="1490677" y="812576"/>
                  <a:pt x="1492983" y="817760"/>
                  <a:pt x="1492983" y="817760"/>
                </a:cubicBezTo>
                <a:cubicBezTo>
                  <a:pt x="1500819" y="824209"/>
                  <a:pt x="1492983" y="817760"/>
                  <a:pt x="1500473" y="820637"/>
                </a:cubicBezTo>
                <a:lnTo>
                  <a:pt x="1503124" y="829392"/>
                </a:lnTo>
                <a:cubicBezTo>
                  <a:pt x="1492758" y="834004"/>
                  <a:pt x="1497595" y="828127"/>
                  <a:pt x="1489533" y="837922"/>
                </a:cubicBezTo>
                <a:lnTo>
                  <a:pt x="1485268" y="831126"/>
                </a:lnTo>
                <a:lnTo>
                  <a:pt x="1488493" y="827208"/>
                </a:lnTo>
                <a:lnTo>
                  <a:pt x="1490799" y="832392"/>
                </a:lnTo>
                <a:lnTo>
                  <a:pt x="1497248" y="824555"/>
                </a:lnTo>
                <a:lnTo>
                  <a:pt x="1488493" y="827208"/>
                </a:lnTo>
                <a:lnTo>
                  <a:pt x="1481922" y="815229"/>
                </a:lnTo>
                <a:close/>
                <a:moveTo>
                  <a:pt x="1510492" y="812455"/>
                </a:moveTo>
                <a:lnTo>
                  <a:pt x="1504043" y="820291"/>
                </a:lnTo>
                <a:lnTo>
                  <a:pt x="1503349" y="813148"/>
                </a:lnTo>
                <a:close/>
                <a:moveTo>
                  <a:pt x="1366256" y="812039"/>
                </a:moveTo>
                <a:cubicBezTo>
                  <a:pt x="1378009" y="821712"/>
                  <a:pt x="1349093" y="820915"/>
                  <a:pt x="1349093" y="820915"/>
                </a:cubicBezTo>
                <a:lnTo>
                  <a:pt x="1346787" y="815732"/>
                </a:lnTo>
                <a:close/>
                <a:moveTo>
                  <a:pt x="391049" y="811190"/>
                </a:moveTo>
                <a:lnTo>
                  <a:pt x="386212" y="817067"/>
                </a:lnTo>
                <a:lnTo>
                  <a:pt x="396926" y="816027"/>
                </a:lnTo>
                <a:close/>
                <a:moveTo>
                  <a:pt x="1375011" y="809386"/>
                </a:moveTo>
                <a:lnTo>
                  <a:pt x="1384112" y="810305"/>
                </a:lnTo>
                <a:lnTo>
                  <a:pt x="1380888" y="814223"/>
                </a:lnTo>
                <a:close/>
                <a:moveTo>
                  <a:pt x="1398397" y="808918"/>
                </a:moveTo>
                <a:lnTo>
                  <a:pt x="1401049" y="817673"/>
                </a:lnTo>
                <a:lnTo>
                  <a:pt x="1388376" y="817101"/>
                </a:lnTo>
                <a:close/>
                <a:moveTo>
                  <a:pt x="1711868" y="807323"/>
                </a:moveTo>
                <a:cubicBezTo>
                  <a:pt x="1716480" y="817690"/>
                  <a:pt x="1712215" y="810894"/>
                  <a:pt x="1709684" y="821955"/>
                </a:cubicBezTo>
                <a:cubicBezTo>
                  <a:pt x="1707032" y="813200"/>
                  <a:pt x="1707378" y="816771"/>
                  <a:pt x="1711868" y="807323"/>
                </a:cubicBezTo>
                <a:close/>
                <a:moveTo>
                  <a:pt x="1659218" y="803422"/>
                </a:moveTo>
                <a:lnTo>
                  <a:pt x="1666708" y="806300"/>
                </a:lnTo>
                <a:cubicBezTo>
                  <a:pt x="1671319" y="816667"/>
                  <a:pt x="1666361" y="802728"/>
                  <a:pt x="1674891" y="816320"/>
                </a:cubicBezTo>
                <a:cubicBezTo>
                  <a:pt x="1666136" y="818973"/>
                  <a:pt x="1661871" y="812177"/>
                  <a:pt x="1659218" y="803422"/>
                </a:cubicBezTo>
                <a:close/>
                <a:moveTo>
                  <a:pt x="1570856" y="802990"/>
                </a:moveTo>
                <a:lnTo>
                  <a:pt x="1566019" y="808867"/>
                </a:lnTo>
                <a:lnTo>
                  <a:pt x="1563714" y="803683"/>
                </a:lnTo>
                <a:close/>
                <a:moveTo>
                  <a:pt x="384826" y="802782"/>
                </a:moveTo>
                <a:lnTo>
                  <a:pt x="385519" y="809924"/>
                </a:lnTo>
                <a:lnTo>
                  <a:pt x="390702" y="807619"/>
                </a:lnTo>
                <a:lnTo>
                  <a:pt x="393927" y="803701"/>
                </a:lnTo>
                <a:close/>
                <a:moveTo>
                  <a:pt x="1404846" y="801082"/>
                </a:moveTo>
                <a:lnTo>
                  <a:pt x="1412335" y="803960"/>
                </a:lnTo>
                <a:lnTo>
                  <a:pt x="1407498" y="809837"/>
                </a:lnTo>
                <a:close/>
                <a:moveTo>
                  <a:pt x="1633526" y="798707"/>
                </a:moveTo>
                <a:lnTo>
                  <a:pt x="1634220" y="805850"/>
                </a:lnTo>
                <a:lnTo>
                  <a:pt x="1627077" y="806543"/>
                </a:lnTo>
                <a:close/>
                <a:moveTo>
                  <a:pt x="1364869" y="797754"/>
                </a:moveTo>
                <a:cubicBezTo>
                  <a:pt x="1375930" y="800285"/>
                  <a:pt x="1361297" y="798100"/>
                  <a:pt x="1374317" y="802244"/>
                </a:cubicBezTo>
                <a:lnTo>
                  <a:pt x="1369827" y="811692"/>
                </a:lnTo>
                <a:lnTo>
                  <a:pt x="1366256" y="812039"/>
                </a:lnTo>
                <a:close/>
                <a:moveTo>
                  <a:pt x="1444129" y="797268"/>
                </a:moveTo>
                <a:lnTo>
                  <a:pt x="1450006" y="802105"/>
                </a:lnTo>
                <a:lnTo>
                  <a:pt x="1443211" y="806370"/>
                </a:lnTo>
                <a:close/>
                <a:moveTo>
                  <a:pt x="1283649" y="796627"/>
                </a:moveTo>
                <a:cubicBezTo>
                  <a:pt x="1287913" y="803423"/>
                  <a:pt x="1283995" y="800199"/>
                  <a:pt x="1293444" y="804689"/>
                </a:cubicBezTo>
                <a:cubicBezTo>
                  <a:pt x="1283250" y="811085"/>
                  <a:pt x="1286338" y="808082"/>
                  <a:pt x="1283853" y="805113"/>
                </a:cubicBezTo>
                <a:lnTo>
                  <a:pt x="1280906" y="803588"/>
                </a:lnTo>
                <a:lnTo>
                  <a:pt x="1277081" y="807291"/>
                </a:lnTo>
                <a:cubicBezTo>
                  <a:pt x="1274496" y="810246"/>
                  <a:pt x="1277951" y="807545"/>
                  <a:pt x="1268446" y="807115"/>
                </a:cubicBezTo>
                <a:lnTo>
                  <a:pt x="1276507" y="797321"/>
                </a:lnTo>
                <a:lnTo>
                  <a:pt x="1280425" y="800545"/>
                </a:lnTo>
                <a:close/>
                <a:moveTo>
                  <a:pt x="1674769" y="796505"/>
                </a:moveTo>
                <a:lnTo>
                  <a:pt x="1677075" y="801689"/>
                </a:lnTo>
                <a:lnTo>
                  <a:pt x="1668320" y="804341"/>
                </a:lnTo>
                <a:close/>
                <a:moveTo>
                  <a:pt x="1398969" y="796245"/>
                </a:moveTo>
                <a:lnTo>
                  <a:pt x="1398397" y="808918"/>
                </a:lnTo>
                <a:lnTo>
                  <a:pt x="1392519" y="804082"/>
                </a:lnTo>
                <a:close/>
                <a:moveTo>
                  <a:pt x="365929" y="793803"/>
                </a:moveTo>
                <a:lnTo>
                  <a:pt x="361092" y="799680"/>
                </a:lnTo>
                <a:lnTo>
                  <a:pt x="357174" y="796455"/>
                </a:lnTo>
                <a:close/>
                <a:moveTo>
                  <a:pt x="1647464" y="793749"/>
                </a:moveTo>
                <a:lnTo>
                  <a:pt x="1655300" y="800199"/>
                </a:lnTo>
                <a:lnTo>
                  <a:pt x="1648158" y="800892"/>
                </a:lnTo>
                <a:close/>
                <a:moveTo>
                  <a:pt x="1463598" y="793576"/>
                </a:moveTo>
                <a:lnTo>
                  <a:pt x="1471781" y="803597"/>
                </a:lnTo>
                <a:lnTo>
                  <a:pt x="1464985" y="807862"/>
                </a:lnTo>
                <a:close/>
                <a:moveTo>
                  <a:pt x="1506022" y="791935"/>
                </a:moveTo>
                <a:cubicBezTo>
                  <a:pt x="1508096" y="792410"/>
                  <a:pt x="1510544" y="794425"/>
                  <a:pt x="1517860" y="795518"/>
                </a:cubicBezTo>
                <a:lnTo>
                  <a:pt x="1511412" y="803353"/>
                </a:lnTo>
                <a:lnTo>
                  <a:pt x="1520944" y="801751"/>
                </a:lnTo>
                <a:cubicBezTo>
                  <a:pt x="1521549" y="801017"/>
                  <a:pt x="1521951" y="800527"/>
                  <a:pt x="1529268" y="801619"/>
                </a:cubicBezTo>
                <a:lnTo>
                  <a:pt x="1510492" y="812455"/>
                </a:lnTo>
                <a:lnTo>
                  <a:pt x="1511411" y="803353"/>
                </a:lnTo>
                <a:lnTo>
                  <a:pt x="1507493" y="800129"/>
                </a:lnTo>
                <a:cubicBezTo>
                  <a:pt x="1504616" y="807618"/>
                  <a:pt x="1504616" y="807618"/>
                  <a:pt x="1501391" y="811536"/>
                </a:cubicBezTo>
                <a:cubicBezTo>
                  <a:pt x="1498166" y="815454"/>
                  <a:pt x="1504962" y="811190"/>
                  <a:pt x="1496207" y="813842"/>
                </a:cubicBezTo>
                <a:lnTo>
                  <a:pt x="1488024" y="803822"/>
                </a:lnTo>
                <a:cubicBezTo>
                  <a:pt x="1496779" y="801169"/>
                  <a:pt x="1491249" y="799904"/>
                  <a:pt x="1495514" y="806699"/>
                </a:cubicBezTo>
                <a:lnTo>
                  <a:pt x="1501963" y="798863"/>
                </a:lnTo>
                <a:lnTo>
                  <a:pt x="1496433" y="797598"/>
                </a:lnTo>
                <a:cubicBezTo>
                  <a:pt x="1502249" y="792527"/>
                  <a:pt x="1503948" y="791461"/>
                  <a:pt x="1506022" y="791935"/>
                </a:cubicBezTo>
                <a:close/>
                <a:moveTo>
                  <a:pt x="1686748" y="789935"/>
                </a:moveTo>
                <a:lnTo>
                  <a:pt x="1687441" y="797078"/>
                </a:lnTo>
                <a:lnTo>
                  <a:pt x="1681911" y="795812"/>
                </a:lnTo>
                <a:close/>
                <a:moveTo>
                  <a:pt x="277220" y="789798"/>
                </a:moveTo>
                <a:lnTo>
                  <a:pt x="279527" y="794982"/>
                </a:lnTo>
                <a:cubicBezTo>
                  <a:pt x="283097" y="794635"/>
                  <a:pt x="275261" y="788186"/>
                  <a:pt x="285056" y="796247"/>
                </a:cubicBezTo>
                <a:lnTo>
                  <a:pt x="287015" y="797860"/>
                </a:lnTo>
                <a:cubicBezTo>
                  <a:pt x="292892" y="802697"/>
                  <a:pt x="290014" y="810186"/>
                  <a:pt x="292667" y="818940"/>
                </a:cubicBezTo>
                <a:lnTo>
                  <a:pt x="275504" y="827816"/>
                </a:lnTo>
                <a:cubicBezTo>
                  <a:pt x="264096" y="821714"/>
                  <a:pt x="268361" y="828510"/>
                  <a:pt x="260525" y="822061"/>
                </a:cubicBezTo>
                <a:cubicBezTo>
                  <a:pt x="258567" y="820449"/>
                  <a:pt x="260180" y="818490"/>
                  <a:pt x="259833" y="814919"/>
                </a:cubicBezTo>
                <a:lnTo>
                  <a:pt x="254302" y="813653"/>
                </a:lnTo>
                <a:cubicBezTo>
                  <a:pt x="262767" y="803368"/>
                  <a:pt x="258145" y="804493"/>
                  <a:pt x="259532" y="802246"/>
                </a:cubicBezTo>
                <a:cubicBezTo>
                  <a:pt x="259994" y="801497"/>
                  <a:pt x="261124" y="800373"/>
                  <a:pt x="263629" y="798327"/>
                </a:cubicBezTo>
                <a:cubicBezTo>
                  <a:pt x="268465" y="792451"/>
                  <a:pt x="265588" y="799940"/>
                  <a:pt x="277220" y="789798"/>
                </a:cubicBezTo>
                <a:close/>
                <a:moveTo>
                  <a:pt x="1416131" y="787370"/>
                </a:moveTo>
                <a:lnTo>
                  <a:pt x="1425233" y="788289"/>
                </a:lnTo>
                <a:lnTo>
                  <a:pt x="1418784" y="796124"/>
                </a:lnTo>
                <a:lnTo>
                  <a:pt x="1436641" y="794391"/>
                </a:lnTo>
                <a:lnTo>
                  <a:pt x="1435722" y="803493"/>
                </a:lnTo>
                <a:lnTo>
                  <a:pt x="1432498" y="807410"/>
                </a:lnTo>
                <a:lnTo>
                  <a:pt x="1421090" y="801308"/>
                </a:lnTo>
                <a:lnTo>
                  <a:pt x="1423743" y="810063"/>
                </a:lnTo>
                <a:cubicBezTo>
                  <a:pt x="1411763" y="816633"/>
                  <a:pt x="1418906" y="815940"/>
                  <a:pt x="1406233" y="815368"/>
                </a:cubicBezTo>
                <a:lnTo>
                  <a:pt x="1414641" y="809144"/>
                </a:lnTo>
                <a:lnTo>
                  <a:pt x="1415560" y="800042"/>
                </a:lnTo>
                <a:lnTo>
                  <a:pt x="1418784" y="796125"/>
                </a:lnTo>
                <a:close/>
                <a:moveTo>
                  <a:pt x="1291710" y="786832"/>
                </a:moveTo>
                <a:lnTo>
                  <a:pt x="1299546" y="793281"/>
                </a:lnTo>
                <a:lnTo>
                  <a:pt x="1292404" y="793975"/>
                </a:lnTo>
                <a:close/>
                <a:moveTo>
                  <a:pt x="1536635" y="784682"/>
                </a:moveTo>
                <a:lnTo>
                  <a:pt x="1535716" y="793784"/>
                </a:lnTo>
                <a:lnTo>
                  <a:pt x="1527880" y="787335"/>
                </a:lnTo>
                <a:lnTo>
                  <a:pt x="1533064" y="785029"/>
                </a:lnTo>
                <a:close/>
                <a:moveTo>
                  <a:pt x="1450744" y="779508"/>
                </a:moveTo>
                <a:lnTo>
                  <a:pt x="1452504" y="779671"/>
                </a:lnTo>
                <a:cubicBezTo>
                  <a:pt x="1453797" y="780221"/>
                  <a:pt x="1450359" y="780780"/>
                  <a:pt x="1450585" y="779632"/>
                </a:cubicBezTo>
                <a:close/>
                <a:moveTo>
                  <a:pt x="1357605" y="778633"/>
                </a:moveTo>
                <a:lnTo>
                  <a:pt x="1365441" y="785082"/>
                </a:lnTo>
                <a:lnTo>
                  <a:pt x="1358645" y="789347"/>
                </a:lnTo>
                <a:close/>
                <a:moveTo>
                  <a:pt x="1570041" y="776031"/>
                </a:moveTo>
                <a:lnTo>
                  <a:pt x="1577531" y="778909"/>
                </a:lnTo>
                <a:lnTo>
                  <a:pt x="1572694" y="784786"/>
                </a:lnTo>
                <a:close/>
                <a:moveTo>
                  <a:pt x="1672688" y="775078"/>
                </a:moveTo>
                <a:lnTo>
                  <a:pt x="1678218" y="776343"/>
                </a:lnTo>
                <a:lnTo>
                  <a:pt x="1670157" y="786139"/>
                </a:lnTo>
                <a:close/>
                <a:moveTo>
                  <a:pt x="1382257" y="772633"/>
                </a:moveTo>
                <a:lnTo>
                  <a:pt x="1389746" y="775511"/>
                </a:lnTo>
                <a:lnTo>
                  <a:pt x="1383297" y="783348"/>
                </a:lnTo>
                <a:close/>
                <a:moveTo>
                  <a:pt x="1182147" y="772235"/>
                </a:moveTo>
                <a:lnTo>
                  <a:pt x="1186065" y="775460"/>
                </a:lnTo>
                <a:lnTo>
                  <a:pt x="1183564" y="776217"/>
                </a:lnTo>
                <a:close/>
                <a:moveTo>
                  <a:pt x="1603795" y="770952"/>
                </a:moveTo>
                <a:lnTo>
                  <a:pt x="1610019" y="779360"/>
                </a:lnTo>
                <a:lnTo>
                  <a:pt x="1598387" y="789502"/>
                </a:lnTo>
                <a:lnTo>
                  <a:pt x="1603916" y="790767"/>
                </a:lnTo>
                <a:lnTo>
                  <a:pt x="1597467" y="798603"/>
                </a:lnTo>
                <a:lnTo>
                  <a:pt x="1595162" y="793420"/>
                </a:lnTo>
                <a:lnTo>
                  <a:pt x="1584448" y="794460"/>
                </a:lnTo>
                <a:cubicBezTo>
                  <a:pt x="1580183" y="787664"/>
                  <a:pt x="1586060" y="792501"/>
                  <a:pt x="1578571" y="789623"/>
                </a:cubicBezTo>
                <a:lnTo>
                  <a:pt x="1579490" y="780521"/>
                </a:lnTo>
                <a:lnTo>
                  <a:pt x="1584674" y="778216"/>
                </a:lnTo>
                <a:lnTo>
                  <a:pt x="1587326" y="786971"/>
                </a:lnTo>
                <a:lnTo>
                  <a:pt x="1590551" y="783052"/>
                </a:lnTo>
                <a:lnTo>
                  <a:pt x="1594469" y="786277"/>
                </a:lnTo>
                <a:cubicBezTo>
                  <a:pt x="1602530" y="776482"/>
                  <a:pt x="1597693" y="782359"/>
                  <a:pt x="1600224" y="771299"/>
                </a:cubicBezTo>
                <a:close/>
                <a:moveTo>
                  <a:pt x="1511862" y="770865"/>
                </a:moveTo>
                <a:lnTo>
                  <a:pt x="1518085" y="779274"/>
                </a:lnTo>
                <a:lnTo>
                  <a:pt x="1525228" y="778580"/>
                </a:lnTo>
                <a:lnTo>
                  <a:pt x="1527880" y="787335"/>
                </a:lnTo>
                <a:lnTo>
                  <a:pt x="1519126" y="789988"/>
                </a:lnTo>
                <a:lnTo>
                  <a:pt x="1516820" y="784804"/>
                </a:lnTo>
                <a:lnTo>
                  <a:pt x="1508065" y="787456"/>
                </a:lnTo>
                <a:cubicBezTo>
                  <a:pt x="1503800" y="780661"/>
                  <a:pt x="1509677" y="785497"/>
                  <a:pt x="1502188" y="782620"/>
                </a:cubicBezTo>
                <a:close/>
                <a:moveTo>
                  <a:pt x="1551492" y="770623"/>
                </a:moveTo>
                <a:lnTo>
                  <a:pt x="1553798" y="775806"/>
                </a:lnTo>
                <a:lnTo>
                  <a:pt x="1557022" y="771888"/>
                </a:lnTo>
                <a:cubicBezTo>
                  <a:pt x="1563246" y="780297"/>
                  <a:pt x="1561634" y="782255"/>
                  <a:pt x="1560715" y="791357"/>
                </a:cubicBezTo>
                <a:lnTo>
                  <a:pt x="1568204" y="794234"/>
                </a:lnTo>
                <a:lnTo>
                  <a:pt x="1558184" y="802417"/>
                </a:lnTo>
                <a:cubicBezTo>
                  <a:pt x="1556918" y="807947"/>
                  <a:pt x="1561755" y="802070"/>
                  <a:pt x="1553694" y="811865"/>
                </a:cubicBezTo>
                <a:lnTo>
                  <a:pt x="1548164" y="810599"/>
                </a:lnTo>
                <a:cubicBezTo>
                  <a:pt x="1555879" y="797234"/>
                  <a:pt x="1548736" y="797927"/>
                  <a:pt x="1539287" y="793437"/>
                </a:cubicBezTo>
                <a:lnTo>
                  <a:pt x="1544124" y="787560"/>
                </a:lnTo>
                <a:lnTo>
                  <a:pt x="1540206" y="784335"/>
                </a:lnTo>
                <a:lnTo>
                  <a:pt x="1543431" y="780417"/>
                </a:lnTo>
                <a:lnTo>
                  <a:pt x="1539513" y="777193"/>
                </a:lnTo>
                <a:cubicBezTo>
                  <a:pt x="1546309" y="772928"/>
                  <a:pt x="1541472" y="778805"/>
                  <a:pt x="1544350" y="771316"/>
                </a:cubicBezTo>
                <a:lnTo>
                  <a:pt x="1548268" y="774540"/>
                </a:lnTo>
                <a:close/>
                <a:moveTo>
                  <a:pt x="1264114" y="769460"/>
                </a:moveTo>
                <a:cubicBezTo>
                  <a:pt x="1266591" y="769444"/>
                  <a:pt x="1269356" y="770077"/>
                  <a:pt x="1274080" y="772322"/>
                </a:cubicBezTo>
                <a:cubicBezTo>
                  <a:pt x="1263713" y="776934"/>
                  <a:pt x="1265325" y="774975"/>
                  <a:pt x="1256570" y="777627"/>
                </a:cubicBezTo>
                <a:lnTo>
                  <a:pt x="1255877" y="770485"/>
                </a:lnTo>
                <a:cubicBezTo>
                  <a:pt x="1259448" y="770138"/>
                  <a:pt x="1261637" y="769475"/>
                  <a:pt x="1264114" y="769460"/>
                </a:cubicBezTo>
                <a:close/>
                <a:moveTo>
                  <a:pt x="1454029" y="769271"/>
                </a:moveTo>
                <a:cubicBezTo>
                  <a:pt x="1460599" y="781250"/>
                  <a:pt x="1455641" y="767312"/>
                  <a:pt x="1462211" y="779291"/>
                </a:cubicBezTo>
                <a:cubicBezTo>
                  <a:pt x="1453456" y="781944"/>
                  <a:pt x="1458987" y="783209"/>
                  <a:pt x="1454722" y="776414"/>
                </a:cubicBezTo>
                <a:lnTo>
                  <a:pt x="1450744" y="779508"/>
                </a:lnTo>
                <a:lnTo>
                  <a:pt x="1445968" y="779066"/>
                </a:lnTo>
                <a:lnTo>
                  <a:pt x="1450232" y="785861"/>
                </a:lnTo>
                <a:lnTo>
                  <a:pt x="1453456" y="781944"/>
                </a:lnTo>
                <a:cubicBezTo>
                  <a:pt x="1455415" y="783556"/>
                  <a:pt x="1457375" y="785169"/>
                  <a:pt x="1454151" y="789086"/>
                </a:cubicBezTo>
                <a:cubicBezTo>
                  <a:pt x="1447701" y="796922"/>
                  <a:pt x="1447354" y="793351"/>
                  <a:pt x="1445049" y="788167"/>
                </a:cubicBezTo>
                <a:lnTo>
                  <a:pt x="1436641" y="794391"/>
                </a:lnTo>
                <a:lnTo>
                  <a:pt x="1440784" y="781371"/>
                </a:lnTo>
                <a:lnTo>
                  <a:pt x="1445968" y="779065"/>
                </a:lnTo>
                <a:lnTo>
                  <a:pt x="1446886" y="769964"/>
                </a:lnTo>
                <a:lnTo>
                  <a:pt x="1449192" y="775148"/>
                </a:lnTo>
                <a:close/>
                <a:moveTo>
                  <a:pt x="1296773" y="764711"/>
                </a:moveTo>
                <a:lnTo>
                  <a:pt x="1304956" y="774732"/>
                </a:lnTo>
                <a:lnTo>
                  <a:pt x="1299772" y="777037"/>
                </a:lnTo>
                <a:lnTo>
                  <a:pt x="1300120" y="780608"/>
                </a:lnTo>
                <a:lnTo>
                  <a:pt x="1307608" y="783486"/>
                </a:lnTo>
                <a:lnTo>
                  <a:pt x="1299200" y="789710"/>
                </a:lnTo>
                <a:lnTo>
                  <a:pt x="1300119" y="780609"/>
                </a:lnTo>
                <a:lnTo>
                  <a:pt x="1296548" y="780955"/>
                </a:lnTo>
                <a:lnTo>
                  <a:pt x="1294242" y="775772"/>
                </a:lnTo>
                <a:lnTo>
                  <a:pt x="1285140" y="774853"/>
                </a:lnTo>
                <a:lnTo>
                  <a:pt x="1289977" y="768976"/>
                </a:lnTo>
                <a:cubicBezTo>
                  <a:pt x="1296426" y="761140"/>
                  <a:pt x="1289977" y="768976"/>
                  <a:pt x="1296773" y="764711"/>
                </a:cubicBezTo>
                <a:close/>
                <a:moveTo>
                  <a:pt x="1487782" y="764191"/>
                </a:moveTo>
                <a:lnTo>
                  <a:pt x="1488475" y="771334"/>
                </a:lnTo>
                <a:lnTo>
                  <a:pt x="1492393" y="774558"/>
                </a:lnTo>
                <a:lnTo>
                  <a:pt x="1487556" y="780435"/>
                </a:lnTo>
                <a:lnTo>
                  <a:pt x="1482026" y="779170"/>
                </a:lnTo>
                <a:lnTo>
                  <a:pt x="1480761" y="784700"/>
                </a:lnTo>
                <a:lnTo>
                  <a:pt x="1475231" y="783434"/>
                </a:lnTo>
                <a:lnTo>
                  <a:pt x="1478108" y="775945"/>
                </a:lnTo>
                <a:lnTo>
                  <a:pt x="1482026" y="779169"/>
                </a:lnTo>
                <a:lnTo>
                  <a:pt x="1488475" y="771333"/>
                </a:lnTo>
                <a:lnTo>
                  <a:pt x="1484557" y="768109"/>
                </a:lnTo>
                <a:close/>
                <a:moveTo>
                  <a:pt x="1797681" y="762943"/>
                </a:moveTo>
                <a:lnTo>
                  <a:pt x="1803211" y="764208"/>
                </a:lnTo>
                <a:lnTo>
                  <a:pt x="1801946" y="769738"/>
                </a:lnTo>
                <a:lnTo>
                  <a:pt x="1794803" y="770432"/>
                </a:lnTo>
                <a:close/>
                <a:moveTo>
                  <a:pt x="1732705" y="762042"/>
                </a:moveTo>
                <a:lnTo>
                  <a:pt x="1740195" y="764919"/>
                </a:lnTo>
                <a:lnTo>
                  <a:pt x="1733399" y="769184"/>
                </a:lnTo>
                <a:close/>
                <a:moveTo>
                  <a:pt x="1427989" y="760984"/>
                </a:moveTo>
                <a:lnTo>
                  <a:pt x="1435825" y="767433"/>
                </a:lnTo>
                <a:lnTo>
                  <a:pt x="1421540" y="768820"/>
                </a:lnTo>
                <a:close/>
                <a:moveTo>
                  <a:pt x="1505291" y="758886"/>
                </a:moveTo>
                <a:lnTo>
                  <a:pt x="1511515" y="767294"/>
                </a:lnTo>
                <a:lnTo>
                  <a:pt x="1504025" y="764416"/>
                </a:lnTo>
                <a:cubicBezTo>
                  <a:pt x="1499535" y="773865"/>
                  <a:pt x="1500801" y="768334"/>
                  <a:pt x="1499882" y="777436"/>
                </a:cubicBezTo>
                <a:lnTo>
                  <a:pt x="1492393" y="774558"/>
                </a:lnTo>
                <a:lnTo>
                  <a:pt x="1496883" y="765110"/>
                </a:lnTo>
                <a:close/>
                <a:moveTo>
                  <a:pt x="1537491" y="758689"/>
                </a:moveTo>
                <a:cubicBezTo>
                  <a:pt x="1538182" y="758848"/>
                  <a:pt x="1538759" y="760144"/>
                  <a:pt x="1543656" y="764174"/>
                </a:cubicBezTo>
                <a:cubicBezTo>
                  <a:pt x="1531330" y="767173"/>
                  <a:pt x="1542391" y="769704"/>
                  <a:pt x="1530637" y="760031"/>
                </a:cubicBezTo>
                <a:cubicBezTo>
                  <a:pt x="1535994" y="759510"/>
                  <a:pt x="1536800" y="758531"/>
                  <a:pt x="1537491" y="758689"/>
                </a:cubicBezTo>
                <a:close/>
                <a:moveTo>
                  <a:pt x="1324996" y="758366"/>
                </a:moveTo>
                <a:lnTo>
                  <a:pt x="1324077" y="767468"/>
                </a:lnTo>
                <a:lnTo>
                  <a:pt x="1318200" y="762631"/>
                </a:lnTo>
                <a:close/>
                <a:moveTo>
                  <a:pt x="1414970" y="756841"/>
                </a:moveTo>
                <a:cubicBezTo>
                  <a:pt x="1416011" y="767555"/>
                  <a:pt x="1419235" y="763636"/>
                  <a:pt x="1412439" y="767901"/>
                </a:cubicBezTo>
                <a:lnTo>
                  <a:pt x="1421888" y="772391"/>
                </a:lnTo>
                <a:lnTo>
                  <a:pt x="1422234" y="775963"/>
                </a:lnTo>
                <a:cubicBezTo>
                  <a:pt x="1409908" y="778962"/>
                  <a:pt x="1410827" y="769860"/>
                  <a:pt x="1404950" y="765023"/>
                </a:cubicBezTo>
                <a:close/>
                <a:moveTo>
                  <a:pt x="1241817" y="755627"/>
                </a:moveTo>
                <a:lnTo>
                  <a:pt x="1251959" y="767260"/>
                </a:lnTo>
                <a:lnTo>
                  <a:pt x="1255877" y="770485"/>
                </a:lnTo>
                <a:cubicBezTo>
                  <a:pt x="1245509" y="775096"/>
                  <a:pt x="1247469" y="776709"/>
                  <a:pt x="1237673" y="768647"/>
                </a:cubicBezTo>
                <a:cubicBezTo>
                  <a:pt x="1244123" y="760811"/>
                  <a:pt x="1242510" y="762770"/>
                  <a:pt x="1241817" y="755627"/>
                </a:cubicBezTo>
                <a:close/>
                <a:moveTo>
                  <a:pt x="1479599" y="754171"/>
                </a:moveTo>
                <a:cubicBezTo>
                  <a:pt x="1483864" y="760967"/>
                  <a:pt x="1483517" y="757395"/>
                  <a:pt x="1482598" y="766497"/>
                </a:cubicBezTo>
                <a:lnTo>
                  <a:pt x="1471191" y="760395"/>
                </a:lnTo>
                <a:close/>
                <a:moveTo>
                  <a:pt x="1391237" y="753738"/>
                </a:moveTo>
                <a:lnTo>
                  <a:pt x="1381217" y="761921"/>
                </a:lnTo>
                <a:lnTo>
                  <a:pt x="1380523" y="754778"/>
                </a:lnTo>
                <a:close/>
                <a:moveTo>
                  <a:pt x="1250572" y="752975"/>
                </a:moveTo>
                <a:lnTo>
                  <a:pt x="1256449" y="757812"/>
                </a:lnTo>
                <a:lnTo>
                  <a:pt x="1251265" y="760117"/>
                </a:lnTo>
                <a:close/>
                <a:moveTo>
                  <a:pt x="1401951" y="752697"/>
                </a:moveTo>
                <a:lnTo>
                  <a:pt x="1411399" y="757187"/>
                </a:lnTo>
                <a:lnTo>
                  <a:pt x="1400685" y="758227"/>
                </a:lnTo>
                <a:close/>
                <a:moveTo>
                  <a:pt x="1363932" y="750981"/>
                </a:moveTo>
                <a:lnTo>
                  <a:pt x="1367850" y="754206"/>
                </a:lnTo>
                <a:cubicBezTo>
                  <a:pt x="1363013" y="760083"/>
                  <a:pt x="1366238" y="756165"/>
                  <a:pt x="1359095" y="756858"/>
                </a:cubicBezTo>
                <a:close/>
                <a:moveTo>
                  <a:pt x="1484436" y="748294"/>
                </a:moveTo>
                <a:lnTo>
                  <a:pt x="1490313" y="753131"/>
                </a:lnTo>
                <a:lnTo>
                  <a:pt x="1485129" y="755436"/>
                </a:lnTo>
                <a:close/>
                <a:moveTo>
                  <a:pt x="1527637" y="747704"/>
                </a:moveTo>
                <a:lnTo>
                  <a:pt x="1533168" y="748970"/>
                </a:lnTo>
                <a:lnTo>
                  <a:pt x="1533515" y="752541"/>
                </a:lnTo>
                <a:lnTo>
                  <a:pt x="1523494" y="760724"/>
                </a:lnTo>
                <a:lnTo>
                  <a:pt x="1521535" y="759112"/>
                </a:lnTo>
                <a:close/>
                <a:moveTo>
                  <a:pt x="400358" y="739991"/>
                </a:moveTo>
                <a:lnTo>
                  <a:pt x="393216" y="740684"/>
                </a:lnTo>
                <a:lnTo>
                  <a:pt x="393909" y="747827"/>
                </a:lnTo>
                <a:close/>
                <a:moveTo>
                  <a:pt x="1310589" y="739938"/>
                </a:moveTo>
                <a:lnTo>
                  <a:pt x="1312895" y="745122"/>
                </a:lnTo>
                <a:lnTo>
                  <a:pt x="1304140" y="747774"/>
                </a:lnTo>
                <a:lnTo>
                  <a:pt x="1303447" y="740632"/>
                </a:lnTo>
                <a:close/>
                <a:moveTo>
                  <a:pt x="1537657" y="739522"/>
                </a:moveTo>
                <a:lnTo>
                  <a:pt x="1541575" y="742747"/>
                </a:lnTo>
                <a:lnTo>
                  <a:pt x="1532820" y="745399"/>
                </a:lnTo>
                <a:close/>
                <a:moveTo>
                  <a:pt x="1689036" y="739244"/>
                </a:moveTo>
                <a:lnTo>
                  <a:pt x="1693301" y="746040"/>
                </a:lnTo>
                <a:lnTo>
                  <a:pt x="1682587" y="747080"/>
                </a:lnTo>
                <a:close/>
                <a:moveTo>
                  <a:pt x="1393422" y="739106"/>
                </a:moveTo>
                <a:lnTo>
                  <a:pt x="1392503" y="748207"/>
                </a:lnTo>
                <a:lnTo>
                  <a:pt x="1385013" y="745330"/>
                </a:lnTo>
                <a:close/>
                <a:moveTo>
                  <a:pt x="1544800" y="738829"/>
                </a:moveTo>
                <a:lnTo>
                  <a:pt x="1545494" y="745971"/>
                </a:lnTo>
                <a:lnTo>
                  <a:pt x="1541575" y="742747"/>
                </a:lnTo>
                <a:close/>
                <a:moveTo>
                  <a:pt x="1166007" y="735951"/>
                </a:moveTo>
                <a:cubicBezTo>
                  <a:pt x="1155293" y="736991"/>
                  <a:pt x="1162436" y="736297"/>
                  <a:pt x="1150456" y="742867"/>
                </a:cubicBezTo>
                <a:lnTo>
                  <a:pt x="1156334" y="747704"/>
                </a:lnTo>
                <a:cubicBezTo>
                  <a:pt x="1164170" y="754153"/>
                  <a:pt x="1154721" y="749663"/>
                  <a:pt x="1163822" y="750583"/>
                </a:cubicBezTo>
                <a:cubicBezTo>
                  <a:pt x="1166007" y="735951"/>
                  <a:pt x="1161863" y="748970"/>
                  <a:pt x="1166007" y="735951"/>
                </a:cubicBezTo>
                <a:close/>
                <a:moveTo>
                  <a:pt x="1228270" y="734417"/>
                </a:moveTo>
                <a:lnTo>
                  <a:pt x="1230029" y="734579"/>
                </a:lnTo>
                <a:cubicBezTo>
                  <a:pt x="1231322" y="735130"/>
                  <a:pt x="1227884" y="735689"/>
                  <a:pt x="1228110" y="734540"/>
                </a:cubicBezTo>
                <a:close/>
                <a:moveTo>
                  <a:pt x="1578553" y="733749"/>
                </a:moveTo>
                <a:lnTo>
                  <a:pt x="1582818" y="740545"/>
                </a:lnTo>
                <a:lnTo>
                  <a:pt x="1575675" y="741238"/>
                </a:lnTo>
                <a:close/>
                <a:moveTo>
                  <a:pt x="1497334" y="732622"/>
                </a:moveTo>
                <a:cubicBezTo>
                  <a:pt x="1500333" y="744948"/>
                  <a:pt x="1490538" y="736887"/>
                  <a:pt x="1493190" y="745642"/>
                </a:cubicBezTo>
                <a:lnTo>
                  <a:pt x="1487313" y="740805"/>
                </a:lnTo>
                <a:close/>
                <a:moveTo>
                  <a:pt x="1269919" y="729467"/>
                </a:moveTo>
                <a:lnTo>
                  <a:pt x="1272571" y="738222"/>
                </a:lnTo>
                <a:lnTo>
                  <a:pt x="1265082" y="735344"/>
                </a:lnTo>
                <a:close/>
                <a:moveTo>
                  <a:pt x="1224758" y="728444"/>
                </a:moveTo>
                <a:lnTo>
                  <a:pt x="1232248" y="731322"/>
                </a:lnTo>
                <a:lnTo>
                  <a:pt x="1228270" y="734417"/>
                </a:lnTo>
                <a:lnTo>
                  <a:pt x="1223493" y="733974"/>
                </a:lnTo>
                <a:close/>
                <a:moveTo>
                  <a:pt x="1613919" y="726710"/>
                </a:moveTo>
                <a:cubicBezTo>
                  <a:pt x="1614612" y="733853"/>
                  <a:pt x="1615878" y="728323"/>
                  <a:pt x="1613000" y="735812"/>
                </a:cubicBezTo>
                <a:lnTo>
                  <a:pt x="1608735" y="729016"/>
                </a:lnTo>
                <a:close/>
                <a:moveTo>
                  <a:pt x="406905" y="725612"/>
                </a:moveTo>
                <a:cubicBezTo>
                  <a:pt x="407263" y="725239"/>
                  <a:pt x="407317" y="725797"/>
                  <a:pt x="407138" y="726265"/>
                </a:cubicBezTo>
                <a:lnTo>
                  <a:pt x="406611" y="726317"/>
                </a:lnTo>
                <a:close/>
                <a:moveTo>
                  <a:pt x="1153907" y="722706"/>
                </a:moveTo>
                <a:lnTo>
                  <a:pt x="1154600" y="729849"/>
                </a:lnTo>
                <a:lnTo>
                  <a:pt x="1159784" y="727543"/>
                </a:lnTo>
                <a:lnTo>
                  <a:pt x="1159437" y="723972"/>
                </a:lnTo>
                <a:close/>
                <a:moveTo>
                  <a:pt x="1209780" y="722689"/>
                </a:moveTo>
                <a:lnTo>
                  <a:pt x="1217269" y="725567"/>
                </a:lnTo>
                <a:lnTo>
                  <a:pt x="1210820" y="733403"/>
                </a:lnTo>
                <a:close/>
                <a:moveTo>
                  <a:pt x="1660345" y="722203"/>
                </a:moveTo>
                <a:lnTo>
                  <a:pt x="1659426" y="731305"/>
                </a:lnTo>
                <a:lnTo>
                  <a:pt x="1651937" y="728427"/>
                </a:lnTo>
                <a:close/>
                <a:moveTo>
                  <a:pt x="1523251" y="721094"/>
                </a:moveTo>
                <a:lnTo>
                  <a:pt x="1527516" y="727890"/>
                </a:lnTo>
                <a:lnTo>
                  <a:pt x="1518761" y="730542"/>
                </a:lnTo>
                <a:close/>
                <a:moveTo>
                  <a:pt x="1287082" y="720591"/>
                </a:moveTo>
                <a:lnTo>
                  <a:pt x="1291346" y="727387"/>
                </a:lnTo>
                <a:lnTo>
                  <a:pt x="1280632" y="728427"/>
                </a:lnTo>
                <a:close/>
                <a:moveTo>
                  <a:pt x="376190" y="719638"/>
                </a:moveTo>
                <a:cubicBezTo>
                  <a:pt x="376741" y="718345"/>
                  <a:pt x="377300" y="721783"/>
                  <a:pt x="376151" y="721557"/>
                </a:cubicBezTo>
                <a:lnTo>
                  <a:pt x="376027" y="721397"/>
                </a:lnTo>
                <a:close/>
                <a:moveTo>
                  <a:pt x="1613225" y="719568"/>
                </a:moveTo>
                <a:lnTo>
                  <a:pt x="1619102" y="724405"/>
                </a:lnTo>
                <a:lnTo>
                  <a:pt x="1613919" y="726710"/>
                </a:lnTo>
                <a:close/>
                <a:moveTo>
                  <a:pt x="1252635" y="718528"/>
                </a:moveTo>
                <a:lnTo>
                  <a:pt x="1251716" y="727630"/>
                </a:lnTo>
                <a:lnTo>
                  <a:pt x="1246186" y="726364"/>
                </a:lnTo>
                <a:close/>
                <a:moveTo>
                  <a:pt x="1483274" y="717765"/>
                </a:moveTo>
                <a:lnTo>
                  <a:pt x="1483968" y="724908"/>
                </a:lnTo>
                <a:lnTo>
                  <a:pt x="1473254" y="725948"/>
                </a:lnTo>
                <a:close/>
                <a:moveTo>
                  <a:pt x="1221760" y="716118"/>
                </a:moveTo>
                <a:cubicBezTo>
                  <a:pt x="1229942" y="726139"/>
                  <a:pt x="1225331" y="715772"/>
                  <a:pt x="1222800" y="726832"/>
                </a:cubicBezTo>
                <a:close/>
                <a:moveTo>
                  <a:pt x="1149642" y="715910"/>
                </a:moveTo>
                <a:lnTo>
                  <a:pt x="1144805" y="721787"/>
                </a:lnTo>
                <a:lnTo>
                  <a:pt x="1155519" y="720747"/>
                </a:lnTo>
                <a:close/>
                <a:moveTo>
                  <a:pt x="1327978" y="714818"/>
                </a:moveTo>
                <a:lnTo>
                  <a:pt x="1330977" y="727144"/>
                </a:lnTo>
                <a:lnTo>
                  <a:pt x="1316692" y="728531"/>
                </a:lnTo>
                <a:lnTo>
                  <a:pt x="1317957" y="723001"/>
                </a:lnTo>
                <a:close/>
                <a:moveTo>
                  <a:pt x="401503" y="714646"/>
                </a:moveTo>
                <a:lnTo>
                  <a:pt x="403809" y="719829"/>
                </a:lnTo>
                <a:cubicBezTo>
                  <a:pt x="404645" y="723804"/>
                  <a:pt x="405387" y="725646"/>
                  <a:pt x="405966" y="726379"/>
                </a:cubicBezTo>
                <a:lnTo>
                  <a:pt x="406611" y="726317"/>
                </a:lnTo>
                <a:lnTo>
                  <a:pt x="404849" y="730543"/>
                </a:lnTo>
                <a:lnTo>
                  <a:pt x="396319" y="716951"/>
                </a:lnTo>
                <a:close/>
                <a:moveTo>
                  <a:pt x="13954" y="714421"/>
                </a:moveTo>
                <a:lnTo>
                  <a:pt x="23056" y="715340"/>
                </a:lnTo>
                <a:lnTo>
                  <a:pt x="19831" y="719258"/>
                </a:lnTo>
                <a:lnTo>
                  <a:pt x="9811" y="727441"/>
                </a:lnTo>
                <a:cubicBezTo>
                  <a:pt x="8424" y="713156"/>
                  <a:pt x="9811" y="727441"/>
                  <a:pt x="13954" y="714421"/>
                </a:cubicBezTo>
                <a:close/>
                <a:moveTo>
                  <a:pt x="1555045" y="714402"/>
                </a:moveTo>
                <a:cubicBezTo>
                  <a:pt x="1561616" y="726382"/>
                  <a:pt x="1563800" y="711750"/>
                  <a:pt x="1561616" y="726382"/>
                </a:cubicBezTo>
                <a:cubicBezTo>
                  <a:pt x="1554127" y="723504"/>
                  <a:pt x="1560004" y="728341"/>
                  <a:pt x="1555739" y="721545"/>
                </a:cubicBezTo>
                <a:lnTo>
                  <a:pt x="1548596" y="722238"/>
                </a:lnTo>
                <a:lnTo>
                  <a:pt x="1546290" y="717055"/>
                </a:lnTo>
                <a:close/>
                <a:moveTo>
                  <a:pt x="1248370" y="711732"/>
                </a:moveTo>
                <a:lnTo>
                  <a:pt x="1249064" y="718875"/>
                </a:lnTo>
                <a:lnTo>
                  <a:pt x="1241921" y="719568"/>
                </a:lnTo>
                <a:close/>
                <a:moveTo>
                  <a:pt x="1646632" y="710917"/>
                </a:moveTo>
                <a:lnTo>
                  <a:pt x="1647326" y="718060"/>
                </a:lnTo>
                <a:lnTo>
                  <a:pt x="1639836" y="715182"/>
                </a:lnTo>
                <a:close/>
                <a:moveTo>
                  <a:pt x="1262308" y="706775"/>
                </a:moveTo>
                <a:lnTo>
                  <a:pt x="1278553" y="707000"/>
                </a:lnTo>
                <a:lnTo>
                  <a:pt x="1278899" y="710571"/>
                </a:lnTo>
                <a:lnTo>
                  <a:pt x="1263002" y="713917"/>
                </a:lnTo>
                <a:close/>
                <a:moveTo>
                  <a:pt x="1099870" y="704520"/>
                </a:moveTo>
                <a:lnTo>
                  <a:pt x="1092727" y="705214"/>
                </a:lnTo>
                <a:lnTo>
                  <a:pt x="1093421" y="712357"/>
                </a:lnTo>
                <a:close/>
                <a:moveTo>
                  <a:pt x="1193415" y="702648"/>
                </a:moveTo>
                <a:lnTo>
                  <a:pt x="1197333" y="705873"/>
                </a:lnTo>
                <a:lnTo>
                  <a:pt x="1190190" y="706566"/>
                </a:lnTo>
                <a:close/>
                <a:moveTo>
                  <a:pt x="1436727" y="702457"/>
                </a:moveTo>
                <a:lnTo>
                  <a:pt x="1431890" y="708334"/>
                </a:lnTo>
                <a:lnTo>
                  <a:pt x="1427972" y="705109"/>
                </a:lnTo>
                <a:close/>
                <a:moveTo>
                  <a:pt x="1126481" y="700134"/>
                </a:moveTo>
                <a:lnTo>
                  <a:pt x="1127174" y="707277"/>
                </a:lnTo>
                <a:lnTo>
                  <a:pt x="1132358" y="704971"/>
                </a:lnTo>
                <a:lnTo>
                  <a:pt x="1132011" y="701400"/>
                </a:lnTo>
                <a:close/>
                <a:moveTo>
                  <a:pt x="1149867" y="699666"/>
                </a:moveTo>
                <a:lnTo>
                  <a:pt x="1150561" y="706808"/>
                </a:lnTo>
                <a:lnTo>
                  <a:pt x="1155397" y="700932"/>
                </a:lnTo>
                <a:close/>
                <a:moveTo>
                  <a:pt x="1205741" y="699649"/>
                </a:moveTo>
                <a:lnTo>
                  <a:pt x="1206435" y="706792"/>
                </a:lnTo>
                <a:lnTo>
                  <a:pt x="1197333" y="705873"/>
                </a:lnTo>
                <a:close/>
                <a:moveTo>
                  <a:pt x="1439605" y="694969"/>
                </a:moveTo>
                <a:lnTo>
                  <a:pt x="1436380" y="698887"/>
                </a:lnTo>
                <a:lnTo>
                  <a:pt x="1432462" y="695662"/>
                </a:lnTo>
                <a:close/>
                <a:moveTo>
                  <a:pt x="1513955" y="694959"/>
                </a:moveTo>
                <a:cubicBezTo>
                  <a:pt x="1514401" y="694916"/>
                  <a:pt x="1514488" y="695809"/>
                  <a:pt x="1517253" y="696441"/>
                </a:cubicBezTo>
                <a:lnTo>
                  <a:pt x="1512416" y="702318"/>
                </a:lnTo>
                <a:lnTo>
                  <a:pt x="1508498" y="699094"/>
                </a:lnTo>
                <a:cubicBezTo>
                  <a:pt x="1512702" y="695982"/>
                  <a:pt x="1513508" y="695002"/>
                  <a:pt x="1513955" y="694959"/>
                </a:cubicBezTo>
                <a:close/>
                <a:moveTo>
                  <a:pt x="1388914" y="692680"/>
                </a:moveTo>
                <a:lnTo>
                  <a:pt x="1391567" y="701435"/>
                </a:lnTo>
                <a:cubicBezTo>
                  <a:pt x="1382812" y="704087"/>
                  <a:pt x="1386036" y="700169"/>
                  <a:pt x="1377628" y="706393"/>
                </a:cubicBezTo>
                <a:lnTo>
                  <a:pt x="1380507" y="698904"/>
                </a:lnTo>
                <a:lnTo>
                  <a:pt x="1375323" y="701210"/>
                </a:lnTo>
                <a:cubicBezTo>
                  <a:pt x="1379354" y="696312"/>
                  <a:pt x="1379670" y="694930"/>
                  <a:pt x="1380520" y="694396"/>
                </a:cubicBezTo>
                <a:cubicBezTo>
                  <a:pt x="1381369" y="693863"/>
                  <a:pt x="1382752" y="694180"/>
                  <a:pt x="1388914" y="692680"/>
                </a:cubicBezTo>
                <a:close/>
                <a:moveTo>
                  <a:pt x="1612410" y="692611"/>
                </a:moveTo>
                <a:cubicBezTo>
                  <a:pt x="1616675" y="699406"/>
                  <a:pt x="1610798" y="694570"/>
                  <a:pt x="1618288" y="697448"/>
                </a:cubicBezTo>
                <a:lnTo>
                  <a:pt x="1613451" y="703325"/>
                </a:lnTo>
                <a:cubicBezTo>
                  <a:pt x="1609186" y="696529"/>
                  <a:pt x="1615063" y="701366"/>
                  <a:pt x="1607574" y="698488"/>
                </a:cubicBezTo>
                <a:close/>
                <a:moveTo>
                  <a:pt x="1257004" y="689265"/>
                </a:moveTo>
                <a:cubicBezTo>
                  <a:pt x="1263228" y="697672"/>
                  <a:pt x="1259309" y="694448"/>
                  <a:pt x="1261962" y="703203"/>
                </a:cubicBezTo>
                <a:lnTo>
                  <a:pt x="1246065" y="706549"/>
                </a:lnTo>
                <a:lnTo>
                  <a:pt x="1243759" y="701365"/>
                </a:lnTo>
                <a:lnTo>
                  <a:pt x="1236617" y="702059"/>
                </a:lnTo>
                <a:cubicBezTo>
                  <a:pt x="1237076" y="697508"/>
                  <a:pt x="1238025" y="693361"/>
                  <a:pt x="1240329" y="691559"/>
                </a:cubicBezTo>
                <a:cubicBezTo>
                  <a:pt x="1242633" y="689759"/>
                  <a:pt x="1246290" y="690305"/>
                  <a:pt x="1252167" y="695142"/>
                </a:cubicBezTo>
                <a:close/>
                <a:moveTo>
                  <a:pt x="1480500" y="689195"/>
                </a:moveTo>
                <a:lnTo>
                  <a:pt x="1479928" y="701868"/>
                </a:lnTo>
                <a:lnTo>
                  <a:pt x="1470479" y="697378"/>
                </a:lnTo>
                <a:close/>
                <a:moveTo>
                  <a:pt x="288939" y="687723"/>
                </a:moveTo>
                <a:lnTo>
                  <a:pt x="287673" y="693253"/>
                </a:lnTo>
                <a:lnTo>
                  <a:pt x="282489" y="695559"/>
                </a:lnTo>
                <a:lnTo>
                  <a:pt x="280184" y="690375"/>
                </a:lnTo>
                <a:close/>
                <a:moveTo>
                  <a:pt x="1498357" y="687461"/>
                </a:moveTo>
                <a:lnTo>
                  <a:pt x="1507458" y="688380"/>
                </a:lnTo>
                <a:lnTo>
                  <a:pt x="1507805" y="691952"/>
                </a:lnTo>
                <a:lnTo>
                  <a:pt x="1501009" y="696216"/>
                </a:lnTo>
                <a:close/>
                <a:moveTo>
                  <a:pt x="1202741" y="687323"/>
                </a:moveTo>
                <a:lnTo>
                  <a:pt x="1205047" y="692507"/>
                </a:lnTo>
                <a:lnTo>
                  <a:pt x="1194333" y="693547"/>
                </a:lnTo>
                <a:lnTo>
                  <a:pt x="1191456" y="701036"/>
                </a:lnTo>
                <a:lnTo>
                  <a:pt x="1182007" y="696546"/>
                </a:lnTo>
                <a:lnTo>
                  <a:pt x="1185232" y="692628"/>
                </a:lnTo>
                <a:lnTo>
                  <a:pt x="1194334" y="693547"/>
                </a:lnTo>
                <a:close/>
                <a:moveTo>
                  <a:pt x="1218292" y="680406"/>
                </a:moveTo>
                <a:lnTo>
                  <a:pt x="1222557" y="687202"/>
                </a:lnTo>
                <a:lnTo>
                  <a:pt x="1213802" y="689855"/>
                </a:lnTo>
                <a:close/>
                <a:moveTo>
                  <a:pt x="1126359" y="680319"/>
                </a:moveTo>
                <a:lnTo>
                  <a:pt x="1127053" y="687462"/>
                </a:lnTo>
                <a:lnTo>
                  <a:pt x="1132236" y="685156"/>
                </a:lnTo>
                <a:lnTo>
                  <a:pt x="1133848" y="683197"/>
                </a:lnTo>
                <a:close/>
                <a:moveTo>
                  <a:pt x="1432341" y="675846"/>
                </a:moveTo>
                <a:lnTo>
                  <a:pt x="1434993" y="684601"/>
                </a:lnTo>
                <a:lnTo>
                  <a:pt x="1418749" y="684376"/>
                </a:lnTo>
                <a:close/>
                <a:moveTo>
                  <a:pt x="1204926" y="672691"/>
                </a:moveTo>
                <a:lnTo>
                  <a:pt x="1212415" y="675569"/>
                </a:lnTo>
                <a:lnTo>
                  <a:pt x="1212762" y="679141"/>
                </a:lnTo>
                <a:lnTo>
                  <a:pt x="1205966" y="683405"/>
                </a:lnTo>
                <a:close/>
                <a:moveTo>
                  <a:pt x="1229924" y="670264"/>
                </a:moveTo>
                <a:lnTo>
                  <a:pt x="1237413" y="673142"/>
                </a:lnTo>
                <a:lnTo>
                  <a:pt x="1237760" y="676713"/>
                </a:lnTo>
                <a:lnTo>
                  <a:pt x="1230964" y="680978"/>
                </a:lnTo>
                <a:close/>
                <a:moveTo>
                  <a:pt x="409667" y="668792"/>
                </a:moveTo>
                <a:lnTo>
                  <a:pt x="415197" y="670057"/>
                </a:lnTo>
                <a:lnTo>
                  <a:pt x="410361" y="675934"/>
                </a:lnTo>
                <a:close/>
                <a:moveTo>
                  <a:pt x="1128197" y="662116"/>
                </a:moveTo>
                <a:lnTo>
                  <a:pt x="1122095" y="673524"/>
                </a:lnTo>
                <a:lnTo>
                  <a:pt x="1118177" y="670299"/>
                </a:lnTo>
                <a:lnTo>
                  <a:pt x="1116911" y="675830"/>
                </a:lnTo>
                <a:lnTo>
                  <a:pt x="1115299" y="677788"/>
                </a:lnTo>
                <a:cubicBezTo>
                  <a:pt x="1110748" y="677329"/>
                  <a:pt x="1109769" y="676522"/>
                  <a:pt x="1109323" y="676566"/>
                </a:cubicBezTo>
                <a:cubicBezTo>
                  <a:pt x="1108877" y="676609"/>
                  <a:pt x="1108963" y="677502"/>
                  <a:pt x="1106544" y="680441"/>
                </a:cubicBezTo>
                <a:lnTo>
                  <a:pt x="1110462" y="683665"/>
                </a:lnTo>
                <a:lnTo>
                  <a:pt x="1115299" y="677788"/>
                </a:lnTo>
                <a:lnTo>
                  <a:pt x="1117605" y="682972"/>
                </a:lnTo>
                <a:lnTo>
                  <a:pt x="1120829" y="679054"/>
                </a:lnTo>
                <a:lnTo>
                  <a:pt x="1116911" y="675830"/>
                </a:lnTo>
                <a:lnTo>
                  <a:pt x="1122095" y="673524"/>
                </a:lnTo>
                <a:cubicBezTo>
                  <a:pt x="1129930" y="679973"/>
                  <a:pt x="1126585" y="664075"/>
                  <a:pt x="1128197" y="662116"/>
                </a:cubicBezTo>
                <a:close/>
                <a:moveTo>
                  <a:pt x="1079118" y="657869"/>
                </a:moveTo>
                <a:lnTo>
                  <a:pt x="1079812" y="665012"/>
                </a:lnTo>
                <a:lnTo>
                  <a:pt x="1086608" y="660747"/>
                </a:lnTo>
                <a:close/>
                <a:moveTo>
                  <a:pt x="1706060" y="654679"/>
                </a:moveTo>
                <a:lnTo>
                  <a:pt x="1710325" y="661475"/>
                </a:lnTo>
                <a:lnTo>
                  <a:pt x="1699611" y="662515"/>
                </a:lnTo>
                <a:close/>
                <a:moveTo>
                  <a:pt x="1037182" y="652928"/>
                </a:moveTo>
                <a:lnTo>
                  <a:pt x="1030040" y="653622"/>
                </a:lnTo>
                <a:lnTo>
                  <a:pt x="1030733" y="660764"/>
                </a:lnTo>
                <a:close/>
                <a:moveTo>
                  <a:pt x="406322" y="652894"/>
                </a:moveTo>
                <a:lnTo>
                  <a:pt x="406669" y="656466"/>
                </a:lnTo>
                <a:lnTo>
                  <a:pt x="398260" y="662690"/>
                </a:lnTo>
                <a:lnTo>
                  <a:pt x="395608" y="653935"/>
                </a:lnTo>
                <a:close/>
                <a:moveTo>
                  <a:pt x="367668" y="646959"/>
                </a:moveTo>
                <a:cubicBezTo>
                  <a:pt x="368360" y="647118"/>
                  <a:pt x="368936" y="648414"/>
                  <a:pt x="373834" y="652444"/>
                </a:cubicBezTo>
                <a:cubicBezTo>
                  <a:pt x="361507" y="655444"/>
                  <a:pt x="370609" y="656362"/>
                  <a:pt x="360814" y="648301"/>
                </a:cubicBezTo>
                <a:cubicBezTo>
                  <a:pt x="366171" y="647781"/>
                  <a:pt x="366977" y="646801"/>
                  <a:pt x="367668" y="646959"/>
                </a:cubicBezTo>
                <a:close/>
                <a:moveTo>
                  <a:pt x="1065406" y="646583"/>
                </a:moveTo>
                <a:lnTo>
                  <a:pt x="1058263" y="647277"/>
                </a:lnTo>
                <a:lnTo>
                  <a:pt x="1058957" y="654419"/>
                </a:lnTo>
                <a:close/>
                <a:moveTo>
                  <a:pt x="1548458" y="646548"/>
                </a:moveTo>
                <a:lnTo>
                  <a:pt x="1545234" y="650466"/>
                </a:lnTo>
                <a:lnTo>
                  <a:pt x="1541315" y="647242"/>
                </a:lnTo>
                <a:close/>
                <a:moveTo>
                  <a:pt x="322449" y="643013"/>
                </a:moveTo>
                <a:lnTo>
                  <a:pt x="329939" y="645891"/>
                </a:lnTo>
                <a:lnTo>
                  <a:pt x="323143" y="650156"/>
                </a:lnTo>
                <a:close/>
                <a:moveTo>
                  <a:pt x="1232681" y="642960"/>
                </a:moveTo>
                <a:lnTo>
                  <a:pt x="1233721" y="653674"/>
                </a:lnTo>
                <a:lnTo>
                  <a:pt x="1228538" y="655980"/>
                </a:lnTo>
                <a:lnTo>
                  <a:pt x="1229110" y="643306"/>
                </a:lnTo>
                <a:close/>
                <a:moveTo>
                  <a:pt x="457584" y="642511"/>
                </a:moveTo>
                <a:cubicBezTo>
                  <a:pt x="459890" y="647694"/>
                  <a:pt x="459543" y="644123"/>
                  <a:pt x="456666" y="651612"/>
                </a:cubicBezTo>
                <a:lnTo>
                  <a:pt x="452747" y="648388"/>
                </a:lnTo>
                <a:close/>
                <a:moveTo>
                  <a:pt x="1346042" y="640966"/>
                </a:moveTo>
                <a:lnTo>
                  <a:pt x="1349041" y="653293"/>
                </a:lnTo>
                <a:lnTo>
                  <a:pt x="1338327" y="654333"/>
                </a:lnTo>
                <a:cubicBezTo>
                  <a:pt x="1339939" y="652374"/>
                  <a:pt x="1341205" y="646843"/>
                  <a:pt x="1341205" y="646843"/>
                </a:cubicBezTo>
                <a:cubicBezTo>
                  <a:pt x="1342817" y="644884"/>
                  <a:pt x="1343623" y="643905"/>
                  <a:pt x="1344001" y="643445"/>
                </a:cubicBezTo>
                <a:lnTo>
                  <a:pt x="1344152" y="643262"/>
                </a:lnTo>
                <a:cubicBezTo>
                  <a:pt x="1343976" y="643476"/>
                  <a:pt x="1344127" y="643292"/>
                  <a:pt x="1344228" y="643170"/>
                </a:cubicBezTo>
                <a:close/>
                <a:moveTo>
                  <a:pt x="356203" y="637933"/>
                </a:moveTo>
                <a:lnTo>
                  <a:pt x="362080" y="642770"/>
                </a:lnTo>
                <a:lnTo>
                  <a:pt x="357243" y="648647"/>
                </a:lnTo>
                <a:close/>
                <a:moveTo>
                  <a:pt x="1178073" y="637447"/>
                </a:moveTo>
                <a:lnTo>
                  <a:pt x="1179113" y="648161"/>
                </a:lnTo>
                <a:lnTo>
                  <a:pt x="1173236" y="643324"/>
                </a:lnTo>
                <a:close/>
                <a:moveTo>
                  <a:pt x="1244660" y="636390"/>
                </a:moveTo>
                <a:lnTo>
                  <a:pt x="1247659" y="648716"/>
                </a:lnTo>
                <a:lnTo>
                  <a:pt x="1240517" y="649410"/>
                </a:lnTo>
                <a:lnTo>
                  <a:pt x="1239477" y="638696"/>
                </a:lnTo>
                <a:close/>
                <a:moveTo>
                  <a:pt x="546866" y="633842"/>
                </a:moveTo>
                <a:lnTo>
                  <a:pt x="542029" y="639719"/>
                </a:lnTo>
                <a:lnTo>
                  <a:pt x="552743" y="638679"/>
                </a:lnTo>
                <a:close/>
                <a:moveTo>
                  <a:pt x="510807" y="633738"/>
                </a:moveTo>
                <a:lnTo>
                  <a:pt x="508277" y="644799"/>
                </a:lnTo>
                <a:cubicBezTo>
                  <a:pt x="504704" y="645145"/>
                  <a:pt x="509541" y="639268"/>
                  <a:pt x="503092" y="647104"/>
                </a:cubicBezTo>
                <a:lnTo>
                  <a:pt x="498255" y="652981"/>
                </a:lnTo>
                <a:lnTo>
                  <a:pt x="500215" y="654594"/>
                </a:lnTo>
                <a:lnTo>
                  <a:pt x="507010" y="650328"/>
                </a:lnTo>
                <a:lnTo>
                  <a:pt x="506091" y="659430"/>
                </a:lnTo>
                <a:lnTo>
                  <a:pt x="513234" y="658737"/>
                </a:lnTo>
                <a:lnTo>
                  <a:pt x="512540" y="651594"/>
                </a:lnTo>
                <a:lnTo>
                  <a:pt x="507010" y="650328"/>
                </a:lnTo>
                <a:lnTo>
                  <a:pt x="516683" y="638574"/>
                </a:lnTo>
                <a:close/>
                <a:moveTo>
                  <a:pt x="485461" y="632594"/>
                </a:moveTo>
                <a:lnTo>
                  <a:pt x="479012" y="640430"/>
                </a:lnTo>
                <a:lnTo>
                  <a:pt x="474747" y="633634"/>
                </a:lnTo>
                <a:close/>
                <a:moveTo>
                  <a:pt x="281779" y="632542"/>
                </a:moveTo>
                <a:lnTo>
                  <a:pt x="282819" y="643256"/>
                </a:lnTo>
                <a:lnTo>
                  <a:pt x="276942" y="638419"/>
                </a:lnTo>
                <a:close/>
                <a:moveTo>
                  <a:pt x="382467" y="629976"/>
                </a:moveTo>
                <a:lnTo>
                  <a:pt x="390303" y="636425"/>
                </a:lnTo>
                <a:cubicBezTo>
                  <a:pt x="381895" y="642649"/>
                  <a:pt x="378324" y="642996"/>
                  <a:pt x="368875" y="638506"/>
                </a:cubicBezTo>
                <a:close/>
                <a:moveTo>
                  <a:pt x="1070814" y="628034"/>
                </a:moveTo>
                <a:lnTo>
                  <a:pt x="1064366" y="635869"/>
                </a:lnTo>
                <a:lnTo>
                  <a:pt x="1069896" y="637136"/>
                </a:lnTo>
                <a:lnTo>
                  <a:pt x="1068977" y="646237"/>
                </a:lnTo>
                <a:lnTo>
                  <a:pt x="1076466" y="649114"/>
                </a:lnTo>
                <a:lnTo>
                  <a:pt x="1079691" y="645197"/>
                </a:lnTo>
                <a:lnTo>
                  <a:pt x="1077732" y="643585"/>
                </a:lnTo>
                <a:lnTo>
                  <a:pt x="1082568" y="637708"/>
                </a:lnTo>
                <a:cubicBezTo>
                  <a:pt x="1075079" y="634830"/>
                  <a:pt x="1073121" y="633218"/>
                  <a:pt x="1070814" y="628034"/>
                </a:cubicBezTo>
                <a:close/>
                <a:moveTo>
                  <a:pt x="495828" y="627983"/>
                </a:moveTo>
                <a:lnTo>
                  <a:pt x="492603" y="631901"/>
                </a:lnTo>
                <a:lnTo>
                  <a:pt x="488685" y="628676"/>
                </a:lnTo>
                <a:close/>
                <a:moveTo>
                  <a:pt x="1151686" y="625589"/>
                </a:moveTo>
                <a:lnTo>
                  <a:pt x="1160788" y="626508"/>
                </a:lnTo>
                <a:lnTo>
                  <a:pt x="1157910" y="633997"/>
                </a:lnTo>
                <a:close/>
                <a:moveTo>
                  <a:pt x="1066896" y="624809"/>
                </a:moveTo>
                <a:lnTo>
                  <a:pt x="1059753" y="625503"/>
                </a:lnTo>
                <a:lnTo>
                  <a:pt x="1060447" y="632645"/>
                </a:lnTo>
                <a:close/>
                <a:moveTo>
                  <a:pt x="430505" y="623510"/>
                </a:moveTo>
                <a:lnTo>
                  <a:pt x="434423" y="626735"/>
                </a:lnTo>
                <a:lnTo>
                  <a:pt x="431199" y="630653"/>
                </a:lnTo>
                <a:close/>
                <a:moveTo>
                  <a:pt x="1198113" y="621082"/>
                </a:moveTo>
                <a:cubicBezTo>
                  <a:pt x="1204337" y="629490"/>
                  <a:pt x="1202031" y="624307"/>
                  <a:pt x="1201112" y="633408"/>
                </a:cubicBezTo>
                <a:cubicBezTo>
                  <a:pt x="1186134" y="627653"/>
                  <a:pt x="1201459" y="636980"/>
                  <a:pt x="1186134" y="627653"/>
                </a:cubicBezTo>
                <a:cubicBezTo>
                  <a:pt x="1194889" y="625000"/>
                  <a:pt x="1191317" y="625347"/>
                  <a:pt x="1198113" y="621082"/>
                </a:cubicBezTo>
                <a:close/>
                <a:moveTo>
                  <a:pt x="397324" y="615917"/>
                </a:moveTo>
                <a:cubicBezTo>
                  <a:pt x="401936" y="626284"/>
                  <a:pt x="396977" y="612345"/>
                  <a:pt x="403548" y="624325"/>
                </a:cubicBezTo>
                <a:lnTo>
                  <a:pt x="395140" y="630549"/>
                </a:lnTo>
                <a:lnTo>
                  <a:pt x="384998" y="618916"/>
                </a:lnTo>
                <a:close/>
                <a:moveTo>
                  <a:pt x="1049612" y="613870"/>
                </a:moveTo>
                <a:lnTo>
                  <a:pt x="1046735" y="621359"/>
                </a:lnTo>
                <a:lnTo>
                  <a:pt x="1053877" y="620666"/>
                </a:lnTo>
                <a:close/>
                <a:moveTo>
                  <a:pt x="88692" y="611636"/>
                </a:moveTo>
                <a:cubicBezTo>
                  <a:pt x="95835" y="610942"/>
                  <a:pt x="97794" y="612554"/>
                  <a:pt x="107589" y="620616"/>
                </a:cubicBezTo>
                <a:cubicBezTo>
                  <a:pt x="107589" y="620616"/>
                  <a:pt x="114732" y="619922"/>
                  <a:pt x="118303" y="619576"/>
                </a:cubicBezTo>
                <a:lnTo>
                  <a:pt x="146074" y="645717"/>
                </a:lnTo>
                <a:lnTo>
                  <a:pt x="144808" y="651247"/>
                </a:lnTo>
                <a:lnTo>
                  <a:pt x="150685" y="656084"/>
                </a:lnTo>
                <a:lnTo>
                  <a:pt x="149767" y="665186"/>
                </a:lnTo>
                <a:lnTo>
                  <a:pt x="155297" y="666452"/>
                </a:lnTo>
                <a:lnTo>
                  <a:pt x="148848" y="674288"/>
                </a:lnTo>
                <a:lnTo>
                  <a:pt x="154377" y="675553"/>
                </a:lnTo>
                <a:lnTo>
                  <a:pt x="154153" y="691797"/>
                </a:lnTo>
                <a:lnTo>
                  <a:pt x="148969" y="694102"/>
                </a:lnTo>
                <a:lnTo>
                  <a:pt x="151275" y="699286"/>
                </a:lnTo>
                <a:cubicBezTo>
                  <a:pt x="146091" y="701592"/>
                  <a:pt x="149316" y="697674"/>
                  <a:pt x="146438" y="705163"/>
                </a:cubicBezTo>
                <a:cubicBezTo>
                  <a:pt x="142866" y="705510"/>
                  <a:pt x="149316" y="697674"/>
                  <a:pt x="141255" y="707468"/>
                </a:cubicBezTo>
                <a:lnTo>
                  <a:pt x="138030" y="711386"/>
                </a:lnTo>
                <a:lnTo>
                  <a:pt x="136765" y="716917"/>
                </a:lnTo>
                <a:lnTo>
                  <a:pt x="131581" y="719222"/>
                </a:lnTo>
                <a:lnTo>
                  <a:pt x="128356" y="723141"/>
                </a:lnTo>
                <a:lnTo>
                  <a:pt x="123520" y="729017"/>
                </a:lnTo>
                <a:cubicBezTo>
                  <a:pt x="117071" y="736853"/>
                  <a:pt x="86195" y="734444"/>
                  <a:pt x="77440" y="737096"/>
                </a:cubicBezTo>
                <a:lnTo>
                  <a:pt x="75135" y="731912"/>
                </a:lnTo>
                <a:lnTo>
                  <a:pt x="54626" y="724892"/>
                </a:lnTo>
                <a:cubicBezTo>
                  <a:pt x="50708" y="721667"/>
                  <a:pt x="54626" y="724892"/>
                  <a:pt x="47137" y="722015"/>
                </a:cubicBezTo>
                <a:cubicBezTo>
                  <a:pt x="46791" y="718444"/>
                  <a:pt x="54626" y="724892"/>
                  <a:pt x="44832" y="716832"/>
                </a:cubicBezTo>
                <a:lnTo>
                  <a:pt x="42873" y="715219"/>
                </a:lnTo>
                <a:cubicBezTo>
                  <a:pt x="36996" y="710383"/>
                  <a:pt x="35384" y="712342"/>
                  <a:pt x="29854" y="711076"/>
                </a:cubicBezTo>
                <a:lnTo>
                  <a:pt x="23057" y="715341"/>
                </a:lnTo>
                <a:cubicBezTo>
                  <a:pt x="29506" y="707505"/>
                  <a:pt x="36303" y="703240"/>
                  <a:pt x="26508" y="695179"/>
                </a:cubicBezTo>
                <a:lnTo>
                  <a:pt x="24549" y="693566"/>
                </a:lnTo>
                <a:lnTo>
                  <a:pt x="20630" y="690342"/>
                </a:lnTo>
                <a:lnTo>
                  <a:pt x="21550" y="681241"/>
                </a:lnTo>
                <a:lnTo>
                  <a:pt x="30304" y="678588"/>
                </a:lnTo>
                <a:lnTo>
                  <a:pt x="26265" y="655547"/>
                </a:lnTo>
                <a:lnTo>
                  <a:pt x="31448" y="653241"/>
                </a:lnTo>
                <a:lnTo>
                  <a:pt x="36857" y="634692"/>
                </a:lnTo>
                <a:lnTo>
                  <a:pt x="42041" y="632386"/>
                </a:lnTo>
                <a:lnTo>
                  <a:pt x="44918" y="624897"/>
                </a:lnTo>
                <a:lnTo>
                  <a:pt x="53673" y="622245"/>
                </a:lnTo>
                <a:lnTo>
                  <a:pt x="60469" y="617980"/>
                </a:lnTo>
                <a:lnTo>
                  <a:pt x="61734" y="612450"/>
                </a:lnTo>
                <a:cubicBezTo>
                  <a:pt x="72796" y="614981"/>
                  <a:pt x="77979" y="612676"/>
                  <a:pt x="88692" y="611636"/>
                </a:cubicBezTo>
                <a:close/>
                <a:moveTo>
                  <a:pt x="1360270" y="610454"/>
                </a:moveTo>
                <a:lnTo>
                  <a:pt x="1360434" y="610505"/>
                </a:lnTo>
                <a:cubicBezTo>
                  <a:pt x="1360577" y="610828"/>
                  <a:pt x="1360549" y="611113"/>
                  <a:pt x="1360297" y="610546"/>
                </a:cubicBezTo>
                <a:close/>
                <a:moveTo>
                  <a:pt x="519093" y="607699"/>
                </a:moveTo>
                <a:lnTo>
                  <a:pt x="515868" y="611617"/>
                </a:lnTo>
                <a:lnTo>
                  <a:pt x="511950" y="608393"/>
                </a:lnTo>
                <a:close/>
                <a:moveTo>
                  <a:pt x="1021961" y="607542"/>
                </a:moveTo>
                <a:lnTo>
                  <a:pt x="1026572" y="617909"/>
                </a:lnTo>
                <a:lnTo>
                  <a:pt x="1029797" y="613991"/>
                </a:lnTo>
                <a:lnTo>
                  <a:pt x="1035674" y="618828"/>
                </a:lnTo>
                <a:lnTo>
                  <a:pt x="1033022" y="610073"/>
                </a:lnTo>
                <a:lnTo>
                  <a:pt x="1029797" y="613991"/>
                </a:lnTo>
                <a:close/>
                <a:moveTo>
                  <a:pt x="1075877" y="605913"/>
                </a:moveTo>
                <a:lnTo>
                  <a:pt x="1074611" y="611443"/>
                </a:lnTo>
                <a:lnTo>
                  <a:pt x="1067469" y="612137"/>
                </a:lnTo>
                <a:lnTo>
                  <a:pt x="1069774" y="617320"/>
                </a:lnTo>
                <a:lnTo>
                  <a:pt x="1081100" y="610213"/>
                </a:lnTo>
                <a:close/>
                <a:moveTo>
                  <a:pt x="504461" y="605515"/>
                </a:moveTo>
                <a:cubicBezTo>
                  <a:pt x="506767" y="610699"/>
                  <a:pt x="506420" y="607127"/>
                  <a:pt x="503542" y="614617"/>
                </a:cubicBezTo>
                <a:lnTo>
                  <a:pt x="499624" y="611392"/>
                </a:lnTo>
                <a:close/>
                <a:moveTo>
                  <a:pt x="1358819" y="605479"/>
                </a:moveTo>
                <a:lnTo>
                  <a:pt x="1360270" y="610454"/>
                </a:lnTo>
                <a:lnTo>
                  <a:pt x="1359533" y="610226"/>
                </a:lnTo>
                <a:cubicBezTo>
                  <a:pt x="1359094" y="610635"/>
                  <a:pt x="1358533" y="611816"/>
                  <a:pt x="1357900" y="614581"/>
                </a:cubicBezTo>
                <a:lnTo>
                  <a:pt x="1353982" y="611357"/>
                </a:lnTo>
                <a:close/>
                <a:moveTo>
                  <a:pt x="538561" y="604006"/>
                </a:moveTo>
                <a:cubicBezTo>
                  <a:pt x="538908" y="607578"/>
                  <a:pt x="542132" y="603659"/>
                  <a:pt x="534071" y="613455"/>
                </a:cubicBezTo>
                <a:cubicBezTo>
                  <a:pt x="529234" y="619332"/>
                  <a:pt x="530846" y="617373"/>
                  <a:pt x="525316" y="616107"/>
                </a:cubicBezTo>
                <a:lnTo>
                  <a:pt x="533724" y="609883"/>
                </a:lnTo>
                <a:lnTo>
                  <a:pt x="534990" y="604353"/>
                </a:lnTo>
                <a:close/>
                <a:moveTo>
                  <a:pt x="1448793" y="603953"/>
                </a:moveTo>
                <a:lnTo>
                  <a:pt x="1453057" y="610749"/>
                </a:lnTo>
                <a:lnTo>
                  <a:pt x="1445915" y="611443"/>
                </a:lnTo>
                <a:lnTo>
                  <a:pt x="1445221" y="604300"/>
                </a:lnTo>
                <a:close/>
                <a:moveTo>
                  <a:pt x="1095344" y="602220"/>
                </a:moveTo>
                <a:lnTo>
                  <a:pt x="1104445" y="603139"/>
                </a:lnTo>
                <a:lnTo>
                  <a:pt x="1099609" y="609016"/>
                </a:lnTo>
                <a:close/>
                <a:moveTo>
                  <a:pt x="395937" y="601631"/>
                </a:moveTo>
                <a:lnTo>
                  <a:pt x="401468" y="602897"/>
                </a:lnTo>
                <a:lnTo>
                  <a:pt x="395018" y="610733"/>
                </a:lnTo>
                <a:close/>
                <a:moveTo>
                  <a:pt x="475198" y="601146"/>
                </a:moveTo>
                <a:lnTo>
                  <a:pt x="486605" y="607249"/>
                </a:lnTo>
                <a:lnTo>
                  <a:pt x="488911" y="612432"/>
                </a:lnTo>
                <a:cubicBezTo>
                  <a:pt x="480503" y="618655"/>
                  <a:pt x="475320" y="620961"/>
                  <a:pt x="467137" y="610941"/>
                </a:cubicBezTo>
                <a:lnTo>
                  <a:pt x="472667" y="612206"/>
                </a:lnTo>
                <a:cubicBezTo>
                  <a:pt x="475544" y="604717"/>
                  <a:pt x="474279" y="610248"/>
                  <a:pt x="475198" y="601146"/>
                </a:cubicBezTo>
                <a:close/>
                <a:moveTo>
                  <a:pt x="449853" y="600002"/>
                </a:moveTo>
                <a:lnTo>
                  <a:pt x="456077" y="608410"/>
                </a:lnTo>
                <a:lnTo>
                  <a:pt x="457116" y="619124"/>
                </a:lnTo>
                <a:cubicBezTo>
                  <a:pt x="449627" y="616246"/>
                  <a:pt x="453545" y="619470"/>
                  <a:pt x="449281" y="612675"/>
                </a:cubicBezTo>
                <a:lnTo>
                  <a:pt x="444444" y="618552"/>
                </a:lnTo>
                <a:cubicBezTo>
                  <a:pt x="440179" y="611756"/>
                  <a:pt x="438220" y="610144"/>
                  <a:pt x="432690" y="608878"/>
                </a:cubicBezTo>
                <a:lnTo>
                  <a:pt x="434302" y="606919"/>
                </a:lnTo>
                <a:lnTo>
                  <a:pt x="430384" y="603695"/>
                </a:lnTo>
                <a:close/>
                <a:moveTo>
                  <a:pt x="604803" y="599377"/>
                </a:moveTo>
                <a:lnTo>
                  <a:pt x="596049" y="602030"/>
                </a:lnTo>
                <a:lnTo>
                  <a:pt x="603884" y="608479"/>
                </a:lnTo>
                <a:close/>
                <a:moveTo>
                  <a:pt x="589478" y="590051"/>
                </a:moveTo>
                <a:lnTo>
                  <a:pt x="588461" y="591952"/>
                </a:lnTo>
                <a:lnTo>
                  <a:pt x="587866" y="592010"/>
                </a:lnTo>
                <a:close/>
                <a:moveTo>
                  <a:pt x="556643" y="586029"/>
                </a:moveTo>
                <a:lnTo>
                  <a:pt x="564479" y="592478"/>
                </a:lnTo>
                <a:lnTo>
                  <a:pt x="557683" y="596742"/>
                </a:lnTo>
                <a:close/>
                <a:moveTo>
                  <a:pt x="1099141" y="585630"/>
                </a:moveTo>
                <a:lnTo>
                  <a:pt x="1089121" y="593813"/>
                </a:lnTo>
                <a:lnTo>
                  <a:pt x="1088427" y="586670"/>
                </a:lnTo>
                <a:close/>
                <a:moveTo>
                  <a:pt x="1111467" y="582630"/>
                </a:moveTo>
                <a:lnTo>
                  <a:pt x="1120568" y="583549"/>
                </a:lnTo>
                <a:lnTo>
                  <a:pt x="1115732" y="589426"/>
                </a:lnTo>
                <a:cubicBezTo>
                  <a:pt x="1125180" y="593916"/>
                  <a:pt x="1121609" y="594263"/>
                  <a:pt x="1113547" y="604058"/>
                </a:cubicBezTo>
                <a:cubicBezTo>
                  <a:pt x="1109282" y="597262"/>
                  <a:pt x="1108936" y="593691"/>
                  <a:pt x="1111467" y="582630"/>
                </a:cubicBezTo>
                <a:close/>
                <a:moveTo>
                  <a:pt x="1014004" y="581279"/>
                </a:moveTo>
                <a:lnTo>
                  <a:pt x="1003984" y="589461"/>
                </a:lnTo>
                <a:cubicBezTo>
                  <a:pt x="1001331" y="580707"/>
                  <a:pt x="1003637" y="585890"/>
                  <a:pt x="996149" y="583012"/>
                </a:cubicBezTo>
                <a:lnTo>
                  <a:pt x="1002718" y="594991"/>
                </a:lnTo>
                <a:lnTo>
                  <a:pt x="1012738" y="586809"/>
                </a:lnTo>
                <a:cubicBezTo>
                  <a:pt x="1013779" y="597522"/>
                  <a:pt x="1016657" y="590034"/>
                  <a:pt x="1008596" y="599828"/>
                </a:cubicBezTo>
                <a:lnTo>
                  <a:pt x="1010554" y="601440"/>
                </a:lnTo>
                <a:lnTo>
                  <a:pt x="1020574" y="593258"/>
                </a:lnTo>
                <a:cubicBezTo>
                  <a:pt x="1024267" y="612726"/>
                  <a:pt x="1012738" y="586809"/>
                  <a:pt x="1018391" y="607890"/>
                </a:cubicBezTo>
                <a:lnTo>
                  <a:pt x="1023228" y="602013"/>
                </a:lnTo>
                <a:cubicBezTo>
                  <a:pt x="1026452" y="598095"/>
                  <a:pt x="1028064" y="596136"/>
                  <a:pt x="1022186" y="591299"/>
                </a:cubicBezTo>
                <a:lnTo>
                  <a:pt x="1020227" y="589686"/>
                </a:lnTo>
                <a:cubicBezTo>
                  <a:pt x="1010433" y="581625"/>
                  <a:pt x="1016657" y="590034"/>
                  <a:pt x="1014004" y="581279"/>
                </a:cubicBezTo>
                <a:close/>
                <a:moveTo>
                  <a:pt x="554337" y="580845"/>
                </a:moveTo>
                <a:lnTo>
                  <a:pt x="556643" y="586029"/>
                </a:lnTo>
                <a:lnTo>
                  <a:pt x="551112" y="584763"/>
                </a:lnTo>
                <a:close/>
                <a:moveTo>
                  <a:pt x="606294" y="577604"/>
                </a:moveTo>
                <a:lnTo>
                  <a:pt x="599498" y="581869"/>
                </a:lnTo>
                <a:lnTo>
                  <a:pt x="599845" y="585440"/>
                </a:lnTo>
                <a:lnTo>
                  <a:pt x="608947" y="586359"/>
                </a:lnTo>
                <a:cubicBezTo>
                  <a:pt x="608027" y="595460"/>
                  <a:pt x="607680" y="591889"/>
                  <a:pt x="611945" y="598685"/>
                </a:cubicBezTo>
                <a:cubicBezTo>
                  <a:pt x="618048" y="587277"/>
                  <a:pt x="616089" y="585665"/>
                  <a:pt x="606294" y="577604"/>
                </a:cubicBezTo>
                <a:close/>
                <a:moveTo>
                  <a:pt x="1089346" y="577568"/>
                </a:moveTo>
                <a:lnTo>
                  <a:pt x="1086121" y="581486"/>
                </a:lnTo>
                <a:lnTo>
                  <a:pt x="1082203" y="578262"/>
                </a:lnTo>
                <a:close/>
                <a:moveTo>
                  <a:pt x="1152363" y="576858"/>
                </a:moveTo>
                <a:lnTo>
                  <a:pt x="1158240" y="581695"/>
                </a:lnTo>
                <a:lnTo>
                  <a:pt x="1155015" y="585613"/>
                </a:lnTo>
                <a:lnTo>
                  <a:pt x="1149138" y="580776"/>
                </a:lnTo>
                <a:close/>
                <a:moveTo>
                  <a:pt x="962966" y="575419"/>
                </a:moveTo>
                <a:lnTo>
                  <a:pt x="963660" y="582562"/>
                </a:lnTo>
                <a:lnTo>
                  <a:pt x="970456" y="578297"/>
                </a:lnTo>
                <a:close/>
                <a:moveTo>
                  <a:pt x="1008734" y="575144"/>
                </a:moveTo>
                <a:cubicBezTo>
                  <a:pt x="1007441" y="574594"/>
                  <a:pt x="1010879" y="574034"/>
                  <a:pt x="1010653" y="575183"/>
                </a:cubicBezTo>
                <a:lnTo>
                  <a:pt x="1010493" y="575307"/>
                </a:lnTo>
                <a:close/>
                <a:moveTo>
                  <a:pt x="962273" y="568277"/>
                </a:moveTo>
                <a:lnTo>
                  <a:pt x="955130" y="568970"/>
                </a:lnTo>
                <a:lnTo>
                  <a:pt x="955824" y="576113"/>
                </a:lnTo>
                <a:close/>
                <a:moveTo>
                  <a:pt x="304635" y="564799"/>
                </a:moveTo>
                <a:lnTo>
                  <a:pt x="306414" y="570670"/>
                </a:lnTo>
                <a:lnTo>
                  <a:pt x="315862" y="575161"/>
                </a:lnTo>
                <a:lnTo>
                  <a:pt x="319780" y="578385"/>
                </a:lnTo>
                <a:cubicBezTo>
                  <a:pt x="327616" y="584834"/>
                  <a:pt x="321739" y="579997"/>
                  <a:pt x="322086" y="583569"/>
                </a:cubicBezTo>
                <a:cubicBezTo>
                  <a:pt x="327616" y="584834"/>
                  <a:pt x="323698" y="581610"/>
                  <a:pt x="327962" y="588405"/>
                </a:cubicBezTo>
                <a:cubicBezTo>
                  <a:pt x="319209" y="591058"/>
                  <a:pt x="324738" y="592323"/>
                  <a:pt x="320474" y="585527"/>
                </a:cubicBezTo>
                <a:cubicBezTo>
                  <a:pt x="309535" y="602812"/>
                  <a:pt x="325085" y="595894"/>
                  <a:pt x="314146" y="613179"/>
                </a:cubicBezTo>
                <a:lnTo>
                  <a:pt x="311840" y="607995"/>
                </a:lnTo>
                <a:lnTo>
                  <a:pt x="305738" y="619402"/>
                </a:lnTo>
                <a:cubicBezTo>
                  <a:pt x="300208" y="618136"/>
                  <a:pt x="304126" y="621361"/>
                  <a:pt x="299861" y="614565"/>
                </a:cubicBezTo>
                <a:lnTo>
                  <a:pt x="295025" y="620442"/>
                </a:lnTo>
                <a:lnTo>
                  <a:pt x="292719" y="615259"/>
                </a:lnTo>
                <a:lnTo>
                  <a:pt x="282005" y="616299"/>
                </a:lnTo>
                <a:lnTo>
                  <a:pt x="279699" y="611115"/>
                </a:lnTo>
                <a:lnTo>
                  <a:pt x="270944" y="613768"/>
                </a:lnTo>
                <a:lnTo>
                  <a:pt x="272210" y="608238"/>
                </a:lnTo>
                <a:lnTo>
                  <a:pt x="266680" y="606973"/>
                </a:lnTo>
                <a:lnTo>
                  <a:pt x="273129" y="599136"/>
                </a:lnTo>
                <a:lnTo>
                  <a:pt x="267599" y="597871"/>
                </a:lnTo>
                <a:lnTo>
                  <a:pt x="270823" y="593953"/>
                </a:lnTo>
                <a:lnTo>
                  <a:pt x="266905" y="590728"/>
                </a:lnTo>
                <a:cubicBezTo>
                  <a:pt x="276579" y="578975"/>
                  <a:pt x="274048" y="590035"/>
                  <a:pt x="271048" y="577709"/>
                </a:cubicBezTo>
                <a:lnTo>
                  <a:pt x="279803" y="575057"/>
                </a:lnTo>
                <a:lnTo>
                  <a:pt x="281069" y="569526"/>
                </a:lnTo>
                <a:cubicBezTo>
                  <a:pt x="293395" y="566527"/>
                  <a:pt x="291436" y="564915"/>
                  <a:pt x="304108" y="565487"/>
                </a:cubicBezTo>
                <a:close/>
                <a:moveTo>
                  <a:pt x="675066" y="561914"/>
                </a:moveTo>
                <a:lnTo>
                  <a:pt x="664352" y="562955"/>
                </a:lnTo>
                <a:lnTo>
                  <a:pt x="674147" y="571016"/>
                </a:lnTo>
                <a:close/>
                <a:moveTo>
                  <a:pt x="1480691" y="561203"/>
                </a:moveTo>
                <a:lnTo>
                  <a:pt x="1488180" y="564081"/>
                </a:lnTo>
                <a:lnTo>
                  <a:pt x="1483343" y="569958"/>
                </a:lnTo>
                <a:cubicBezTo>
                  <a:pt x="1477119" y="561549"/>
                  <a:pt x="1477813" y="568692"/>
                  <a:pt x="1480691" y="561203"/>
                </a:cubicBezTo>
                <a:close/>
                <a:moveTo>
                  <a:pt x="1404655" y="557770"/>
                </a:moveTo>
                <a:lnTo>
                  <a:pt x="1403736" y="566872"/>
                </a:lnTo>
                <a:lnTo>
                  <a:pt x="1398206" y="565606"/>
                </a:lnTo>
                <a:close/>
                <a:moveTo>
                  <a:pt x="948560" y="556991"/>
                </a:moveTo>
                <a:lnTo>
                  <a:pt x="942111" y="564827"/>
                </a:lnTo>
                <a:lnTo>
                  <a:pt x="939805" y="559643"/>
                </a:lnTo>
                <a:lnTo>
                  <a:pt x="934969" y="565520"/>
                </a:lnTo>
                <a:cubicBezTo>
                  <a:pt x="947989" y="569664"/>
                  <a:pt x="933357" y="567479"/>
                  <a:pt x="946377" y="571623"/>
                </a:cubicBezTo>
                <a:lnTo>
                  <a:pt x="950519" y="558603"/>
                </a:lnTo>
                <a:close/>
                <a:moveTo>
                  <a:pt x="1083694" y="556488"/>
                </a:moveTo>
                <a:lnTo>
                  <a:pt x="1082775" y="565590"/>
                </a:lnTo>
                <a:lnTo>
                  <a:pt x="1074939" y="559141"/>
                </a:lnTo>
                <a:close/>
                <a:moveTo>
                  <a:pt x="1265602" y="555049"/>
                </a:moveTo>
                <a:lnTo>
                  <a:pt x="1275050" y="559539"/>
                </a:lnTo>
                <a:lnTo>
                  <a:pt x="1279314" y="566335"/>
                </a:lnTo>
                <a:lnTo>
                  <a:pt x="1280008" y="573477"/>
                </a:lnTo>
                <a:lnTo>
                  <a:pt x="1273906" y="584884"/>
                </a:lnTo>
                <a:cubicBezTo>
                  <a:pt x="1256049" y="586618"/>
                  <a:pt x="1270681" y="588802"/>
                  <a:pt x="1248907" y="587312"/>
                </a:cubicBezTo>
                <a:cubicBezTo>
                  <a:pt x="1248907" y="587312"/>
                  <a:pt x="1246601" y="582128"/>
                  <a:pt x="1246601" y="582128"/>
                </a:cubicBezTo>
                <a:cubicBezTo>
                  <a:pt x="1238765" y="575679"/>
                  <a:pt x="1248214" y="580169"/>
                  <a:pt x="1239112" y="579250"/>
                </a:cubicBezTo>
                <a:lnTo>
                  <a:pt x="1242337" y="575332"/>
                </a:lnTo>
                <a:lnTo>
                  <a:pt x="1238418" y="572108"/>
                </a:lnTo>
                <a:lnTo>
                  <a:pt x="1248092" y="560353"/>
                </a:lnTo>
                <a:cubicBezTo>
                  <a:pt x="1252929" y="554477"/>
                  <a:pt x="1258459" y="555742"/>
                  <a:pt x="1265602" y="555049"/>
                </a:cubicBezTo>
                <a:close/>
                <a:moveTo>
                  <a:pt x="1124937" y="554287"/>
                </a:moveTo>
                <a:cubicBezTo>
                  <a:pt x="1131161" y="562695"/>
                  <a:pt x="1127589" y="563041"/>
                  <a:pt x="1127589" y="563041"/>
                </a:cubicBezTo>
                <a:lnTo>
                  <a:pt x="1121712" y="558205"/>
                </a:lnTo>
                <a:close/>
                <a:moveTo>
                  <a:pt x="310211" y="554080"/>
                </a:moveTo>
                <a:lnTo>
                  <a:pt x="311322" y="554608"/>
                </a:lnTo>
                <a:lnTo>
                  <a:pt x="309506" y="558429"/>
                </a:lnTo>
                <a:lnTo>
                  <a:pt x="304635" y="564799"/>
                </a:lnTo>
                <a:lnTo>
                  <a:pt x="303762" y="561916"/>
                </a:lnTo>
                <a:cubicBezTo>
                  <a:pt x="310558" y="557651"/>
                  <a:pt x="307333" y="561569"/>
                  <a:pt x="310211" y="554080"/>
                </a:cubicBezTo>
                <a:close/>
                <a:moveTo>
                  <a:pt x="1165200" y="552151"/>
                </a:moveTo>
                <a:lnTo>
                  <a:pt x="1166649" y="554011"/>
                </a:lnTo>
                <a:lnTo>
                  <a:pt x="1165908" y="556532"/>
                </a:lnTo>
                <a:cubicBezTo>
                  <a:pt x="1164539" y="556946"/>
                  <a:pt x="1163400" y="551594"/>
                  <a:pt x="1165200" y="552151"/>
                </a:cubicBezTo>
                <a:close/>
                <a:moveTo>
                  <a:pt x="654210" y="551322"/>
                </a:moveTo>
                <a:lnTo>
                  <a:pt x="654904" y="558464"/>
                </a:lnTo>
                <a:lnTo>
                  <a:pt x="650985" y="555240"/>
                </a:lnTo>
                <a:close/>
                <a:moveTo>
                  <a:pt x="1167792" y="550126"/>
                </a:moveTo>
                <a:lnTo>
                  <a:pt x="1175280" y="553003"/>
                </a:lnTo>
                <a:lnTo>
                  <a:pt x="1170444" y="558880"/>
                </a:lnTo>
                <a:lnTo>
                  <a:pt x="1166649" y="554011"/>
                </a:lnTo>
                <a:close/>
                <a:moveTo>
                  <a:pt x="547645" y="549051"/>
                </a:moveTo>
                <a:cubicBezTo>
                  <a:pt x="562052" y="567479"/>
                  <a:pt x="555828" y="559072"/>
                  <a:pt x="551685" y="572091"/>
                </a:cubicBezTo>
                <a:cubicBezTo>
                  <a:pt x="534175" y="577396"/>
                  <a:pt x="544889" y="576355"/>
                  <a:pt x="531870" y="572213"/>
                </a:cubicBezTo>
                <a:cubicBezTo>
                  <a:pt x="531176" y="565069"/>
                  <a:pt x="533482" y="570254"/>
                  <a:pt x="529217" y="563457"/>
                </a:cubicBezTo>
                <a:lnTo>
                  <a:pt x="533707" y="554009"/>
                </a:lnTo>
                <a:cubicBezTo>
                  <a:pt x="542462" y="551356"/>
                  <a:pt x="540850" y="553315"/>
                  <a:pt x="547645" y="549051"/>
                </a:cubicBezTo>
                <a:close/>
                <a:moveTo>
                  <a:pt x="623334" y="548912"/>
                </a:moveTo>
                <a:lnTo>
                  <a:pt x="636701" y="556627"/>
                </a:lnTo>
                <a:lnTo>
                  <a:pt x="633823" y="564117"/>
                </a:lnTo>
                <a:lnTo>
                  <a:pt x="630252" y="564463"/>
                </a:lnTo>
                <a:lnTo>
                  <a:pt x="629558" y="557321"/>
                </a:lnTo>
                <a:cubicBezTo>
                  <a:pt x="620456" y="556402"/>
                  <a:pt x="624374" y="559626"/>
                  <a:pt x="623334" y="548912"/>
                </a:cubicBezTo>
                <a:close/>
                <a:moveTo>
                  <a:pt x="693494" y="547508"/>
                </a:moveTo>
                <a:cubicBezTo>
                  <a:pt x="683821" y="559262"/>
                  <a:pt x="688312" y="549814"/>
                  <a:pt x="678291" y="557996"/>
                </a:cubicBezTo>
                <a:lnTo>
                  <a:pt x="682555" y="564792"/>
                </a:lnTo>
                <a:cubicBezTo>
                  <a:pt x="690617" y="554997"/>
                  <a:pt x="685780" y="560874"/>
                  <a:pt x="696147" y="556263"/>
                </a:cubicBezTo>
                <a:close/>
                <a:moveTo>
                  <a:pt x="801325" y="544249"/>
                </a:moveTo>
                <a:lnTo>
                  <a:pt x="792570" y="546902"/>
                </a:lnTo>
                <a:lnTo>
                  <a:pt x="796488" y="550126"/>
                </a:lnTo>
                <a:close/>
                <a:moveTo>
                  <a:pt x="744139" y="542366"/>
                </a:moveTo>
                <a:cubicBezTo>
                  <a:pt x="744384" y="542567"/>
                  <a:pt x="744471" y="543460"/>
                  <a:pt x="739920" y="543001"/>
                </a:cubicBezTo>
                <a:cubicBezTo>
                  <a:pt x="739002" y="552103"/>
                  <a:pt x="735084" y="548878"/>
                  <a:pt x="744185" y="549796"/>
                </a:cubicBezTo>
                <a:lnTo>
                  <a:pt x="740960" y="553714"/>
                </a:lnTo>
                <a:lnTo>
                  <a:pt x="739348" y="555673"/>
                </a:lnTo>
                <a:lnTo>
                  <a:pt x="743266" y="558897"/>
                </a:lnTo>
                <a:cubicBezTo>
                  <a:pt x="748103" y="553021"/>
                  <a:pt x="751327" y="549103"/>
                  <a:pt x="747409" y="545878"/>
                </a:cubicBezTo>
                <a:cubicBezTo>
                  <a:pt x="743491" y="542654"/>
                  <a:pt x="743894" y="542164"/>
                  <a:pt x="744139" y="542366"/>
                </a:cubicBezTo>
                <a:close/>
                <a:moveTo>
                  <a:pt x="1532872" y="541717"/>
                </a:moveTo>
                <a:lnTo>
                  <a:pt x="1533566" y="548860"/>
                </a:lnTo>
                <a:lnTo>
                  <a:pt x="1529647" y="545635"/>
                </a:lnTo>
                <a:close/>
                <a:moveTo>
                  <a:pt x="835078" y="539169"/>
                </a:moveTo>
                <a:lnTo>
                  <a:pt x="830241" y="545046"/>
                </a:lnTo>
                <a:cubicBezTo>
                  <a:pt x="843261" y="549190"/>
                  <a:pt x="829323" y="554147"/>
                  <a:pt x="843261" y="549190"/>
                </a:cubicBezTo>
                <a:close/>
                <a:moveTo>
                  <a:pt x="1006271" y="538771"/>
                </a:moveTo>
                <a:lnTo>
                  <a:pt x="1015719" y="543261"/>
                </a:lnTo>
                <a:lnTo>
                  <a:pt x="1009617" y="554668"/>
                </a:lnTo>
                <a:lnTo>
                  <a:pt x="1021371" y="564341"/>
                </a:lnTo>
                <a:lnTo>
                  <a:pt x="1014922" y="572177"/>
                </a:lnTo>
                <a:lnTo>
                  <a:pt x="1001209" y="560892"/>
                </a:lnTo>
                <a:lnTo>
                  <a:pt x="994760" y="568728"/>
                </a:lnTo>
                <a:lnTo>
                  <a:pt x="992801" y="567115"/>
                </a:lnTo>
                <a:lnTo>
                  <a:pt x="999250" y="559279"/>
                </a:lnTo>
                <a:lnTo>
                  <a:pt x="986230" y="555136"/>
                </a:lnTo>
                <a:lnTo>
                  <a:pt x="991067" y="549259"/>
                </a:lnTo>
                <a:lnTo>
                  <a:pt x="1001781" y="548218"/>
                </a:lnTo>
                <a:close/>
                <a:moveTo>
                  <a:pt x="1123132" y="538015"/>
                </a:moveTo>
                <a:cubicBezTo>
                  <a:pt x="1123500" y="538317"/>
                  <a:pt x="1123604" y="538814"/>
                  <a:pt x="1122926" y="539077"/>
                </a:cubicBezTo>
                <a:lnTo>
                  <a:pt x="1122813" y="539069"/>
                </a:lnTo>
                <a:close/>
                <a:moveTo>
                  <a:pt x="606050" y="537974"/>
                </a:moveTo>
                <a:lnTo>
                  <a:pt x="613540" y="540851"/>
                </a:lnTo>
                <a:lnTo>
                  <a:pt x="607090" y="548688"/>
                </a:lnTo>
                <a:close/>
                <a:moveTo>
                  <a:pt x="1096245" y="537245"/>
                </a:moveTo>
                <a:lnTo>
                  <a:pt x="1104082" y="543694"/>
                </a:lnTo>
                <a:lnTo>
                  <a:pt x="1096939" y="544388"/>
                </a:lnTo>
                <a:close/>
                <a:moveTo>
                  <a:pt x="647293" y="535772"/>
                </a:moveTo>
                <a:lnTo>
                  <a:pt x="652823" y="537038"/>
                </a:lnTo>
                <a:lnTo>
                  <a:pt x="653863" y="547751"/>
                </a:lnTo>
                <a:lnTo>
                  <a:pt x="646374" y="544874"/>
                </a:lnTo>
                <a:close/>
                <a:moveTo>
                  <a:pt x="1041984" y="535303"/>
                </a:moveTo>
                <a:lnTo>
                  <a:pt x="1046248" y="542099"/>
                </a:lnTo>
                <a:lnTo>
                  <a:pt x="1040718" y="540833"/>
                </a:lnTo>
                <a:close/>
                <a:moveTo>
                  <a:pt x="865260" y="534437"/>
                </a:moveTo>
                <a:lnTo>
                  <a:pt x="858118" y="535130"/>
                </a:lnTo>
                <a:lnTo>
                  <a:pt x="858812" y="542272"/>
                </a:lnTo>
                <a:close/>
                <a:moveTo>
                  <a:pt x="1052697" y="534263"/>
                </a:moveTo>
                <a:lnTo>
                  <a:pt x="1060533" y="540712"/>
                </a:lnTo>
                <a:lnTo>
                  <a:pt x="1061799" y="535182"/>
                </a:lnTo>
                <a:lnTo>
                  <a:pt x="1067676" y="540019"/>
                </a:lnTo>
                <a:cubicBezTo>
                  <a:pt x="1062492" y="542325"/>
                  <a:pt x="1065717" y="538407"/>
                  <a:pt x="1062839" y="545895"/>
                </a:cubicBezTo>
                <a:cubicBezTo>
                  <a:pt x="1057656" y="548201"/>
                  <a:pt x="1065717" y="538407"/>
                  <a:pt x="1057656" y="548201"/>
                </a:cubicBezTo>
                <a:lnTo>
                  <a:pt x="1056044" y="550160"/>
                </a:lnTo>
                <a:cubicBezTo>
                  <a:pt x="1053625" y="553099"/>
                  <a:pt x="1052503" y="555461"/>
                  <a:pt x="1052273" y="557736"/>
                </a:cubicBezTo>
                <a:lnTo>
                  <a:pt x="1053859" y="564791"/>
                </a:lnTo>
                <a:lnTo>
                  <a:pt x="1058695" y="558915"/>
                </a:lnTo>
                <a:lnTo>
                  <a:pt x="1068144" y="563405"/>
                </a:lnTo>
                <a:lnTo>
                  <a:pt x="1061695" y="571241"/>
                </a:lnTo>
                <a:lnTo>
                  <a:pt x="1061001" y="564098"/>
                </a:lnTo>
                <a:lnTo>
                  <a:pt x="1053860" y="564792"/>
                </a:lnTo>
                <a:lnTo>
                  <a:pt x="1053859" y="564792"/>
                </a:lnTo>
                <a:lnTo>
                  <a:pt x="1050288" y="565139"/>
                </a:lnTo>
                <a:lnTo>
                  <a:pt x="1049594" y="557996"/>
                </a:lnTo>
                <a:lnTo>
                  <a:pt x="1040493" y="557078"/>
                </a:lnTo>
                <a:lnTo>
                  <a:pt x="1043717" y="553159"/>
                </a:lnTo>
                <a:lnTo>
                  <a:pt x="1039799" y="549935"/>
                </a:lnTo>
                <a:lnTo>
                  <a:pt x="1043024" y="546017"/>
                </a:lnTo>
                <a:lnTo>
                  <a:pt x="1046942" y="549241"/>
                </a:lnTo>
                <a:lnTo>
                  <a:pt x="1048207" y="543711"/>
                </a:lnTo>
                <a:lnTo>
                  <a:pt x="1053738" y="544977"/>
                </a:lnTo>
                <a:close/>
                <a:moveTo>
                  <a:pt x="942561" y="532339"/>
                </a:moveTo>
                <a:lnTo>
                  <a:pt x="940030" y="543399"/>
                </a:lnTo>
                <a:lnTo>
                  <a:pt x="933806" y="534991"/>
                </a:lnTo>
                <a:close/>
                <a:moveTo>
                  <a:pt x="1117327" y="531593"/>
                </a:moveTo>
                <a:lnTo>
                  <a:pt x="1121245" y="534818"/>
                </a:lnTo>
                <a:lnTo>
                  <a:pt x="1118020" y="538736"/>
                </a:lnTo>
                <a:lnTo>
                  <a:pt x="1122813" y="539069"/>
                </a:lnTo>
                <a:lnTo>
                  <a:pt x="1121938" y="541961"/>
                </a:lnTo>
                <a:lnTo>
                  <a:pt x="1119060" y="549450"/>
                </a:lnTo>
                <a:cubicBezTo>
                  <a:pt x="1113530" y="548185"/>
                  <a:pt x="1115836" y="553368"/>
                  <a:pt x="1113183" y="544613"/>
                </a:cubicBezTo>
                <a:lnTo>
                  <a:pt x="1105694" y="541735"/>
                </a:lnTo>
                <a:lnTo>
                  <a:pt x="1108918" y="537817"/>
                </a:lnTo>
                <a:lnTo>
                  <a:pt x="1112143" y="533899"/>
                </a:lnTo>
                <a:close/>
                <a:moveTo>
                  <a:pt x="158364" y="530971"/>
                </a:moveTo>
                <a:cubicBezTo>
                  <a:pt x="162629" y="537766"/>
                  <a:pt x="164588" y="539379"/>
                  <a:pt x="170118" y="540644"/>
                </a:cubicBezTo>
                <a:lnTo>
                  <a:pt x="170811" y="547786"/>
                </a:lnTo>
                <a:cubicBezTo>
                  <a:pt x="160444" y="552399"/>
                  <a:pt x="165281" y="546521"/>
                  <a:pt x="157220" y="556317"/>
                </a:cubicBezTo>
                <a:cubicBezTo>
                  <a:pt x="152955" y="549521"/>
                  <a:pt x="158832" y="554358"/>
                  <a:pt x="151343" y="551480"/>
                </a:cubicBezTo>
                <a:lnTo>
                  <a:pt x="147997" y="535582"/>
                </a:lnTo>
                <a:close/>
                <a:moveTo>
                  <a:pt x="852241" y="530293"/>
                </a:moveTo>
                <a:lnTo>
                  <a:pt x="845792" y="538129"/>
                </a:lnTo>
                <a:lnTo>
                  <a:pt x="852935" y="537435"/>
                </a:lnTo>
                <a:close/>
                <a:moveTo>
                  <a:pt x="1095552" y="530103"/>
                </a:moveTo>
                <a:lnTo>
                  <a:pt x="1099470" y="533327"/>
                </a:lnTo>
                <a:lnTo>
                  <a:pt x="1096245" y="537245"/>
                </a:lnTo>
                <a:close/>
                <a:moveTo>
                  <a:pt x="808693" y="527312"/>
                </a:moveTo>
                <a:lnTo>
                  <a:pt x="803857" y="533188"/>
                </a:lnTo>
                <a:lnTo>
                  <a:pt x="809733" y="538025"/>
                </a:lnTo>
                <a:cubicBezTo>
                  <a:pt x="800059" y="549779"/>
                  <a:pt x="802590" y="538718"/>
                  <a:pt x="805590" y="551044"/>
                </a:cubicBezTo>
                <a:lnTo>
                  <a:pt x="810080" y="541596"/>
                </a:lnTo>
                <a:lnTo>
                  <a:pt x="817222" y="540903"/>
                </a:lnTo>
                <a:cubicBezTo>
                  <a:pt x="812610" y="530536"/>
                  <a:pt x="818487" y="535373"/>
                  <a:pt x="808693" y="527312"/>
                </a:cubicBezTo>
                <a:close/>
                <a:moveTo>
                  <a:pt x="963295" y="523116"/>
                </a:moveTo>
                <a:lnTo>
                  <a:pt x="956846" y="530952"/>
                </a:lnTo>
                <a:lnTo>
                  <a:pt x="956153" y="523810"/>
                </a:lnTo>
                <a:close/>
                <a:moveTo>
                  <a:pt x="940024" y="522446"/>
                </a:moveTo>
                <a:cubicBezTo>
                  <a:pt x="940715" y="522604"/>
                  <a:pt x="941694" y="523410"/>
                  <a:pt x="945439" y="524849"/>
                </a:cubicBezTo>
                <a:cubicBezTo>
                  <a:pt x="938643" y="529114"/>
                  <a:pt x="943827" y="526808"/>
                  <a:pt x="936337" y="523930"/>
                </a:cubicBezTo>
                <a:cubicBezTo>
                  <a:pt x="938929" y="522778"/>
                  <a:pt x="939332" y="522288"/>
                  <a:pt x="940024" y="522446"/>
                </a:cubicBezTo>
                <a:close/>
                <a:moveTo>
                  <a:pt x="1109144" y="521573"/>
                </a:moveTo>
                <a:cubicBezTo>
                  <a:pt x="1110843" y="520507"/>
                  <a:pt x="1112715" y="521226"/>
                  <a:pt x="1116633" y="524451"/>
                </a:cubicBezTo>
                <a:cubicBezTo>
                  <a:pt x="1118592" y="526063"/>
                  <a:pt x="1116980" y="528022"/>
                  <a:pt x="1117327" y="531593"/>
                </a:cubicBezTo>
                <a:lnTo>
                  <a:pt x="1102695" y="529409"/>
                </a:lnTo>
                <a:cubicBezTo>
                  <a:pt x="1105919" y="525491"/>
                  <a:pt x="1107445" y="522639"/>
                  <a:pt x="1109144" y="521573"/>
                </a:cubicBezTo>
                <a:close/>
                <a:moveTo>
                  <a:pt x="793714" y="521556"/>
                </a:moveTo>
                <a:lnTo>
                  <a:pt x="795673" y="523168"/>
                </a:lnTo>
                <a:lnTo>
                  <a:pt x="792102" y="523515"/>
                </a:lnTo>
                <a:close/>
                <a:moveTo>
                  <a:pt x="968479" y="520810"/>
                </a:moveTo>
                <a:lnTo>
                  <a:pt x="971131" y="529565"/>
                </a:lnTo>
                <a:lnTo>
                  <a:pt x="965601" y="528300"/>
                </a:lnTo>
                <a:lnTo>
                  <a:pt x="963295" y="523116"/>
                </a:lnTo>
                <a:close/>
                <a:moveTo>
                  <a:pt x="768368" y="520412"/>
                </a:moveTo>
                <a:lnTo>
                  <a:pt x="774245" y="525249"/>
                </a:lnTo>
                <a:lnTo>
                  <a:pt x="769061" y="527555"/>
                </a:lnTo>
                <a:close/>
                <a:moveTo>
                  <a:pt x="1035066" y="519753"/>
                </a:moveTo>
                <a:lnTo>
                  <a:pt x="1044515" y="524243"/>
                </a:lnTo>
                <a:lnTo>
                  <a:pt x="1035760" y="526896"/>
                </a:lnTo>
                <a:close/>
                <a:moveTo>
                  <a:pt x="663762" y="519753"/>
                </a:moveTo>
                <a:lnTo>
                  <a:pt x="664803" y="530467"/>
                </a:lnTo>
                <a:lnTo>
                  <a:pt x="658926" y="525630"/>
                </a:lnTo>
                <a:close/>
                <a:moveTo>
                  <a:pt x="1258564" y="519683"/>
                </a:moveTo>
                <a:lnTo>
                  <a:pt x="1271930" y="527398"/>
                </a:lnTo>
                <a:cubicBezTo>
                  <a:pt x="1271930" y="527398"/>
                  <a:pt x="1272624" y="534540"/>
                  <a:pt x="1271011" y="536499"/>
                </a:cubicBezTo>
                <a:cubicBezTo>
                  <a:pt x="1267787" y="540417"/>
                  <a:pt x="1265828" y="538805"/>
                  <a:pt x="1260644" y="541111"/>
                </a:cubicBezTo>
                <a:lnTo>
                  <a:pt x="1249237" y="535008"/>
                </a:lnTo>
                <a:cubicBezTo>
                  <a:pt x="1249237" y="535008"/>
                  <a:pt x="1248543" y="527866"/>
                  <a:pt x="1250155" y="525907"/>
                </a:cubicBezTo>
                <a:cubicBezTo>
                  <a:pt x="1253380" y="521989"/>
                  <a:pt x="1253727" y="525560"/>
                  <a:pt x="1258564" y="519683"/>
                </a:cubicBezTo>
                <a:close/>
                <a:moveTo>
                  <a:pt x="751777" y="516615"/>
                </a:moveTo>
                <a:lnTo>
                  <a:pt x="750859" y="525716"/>
                </a:lnTo>
                <a:lnTo>
                  <a:pt x="746940" y="522492"/>
                </a:lnTo>
                <a:close/>
                <a:moveTo>
                  <a:pt x="903157" y="516337"/>
                </a:moveTo>
                <a:cubicBezTo>
                  <a:pt x="897054" y="527745"/>
                  <a:pt x="899932" y="520255"/>
                  <a:pt x="899360" y="532928"/>
                </a:cubicBezTo>
                <a:lnTo>
                  <a:pt x="893484" y="528092"/>
                </a:lnTo>
                <a:lnTo>
                  <a:pt x="893483" y="528092"/>
                </a:lnTo>
                <a:lnTo>
                  <a:pt x="896361" y="520602"/>
                </a:lnTo>
                <a:close/>
                <a:moveTo>
                  <a:pt x="1009375" y="515037"/>
                </a:moveTo>
                <a:lnTo>
                  <a:pt x="1013987" y="525404"/>
                </a:lnTo>
                <a:lnTo>
                  <a:pt x="1023435" y="529894"/>
                </a:lnTo>
                <a:lnTo>
                  <a:pt x="1020211" y="533812"/>
                </a:lnTo>
                <a:cubicBezTo>
                  <a:pt x="1030923" y="532772"/>
                  <a:pt x="1024128" y="537036"/>
                  <a:pt x="1032189" y="527242"/>
                </a:cubicBezTo>
                <a:cubicBezTo>
                  <a:pt x="1032883" y="534384"/>
                  <a:pt x="1037148" y="541180"/>
                  <a:pt x="1032311" y="547057"/>
                </a:cubicBezTo>
                <a:cubicBezTo>
                  <a:pt x="1027474" y="552934"/>
                  <a:pt x="1030352" y="545445"/>
                  <a:pt x="1018372" y="552015"/>
                </a:cubicBezTo>
                <a:cubicBezTo>
                  <a:pt x="1013761" y="541648"/>
                  <a:pt x="1031617" y="539914"/>
                  <a:pt x="1009497" y="534852"/>
                </a:cubicBezTo>
                <a:lnTo>
                  <a:pt x="1010415" y="525751"/>
                </a:lnTo>
                <a:cubicBezTo>
                  <a:pt x="1002926" y="522873"/>
                  <a:pt x="1006844" y="526098"/>
                  <a:pt x="1007763" y="516996"/>
                </a:cubicBezTo>
                <a:close/>
                <a:moveTo>
                  <a:pt x="976887" y="514587"/>
                </a:moveTo>
                <a:lnTo>
                  <a:pt x="977927" y="525301"/>
                </a:lnTo>
                <a:lnTo>
                  <a:pt x="972050" y="520464"/>
                </a:lnTo>
                <a:close/>
                <a:moveTo>
                  <a:pt x="890137" y="512194"/>
                </a:moveTo>
                <a:lnTo>
                  <a:pt x="892443" y="517378"/>
                </a:lnTo>
                <a:lnTo>
                  <a:pt x="896361" y="520602"/>
                </a:lnTo>
                <a:cubicBezTo>
                  <a:pt x="887606" y="523255"/>
                  <a:pt x="885994" y="525214"/>
                  <a:pt x="878504" y="522336"/>
                </a:cubicBezTo>
                <a:cubicBezTo>
                  <a:pt x="886913" y="516112"/>
                  <a:pt x="883341" y="516459"/>
                  <a:pt x="890137" y="512194"/>
                </a:cubicBezTo>
                <a:close/>
                <a:moveTo>
                  <a:pt x="1154560" y="511306"/>
                </a:moveTo>
                <a:cubicBezTo>
                  <a:pt x="1154070" y="510903"/>
                  <a:pt x="1153264" y="511882"/>
                  <a:pt x="1155570" y="517065"/>
                </a:cubicBezTo>
                <a:lnTo>
                  <a:pt x="1166283" y="516026"/>
                </a:lnTo>
                <a:cubicBezTo>
                  <a:pt x="1163753" y="527086"/>
                  <a:pt x="1168935" y="524780"/>
                  <a:pt x="1160874" y="534575"/>
                </a:cubicBezTo>
                <a:cubicBezTo>
                  <a:pt x="1153386" y="531698"/>
                  <a:pt x="1151773" y="533657"/>
                  <a:pt x="1143018" y="536309"/>
                </a:cubicBezTo>
                <a:lnTo>
                  <a:pt x="1141978" y="525595"/>
                </a:lnTo>
                <a:lnTo>
                  <a:pt x="1144856" y="518106"/>
                </a:lnTo>
                <a:cubicBezTo>
                  <a:pt x="1151652" y="513841"/>
                  <a:pt x="1142897" y="516493"/>
                  <a:pt x="1151652" y="513841"/>
                </a:cubicBezTo>
                <a:cubicBezTo>
                  <a:pt x="1155223" y="513495"/>
                  <a:pt x="1155050" y="511709"/>
                  <a:pt x="1154560" y="511306"/>
                </a:cubicBezTo>
                <a:close/>
                <a:moveTo>
                  <a:pt x="776430" y="510617"/>
                </a:moveTo>
                <a:lnTo>
                  <a:pt x="780348" y="513841"/>
                </a:lnTo>
                <a:lnTo>
                  <a:pt x="775511" y="519718"/>
                </a:lnTo>
                <a:close/>
                <a:moveTo>
                  <a:pt x="1118817" y="509819"/>
                </a:moveTo>
                <a:lnTo>
                  <a:pt x="1124694" y="514656"/>
                </a:lnTo>
                <a:lnTo>
                  <a:pt x="1117898" y="518921"/>
                </a:lnTo>
                <a:close/>
                <a:moveTo>
                  <a:pt x="1174691" y="509802"/>
                </a:moveTo>
                <a:lnTo>
                  <a:pt x="1183793" y="510720"/>
                </a:lnTo>
                <a:lnTo>
                  <a:pt x="1182527" y="516251"/>
                </a:lnTo>
                <a:close/>
                <a:moveTo>
                  <a:pt x="1055454" y="506959"/>
                </a:moveTo>
                <a:lnTo>
                  <a:pt x="1058107" y="515714"/>
                </a:lnTo>
                <a:lnTo>
                  <a:pt x="1062943" y="509837"/>
                </a:lnTo>
                <a:lnTo>
                  <a:pt x="1066860" y="513061"/>
                </a:lnTo>
                <a:lnTo>
                  <a:pt x="1066861" y="513062"/>
                </a:lnTo>
                <a:lnTo>
                  <a:pt x="1062718" y="526081"/>
                </a:lnTo>
                <a:lnTo>
                  <a:pt x="1063411" y="533223"/>
                </a:lnTo>
                <a:lnTo>
                  <a:pt x="1055229" y="523203"/>
                </a:lnTo>
                <a:lnTo>
                  <a:pt x="1045555" y="534957"/>
                </a:lnTo>
                <a:lnTo>
                  <a:pt x="1044515" y="524243"/>
                </a:lnTo>
                <a:lnTo>
                  <a:pt x="1049698" y="521937"/>
                </a:lnTo>
                <a:close/>
                <a:moveTo>
                  <a:pt x="700048" y="503614"/>
                </a:moveTo>
                <a:cubicBezTo>
                  <a:pt x="704312" y="510409"/>
                  <a:pt x="706271" y="512021"/>
                  <a:pt x="711801" y="513286"/>
                </a:cubicBezTo>
                <a:lnTo>
                  <a:pt x="714800" y="525613"/>
                </a:lnTo>
                <a:lnTo>
                  <a:pt x="709964" y="531489"/>
                </a:lnTo>
                <a:cubicBezTo>
                  <a:pt x="719759" y="539551"/>
                  <a:pt x="713882" y="534714"/>
                  <a:pt x="724942" y="537246"/>
                </a:cubicBezTo>
                <a:cubicBezTo>
                  <a:pt x="722065" y="544734"/>
                  <a:pt x="726901" y="538858"/>
                  <a:pt x="720106" y="543122"/>
                </a:cubicBezTo>
                <a:lnTo>
                  <a:pt x="727941" y="549571"/>
                </a:lnTo>
                <a:lnTo>
                  <a:pt x="732431" y="540123"/>
                </a:lnTo>
                <a:lnTo>
                  <a:pt x="755817" y="539654"/>
                </a:lnTo>
                <a:lnTo>
                  <a:pt x="749368" y="547490"/>
                </a:lnTo>
                <a:lnTo>
                  <a:pt x="756512" y="546797"/>
                </a:lnTo>
                <a:lnTo>
                  <a:pt x="764694" y="556817"/>
                </a:lnTo>
                <a:lnTo>
                  <a:pt x="767572" y="549328"/>
                </a:lnTo>
                <a:lnTo>
                  <a:pt x="773795" y="557736"/>
                </a:lnTo>
                <a:lnTo>
                  <a:pt x="778978" y="555430"/>
                </a:lnTo>
                <a:lnTo>
                  <a:pt x="778632" y="551859"/>
                </a:lnTo>
                <a:lnTo>
                  <a:pt x="769184" y="547369"/>
                </a:lnTo>
                <a:lnTo>
                  <a:pt x="769755" y="534697"/>
                </a:lnTo>
                <a:lnTo>
                  <a:pt x="775633" y="539534"/>
                </a:lnTo>
                <a:lnTo>
                  <a:pt x="780123" y="530085"/>
                </a:lnTo>
                <a:cubicBezTo>
                  <a:pt x="786113" y="526800"/>
                  <a:pt x="786833" y="524927"/>
                  <a:pt x="787639" y="523948"/>
                </a:cubicBezTo>
                <a:lnTo>
                  <a:pt x="792102" y="523515"/>
                </a:lnTo>
                <a:lnTo>
                  <a:pt x="788878" y="527433"/>
                </a:lnTo>
                <a:lnTo>
                  <a:pt x="794175" y="527172"/>
                </a:lnTo>
                <a:lnTo>
                  <a:pt x="799938" y="529963"/>
                </a:lnTo>
                <a:lnTo>
                  <a:pt x="801203" y="524433"/>
                </a:lnTo>
                <a:lnTo>
                  <a:pt x="795673" y="523168"/>
                </a:lnTo>
                <a:lnTo>
                  <a:pt x="791408" y="516372"/>
                </a:lnTo>
                <a:lnTo>
                  <a:pt x="794633" y="512454"/>
                </a:lnTo>
                <a:lnTo>
                  <a:pt x="803735" y="513373"/>
                </a:lnTo>
                <a:lnTo>
                  <a:pt x="807999" y="520169"/>
                </a:lnTo>
                <a:lnTo>
                  <a:pt x="815142" y="519476"/>
                </a:lnTo>
                <a:lnTo>
                  <a:pt x="817794" y="528230"/>
                </a:lnTo>
                <a:lnTo>
                  <a:pt x="830468" y="528803"/>
                </a:lnTo>
                <a:cubicBezTo>
                  <a:pt x="831386" y="519701"/>
                  <a:pt x="826549" y="525578"/>
                  <a:pt x="833345" y="521313"/>
                </a:cubicBezTo>
                <a:lnTo>
                  <a:pt x="839794" y="513477"/>
                </a:lnTo>
                <a:lnTo>
                  <a:pt x="842099" y="518660"/>
                </a:lnTo>
                <a:lnTo>
                  <a:pt x="858343" y="518886"/>
                </a:lnTo>
                <a:cubicBezTo>
                  <a:pt x="869057" y="517846"/>
                  <a:pt x="861914" y="518539"/>
                  <a:pt x="872975" y="521070"/>
                </a:cubicBezTo>
                <a:cubicBezTo>
                  <a:pt x="877239" y="527866"/>
                  <a:pt x="871363" y="523029"/>
                  <a:pt x="878852" y="525907"/>
                </a:cubicBezTo>
                <a:lnTo>
                  <a:pt x="883116" y="532703"/>
                </a:lnTo>
                <a:lnTo>
                  <a:pt x="885994" y="525213"/>
                </a:lnTo>
                <a:lnTo>
                  <a:pt x="893484" y="528092"/>
                </a:lnTo>
                <a:lnTo>
                  <a:pt x="892218" y="533621"/>
                </a:lnTo>
                <a:lnTo>
                  <a:pt x="897749" y="534887"/>
                </a:lnTo>
                <a:lnTo>
                  <a:pt x="900400" y="543641"/>
                </a:lnTo>
                <a:lnTo>
                  <a:pt x="905237" y="537765"/>
                </a:lnTo>
                <a:lnTo>
                  <a:pt x="908461" y="533847"/>
                </a:lnTo>
                <a:lnTo>
                  <a:pt x="917563" y="534766"/>
                </a:lnTo>
                <a:cubicBezTo>
                  <a:pt x="909502" y="544560"/>
                  <a:pt x="909155" y="540989"/>
                  <a:pt x="915380" y="549398"/>
                </a:cubicBezTo>
                <a:lnTo>
                  <a:pt x="918604" y="545480"/>
                </a:lnTo>
                <a:lnTo>
                  <a:pt x="920910" y="550664"/>
                </a:lnTo>
                <a:lnTo>
                  <a:pt x="925747" y="544787"/>
                </a:lnTo>
                <a:cubicBezTo>
                  <a:pt x="916644" y="543867"/>
                  <a:pt x="920562" y="547092"/>
                  <a:pt x="921481" y="537990"/>
                </a:cubicBezTo>
                <a:lnTo>
                  <a:pt x="925399" y="541215"/>
                </a:lnTo>
                <a:lnTo>
                  <a:pt x="928624" y="537297"/>
                </a:lnTo>
                <a:cubicBezTo>
                  <a:pt x="933235" y="547664"/>
                  <a:pt x="927359" y="542828"/>
                  <a:pt x="937153" y="550888"/>
                </a:cubicBezTo>
                <a:cubicBezTo>
                  <a:pt x="938072" y="541786"/>
                  <a:pt x="936807" y="547317"/>
                  <a:pt x="940377" y="546970"/>
                </a:cubicBezTo>
                <a:cubicBezTo>
                  <a:pt x="947520" y="546277"/>
                  <a:pt x="939684" y="539827"/>
                  <a:pt x="944295" y="550195"/>
                </a:cubicBezTo>
                <a:lnTo>
                  <a:pt x="949479" y="547890"/>
                </a:lnTo>
                <a:lnTo>
                  <a:pt x="948785" y="540747"/>
                </a:lnTo>
                <a:lnTo>
                  <a:pt x="957540" y="538094"/>
                </a:lnTo>
                <a:lnTo>
                  <a:pt x="965029" y="540972"/>
                </a:lnTo>
                <a:lnTo>
                  <a:pt x="960193" y="546849"/>
                </a:lnTo>
                <a:lnTo>
                  <a:pt x="957887" y="541666"/>
                </a:lnTo>
                <a:lnTo>
                  <a:pt x="949479" y="547889"/>
                </a:lnTo>
                <a:lnTo>
                  <a:pt x="953050" y="547542"/>
                </a:lnTo>
                <a:lnTo>
                  <a:pt x="948214" y="553419"/>
                </a:lnTo>
                <a:lnTo>
                  <a:pt x="959621" y="559522"/>
                </a:lnTo>
                <a:lnTo>
                  <a:pt x="961233" y="557563"/>
                </a:lnTo>
                <a:lnTo>
                  <a:pt x="953397" y="551113"/>
                </a:lnTo>
                <a:lnTo>
                  <a:pt x="964111" y="550074"/>
                </a:lnTo>
                <a:lnTo>
                  <a:pt x="967110" y="562400"/>
                </a:lnTo>
                <a:lnTo>
                  <a:pt x="970681" y="562052"/>
                </a:lnTo>
                <a:lnTo>
                  <a:pt x="978396" y="548687"/>
                </a:lnTo>
                <a:cubicBezTo>
                  <a:pt x="972173" y="540279"/>
                  <a:pt x="974477" y="545462"/>
                  <a:pt x="975397" y="536361"/>
                </a:cubicBezTo>
                <a:lnTo>
                  <a:pt x="980580" y="534055"/>
                </a:lnTo>
                <a:lnTo>
                  <a:pt x="984272" y="553523"/>
                </a:lnTo>
                <a:lnTo>
                  <a:pt x="980476" y="570114"/>
                </a:lnTo>
                <a:lnTo>
                  <a:pt x="989231" y="567462"/>
                </a:lnTo>
                <a:lnTo>
                  <a:pt x="991883" y="576216"/>
                </a:lnTo>
                <a:lnTo>
                  <a:pt x="997413" y="577482"/>
                </a:lnTo>
                <a:lnTo>
                  <a:pt x="998332" y="568380"/>
                </a:lnTo>
                <a:lnTo>
                  <a:pt x="1003862" y="569646"/>
                </a:lnTo>
                <a:lnTo>
                  <a:pt x="1006515" y="578401"/>
                </a:lnTo>
                <a:lnTo>
                  <a:pt x="1010493" y="575307"/>
                </a:lnTo>
                <a:lnTo>
                  <a:pt x="1015270" y="575748"/>
                </a:lnTo>
                <a:cubicBezTo>
                  <a:pt x="1021840" y="587727"/>
                  <a:pt x="1016882" y="573789"/>
                  <a:pt x="1023452" y="585768"/>
                </a:cubicBezTo>
                <a:lnTo>
                  <a:pt x="1029901" y="577932"/>
                </a:lnTo>
                <a:lnTo>
                  <a:pt x="1024371" y="576667"/>
                </a:lnTo>
                <a:lnTo>
                  <a:pt x="1024943" y="563994"/>
                </a:lnTo>
                <a:lnTo>
                  <a:pt x="1037269" y="560995"/>
                </a:lnTo>
                <a:lnTo>
                  <a:pt x="1036350" y="570097"/>
                </a:lnTo>
                <a:cubicBezTo>
                  <a:pt x="1043840" y="572975"/>
                  <a:pt x="1037962" y="568138"/>
                  <a:pt x="1042227" y="574934"/>
                </a:cubicBezTo>
                <a:lnTo>
                  <a:pt x="1050982" y="572281"/>
                </a:lnTo>
                <a:lnTo>
                  <a:pt x="1055247" y="579078"/>
                </a:lnTo>
                <a:lnTo>
                  <a:pt x="1050411" y="584954"/>
                </a:lnTo>
                <a:lnTo>
                  <a:pt x="1039350" y="582423"/>
                </a:lnTo>
                <a:lnTo>
                  <a:pt x="1040616" y="576893"/>
                </a:lnTo>
                <a:lnTo>
                  <a:pt x="1035431" y="579198"/>
                </a:lnTo>
                <a:cubicBezTo>
                  <a:pt x="1031289" y="592218"/>
                  <a:pt x="1033472" y="577585"/>
                  <a:pt x="1029330" y="590606"/>
                </a:cubicBezTo>
                <a:lnTo>
                  <a:pt x="1044307" y="596360"/>
                </a:lnTo>
                <a:lnTo>
                  <a:pt x="1050411" y="584954"/>
                </a:lnTo>
                <a:lnTo>
                  <a:pt x="1061470" y="587485"/>
                </a:lnTo>
                <a:cubicBezTo>
                  <a:pt x="1064348" y="579995"/>
                  <a:pt x="1059165" y="582302"/>
                  <a:pt x="1066654" y="585179"/>
                </a:cubicBezTo>
                <a:lnTo>
                  <a:pt x="1059286" y="602116"/>
                </a:lnTo>
                <a:lnTo>
                  <a:pt x="1052143" y="602810"/>
                </a:lnTo>
                <a:lnTo>
                  <a:pt x="1058367" y="611218"/>
                </a:lnTo>
                <a:lnTo>
                  <a:pt x="1070000" y="601076"/>
                </a:lnTo>
                <a:lnTo>
                  <a:pt x="1075876" y="605912"/>
                </a:lnTo>
                <a:lnTo>
                  <a:pt x="1075852" y="599578"/>
                </a:lnTo>
                <a:cubicBezTo>
                  <a:pt x="1075570" y="595803"/>
                  <a:pt x="1075096" y="597877"/>
                  <a:pt x="1079673" y="589322"/>
                </a:cubicBezTo>
                <a:lnTo>
                  <a:pt x="1081667" y="609857"/>
                </a:lnTo>
                <a:lnTo>
                  <a:pt x="1083365" y="608791"/>
                </a:lnTo>
                <a:lnTo>
                  <a:pt x="1078876" y="618239"/>
                </a:lnTo>
                <a:lnTo>
                  <a:pt x="1084407" y="619505"/>
                </a:lnTo>
                <a:lnTo>
                  <a:pt x="1087059" y="628259"/>
                </a:lnTo>
                <a:lnTo>
                  <a:pt x="1091549" y="618811"/>
                </a:lnTo>
                <a:lnTo>
                  <a:pt x="1096732" y="616506"/>
                </a:lnTo>
                <a:lnTo>
                  <a:pt x="1094426" y="611322"/>
                </a:lnTo>
                <a:lnTo>
                  <a:pt x="1103181" y="608669"/>
                </a:lnTo>
                <a:lnTo>
                  <a:pt x="1104444" y="615119"/>
                </a:lnTo>
                <a:lnTo>
                  <a:pt x="1105486" y="613853"/>
                </a:lnTo>
                <a:lnTo>
                  <a:pt x="1113322" y="620302"/>
                </a:lnTo>
                <a:lnTo>
                  <a:pt x="1102513" y="617829"/>
                </a:lnTo>
                <a:lnTo>
                  <a:pt x="1099038" y="621689"/>
                </a:lnTo>
                <a:cubicBezTo>
                  <a:pt x="1100078" y="632402"/>
                  <a:pt x="1102955" y="624913"/>
                  <a:pt x="1094894" y="634708"/>
                </a:cubicBezTo>
                <a:lnTo>
                  <a:pt x="1090977" y="631484"/>
                </a:lnTo>
                <a:lnTo>
                  <a:pt x="1084527" y="639320"/>
                </a:lnTo>
                <a:lnTo>
                  <a:pt x="1093056" y="652911"/>
                </a:lnTo>
                <a:lnTo>
                  <a:pt x="1101465" y="646687"/>
                </a:lnTo>
                <a:lnTo>
                  <a:pt x="1100424" y="635973"/>
                </a:lnTo>
                <a:lnTo>
                  <a:pt x="1112057" y="625832"/>
                </a:lnTo>
                <a:lnTo>
                  <a:pt x="1111138" y="634933"/>
                </a:lnTo>
                <a:lnTo>
                  <a:pt x="1105955" y="637239"/>
                </a:lnTo>
                <a:lnTo>
                  <a:pt x="1109873" y="640464"/>
                </a:lnTo>
                <a:lnTo>
                  <a:pt x="1101811" y="650259"/>
                </a:lnTo>
                <a:lnTo>
                  <a:pt x="1107688" y="655095"/>
                </a:lnTo>
                <a:lnTo>
                  <a:pt x="1110912" y="651177"/>
                </a:lnTo>
                <a:lnTo>
                  <a:pt x="1106995" y="647953"/>
                </a:lnTo>
                <a:cubicBezTo>
                  <a:pt x="1113791" y="643688"/>
                  <a:pt x="1105036" y="646341"/>
                  <a:pt x="1113791" y="643688"/>
                </a:cubicBezTo>
                <a:cubicBezTo>
                  <a:pt x="1121280" y="646565"/>
                  <a:pt x="1111485" y="638504"/>
                  <a:pt x="1117708" y="646912"/>
                </a:cubicBezTo>
                <a:lnTo>
                  <a:pt x="1124851" y="646219"/>
                </a:lnTo>
                <a:lnTo>
                  <a:pt x="1130953" y="634812"/>
                </a:lnTo>
                <a:cubicBezTo>
                  <a:pt x="1143973" y="638955"/>
                  <a:pt x="1136483" y="636077"/>
                  <a:pt x="1146851" y="631466"/>
                </a:cubicBezTo>
                <a:cubicBezTo>
                  <a:pt x="1157217" y="626855"/>
                  <a:pt x="1148810" y="633078"/>
                  <a:pt x="1159870" y="635609"/>
                </a:cubicBezTo>
                <a:lnTo>
                  <a:pt x="1156645" y="639527"/>
                </a:lnTo>
                <a:lnTo>
                  <a:pt x="1166094" y="644017"/>
                </a:lnTo>
                <a:lnTo>
                  <a:pt x="1161257" y="649894"/>
                </a:lnTo>
                <a:lnTo>
                  <a:pt x="1151462" y="641833"/>
                </a:lnTo>
                <a:lnTo>
                  <a:pt x="1153074" y="639874"/>
                </a:lnTo>
                <a:lnTo>
                  <a:pt x="1145932" y="640568"/>
                </a:lnTo>
                <a:lnTo>
                  <a:pt x="1146625" y="647710"/>
                </a:lnTo>
                <a:lnTo>
                  <a:pt x="1134299" y="650710"/>
                </a:lnTo>
                <a:cubicBezTo>
                  <a:pt x="1138564" y="657505"/>
                  <a:pt x="1132687" y="652668"/>
                  <a:pt x="1140176" y="655546"/>
                </a:cubicBezTo>
                <a:lnTo>
                  <a:pt x="1135340" y="661423"/>
                </a:lnTo>
                <a:lnTo>
                  <a:pt x="1138685" y="677320"/>
                </a:lnTo>
                <a:lnTo>
                  <a:pt x="1143176" y="667872"/>
                </a:lnTo>
                <a:lnTo>
                  <a:pt x="1151358" y="677892"/>
                </a:lnTo>
                <a:lnTo>
                  <a:pt x="1161378" y="669710"/>
                </a:lnTo>
                <a:lnTo>
                  <a:pt x="1163684" y="674894"/>
                </a:lnTo>
                <a:lnTo>
                  <a:pt x="1173132" y="679383"/>
                </a:lnTo>
                <a:lnTo>
                  <a:pt x="1167949" y="681688"/>
                </a:lnTo>
                <a:lnTo>
                  <a:pt x="1167030" y="690791"/>
                </a:lnTo>
                <a:lnTo>
                  <a:pt x="1172561" y="692056"/>
                </a:lnTo>
                <a:lnTo>
                  <a:pt x="1178783" y="700462"/>
                </a:lnTo>
                <a:lnTo>
                  <a:pt x="1178089" y="693321"/>
                </a:lnTo>
                <a:lnTo>
                  <a:pt x="1182007" y="696546"/>
                </a:lnTo>
                <a:lnTo>
                  <a:pt x="1178784" y="700463"/>
                </a:lnTo>
                <a:lnTo>
                  <a:pt x="1178784" y="700464"/>
                </a:lnTo>
                <a:lnTo>
                  <a:pt x="1177172" y="702423"/>
                </a:lnTo>
                <a:lnTo>
                  <a:pt x="1169682" y="699545"/>
                </a:lnTo>
                <a:cubicBezTo>
                  <a:pt x="1167030" y="690791"/>
                  <a:pt x="1169336" y="695974"/>
                  <a:pt x="1161846" y="693096"/>
                </a:cubicBezTo>
                <a:lnTo>
                  <a:pt x="1164845" y="705422"/>
                </a:lnTo>
                <a:lnTo>
                  <a:pt x="1175559" y="704382"/>
                </a:lnTo>
                <a:lnTo>
                  <a:pt x="1177864" y="709565"/>
                </a:lnTo>
                <a:lnTo>
                  <a:pt x="1185007" y="708872"/>
                </a:lnTo>
                <a:lnTo>
                  <a:pt x="1185354" y="712443"/>
                </a:lnTo>
                <a:lnTo>
                  <a:pt x="1176946" y="718667"/>
                </a:lnTo>
                <a:cubicBezTo>
                  <a:pt x="1176027" y="727768"/>
                  <a:pt x="1174415" y="729727"/>
                  <a:pt x="1180639" y="738135"/>
                </a:cubicBezTo>
                <a:lnTo>
                  <a:pt x="1183864" y="734217"/>
                </a:lnTo>
                <a:lnTo>
                  <a:pt x="1186169" y="739401"/>
                </a:lnTo>
                <a:lnTo>
                  <a:pt x="1187782" y="737442"/>
                </a:lnTo>
                <a:lnTo>
                  <a:pt x="1191677" y="734260"/>
                </a:lnTo>
                <a:lnTo>
                  <a:pt x="1185822" y="735830"/>
                </a:lnTo>
                <a:cubicBezTo>
                  <a:pt x="1181557" y="729034"/>
                  <a:pt x="1187434" y="733871"/>
                  <a:pt x="1179945" y="730993"/>
                </a:cubicBezTo>
                <a:lnTo>
                  <a:pt x="1186047" y="719585"/>
                </a:lnTo>
                <a:cubicBezTo>
                  <a:pt x="1195149" y="720504"/>
                  <a:pt x="1189272" y="715667"/>
                  <a:pt x="1193537" y="722463"/>
                </a:cubicBezTo>
                <a:lnTo>
                  <a:pt x="1199067" y="723729"/>
                </a:lnTo>
                <a:lnTo>
                  <a:pt x="1201945" y="716240"/>
                </a:lnTo>
                <a:lnTo>
                  <a:pt x="1205516" y="715893"/>
                </a:lnTo>
                <a:cubicBezTo>
                  <a:pt x="1206903" y="730178"/>
                  <a:pt x="1205516" y="715893"/>
                  <a:pt x="1201373" y="728913"/>
                </a:cubicBezTo>
                <a:lnTo>
                  <a:pt x="1198406" y="730775"/>
                </a:lnTo>
                <a:lnTo>
                  <a:pt x="1200482" y="735983"/>
                </a:lnTo>
                <a:cubicBezTo>
                  <a:pt x="1201260" y="737034"/>
                  <a:pt x="1202239" y="737840"/>
                  <a:pt x="1204372" y="741238"/>
                </a:cubicBezTo>
                <a:cubicBezTo>
                  <a:pt x="1197576" y="745503"/>
                  <a:pt x="1201147" y="745156"/>
                  <a:pt x="1196882" y="738361"/>
                </a:cubicBezTo>
                <a:lnTo>
                  <a:pt x="1192739" y="751380"/>
                </a:lnTo>
                <a:lnTo>
                  <a:pt x="1185943" y="755644"/>
                </a:lnTo>
                <a:lnTo>
                  <a:pt x="1183065" y="763134"/>
                </a:lnTo>
                <a:lnTo>
                  <a:pt x="1182147" y="772235"/>
                </a:lnTo>
                <a:lnTo>
                  <a:pt x="1177310" y="778112"/>
                </a:lnTo>
                <a:lnTo>
                  <a:pt x="1183564" y="776217"/>
                </a:lnTo>
                <a:lnTo>
                  <a:pt x="1187105" y="786174"/>
                </a:lnTo>
                <a:cubicBezTo>
                  <a:pt x="1196779" y="774420"/>
                  <a:pt x="1186759" y="782602"/>
                  <a:pt x="1196085" y="767277"/>
                </a:cubicBezTo>
                <a:lnTo>
                  <a:pt x="1202308" y="775685"/>
                </a:lnTo>
                <a:lnTo>
                  <a:pt x="1207839" y="776951"/>
                </a:lnTo>
                <a:lnTo>
                  <a:pt x="1210838" y="789277"/>
                </a:lnTo>
                <a:lnTo>
                  <a:pt x="1216368" y="790542"/>
                </a:lnTo>
                <a:lnTo>
                  <a:pt x="1215900" y="767155"/>
                </a:lnTo>
                <a:lnTo>
                  <a:pt x="1210370" y="765890"/>
                </a:lnTo>
                <a:lnTo>
                  <a:pt x="1214860" y="756442"/>
                </a:lnTo>
                <a:lnTo>
                  <a:pt x="1220043" y="754137"/>
                </a:lnTo>
                <a:lnTo>
                  <a:pt x="1215951" y="749127"/>
                </a:lnTo>
                <a:cubicBezTo>
                  <a:pt x="1215548" y="749616"/>
                  <a:pt x="1215145" y="750106"/>
                  <a:pt x="1211860" y="744116"/>
                </a:cubicBezTo>
                <a:lnTo>
                  <a:pt x="1225452" y="735587"/>
                </a:lnTo>
                <a:lnTo>
                  <a:pt x="1227757" y="740770"/>
                </a:lnTo>
                <a:lnTo>
                  <a:pt x="1232941" y="738465"/>
                </a:lnTo>
                <a:lnTo>
                  <a:pt x="1233634" y="745607"/>
                </a:lnTo>
                <a:lnTo>
                  <a:pt x="1230063" y="745954"/>
                </a:lnTo>
                <a:lnTo>
                  <a:pt x="1228910" y="743362"/>
                </a:lnTo>
                <a:lnTo>
                  <a:pt x="1226492" y="746300"/>
                </a:lnTo>
                <a:lnTo>
                  <a:pt x="1220043" y="754136"/>
                </a:lnTo>
                <a:lnTo>
                  <a:pt x="1225227" y="751830"/>
                </a:lnTo>
                <a:lnTo>
                  <a:pt x="1226492" y="746300"/>
                </a:lnTo>
                <a:cubicBezTo>
                  <a:pt x="1234675" y="756321"/>
                  <a:pt x="1236634" y="757933"/>
                  <a:pt x="1228573" y="767728"/>
                </a:cubicBezTo>
                <a:cubicBezTo>
                  <a:pt x="1224308" y="760932"/>
                  <a:pt x="1230185" y="765769"/>
                  <a:pt x="1222696" y="762891"/>
                </a:cubicBezTo>
                <a:lnTo>
                  <a:pt x="1219818" y="770380"/>
                </a:lnTo>
                <a:lnTo>
                  <a:pt x="1224083" y="777176"/>
                </a:lnTo>
                <a:lnTo>
                  <a:pt x="1234797" y="776136"/>
                </a:lnTo>
                <a:lnTo>
                  <a:pt x="1237449" y="784890"/>
                </a:lnTo>
                <a:lnTo>
                  <a:pt x="1231000" y="792726"/>
                </a:lnTo>
                <a:lnTo>
                  <a:pt x="1236530" y="793992"/>
                </a:lnTo>
                <a:lnTo>
                  <a:pt x="1230081" y="801828"/>
                </a:lnTo>
                <a:lnTo>
                  <a:pt x="1227775" y="796644"/>
                </a:lnTo>
                <a:lnTo>
                  <a:pt x="1222592" y="798950"/>
                </a:lnTo>
                <a:lnTo>
                  <a:pt x="1215450" y="799643"/>
                </a:lnTo>
                <a:lnTo>
                  <a:pt x="1219368" y="802868"/>
                </a:lnTo>
                <a:lnTo>
                  <a:pt x="1222592" y="798950"/>
                </a:lnTo>
                <a:lnTo>
                  <a:pt x="1230081" y="801828"/>
                </a:lnTo>
                <a:lnTo>
                  <a:pt x="1235611" y="803094"/>
                </a:lnTo>
                <a:lnTo>
                  <a:pt x="1241714" y="791686"/>
                </a:lnTo>
                <a:cubicBezTo>
                  <a:pt x="1232612" y="790767"/>
                  <a:pt x="1236530" y="793992"/>
                  <a:pt x="1239408" y="786502"/>
                </a:cubicBezTo>
                <a:lnTo>
                  <a:pt x="1243326" y="789727"/>
                </a:lnTo>
                <a:lnTo>
                  <a:pt x="1251734" y="783504"/>
                </a:lnTo>
                <a:cubicBezTo>
                  <a:pt x="1261182" y="787994"/>
                  <a:pt x="1266712" y="789259"/>
                  <a:pt x="1275814" y="790178"/>
                </a:cubicBezTo>
                <a:lnTo>
                  <a:pt x="1269711" y="801585"/>
                </a:lnTo>
                <a:lnTo>
                  <a:pt x="1268948" y="796337"/>
                </a:lnTo>
                <a:lnTo>
                  <a:pt x="1265100" y="791218"/>
                </a:lnTo>
                <a:lnTo>
                  <a:pt x="1263834" y="796748"/>
                </a:lnTo>
                <a:lnTo>
                  <a:pt x="1256692" y="797441"/>
                </a:lnTo>
                <a:lnTo>
                  <a:pt x="1255426" y="802972"/>
                </a:lnTo>
                <a:lnTo>
                  <a:pt x="1264181" y="800319"/>
                </a:lnTo>
                <a:lnTo>
                  <a:pt x="1266834" y="809074"/>
                </a:lnTo>
                <a:lnTo>
                  <a:pt x="1268446" y="807115"/>
                </a:lnTo>
                <a:lnTo>
                  <a:pt x="1269486" y="817829"/>
                </a:lnTo>
                <a:lnTo>
                  <a:pt x="1263609" y="812992"/>
                </a:lnTo>
                <a:lnTo>
                  <a:pt x="1261997" y="814951"/>
                </a:lnTo>
                <a:lnTo>
                  <a:pt x="1268221" y="823359"/>
                </a:lnTo>
                <a:lnTo>
                  <a:pt x="1277322" y="824278"/>
                </a:lnTo>
                <a:cubicBezTo>
                  <a:pt x="1278241" y="815177"/>
                  <a:pt x="1276975" y="820706"/>
                  <a:pt x="1280547" y="820360"/>
                </a:cubicBezTo>
                <a:cubicBezTo>
                  <a:pt x="1286077" y="821625"/>
                  <a:pt x="1278241" y="815177"/>
                  <a:pt x="1284465" y="823584"/>
                </a:cubicBezTo>
                <a:lnTo>
                  <a:pt x="1288036" y="823238"/>
                </a:lnTo>
                <a:lnTo>
                  <a:pt x="1284811" y="827156"/>
                </a:lnTo>
                <a:lnTo>
                  <a:pt x="1281587" y="831074"/>
                </a:lnTo>
                <a:lnTo>
                  <a:pt x="1287117" y="832339"/>
                </a:lnTo>
                <a:lnTo>
                  <a:pt x="1290116" y="844666"/>
                </a:lnTo>
                <a:lnTo>
                  <a:pt x="1294953" y="838788"/>
                </a:lnTo>
                <a:lnTo>
                  <a:pt x="1300830" y="843625"/>
                </a:lnTo>
                <a:lnTo>
                  <a:pt x="1289197" y="853767"/>
                </a:lnTo>
                <a:lnTo>
                  <a:pt x="1297033" y="860216"/>
                </a:lnTo>
                <a:lnTo>
                  <a:pt x="1293809" y="864133"/>
                </a:lnTo>
                <a:lnTo>
                  <a:pt x="1287585" y="855725"/>
                </a:lnTo>
                <a:lnTo>
                  <a:pt x="1284933" y="846971"/>
                </a:lnTo>
                <a:lnTo>
                  <a:pt x="1271341" y="855500"/>
                </a:lnTo>
                <a:lnTo>
                  <a:pt x="1268117" y="859418"/>
                </a:lnTo>
                <a:cubicBezTo>
                  <a:pt x="1273647" y="860684"/>
                  <a:pt x="1275260" y="858725"/>
                  <a:pt x="1281136" y="863561"/>
                </a:cubicBezTo>
                <a:lnTo>
                  <a:pt x="1283095" y="865174"/>
                </a:lnTo>
                <a:cubicBezTo>
                  <a:pt x="1288972" y="870011"/>
                  <a:pt x="1285401" y="870357"/>
                  <a:pt x="1284135" y="875888"/>
                </a:cubicBezTo>
                <a:lnTo>
                  <a:pt x="1277911" y="867479"/>
                </a:lnTo>
                <a:lnTo>
                  <a:pt x="1269157" y="870132"/>
                </a:lnTo>
                <a:cubicBezTo>
                  <a:pt x="1273421" y="876928"/>
                  <a:pt x="1267545" y="872091"/>
                  <a:pt x="1275033" y="874969"/>
                </a:cubicBezTo>
                <a:cubicBezTo>
                  <a:pt x="1276074" y="885682"/>
                  <a:pt x="1271809" y="878887"/>
                  <a:pt x="1281604" y="886948"/>
                </a:cubicBezTo>
                <a:lnTo>
                  <a:pt x="1278727" y="894437"/>
                </a:lnTo>
                <a:lnTo>
                  <a:pt x="1271584" y="895131"/>
                </a:lnTo>
                <a:lnTo>
                  <a:pt x="1270319" y="900661"/>
                </a:lnTo>
                <a:lnTo>
                  <a:pt x="1279420" y="901580"/>
                </a:lnTo>
                <a:lnTo>
                  <a:pt x="1281747" y="911146"/>
                </a:lnTo>
                <a:lnTo>
                  <a:pt x="1280807" y="915865"/>
                </a:lnTo>
                <a:lnTo>
                  <a:pt x="1277582" y="919783"/>
                </a:lnTo>
                <a:lnTo>
                  <a:pt x="1281500" y="923007"/>
                </a:lnTo>
                <a:lnTo>
                  <a:pt x="1284725" y="919089"/>
                </a:lnTo>
                <a:lnTo>
                  <a:pt x="1291295" y="931069"/>
                </a:lnTo>
                <a:lnTo>
                  <a:pt x="1288071" y="934986"/>
                </a:lnTo>
                <a:lnTo>
                  <a:pt x="1288602" y="936737"/>
                </a:lnTo>
                <a:lnTo>
                  <a:pt x="1286806" y="940517"/>
                </a:lnTo>
                <a:lnTo>
                  <a:pt x="1281622" y="942822"/>
                </a:lnTo>
                <a:lnTo>
                  <a:pt x="1287498" y="947659"/>
                </a:lnTo>
                <a:cubicBezTo>
                  <a:pt x="1295334" y="954108"/>
                  <a:pt x="1287498" y="947659"/>
                  <a:pt x="1294988" y="950537"/>
                </a:cubicBezTo>
                <a:cubicBezTo>
                  <a:pt x="1295907" y="941435"/>
                  <a:pt x="1299825" y="944659"/>
                  <a:pt x="1290723" y="943741"/>
                </a:cubicBezTo>
                <a:lnTo>
                  <a:pt x="1288602" y="936737"/>
                </a:lnTo>
                <a:lnTo>
                  <a:pt x="1291295" y="931069"/>
                </a:lnTo>
                <a:lnTo>
                  <a:pt x="1294520" y="927151"/>
                </a:lnTo>
                <a:lnTo>
                  <a:pt x="1288989" y="925885"/>
                </a:lnTo>
                <a:cubicBezTo>
                  <a:pt x="1288296" y="918742"/>
                  <a:pt x="1290602" y="923926"/>
                  <a:pt x="1280807" y="915865"/>
                </a:cubicBezTo>
                <a:lnTo>
                  <a:pt x="1282419" y="913906"/>
                </a:lnTo>
                <a:lnTo>
                  <a:pt x="1281747" y="911146"/>
                </a:lnTo>
                <a:lnTo>
                  <a:pt x="1282776" y="905985"/>
                </a:lnTo>
                <a:cubicBezTo>
                  <a:pt x="1282762" y="903508"/>
                  <a:pt x="1282992" y="901233"/>
                  <a:pt x="1286216" y="897315"/>
                </a:cubicBezTo>
                <a:cubicBezTo>
                  <a:pt x="1287828" y="895356"/>
                  <a:pt x="1293358" y="896622"/>
                  <a:pt x="1294970" y="894663"/>
                </a:cubicBezTo>
                <a:lnTo>
                  <a:pt x="1294623" y="891091"/>
                </a:lnTo>
                <a:lnTo>
                  <a:pt x="1292665" y="889480"/>
                </a:lnTo>
                <a:lnTo>
                  <a:pt x="1288747" y="886255"/>
                </a:lnTo>
                <a:lnTo>
                  <a:pt x="1291971" y="882337"/>
                </a:lnTo>
                <a:lnTo>
                  <a:pt x="1297502" y="883602"/>
                </a:lnTo>
                <a:lnTo>
                  <a:pt x="1299807" y="888785"/>
                </a:lnTo>
                <a:lnTo>
                  <a:pt x="1312827" y="892929"/>
                </a:lnTo>
                <a:cubicBezTo>
                  <a:pt x="1312705" y="873114"/>
                  <a:pt x="1304418" y="899153"/>
                  <a:pt x="1312358" y="869543"/>
                </a:cubicBezTo>
                <a:lnTo>
                  <a:pt x="1319501" y="868849"/>
                </a:lnTo>
                <a:lnTo>
                  <a:pt x="1320420" y="859747"/>
                </a:lnTo>
                <a:lnTo>
                  <a:pt x="1314890" y="858482"/>
                </a:lnTo>
                <a:cubicBezTo>
                  <a:pt x="1317421" y="847422"/>
                  <a:pt x="1312237" y="849727"/>
                  <a:pt x="1320298" y="839933"/>
                </a:cubicBezTo>
                <a:lnTo>
                  <a:pt x="1326175" y="844770"/>
                </a:lnTo>
                <a:cubicBezTo>
                  <a:pt x="1317421" y="847422"/>
                  <a:pt x="1320645" y="843504"/>
                  <a:pt x="1323298" y="852258"/>
                </a:cubicBezTo>
                <a:lnTo>
                  <a:pt x="1328134" y="846382"/>
                </a:lnTo>
                <a:lnTo>
                  <a:pt x="1347949" y="846260"/>
                </a:lnTo>
                <a:lnTo>
                  <a:pt x="1339888" y="856055"/>
                </a:lnTo>
                <a:lnTo>
                  <a:pt x="1343806" y="859280"/>
                </a:lnTo>
                <a:lnTo>
                  <a:pt x="1349908" y="847872"/>
                </a:lnTo>
                <a:lnTo>
                  <a:pt x="1352214" y="853056"/>
                </a:lnTo>
                <a:cubicBezTo>
                  <a:pt x="1358317" y="841649"/>
                  <a:pt x="1356011" y="836465"/>
                  <a:pt x="1353358" y="827711"/>
                </a:cubicBezTo>
                <a:lnTo>
                  <a:pt x="1361766" y="821487"/>
                </a:lnTo>
                <a:cubicBezTo>
                  <a:pt x="1367990" y="829895"/>
                  <a:pt x="1365684" y="824711"/>
                  <a:pt x="1368337" y="833466"/>
                </a:cubicBezTo>
                <a:lnTo>
                  <a:pt x="1359929" y="839690"/>
                </a:lnTo>
                <a:lnTo>
                  <a:pt x="1363847" y="842914"/>
                </a:lnTo>
                <a:lnTo>
                  <a:pt x="1357398" y="850750"/>
                </a:lnTo>
                <a:lnTo>
                  <a:pt x="1360969" y="850404"/>
                </a:lnTo>
                <a:lnTo>
                  <a:pt x="1359704" y="855934"/>
                </a:lnTo>
                <a:lnTo>
                  <a:pt x="1364887" y="853628"/>
                </a:lnTo>
                <a:lnTo>
                  <a:pt x="1373069" y="863648"/>
                </a:lnTo>
                <a:lnTo>
                  <a:pt x="1374335" y="858118"/>
                </a:lnTo>
                <a:lnTo>
                  <a:pt x="1379865" y="859383"/>
                </a:lnTo>
                <a:lnTo>
                  <a:pt x="1373416" y="867219"/>
                </a:lnTo>
                <a:lnTo>
                  <a:pt x="1382518" y="868138"/>
                </a:lnTo>
                <a:lnTo>
                  <a:pt x="1388967" y="860303"/>
                </a:lnTo>
                <a:lnTo>
                  <a:pt x="1379865" y="859383"/>
                </a:lnTo>
                <a:lnTo>
                  <a:pt x="1382743" y="851895"/>
                </a:lnTo>
                <a:lnTo>
                  <a:pt x="1370417" y="854893"/>
                </a:lnTo>
                <a:lnTo>
                  <a:pt x="1366153" y="848098"/>
                </a:lnTo>
                <a:lnTo>
                  <a:pt x="1369030" y="840609"/>
                </a:lnTo>
                <a:cubicBezTo>
                  <a:pt x="1376519" y="843486"/>
                  <a:pt x="1367418" y="842568"/>
                  <a:pt x="1376519" y="843486"/>
                </a:cubicBezTo>
                <a:cubicBezTo>
                  <a:pt x="1381703" y="841181"/>
                  <a:pt x="1381703" y="841181"/>
                  <a:pt x="1384580" y="833691"/>
                </a:cubicBezTo>
                <a:lnTo>
                  <a:pt x="1390804" y="842099"/>
                </a:lnTo>
                <a:lnTo>
                  <a:pt x="1397947" y="841406"/>
                </a:lnTo>
                <a:lnTo>
                  <a:pt x="1400253" y="846590"/>
                </a:lnTo>
                <a:lnTo>
                  <a:pt x="1391498" y="849242"/>
                </a:lnTo>
                <a:lnTo>
                  <a:pt x="1394150" y="857997"/>
                </a:lnTo>
                <a:lnTo>
                  <a:pt x="1415231" y="852345"/>
                </a:lnTo>
                <a:lnTo>
                  <a:pt x="1405436" y="844284"/>
                </a:lnTo>
                <a:lnTo>
                  <a:pt x="1409039" y="841617"/>
                </a:lnTo>
                <a:lnTo>
                  <a:pt x="1405089" y="840713"/>
                </a:lnTo>
                <a:lnTo>
                  <a:pt x="1404396" y="833570"/>
                </a:lnTo>
                <a:lnTo>
                  <a:pt x="1398865" y="832305"/>
                </a:lnTo>
                <a:lnTo>
                  <a:pt x="1402090" y="828387"/>
                </a:lnTo>
                <a:lnTo>
                  <a:pt x="1392641" y="823897"/>
                </a:lnTo>
                <a:lnTo>
                  <a:pt x="1410498" y="822163"/>
                </a:lnTo>
                <a:lnTo>
                  <a:pt x="1404049" y="829999"/>
                </a:lnTo>
                <a:lnTo>
                  <a:pt x="1411538" y="832876"/>
                </a:lnTo>
                <a:lnTo>
                  <a:pt x="1418333" y="828612"/>
                </a:lnTo>
                <a:lnTo>
                  <a:pt x="1424210" y="833449"/>
                </a:lnTo>
                <a:lnTo>
                  <a:pt x="1420986" y="837367"/>
                </a:lnTo>
                <a:lnTo>
                  <a:pt x="1431700" y="836326"/>
                </a:lnTo>
                <a:lnTo>
                  <a:pt x="1430778" y="834253"/>
                </a:lnTo>
                <a:lnTo>
                  <a:pt x="1429740" y="834715"/>
                </a:lnTo>
                <a:lnTo>
                  <a:pt x="1427435" y="829531"/>
                </a:lnTo>
                <a:lnTo>
                  <a:pt x="1418333" y="828612"/>
                </a:lnTo>
                <a:lnTo>
                  <a:pt x="1425129" y="824347"/>
                </a:lnTo>
                <a:cubicBezTo>
                  <a:pt x="1428007" y="816858"/>
                  <a:pt x="1423170" y="822735"/>
                  <a:pt x="1429966" y="818470"/>
                </a:cubicBezTo>
                <a:lnTo>
                  <a:pt x="1430885" y="809369"/>
                </a:lnTo>
                <a:lnTo>
                  <a:pt x="1436762" y="814206"/>
                </a:lnTo>
                <a:cubicBezTo>
                  <a:pt x="1443557" y="809941"/>
                  <a:pt x="1447129" y="809595"/>
                  <a:pt x="1453924" y="805330"/>
                </a:cubicBezTo>
                <a:lnTo>
                  <a:pt x="1462107" y="815350"/>
                </a:lnTo>
                <a:cubicBezTo>
                  <a:pt x="1459055" y="821054"/>
                  <a:pt x="1458423" y="823819"/>
                  <a:pt x="1458885" y="826252"/>
                </a:cubicBezTo>
                <a:lnTo>
                  <a:pt x="1459008" y="826582"/>
                </a:lnTo>
                <a:lnTo>
                  <a:pt x="1450821" y="829062"/>
                </a:lnTo>
                <a:lnTo>
                  <a:pt x="1456698" y="833899"/>
                </a:lnTo>
                <a:lnTo>
                  <a:pt x="1459256" y="827242"/>
                </a:lnTo>
                <a:lnTo>
                  <a:pt x="1462229" y="835165"/>
                </a:lnTo>
                <a:cubicBezTo>
                  <a:pt x="1471330" y="836084"/>
                  <a:pt x="1465799" y="834819"/>
                  <a:pt x="1470065" y="841614"/>
                </a:cubicBezTo>
                <a:lnTo>
                  <a:pt x="1460963" y="840695"/>
                </a:lnTo>
                <a:lnTo>
                  <a:pt x="1459698" y="846225"/>
                </a:lnTo>
                <a:lnTo>
                  <a:pt x="1461656" y="847837"/>
                </a:lnTo>
                <a:lnTo>
                  <a:pt x="1463268" y="845878"/>
                </a:lnTo>
                <a:lnTo>
                  <a:pt x="1469145" y="850715"/>
                </a:lnTo>
                <a:lnTo>
                  <a:pt x="1464308" y="856592"/>
                </a:lnTo>
                <a:lnTo>
                  <a:pt x="1461697" y="854443"/>
                </a:lnTo>
                <a:lnTo>
                  <a:pt x="1457860" y="864428"/>
                </a:lnTo>
                <a:lnTo>
                  <a:pt x="1465349" y="867306"/>
                </a:lnTo>
                <a:lnTo>
                  <a:pt x="1462697" y="858551"/>
                </a:lnTo>
                <a:lnTo>
                  <a:pt x="1467881" y="856246"/>
                </a:lnTo>
                <a:lnTo>
                  <a:pt x="1476635" y="853593"/>
                </a:lnTo>
                <a:lnTo>
                  <a:pt x="1473757" y="861082"/>
                </a:lnTo>
                <a:lnTo>
                  <a:pt x="1479288" y="862347"/>
                </a:lnTo>
                <a:lnTo>
                  <a:pt x="1485390" y="850941"/>
                </a:lnTo>
                <a:lnTo>
                  <a:pt x="1483084" y="845757"/>
                </a:lnTo>
                <a:cubicBezTo>
                  <a:pt x="1489880" y="841492"/>
                  <a:pt x="1485043" y="847369"/>
                  <a:pt x="1487921" y="839880"/>
                </a:cubicBezTo>
                <a:lnTo>
                  <a:pt x="1491839" y="843104"/>
                </a:lnTo>
                <a:lnTo>
                  <a:pt x="1495063" y="839186"/>
                </a:lnTo>
                <a:lnTo>
                  <a:pt x="1497369" y="844370"/>
                </a:lnTo>
                <a:lnTo>
                  <a:pt x="1507736" y="839759"/>
                </a:lnTo>
                <a:cubicBezTo>
                  <a:pt x="1507043" y="832616"/>
                  <a:pt x="1505430" y="834576"/>
                  <a:pt x="1511879" y="826739"/>
                </a:cubicBezTo>
                <a:lnTo>
                  <a:pt x="1514185" y="831923"/>
                </a:lnTo>
                <a:lnTo>
                  <a:pt x="1522940" y="829271"/>
                </a:lnTo>
                <a:lnTo>
                  <a:pt x="1527608" y="835576"/>
                </a:lnTo>
                <a:lnTo>
                  <a:pt x="1532041" y="830189"/>
                </a:lnTo>
                <a:lnTo>
                  <a:pt x="1532734" y="837332"/>
                </a:lnTo>
                <a:lnTo>
                  <a:pt x="1529166" y="837679"/>
                </a:lnTo>
                <a:lnTo>
                  <a:pt x="1538265" y="838597"/>
                </a:lnTo>
                <a:lnTo>
                  <a:pt x="1543101" y="832721"/>
                </a:lnTo>
                <a:cubicBezTo>
                  <a:pt x="1553815" y="831680"/>
                  <a:pt x="1547020" y="835945"/>
                  <a:pt x="1555081" y="826150"/>
                </a:cubicBezTo>
                <a:lnTo>
                  <a:pt x="1549204" y="821313"/>
                </a:lnTo>
                <a:lnTo>
                  <a:pt x="1556000" y="817048"/>
                </a:lnTo>
                <a:lnTo>
                  <a:pt x="1561530" y="818314"/>
                </a:lnTo>
                <a:lnTo>
                  <a:pt x="1563836" y="823497"/>
                </a:lnTo>
                <a:lnTo>
                  <a:pt x="1573284" y="827987"/>
                </a:lnTo>
                <a:lnTo>
                  <a:pt x="1578120" y="822111"/>
                </a:lnTo>
                <a:lnTo>
                  <a:pt x="1568672" y="817621"/>
                </a:lnTo>
                <a:lnTo>
                  <a:pt x="1569938" y="812091"/>
                </a:lnTo>
                <a:cubicBezTo>
                  <a:pt x="1576734" y="807826"/>
                  <a:pt x="1571897" y="813703"/>
                  <a:pt x="1579958" y="803908"/>
                </a:cubicBezTo>
                <a:cubicBezTo>
                  <a:pt x="1588488" y="817499"/>
                  <a:pt x="1575694" y="797112"/>
                  <a:pt x="1580999" y="814622"/>
                </a:cubicBezTo>
                <a:cubicBezTo>
                  <a:pt x="1584397" y="812489"/>
                  <a:pt x="1584886" y="812892"/>
                  <a:pt x="1584886" y="812892"/>
                </a:cubicBezTo>
                <a:lnTo>
                  <a:pt x="1585835" y="808745"/>
                </a:lnTo>
                <a:lnTo>
                  <a:pt x="1585834" y="808745"/>
                </a:lnTo>
                <a:lnTo>
                  <a:pt x="1589059" y="804827"/>
                </a:lnTo>
                <a:lnTo>
                  <a:pt x="1594936" y="809664"/>
                </a:lnTo>
                <a:cubicBezTo>
                  <a:pt x="1588773" y="811163"/>
                  <a:pt x="1588773" y="811163"/>
                  <a:pt x="1589176" y="810673"/>
                </a:cubicBezTo>
                <a:lnTo>
                  <a:pt x="1585839" y="808747"/>
                </a:lnTo>
                <a:lnTo>
                  <a:pt x="1591712" y="813581"/>
                </a:lnTo>
                <a:cubicBezTo>
                  <a:pt x="1584916" y="817846"/>
                  <a:pt x="1583304" y="819805"/>
                  <a:pt x="1583997" y="826948"/>
                </a:cubicBezTo>
                <a:lnTo>
                  <a:pt x="1595977" y="820377"/>
                </a:lnTo>
                <a:lnTo>
                  <a:pt x="1595405" y="833050"/>
                </a:lnTo>
                <a:lnTo>
                  <a:pt x="1604506" y="833968"/>
                </a:lnTo>
                <a:cubicBezTo>
                  <a:pt x="1607384" y="826479"/>
                  <a:pt x="1602547" y="832357"/>
                  <a:pt x="1609343" y="828091"/>
                </a:cubicBezTo>
                <a:lnTo>
                  <a:pt x="1617526" y="838112"/>
                </a:lnTo>
                <a:lnTo>
                  <a:pt x="1622363" y="832235"/>
                </a:lnTo>
                <a:lnTo>
                  <a:pt x="1624322" y="833847"/>
                </a:lnTo>
                <a:lnTo>
                  <a:pt x="1619485" y="839724"/>
                </a:lnTo>
                <a:cubicBezTo>
                  <a:pt x="1626974" y="842602"/>
                  <a:pt x="1621097" y="837765"/>
                  <a:pt x="1625362" y="844561"/>
                </a:cubicBezTo>
                <a:lnTo>
                  <a:pt x="1628586" y="840643"/>
                </a:lnTo>
                <a:lnTo>
                  <a:pt x="1632504" y="843868"/>
                </a:lnTo>
                <a:lnTo>
                  <a:pt x="1634117" y="841908"/>
                </a:lnTo>
                <a:lnTo>
                  <a:pt x="1635783" y="844796"/>
                </a:lnTo>
                <a:lnTo>
                  <a:pt x="1634810" y="849051"/>
                </a:lnTo>
                <a:lnTo>
                  <a:pt x="1614995" y="849173"/>
                </a:lnTo>
                <a:lnTo>
                  <a:pt x="1608771" y="840764"/>
                </a:lnTo>
                <a:cubicBezTo>
                  <a:pt x="1601628" y="841458"/>
                  <a:pt x="1598057" y="841804"/>
                  <a:pt x="1593220" y="847681"/>
                </a:cubicBezTo>
                <a:cubicBezTo>
                  <a:pt x="1589996" y="851599"/>
                  <a:pt x="1592301" y="856783"/>
                  <a:pt x="1594260" y="858395"/>
                </a:cubicBezTo>
                <a:cubicBezTo>
                  <a:pt x="1583893" y="863007"/>
                  <a:pt x="1592995" y="863925"/>
                  <a:pt x="1581588" y="857823"/>
                </a:cubicBezTo>
                <a:lnTo>
                  <a:pt x="1576751" y="863701"/>
                </a:lnTo>
                <a:lnTo>
                  <a:pt x="1587811" y="866231"/>
                </a:lnTo>
                <a:lnTo>
                  <a:pt x="1598525" y="865191"/>
                </a:lnTo>
                <a:lnTo>
                  <a:pt x="1594260" y="858395"/>
                </a:lnTo>
                <a:cubicBezTo>
                  <a:pt x="1603015" y="855742"/>
                  <a:pt x="1594607" y="861966"/>
                  <a:pt x="1601056" y="854130"/>
                </a:cubicBezTo>
                <a:lnTo>
                  <a:pt x="1605893" y="848254"/>
                </a:lnTo>
                <a:cubicBezTo>
                  <a:pt x="1610158" y="855050"/>
                  <a:pt x="1604280" y="850213"/>
                  <a:pt x="1611770" y="853091"/>
                </a:cubicBezTo>
                <a:lnTo>
                  <a:pt x="1610852" y="862192"/>
                </a:lnTo>
                <a:cubicBezTo>
                  <a:pt x="1621218" y="857581"/>
                  <a:pt x="1622137" y="848479"/>
                  <a:pt x="1628707" y="860458"/>
                </a:cubicBezTo>
                <a:lnTo>
                  <a:pt x="1641952" y="848357"/>
                </a:lnTo>
                <a:cubicBezTo>
                  <a:pt x="1638208" y="846918"/>
                  <a:pt x="1637315" y="847005"/>
                  <a:pt x="1636825" y="846601"/>
                </a:cubicBezTo>
                <a:lnTo>
                  <a:pt x="1635783" y="844796"/>
                </a:lnTo>
                <a:lnTo>
                  <a:pt x="1636075" y="843520"/>
                </a:lnTo>
                <a:lnTo>
                  <a:pt x="1634117" y="841908"/>
                </a:lnTo>
                <a:lnTo>
                  <a:pt x="1635729" y="839950"/>
                </a:lnTo>
                <a:cubicBezTo>
                  <a:pt x="1635035" y="832807"/>
                  <a:pt x="1635382" y="836379"/>
                  <a:pt x="1638260" y="828889"/>
                </a:cubicBezTo>
                <a:lnTo>
                  <a:pt x="1640565" y="834073"/>
                </a:lnTo>
                <a:cubicBezTo>
                  <a:pt x="1650239" y="822319"/>
                  <a:pt x="1639872" y="826930"/>
                  <a:pt x="1652544" y="827502"/>
                </a:cubicBezTo>
                <a:lnTo>
                  <a:pt x="1651279" y="833032"/>
                </a:lnTo>
                <a:lnTo>
                  <a:pt x="1656809" y="834298"/>
                </a:lnTo>
                <a:lnTo>
                  <a:pt x="1658196" y="848583"/>
                </a:lnTo>
                <a:cubicBezTo>
                  <a:pt x="1653012" y="850889"/>
                  <a:pt x="1649094" y="847664"/>
                  <a:pt x="1644258" y="853541"/>
                </a:cubicBezTo>
                <a:cubicBezTo>
                  <a:pt x="1641840" y="856479"/>
                  <a:pt x="1644219" y="867063"/>
                  <a:pt x="1648281" y="868865"/>
                </a:cubicBezTo>
                <a:lnTo>
                  <a:pt x="1650498" y="868014"/>
                </a:lnTo>
                <a:lnTo>
                  <a:pt x="1646909" y="862296"/>
                </a:lnTo>
                <a:lnTo>
                  <a:pt x="1652093" y="859990"/>
                </a:lnTo>
                <a:lnTo>
                  <a:pt x="1655318" y="856072"/>
                </a:lnTo>
                <a:lnTo>
                  <a:pt x="1657623" y="861256"/>
                </a:lnTo>
                <a:lnTo>
                  <a:pt x="1661195" y="860909"/>
                </a:lnTo>
                <a:lnTo>
                  <a:pt x="1668909" y="847543"/>
                </a:lnTo>
                <a:lnTo>
                  <a:pt x="1672827" y="850768"/>
                </a:lnTo>
                <a:lnTo>
                  <a:pt x="1671562" y="856297"/>
                </a:lnTo>
                <a:lnTo>
                  <a:pt x="1664766" y="860562"/>
                </a:lnTo>
                <a:lnTo>
                  <a:pt x="1664585" y="865537"/>
                </a:lnTo>
                <a:lnTo>
                  <a:pt x="1663601" y="864224"/>
                </a:lnTo>
                <a:cubicBezTo>
                  <a:pt x="1662520" y="863540"/>
                  <a:pt x="1663861" y="866902"/>
                  <a:pt x="1664566" y="866045"/>
                </a:cubicBezTo>
                <a:lnTo>
                  <a:pt x="1664585" y="865537"/>
                </a:lnTo>
                <a:lnTo>
                  <a:pt x="1667419" y="869317"/>
                </a:lnTo>
                <a:lnTo>
                  <a:pt x="1664194" y="873235"/>
                </a:lnTo>
                <a:lnTo>
                  <a:pt x="1656705" y="870357"/>
                </a:lnTo>
                <a:lnTo>
                  <a:pt x="1657970" y="864827"/>
                </a:lnTo>
                <a:lnTo>
                  <a:pt x="1653063" y="867906"/>
                </a:lnTo>
                <a:lnTo>
                  <a:pt x="1657745" y="881071"/>
                </a:lnTo>
                <a:lnTo>
                  <a:pt x="1662582" y="875194"/>
                </a:lnTo>
                <a:cubicBezTo>
                  <a:pt x="1664541" y="876806"/>
                  <a:pt x="1666500" y="878418"/>
                  <a:pt x="1663276" y="882336"/>
                </a:cubicBezTo>
                <a:cubicBezTo>
                  <a:pt x="1656826" y="890172"/>
                  <a:pt x="1654867" y="888560"/>
                  <a:pt x="1652562" y="883377"/>
                </a:cubicBezTo>
                <a:lnTo>
                  <a:pt x="1648990" y="883723"/>
                </a:lnTo>
                <a:lnTo>
                  <a:pt x="1647725" y="889253"/>
                </a:lnTo>
                <a:lnTo>
                  <a:pt x="1653255" y="890519"/>
                </a:lnTo>
                <a:lnTo>
                  <a:pt x="1646806" y="898355"/>
                </a:lnTo>
                <a:lnTo>
                  <a:pt x="1652337" y="899620"/>
                </a:lnTo>
                <a:lnTo>
                  <a:pt x="1647847" y="909069"/>
                </a:lnTo>
                <a:lnTo>
                  <a:pt x="1654643" y="904804"/>
                </a:lnTo>
                <a:cubicBezTo>
                  <a:pt x="1660866" y="913212"/>
                  <a:pt x="1656948" y="909987"/>
                  <a:pt x="1664437" y="912865"/>
                </a:cubicBezTo>
                <a:lnTo>
                  <a:pt x="1667090" y="921620"/>
                </a:lnTo>
                <a:cubicBezTo>
                  <a:pt x="1676191" y="922539"/>
                  <a:pt x="1672273" y="919314"/>
                  <a:pt x="1669395" y="926803"/>
                </a:cubicBezTo>
                <a:cubicBezTo>
                  <a:pt x="1659947" y="922313"/>
                  <a:pt x="1658335" y="924272"/>
                  <a:pt x="1649580" y="926925"/>
                </a:cubicBezTo>
                <a:lnTo>
                  <a:pt x="1642437" y="927618"/>
                </a:lnTo>
                <a:lnTo>
                  <a:pt x="1643131" y="934760"/>
                </a:lnTo>
                <a:lnTo>
                  <a:pt x="1649580" y="926925"/>
                </a:lnTo>
                <a:lnTo>
                  <a:pt x="1651886" y="932108"/>
                </a:lnTo>
                <a:lnTo>
                  <a:pt x="1664212" y="929109"/>
                </a:lnTo>
                <a:lnTo>
                  <a:pt x="1668823" y="939476"/>
                </a:lnTo>
                <a:lnTo>
                  <a:pt x="1674926" y="928069"/>
                </a:lnTo>
                <a:cubicBezTo>
                  <a:pt x="1680455" y="929334"/>
                  <a:pt x="1682414" y="930946"/>
                  <a:pt x="1686679" y="937742"/>
                </a:cubicBezTo>
                <a:lnTo>
                  <a:pt x="1677924" y="940395"/>
                </a:lnTo>
                <a:cubicBezTo>
                  <a:pt x="1689679" y="950069"/>
                  <a:pt x="1681496" y="940048"/>
                  <a:pt x="1696821" y="949375"/>
                </a:cubicBezTo>
                <a:lnTo>
                  <a:pt x="1698087" y="943845"/>
                </a:lnTo>
                <a:lnTo>
                  <a:pt x="1703963" y="948681"/>
                </a:lnTo>
                <a:cubicBezTo>
                  <a:pt x="1697167" y="952946"/>
                  <a:pt x="1700392" y="949028"/>
                  <a:pt x="1695902" y="958476"/>
                </a:cubicBezTo>
                <a:lnTo>
                  <a:pt x="1688066" y="952028"/>
                </a:lnTo>
                <a:cubicBezTo>
                  <a:pt x="1687494" y="964700"/>
                  <a:pt x="1684842" y="955946"/>
                  <a:pt x="1698208" y="963660"/>
                </a:cubicBezTo>
                <a:lnTo>
                  <a:pt x="1707309" y="964579"/>
                </a:lnTo>
                <a:lnTo>
                  <a:pt x="1712146" y="958702"/>
                </a:lnTo>
                <a:lnTo>
                  <a:pt x="1718023" y="963539"/>
                </a:lnTo>
                <a:lnTo>
                  <a:pt x="1722860" y="957661"/>
                </a:lnTo>
                <a:lnTo>
                  <a:pt x="1730003" y="956968"/>
                </a:lnTo>
                <a:lnTo>
                  <a:pt x="1730047" y="960906"/>
                </a:lnTo>
                <a:cubicBezTo>
                  <a:pt x="1730544" y="962548"/>
                  <a:pt x="1731558" y="959070"/>
                  <a:pt x="1725512" y="966416"/>
                </a:cubicBezTo>
                <a:lnTo>
                  <a:pt x="1720675" y="972293"/>
                </a:lnTo>
                <a:lnTo>
                  <a:pt x="1714799" y="967457"/>
                </a:lnTo>
                <a:lnTo>
                  <a:pt x="1713186" y="969416"/>
                </a:lnTo>
                <a:lnTo>
                  <a:pt x="1719063" y="974252"/>
                </a:lnTo>
                <a:cubicBezTo>
                  <a:pt x="1722981" y="977477"/>
                  <a:pt x="1722981" y="977477"/>
                  <a:pt x="1723328" y="981048"/>
                </a:cubicBezTo>
                <a:lnTo>
                  <a:pt x="1732083" y="978396"/>
                </a:lnTo>
                <a:lnTo>
                  <a:pt x="1733168" y="973655"/>
                </a:lnTo>
                <a:lnTo>
                  <a:pt x="1735307" y="974477"/>
                </a:lnTo>
                <a:lnTo>
                  <a:pt x="1737266" y="976090"/>
                </a:lnTo>
                <a:lnTo>
                  <a:pt x="1734042" y="980008"/>
                </a:lnTo>
                <a:lnTo>
                  <a:pt x="1739572" y="981273"/>
                </a:lnTo>
                <a:lnTo>
                  <a:pt x="1742797" y="977355"/>
                </a:lnTo>
                <a:lnTo>
                  <a:pt x="1735307" y="974477"/>
                </a:lnTo>
                <a:lnTo>
                  <a:pt x="1733348" y="972865"/>
                </a:lnTo>
                <a:lnTo>
                  <a:pt x="1733168" y="973655"/>
                </a:lnTo>
                <a:lnTo>
                  <a:pt x="1727818" y="971600"/>
                </a:lnTo>
                <a:cubicBezTo>
                  <a:pt x="1735879" y="961804"/>
                  <a:pt x="1731042" y="967681"/>
                  <a:pt x="1741409" y="963071"/>
                </a:cubicBezTo>
                <a:lnTo>
                  <a:pt x="1730003" y="956967"/>
                </a:lnTo>
                <a:lnTo>
                  <a:pt x="1744287" y="955581"/>
                </a:lnTo>
                <a:lnTo>
                  <a:pt x="1743716" y="968254"/>
                </a:lnTo>
                <a:lnTo>
                  <a:pt x="1752817" y="969173"/>
                </a:lnTo>
                <a:lnTo>
                  <a:pt x="1756163" y="985069"/>
                </a:lnTo>
                <a:cubicBezTo>
                  <a:pt x="1762611" y="977234"/>
                  <a:pt x="1760652" y="975622"/>
                  <a:pt x="1767795" y="974928"/>
                </a:cubicBezTo>
                <a:lnTo>
                  <a:pt x="1768488" y="982071"/>
                </a:lnTo>
                <a:cubicBezTo>
                  <a:pt x="1758122" y="986682"/>
                  <a:pt x="1762958" y="980805"/>
                  <a:pt x="1754897" y="990600"/>
                </a:cubicBezTo>
                <a:lnTo>
                  <a:pt x="1749020" y="985763"/>
                </a:lnTo>
                <a:lnTo>
                  <a:pt x="1746489" y="996824"/>
                </a:lnTo>
                <a:lnTo>
                  <a:pt x="1755244" y="994171"/>
                </a:lnTo>
                <a:cubicBezTo>
                  <a:pt x="1761814" y="1006150"/>
                  <a:pt x="1756856" y="992212"/>
                  <a:pt x="1763426" y="1004191"/>
                </a:cubicBezTo>
                <a:lnTo>
                  <a:pt x="1773100" y="992437"/>
                </a:lnTo>
                <a:lnTo>
                  <a:pt x="1775405" y="997621"/>
                </a:lnTo>
                <a:lnTo>
                  <a:pt x="1770569" y="1003498"/>
                </a:lnTo>
                <a:cubicBezTo>
                  <a:pt x="1776099" y="1004763"/>
                  <a:pt x="1772528" y="1005110"/>
                  <a:pt x="1779324" y="1000845"/>
                </a:cubicBezTo>
                <a:lnTo>
                  <a:pt x="1775405" y="997621"/>
                </a:lnTo>
                <a:lnTo>
                  <a:pt x="1778630" y="993703"/>
                </a:lnTo>
                <a:cubicBezTo>
                  <a:pt x="1784854" y="1002111"/>
                  <a:pt x="1782548" y="996928"/>
                  <a:pt x="1785201" y="1005682"/>
                </a:cubicBezTo>
                <a:lnTo>
                  <a:pt x="1780017" y="1007988"/>
                </a:lnTo>
                <a:lnTo>
                  <a:pt x="1782323" y="1013172"/>
                </a:lnTo>
                <a:lnTo>
                  <a:pt x="1770343" y="1019742"/>
                </a:lnTo>
                <a:lnTo>
                  <a:pt x="1769425" y="1028843"/>
                </a:lnTo>
                <a:lnTo>
                  <a:pt x="1759630" y="1020782"/>
                </a:lnTo>
                <a:cubicBezTo>
                  <a:pt x="1759630" y="1020782"/>
                  <a:pt x="1760323" y="1027924"/>
                  <a:pt x="1758711" y="1029883"/>
                </a:cubicBezTo>
                <a:cubicBezTo>
                  <a:pt x="1752262" y="1037720"/>
                  <a:pt x="1760670" y="1031496"/>
                  <a:pt x="1751915" y="1034148"/>
                </a:cubicBezTo>
                <a:lnTo>
                  <a:pt x="1751653" y="1033366"/>
                </a:lnTo>
                <a:lnTo>
                  <a:pt x="1746731" y="1036455"/>
                </a:lnTo>
                <a:lnTo>
                  <a:pt x="1743732" y="1024128"/>
                </a:lnTo>
                <a:lnTo>
                  <a:pt x="1748724" y="1024632"/>
                </a:lnTo>
                <a:lnTo>
                  <a:pt x="1744305" y="1011455"/>
                </a:lnTo>
                <a:lnTo>
                  <a:pt x="1735550" y="1014108"/>
                </a:lnTo>
                <a:lnTo>
                  <a:pt x="1727714" y="1007658"/>
                </a:lnTo>
                <a:lnTo>
                  <a:pt x="1726795" y="1016760"/>
                </a:lnTo>
                <a:lnTo>
                  <a:pt x="1718040" y="1019412"/>
                </a:lnTo>
                <a:cubicBezTo>
                  <a:pt x="1722305" y="1026208"/>
                  <a:pt x="1716428" y="1021371"/>
                  <a:pt x="1723918" y="1024249"/>
                </a:cubicBezTo>
                <a:lnTo>
                  <a:pt x="1719081" y="1030126"/>
                </a:lnTo>
                <a:cubicBezTo>
                  <a:pt x="1712631" y="1037962"/>
                  <a:pt x="1719081" y="1030126"/>
                  <a:pt x="1716203" y="1037616"/>
                </a:cubicBezTo>
                <a:lnTo>
                  <a:pt x="1703876" y="1040615"/>
                </a:lnTo>
                <a:cubicBezTo>
                  <a:pt x="1710448" y="1052594"/>
                  <a:pt x="1705489" y="1038656"/>
                  <a:pt x="1712059" y="1050635"/>
                </a:cubicBezTo>
                <a:lnTo>
                  <a:pt x="1716896" y="1044758"/>
                </a:lnTo>
                <a:cubicBezTo>
                  <a:pt x="1723467" y="1056738"/>
                  <a:pt x="1725651" y="1042106"/>
                  <a:pt x="1723467" y="1056738"/>
                </a:cubicBezTo>
                <a:cubicBezTo>
                  <a:pt x="1715977" y="1053860"/>
                  <a:pt x="1721855" y="1058697"/>
                  <a:pt x="1717590" y="1051901"/>
                </a:cubicBezTo>
                <a:lnTo>
                  <a:pt x="1712753" y="1057777"/>
                </a:lnTo>
                <a:cubicBezTo>
                  <a:pt x="1710100" y="1049023"/>
                  <a:pt x="1714018" y="1052247"/>
                  <a:pt x="1705264" y="1054899"/>
                </a:cubicBezTo>
                <a:lnTo>
                  <a:pt x="1713100" y="1061349"/>
                </a:lnTo>
                <a:lnTo>
                  <a:pt x="1702386" y="1062389"/>
                </a:lnTo>
                <a:cubicBezTo>
                  <a:pt x="1705039" y="1071144"/>
                  <a:pt x="1706997" y="1072756"/>
                  <a:pt x="1702508" y="1082204"/>
                </a:cubicBezTo>
                <a:lnTo>
                  <a:pt x="1698590" y="1078979"/>
                </a:lnTo>
                <a:cubicBezTo>
                  <a:pt x="1696059" y="1090040"/>
                  <a:pt x="1700896" y="1084163"/>
                  <a:pt x="1692834" y="1093958"/>
                </a:cubicBezTo>
                <a:lnTo>
                  <a:pt x="1700323" y="1096835"/>
                </a:lnTo>
                <a:cubicBezTo>
                  <a:pt x="1711609" y="1083123"/>
                  <a:pt x="1700896" y="1084163"/>
                  <a:pt x="1713568" y="1084735"/>
                </a:cubicBezTo>
                <a:lnTo>
                  <a:pt x="1708731" y="1090612"/>
                </a:lnTo>
                <a:cubicBezTo>
                  <a:pt x="1719791" y="1093143"/>
                  <a:pt x="1706772" y="1088999"/>
                  <a:pt x="1718180" y="1095102"/>
                </a:cubicBezTo>
                <a:lnTo>
                  <a:pt x="1722444" y="1101898"/>
                </a:lnTo>
                <a:lnTo>
                  <a:pt x="1715649" y="1106162"/>
                </a:lnTo>
                <a:cubicBezTo>
                  <a:pt x="1720259" y="1116529"/>
                  <a:pt x="1715302" y="1102591"/>
                  <a:pt x="1721872" y="1114570"/>
                </a:cubicBezTo>
                <a:lnTo>
                  <a:pt x="1729014" y="1113877"/>
                </a:lnTo>
                <a:lnTo>
                  <a:pt x="1731667" y="1122632"/>
                </a:lnTo>
                <a:lnTo>
                  <a:pt x="1726483" y="1124937"/>
                </a:lnTo>
                <a:lnTo>
                  <a:pt x="1726830" y="1128509"/>
                </a:lnTo>
                <a:lnTo>
                  <a:pt x="1726829" y="1128509"/>
                </a:lnTo>
                <a:lnTo>
                  <a:pt x="1724645" y="1143140"/>
                </a:lnTo>
                <a:lnTo>
                  <a:pt x="1717156" y="1140262"/>
                </a:lnTo>
                <a:lnTo>
                  <a:pt x="1726828" y="1128509"/>
                </a:lnTo>
                <a:lnTo>
                  <a:pt x="1714851" y="1135079"/>
                </a:lnTo>
                <a:lnTo>
                  <a:pt x="1709321" y="1133813"/>
                </a:lnTo>
                <a:lnTo>
                  <a:pt x="1697341" y="1140384"/>
                </a:lnTo>
                <a:lnTo>
                  <a:pt x="1692504" y="1146261"/>
                </a:lnTo>
                <a:lnTo>
                  <a:pt x="1693198" y="1153403"/>
                </a:lnTo>
                <a:lnTo>
                  <a:pt x="1683178" y="1161586"/>
                </a:lnTo>
                <a:cubicBezTo>
                  <a:pt x="1678913" y="1154790"/>
                  <a:pt x="1684790" y="1159627"/>
                  <a:pt x="1677301" y="1156749"/>
                </a:cubicBezTo>
                <a:lnTo>
                  <a:pt x="1676834" y="1161910"/>
                </a:lnTo>
                <a:lnTo>
                  <a:pt x="1676683" y="1161991"/>
                </a:lnTo>
                <a:cubicBezTo>
                  <a:pt x="1676604" y="1162337"/>
                  <a:pt x="1676687" y="1162610"/>
                  <a:pt x="1676825" y="1162006"/>
                </a:cubicBezTo>
                <a:lnTo>
                  <a:pt x="1676834" y="1161910"/>
                </a:lnTo>
                <a:lnTo>
                  <a:pt x="1677513" y="1161545"/>
                </a:lnTo>
                <a:cubicBezTo>
                  <a:pt x="1678022" y="1161861"/>
                  <a:pt x="1678800" y="1162912"/>
                  <a:pt x="1679953" y="1165504"/>
                </a:cubicBezTo>
                <a:lnTo>
                  <a:pt x="1679540" y="1167737"/>
                </a:lnTo>
                <a:lnTo>
                  <a:pt x="1676728" y="1169422"/>
                </a:lnTo>
                <a:lnTo>
                  <a:pt x="1677422" y="1176564"/>
                </a:lnTo>
                <a:lnTo>
                  <a:pt x="1671892" y="1175298"/>
                </a:lnTo>
                <a:lnTo>
                  <a:pt x="1668667" y="1179216"/>
                </a:lnTo>
                <a:cubicBezTo>
                  <a:pt x="1670973" y="1184400"/>
                  <a:pt x="1670626" y="1180829"/>
                  <a:pt x="1667749" y="1188318"/>
                </a:cubicBezTo>
                <a:lnTo>
                  <a:pt x="1675585" y="1194767"/>
                </a:lnTo>
                <a:lnTo>
                  <a:pt x="1666830" y="1197420"/>
                </a:lnTo>
                <a:lnTo>
                  <a:pt x="1665564" y="1202950"/>
                </a:lnTo>
                <a:lnTo>
                  <a:pt x="1674319" y="1200298"/>
                </a:lnTo>
                <a:lnTo>
                  <a:pt x="1676624" y="1205481"/>
                </a:lnTo>
                <a:lnTo>
                  <a:pt x="1683767" y="1204787"/>
                </a:lnTo>
                <a:lnTo>
                  <a:pt x="1686073" y="1209971"/>
                </a:lnTo>
                <a:lnTo>
                  <a:pt x="1676971" y="1209052"/>
                </a:lnTo>
                <a:lnTo>
                  <a:pt x="1675706" y="1214582"/>
                </a:lnTo>
                <a:cubicBezTo>
                  <a:pt x="1670176" y="1213317"/>
                  <a:pt x="1668880" y="1213893"/>
                  <a:pt x="1667743" y="1213778"/>
                </a:cubicBezTo>
                <a:lnTo>
                  <a:pt x="1665607" y="1212271"/>
                </a:lnTo>
                <a:lnTo>
                  <a:pt x="1670176" y="1213316"/>
                </a:lnTo>
                <a:lnTo>
                  <a:pt x="1660728" y="1208827"/>
                </a:lnTo>
                <a:lnTo>
                  <a:pt x="1665607" y="1212271"/>
                </a:lnTo>
                <a:lnTo>
                  <a:pt x="1653585" y="1209520"/>
                </a:lnTo>
                <a:cubicBezTo>
                  <a:pt x="1645524" y="1219315"/>
                  <a:pt x="1650014" y="1209867"/>
                  <a:pt x="1649095" y="1218969"/>
                </a:cubicBezTo>
                <a:lnTo>
                  <a:pt x="1661768" y="1219541"/>
                </a:lnTo>
                <a:lnTo>
                  <a:pt x="1662114" y="1223111"/>
                </a:lnTo>
                <a:lnTo>
                  <a:pt x="1660891" y="1223153"/>
                </a:lnTo>
                <a:lnTo>
                  <a:pt x="1662460" y="1226683"/>
                </a:lnTo>
                <a:lnTo>
                  <a:pt x="1657278" y="1228989"/>
                </a:lnTo>
                <a:lnTo>
                  <a:pt x="1659583" y="1234172"/>
                </a:lnTo>
                <a:cubicBezTo>
                  <a:pt x="1668685" y="1235091"/>
                  <a:pt x="1664767" y="1231866"/>
                  <a:pt x="1663848" y="1240968"/>
                </a:cubicBezTo>
                <a:cubicBezTo>
                  <a:pt x="1654053" y="1232907"/>
                  <a:pt x="1659930" y="1237744"/>
                  <a:pt x="1648869" y="1235213"/>
                </a:cubicBezTo>
                <a:lnTo>
                  <a:pt x="1646563" y="1230029"/>
                </a:lnTo>
                <a:lnTo>
                  <a:pt x="1657277" y="1228989"/>
                </a:lnTo>
                <a:lnTo>
                  <a:pt x="1659501" y="1223201"/>
                </a:lnTo>
                <a:lnTo>
                  <a:pt x="1654929" y="1223359"/>
                </a:lnTo>
                <a:cubicBezTo>
                  <a:pt x="1652697" y="1223576"/>
                  <a:pt x="1650421" y="1223346"/>
                  <a:pt x="1647483" y="1220928"/>
                </a:cubicBezTo>
                <a:lnTo>
                  <a:pt x="1643565" y="1217703"/>
                </a:lnTo>
                <a:lnTo>
                  <a:pt x="1641259" y="1212519"/>
                </a:lnTo>
                <a:lnTo>
                  <a:pt x="1631464" y="1204458"/>
                </a:lnTo>
                <a:cubicBezTo>
                  <a:pt x="1630546" y="1213559"/>
                  <a:pt x="1628240" y="1208376"/>
                  <a:pt x="1635728" y="1211254"/>
                </a:cubicBezTo>
                <a:lnTo>
                  <a:pt x="1634463" y="1216784"/>
                </a:lnTo>
                <a:cubicBezTo>
                  <a:pt x="1643565" y="1217703"/>
                  <a:pt x="1638034" y="1216437"/>
                  <a:pt x="1642300" y="1223233"/>
                </a:cubicBezTo>
                <a:lnTo>
                  <a:pt x="1629627" y="1222661"/>
                </a:lnTo>
                <a:lnTo>
                  <a:pt x="1628361" y="1228191"/>
                </a:lnTo>
                <a:cubicBezTo>
                  <a:pt x="1635850" y="1231069"/>
                  <a:pt x="1629973" y="1226232"/>
                  <a:pt x="1634238" y="1233028"/>
                </a:cubicBezTo>
                <a:lnTo>
                  <a:pt x="1644952" y="1231988"/>
                </a:lnTo>
                <a:cubicBezTo>
                  <a:pt x="1643687" y="1237518"/>
                  <a:pt x="1642074" y="1239477"/>
                  <a:pt x="1635278" y="1243742"/>
                </a:cubicBezTo>
                <a:lnTo>
                  <a:pt x="1632626" y="1234987"/>
                </a:lnTo>
                <a:lnTo>
                  <a:pt x="1626177" y="1242823"/>
                </a:lnTo>
                <a:lnTo>
                  <a:pt x="1623524" y="1234068"/>
                </a:lnTo>
                <a:cubicBezTo>
                  <a:pt x="1619953" y="1234415"/>
                  <a:pt x="1619953" y="1234415"/>
                  <a:pt x="1616728" y="1238333"/>
                </a:cubicBezTo>
                <a:cubicBezTo>
                  <a:pt x="1610279" y="1246168"/>
                  <a:pt x="1616728" y="1238333"/>
                  <a:pt x="1615463" y="1243863"/>
                </a:cubicBezTo>
                <a:lnTo>
                  <a:pt x="1608667" y="1248127"/>
                </a:lnTo>
                <a:lnTo>
                  <a:pt x="1612585" y="1251352"/>
                </a:lnTo>
                <a:lnTo>
                  <a:pt x="1611779" y="1252332"/>
                </a:lnTo>
                <a:lnTo>
                  <a:pt x="1616156" y="1251006"/>
                </a:lnTo>
                <a:lnTo>
                  <a:pt x="1619034" y="1243517"/>
                </a:lnTo>
                <a:lnTo>
                  <a:pt x="1624911" y="1248353"/>
                </a:lnTo>
                <a:lnTo>
                  <a:pt x="1621008" y="1253095"/>
                </a:lnTo>
                <a:lnTo>
                  <a:pt x="1606459" y="1253095"/>
                </a:lnTo>
                <a:lnTo>
                  <a:pt x="1603772" y="1251081"/>
                </a:lnTo>
                <a:cubicBezTo>
                  <a:pt x="1603484" y="1250434"/>
                  <a:pt x="1604290" y="1249454"/>
                  <a:pt x="1604750" y="1244903"/>
                </a:cubicBezTo>
                <a:lnTo>
                  <a:pt x="1599219" y="1243638"/>
                </a:lnTo>
                <a:lnTo>
                  <a:pt x="1604056" y="1237761"/>
                </a:lnTo>
                <a:cubicBezTo>
                  <a:pt x="1610505" y="1229925"/>
                  <a:pt x="1602097" y="1236148"/>
                  <a:pt x="1612464" y="1231538"/>
                </a:cubicBezTo>
                <a:lnTo>
                  <a:pt x="1591262" y="1217374"/>
                </a:lnTo>
                <a:cubicBezTo>
                  <a:pt x="1590343" y="1226475"/>
                  <a:pt x="1588038" y="1221292"/>
                  <a:pt x="1595527" y="1224169"/>
                </a:cubicBezTo>
                <a:lnTo>
                  <a:pt x="1590690" y="1230046"/>
                </a:lnTo>
                <a:lnTo>
                  <a:pt x="1600138" y="1234536"/>
                </a:lnTo>
                <a:lnTo>
                  <a:pt x="1588505" y="1244678"/>
                </a:lnTo>
                <a:lnTo>
                  <a:pt x="1594382" y="1249515"/>
                </a:lnTo>
                <a:cubicBezTo>
                  <a:pt x="1587587" y="1253779"/>
                  <a:pt x="1593117" y="1255045"/>
                  <a:pt x="1588852" y="1248249"/>
                </a:cubicBezTo>
                <a:lnTo>
                  <a:pt x="1585628" y="1252167"/>
                </a:lnTo>
                <a:lnTo>
                  <a:pt x="1579751" y="1247330"/>
                </a:lnTo>
                <a:lnTo>
                  <a:pt x="1576667" y="1253095"/>
                </a:lnTo>
                <a:lnTo>
                  <a:pt x="1571642" y="1253095"/>
                </a:lnTo>
                <a:lnTo>
                  <a:pt x="1568691" y="1244799"/>
                </a:lnTo>
                <a:lnTo>
                  <a:pt x="1563160" y="1243534"/>
                </a:lnTo>
                <a:lnTo>
                  <a:pt x="1569609" y="1235698"/>
                </a:lnTo>
                <a:lnTo>
                  <a:pt x="1560855" y="1238350"/>
                </a:lnTo>
                <a:lnTo>
                  <a:pt x="1553018" y="1231901"/>
                </a:lnTo>
                <a:lnTo>
                  <a:pt x="1551753" y="1237431"/>
                </a:lnTo>
                <a:lnTo>
                  <a:pt x="1546223" y="1236166"/>
                </a:lnTo>
                <a:lnTo>
                  <a:pt x="1544957" y="1241696"/>
                </a:lnTo>
                <a:lnTo>
                  <a:pt x="1539080" y="1236859"/>
                </a:lnTo>
                <a:cubicBezTo>
                  <a:pt x="1538161" y="1245961"/>
                  <a:pt x="1535855" y="1240777"/>
                  <a:pt x="1543345" y="1243655"/>
                </a:cubicBezTo>
                <a:lnTo>
                  <a:pt x="1536896" y="1251491"/>
                </a:lnTo>
                <a:lnTo>
                  <a:pt x="1538846" y="1253095"/>
                </a:lnTo>
                <a:lnTo>
                  <a:pt x="1527817" y="1253095"/>
                </a:lnTo>
                <a:lnTo>
                  <a:pt x="1529753" y="1252184"/>
                </a:lnTo>
                <a:cubicBezTo>
                  <a:pt x="1527448" y="1247001"/>
                  <a:pt x="1531366" y="1250225"/>
                  <a:pt x="1523877" y="1247348"/>
                </a:cubicBezTo>
                <a:lnTo>
                  <a:pt x="1519612" y="1240552"/>
                </a:lnTo>
                <a:lnTo>
                  <a:pt x="1518693" y="1249654"/>
                </a:lnTo>
                <a:lnTo>
                  <a:pt x="1513510" y="1251959"/>
                </a:lnTo>
                <a:lnTo>
                  <a:pt x="1514890" y="1253095"/>
                </a:lnTo>
                <a:lnTo>
                  <a:pt x="1503754" y="1253095"/>
                </a:lnTo>
                <a:lnTo>
                  <a:pt x="1502449" y="1249428"/>
                </a:lnTo>
                <a:lnTo>
                  <a:pt x="1499431" y="1253095"/>
                </a:lnTo>
                <a:lnTo>
                  <a:pt x="1490640" y="1253095"/>
                </a:lnTo>
                <a:lnTo>
                  <a:pt x="1490281" y="1251736"/>
                </a:lnTo>
                <a:cubicBezTo>
                  <a:pt x="1489863" y="1249748"/>
                  <a:pt x="1488797" y="1248050"/>
                  <a:pt x="1483900" y="1244019"/>
                </a:cubicBezTo>
                <a:cubicBezTo>
                  <a:pt x="1482981" y="1253121"/>
                  <a:pt x="1482981" y="1253121"/>
                  <a:pt x="1473186" y="1245059"/>
                </a:cubicBezTo>
                <a:cubicBezTo>
                  <a:pt x="1471548" y="1256033"/>
                  <a:pt x="1470358" y="1250741"/>
                  <a:pt x="1473318" y="1251637"/>
                </a:cubicBezTo>
                <a:lnTo>
                  <a:pt x="1475042" y="1253095"/>
                </a:lnTo>
                <a:lnTo>
                  <a:pt x="1461858" y="1253095"/>
                </a:lnTo>
                <a:lnTo>
                  <a:pt x="1461206" y="1251630"/>
                </a:lnTo>
                <a:lnTo>
                  <a:pt x="1459526" y="1253095"/>
                </a:lnTo>
                <a:lnTo>
                  <a:pt x="1434312" y="1253095"/>
                </a:lnTo>
                <a:lnTo>
                  <a:pt x="1433556" y="1245302"/>
                </a:lnTo>
                <a:lnTo>
                  <a:pt x="1423188" y="1249913"/>
                </a:lnTo>
                <a:lnTo>
                  <a:pt x="1426413" y="1245995"/>
                </a:lnTo>
                <a:lnTo>
                  <a:pt x="1427679" y="1240465"/>
                </a:lnTo>
                <a:lnTo>
                  <a:pt x="1432862" y="1238159"/>
                </a:lnTo>
                <a:lnTo>
                  <a:pt x="1431250" y="1240118"/>
                </a:lnTo>
                <a:lnTo>
                  <a:pt x="1436780" y="1241384"/>
                </a:lnTo>
                <a:cubicBezTo>
                  <a:pt x="1439433" y="1250139"/>
                  <a:pt x="1435515" y="1246914"/>
                  <a:pt x="1446575" y="1249445"/>
                </a:cubicBezTo>
                <a:cubicBezTo>
                  <a:pt x="1447494" y="1240344"/>
                  <a:pt x="1449800" y="1245528"/>
                  <a:pt x="1442310" y="1242650"/>
                </a:cubicBezTo>
                <a:lnTo>
                  <a:pt x="1438045" y="1235854"/>
                </a:lnTo>
                <a:lnTo>
                  <a:pt x="1432862" y="1238159"/>
                </a:lnTo>
                <a:lnTo>
                  <a:pt x="1430209" y="1229405"/>
                </a:lnTo>
                <a:cubicBezTo>
                  <a:pt x="1420536" y="1241158"/>
                  <a:pt x="1429291" y="1238506"/>
                  <a:pt x="1418577" y="1239547"/>
                </a:cubicBezTo>
                <a:lnTo>
                  <a:pt x="1423414" y="1233670"/>
                </a:lnTo>
                <a:cubicBezTo>
                  <a:pt x="1415925" y="1230792"/>
                  <a:pt x="1421802" y="1235629"/>
                  <a:pt x="1417537" y="1228833"/>
                </a:cubicBezTo>
                <a:lnTo>
                  <a:pt x="1412700" y="1234710"/>
                </a:lnTo>
                <a:lnTo>
                  <a:pt x="1403599" y="1233791"/>
                </a:lnTo>
                <a:cubicBezTo>
                  <a:pt x="1399334" y="1226995"/>
                  <a:pt x="1404864" y="1228261"/>
                  <a:pt x="1398068" y="1232525"/>
                </a:cubicBezTo>
                <a:lnTo>
                  <a:pt x="1402333" y="1239321"/>
                </a:lnTo>
                <a:cubicBezTo>
                  <a:pt x="1409822" y="1242199"/>
                  <a:pt x="1401986" y="1235750"/>
                  <a:pt x="1409822" y="1242199"/>
                </a:cubicBezTo>
                <a:cubicBezTo>
                  <a:pt x="1409822" y="1242199"/>
                  <a:pt x="1412128" y="1247383"/>
                  <a:pt x="1412128" y="1247383"/>
                </a:cubicBezTo>
                <a:lnTo>
                  <a:pt x="1422842" y="1246342"/>
                </a:lnTo>
                <a:lnTo>
                  <a:pt x="1423188" y="1249913"/>
                </a:lnTo>
                <a:lnTo>
                  <a:pt x="1419617" y="1250260"/>
                </a:lnTo>
                <a:lnTo>
                  <a:pt x="1418968" y="1253095"/>
                </a:lnTo>
                <a:lnTo>
                  <a:pt x="1380772" y="1253095"/>
                </a:lnTo>
                <a:lnTo>
                  <a:pt x="1379987" y="1250503"/>
                </a:lnTo>
                <a:lnTo>
                  <a:pt x="1374457" y="1249238"/>
                </a:lnTo>
                <a:lnTo>
                  <a:pt x="1368233" y="1240829"/>
                </a:lnTo>
                <a:lnTo>
                  <a:pt x="1384131" y="1237484"/>
                </a:lnTo>
                <a:lnTo>
                  <a:pt x="1386436" y="1242667"/>
                </a:lnTo>
                <a:lnTo>
                  <a:pt x="1392885" y="1234831"/>
                </a:lnTo>
                <a:lnTo>
                  <a:pt x="1387355" y="1233566"/>
                </a:lnTo>
                <a:lnTo>
                  <a:pt x="1392192" y="1227689"/>
                </a:lnTo>
                <a:cubicBezTo>
                  <a:pt x="1380438" y="1218015"/>
                  <a:pt x="1385049" y="1228382"/>
                  <a:pt x="1385621" y="1215710"/>
                </a:cubicBezTo>
                <a:cubicBezTo>
                  <a:pt x="1376520" y="1214791"/>
                  <a:pt x="1382050" y="1216056"/>
                  <a:pt x="1381703" y="1212485"/>
                </a:cubicBezTo>
                <a:cubicBezTo>
                  <a:pt x="1381010" y="1205342"/>
                  <a:pt x="1374561" y="1213178"/>
                  <a:pt x="1384928" y="1208567"/>
                </a:cubicBezTo>
                <a:cubicBezTo>
                  <a:pt x="1383888" y="1197853"/>
                  <a:pt x="1382969" y="1206954"/>
                  <a:pt x="1389071" y="1195548"/>
                </a:cubicBezTo>
                <a:lnTo>
                  <a:pt x="1383541" y="1194283"/>
                </a:lnTo>
                <a:lnTo>
                  <a:pt x="1381807" y="1176426"/>
                </a:lnTo>
                <a:lnTo>
                  <a:pt x="1383766" y="1178038"/>
                </a:lnTo>
                <a:lnTo>
                  <a:pt x="1388603" y="1172161"/>
                </a:lnTo>
                <a:lnTo>
                  <a:pt x="1395399" y="1167897"/>
                </a:lnTo>
                <a:cubicBezTo>
                  <a:pt x="1385951" y="1163406"/>
                  <a:pt x="1389869" y="1166631"/>
                  <a:pt x="1385603" y="1159835"/>
                </a:cubicBezTo>
                <a:cubicBezTo>
                  <a:pt x="1377542" y="1169630"/>
                  <a:pt x="1379155" y="1167671"/>
                  <a:pt x="1381807" y="1176426"/>
                </a:cubicBezTo>
                <a:lnTo>
                  <a:pt x="1376624" y="1178732"/>
                </a:lnTo>
                <a:lnTo>
                  <a:pt x="1379623" y="1191058"/>
                </a:lnTo>
                <a:lnTo>
                  <a:pt x="1383541" y="1194283"/>
                </a:lnTo>
                <a:lnTo>
                  <a:pt x="1380663" y="1201771"/>
                </a:lnTo>
                <a:cubicBezTo>
                  <a:pt x="1370296" y="1206383"/>
                  <a:pt x="1375133" y="1200506"/>
                  <a:pt x="1367072" y="1210301"/>
                </a:cubicBezTo>
                <a:cubicBezTo>
                  <a:pt x="1362807" y="1203505"/>
                  <a:pt x="1368684" y="1208342"/>
                  <a:pt x="1361195" y="1205464"/>
                </a:cubicBezTo>
                <a:lnTo>
                  <a:pt x="1357277" y="1202239"/>
                </a:lnTo>
                <a:lnTo>
                  <a:pt x="1354052" y="1206158"/>
                </a:lnTo>
                <a:lnTo>
                  <a:pt x="1350134" y="1202933"/>
                </a:lnTo>
                <a:cubicBezTo>
                  <a:pt x="1352552" y="1199994"/>
                  <a:pt x="1352956" y="1199504"/>
                  <a:pt x="1353647" y="1199663"/>
                </a:cubicBezTo>
                <a:lnTo>
                  <a:pt x="1357756" y="1200147"/>
                </a:lnTo>
                <a:lnTo>
                  <a:pt x="1358542" y="1196709"/>
                </a:lnTo>
                <a:lnTo>
                  <a:pt x="1367297" y="1194057"/>
                </a:lnTo>
                <a:cubicBezTo>
                  <a:pt x="1369950" y="1202812"/>
                  <a:pt x="1366031" y="1199587"/>
                  <a:pt x="1372828" y="1195322"/>
                </a:cubicBezTo>
                <a:cubicBezTo>
                  <a:pt x="1366604" y="1186914"/>
                  <a:pt x="1368909" y="1192098"/>
                  <a:pt x="1366257" y="1183343"/>
                </a:cubicBezTo>
                <a:lnTo>
                  <a:pt x="1361420" y="1189220"/>
                </a:lnTo>
                <a:lnTo>
                  <a:pt x="1350706" y="1190260"/>
                </a:lnTo>
                <a:lnTo>
                  <a:pt x="1355197" y="1180812"/>
                </a:lnTo>
                <a:lnTo>
                  <a:pt x="1359114" y="1184036"/>
                </a:lnTo>
                <a:cubicBezTo>
                  <a:pt x="1361992" y="1176547"/>
                  <a:pt x="1357155" y="1182424"/>
                  <a:pt x="1363951" y="1178160"/>
                </a:cubicBezTo>
                <a:lnTo>
                  <a:pt x="1363604" y="1174588"/>
                </a:lnTo>
                <a:lnTo>
                  <a:pt x="1361299" y="1169405"/>
                </a:lnTo>
                <a:lnTo>
                  <a:pt x="1356462" y="1175282"/>
                </a:lnTo>
                <a:cubicBezTo>
                  <a:pt x="1355075" y="1160997"/>
                  <a:pt x="1356462" y="1175282"/>
                  <a:pt x="1360605" y="1162262"/>
                </a:cubicBezTo>
                <a:lnTo>
                  <a:pt x="1351504" y="1161344"/>
                </a:lnTo>
                <a:cubicBezTo>
                  <a:pt x="1348626" y="1168832"/>
                  <a:pt x="1353463" y="1162956"/>
                  <a:pt x="1346667" y="1167220"/>
                </a:cubicBezTo>
                <a:lnTo>
                  <a:pt x="1346095" y="1179893"/>
                </a:lnTo>
                <a:lnTo>
                  <a:pt x="1353238" y="1179200"/>
                </a:lnTo>
                <a:lnTo>
                  <a:pt x="1343217" y="1187383"/>
                </a:lnTo>
                <a:lnTo>
                  <a:pt x="1344483" y="1181852"/>
                </a:lnTo>
                <a:cubicBezTo>
                  <a:pt x="1332503" y="1188423"/>
                  <a:pt x="1347135" y="1190607"/>
                  <a:pt x="1332503" y="1188423"/>
                </a:cubicBezTo>
                <a:lnTo>
                  <a:pt x="1337340" y="1182546"/>
                </a:lnTo>
                <a:cubicBezTo>
                  <a:pt x="1324667" y="1181974"/>
                  <a:pt x="1333422" y="1179321"/>
                  <a:pt x="1325708" y="1192687"/>
                </a:cubicBezTo>
                <a:lnTo>
                  <a:pt x="1324789" y="1201789"/>
                </a:lnTo>
                <a:lnTo>
                  <a:pt x="1330319" y="1203054"/>
                </a:lnTo>
                <a:lnTo>
                  <a:pt x="1334584" y="1209850"/>
                </a:lnTo>
                <a:lnTo>
                  <a:pt x="1339420" y="1203973"/>
                </a:lnTo>
                <a:cubicBezTo>
                  <a:pt x="1341726" y="1209156"/>
                  <a:pt x="1343685" y="1210768"/>
                  <a:pt x="1351175" y="1213646"/>
                </a:cubicBezTo>
                <a:lnTo>
                  <a:pt x="1342766" y="1219870"/>
                </a:lnTo>
                <a:lnTo>
                  <a:pt x="1341848" y="1228972"/>
                </a:lnTo>
                <a:lnTo>
                  <a:pt x="1331706" y="1217339"/>
                </a:lnTo>
                <a:cubicBezTo>
                  <a:pt x="1324910" y="1221604"/>
                  <a:pt x="1329747" y="1215727"/>
                  <a:pt x="1326869" y="1223216"/>
                </a:cubicBezTo>
                <a:cubicBezTo>
                  <a:pt x="1317074" y="1215155"/>
                  <a:pt x="1317074" y="1215155"/>
                  <a:pt x="1323870" y="1210890"/>
                </a:cubicBezTo>
                <a:lnTo>
                  <a:pt x="1325136" y="1205360"/>
                </a:lnTo>
                <a:cubicBezTo>
                  <a:pt x="1317646" y="1202482"/>
                  <a:pt x="1321564" y="1205707"/>
                  <a:pt x="1317300" y="1198911"/>
                </a:cubicBezTo>
                <a:lnTo>
                  <a:pt x="1314422" y="1206400"/>
                </a:lnTo>
                <a:lnTo>
                  <a:pt x="1309238" y="1208706"/>
                </a:lnTo>
                <a:cubicBezTo>
                  <a:pt x="1303014" y="1200298"/>
                  <a:pt x="1301749" y="1205828"/>
                  <a:pt x="1297138" y="1195461"/>
                </a:cubicBezTo>
                <a:lnTo>
                  <a:pt x="1310730" y="1186932"/>
                </a:lnTo>
                <a:lnTo>
                  <a:pt x="1306465" y="1180136"/>
                </a:lnTo>
                <a:lnTo>
                  <a:pt x="1307730" y="1174605"/>
                </a:lnTo>
                <a:lnTo>
                  <a:pt x="1315913" y="1184625"/>
                </a:lnTo>
                <a:lnTo>
                  <a:pt x="1327545" y="1174484"/>
                </a:lnTo>
                <a:lnTo>
                  <a:pt x="1323627" y="1171260"/>
                </a:lnTo>
                <a:lnTo>
                  <a:pt x="1320403" y="1175178"/>
                </a:lnTo>
                <a:cubicBezTo>
                  <a:pt x="1310608" y="1167117"/>
                  <a:pt x="1316485" y="1171954"/>
                  <a:pt x="1305424" y="1169422"/>
                </a:cubicBezTo>
                <a:lnTo>
                  <a:pt x="1306343" y="1160321"/>
                </a:lnTo>
                <a:cubicBezTo>
                  <a:pt x="1299547" y="1164586"/>
                  <a:pt x="1290446" y="1163667"/>
                  <a:pt x="1281345" y="1162748"/>
                </a:cubicBezTo>
                <a:lnTo>
                  <a:pt x="1284223" y="1155258"/>
                </a:lnTo>
                <a:cubicBezTo>
                  <a:pt x="1276733" y="1152380"/>
                  <a:pt x="1281916" y="1150075"/>
                  <a:pt x="1279039" y="1157564"/>
                </a:cubicBezTo>
                <a:lnTo>
                  <a:pt x="1269937" y="1156645"/>
                </a:lnTo>
                <a:lnTo>
                  <a:pt x="1270510" y="1143973"/>
                </a:lnTo>
                <a:lnTo>
                  <a:pt x="1256225" y="1145360"/>
                </a:lnTo>
                <a:lnTo>
                  <a:pt x="1254959" y="1150890"/>
                </a:lnTo>
                <a:lnTo>
                  <a:pt x="1238715" y="1150665"/>
                </a:lnTo>
                <a:cubicBezTo>
                  <a:pt x="1241246" y="1139604"/>
                  <a:pt x="1242286" y="1150318"/>
                  <a:pt x="1237328" y="1136380"/>
                </a:cubicBezTo>
                <a:lnTo>
                  <a:pt x="1232492" y="1142257"/>
                </a:lnTo>
                <a:lnTo>
                  <a:pt x="1238021" y="1143522"/>
                </a:lnTo>
                <a:lnTo>
                  <a:pt x="1231573" y="1151358"/>
                </a:lnTo>
                <a:lnTo>
                  <a:pt x="1229267" y="1146175"/>
                </a:lnTo>
                <a:lnTo>
                  <a:pt x="1224084" y="1148480"/>
                </a:lnTo>
                <a:lnTo>
                  <a:pt x="1231573" y="1151358"/>
                </a:lnTo>
                <a:lnTo>
                  <a:pt x="1235837" y="1158154"/>
                </a:lnTo>
                <a:cubicBezTo>
                  <a:pt x="1229735" y="1169561"/>
                  <a:pt x="1229388" y="1165990"/>
                  <a:pt x="1235612" y="1174398"/>
                </a:cubicBezTo>
                <a:cubicBezTo>
                  <a:pt x="1240102" y="1164949"/>
                  <a:pt x="1236878" y="1168868"/>
                  <a:pt x="1241368" y="1159419"/>
                </a:cubicBezTo>
                <a:lnTo>
                  <a:pt x="1246898" y="1160685"/>
                </a:lnTo>
                <a:cubicBezTo>
                  <a:pt x="1250816" y="1163910"/>
                  <a:pt x="1246898" y="1160685"/>
                  <a:pt x="1254387" y="1163563"/>
                </a:cubicBezTo>
                <a:lnTo>
                  <a:pt x="1253121" y="1169092"/>
                </a:lnTo>
                <a:lnTo>
                  <a:pt x="1245633" y="1166215"/>
                </a:lnTo>
                <a:lnTo>
                  <a:pt x="1247019" y="1180500"/>
                </a:lnTo>
                <a:lnTo>
                  <a:pt x="1243794" y="1184418"/>
                </a:lnTo>
                <a:lnTo>
                  <a:pt x="1243101" y="1177276"/>
                </a:lnTo>
                <a:cubicBezTo>
                  <a:pt x="1234693" y="1183500"/>
                  <a:pt x="1229163" y="1182234"/>
                  <a:pt x="1220062" y="1181315"/>
                </a:cubicBezTo>
                <a:lnTo>
                  <a:pt x="1224326" y="1188111"/>
                </a:lnTo>
                <a:lnTo>
                  <a:pt x="1232734" y="1181887"/>
                </a:lnTo>
                <a:lnTo>
                  <a:pt x="1233428" y="1189029"/>
                </a:lnTo>
                <a:lnTo>
                  <a:pt x="1243794" y="1184418"/>
                </a:lnTo>
                <a:lnTo>
                  <a:pt x="1247712" y="1187643"/>
                </a:lnTo>
                <a:lnTo>
                  <a:pt x="1253815" y="1176235"/>
                </a:lnTo>
                <a:lnTo>
                  <a:pt x="1249897" y="1173010"/>
                </a:lnTo>
                <a:lnTo>
                  <a:pt x="1253121" y="1169092"/>
                </a:lnTo>
                <a:lnTo>
                  <a:pt x="1255427" y="1174276"/>
                </a:lnTo>
                <a:cubicBezTo>
                  <a:pt x="1264181" y="1171624"/>
                  <a:pt x="1265794" y="1169665"/>
                  <a:pt x="1273283" y="1172543"/>
                </a:cubicBezTo>
                <a:cubicBezTo>
                  <a:pt x="1274549" y="1167013"/>
                  <a:pt x="1271324" y="1170931"/>
                  <a:pt x="1278120" y="1166666"/>
                </a:cubicBezTo>
                <a:lnTo>
                  <a:pt x="1281465" y="1182563"/>
                </a:lnTo>
                <a:lnTo>
                  <a:pt x="1285037" y="1182216"/>
                </a:lnTo>
                <a:lnTo>
                  <a:pt x="1288955" y="1185441"/>
                </a:lnTo>
                <a:lnTo>
                  <a:pt x="1288036" y="1194543"/>
                </a:lnTo>
                <a:lnTo>
                  <a:pt x="1282506" y="1193276"/>
                </a:lnTo>
                <a:lnTo>
                  <a:pt x="1285730" y="1189359"/>
                </a:lnTo>
                <a:cubicBezTo>
                  <a:pt x="1278241" y="1186481"/>
                  <a:pt x="1283771" y="1187747"/>
                  <a:pt x="1274671" y="1186828"/>
                </a:cubicBezTo>
                <a:lnTo>
                  <a:pt x="1274323" y="1183257"/>
                </a:lnTo>
                <a:cubicBezTo>
                  <a:pt x="1266835" y="1180378"/>
                  <a:pt x="1272712" y="1185215"/>
                  <a:pt x="1268446" y="1178420"/>
                </a:cubicBezTo>
                <a:lnTo>
                  <a:pt x="1255548" y="1194092"/>
                </a:lnTo>
                <a:lnTo>
                  <a:pt x="1257507" y="1195704"/>
                </a:lnTo>
                <a:lnTo>
                  <a:pt x="1263957" y="1187868"/>
                </a:lnTo>
                <a:lnTo>
                  <a:pt x="1266955" y="1200194"/>
                </a:lnTo>
                <a:lnTo>
                  <a:pt x="1256242" y="1201234"/>
                </a:lnTo>
                <a:lnTo>
                  <a:pt x="1253936" y="1196051"/>
                </a:lnTo>
                <a:cubicBezTo>
                  <a:pt x="1244263" y="1207804"/>
                  <a:pt x="1246793" y="1196744"/>
                  <a:pt x="1249793" y="1209070"/>
                </a:cubicBezTo>
                <a:lnTo>
                  <a:pt x="1244610" y="1211376"/>
                </a:lnTo>
                <a:cubicBezTo>
                  <a:pt x="1240345" y="1204580"/>
                  <a:pt x="1239998" y="1201008"/>
                  <a:pt x="1231243" y="1203661"/>
                </a:cubicBezTo>
                <a:lnTo>
                  <a:pt x="1233549" y="1208845"/>
                </a:lnTo>
                <a:lnTo>
                  <a:pt x="1239079" y="1210110"/>
                </a:lnTo>
                <a:lnTo>
                  <a:pt x="1239426" y="1213681"/>
                </a:lnTo>
                <a:lnTo>
                  <a:pt x="1230324" y="1212763"/>
                </a:lnTo>
                <a:lnTo>
                  <a:pt x="1225720" y="1224746"/>
                </a:lnTo>
                <a:lnTo>
                  <a:pt x="1231711" y="1227048"/>
                </a:lnTo>
                <a:lnTo>
                  <a:pt x="1232058" y="1230619"/>
                </a:lnTo>
                <a:lnTo>
                  <a:pt x="1224915" y="1231313"/>
                </a:lnTo>
                <a:lnTo>
                  <a:pt x="1224568" y="1227740"/>
                </a:lnTo>
                <a:lnTo>
                  <a:pt x="1220651" y="1224516"/>
                </a:lnTo>
                <a:lnTo>
                  <a:pt x="1217426" y="1228434"/>
                </a:lnTo>
                <a:cubicBezTo>
                  <a:pt x="1214774" y="1219679"/>
                  <a:pt x="1213508" y="1225210"/>
                  <a:pt x="1220304" y="1220945"/>
                </a:cubicBezTo>
                <a:lnTo>
                  <a:pt x="1212469" y="1214496"/>
                </a:lnTo>
                <a:lnTo>
                  <a:pt x="1207978" y="1223944"/>
                </a:lnTo>
                <a:lnTo>
                  <a:pt x="1207977" y="1223944"/>
                </a:lnTo>
                <a:lnTo>
                  <a:pt x="1211895" y="1227169"/>
                </a:lnTo>
                <a:lnTo>
                  <a:pt x="1203142" y="1229822"/>
                </a:lnTo>
                <a:lnTo>
                  <a:pt x="1202223" y="1238922"/>
                </a:lnTo>
                <a:lnTo>
                  <a:pt x="1225609" y="1238455"/>
                </a:lnTo>
                <a:lnTo>
                  <a:pt x="1229874" y="1245251"/>
                </a:lnTo>
                <a:lnTo>
                  <a:pt x="1234711" y="1239374"/>
                </a:lnTo>
                <a:lnTo>
                  <a:pt x="1235474" y="1244622"/>
                </a:lnTo>
                <a:lnTo>
                  <a:pt x="1235073" y="1245421"/>
                </a:lnTo>
                <a:cubicBezTo>
                  <a:pt x="1235239" y="1245969"/>
                  <a:pt x="1235566" y="1246444"/>
                  <a:pt x="1235644" y="1245788"/>
                </a:cubicBezTo>
                <a:lnTo>
                  <a:pt x="1235474" y="1244622"/>
                </a:lnTo>
                <a:cubicBezTo>
                  <a:pt x="1236045" y="1244989"/>
                  <a:pt x="1237190" y="1246343"/>
                  <a:pt x="1239322" y="1249741"/>
                </a:cubicBezTo>
                <a:lnTo>
                  <a:pt x="1230568" y="1252393"/>
                </a:lnTo>
                <a:lnTo>
                  <a:pt x="1230850" y="1253095"/>
                </a:lnTo>
                <a:lnTo>
                  <a:pt x="1198844" y="1253095"/>
                </a:lnTo>
                <a:lnTo>
                  <a:pt x="1192549" y="1250676"/>
                </a:lnTo>
                <a:lnTo>
                  <a:pt x="1197386" y="1244799"/>
                </a:lnTo>
                <a:lnTo>
                  <a:pt x="1198305" y="1235698"/>
                </a:lnTo>
                <a:lnTo>
                  <a:pt x="1190469" y="1229248"/>
                </a:lnTo>
                <a:lnTo>
                  <a:pt x="1203141" y="1229821"/>
                </a:lnTo>
                <a:lnTo>
                  <a:pt x="1205299" y="1224205"/>
                </a:lnTo>
                <a:lnTo>
                  <a:pt x="1204407" y="1224291"/>
                </a:lnTo>
                <a:lnTo>
                  <a:pt x="1202101" y="1219108"/>
                </a:lnTo>
                <a:cubicBezTo>
                  <a:pt x="1210856" y="1216455"/>
                  <a:pt x="1205673" y="1218761"/>
                  <a:pt x="1208551" y="1211272"/>
                </a:cubicBezTo>
                <a:lnTo>
                  <a:pt x="1196224" y="1214271"/>
                </a:lnTo>
                <a:cubicBezTo>
                  <a:pt x="1193572" y="1205516"/>
                  <a:pt x="1195878" y="1210699"/>
                  <a:pt x="1188388" y="1207822"/>
                </a:cubicBezTo>
                <a:lnTo>
                  <a:pt x="1191388" y="1220148"/>
                </a:lnTo>
                <a:lnTo>
                  <a:pt x="1182286" y="1219228"/>
                </a:lnTo>
                <a:lnTo>
                  <a:pt x="1181021" y="1224759"/>
                </a:lnTo>
                <a:lnTo>
                  <a:pt x="1170307" y="1225799"/>
                </a:lnTo>
                <a:lnTo>
                  <a:pt x="1169041" y="1231329"/>
                </a:lnTo>
                <a:lnTo>
                  <a:pt x="1159247" y="1223268"/>
                </a:lnTo>
                <a:lnTo>
                  <a:pt x="1156023" y="1227186"/>
                </a:lnTo>
                <a:lnTo>
                  <a:pt x="1159593" y="1226839"/>
                </a:lnTo>
                <a:cubicBezTo>
                  <a:pt x="1166163" y="1238819"/>
                  <a:pt x="1168348" y="1224187"/>
                  <a:pt x="1166163" y="1238819"/>
                </a:cubicBezTo>
                <a:cubicBezTo>
                  <a:pt x="1153144" y="1234675"/>
                  <a:pt x="1167776" y="1236860"/>
                  <a:pt x="1154756" y="1232716"/>
                </a:cubicBezTo>
                <a:lnTo>
                  <a:pt x="1156021" y="1227186"/>
                </a:lnTo>
                <a:lnTo>
                  <a:pt x="1156022" y="1227185"/>
                </a:lnTo>
                <a:lnTo>
                  <a:pt x="1153716" y="1222003"/>
                </a:lnTo>
                <a:lnTo>
                  <a:pt x="1148879" y="1227880"/>
                </a:lnTo>
                <a:lnTo>
                  <a:pt x="1152797" y="1231105"/>
                </a:lnTo>
                <a:lnTo>
                  <a:pt x="1141165" y="1241246"/>
                </a:lnTo>
                <a:cubicBezTo>
                  <a:pt x="1148655" y="1244124"/>
                  <a:pt x="1142777" y="1239287"/>
                  <a:pt x="1147042" y="1246083"/>
                </a:cubicBezTo>
                <a:lnTo>
                  <a:pt x="1163286" y="1246308"/>
                </a:lnTo>
                <a:lnTo>
                  <a:pt x="1163285" y="1246308"/>
                </a:lnTo>
                <a:lnTo>
                  <a:pt x="1158449" y="1252185"/>
                </a:lnTo>
                <a:lnTo>
                  <a:pt x="1158634" y="1253095"/>
                </a:lnTo>
                <a:lnTo>
                  <a:pt x="1139348" y="1253095"/>
                </a:lnTo>
                <a:lnTo>
                  <a:pt x="1138287" y="1248735"/>
                </a:lnTo>
                <a:lnTo>
                  <a:pt x="1134699" y="1253095"/>
                </a:lnTo>
                <a:lnTo>
                  <a:pt x="1132911" y="1253095"/>
                </a:lnTo>
                <a:lnTo>
                  <a:pt x="1128492" y="1240674"/>
                </a:lnTo>
                <a:lnTo>
                  <a:pt x="1123308" y="1242979"/>
                </a:lnTo>
                <a:lnTo>
                  <a:pt x="1127574" y="1249775"/>
                </a:lnTo>
                <a:lnTo>
                  <a:pt x="1124841" y="1253095"/>
                </a:lnTo>
                <a:lnTo>
                  <a:pt x="1111938" y="1253095"/>
                </a:lnTo>
                <a:lnTo>
                  <a:pt x="1122390" y="1252081"/>
                </a:lnTo>
                <a:lnTo>
                  <a:pt x="1116513" y="1247244"/>
                </a:lnTo>
                <a:lnTo>
                  <a:pt x="1111697" y="1253095"/>
                </a:lnTo>
                <a:lnTo>
                  <a:pt x="389308" y="1253095"/>
                </a:lnTo>
                <a:lnTo>
                  <a:pt x="388537" y="1249430"/>
                </a:lnTo>
                <a:lnTo>
                  <a:pt x="383006" y="1248164"/>
                </a:lnTo>
                <a:lnTo>
                  <a:pt x="376782" y="1239755"/>
                </a:lnTo>
                <a:cubicBezTo>
                  <a:pt x="366762" y="1247939"/>
                  <a:pt x="366762" y="1247939"/>
                  <a:pt x="358926" y="1241490"/>
                </a:cubicBezTo>
                <a:lnTo>
                  <a:pt x="357660" y="1247019"/>
                </a:lnTo>
                <a:lnTo>
                  <a:pt x="352130" y="1245754"/>
                </a:lnTo>
                <a:lnTo>
                  <a:pt x="353396" y="1240224"/>
                </a:lnTo>
                <a:lnTo>
                  <a:pt x="344294" y="1239305"/>
                </a:lnTo>
                <a:cubicBezTo>
                  <a:pt x="352356" y="1229510"/>
                  <a:pt x="349357" y="1217184"/>
                  <a:pt x="344745" y="1206817"/>
                </a:cubicBezTo>
                <a:lnTo>
                  <a:pt x="339215" y="1205551"/>
                </a:lnTo>
                <a:lnTo>
                  <a:pt x="338296" y="1214653"/>
                </a:lnTo>
                <a:cubicBezTo>
                  <a:pt x="330808" y="1211776"/>
                  <a:pt x="336684" y="1216612"/>
                  <a:pt x="332420" y="1209817"/>
                </a:cubicBezTo>
                <a:lnTo>
                  <a:pt x="327236" y="1212122"/>
                </a:lnTo>
                <a:lnTo>
                  <a:pt x="324930" y="1206938"/>
                </a:lnTo>
                <a:lnTo>
                  <a:pt x="330113" y="1204632"/>
                </a:lnTo>
                <a:lnTo>
                  <a:pt x="330685" y="1191960"/>
                </a:lnTo>
                <a:lnTo>
                  <a:pt x="321931" y="1194612"/>
                </a:lnTo>
                <a:lnTo>
                  <a:pt x="319278" y="1185858"/>
                </a:lnTo>
                <a:lnTo>
                  <a:pt x="316054" y="1189776"/>
                </a:lnTo>
                <a:lnTo>
                  <a:pt x="310177" y="1184939"/>
                </a:lnTo>
                <a:lnTo>
                  <a:pt x="318585" y="1178715"/>
                </a:lnTo>
                <a:lnTo>
                  <a:pt x="317544" y="1168001"/>
                </a:lnTo>
                <a:lnTo>
                  <a:pt x="323647" y="1156594"/>
                </a:lnTo>
                <a:cubicBezTo>
                  <a:pt x="323647" y="1156594"/>
                  <a:pt x="318117" y="1155328"/>
                  <a:pt x="318117" y="1155328"/>
                </a:cubicBezTo>
                <a:cubicBezTo>
                  <a:pt x="308322" y="1147267"/>
                  <a:pt x="314546" y="1155676"/>
                  <a:pt x="313852" y="1148533"/>
                </a:cubicBezTo>
                <a:lnTo>
                  <a:pt x="301179" y="1147961"/>
                </a:lnTo>
                <a:lnTo>
                  <a:pt x="304404" y="1144043"/>
                </a:lnTo>
                <a:lnTo>
                  <a:pt x="298180" y="1135635"/>
                </a:lnTo>
                <a:lnTo>
                  <a:pt x="306016" y="1142084"/>
                </a:lnTo>
                <a:lnTo>
                  <a:pt x="306588" y="1129411"/>
                </a:lnTo>
                <a:lnTo>
                  <a:pt x="317995" y="1135514"/>
                </a:lnTo>
                <a:lnTo>
                  <a:pt x="319608" y="1133555"/>
                </a:lnTo>
                <a:lnTo>
                  <a:pt x="313384" y="1125147"/>
                </a:lnTo>
                <a:lnTo>
                  <a:pt x="291957" y="1127227"/>
                </a:lnTo>
                <a:lnTo>
                  <a:pt x="296793" y="1121350"/>
                </a:lnTo>
                <a:lnTo>
                  <a:pt x="286998" y="1113289"/>
                </a:lnTo>
                <a:cubicBezTo>
                  <a:pt x="282162" y="1119165"/>
                  <a:pt x="285386" y="1115248"/>
                  <a:pt x="278244" y="1115941"/>
                </a:cubicBezTo>
                <a:cubicBezTo>
                  <a:pt x="288264" y="1107759"/>
                  <a:pt x="288610" y="1111330"/>
                  <a:pt x="297712" y="1112249"/>
                </a:cubicBezTo>
                <a:lnTo>
                  <a:pt x="300018" y="1117432"/>
                </a:lnTo>
                <a:lnTo>
                  <a:pt x="308773" y="1114780"/>
                </a:lnTo>
                <a:lnTo>
                  <a:pt x="298978" y="1106718"/>
                </a:lnTo>
                <a:lnTo>
                  <a:pt x="302202" y="1102800"/>
                </a:lnTo>
                <a:cubicBezTo>
                  <a:pt x="293100" y="1101881"/>
                  <a:pt x="298632" y="1103148"/>
                  <a:pt x="298284" y="1099576"/>
                </a:cubicBezTo>
                <a:cubicBezTo>
                  <a:pt x="297590" y="1092434"/>
                  <a:pt x="291141" y="1100269"/>
                  <a:pt x="301508" y="1095658"/>
                </a:cubicBezTo>
                <a:cubicBezTo>
                  <a:pt x="291714" y="1087597"/>
                  <a:pt x="295632" y="1090822"/>
                  <a:pt x="282959" y="1090249"/>
                </a:cubicBezTo>
                <a:lnTo>
                  <a:pt x="289408" y="1082414"/>
                </a:lnTo>
                <a:lnTo>
                  <a:pt x="285260" y="1081464"/>
                </a:lnTo>
                <a:lnTo>
                  <a:pt x="285837" y="1082760"/>
                </a:lnTo>
                <a:lnTo>
                  <a:pt x="281000" y="1088637"/>
                </a:lnTo>
                <a:lnTo>
                  <a:pt x="277082" y="1085413"/>
                </a:lnTo>
                <a:lnTo>
                  <a:pt x="283531" y="1077577"/>
                </a:lnTo>
                <a:lnTo>
                  <a:pt x="284684" y="1080169"/>
                </a:lnTo>
                <a:lnTo>
                  <a:pt x="287102" y="1077230"/>
                </a:lnTo>
                <a:lnTo>
                  <a:pt x="291020" y="1080455"/>
                </a:lnTo>
                <a:lnTo>
                  <a:pt x="295050" y="1075558"/>
                </a:lnTo>
                <a:lnTo>
                  <a:pt x="292285" y="1074925"/>
                </a:lnTo>
                <a:lnTo>
                  <a:pt x="295163" y="1067435"/>
                </a:lnTo>
                <a:lnTo>
                  <a:pt x="297175" y="1074077"/>
                </a:lnTo>
                <a:lnTo>
                  <a:pt x="303028" y="1071853"/>
                </a:lnTo>
                <a:cubicBezTo>
                  <a:pt x="305245" y="1069160"/>
                  <a:pt x="306684" y="1065415"/>
                  <a:pt x="305530" y="1062824"/>
                </a:cubicBezTo>
                <a:lnTo>
                  <a:pt x="300347" y="1065129"/>
                </a:lnTo>
                <a:lnTo>
                  <a:pt x="298042" y="1059946"/>
                </a:lnTo>
                <a:lnTo>
                  <a:pt x="293205" y="1065823"/>
                </a:lnTo>
                <a:cubicBezTo>
                  <a:pt x="295389" y="1051192"/>
                  <a:pt x="305756" y="1046580"/>
                  <a:pt x="292737" y="1042437"/>
                </a:cubicBezTo>
                <a:lnTo>
                  <a:pt x="295961" y="1038519"/>
                </a:lnTo>
                <a:lnTo>
                  <a:pt x="292043" y="1035294"/>
                </a:lnTo>
                <a:lnTo>
                  <a:pt x="298492" y="1027458"/>
                </a:lnTo>
                <a:lnTo>
                  <a:pt x="287085" y="1021355"/>
                </a:lnTo>
                <a:lnTo>
                  <a:pt x="302635" y="1014439"/>
                </a:lnTo>
                <a:cubicBezTo>
                  <a:pt x="300330" y="1009256"/>
                  <a:pt x="298718" y="1011215"/>
                  <a:pt x="303555" y="1005337"/>
                </a:cubicBezTo>
                <a:lnTo>
                  <a:pt x="303560" y="1005330"/>
                </a:lnTo>
                <a:lnTo>
                  <a:pt x="298717" y="1011215"/>
                </a:lnTo>
                <a:cubicBezTo>
                  <a:pt x="291799" y="995664"/>
                  <a:pt x="303554" y="1005338"/>
                  <a:pt x="295024" y="991746"/>
                </a:cubicBezTo>
                <a:lnTo>
                  <a:pt x="300208" y="989440"/>
                </a:lnTo>
                <a:lnTo>
                  <a:pt x="300901" y="996583"/>
                </a:lnTo>
                <a:lnTo>
                  <a:pt x="306431" y="997848"/>
                </a:lnTo>
                <a:lnTo>
                  <a:pt x="306433" y="997850"/>
                </a:lnTo>
                <a:lnTo>
                  <a:pt x="306432" y="997848"/>
                </a:lnTo>
                <a:cubicBezTo>
                  <a:pt x="305738" y="990705"/>
                  <a:pt x="308963" y="986787"/>
                  <a:pt x="298250" y="987828"/>
                </a:cubicBezTo>
                <a:lnTo>
                  <a:pt x="297556" y="980686"/>
                </a:lnTo>
                <a:lnTo>
                  <a:pt x="303433" y="985523"/>
                </a:lnTo>
                <a:lnTo>
                  <a:pt x="306658" y="981605"/>
                </a:lnTo>
                <a:lnTo>
                  <a:pt x="306311" y="978033"/>
                </a:lnTo>
                <a:lnTo>
                  <a:pt x="296862" y="973543"/>
                </a:lnTo>
                <a:lnTo>
                  <a:pt x="287761" y="972624"/>
                </a:lnTo>
                <a:lnTo>
                  <a:pt x="297434" y="960870"/>
                </a:lnTo>
                <a:lnTo>
                  <a:pt x="291905" y="959605"/>
                </a:lnTo>
                <a:cubicBezTo>
                  <a:pt x="301578" y="947851"/>
                  <a:pt x="299047" y="958911"/>
                  <a:pt x="296048" y="946585"/>
                </a:cubicBezTo>
                <a:cubicBezTo>
                  <a:pt x="304802" y="943933"/>
                  <a:pt x="299619" y="946238"/>
                  <a:pt x="299272" y="942668"/>
                </a:cubicBezTo>
                <a:cubicBezTo>
                  <a:pt x="298579" y="935525"/>
                  <a:pt x="306415" y="941974"/>
                  <a:pt x="295354" y="939443"/>
                </a:cubicBezTo>
                <a:lnTo>
                  <a:pt x="300191" y="933566"/>
                </a:lnTo>
                <a:lnTo>
                  <a:pt x="296273" y="930341"/>
                </a:lnTo>
                <a:cubicBezTo>
                  <a:pt x="305028" y="927689"/>
                  <a:pt x="299497" y="926423"/>
                  <a:pt x="303762" y="933219"/>
                </a:cubicBezTo>
                <a:lnTo>
                  <a:pt x="316089" y="930220"/>
                </a:lnTo>
                <a:cubicBezTo>
                  <a:pt x="318966" y="922731"/>
                  <a:pt x="314129" y="928608"/>
                  <a:pt x="320925" y="924343"/>
                </a:cubicBezTo>
                <a:cubicBezTo>
                  <a:pt x="320145" y="916308"/>
                  <a:pt x="318331" y="918512"/>
                  <a:pt x="320874" y="915984"/>
                </a:cubicBezTo>
                <a:lnTo>
                  <a:pt x="325068" y="911324"/>
                </a:lnTo>
                <a:lnTo>
                  <a:pt x="317232" y="904875"/>
                </a:lnTo>
                <a:lnTo>
                  <a:pt x="323681" y="897039"/>
                </a:lnTo>
                <a:lnTo>
                  <a:pt x="325987" y="902223"/>
                </a:lnTo>
                <a:lnTo>
                  <a:pt x="329148" y="902946"/>
                </a:lnTo>
                <a:lnTo>
                  <a:pt x="329559" y="901875"/>
                </a:lnTo>
                <a:lnTo>
                  <a:pt x="332783" y="897957"/>
                </a:lnTo>
                <a:lnTo>
                  <a:pt x="337273" y="888509"/>
                </a:lnTo>
                <a:lnTo>
                  <a:pt x="331742" y="887244"/>
                </a:lnTo>
                <a:lnTo>
                  <a:pt x="333008" y="881713"/>
                </a:lnTo>
                <a:lnTo>
                  <a:pt x="323906" y="880795"/>
                </a:lnTo>
                <a:lnTo>
                  <a:pt x="330355" y="872958"/>
                </a:lnTo>
                <a:lnTo>
                  <a:pt x="318949" y="866857"/>
                </a:lnTo>
                <a:cubicBezTo>
                  <a:pt x="327010" y="857061"/>
                  <a:pt x="327010" y="857061"/>
                  <a:pt x="331274" y="863857"/>
                </a:cubicBezTo>
                <a:lnTo>
                  <a:pt x="340375" y="864776"/>
                </a:lnTo>
                <a:cubicBezTo>
                  <a:pt x="337845" y="875836"/>
                  <a:pt x="341069" y="871918"/>
                  <a:pt x="340497" y="884591"/>
                </a:cubicBezTo>
                <a:lnTo>
                  <a:pt x="346028" y="885857"/>
                </a:lnTo>
                <a:lnTo>
                  <a:pt x="341191" y="891734"/>
                </a:lnTo>
                <a:cubicBezTo>
                  <a:pt x="355476" y="890346"/>
                  <a:pt x="341191" y="891734"/>
                  <a:pt x="353170" y="885163"/>
                </a:cubicBezTo>
                <a:lnTo>
                  <a:pt x="347293" y="880326"/>
                </a:lnTo>
                <a:lnTo>
                  <a:pt x="342682" y="869959"/>
                </a:lnTo>
                <a:lnTo>
                  <a:pt x="345906" y="866042"/>
                </a:lnTo>
                <a:lnTo>
                  <a:pt x="352355" y="858206"/>
                </a:lnTo>
                <a:lnTo>
                  <a:pt x="346825" y="856940"/>
                </a:lnTo>
                <a:lnTo>
                  <a:pt x="346132" y="849798"/>
                </a:lnTo>
                <a:lnTo>
                  <a:pt x="340948" y="852103"/>
                </a:lnTo>
                <a:lnTo>
                  <a:pt x="338642" y="846920"/>
                </a:lnTo>
                <a:lnTo>
                  <a:pt x="343827" y="844615"/>
                </a:lnTo>
                <a:lnTo>
                  <a:pt x="337949" y="839777"/>
                </a:lnTo>
                <a:lnTo>
                  <a:pt x="345439" y="842656"/>
                </a:lnTo>
                <a:lnTo>
                  <a:pt x="353500" y="832861"/>
                </a:lnTo>
                <a:lnTo>
                  <a:pt x="356725" y="828943"/>
                </a:lnTo>
                <a:cubicBezTo>
                  <a:pt x="361561" y="823066"/>
                  <a:pt x="358908" y="814311"/>
                  <a:pt x="356603" y="809127"/>
                </a:cubicBezTo>
                <a:lnTo>
                  <a:pt x="351766" y="815004"/>
                </a:lnTo>
                <a:cubicBezTo>
                  <a:pt x="349460" y="809820"/>
                  <a:pt x="353378" y="813045"/>
                  <a:pt x="343929" y="808555"/>
                </a:cubicBezTo>
                <a:lnTo>
                  <a:pt x="345195" y="803024"/>
                </a:lnTo>
                <a:cubicBezTo>
                  <a:pt x="351990" y="798760"/>
                  <a:pt x="343237" y="801413"/>
                  <a:pt x="351990" y="798760"/>
                </a:cubicBezTo>
                <a:cubicBezTo>
                  <a:pt x="357521" y="800026"/>
                  <a:pt x="353950" y="800373"/>
                  <a:pt x="363398" y="804863"/>
                </a:cubicBezTo>
                <a:lnTo>
                  <a:pt x="360174" y="808780"/>
                </a:lnTo>
                <a:lnTo>
                  <a:pt x="368011" y="815230"/>
                </a:lnTo>
                <a:lnTo>
                  <a:pt x="370887" y="807741"/>
                </a:lnTo>
                <a:lnTo>
                  <a:pt x="376764" y="812578"/>
                </a:lnTo>
                <a:lnTo>
                  <a:pt x="371928" y="818454"/>
                </a:lnTo>
                <a:lnTo>
                  <a:pt x="379764" y="824903"/>
                </a:lnTo>
                <a:lnTo>
                  <a:pt x="377111" y="816148"/>
                </a:lnTo>
                <a:lnTo>
                  <a:pt x="382294" y="813843"/>
                </a:lnTo>
                <a:lnTo>
                  <a:pt x="379642" y="805088"/>
                </a:lnTo>
                <a:lnTo>
                  <a:pt x="372153" y="802210"/>
                </a:lnTo>
                <a:lnTo>
                  <a:pt x="382173" y="794027"/>
                </a:lnTo>
                <a:lnTo>
                  <a:pt x="371113" y="791496"/>
                </a:lnTo>
                <a:lnTo>
                  <a:pt x="371685" y="778824"/>
                </a:lnTo>
                <a:cubicBezTo>
                  <a:pt x="362584" y="777905"/>
                  <a:pt x="368113" y="779170"/>
                  <a:pt x="367766" y="775599"/>
                </a:cubicBezTo>
                <a:cubicBezTo>
                  <a:pt x="367073" y="768457"/>
                  <a:pt x="360625" y="776293"/>
                  <a:pt x="370991" y="771681"/>
                </a:cubicBezTo>
                <a:lnTo>
                  <a:pt x="363155" y="765232"/>
                </a:lnTo>
                <a:lnTo>
                  <a:pt x="373523" y="760621"/>
                </a:lnTo>
                <a:lnTo>
                  <a:pt x="371217" y="755437"/>
                </a:lnTo>
                <a:lnTo>
                  <a:pt x="376400" y="753132"/>
                </a:lnTo>
                <a:lnTo>
                  <a:pt x="375708" y="745989"/>
                </a:lnTo>
                <a:lnTo>
                  <a:pt x="388033" y="742990"/>
                </a:lnTo>
                <a:lnTo>
                  <a:pt x="384687" y="727093"/>
                </a:lnTo>
                <a:lnTo>
                  <a:pt x="393442" y="724441"/>
                </a:lnTo>
                <a:cubicBezTo>
                  <a:pt x="397707" y="731236"/>
                  <a:pt x="399666" y="732848"/>
                  <a:pt x="403583" y="736072"/>
                </a:cubicBezTo>
                <a:lnTo>
                  <a:pt x="409807" y="744481"/>
                </a:lnTo>
                <a:cubicBezTo>
                  <a:pt x="412337" y="733421"/>
                  <a:pt x="407501" y="739297"/>
                  <a:pt x="415562" y="729502"/>
                </a:cubicBezTo>
                <a:lnTo>
                  <a:pt x="403809" y="719829"/>
                </a:lnTo>
                <a:lnTo>
                  <a:pt x="405421" y="717870"/>
                </a:lnTo>
                <a:cubicBezTo>
                  <a:pt x="406340" y="708769"/>
                  <a:pt x="405074" y="714299"/>
                  <a:pt x="408645" y="713952"/>
                </a:cubicBezTo>
                <a:cubicBezTo>
                  <a:pt x="415788" y="713259"/>
                  <a:pt x="407952" y="706810"/>
                  <a:pt x="412563" y="717177"/>
                </a:cubicBezTo>
                <a:lnTo>
                  <a:pt x="419013" y="709341"/>
                </a:lnTo>
                <a:lnTo>
                  <a:pt x="413482" y="708075"/>
                </a:lnTo>
                <a:lnTo>
                  <a:pt x="415095" y="706116"/>
                </a:lnTo>
                <a:cubicBezTo>
                  <a:pt x="405994" y="705198"/>
                  <a:pt x="411870" y="710034"/>
                  <a:pt x="407606" y="703239"/>
                </a:cubicBezTo>
                <a:lnTo>
                  <a:pt x="400116" y="700360"/>
                </a:lnTo>
                <a:lnTo>
                  <a:pt x="397238" y="707850"/>
                </a:lnTo>
                <a:lnTo>
                  <a:pt x="390442" y="712114"/>
                </a:lnTo>
                <a:lnTo>
                  <a:pt x="382953" y="709237"/>
                </a:lnTo>
                <a:cubicBezTo>
                  <a:pt x="380301" y="700482"/>
                  <a:pt x="382606" y="705666"/>
                  <a:pt x="375118" y="702788"/>
                </a:cubicBezTo>
                <a:lnTo>
                  <a:pt x="378117" y="715114"/>
                </a:lnTo>
                <a:lnTo>
                  <a:pt x="372933" y="717419"/>
                </a:lnTo>
                <a:lnTo>
                  <a:pt x="376027" y="721397"/>
                </a:lnTo>
                <a:lnTo>
                  <a:pt x="375585" y="726174"/>
                </a:lnTo>
                <a:lnTo>
                  <a:pt x="365565" y="734357"/>
                </a:lnTo>
                <a:lnTo>
                  <a:pt x="360035" y="733091"/>
                </a:lnTo>
                <a:lnTo>
                  <a:pt x="358770" y="738621"/>
                </a:lnTo>
                <a:cubicBezTo>
                  <a:pt x="347710" y="736091"/>
                  <a:pt x="351627" y="739315"/>
                  <a:pt x="342179" y="734825"/>
                </a:cubicBezTo>
                <a:lnTo>
                  <a:pt x="332505" y="746579"/>
                </a:lnTo>
                <a:lnTo>
                  <a:pt x="322710" y="738518"/>
                </a:lnTo>
                <a:cubicBezTo>
                  <a:pt x="322710" y="738518"/>
                  <a:pt x="323404" y="745660"/>
                  <a:pt x="321792" y="747619"/>
                </a:cubicBezTo>
                <a:cubicBezTo>
                  <a:pt x="316955" y="753496"/>
                  <a:pt x="318567" y="751537"/>
                  <a:pt x="311078" y="748659"/>
                </a:cubicBezTo>
                <a:cubicBezTo>
                  <a:pt x="317181" y="737252"/>
                  <a:pt x="308772" y="743476"/>
                  <a:pt x="318446" y="731722"/>
                </a:cubicBezTo>
                <a:lnTo>
                  <a:pt x="312569" y="726886"/>
                </a:lnTo>
                <a:lnTo>
                  <a:pt x="307733" y="732762"/>
                </a:lnTo>
                <a:cubicBezTo>
                  <a:pt x="299671" y="742557"/>
                  <a:pt x="304161" y="733109"/>
                  <a:pt x="303242" y="742210"/>
                </a:cubicBezTo>
                <a:lnTo>
                  <a:pt x="291834" y="736107"/>
                </a:lnTo>
                <a:lnTo>
                  <a:pt x="310610" y="725273"/>
                </a:lnTo>
                <a:cubicBezTo>
                  <a:pt x="310263" y="721701"/>
                  <a:pt x="310263" y="721701"/>
                  <a:pt x="306345" y="718477"/>
                </a:cubicBezTo>
                <a:lnTo>
                  <a:pt x="304385" y="716865"/>
                </a:lnTo>
                <a:lnTo>
                  <a:pt x="300469" y="713641"/>
                </a:lnTo>
                <a:lnTo>
                  <a:pt x="297816" y="704885"/>
                </a:lnTo>
                <a:lnTo>
                  <a:pt x="304265" y="697049"/>
                </a:lnTo>
                <a:lnTo>
                  <a:pt x="298734" y="695784"/>
                </a:lnTo>
                <a:lnTo>
                  <a:pt x="305184" y="687948"/>
                </a:lnTo>
                <a:lnTo>
                  <a:pt x="299653" y="686682"/>
                </a:lnTo>
                <a:cubicBezTo>
                  <a:pt x="298959" y="679540"/>
                  <a:pt x="299306" y="683111"/>
                  <a:pt x="302184" y="675622"/>
                </a:cubicBezTo>
                <a:lnTo>
                  <a:pt x="309673" y="678500"/>
                </a:lnTo>
                <a:cubicBezTo>
                  <a:pt x="312551" y="671010"/>
                  <a:pt x="307714" y="676888"/>
                  <a:pt x="314510" y="672623"/>
                </a:cubicBezTo>
                <a:lnTo>
                  <a:pt x="312204" y="667439"/>
                </a:lnTo>
                <a:cubicBezTo>
                  <a:pt x="319000" y="663174"/>
                  <a:pt x="314163" y="669051"/>
                  <a:pt x="317041" y="661562"/>
                </a:cubicBezTo>
                <a:lnTo>
                  <a:pt x="329714" y="662135"/>
                </a:lnTo>
                <a:cubicBezTo>
                  <a:pt x="332592" y="654645"/>
                  <a:pt x="332592" y="654645"/>
                  <a:pt x="341000" y="648422"/>
                </a:cubicBezTo>
                <a:lnTo>
                  <a:pt x="337082" y="645197"/>
                </a:lnTo>
                <a:cubicBezTo>
                  <a:pt x="338694" y="643238"/>
                  <a:pt x="340306" y="641279"/>
                  <a:pt x="344225" y="644504"/>
                </a:cubicBezTo>
                <a:cubicBezTo>
                  <a:pt x="350102" y="649340"/>
                  <a:pt x="350102" y="649340"/>
                  <a:pt x="352407" y="654523"/>
                </a:cubicBezTo>
                <a:lnTo>
                  <a:pt x="361161" y="651872"/>
                </a:lnTo>
                <a:cubicBezTo>
                  <a:pt x="365427" y="658668"/>
                  <a:pt x="359549" y="653831"/>
                  <a:pt x="367039" y="656709"/>
                </a:cubicBezTo>
                <a:lnTo>
                  <a:pt x="360590" y="664544"/>
                </a:lnTo>
                <a:lnTo>
                  <a:pt x="374874" y="663158"/>
                </a:lnTo>
                <a:lnTo>
                  <a:pt x="368426" y="670993"/>
                </a:lnTo>
                <a:lnTo>
                  <a:pt x="377527" y="671912"/>
                </a:lnTo>
                <a:lnTo>
                  <a:pt x="371078" y="679748"/>
                </a:lnTo>
                <a:lnTo>
                  <a:pt x="376609" y="681014"/>
                </a:lnTo>
                <a:cubicBezTo>
                  <a:pt x="380873" y="687810"/>
                  <a:pt x="374996" y="682973"/>
                  <a:pt x="384791" y="691034"/>
                </a:cubicBezTo>
                <a:cubicBezTo>
                  <a:pt x="413240" y="668445"/>
                  <a:pt x="398850" y="705891"/>
                  <a:pt x="416585" y="684342"/>
                </a:cubicBezTo>
                <a:lnTo>
                  <a:pt x="418544" y="685954"/>
                </a:lnTo>
                <a:lnTo>
                  <a:pt x="412095" y="693790"/>
                </a:lnTo>
                <a:lnTo>
                  <a:pt x="420850" y="691138"/>
                </a:lnTo>
                <a:lnTo>
                  <a:pt x="423156" y="696321"/>
                </a:lnTo>
                <a:lnTo>
                  <a:pt x="432257" y="697240"/>
                </a:lnTo>
                <a:lnTo>
                  <a:pt x="433523" y="691710"/>
                </a:lnTo>
                <a:lnTo>
                  <a:pt x="437440" y="694934"/>
                </a:lnTo>
                <a:lnTo>
                  <a:pt x="442277" y="689057"/>
                </a:lnTo>
                <a:lnTo>
                  <a:pt x="433523" y="691710"/>
                </a:lnTo>
                <a:lnTo>
                  <a:pt x="426953" y="679731"/>
                </a:lnTo>
                <a:lnTo>
                  <a:pt x="421422" y="678465"/>
                </a:lnTo>
                <a:lnTo>
                  <a:pt x="426259" y="672588"/>
                </a:lnTo>
                <a:lnTo>
                  <a:pt x="432136" y="677425"/>
                </a:lnTo>
                <a:lnTo>
                  <a:pt x="441237" y="678344"/>
                </a:lnTo>
                <a:lnTo>
                  <a:pt x="442156" y="669242"/>
                </a:lnTo>
                <a:lnTo>
                  <a:pt x="456441" y="667855"/>
                </a:lnTo>
                <a:lnTo>
                  <a:pt x="464155" y="654490"/>
                </a:lnTo>
                <a:cubicBezTo>
                  <a:pt x="472684" y="668081"/>
                  <a:pt x="459891" y="647694"/>
                  <a:pt x="465196" y="665204"/>
                </a:cubicBezTo>
                <a:cubicBezTo>
                  <a:pt x="473603" y="658979"/>
                  <a:pt x="468766" y="664856"/>
                  <a:pt x="471645" y="657367"/>
                </a:cubicBezTo>
                <a:lnTo>
                  <a:pt x="483052" y="663469"/>
                </a:lnTo>
                <a:lnTo>
                  <a:pt x="484317" y="657939"/>
                </a:lnTo>
                <a:cubicBezTo>
                  <a:pt x="487082" y="658572"/>
                  <a:pt x="488465" y="658888"/>
                  <a:pt x="489070" y="658153"/>
                </a:cubicBezTo>
                <a:lnTo>
                  <a:pt x="489143" y="652917"/>
                </a:lnTo>
                <a:lnTo>
                  <a:pt x="483623" y="650797"/>
                </a:lnTo>
                <a:lnTo>
                  <a:pt x="481317" y="645613"/>
                </a:lnTo>
                <a:lnTo>
                  <a:pt x="474868" y="653449"/>
                </a:lnTo>
                <a:lnTo>
                  <a:pt x="468991" y="648613"/>
                </a:lnTo>
                <a:lnTo>
                  <a:pt x="477746" y="645960"/>
                </a:lnTo>
                <a:lnTo>
                  <a:pt x="479012" y="640430"/>
                </a:lnTo>
                <a:lnTo>
                  <a:pt x="482583" y="640083"/>
                </a:lnTo>
                <a:lnTo>
                  <a:pt x="484889" y="645267"/>
                </a:lnTo>
                <a:lnTo>
                  <a:pt x="491975" y="648634"/>
                </a:lnTo>
                <a:lnTo>
                  <a:pt x="505277" y="632472"/>
                </a:lnTo>
                <a:lnTo>
                  <a:pt x="497787" y="629594"/>
                </a:lnTo>
                <a:lnTo>
                  <a:pt x="497441" y="626023"/>
                </a:lnTo>
                <a:lnTo>
                  <a:pt x="507461" y="617841"/>
                </a:lnTo>
                <a:cubicBezTo>
                  <a:pt x="511379" y="621065"/>
                  <a:pt x="510460" y="630167"/>
                  <a:pt x="512419" y="631779"/>
                </a:cubicBezTo>
                <a:cubicBezTo>
                  <a:pt x="518295" y="636616"/>
                  <a:pt x="517950" y="633045"/>
                  <a:pt x="523132" y="630739"/>
                </a:cubicBezTo>
                <a:lnTo>
                  <a:pt x="515643" y="627861"/>
                </a:lnTo>
                <a:cubicBezTo>
                  <a:pt x="524052" y="621637"/>
                  <a:pt x="520827" y="625555"/>
                  <a:pt x="523705" y="618066"/>
                </a:cubicBezTo>
                <a:lnTo>
                  <a:pt x="529581" y="622902"/>
                </a:lnTo>
                <a:cubicBezTo>
                  <a:pt x="537990" y="616679"/>
                  <a:pt x="534418" y="617025"/>
                  <a:pt x="545478" y="619557"/>
                </a:cubicBezTo>
                <a:lnTo>
                  <a:pt x="541560" y="616332"/>
                </a:lnTo>
                <a:lnTo>
                  <a:pt x="551234" y="604578"/>
                </a:lnTo>
                <a:lnTo>
                  <a:pt x="541786" y="600089"/>
                </a:lnTo>
                <a:lnTo>
                  <a:pt x="538562" y="604007"/>
                </a:lnTo>
                <a:lnTo>
                  <a:pt x="536256" y="598823"/>
                </a:lnTo>
                <a:lnTo>
                  <a:pt x="546277" y="590640"/>
                </a:lnTo>
                <a:lnTo>
                  <a:pt x="548583" y="595824"/>
                </a:lnTo>
                <a:lnTo>
                  <a:pt x="557683" y="596742"/>
                </a:lnTo>
                <a:lnTo>
                  <a:pt x="559070" y="611027"/>
                </a:lnTo>
                <a:lnTo>
                  <a:pt x="564601" y="612293"/>
                </a:lnTo>
                <a:lnTo>
                  <a:pt x="561601" y="599967"/>
                </a:lnTo>
                <a:lnTo>
                  <a:pt x="563213" y="598008"/>
                </a:lnTo>
                <a:lnTo>
                  <a:pt x="567703" y="588560"/>
                </a:lnTo>
                <a:lnTo>
                  <a:pt x="562174" y="587295"/>
                </a:lnTo>
                <a:lnTo>
                  <a:pt x="568623" y="579459"/>
                </a:lnTo>
                <a:lnTo>
                  <a:pt x="570928" y="584642"/>
                </a:lnTo>
                <a:lnTo>
                  <a:pt x="577724" y="580377"/>
                </a:lnTo>
                <a:lnTo>
                  <a:pt x="574846" y="587866"/>
                </a:lnTo>
                <a:lnTo>
                  <a:pt x="580377" y="589132"/>
                </a:lnTo>
                <a:lnTo>
                  <a:pt x="583376" y="601458"/>
                </a:lnTo>
                <a:lnTo>
                  <a:pt x="588461" y="591952"/>
                </a:lnTo>
                <a:lnTo>
                  <a:pt x="598579" y="590969"/>
                </a:lnTo>
                <a:lnTo>
                  <a:pt x="592703" y="586133"/>
                </a:lnTo>
                <a:lnTo>
                  <a:pt x="589478" y="590051"/>
                </a:lnTo>
                <a:cubicBezTo>
                  <a:pt x="588438" y="579338"/>
                  <a:pt x="585560" y="586826"/>
                  <a:pt x="593621" y="577032"/>
                </a:cubicBezTo>
                <a:cubicBezTo>
                  <a:pt x="591663" y="575420"/>
                  <a:pt x="589356" y="570236"/>
                  <a:pt x="592581" y="566318"/>
                </a:cubicBezTo>
                <a:cubicBezTo>
                  <a:pt x="595805" y="562400"/>
                  <a:pt x="597765" y="564012"/>
                  <a:pt x="602949" y="561707"/>
                </a:cubicBezTo>
                <a:lnTo>
                  <a:pt x="630027" y="580706"/>
                </a:lnTo>
                <a:cubicBezTo>
                  <a:pt x="628640" y="566422"/>
                  <a:pt x="630027" y="580706"/>
                  <a:pt x="623457" y="568728"/>
                </a:cubicBezTo>
                <a:cubicBezTo>
                  <a:pt x="632211" y="566075"/>
                  <a:pt x="626681" y="564810"/>
                  <a:pt x="630946" y="571605"/>
                </a:cubicBezTo>
                <a:lnTo>
                  <a:pt x="636129" y="569300"/>
                </a:lnTo>
                <a:lnTo>
                  <a:pt x="638782" y="578055"/>
                </a:lnTo>
                <a:lnTo>
                  <a:pt x="644311" y="579320"/>
                </a:lnTo>
                <a:lnTo>
                  <a:pt x="642578" y="561464"/>
                </a:lnTo>
                <a:lnTo>
                  <a:pt x="647762" y="559158"/>
                </a:lnTo>
                <a:lnTo>
                  <a:pt x="650414" y="567912"/>
                </a:lnTo>
                <a:cubicBezTo>
                  <a:pt x="657210" y="563647"/>
                  <a:pt x="652373" y="569524"/>
                  <a:pt x="655251" y="562035"/>
                </a:cubicBezTo>
                <a:lnTo>
                  <a:pt x="664005" y="559383"/>
                </a:lnTo>
                <a:lnTo>
                  <a:pt x="661699" y="554200"/>
                </a:lnTo>
                <a:lnTo>
                  <a:pt x="666883" y="551894"/>
                </a:lnTo>
                <a:cubicBezTo>
                  <a:pt x="662619" y="545098"/>
                  <a:pt x="663658" y="555812"/>
                  <a:pt x="665844" y="541180"/>
                </a:cubicBezTo>
                <a:cubicBezTo>
                  <a:pt x="669761" y="544404"/>
                  <a:pt x="679210" y="548895"/>
                  <a:pt x="682435" y="544977"/>
                </a:cubicBezTo>
                <a:cubicBezTo>
                  <a:pt x="690496" y="535182"/>
                  <a:pt x="686005" y="544630"/>
                  <a:pt x="686924" y="535529"/>
                </a:cubicBezTo>
                <a:lnTo>
                  <a:pt x="677476" y="531040"/>
                </a:lnTo>
                <a:lnTo>
                  <a:pt x="684271" y="526774"/>
                </a:lnTo>
                <a:lnTo>
                  <a:pt x="688763" y="517326"/>
                </a:lnTo>
                <a:lnTo>
                  <a:pt x="686456" y="512142"/>
                </a:lnTo>
                <a:lnTo>
                  <a:pt x="691639" y="509837"/>
                </a:lnTo>
                <a:lnTo>
                  <a:pt x="691292" y="506266"/>
                </a:lnTo>
                <a:close/>
                <a:moveTo>
                  <a:pt x="854997" y="502989"/>
                </a:moveTo>
                <a:lnTo>
                  <a:pt x="860874" y="507826"/>
                </a:lnTo>
                <a:lnTo>
                  <a:pt x="848547" y="510825"/>
                </a:lnTo>
                <a:close/>
                <a:moveTo>
                  <a:pt x="1078493" y="502919"/>
                </a:moveTo>
                <a:lnTo>
                  <a:pt x="1072391" y="514327"/>
                </a:lnTo>
                <a:lnTo>
                  <a:pt x="1066860" y="513061"/>
                </a:lnTo>
                <a:lnTo>
                  <a:pt x="1067779" y="503959"/>
                </a:lnTo>
                <a:close/>
                <a:moveTo>
                  <a:pt x="1168468" y="501394"/>
                </a:moveTo>
                <a:lnTo>
                  <a:pt x="1171120" y="510149"/>
                </a:lnTo>
                <a:lnTo>
                  <a:pt x="1165243" y="505312"/>
                </a:lnTo>
                <a:close/>
                <a:moveTo>
                  <a:pt x="636683" y="500753"/>
                </a:moveTo>
                <a:cubicBezTo>
                  <a:pt x="644173" y="503630"/>
                  <a:pt x="651662" y="506508"/>
                  <a:pt x="641988" y="518263"/>
                </a:cubicBezTo>
                <a:lnTo>
                  <a:pt x="634152" y="511813"/>
                </a:lnTo>
                <a:close/>
                <a:moveTo>
                  <a:pt x="544750" y="500666"/>
                </a:moveTo>
                <a:lnTo>
                  <a:pt x="559729" y="506422"/>
                </a:lnTo>
                <a:lnTo>
                  <a:pt x="558810" y="515523"/>
                </a:lnTo>
                <a:cubicBezTo>
                  <a:pt x="553279" y="514258"/>
                  <a:pt x="551667" y="516217"/>
                  <a:pt x="545790" y="511380"/>
                </a:cubicBezTo>
                <a:cubicBezTo>
                  <a:pt x="543831" y="509767"/>
                  <a:pt x="543138" y="502625"/>
                  <a:pt x="544750" y="500666"/>
                </a:cubicBezTo>
                <a:close/>
                <a:moveTo>
                  <a:pt x="834835" y="499539"/>
                </a:moveTo>
                <a:lnTo>
                  <a:pt x="842324" y="502417"/>
                </a:lnTo>
                <a:lnTo>
                  <a:pt x="837487" y="508294"/>
                </a:lnTo>
                <a:cubicBezTo>
                  <a:pt x="834488" y="495968"/>
                  <a:pt x="830691" y="512559"/>
                  <a:pt x="834835" y="499539"/>
                </a:cubicBezTo>
                <a:close/>
                <a:moveTo>
                  <a:pt x="805918" y="498741"/>
                </a:moveTo>
                <a:lnTo>
                  <a:pt x="812489" y="510721"/>
                </a:lnTo>
                <a:cubicBezTo>
                  <a:pt x="802693" y="502659"/>
                  <a:pt x="808570" y="507496"/>
                  <a:pt x="805918" y="498741"/>
                </a:cubicBezTo>
                <a:close/>
                <a:moveTo>
                  <a:pt x="868935" y="498031"/>
                </a:moveTo>
                <a:cubicBezTo>
                  <a:pt x="868016" y="507132"/>
                  <a:pt x="869975" y="508745"/>
                  <a:pt x="863526" y="516581"/>
                </a:cubicBezTo>
                <a:lnTo>
                  <a:pt x="859608" y="513356"/>
                </a:lnTo>
                <a:lnTo>
                  <a:pt x="860874" y="507826"/>
                </a:lnTo>
                <a:lnTo>
                  <a:pt x="862139" y="502295"/>
                </a:lnTo>
                <a:close/>
                <a:moveTo>
                  <a:pt x="789194" y="497916"/>
                </a:moveTo>
                <a:cubicBezTo>
                  <a:pt x="790200" y="498128"/>
                  <a:pt x="791950" y="498747"/>
                  <a:pt x="795204" y="499782"/>
                </a:cubicBezTo>
                <a:cubicBezTo>
                  <a:pt x="788409" y="504047"/>
                  <a:pt x="794858" y="496211"/>
                  <a:pt x="788409" y="504047"/>
                </a:cubicBezTo>
                <a:cubicBezTo>
                  <a:pt x="788409" y="504047"/>
                  <a:pt x="787143" y="509577"/>
                  <a:pt x="787143" y="509577"/>
                </a:cubicBezTo>
                <a:lnTo>
                  <a:pt x="783572" y="509924"/>
                </a:lnTo>
                <a:lnTo>
                  <a:pt x="779654" y="506699"/>
                </a:lnTo>
                <a:cubicBezTo>
                  <a:pt x="789847" y="500302"/>
                  <a:pt x="786175" y="497279"/>
                  <a:pt x="789194" y="497916"/>
                </a:cubicBezTo>
                <a:close/>
                <a:moveTo>
                  <a:pt x="1010518" y="489692"/>
                </a:moveTo>
                <a:lnTo>
                  <a:pt x="1016395" y="494529"/>
                </a:lnTo>
                <a:lnTo>
                  <a:pt x="1005681" y="495569"/>
                </a:lnTo>
                <a:close/>
                <a:moveTo>
                  <a:pt x="1028375" y="487958"/>
                </a:moveTo>
                <a:lnTo>
                  <a:pt x="1030681" y="493142"/>
                </a:lnTo>
                <a:lnTo>
                  <a:pt x="1023538" y="493835"/>
                </a:lnTo>
                <a:close/>
                <a:moveTo>
                  <a:pt x="875037" y="486624"/>
                </a:moveTo>
                <a:lnTo>
                  <a:pt x="884486" y="491114"/>
                </a:lnTo>
                <a:lnTo>
                  <a:pt x="884832" y="494685"/>
                </a:lnTo>
                <a:lnTo>
                  <a:pt x="874118" y="495725"/>
                </a:lnTo>
                <a:close/>
                <a:moveTo>
                  <a:pt x="476082" y="480296"/>
                </a:moveTo>
                <a:cubicBezTo>
                  <a:pt x="481612" y="481562"/>
                  <a:pt x="483225" y="479603"/>
                  <a:pt x="489102" y="484440"/>
                </a:cubicBezTo>
                <a:lnTo>
                  <a:pt x="491061" y="486052"/>
                </a:lnTo>
                <a:cubicBezTo>
                  <a:pt x="498896" y="492501"/>
                  <a:pt x="495326" y="492848"/>
                  <a:pt x="490142" y="495154"/>
                </a:cubicBezTo>
                <a:lnTo>
                  <a:pt x="493141" y="507480"/>
                </a:lnTo>
                <a:lnTo>
                  <a:pt x="483693" y="502990"/>
                </a:lnTo>
                <a:cubicBezTo>
                  <a:pt x="477816" y="498154"/>
                  <a:pt x="475857" y="496541"/>
                  <a:pt x="470326" y="495275"/>
                </a:cubicBezTo>
                <a:cubicBezTo>
                  <a:pt x="478388" y="485480"/>
                  <a:pt x="475510" y="492969"/>
                  <a:pt x="476082" y="480296"/>
                </a:cubicBezTo>
                <a:close/>
                <a:moveTo>
                  <a:pt x="1189774" y="479498"/>
                </a:moveTo>
                <a:cubicBezTo>
                  <a:pt x="1199569" y="487560"/>
                  <a:pt x="1197610" y="485948"/>
                  <a:pt x="1200262" y="494702"/>
                </a:cubicBezTo>
                <a:cubicBezTo>
                  <a:pt x="1193467" y="498967"/>
                  <a:pt x="1202221" y="496314"/>
                  <a:pt x="1193467" y="498967"/>
                </a:cubicBezTo>
                <a:cubicBezTo>
                  <a:pt x="1186324" y="499661"/>
                  <a:pt x="1194160" y="506109"/>
                  <a:pt x="1189549" y="495743"/>
                </a:cubicBezTo>
                <a:cubicBezTo>
                  <a:pt x="1187936" y="497702"/>
                  <a:pt x="1189895" y="499314"/>
                  <a:pt x="1185977" y="496089"/>
                </a:cubicBezTo>
                <a:cubicBezTo>
                  <a:pt x="1178141" y="489640"/>
                  <a:pt x="1185977" y="496089"/>
                  <a:pt x="1183672" y="490906"/>
                </a:cubicBezTo>
                <a:lnTo>
                  <a:pt x="1174570" y="489987"/>
                </a:lnTo>
                <a:cubicBezTo>
                  <a:pt x="1184244" y="478233"/>
                  <a:pt x="1179753" y="487681"/>
                  <a:pt x="1189774" y="479498"/>
                </a:cubicBezTo>
                <a:close/>
                <a:moveTo>
                  <a:pt x="1142654" y="476863"/>
                </a:moveTo>
                <a:lnTo>
                  <a:pt x="1148531" y="481700"/>
                </a:lnTo>
                <a:lnTo>
                  <a:pt x="1137817" y="482740"/>
                </a:lnTo>
                <a:close/>
                <a:moveTo>
                  <a:pt x="1385966" y="476673"/>
                </a:moveTo>
                <a:lnTo>
                  <a:pt x="1395415" y="481163"/>
                </a:lnTo>
                <a:lnTo>
                  <a:pt x="1386660" y="483815"/>
                </a:lnTo>
                <a:close/>
                <a:moveTo>
                  <a:pt x="1275830" y="474748"/>
                </a:moveTo>
                <a:lnTo>
                  <a:pt x="1276523" y="481890"/>
                </a:lnTo>
                <a:lnTo>
                  <a:pt x="1270993" y="480625"/>
                </a:lnTo>
                <a:close/>
                <a:moveTo>
                  <a:pt x="770656" y="469721"/>
                </a:moveTo>
                <a:cubicBezTo>
                  <a:pt x="778146" y="472599"/>
                  <a:pt x="771003" y="473292"/>
                  <a:pt x="779758" y="470640"/>
                </a:cubicBezTo>
                <a:cubicBezTo>
                  <a:pt x="782064" y="475823"/>
                  <a:pt x="778146" y="472599"/>
                  <a:pt x="785635" y="475477"/>
                </a:cubicBezTo>
                <a:lnTo>
                  <a:pt x="784717" y="484578"/>
                </a:lnTo>
                <a:lnTo>
                  <a:pt x="771125" y="493108"/>
                </a:lnTo>
                <a:lnTo>
                  <a:pt x="761329" y="485046"/>
                </a:lnTo>
                <a:lnTo>
                  <a:pt x="764554" y="481128"/>
                </a:lnTo>
                <a:lnTo>
                  <a:pt x="767779" y="477210"/>
                </a:lnTo>
                <a:lnTo>
                  <a:pt x="765820" y="475598"/>
                </a:lnTo>
                <a:close/>
                <a:moveTo>
                  <a:pt x="1251750" y="468074"/>
                </a:moveTo>
                <a:lnTo>
                  <a:pt x="1256015" y="474870"/>
                </a:lnTo>
                <a:lnTo>
                  <a:pt x="1248872" y="475563"/>
                </a:lnTo>
                <a:close/>
                <a:moveTo>
                  <a:pt x="319744" y="466636"/>
                </a:moveTo>
                <a:lnTo>
                  <a:pt x="322051" y="471820"/>
                </a:lnTo>
                <a:lnTo>
                  <a:pt x="316520" y="470553"/>
                </a:lnTo>
                <a:lnTo>
                  <a:pt x="316099" y="472397"/>
                </a:lnTo>
                <a:lnTo>
                  <a:pt x="311337" y="472859"/>
                </a:lnTo>
                <a:close/>
                <a:moveTo>
                  <a:pt x="335643" y="463291"/>
                </a:moveTo>
                <a:lnTo>
                  <a:pt x="343479" y="469740"/>
                </a:lnTo>
                <a:cubicBezTo>
                  <a:pt x="356498" y="473883"/>
                  <a:pt x="341866" y="471699"/>
                  <a:pt x="354886" y="475842"/>
                </a:cubicBezTo>
                <a:lnTo>
                  <a:pt x="357763" y="468352"/>
                </a:lnTo>
                <a:lnTo>
                  <a:pt x="370089" y="465354"/>
                </a:lnTo>
                <a:lnTo>
                  <a:pt x="374354" y="472150"/>
                </a:lnTo>
                <a:cubicBezTo>
                  <a:pt x="381843" y="475027"/>
                  <a:pt x="382190" y="478598"/>
                  <a:pt x="371823" y="483210"/>
                </a:cubicBezTo>
                <a:cubicBezTo>
                  <a:pt x="370557" y="488740"/>
                  <a:pt x="373782" y="484822"/>
                  <a:pt x="366987" y="489087"/>
                </a:cubicBezTo>
                <a:lnTo>
                  <a:pt x="369414" y="514085"/>
                </a:lnTo>
                <a:cubicBezTo>
                  <a:pt x="374944" y="515351"/>
                  <a:pt x="371026" y="512126"/>
                  <a:pt x="375291" y="518922"/>
                </a:cubicBezTo>
                <a:lnTo>
                  <a:pt x="366536" y="521574"/>
                </a:lnTo>
                <a:cubicBezTo>
                  <a:pt x="365270" y="527105"/>
                  <a:pt x="368495" y="523187"/>
                  <a:pt x="361699" y="527452"/>
                </a:cubicBezTo>
                <a:lnTo>
                  <a:pt x="358821" y="534941"/>
                </a:lnTo>
                <a:lnTo>
                  <a:pt x="361820" y="547266"/>
                </a:lnTo>
                <a:lnTo>
                  <a:pt x="348801" y="543123"/>
                </a:lnTo>
                <a:lnTo>
                  <a:pt x="343964" y="549000"/>
                </a:lnTo>
                <a:lnTo>
                  <a:pt x="324148" y="549122"/>
                </a:lnTo>
                <a:lnTo>
                  <a:pt x="319659" y="558570"/>
                </a:lnTo>
                <a:lnTo>
                  <a:pt x="311322" y="554608"/>
                </a:lnTo>
                <a:lnTo>
                  <a:pt x="313436" y="550162"/>
                </a:lnTo>
                <a:lnTo>
                  <a:pt x="320231" y="545898"/>
                </a:lnTo>
                <a:lnTo>
                  <a:pt x="300987" y="533345"/>
                </a:lnTo>
                <a:lnTo>
                  <a:pt x="307436" y="525509"/>
                </a:lnTo>
                <a:lnTo>
                  <a:pt x="299948" y="522632"/>
                </a:lnTo>
                <a:lnTo>
                  <a:pt x="296948" y="510306"/>
                </a:lnTo>
                <a:lnTo>
                  <a:pt x="291418" y="509041"/>
                </a:lnTo>
                <a:lnTo>
                  <a:pt x="297867" y="501204"/>
                </a:lnTo>
                <a:cubicBezTo>
                  <a:pt x="302704" y="495327"/>
                  <a:pt x="301092" y="497286"/>
                  <a:pt x="298785" y="492102"/>
                </a:cubicBezTo>
                <a:lnTo>
                  <a:pt x="303969" y="489798"/>
                </a:lnTo>
                <a:lnTo>
                  <a:pt x="303275" y="482654"/>
                </a:lnTo>
                <a:lnTo>
                  <a:pt x="315255" y="476084"/>
                </a:lnTo>
                <a:lnTo>
                  <a:pt x="316099" y="472397"/>
                </a:lnTo>
                <a:lnTo>
                  <a:pt x="322051" y="471820"/>
                </a:lnTo>
                <a:lnTo>
                  <a:pt x="334377" y="468821"/>
                </a:lnTo>
                <a:close/>
                <a:moveTo>
                  <a:pt x="578607" y="459527"/>
                </a:moveTo>
                <a:lnTo>
                  <a:pt x="582872" y="466323"/>
                </a:lnTo>
                <a:cubicBezTo>
                  <a:pt x="574464" y="472547"/>
                  <a:pt x="572158" y="467363"/>
                  <a:pt x="575036" y="459874"/>
                </a:cubicBezTo>
                <a:close/>
                <a:moveTo>
                  <a:pt x="194285" y="455385"/>
                </a:moveTo>
                <a:lnTo>
                  <a:pt x="196591" y="460568"/>
                </a:lnTo>
                <a:lnTo>
                  <a:pt x="201774" y="458263"/>
                </a:lnTo>
                <a:lnTo>
                  <a:pt x="211221" y="462753"/>
                </a:lnTo>
                <a:lnTo>
                  <a:pt x="210650" y="475425"/>
                </a:lnTo>
                <a:cubicBezTo>
                  <a:pt x="205466" y="477731"/>
                  <a:pt x="208691" y="473813"/>
                  <a:pt x="205813" y="481302"/>
                </a:cubicBezTo>
                <a:lnTo>
                  <a:pt x="200629" y="483608"/>
                </a:lnTo>
                <a:cubicBezTo>
                  <a:pt x="193140" y="480730"/>
                  <a:pt x="200283" y="480037"/>
                  <a:pt x="191528" y="482689"/>
                </a:cubicBezTo>
                <a:cubicBezTo>
                  <a:pt x="189223" y="477506"/>
                  <a:pt x="193140" y="480730"/>
                  <a:pt x="185651" y="477853"/>
                </a:cubicBezTo>
                <a:cubicBezTo>
                  <a:pt x="184958" y="470710"/>
                  <a:pt x="182652" y="465527"/>
                  <a:pt x="189448" y="461262"/>
                </a:cubicBezTo>
                <a:close/>
                <a:moveTo>
                  <a:pt x="1565793" y="453806"/>
                </a:moveTo>
                <a:lnTo>
                  <a:pt x="1568446" y="462561"/>
                </a:lnTo>
                <a:lnTo>
                  <a:pt x="1559344" y="461642"/>
                </a:lnTo>
                <a:close/>
                <a:moveTo>
                  <a:pt x="751067" y="453598"/>
                </a:moveTo>
                <a:cubicBezTo>
                  <a:pt x="753373" y="458782"/>
                  <a:pt x="749454" y="455558"/>
                  <a:pt x="756944" y="458435"/>
                </a:cubicBezTo>
                <a:lnTo>
                  <a:pt x="747270" y="470190"/>
                </a:lnTo>
                <a:cubicBezTo>
                  <a:pt x="737475" y="462128"/>
                  <a:pt x="741740" y="468923"/>
                  <a:pt x="742312" y="456251"/>
                </a:cubicBezTo>
                <a:close/>
                <a:moveTo>
                  <a:pt x="1544020" y="452315"/>
                </a:moveTo>
                <a:lnTo>
                  <a:pt x="1544713" y="459457"/>
                </a:lnTo>
                <a:lnTo>
                  <a:pt x="1537570" y="460151"/>
                </a:lnTo>
                <a:close/>
                <a:moveTo>
                  <a:pt x="740579" y="438395"/>
                </a:moveTo>
                <a:cubicBezTo>
                  <a:pt x="740007" y="451068"/>
                  <a:pt x="744844" y="445191"/>
                  <a:pt x="736782" y="454986"/>
                </a:cubicBezTo>
                <a:cubicBezTo>
                  <a:pt x="732517" y="448190"/>
                  <a:pt x="738394" y="453027"/>
                  <a:pt x="730905" y="450149"/>
                </a:cubicBezTo>
                <a:lnTo>
                  <a:pt x="730212" y="443006"/>
                </a:lnTo>
                <a:close/>
                <a:moveTo>
                  <a:pt x="1195608" y="437476"/>
                </a:moveTo>
                <a:cubicBezTo>
                  <a:pt x="1197306" y="436410"/>
                  <a:pt x="1200071" y="437043"/>
                  <a:pt x="1205775" y="440094"/>
                </a:cubicBezTo>
                <a:lnTo>
                  <a:pt x="1199673" y="451501"/>
                </a:lnTo>
                <a:cubicBezTo>
                  <a:pt x="1194143" y="450235"/>
                  <a:pt x="1194143" y="450235"/>
                  <a:pt x="1191837" y="445052"/>
                </a:cubicBezTo>
                <a:cubicBezTo>
                  <a:pt x="1193276" y="441307"/>
                  <a:pt x="1193908" y="438542"/>
                  <a:pt x="1195608" y="437476"/>
                </a:cubicBezTo>
                <a:close/>
                <a:moveTo>
                  <a:pt x="1017297" y="429552"/>
                </a:moveTo>
                <a:lnTo>
                  <a:pt x="1010848" y="437389"/>
                </a:lnTo>
                <a:lnTo>
                  <a:pt x="1010154" y="430246"/>
                </a:lnTo>
                <a:close/>
                <a:moveTo>
                  <a:pt x="712234" y="424925"/>
                </a:moveTo>
                <a:lnTo>
                  <a:pt x="720070" y="431374"/>
                </a:lnTo>
                <a:lnTo>
                  <a:pt x="713274" y="435639"/>
                </a:lnTo>
                <a:close/>
                <a:moveTo>
                  <a:pt x="995176" y="424491"/>
                </a:moveTo>
                <a:lnTo>
                  <a:pt x="999788" y="434858"/>
                </a:lnTo>
                <a:lnTo>
                  <a:pt x="993338" y="442694"/>
                </a:lnTo>
                <a:cubicBezTo>
                  <a:pt x="983890" y="438204"/>
                  <a:pt x="987808" y="441429"/>
                  <a:pt x="981931" y="436592"/>
                </a:cubicBezTo>
                <a:cubicBezTo>
                  <a:pt x="979972" y="434979"/>
                  <a:pt x="979278" y="427837"/>
                  <a:pt x="979278" y="427837"/>
                </a:cubicBezTo>
                <a:close/>
                <a:moveTo>
                  <a:pt x="1232612" y="419463"/>
                </a:moveTo>
                <a:lnTo>
                  <a:pt x="1242407" y="427524"/>
                </a:lnTo>
                <a:lnTo>
                  <a:pt x="1229734" y="426952"/>
                </a:lnTo>
                <a:close/>
                <a:moveTo>
                  <a:pt x="602323" y="406757"/>
                </a:moveTo>
                <a:lnTo>
                  <a:pt x="606241" y="409981"/>
                </a:lnTo>
                <a:lnTo>
                  <a:pt x="603017" y="413899"/>
                </a:lnTo>
                <a:close/>
                <a:moveTo>
                  <a:pt x="1174310" y="394482"/>
                </a:moveTo>
                <a:cubicBezTo>
                  <a:pt x="1176616" y="399666"/>
                  <a:pt x="1176269" y="396094"/>
                  <a:pt x="1173391" y="403584"/>
                </a:cubicBezTo>
                <a:lnTo>
                  <a:pt x="1169473" y="400359"/>
                </a:lnTo>
                <a:close/>
                <a:moveTo>
                  <a:pt x="1008012" y="391927"/>
                </a:moveTo>
                <a:cubicBezTo>
                  <a:pt x="1008703" y="392086"/>
                  <a:pt x="1009280" y="393382"/>
                  <a:pt x="1014177" y="397412"/>
                </a:cubicBezTo>
                <a:cubicBezTo>
                  <a:pt x="1001851" y="400411"/>
                  <a:pt x="1010953" y="401330"/>
                  <a:pt x="1001157" y="393269"/>
                </a:cubicBezTo>
                <a:cubicBezTo>
                  <a:pt x="1006514" y="392749"/>
                  <a:pt x="1007321" y="391769"/>
                  <a:pt x="1008012" y="391927"/>
                </a:cubicBezTo>
                <a:close/>
                <a:moveTo>
                  <a:pt x="685380" y="389680"/>
                </a:moveTo>
                <a:lnTo>
                  <a:pt x="698400" y="393824"/>
                </a:lnTo>
                <a:lnTo>
                  <a:pt x="698747" y="397395"/>
                </a:lnTo>
                <a:cubicBezTo>
                  <a:pt x="686767" y="403965"/>
                  <a:pt x="691032" y="410761"/>
                  <a:pt x="679278" y="401088"/>
                </a:cubicBezTo>
                <a:close/>
                <a:moveTo>
                  <a:pt x="210043" y="376350"/>
                </a:moveTo>
                <a:lnTo>
                  <a:pt x="217879" y="382799"/>
                </a:lnTo>
                <a:cubicBezTo>
                  <a:pt x="221797" y="386024"/>
                  <a:pt x="220185" y="387983"/>
                  <a:pt x="222490" y="393166"/>
                </a:cubicBezTo>
                <a:lnTo>
                  <a:pt x="210511" y="399737"/>
                </a:lnTo>
                <a:lnTo>
                  <a:pt x="207858" y="390982"/>
                </a:lnTo>
                <a:lnTo>
                  <a:pt x="200369" y="388104"/>
                </a:lnTo>
                <a:close/>
                <a:moveTo>
                  <a:pt x="570286" y="373818"/>
                </a:moveTo>
                <a:lnTo>
                  <a:pt x="576163" y="378654"/>
                </a:lnTo>
                <a:lnTo>
                  <a:pt x="572938" y="382573"/>
                </a:lnTo>
                <a:lnTo>
                  <a:pt x="567061" y="377736"/>
                </a:lnTo>
                <a:close/>
                <a:moveTo>
                  <a:pt x="211186" y="351004"/>
                </a:moveTo>
                <a:lnTo>
                  <a:pt x="215451" y="357800"/>
                </a:lnTo>
                <a:lnTo>
                  <a:pt x="205431" y="365983"/>
                </a:lnTo>
                <a:lnTo>
                  <a:pt x="202431" y="353657"/>
                </a:lnTo>
                <a:close/>
                <a:moveTo>
                  <a:pt x="1270490" y="345490"/>
                </a:moveTo>
                <a:lnTo>
                  <a:pt x="1274408" y="348714"/>
                </a:lnTo>
                <a:lnTo>
                  <a:pt x="1269571" y="354591"/>
                </a:lnTo>
                <a:close/>
                <a:moveTo>
                  <a:pt x="159455" y="338002"/>
                </a:moveTo>
                <a:lnTo>
                  <a:pt x="170863" y="344104"/>
                </a:lnTo>
                <a:cubicBezTo>
                  <a:pt x="158883" y="350675"/>
                  <a:pt x="171903" y="354818"/>
                  <a:pt x="156924" y="349063"/>
                </a:cubicBezTo>
                <a:close/>
                <a:moveTo>
                  <a:pt x="182842" y="337533"/>
                </a:moveTo>
                <a:lnTo>
                  <a:pt x="190678" y="343982"/>
                </a:lnTo>
                <a:cubicBezTo>
                  <a:pt x="177433" y="356083"/>
                  <a:pt x="187453" y="347900"/>
                  <a:pt x="178005" y="343410"/>
                </a:cubicBezTo>
                <a:close/>
                <a:moveTo>
                  <a:pt x="964977" y="326936"/>
                </a:moveTo>
                <a:cubicBezTo>
                  <a:pt x="966719" y="326317"/>
                  <a:pt x="968591" y="327036"/>
                  <a:pt x="973142" y="327495"/>
                </a:cubicBezTo>
                <a:lnTo>
                  <a:pt x="973489" y="331067"/>
                </a:lnTo>
                <a:lnTo>
                  <a:pt x="957591" y="334413"/>
                </a:lnTo>
                <a:cubicBezTo>
                  <a:pt x="961622" y="329515"/>
                  <a:pt x="963234" y="327556"/>
                  <a:pt x="964977" y="326936"/>
                </a:cubicBezTo>
                <a:close/>
                <a:moveTo>
                  <a:pt x="221432" y="326578"/>
                </a:moveTo>
                <a:lnTo>
                  <a:pt x="233186" y="336252"/>
                </a:lnTo>
                <a:cubicBezTo>
                  <a:pt x="231574" y="338211"/>
                  <a:pt x="228349" y="342129"/>
                  <a:pt x="224431" y="338904"/>
                </a:cubicBezTo>
                <a:cubicBezTo>
                  <a:pt x="220513" y="335679"/>
                  <a:pt x="221778" y="330149"/>
                  <a:pt x="221432" y="326578"/>
                </a:cubicBezTo>
                <a:close/>
                <a:moveTo>
                  <a:pt x="765542" y="324220"/>
                </a:moveTo>
                <a:lnTo>
                  <a:pt x="759440" y="335627"/>
                </a:lnTo>
                <a:cubicBezTo>
                  <a:pt x="752869" y="323648"/>
                  <a:pt x="757828" y="337586"/>
                  <a:pt x="753216" y="327219"/>
                </a:cubicBezTo>
                <a:close/>
                <a:moveTo>
                  <a:pt x="329262" y="323318"/>
                </a:moveTo>
                <a:cubicBezTo>
                  <a:pt x="339057" y="331380"/>
                  <a:pt x="338711" y="327808"/>
                  <a:pt x="334221" y="337257"/>
                </a:cubicBezTo>
                <a:cubicBezTo>
                  <a:pt x="327997" y="328848"/>
                  <a:pt x="328343" y="332420"/>
                  <a:pt x="329262" y="323318"/>
                </a:cubicBezTo>
                <a:close/>
                <a:moveTo>
                  <a:pt x="1381771" y="322069"/>
                </a:moveTo>
                <a:lnTo>
                  <a:pt x="1387301" y="323334"/>
                </a:lnTo>
                <a:lnTo>
                  <a:pt x="1387648" y="326906"/>
                </a:lnTo>
                <a:lnTo>
                  <a:pt x="1378893" y="329558"/>
                </a:lnTo>
                <a:close/>
                <a:moveTo>
                  <a:pt x="794112" y="321446"/>
                </a:moveTo>
                <a:lnTo>
                  <a:pt x="803214" y="322365"/>
                </a:lnTo>
                <a:lnTo>
                  <a:pt x="794805" y="328589"/>
                </a:lnTo>
                <a:close/>
                <a:moveTo>
                  <a:pt x="1224862" y="321081"/>
                </a:moveTo>
                <a:lnTo>
                  <a:pt x="1220025" y="326958"/>
                </a:lnTo>
                <a:lnTo>
                  <a:pt x="1216107" y="323733"/>
                </a:lnTo>
                <a:close/>
                <a:moveTo>
                  <a:pt x="1199516" y="319937"/>
                </a:moveTo>
                <a:lnTo>
                  <a:pt x="1194679" y="325814"/>
                </a:lnTo>
                <a:lnTo>
                  <a:pt x="1190761" y="322590"/>
                </a:lnTo>
                <a:close/>
                <a:moveTo>
                  <a:pt x="1261839" y="312083"/>
                </a:moveTo>
                <a:lnTo>
                  <a:pt x="1269675" y="318532"/>
                </a:lnTo>
                <a:lnTo>
                  <a:pt x="1263226" y="326369"/>
                </a:lnTo>
                <a:close/>
                <a:moveTo>
                  <a:pt x="478907" y="305184"/>
                </a:moveTo>
                <a:lnTo>
                  <a:pt x="483172" y="311980"/>
                </a:lnTo>
                <a:lnTo>
                  <a:pt x="468886" y="313367"/>
                </a:lnTo>
                <a:close/>
                <a:moveTo>
                  <a:pt x="1294206" y="292719"/>
                </a:moveTo>
                <a:lnTo>
                  <a:pt x="1294900" y="299862"/>
                </a:lnTo>
                <a:lnTo>
                  <a:pt x="1290982" y="296637"/>
                </a:lnTo>
                <a:close/>
                <a:moveTo>
                  <a:pt x="1333143" y="285334"/>
                </a:moveTo>
                <a:lnTo>
                  <a:pt x="1332571" y="298007"/>
                </a:lnTo>
                <a:lnTo>
                  <a:pt x="1324735" y="291557"/>
                </a:lnTo>
                <a:close/>
                <a:moveTo>
                  <a:pt x="188355" y="282925"/>
                </a:moveTo>
                <a:cubicBezTo>
                  <a:pt x="190661" y="288109"/>
                  <a:pt x="186742" y="284884"/>
                  <a:pt x="194232" y="287762"/>
                </a:cubicBezTo>
                <a:lnTo>
                  <a:pt x="189395" y="293639"/>
                </a:lnTo>
                <a:cubicBezTo>
                  <a:pt x="184558" y="299516"/>
                  <a:pt x="186170" y="297557"/>
                  <a:pt x="180987" y="299864"/>
                </a:cubicBezTo>
                <a:lnTo>
                  <a:pt x="179600" y="285578"/>
                </a:lnTo>
                <a:close/>
                <a:moveTo>
                  <a:pt x="1290514" y="273250"/>
                </a:moveTo>
                <a:lnTo>
                  <a:pt x="1287636" y="280740"/>
                </a:lnTo>
                <a:lnTo>
                  <a:pt x="1278188" y="276250"/>
                </a:lnTo>
                <a:close/>
                <a:moveTo>
                  <a:pt x="933451" y="271418"/>
                </a:moveTo>
                <a:cubicBezTo>
                  <a:pt x="934790" y="271288"/>
                  <a:pt x="936259" y="272497"/>
                  <a:pt x="940983" y="274742"/>
                </a:cubicBezTo>
                <a:lnTo>
                  <a:pt x="938106" y="282231"/>
                </a:lnTo>
                <a:lnTo>
                  <a:pt x="926698" y="276129"/>
                </a:lnTo>
                <a:cubicBezTo>
                  <a:pt x="930902" y="273017"/>
                  <a:pt x="932111" y="271548"/>
                  <a:pt x="933451" y="271418"/>
                </a:cubicBezTo>
                <a:close/>
                <a:moveTo>
                  <a:pt x="1376570" y="268500"/>
                </a:moveTo>
                <a:lnTo>
                  <a:pt x="1377610" y="279214"/>
                </a:lnTo>
                <a:lnTo>
                  <a:pt x="1370467" y="279907"/>
                </a:lnTo>
                <a:close/>
                <a:moveTo>
                  <a:pt x="280045" y="243381"/>
                </a:moveTo>
                <a:lnTo>
                  <a:pt x="291106" y="245912"/>
                </a:lnTo>
                <a:lnTo>
                  <a:pt x="291799" y="253055"/>
                </a:lnTo>
                <a:lnTo>
                  <a:pt x="281432" y="257667"/>
                </a:lnTo>
                <a:close/>
                <a:moveTo>
                  <a:pt x="418855" y="206473"/>
                </a:moveTo>
                <a:lnTo>
                  <a:pt x="427038" y="216493"/>
                </a:lnTo>
                <a:lnTo>
                  <a:pt x="421854" y="218799"/>
                </a:lnTo>
                <a:lnTo>
                  <a:pt x="415630" y="210391"/>
                </a:lnTo>
                <a:close/>
                <a:moveTo>
                  <a:pt x="346043" y="199122"/>
                </a:moveTo>
                <a:lnTo>
                  <a:pt x="346390" y="202694"/>
                </a:lnTo>
                <a:lnTo>
                  <a:pt x="341206" y="204999"/>
                </a:lnTo>
                <a:lnTo>
                  <a:pt x="338900" y="199816"/>
                </a:lnTo>
                <a:close/>
                <a:moveTo>
                  <a:pt x="1169178" y="193106"/>
                </a:moveTo>
                <a:lnTo>
                  <a:pt x="1169872" y="200249"/>
                </a:lnTo>
                <a:lnTo>
                  <a:pt x="1162036" y="193800"/>
                </a:lnTo>
                <a:close/>
                <a:moveTo>
                  <a:pt x="1064780" y="120329"/>
                </a:moveTo>
                <a:lnTo>
                  <a:pt x="1070657" y="125166"/>
                </a:lnTo>
                <a:lnTo>
                  <a:pt x="1067433" y="129084"/>
                </a:lnTo>
                <a:cubicBezTo>
                  <a:pt x="1061555" y="124247"/>
                  <a:pt x="1065127" y="123901"/>
                  <a:pt x="1064780" y="120329"/>
                </a:cubicBezTo>
                <a:close/>
                <a:moveTo>
                  <a:pt x="393943" y="116967"/>
                </a:moveTo>
                <a:lnTo>
                  <a:pt x="396249" y="122150"/>
                </a:lnTo>
                <a:lnTo>
                  <a:pt x="391065" y="124456"/>
                </a:lnTo>
                <a:lnTo>
                  <a:pt x="390372" y="117313"/>
                </a:lnTo>
                <a:close/>
                <a:moveTo>
                  <a:pt x="458166" y="107802"/>
                </a:moveTo>
                <a:cubicBezTo>
                  <a:pt x="458368" y="107558"/>
                  <a:pt x="458858" y="107961"/>
                  <a:pt x="463408" y="108420"/>
                </a:cubicBezTo>
                <a:lnTo>
                  <a:pt x="460531" y="115909"/>
                </a:lnTo>
                <a:lnTo>
                  <a:pt x="454653" y="111072"/>
                </a:lnTo>
                <a:cubicBezTo>
                  <a:pt x="458051" y="108940"/>
                  <a:pt x="457965" y="108047"/>
                  <a:pt x="458166" y="107802"/>
                </a:cubicBezTo>
                <a:close/>
                <a:moveTo>
                  <a:pt x="899567" y="89506"/>
                </a:moveTo>
                <a:lnTo>
                  <a:pt x="908669" y="90425"/>
                </a:lnTo>
                <a:lnTo>
                  <a:pt x="907403" y="95955"/>
                </a:lnTo>
                <a:close/>
                <a:moveTo>
                  <a:pt x="503351" y="0"/>
                </a:moveTo>
                <a:lnTo>
                  <a:pt x="502433" y="9102"/>
                </a:lnTo>
                <a:lnTo>
                  <a:pt x="497943" y="18551"/>
                </a:lnTo>
                <a:cubicBezTo>
                  <a:pt x="488148" y="10489"/>
                  <a:pt x="493678" y="11754"/>
                  <a:pt x="491025" y="299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7" name="Freeform: Shape 6">
            <a:extLst>
              <a:ext uri="{FF2B5EF4-FFF2-40B4-BE49-F238E27FC236}">
                <a16:creationId xmlns:a16="http://schemas.microsoft.com/office/drawing/2014/main" id="{B6FA644A-F3A0-4E77-8006-4E9313CFAECF}"/>
              </a:ext>
            </a:extLst>
          </p:cNvPr>
          <p:cNvSpPr/>
          <p:nvPr userDrawn="1"/>
        </p:nvSpPr>
        <p:spPr>
          <a:xfrm>
            <a:off x="10828239" y="6388007"/>
            <a:ext cx="1363761" cy="470700"/>
          </a:xfrm>
          <a:custGeom>
            <a:avLst/>
            <a:gdLst>
              <a:gd name="connsiteX0" fmla="*/ 1222255 w 2597641"/>
              <a:gd name="connsiteY0" fmla="*/ 895198 h 896571"/>
              <a:gd name="connsiteX1" fmla="*/ 1224295 w 2597641"/>
              <a:gd name="connsiteY1" fmla="*/ 896571 h 896571"/>
              <a:gd name="connsiteX2" fmla="*/ 1220594 w 2597641"/>
              <a:gd name="connsiteY2" fmla="*/ 896571 h 896571"/>
              <a:gd name="connsiteX3" fmla="*/ 1248117 w 2597641"/>
              <a:gd name="connsiteY3" fmla="*/ 894425 h 896571"/>
              <a:gd name="connsiteX4" fmla="*/ 1254746 w 2597641"/>
              <a:gd name="connsiteY4" fmla="*/ 896571 h 896571"/>
              <a:gd name="connsiteX5" fmla="*/ 1248614 w 2597641"/>
              <a:gd name="connsiteY5" fmla="*/ 896571 h 896571"/>
              <a:gd name="connsiteX6" fmla="*/ 1200765 w 2597641"/>
              <a:gd name="connsiteY6" fmla="*/ 892354 h 896571"/>
              <a:gd name="connsiteX7" fmla="*/ 1206281 w 2597641"/>
              <a:gd name="connsiteY7" fmla="*/ 893683 h 896571"/>
              <a:gd name="connsiteX8" fmla="*/ 1204477 w 2597641"/>
              <a:gd name="connsiteY8" fmla="*/ 896571 h 896571"/>
              <a:gd name="connsiteX9" fmla="*/ 1201741 w 2597641"/>
              <a:gd name="connsiteY9" fmla="*/ 896571 h 896571"/>
              <a:gd name="connsiteX10" fmla="*/ 393324 w 2597641"/>
              <a:gd name="connsiteY10" fmla="*/ 891587 h 896571"/>
              <a:gd name="connsiteX11" fmla="*/ 396368 w 2597641"/>
              <a:gd name="connsiteY11" fmla="*/ 893487 h 896571"/>
              <a:gd name="connsiteX12" fmla="*/ 394650 w 2597641"/>
              <a:gd name="connsiteY12" fmla="*/ 896571 h 896571"/>
              <a:gd name="connsiteX13" fmla="*/ 387271 w 2597641"/>
              <a:gd name="connsiteY13" fmla="*/ 896571 h 896571"/>
              <a:gd name="connsiteX14" fmla="*/ 386480 w 2597641"/>
              <a:gd name="connsiteY14" fmla="*/ 895774 h 896571"/>
              <a:gd name="connsiteX15" fmla="*/ 1250530 w 2597641"/>
              <a:gd name="connsiteY15" fmla="*/ 885814 h 896571"/>
              <a:gd name="connsiteX16" fmla="*/ 1250799 w 2597641"/>
              <a:gd name="connsiteY16" fmla="*/ 886318 h 896571"/>
              <a:gd name="connsiteX17" fmla="*/ 1250268 w 2597641"/>
              <a:gd name="connsiteY17" fmla="*/ 886482 h 896571"/>
              <a:gd name="connsiteX18" fmla="*/ 1071640 w 2597641"/>
              <a:gd name="connsiteY18" fmla="*/ 885758 h 896571"/>
              <a:gd name="connsiteX19" fmla="*/ 1080199 w 2597641"/>
              <a:gd name="connsiteY19" fmla="*/ 888987 h 896571"/>
              <a:gd name="connsiteX20" fmla="*/ 1070883 w 2597641"/>
              <a:gd name="connsiteY20" fmla="*/ 893745 h 896571"/>
              <a:gd name="connsiteX21" fmla="*/ 600221 w 2597641"/>
              <a:gd name="connsiteY21" fmla="*/ 885406 h 896571"/>
              <a:gd name="connsiteX22" fmla="*/ 609352 w 2597641"/>
              <a:gd name="connsiteY22" fmla="*/ 891107 h 896571"/>
              <a:gd name="connsiteX23" fmla="*/ 602507 w 2597641"/>
              <a:gd name="connsiteY23" fmla="*/ 895294 h 896571"/>
              <a:gd name="connsiteX24" fmla="*/ 598892 w 2597641"/>
              <a:gd name="connsiteY24" fmla="*/ 890921 h 896571"/>
              <a:gd name="connsiteX25" fmla="*/ 347301 w 2597641"/>
              <a:gd name="connsiteY25" fmla="*/ 884002 h 896571"/>
              <a:gd name="connsiteX26" fmla="*/ 352059 w 2597641"/>
              <a:gd name="connsiteY26" fmla="*/ 893318 h 896571"/>
              <a:gd name="connsiteX27" fmla="*/ 343500 w 2597641"/>
              <a:gd name="connsiteY27" fmla="*/ 890089 h 896571"/>
              <a:gd name="connsiteX28" fmla="*/ 2195513 w 2597641"/>
              <a:gd name="connsiteY28" fmla="*/ 881054 h 896571"/>
              <a:gd name="connsiteX29" fmla="*/ 2204644 w 2597641"/>
              <a:gd name="connsiteY29" fmla="*/ 886755 h 896571"/>
              <a:gd name="connsiteX30" fmla="*/ 2190956 w 2597641"/>
              <a:gd name="connsiteY30" fmla="*/ 895129 h 896571"/>
              <a:gd name="connsiteX31" fmla="*/ 2184297 w 2597641"/>
              <a:gd name="connsiteY31" fmla="*/ 888856 h 896571"/>
              <a:gd name="connsiteX32" fmla="*/ 2195513 w 2597641"/>
              <a:gd name="connsiteY32" fmla="*/ 881054 h 896571"/>
              <a:gd name="connsiteX33" fmla="*/ 680304 w 2597641"/>
              <a:gd name="connsiteY33" fmla="*/ 879460 h 896571"/>
              <a:gd name="connsiteX34" fmla="*/ 680393 w 2597641"/>
              <a:gd name="connsiteY34" fmla="*/ 879494 h 896571"/>
              <a:gd name="connsiteX35" fmla="*/ 680253 w 2597641"/>
              <a:gd name="connsiteY35" fmla="*/ 879594 h 896571"/>
              <a:gd name="connsiteX36" fmla="*/ 680304 w 2597641"/>
              <a:gd name="connsiteY36" fmla="*/ 879460 h 896571"/>
              <a:gd name="connsiteX37" fmla="*/ 1202851 w 2597641"/>
              <a:gd name="connsiteY37" fmla="*/ 878852 h 896571"/>
              <a:gd name="connsiteX38" fmla="*/ 1208938 w 2597641"/>
              <a:gd name="connsiteY38" fmla="*/ 882652 h 896571"/>
              <a:gd name="connsiteX39" fmla="*/ 1206281 w 2597641"/>
              <a:gd name="connsiteY39" fmla="*/ 893683 h 896571"/>
              <a:gd name="connsiteX40" fmla="*/ 1206281 w 2597641"/>
              <a:gd name="connsiteY40" fmla="*/ 893683 h 896571"/>
              <a:gd name="connsiteX41" fmla="*/ 1205138 w 2597641"/>
              <a:gd name="connsiteY41" fmla="*/ 888739 h 896571"/>
              <a:gd name="connsiteX42" fmla="*/ 1201522 w 2597641"/>
              <a:gd name="connsiteY42" fmla="*/ 884367 h 896571"/>
              <a:gd name="connsiteX43" fmla="*/ 2103852 w 2597641"/>
              <a:gd name="connsiteY43" fmla="*/ 878815 h 896571"/>
              <a:gd name="connsiteX44" fmla="*/ 2097579 w 2597641"/>
              <a:gd name="connsiteY44" fmla="*/ 885474 h 896571"/>
              <a:gd name="connsiteX45" fmla="*/ 2085977 w 2597641"/>
              <a:gd name="connsiteY45" fmla="*/ 880344 h 896571"/>
              <a:gd name="connsiteX46" fmla="*/ 2106139 w 2597641"/>
              <a:gd name="connsiteY46" fmla="*/ 888703 h 896571"/>
              <a:gd name="connsiteX47" fmla="*/ 2106896 w 2597641"/>
              <a:gd name="connsiteY47" fmla="*/ 880715 h 896571"/>
              <a:gd name="connsiteX48" fmla="*/ 1262562 w 2597641"/>
              <a:gd name="connsiteY48" fmla="*/ 878064 h 896571"/>
              <a:gd name="connsiteX49" fmla="*/ 1256862 w 2597641"/>
              <a:gd name="connsiteY49" fmla="*/ 887195 h 896571"/>
              <a:gd name="connsiteX50" fmla="*/ 1264277 w 2597641"/>
              <a:gd name="connsiteY50" fmla="*/ 885480 h 896571"/>
              <a:gd name="connsiteX51" fmla="*/ 683508 w 2597641"/>
              <a:gd name="connsiteY51" fmla="*/ 873958 h 896571"/>
              <a:gd name="connsiteX52" fmla="*/ 685223 w 2597641"/>
              <a:gd name="connsiteY52" fmla="*/ 881374 h 896571"/>
              <a:gd name="connsiteX53" fmla="*/ 680393 w 2597641"/>
              <a:gd name="connsiteY53" fmla="*/ 879494 h 896571"/>
              <a:gd name="connsiteX54" fmla="*/ 681023 w 2597641"/>
              <a:gd name="connsiteY54" fmla="*/ 879049 h 896571"/>
              <a:gd name="connsiteX55" fmla="*/ 678564 w 2597641"/>
              <a:gd name="connsiteY55" fmla="*/ 875101 h 896571"/>
              <a:gd name="connsiteX56" fmla="*/ 201629 w 2597641"/>
              <a:gd name="connsiteY56" fmla="*/ 873420 h 896571"/>
              <a:gd name="connsiteX57" fmla="*/ 207716 w 2597641"/>
              <a:gd name="connsiteY57" fmla="*/ 877220 h 896571"/>
              <a:gd name="connsiteX58" fmla="*/ 203344 w 2597641"/>
              <a:gd name="connsiteY58" fmla="*/ 880835 h 896571"/>
              <a:gd name="connsiteX59" fmla="*/ 200300 w 2597641"/>
              <a:gd name="connsiteY59" fmla="*/ 878935 h 896571"/>
              <a:gd name="connsiteX60" fmla="*/ 344443 w 2597641"/>
              <a:gd name="connsiteY60" fmla="*/ 871642 h 896571"/>
              <a:gd name="connsiteX61" fmla="*/ 349201 w 2597641"/>
              <a:gd name="connsiteY61" fmla="*/ 880958 h 896571"/>
              <a:gd name="connsiteX62" fmla="*/ 341214 w 2597641"/>
              <a:gd name="connsiteY62" fmla="*/ 880201 h 896571"/>
              <a:gd name="connsiteX63" fmla="*/ 1183912 w 2597641"/>
              <a:gd name="connsiteY63" fmla="*/ 869834 h 896571"/>
              <a:gd name="connsiteX64" fmla="*/ 1184276 w 2597641"/>
              <a:gd name="connsiteY64" fmla="*/ 870493 h 896571"/>
              <a:gd name="connsiteX65" fmla="*/ 1183687 w 2597641"/>
              <a:gd name="connsiteY65" fmla="*/ 870588 h 896571"/>
              <a:gd name="connsiteX66" fmla="*/ 2093006 w 2597641"/>
              <a:gd name="connsiteY66" fmla="*/ 865699 h 896571"/>
              <a:gd name="connsiteX67" fmla="*/ 2083119 w 2597641"/>
              <a:gd name="connsiteY67" fmla="*/ 867985 h 896571"/>
              <a:gd name="connsiteX68" fmla="*/ 2089778 w 2597641"/>
              <a:gd name="connsiteY68" fmla="*/ 874258 h 896571"/>
              <a:gd name="connsiteX69" fmla="*/ 2105938 w 2597641"/>
              <a:gd name="connsiteY69" fmla="*/ 865313 h 896571"/>
              <a:gd name="connsiteX70" fmla="*/ 2106509 w 2597641"/>
              <a:gd name="connsiteY70" fmla="*/ 867785 h 896571"/>
              <a:gd name="connsiteX71" fmla="*/ 2105621 w 2597641"/>
              <a:gd name="connsiteY71" fmla="*/ 865820 h 896571"/>
              <a:gd name="connsiteX72" fmla="*/ 1196377 w 2597641"/>
              <a:gd name="connsiteY72" fmla="*/ 862120 h 896571"/>
              <a:gd name="connsiteX73" fmla="*/ 1204180 w 2597641"/>
              <a:gd name="connsiteY73" fmla="*/ 873336 h 896571"/>
              <a:gd name="connsiteX74" fmla="*/ 1191248 w 2597641"/>
              <a:gd name="connsiteY74" fmla="*/ 873722 h 896571"/>
              <a:gd name="connsiteX75" fmla="*/ 1196377 w 2597641"/>
              <a:gd name="connsiteY75" fmla="*/ 862120 h 896571"/>
              <a:gd name="connsiteX76" fmla="*/ 1188390 w 2597641"/>
              <a:gd name="connsiteY76" fmla="*/ 861363 h 896571"/>
              <a:gd name="connsiteX77" fmla="*/ 1190105 w 2597641"/>
              <a:gd name="connsiteY77" fmla="*/ 868779 h 896571"/>
              <a:gd name="connsiteX78" fmla="*/ 1184168 w 2597641"/>
              <a:gd name="connsiteY78" fmla="*/ 868972 h 896571"/>
              <a:gd name="connsiteX79" fmla="*/ 1183912 w 2597641"/>
              <a:gd name="connsiteY79" fmla="*/ 869834 h 896571"/>
              <a:gd name="connsiteX80" fmla="*/ 1181546 w 2597641"/>
              <a:gd name="connsiteY80" fmla="*/ 865550 h 896571"/>
              <a:gd name="connsiteX81" fmla="*/ 960761 w 2597641"/>
              <a:gd name="connsiteY81" fmla="*/ 856714 h 896571"/>
              <a:gd name="connsiteX82" fmla="*/ 961904 w 2597641"/>
              <a:gd name="connsiteY82" fmla="*/ 861658 h 896571"/>
              <a:gd name="connsiteX83" fmla="*/ 969320 w 2597641"/>
              <a:gd name="connsiteY83" fmla="*/ 859943 h 896571"/>
              <a:gd name="connsiteX84" fmla="*/ 968563 w 2597641"/>
              <a:gd name="connsiteY84" fmla="*/ 867930 h 896571"/>
              <a:gd name="connsiteX85" fmla="*/ 966091 w 2597641"/>
              <a:gd name="connsiteY85" fmla="*/ 868502 h 896571"/>
              <a:gd name="connsiteX86" fmla="*/ 968377 w 2597641"/>
              <a:gd name="connsiteY86" fmla="*/ 878390 h 896571"/>
              <a:gd name="connsiteX87" fmla="*/ 960962 w 2597641"/>
              <a:gd name="connsiteY87" fmla="*/ 880105 h 896571"/>
              <a:gd name="connsiteX88" fmla="*/ 955446 w 2597641"/>
              <a:gd name="connsiteY88" fmla="*/ 878776 h 896571"/>
              <a:gd name="connsiteX89" fmla="*/ 951074 w 2597641"/>
              <a:gd name="connsiteY89" fmla="*/ 882391 h 896571"/>
              <a:gd name="connsiteX90" fmla="*/ 943272 w 2597641"/>
              <a:gd name="connsiteY90" fmla="*/ 871175 h 896571"/>
              <a:gd name="connsiteX91" fmla="*/ 941557 w 2597641"/>
              <a:gd name="connsiteY91" fmla="*/ 863759 h 896571"/>
              <a:gd name="connsiteX92" fmla="*/ 1236499 w 2597641"/>
              <a:gd name="connsiteY92" fmla="*/ 855445 h 896571"/>
              <a:gd name="connsiteX93" fmla="*/ 1223383 w 2597641"/>
              <a:gd name="connsiteY93" fmla="*/ 866291 h 896571"/>
              <a:gd name="connsiteX94" fmla="*/ 1229084 w 2597641"/>
              <a:gd name="connsiteY94" fmla="*/ 857160 h 896571"/>
              <a:gd name="connsiteX95" fmla="*/ 1215580 w 2597641"/>
              <a:gd name="connsiteY95" fmla="*/ 855075 h 896571"/>
              <a:gd name="connsiteX96" fmla="*/ 1212352 w 2597641"/>
              <a:gd name="connsiteY96" fmla="*/ 863634 h 896571"/>
              <a:gd name="connsiteX97" fmla="*/ 1210637 w 2597641"/>
              <a:gd name="connsiteY97" fmla="*/ 856218 h 896571"/>
              <a:gd name="connsiteX98" fmla="*/ 1072196 w 2597641"/>
              <a:gd name="connsiteY98" fmla="*/ 854380 h 896571"/>
              <a:gd name="connsiteX99" fmla="*/ 1074483 w 2597641"/>
              <a:gd name="connsiteY99" fmla="*/ 864268 h 896571"/>
              <a:gd name="connsiteX100" fmla="*/ 1067067 w 2597641"/>
              <a:gd name="connsiteY100" fmla="*/ 865983 h 896571"/>
              <a:gd name="connsiteX101" fmla="*/ 1057936 w 2597641"/>
              <a:gd name="connsiteY101" fmla="*/ 860282 h 896571"/>
              <a:gd name="connsiteX102" fmla="*/ 1067252 w 2597641"/>
              <a:gd name="connsiteY102" fmla="*/ 855524 h 896571"/>
              <a:gd name="connsiteX103" fmla="*/ 1068395 w 2597641"/>
              <a:gd name="connsiteY103" fmla="*/ 860468 h 896571"/>
              <a:gd name="connsiteX104" fmla="*/ 702324 w 2597641"/>
              <a:gd name="connsiteY104" fmla="*/ 853981 h 896571"/>
              <a:gd name="connsiteX105" fmla="*/ 710884 w 2597641"/>
              <a:gd name="connsiteY105" fmla="*/ 857210 h 896571"/>
              <a:gd name="connsiteX106" fmla="*/ 700239 w 2597641"/>
              <a:gd name="connsiteY106" fmla="*/ 867484 h 896571"/>
              <a:gd name="connsiteX107" fmla="*/ 695295 w 2597641"/>
              <a:gd name="connsiteY107" fmla="*/ 868628 h 896571"/>
              <a:gd name="connsiteX108" fmla="*/ 687880 w 2597641"/>
              <a:gd name="connsiteY108" fmla="*/ 870342 h 896571"/>
              <a:gd name="connsiteX109" fmla="*/ 702324 w 2597641"/>
              <a:gd name="connsiteY109" fmla="*/ 853981 h 896571"/>
              <a:gd name="connsiteX110" fmla="*/ 889446 w 2597641"/>
              <a:gd name="connsiteY110" fmla="*/ 852374 h 896571"/>
              <a:gd name="connsiteX111" fmla="*/ 891161 w 2597641"/>
              <a:gd name="connsiteY111" fmla="*/ 859789 h 896571"/>
              <a:gd name="connsiteX112" fmla="*/ 883746 w 2597641"/>
              <a:gd name="connsiteY112" fmla="*/ 861504 h 896571"/>
              <a:gd name="connsiteX113" fmla="*/ 882031 w 2597641"/>
              <a:gd name="connsiteY113" fmla="*/ 854088 h 896571"/>
              <a:gd name="connsiteX114" fmla="*/ 745490 w 2597641"/>
              <a:gd name="connsiteY114" fmla="*/ 849207 h 896571"/>
              <a:gd name="connsiteX115" fmla="*/ 754049 w 2597641"/>
              <a:gd name="connsiteY115" fmla="*/ 852436 h 896571"/>
              <a:gd name="connsiteX116" fmla="*/ 744733 w 2597641"/>
              <a:gd name="connsiteY116" fmla="*/ 857195 h 896571"/>
              <a:gd name="connsiteX117" fmla="*/ 365160 w 2597641"/>
              <a:gd name="connsiteY117" fmla="*/ 848623 h 896571"/>
              <a:gd name="connsiteX118" fmla="*/ 370490 w 2597641"/>
              <a:gd name="connsiteY118" fmla="*/ 860411 h 896571"/>
              <a:gd name="connsiteX119" fmla="*/ 363646 w 2597641"/>
              <a:gd name="connsiteY119" fmla="*/ 864598 h 896571"/>
              <a:gd name="connsiteX120" fmla="*/ 363074 w 2597641"/>
              <a:gd name="connsiteY120" fmla="*/ 862126 h 896571"/>
              <a:gd name="connsiteX121" fmla="*/ 358130 w 2597641"/>
              <a:gd name="connsiteY121" fmla="*/ 863269 h 896571"/>
              <a:gd name="connsiteX122" fmla="*/ 344628 w 2597641"/>
              <a:gd name="connsiteY122" fmla="*/ 861183 h 896571"/>
              <a:gd name="connsiteX123" fmla="*/ 350328 w 2597641"/>
              <a:gd name="connsiteY123" fmla="*/ 852053 h 896571"/>
              <a:gd name="connsiteX124" fmla="*/ 365160 w 2597641"/>
              <a:gd name="connsiteY124" fmla="*/ 848623 h 896571"/>
              <a:gd name="connsiteX125" fmla="*/ 1156626 w 2597641"/>
              <a:gd name="connsiteY125" fmla="*/ 847876 h 896571"/>
              <a:gd name="connsiteX126" fmla="*/ 1158341 w 2597641"/>
              <a:gd name="connsiteY126" fmla="*/ 855292 h 896571"/>
              <a:gd name="connsiteX127" fmla="*/ 1153397 w 2597641"/>
              <a:gd name="connsiteY127" fmla="*/ 856435 h 896571"/>
              <a:gd name="connsiteX128" fmla="*/ 1156626 w 2597641"/>
              <a:gd name="connsiteY128" fmla="*/ 847876 h 896571"/>
              <a:gd name="connsiteX129" fmla="*/ 630439 w 2597641"/>
              <a:gd name="connsiteY129" fmla="*/ 847169 h 896571"/>
              <a:gd name="connsiteX130" fmla="*/ 638999 w 2597641"/>
              <a:gd name="connsiteY130" fmla="*/ 850398 h 896571"/>
              <a:gd name="connsiteX131" fmla="*/ 629111 w 2597641"/>
              <a:gd name="connsiteY131" fmla="*/ 852684 h 896571"/>
              <a:gd name="connsiteX132" fmla="*/ 1166514 w 2597641"/>
              <a:gd name="connsiteY132" fmla="*/ 845589 h 896571"/>
              <a:gd name="connsiteX133" fmla="*/ 1172601 w 2597641"/>
              <a:gd name="connsiteY133" fmla="*/ 849390 h 896571"/>
              <a:gd name="connsiteX134" fmla="*/ 1168801 w 2597641"/>
              <a:gd name="connsiteY134" fmla="*/ 855477 h 896571"/>
              <a:gd name="connsiteX135" fmla="*/ 1085313 w 2597641"/>
              <a:gd name="connsiteY135" fmla="*/ 843535 h 896571"/>
              <a:gd name="connsiteX136" fmla="*/ 1087028 w 2597641"/>
              <a:gd name="connsiteY136" fmla="*/ 850951 h 896571"/>
              <a:gd name="connsiteX137" fmla="*/ 1082084 w 2597641"/>
              <a:gd name="connsiteY137" fmla="*/ 852094 h 896571"/>
              <a:gd name="connsiteX138" fmla="*/ 1085313 w 2597641"/>
              <a:gd name="connsiteY138" fmla="*/ 843535 h 896571"/>
              <a:gd name="connsiteX139" fmla="*/ 2134072 w 2597641"/>
              <a:gd name="connsiteY139" fmla="*/ 840577 h 896571"/>
              <a:gd name="connsiteX140" fmla="*/ 2135215 w 2597641"/>
              <a:gd name="connsiteY140" fmla="*/ 845521 h 896571"/>
              <a:gd name="connsiteX141" fmla="*/ 2129699 w 2597641"/>
              <a:gd name="connsiteY141" fmla="*/ 844193 h 896571"/>
              <a:gd name="connsiteX142" fmla="*/ 2120569 w 2597641"/>
              <a:gd name="connsiteY142" fmla="*/ 838493 h 896571"/>
              <a:gd name="connsiteX143" fmla="*/ 2129699 w 2597641"/>
              <a:gd name="connsiteY143" fmla="*/ 844193 h 896571"/>
              <a:gd name="connsiteX144" fmla="*/ 2119811 w 2597641"/>
              <a:gd name="connsiteY144" fmla="*/ 846479 h 896571"/>
              <a:gd name="connsiteX145" fmla="*/ 1242957 w 2597641"/>
              <a:gd name="connsiteY145" fmla="*/ 838328 h 896571"/>
              <a:gd name="connsiteX146" fmla="*/ 1238013 w 2597641"/>
              <a:gd name="connsiteY146" fmla="*/ 839471 h 896571"/>
              <a:gd name="connsiteX147" fmla="*/ 1244100 w 2597641"/>
              <a:gd name="connsiteY147" fmla="*/ 843272 h 896571"/>
              <a:gd name="connsiteX148" fmla="*/ 473118 w 2597641"/>
              <a:gd name="connsiteY148" fmla="*/ 837410 h 896571"/>
              <a:gd name="connsiteX149" fmla="*/ 472765 w 2597641"/>
              <a:gd name="connsiteY149" fmla="*/ 838097 h 896571"/>
              <a:gd name="connsiteX150" fmla="*/ 472138 w 2597641"/>
              <a:gd name="connsiteY150" fmla="*/ 838450 h 896571"/>
              <a:gd name="connsiteX151" fmla="*/ 473118 w 2597641"/>
              <a:gd name="connsiteY151" fmla="*/ 837410 h 896571"/>
              <a:gd name="connsiteX152" fmla="*/ 1068195 w 2597641"/>
              <a:gd name="connsiteY152" fmla="*/ 837077 h 896571"/>
              <a:gd name="connsiteX153" fmla="*/ 1074853 w 2597641"/>
              <a:gd name="connsiteY153" fmla="*/ 843350 h 896571"/>
              <a:gd name="connsiteX154" fmla="*/ 1067437 w 2597641"/>
              <a:gd name="connsiteY154" fmla="*/ 845065 h 896571"/>
              <a:gd name="connsiteX155" fmla="*/ 394939 w 2597641"/>
              <a:gd name="connsiteY155" fmla="*/ 835226 h 896571"/>
              <a:gd name="connsiteX156" fmla="*/ 399766 w 2597641"/>
              <a:gd name="connsiteY156" fmla="*/ 840620 h 896571"/>
              <a:gd name="connsiteX157" fmla="*/ 387978 w 2597641"/>
              <a:gd name="connsiteY157" fmla="*/ 845950 h 896571"/>
              <a:gd name="connsiteX158" fmla="*/ 386263 w 2597641"/>
              <a:gd name="connsiteY158" fmla="*/ 838534 h 896571"/>
              <a:gd name="connsiteX159" fmla="*/ 394939 w 2597641"/>
              <a:gd name="connsiteY159" fmla="*/ 835226 h 896571"/>
              <a:gd name="connsiteX160" fmla="*/ 2155746 w 2597641"/>
              <a:gd name="connsiteY160" fmla="*/ 832961 h 896571"/>
              <a:gd name="connsiteX161" fmla="*/ 2164306 w 2597641"/>
              <a:gd name="connsiteY161" fmla="*/ 836190 h 896571"/>
              <a:gd name="connsiteX162" fmla="*/ 2169064 w 2597641"/>
              <a:gd name="connsiteY162" fmla="*/ 845506 h 896571"/>
              <a:gd name="connsiteX163" fmla="*/ 2164507 w 2597641"/>
              <a:gd name="connsiteY163" fmla="*/ 859580 h 896571"/>
              <a:gd name="connsiteX164" fmla="*/ 2143773 w 2597641"/>
              <a:gd name="connsiteY164" fmla="*/ 848750 h 896571"/>
              <a:gd name="connsiteX165" fmla="*/ 2155746 w 2597641"/>
              <a:gd name="connsiteY165" fmla="*/ 832961 h 896571"/>
              <a:gd name="connsiteX166" fmla="*/ 1259688 w 2597641"/>
              <a:gd name="connsiteY166" fmla="*/ 831855 h 896571"/>
              <a:gd name="connsiteX167" fmla="*/ 1247901 w 2597641"/>
              <a:gd name="connsiteY167" fmla="*/ 837185 h 896571"/>
              <a:gd name="connsiteX168" fmla="*/ 1242200 w 2597641"/>
              <a:gd name="connsiteY168" fmla="*/ 846316 h 896571"/>
              <a:gd name="connsiteX169" fmla="*/ 1243343 w 2597641"/>
              <a:gd name="connsiteY169" fmla="*/ 851259 h 896571"/>
              <a:gd name="connsiteX170" fmla="*/ 1248287 w 2597641"/>
              <a:gd name="connsiteY170" fmla="*/ 850116 h 896571"/>
              <a:gd name="connsiteX171" fmla="*/ 1248859 w 2597641"/>
              <a:gd name="connsiteY171" fmla="*/ 852588 h 896571"/>
              <a:gd name="connsiteX172" fmla="*/ 1268263 w 2597641"/>
              <a:gd name="connsiteY172" fmla="*/ 868933 h 896571"/>
              <a:gd name="connsiteX173" fmla="*/ 1262932 w 2597641"/>
              <a:gd name="connsiteY173" fmla="*/ 857146 h 896571"/>
              <a:gd name="connsiteX174" fmla="*/ 1260074 w 2597641"/>
              <a:gd name="connsiteY174" fmla="*/ 844786 h 896571"/>
              <a:gd name="connsiteX175" fmla="*/ 1253803 w 2597641"/>
              <a:gd name="connsiteY175" fmla="*/ 851445 h 896571"/>
              <a:gd name="connsiteX176" fmla="*/ 1248859 w 2597641"/>
              <a:gd name="connsiteY176" fmla="*/ 852588 h 896571"/>
              <a:gd name="connsiteX177" fmla="*/ 1255888 w 2597641"/>
              <a:gd name="connsiteY177" fmla="*/ 837942 h 896571"/>
              <a:gd name="connsiteX178" fmla="*/ 1261403 w 2597641"/>
              <a:gd name="connsiteY178" fmla="*/ 839271 h 896571"/>
              <a:gd name="connsiteX179" fmla="*/ 2254251 w 2597641"/>
              <a:gd name="connsiteY179" fmla="*/ 831013 h 896571"/>
              <a:gd name="connsiteX180" fmla="*/ 2262624 w 2597641"/>
              <a:gd name="connsiteY180" fmla="*/ 844702 h 896571"/>
              <a:gd name="connsiteX181" fmla="*/ 2251407 w 2597641"/>
              <a:gd name="connsiteY181" fmla="*/ 852504 h 896571"/>
              <a:gd name="connsiteX182" fmla="*/ 2248936 w 2597641"/>
              <a:gd name="connsiteY182" fmla="*/ 853076 h 896571"/>
              <a:gd name="connsiteX183" fmla="*/ 2242277 w 2597641"/>
              <a:gd name="connsiteY183" fmla="*/ 846803 h 896571"/>
              <a:gd name="connsiteX184" fmla="*/ 2230675 w 2597641"/>
              <a:gd name="connsiteY184" fmla="*/ 841674 h 896571"/>
              <a:gd name="connsiteX185" fmla="*/ 2239991 w 2597641"/>
              <a:gd name="connsiteY185" fmla="*/ 836915 h 896571"/>
              <a:gd name="connsiteX186" fmla="*/ 2254251 w 2597641"/>
              <a:gd name="connsiteY186" fmla="*/ 831013 h 896571"/>
              <a:gd name="connsiteX187" fmla="*/ 1193890 w 2597641"/>
              <a:gd name="connsiteY187" fmla="*/ 828842 h 896571"/>
              <a:gd name="connsiteX188" fmla="*/ 1192561 w 2597641"/>
              <a:gd name="connsiteY188" fmla="*/ 834357 h 896571"/>
              <a:gd name="connsiteX189" fmla="*/ 1199977 w 2597641"/>
              <a:gd name="connsiteY189" fmla="*/ 832642 h 896571"/>
              <a:gd name="connsiteX190" fmla="*/ 1203285 w 2597641"/>
              <a:gd name="connsiteY190" fmla="*/ 841318 h 896571"/>
              <a:gd name="connsiteX191" fmla="*/ 1197892 w 2597641"/>
              <a:gd name="connsiteY191" fmla="*/ 846145 h 896571"/>
              <a:gd name="connsiteX192" fmla="*/ 1201507 w 2597641"/>
              <a:gd name="connsiteY192" fmla="*/ 850518 h 896571"/>
              <a:gd name="connsiteX193" fmla="*/ 1180016 w 2597641"/>
              <a:gd name="connsiteY193" fmla="*/ 847675 h 896571"/>
              <a:gd name="connsiteX194" fmla="*/ 1193890 w 2597641"/>
              <a:gd name="connsiteY194" fmla="*/ 828842 h 896571"/>
              <a:gd name="connsiteX195" fmla="*/ 2557752 w 2597641"/>
              <a:gd name="connsiteY195" fmla="*/ 825929 h 896571"/>
              <a:gd name="connsiteX196" fmla="*/ 2569926 w 2597641"/>
              <a:gd name="connsiteY196" fmla="*/ 833530 h 896571"/>
              <a:gd name="connsiteX197" fmla="*/ 2561182 w 2597641"/>
              <a:gd name="connsiteY197" fmla="*/ 840760 h 896571"/>
              <a:gd name="connsiteX198" fmla="*/ 2555095 w 2597641"/>
              <a:gd name="connsiteY198" fmla="*/ 836960 h 896571"/>
              <a:gd name="connsiteX199" fmla="*/ 229560 w 2597641"/>
              <a:gd name="connsiteY199" fmla="*/ 825296 h 896571"/>
              <a:gd name="connsiteX200" fmla="*/ 237548 w 2597641"/>
              <a:gd name="connsiteY200" fmla="*/ 826053 h 896571"/>
              <a:gd name="connsiteX201" fmla="*/ 251051 w 2597641"/>
              <a:gd name="connsiteY201" fmla="*/ 828138 h 896571"/>
              <a:gd name="connsiteX202" fmla="*/ 255810 w 2597641"/>
              <a:gd name="connsiteY202" fmla="*/ 837454 h 896571"/>
              <a:gd name="connsiteX203" fmla="*/ 250680 w 2597641"/>
              <a:gd name="connsiteY203" fmla="*/ 849056 h 896571"/>
              <a:gd name="connsiteX204" fmla="*/ 237749 w 2597641"/>
              <a:gd name="connsiteY204" fmla="*/ 849443 h 896571"/>
              <a:gd name="connsiteX205" fmla="*/ 236420 w 2597641"/>
              <a:gd name="connsiteY205" fmla="*/ 854958 h 896571"/>
              <a:gd name="connsiteX206" fmla="*/ 217588 w 2597641"/>
              <a:gd name="connsiteY206" fmla="*/ 841085 h 896571"/>
              <a:gd name="connsiteX207" fmla="*/ 222717 w 2597641"/>
              <a:gd name="connsiteY207" fmla="*/ 829482 h 896571"/>
              <a:gd name="connsiteX208" fmla="*/ 228233 w 2597641"/>
              <a:gd name="connsiteY208" fmla="*/ 830811 h 896571"/>
              <a:gd name="connsiteX209" fmla="*/ 1281364 w 2597641"/>
              <a:gd name="connsiteY209" fmla="*/ 824239 h 896571"/>
              <a:gd name="connsiteX210" fmla="*/ 1277563 w 2597641"/>
              <a:gd name="connsiteY210" fmla="*/ 830325 h 896571"/>
              <a:gd name="connsiteX211" fmla="*/ 1285550 w 2597641"/>
              <a:gd name="connsiteY211" fmla="*/ 831082 h 896571"/>
              <a:gd name="connsiteX212" fmla="*/ 627195 w 2597641"/>
              <a:gd name="connsiteY212" fmla="*/ 821878 h 896571"/>
              <a:gd name="connsiteX213" fmla="*/ 623966 w 2597641"/>
              <a:gd name="connsiteY213" fmla="*/ 830437 h 896571"/>
              <a:gd name="connsiteX214" fmla="*/ 622251 w 2597641"/>
              <a:gd name="connsiteY214" fmla="*/ 823022 h 896571"/>
              <a:gd name="connsiteX215" fmla="*/ 725699 w 2597641"/>
              <a:gd name="connsiteY215" fmla="*/ 819931 h 896571"/>
              <a:gd name="connsiteX216" fmla="*/ 735402 w 2597641"/>
              <a:gd name="connsiteY216" fmla="*/ 828104 h 896571"/>
              <a:gd name="connsiteX217" fmla="*/ 745289 w 2597641"/>
              <a:gd name="connsiteY217" fmla="*/ 825817 h 896571"/>
              <a:gd name="connsiteX218" fmla="*/ 749862 w 2597641"/>
              <a:gd name="connsiteY218" fmla="*/ 845592 h 896571"/>
              <a:gd name="connsiteX219" fmla="*/ 736931 w 2597641"/>
              <a:gd name="connsiteY219" fmla="*/ 845978 h 896571"/>
              <a:gd name="connsiteX220" fmla="*/ 733130 w 2597641"/>
              <a:gd name="connsiteY220" fmla="*/ 852065 h 896571"/>
              <a:gd name="connsiteX221" fmla="*/ 726471 w 2597641"/>
              <a:gd name="connsiteY221" fmla="*/ 845793 h 896571"/>
              <a:gd name="connsiteX222" fmla="*/ 714684 w 2597641"/>
              <a:gd name="connsiteY222" fmla="*/ 851123 h 896571"/>
              <a:gd name="connsiteX223" fmla="*/ 725699 w 2597641"/>
              <a:gd name="connsiteY223" fmla="*/ 819931 h 896571"/>
              <a:gd name="connsiteX224" fmla="*/ 2470939 w 2597641"/>
              <a:gd name="connsiteY224" fmla="*/ 819313 h 896571"/>
              <a:gd name="connsiteX225" fmla="*/ 2476551 w 2597641"/>
              <a:gd name="connsiteY225" fmla="*/ 823875 h 896571"/>
              <a:gd name="connsiteX226" fmla="*/ 2462476 w 2597641"/>
              <a:gd name="connsiteY226" fmla="*/ 819317 h 896571"/>
              <a:gd name="connsiteX227" fmla="*/ 2470939 w 2597641"/>
              <a:gd name="connsiteY227" fmla="*/ 819313 h 896571"/>
              <a:gd name="connsiteX228" fmla="*/ 821160 w 2597641"/>
              <a:gd name="connsiteY228" fmla="*/ 816084 h 896571"/>
              <a:gd name="connsiteX229" fmla="*/ 827819 w 2597641"/>
              <a:gd name="connsiteY229" fmla="*/ 822356 h 896571"/>
              <a:gd name="connsiteX230" fmla="*/ 822875 w 2597641"/>
              <a:gd name="connsiteY230" fmla="*/ 823500 h 896571"/>
              <a:gd name="connsiteX231" fmla="*/ 1193689 w 2597641"/>
              <a:gd name="connsiteY231" fmla="*/ 805452 h 896571"/>
              <a:gd name="connsiteX232" fmla="*/ 1199276 w 2597641"/>
              <a:gd name="connsiteY232" fmla="*/ 807090 h 896571"/>
              <a:gd name="connsiteX233" fmla="*/ 1197876 w 2597641"/>
              <a:gd name="connsiteY233" fmla="*/ 812296 h 896571"/>
              <a:gd name="connsiteX234" fmla="*/ 1202063 w 2597641"/>
              <a:gd name="connsiteY234" fmla="*/ 819140 h 896571"/>
              <a:gd name="connsiteX235" fmla="*/ 1193318 w 2597641"/>
              <a:gd name="connsiteY235" fmla="*/ 826371 h 896571"/>
              <a:gd name="connsiteX236" fmla="*/ 1190846 w 2597641"/>
              <a:gd name="connsiteY236" fmla="*/ 826942 h 896571"/>
              <a:gd name="connsiteX237" fmla="*/ 1182859 w 2597641"/>
              <a:gd name="connsiteY237" fmla="*/ 826185 h 896571"/>
              <a:gd name="connsiteX238" fmla="*/ 1183044 w 2597641"/>
              <a:gd name="connsiteY238" fmla="*/ 815726 h 896571"/>
              <a:gd name="connsiteX239" fmla="*/ 1193689 w 2597641"/>
              <a:gd name="connsiteY239" fmla="*/ 805452 h 896571"/>
              <a:gd name="connsiteX240" fmla="*/ 433028 w 2597641"/>
              <a:gd name="connsiteY240" fmla="*/ 804283 h 896571"/>
              <a:gd name="connsiteX241" fmla="*/ 437215 w 2597641"/>
              <a:gd name="connsiteY241" fmla="*/ 811127 h 896571"/>
              <a:gd name="connsiteX242" fmla="*/ 437601 w 2597641"/>
              <a:gd name="connsiteY242" fmla="*/ 824058 h 896571"/>
              <a:gd name="connsiteX243" fmla="*/ 432086 w 2597641"/>
              <a:gd name="connsiteY243" fmla="*/ 822730 h 896571"/>
              <a:gd name="connsiteX244" fmla="*/ 433229 w 2597641"/>
              <a:gd name="connsiteY244" fmla="*/ 827673 h 896571"/>
              <a:gd name="connsiteX245" fmla="*/ 420869 w 2597641"/>
              <a:gd name="connsiteY245" fmla="*/ 830531 h 896571"/>
              <a:gd name="connsiteX246" fmla="*/ 414025 w 2597641"/>
              <a:gd name="connsiteY246" fmla="*/ 834718 h 896571"/>
              <a:gd name="connsiteX247" fmla="*/ 412882 w 2597641"/>
              <a:gd name="connsiteY247" fmla="*/ 829775 h 896571"/>
              <a:gd name="connsiteX248" fmla="*/ 407939 w 2597641"/>
              <a:gd name="connsiteY248" fmla="*/ 830918 h 896571"/>
              <a:gd name="connsiteX249" fmla="*/ 403752 w 2597641"/>
              <a:gd name="connsiteY249" fmla="*/ 824074 h 896571"/>
              <a:gd name="connsiteX250" fmla="*/ 405266 w 2597641"/>
              <a:gd name="connsiteY250" fmla="*/ 808099 h 896571"/>
              <a:gd name="connsiteX251" fmla="*/ 410210 w 2597641"/>
              <a:gd name="connsiteY251" fmla="*/ 806956 h 896571"/>
              <a:gd name="connsiteX252" fmla="*/ 412681 w 2597641"/>
              <a:gd name="connsiteY252" fmla="*/ 806384 h 896571"/>
              <a:gd name="connsiteX253" fmla="*/ 420097 w 2597641"/>
              <a:gd name="connsiteY253" fmla="*/ 804669 h 896571"/>
              <a:gd name="connsiteX254" fmla="*/ 1224495 w 2597641"/>
              <a:gd name="connsiteY254" fmla="*/ 801950 h 896571"/>
              <a:gd name="connsiteX255" fmla="*/ 1224590 w 2597641"/>
              <a:gd name="connsiteY255" fmla="*/ 802538 h 896571"/>
              <a:gd name="connsiteX256" fmla="*/ 1223835 w 2597641"/>
              <a:gd name="connsiteY256" fmla="*/ 802314 h 896571"/>
              <a:gd name="connsiteX257" fmla="*/ 1132834 w 2597641"/>
              <a:gd name="connsiteY257" fmla="*/ 801297 h 896571"/>
              <a:gd name="connsiteX258" fmla="*/ 1156611 w 2597641"/>
              <a:gd name="connsiteY258" fmla="*/ 814028 h 896571"/>
              <a:gd name="connsiteX259" fmla="*/ 1158326 w 2597641"/>
              <a:gd name="connsiteY259" fmla="*/ 821443 h 896571"/>
              <a:gd name="connsiteX260" fmla="*/ 1156240 w 2597641"/>
              <a:gd name="connsiteY260" fmla="*/ 834946 h 896571"/>
              <a:gd name="connsiteX261" fmla="*/ 1162327 w 2597641"/>
              <a:gd name="connsiteY261" fmla="*/ 838747 h 896571"/>
              <a:gd name="connsiteX262" fmla="*/ 1160999 w 2597641"/>
              <a:gd name="connsiteY262" fmla="*/ 844262 h 896571"/>
              <a:gd name="connsiteX263" fmla="*/ 1149968 w 2597641"/>
              <a:gd name="connsiteY263" fmla="*/ 841605 h 896571"/>
              <a:gd name="connsiteX264" fmla="*/ 1142366 w 2597641"/>
              <a:gd name="connsiteY264" fmla="*/ 853779 h 896571"/>
              <a:gd name="connsiteX265" fmla="*/ 1134380 w 2597641"/>
              <a:gd name="connsiteY265" fmla="*/ 853022 h 896571"/>
              <a:gd name="connsiteX266" fmla="*/ 1133623 w 2597641"/>
              <a:gd name="connsiteY266" fmla="*/ 861009 h 896571"/>
              <a:gd name="connsiteX267" fmla="*/ 1141038 w 2597641"/>
              <a:gd name="connsiteY267" fmla="*/ 859294 h 896571"/>
              <a:gd name="connsiteX268" fmla="*/ 1154541 w 2597641"/>
              <a:gd name="connsiteY268" fmla="*/ 861380 h 896571"/>
              <a:gd name="connsiteX269" fmla="*/ 1158728 w 2597641"/>
              <a:gd name="connsiteY269" fmla="*/ 868224 h 896571"/>
              <a:gd name="connsiteX270" fmla="*/ 1161014 w 2597641"/>
              <a:gd name="connsiteY270" fmla="*/ 878112 h 896571"/>
              <a:gd name="connsiteX271" fmla="*/ 1167287 w 2597641"/>
              <a:gd name="connsiteY271" fmla="*/ 871453 h 896571"/>
              <a:gd name="connsiteX272" fmla="*/ 1172045 w 2597641"/>
              <a:gd name="connsiteY272" fmla="*/ 880768 h 896571"/>
              <a:gd name="connsiteX273" fmla="*/ 1165201 w 2597641"/>
              <a:gd name="connsiteY273" fmla="*/ 884955 h 896571"/>
              <a:gd name="connsiteX274" fmla="*/ 1159685 w 2597641"/>
              <a:gd name="connsiteY274" fmla="*/ 883627 h 896571"/>
              <a:gd name="connsiteX275" fmla="*/ 1157432 w 2597641"/>
              <a:gd name="connsiteY275" fmla="*/ 893588 h 896571"/>
              <a:gd name="connsiteX276" fmla="*/ 1153319 w 2597641"/>
              <a:gd name="connsiteY276" fmla="*/ 896571 h 896571"/>
              <a:gd name="connsiteX277" fmla="*/ 1115806 w 2597641"/>
              <a:gd name="connsiteY277" fmla="*/ 896571 h 896571"/>
              <a:gd name="connsiteX278" fmla="*/ 1115192 w 2597641"/>
              <a:gd name="connsiteY278" fmla="*/ 893916 h 896571"/>
              <a:gd name="connsiteX279" fmla="*/ 1116521 w 2597641"/>
              <a:gd name="connsiteY279" fmla="*/ 888401 h 896571"/>
              <a:gd name="connsiteX280" fmla="*/ 1112905 w 2597641"/>
              <a:gd name="connsiteY280" fmla="*/ 884029 h 896571"/>
              <a:gd name="connsiteX281" fmla="*/ 1117277 w 2597641"/>
              <a:gd name="connsiteY281" fmla="*/ 880414 h 896571"/>
              <a:gd name="connsiteX282" fmla="*/ 1113662 w 2597641"/>
              <a:gd name="connsiteY282" fmla="*/ 876042 h 896571"/>
              <a:gd name="connsiteX283" fmla="*/ 1118791 w 2597641"/>
              <a:gd name="connsiteY283" fmla="*/ 864439 h 896571"/>
              <a:gd name="connsiteX284" fmla="*/ 1124306 w 2597641"/>
              <a:gd name="connsiteY284" fmla="*/ 865768 h 896571"/>
              <a:gd name="connsiteX285" fmla="*/ 1126392 w 2597641"/>
              <a:gd name="connsiteY285" fmla="*/ 852265 h 896571"/>
              <a:gd name="connsiteX286" fmla="*/ 1122777 w 2597641"/>
              <a:gd name="connsiteY286" fmla="*/ 847893 h 896571"/>
              <a:gd name="connsiteX287" fmla="*/ 1124106 w 2597641"/>
              <a:gd name="connsiteY287" fmla="*/ 842377 h 896571"/>
              <a:gd name="connsiteX288" fmla="*/ 1121819 w 2597641"/>
              <a:gd name="connsiteY288" fmla="*/ 832490 h 896571"/>
              <a:gd name="connsiteX289" fmla="*/ 1117447 w 2597641"/>
              <a:gd name="connsiteY289" fmla="*/ 836105 h 896571"/>
              <a:gd name="connsiteX290" fmla="*/ 1112688 w 2597641"/>
              <a:gd name="connsiteY290" fmla="*/ 826790 h 896571"/>
              <a:gd name="connsiteX291" fmla="*/ 1114017 w 2597641"/>
              <a:gd name="connsiteY291" fmla="*/ 821274 h 896571"/>
              <a:gd name="connsiteX292" fmla="*/ 1109073 w 2597641"/>
              <a:gd name="connsiteY292" fmla="*/ 822417 h 896571"/>
              <a:gd name="connsiteX293" fmla="*/ 1107930 w 2597641"/>
              <a:gd name="connsiteY293" fmla="*/ 817473 h 896571"/>
              <a:gd name="connsiteX294" fmla="*/ 1120861 w 2597641"/>
              <a:gd name="connsiteY294" fmla="*/ 817086 h 896571"/>
              <a:gd name="connsiteX295" fmla="*/ 1132834 w 2597641"/>
              <a:gd name="connsiteY295" fmla="*/ 801297 h 896571"/>
              <a:gd name="connsiteX296" fmla="*/ 2124925 w 2597641"/>
              <a:gd name="connsiteY296" fmla="*/ 801027 h 896571"/>
              <a:gd name="connsiteX297" fmla="*/ 2124740 w 2597641"/>
              <a:gd name="connsiteY297" fmla="*/ 811486 h 896571"/>
              <a:gd name="connsiteX298" fmla="*/ 2128355 w 2597641"/>
              <a:gd name="connsiteY298" fmla="*/ 815859 h 896571"/>
              <a:gd name="connsiteX299" fmla="*/ 2126455 w 2597641"/>
              <a:gd name="connsiteY299" fmla="*/ 818902 h 896571"/>
              <a:gd name="connsiteX300" fmla="*/ 2121696 w 2597641"/>
              <a:gd name="connsiteY300" fmla="*/ 809586 h 896571"/>
              <a:gd name="connsiteX301" fmla="*/ 2124925 w 2597641"/>
              <a:gd name="connsiteY301" fmla="*/ 801027 h 896571"/>
              <a:gd name="connsiteX302" fmla="*/ 708195 w 2597641"/>
              <a:gd name="connsiteY302" fmla="*/ 800542 h 896571"/>
              <a:gd name="connsiteX303" fmla="*/ 714283 w 2597641"/>
              <a:gd name="connsiteY303" fmla="*/ 804343 h 896571"/>
              <a:gd name="connsiteX304" fmla="*/ 710482 w 2597641"/>
              <a:gd name="connsiteY304" fmla="*/ 810430 h 896571"/>
              <a:gd name="connsiteX305" fmla="*/ 704966 w 2597641"/>
              <a:gd name="connsiteY305" fmla="*/ 809101 h 896571"/>
              <a:gd name="connsiteX306" fmla="*/ 2096019 w 2597641"/>
              <a:gd name="connsiteY306" fmla="*/ 799900 h 896571"/>
              <a:gd name="connsiteX307" fmla="*/ 2090318 w 2597641"/>
              <a:gd name="connsiteY307" fmla="*/ 809031 h 896571"/>
              <a:gd name="connsiteX308" fmla="*/ 2097734 w 2597641"/>
              <a:gd name="connsiteY308" fmla="*/ 807316 h 896571"/>
              <a:gd name="connsiteX309" fmla="*/ 1222780 w 2597641"/>
              <a:gd name="connsiteY309" fmla="*/ 796120 h 896571"/>
              <a:gd name="connsiteX310" fmla="*/ 1222973 w 2597641"/>
              <a:gd name="connsiteY310" fmla="*/ 802057 h 896571"/>
              <a:gd name="connsiteX311" fmla="*/ 1223835 w 2597641"/>
              <a:gd name="connsiteY311" fmla="*/ 802314 h 896571"/>
              <a:gd name="connsiteX312" fmla="*/ 1219551 w 2597641"/>
              <a:gd name="connsiteY312" fmla="*/ 804679 h 896571"/>
              <a:gd name="connsiteX313" fmla="*/ 1217836 w 2597641"/>
              <a:gd name="connsiteY313" fmla="*/ 797263 h 896571"/>
              <a:gd name="connsiteX314" fmla="*/ 2139184 w 2597641"/>
              <a:gd name="connsiteY314" fmla="*/ 795125 h 896571"/>
              <a:gd name="connsiteX315" fmla="*/ 2135384 w 2597641"/>
              <a:gd name="connsiteY315" fmla="*/ 801213 h 896571"/>
              <a:gd name="connsiteX316" fmla="*/ 2134241 w 2597641"/>
              <a:gd name="connsiteY316" fmla="*/ 796269 h 896571"/>
              <a:gd name="connsiteX317" fmla="*/ 636310 w 2597641"/>
              <a:gd name="connsiteY317" fmla="*/ 793730 h 896571"/>
              <a:gd name="connsiteX318" fmla="*/ 646769 w 2597641"/>
              <a:gd name="connsiteY318" fmla="*/ 793915 h 896571"/>
              <a:gd name="connsiteX319" fmla="*/ 647912 w 2597641"/>
              <a:gd name="connsiteY319" fmla="*/ 798859 h 896571"/>
              <a:gd name="connsiteX320" fmla="*/ 657043 w 2597641"/>
              <a:gd name="connsiteY320" fmla="*/ 804560 h 896571"/>
              <a:gd name="connsiteX321" fmla="*/ 652485 w 2597641"/>
              <a:gd name="connsiteY321" fmla="*/ 818634 h 896571"/>
              <a:gd name="connsiteX322" fmla="*/ 643741 w 2597641"/>
              <a:gd name="connsiteY322" fmla="*/ 825864 h 896571"/>
              <a:gd name="connsiteX323" fmla="*/ 632138 w 2597641"/>
              <a:gd name="connsiteY323" fmla="*/ 820735 h 896571"/>
              <a:gd name="connsiteX324" fmla="*/ 627195 w 2597641"/>
              <a:gd name="connsiteY324" fmla="*/ 821878 h 896571"/>
              <a:gd name="connsiteX325" fmla="*/ 624152 w 2597641"/>
              <a:gd name="connsiteY325" fmla="*/ 819979 h 896571"/>
              <a:gd name="connsiteX326" fmla="*/ 624909 w 2597641"/>
              <a:gd name="connsiteY326" fmla="*/ 811991 h 896571"/>
              <a:gd name="connsiteX327" fmla="*/ 625666 w 2597641"/>
              <a:gd name="connsiteY327" fmla="*/ 804004 h 896571"/>
              <a:gd name="connsiteX328" fmla="*/ 636310 w 2597641"/>
              <a:gd name="connsiteY328" fmla="*/ 793730 h 896571"/>
              <a:gd name="connsiteX329" fmla="*/ 1216693 w 2597641"/>
              <a:gd name="connsiteY329" fmla="*/ 792320 h 896571"/>
              <a:gd name="connsiteX330" fmla="*/ 1217836 w 2597641"/>
              <a:gd name="connsiteY330" fmla="*/ 797263 h 896571"/>
              <a:gd name="connsiteX331" fmla="*/ 1206805 w 2597641"/>
              <a:gd name="connsiteY331" fmla="*/ 794606 h 896571"/>
              <a:gd name="connsiteX332" fmla="*/ 1083767 w 2597641"/>
              <a:gd name="connsiteY332" fmla="*/ 791811 h 896571"/>
              <a:gd name="connsiteX333" fmla="*/ 1088340 w 2597641"/>
              <a:gd name="connsiteY333" fmla="*/ 811586 h 896571"/>
              <a:gd name="connsiteX334" fmla="*/ 1075409 w 2597641"/>
              <a:gd name="connsiteY334" fmla="*/ 811973 h 896571"/>
              <a:gd name="connsiteX335" fmla="*/ 1083767 w 2597641"/>
              <a:gd name="connsiteY335" fmla="*/ 791811 h 896571"/>
              <a:gd name="connsiteX336" fmla="*/ 648669 w 2597641"/>
              <a:gd name="connsiteY336" fmla="*/ 790872 h 896571"/>
              <a:gd name="connsiteX337" fmla="*/ 646769 w 2597641"/>
              <a:gd name="connsiteY337" fmla="*/ 793915 h 896571"/>
              <a:gd name="connsiteX338" fmla="*/ 646197 w 2597641"/>
              <a:gd name="connsiteY338" fmla="*/ 791443 h 896571"/>
              <a:gd name="connsiteX339" fmla="*/ 677003 w 2597641"/>
              <a:gd name="connsiteY339" fmla="*/ 789527 h 896571"/>
              <a:gd name="connsiteX340" fmla="*/ 684234 w 2597641"/>
              <a:gd name="connsiteY340" fmla="*/ 798272 h 896571"/>
              <a:gd name="connsiteX341" fmla="*/ 684805 w 2597641"/>
              <a:gd name="connsiteY341" fmla="*/ 800744 h 896571"/>
              <a:gd name="connsiteX342" fmla="*/ 671874 w 2597641"/>
              <a:gd name="connsiteY342" fmla="*/ 801130 h 896571"/>
              <a:gd name="connsiteX343" fmla="*/ 670731 w 2597641"/>
              <a:gd name="connsiteY343" fmla="*/ 796186 h 896571"/>
              <a:gd name="connsiteX344" fmla="*/ 1142907 w 2597641"/>
              <a:gd name="connsiteY344" fmla="*/ 788551 h 896571"/>
              <a:gd name="connsiteX345" fmla="*/ 1144622 w 2597641"/>
              <a:gd name="connsiteY345" fmla="*/ 795967 h 896571"/>
              <a:gd name="connsiteX346" fmla="*/ 1137963 w 2597641"/>
              <a:gd name="connsiteY346" fmla="*/ 789694 h 896571"/>
              <a:gd name="connsiteX347" fmla="*/ 1200146 w 2597641"/>
              <a:gd name="connsiteY347" fmla="*/ 788334 h 896571"/>
              <a:gd name="connsiteX348" fmla="*/ 1196346 w 2597641"/>
              <a:gd name="connsiteY348" fmla="*/ 794422 h 896571"/>
              <a:gd name="connsiteX349" fmla="*/ 1195202 w 2597641"/>
              <a:gd name="connsiteY349" fmla="*/ 789478 h 896571"/>
              <a:gd name="connsiteX350" fmla="*/ 1259858 w 2597641"/>
              <a:gd name="connsiteY350" fmla="*/ 787546 h 896571"/>
              <a:gd name="connsiteX351" fmla="*/ 1254157 w 2597641"/>
              <a:gd name="connsiteY351" fmla="*/ 796677 h 896571"/>
              <a:gd name="connsiteX352" fmla="*/ 1257772 w 2597641"/>
              <a:gd name="connsiteY352" fmla="*/ 801050 h 896571"/>
              <a:gd name="connsiteX353" fmla="*/ 1257015 w 2597641"/>
              <a:gd name="connsiteY353" fmla="*/ 809036 h 896571"/>
              <a:gd name="connsiteX354" fmla="*/ 1257973 w 2597641"/>
              <a:gd name="connsiteY354" fmla="*/ 824440 h 896571"/>
              <a:gd name="connsiteX355" fmla="*/ 1253214 w 2597641"/>
              <a:gd name="connsiteY355" fmla="*/ 815123 h 896571"/>
              <a:gd name="connsiteX356" fmla="*/ 1254543 w 2597641"/>
              <a:gd name="connsiteY356" fmla="*/ 809608 h 896571"/>
              <a:gd name="connsiteX357" fmla="*/ 1246742 w 2597641"/>
              <a:gd name="connsiteY357" fmla="*/ 798392 h 896571"/>
              <a:gd name="connsiteX358" fmla="*/ 1247128 w 2597641"/>
              <a:gd name="connsiteY358" fmla="*/ 811323 h 896571"/>
              <a:gd name="connsiteX359" fmla="*/ 1243899 w 2597641"/>
              <a:gd name="connsiteY359" fmla="*/ 819882 h 896571"/>
              <a:gd name="connsiteX360" fmla="*/ 1251701 w 2597641"/>
              <a:gd name="connsiteY360" fmla="*/ 831098 h 896571"/>
              <a:gd name="connsiteX361" fmla="*/ 1261017 w 2597641"/>
              <a:gd name="connsiteY361" fmla="*/ 826340 h 896571"/>
              <a:gd name="connsiteX362" fmla="*/ 1269576 w 2597641"/>
              <a:gd name="connsiteY362" fmla="*/ 829568 h 896571"/>
              <a:gd name="connsiteX363" fmla="*/ 1269190 w 2597641"/>
              <a:gd name="connsiteY363" fmla="*/ 816637 h 896571"/>
              <a:gd name="connsiteX364" fmla="*/ 1276605 w 2597641"/>
              <a:gd name="connsiteY364" fmla="*/ 814922 h 896571"/>
              <a:gd name="connsiteX365" fmla="*/ 1265760 w 2597641"/>
              <a:gd name="connsiteY365" fmla="*/ 801806 h 896571"/>
              <a:gd name="connsiteX366" fmla="*/ 1262145 w 2597641"/>
              <a:gd name="connsiteY366" fmla="*/ 797434 h 896571"/>
              <a:gd name="connsiteX367" fmla="*/ 1181700 w 2597641"/>
              <a:gd name="connsiteY367" fmla="*/ 787392 h 896571"/>
              <a:gd name="connsiteX368" fmla="*/ 1190831 w 2597641"/>
              <a:gd name="connsiteY368" fmla="*/ 793093 h 896571"/>
              <a:gd name="connsiteX369" fmla="*/ 1183415 w 2597641"/>
              <a:gd name="connsiteY369" fmla="*/ 794808 h 896571"/>
              <a:gd name="connsiteX370" fmla="*/ 449374 w 2597641"/>
              <a:gd name="connsiteY370" fmla="*/ 784878 h 896571"/>
              <a:gd name="connsiteX371" fmla="*/ 446145 w 2597641"/>
              <a:gd name="connsiteY371" fmla="*/ 793437 h 896571"/>
              <a:gd name="connsiteX372" fmla="*/ 444430 w 2597641"/>
              <a:gd name="connsiteY372" fmla="*/ 786021 h 896571"/>
              <a:gd name="connsiteX373" fmla="*/ 2144314 w 2597641"/>
              <a:gd name="connsiteY373" fmla="*/ 783523 h 896571"/>
              <a:gd name="connsiteX374" fmla="*/ 2146029 w 2597641"/>
              <a:gd name="connsiteY374" fmla="*/ 790938 h 896571"/>
              <a:gd name="connsiteX375" fmla="*/ 2139370 w 2597641"/>
              <a:gd name="connsiteY375" fmla="*/ 784666 h 896571"/>
              <a:gd name="connsiteX376" fmla="*/ 906718 w 2597641"/>
              <a:gd name="connsiteY376" fmla="*/ 780673 h 896571"/>
              <a:gd name="connsiteX377" fmla="*/ 916421 w 2597641"/>
              <a:gd name="connsiteY377" fmla="*/ 788846 h 896571"/>
              <a:gd name="connsiteX378" fmla="*/ 914520 w 2597641"/>
              <a:gd name="connsiteY378" fmla="*/ 791890 h 896571"/>
              <a:gd name="connsiteX379" fmla="*/ 901589 w 2597641"/>
              <a:gd name="connsiteY379" fmla="*/ 792276 h 896571"/>
              <a:gd name="connsiteX380" fmla="*/ 1164011 w 2597641"/>
              <a:gd name="connsiteY380" fmla="*/ 778462 h 896571"/>
              <a:gd name="connsiteX381" fmla="*/ 1165154 w 2597641"/>
              <a:gd name="connsiteY381" fmla="*/ 783406 h 896571"/>
              <a:gd name="connsiteX382" fmla="*/ 1157738 w 2597641"/>
              <a:gd name="connsiteY382" fmla="*/ 785121 h 896571"/>
              <a:gd name="connsiteX383" fmla="*/ 684295 w 2597641"/>
              <a:gd name="connsiteY383" fmla="*/ 777425 h 896571"/>
              <a:gd name="connsiteX384" fmla="*/ 695063 w 2597641"/>
              <a:gd name="connsiteY384" fmla="*/ 777539 h 896571"/>
              <a:gd name="connsiteX385" fmla="*/ 695635 w 2597641"/>
              <a:gd name="connsiteY385" fmla="*/ 780010 h 896571"/>
              <a:gd name="connsiteX386" fmla="*/ 680803 w 2597641"/>
              <a:gd name="connsiteY386" fmla="*/ 783440 h 896571"/>
              <a:gd name="connsiteX387" fmla="*/ 684295 w 2597641"/>
              <a:gd name="connsiteY387" fmla="*/ 777425 h 896571"/>
              <a:gd name="connsiteX388" fmla="*/ 650755 w 2597641"/>
              <a:gd name="connsiteY388" fmla="*/ 777369 h 896571"/>
              <a:gd name="connsiteX389" fmla="*/ 657985 w 2597641"/>
              <a:gd name="connsiteY389" fmla="*/ 786113 h 896571"/>
              <a:gd name="connsiteX390" fmla="*/ 654185 w 2597641"/>
              <a:gd name="connsiteY390" fmla="*/ 792200 h 896571"/>
              <a:gd name="connsiteX391" fmla="*/ 648669 w 2597641"/>
              <a:gd name="connsiteY391" fmla="*/ 790872 h 896571"/>
              <a:gd name="connsiteX392" fmla="*/ 645054 w 2597641"/>
              <a:gd name="connsiteY392" fmla="*/ 786499 h 896571"/>
              <a:gd name="connsiteX393" fmla="*/ 1260043 w 2597641"/>
              <a:gd name="connsiteY393" fmla="*/ 777087 h 896571"/>
              <a:gd name="connsiteX394" fmla="*/ 1267845 w 2597641"/>
              <a:gd name="connsiteY394" fmla="*/ 788303 h 896571"/>
              <a:gd name="connsiteX395" fmla="*/ 1267009 w 2597641"/>
              <a:gd name="connsiteY395" fmla="*/ 779057 h 896571"/>
              <a:gd name="connsiteX396" fmla="*/ 1260043 w 2597641"/>
              <a:gd name="connsiteY396" fmla="*/ 777087 h 896571"/>
              <a:gd name="connsiteX397" fmla="*/ 1054950 w 2597641"/>
              <a:gd name="connsiteY397" fmla="*/ 776991 h 896571"/>
              <a:gd name="connsiteX398" fmla="*/ 1063034 w 2597641"/>
              <a:gd name="connsiteY398" fmla="*/ 780981 h 896571"/>
              <a:gd name="connsiteX399" fmla="*/ 1053533 w 2597641"/>
              <a:gd name="connsiteY399" fmla="*/ 796199 h 896571"/>
              <a:gd name="connsiteX400" fmla="*/ 1041174 w 2597641"/>
              <a:gd name="connsiteY400" fmla="*/ 799057 h 896571"/>
              <a:gd name="connsiteX401" fmla="*/ 1038887 w 2597641"/>
              <a:gd name="connsiteY401" fmla="*/ 789169 h 896571"/>
              <a:gd name="connsiteX402" fmla="*/ 1037744 w 2597641"/>
              <a:gd name="connsiteY402" fmla="*/ 784226 h 896571"/>
              <a:gd name="connsiteX403" fmla="*/ 1044016 w 2597641"/>
              <a:gd name="connsiteY403" fmla="*/ 777567 h 896571"/>
              <a:gd name="connsiteX404" fmla="*/ 1054950 w 2597641"/>
              <a:gd name="connsiteY404" fmla="*/ 776991 h 896571"/>
              <a:gd name="connsiteX405" fmla="*/ 1197288 w 2597641"/>
              <a:gd name="connsiteY405" fmla="*/ 775975 h 896571"/>
              <a:gd name="connsiteX406" fmla="*/ 1201713 w 2597641"/>
              <a:gd name="connsiteY406" fmla="*/ 782439 h 896571"/>
              <a:gd name="connsiteX407" fmla="*/ 1200146 w 2597641"/>
              <a:gd name="connsiteY407" fmla="*/ 788334 h 896571"/>
              <a:gd name="connsiteX408" fmla="*/ 1191587 w 2597641"/>
              <a:gd name="connsiteY408" fmla="*/ 785105 h 896571"/>
              <a:gd name="connsiteX409" fmla="*/ 1190444 w 2597641"/>
              <a:gd name="connsiteY409" fmla="*/ 780162 h 896571"/>
              <a:gd name="connsiteX410" fmla="*/ 1138905 w 2597641"/>
              <a:gd name="connsiteY410" fmla="*/ 771248 h 896571"/>
              <a:gd name="connsiteX411" fmla="*/ 1140620 w 2597641"/>
              <a:gd name="connsiteY411" fmla="*/ 778664 h 896571"/>
              <a:gd name="connsiteX412" fmla="*/ 1133961 w 2597641"/>
              <a:gd name="connsiteY412" fmla="*/ 772391 h 896571"/>
              <a:gd name="connsiteX413" fmla="*/ 951213 w 2597641"/>
              <a:gd name="connsiteY413" fmla="*/ 770383 h 896571"/>
              <a:gd name="connsiteX414" fmla="*/ 952928 w 2597641"/>
              <a:gd name="connsiteY414" fmla="*/ 777799 h 896571"/>
              <a:gd name="connsiteX415" fmla="*/ 936381 w 2597641"/>
              <a:gd name="connsiteY415" fmla="*/ 773813 h 896571"/>
              <a:gd name="connsiteX416" fmla="*/ 422553 w 2597641"/>
              <a:gd name="connsiteY416" fmla="*/ 770248 h 896571"/>
              <a:gd name="connsiteX417" fmla="*/ 431112 w 2597641"/>
              <a:gd name="connsiteY417" fmla="*/ 773477 h 896571"/>
              <a:gd name="connsiteX418" fmla="*/ 424840 w 2597641"/>
              <a:gd name="connsiteY418" fmla="*/ 780136 h 896571"/>
              <a:gd name="connsiteX419" fmla="*/ 1146321 w 2597641"/>
              <a:gd name="connsiteY419" fmla="*/ 769533 h 896571"/>
              <a:gd name="connsiteX420" fmla="*/ 1152408 w 2597641"/>
              <a:gd name="connsiteY420" fmla="*/ 773333 h 896571"/>
              <a:gd name="connsiteX421" fmla="*/ 1148036 w 2597641"/>
              <a:gd name="connsiteY421" fmla="*/ 776949 h 896571"/>
              <a:gd name="connsiteX422" fmla="*/ 1142521 w 2597641"/>
              <a:gd name="connsiteY422" fmla="*/ 775620 h 896571"/>
              <a:gd name="connsiteX423" fmla="*/ 877998 w 2597641"/>
              <a:gd name="connsiteY423" fmla="*/ 769087 h 896571"/>
              <a:gd name="connsiteX424" fmla="*/ 877241 w 2597641"/>
              <a:gd name="connsiteY424" fmla="*/ 777074 h 896571"/>
              <a:gd name="connsiteX425" fmla="*/ 881428 w 2597641"/>
              <a:gd name="connsiteY425" fmla="*/ 783918 h 896571"/>
              <a:gd name="connsiteX426" fmla="*/ 867925 w 2597641"/>
              <a:gd name="connsiteY426" fmla="*/ 781833 h 896571"/>
              <a:gd name="connsiteX427" fmla="*/ 874198 w 2597641"/>
              <a:gd name="connsiteY427" fmla="*/ 775174 h 896571"/>
              <a:gd name="connsiteX428" fmla="*/ 870582 w 2597641"/>
              <a:gd name="connsiteY428" fmla="*/ 770802 h 896571"/>
              <a:gd name="connsiteX429" fmla="*/ 1297122 w 2597641"/>
              <a:gd name="connsiteY429" fmla="*/ 768512 h 896571"/>
              <a:gd name="connsiteX430" fmla="*/ 1291421 w 2597641"/>
              <a:gd name="connsiteY430" fmla="*/ 777643 h 896571"/>
              <a:gd name="connsiteX431" fmla="*/ 1299408 w 2597641"/>
              <a:gd name="connsiteY431" fmla="*/ 778400 h 896571"/>
              <a:gd name="connsiteX432" fmla="*/ 2137269 w 2597641"/>
              <a:gd name="connsiteY432" fmla="*/ 764319 h 896571"/>
              <a:gd name="connsiteX433" fmla="*/ 2133468 w 2597641"/>
              <a:gd name="connsiteY433" fmla="*/ 770407 h 896571"/>
              <a:gd name="connsiteX434" fmla="*/ 2132325 w 2597641"/>
              <a:gd name="connsiteY434" fmla="*/ 765463 h 896571"/>
              <a:gd name="connsiteX435" fmla="*/ 1285519 w 2597641"/>
              <a:gd name="connsiteY435" fmla="*/ 763384 h 896571"/>
              <a:gd name="connsiteX436" fmla="*/ 1279818 w 2597641"/>
              <a:gd name="connsiteY436" fmla="*/ 772514 h 896571"/>
              <a:gd name="connsiteX437" fmla="*/ 1287806 w 2597641"/>
              <a:gd name="connsiteY437" fmla="*/ 773271 h 896571"/>
              <a:gd name="connsiteX438" fmla="*/ 1165524 w 2597641"/>
              <a:gd name="connsiteY438" fmla="*/ 762488 h 896571"/>
              <a:gd name="connsiteX439" fmla="*/ 1169140 w 2597641"/>
              <a:gd name="connsiteY439" fmla="*/ 766860 h 896571"/>
              <a:gd name="connsiteX440" fmla="*/ 1161724 w 2597641"/>
              <a:gd name="connsiteY440" fmla="*/ 768575 h 896571"/>
              <a:gd name="connsiteX441" fmla="*/ 1215229 w 2597641"/>
              <a:gd name="connsiteY441" fmla="*/ 762060 h 896571"/>
              <a:gd name="connsiteX442" fmla="*/ 1220293 w 2597641"/>
              <a:gd name="connsiteY442" fmla="*/ 762842 h 896571"/>
              <a:gd name="connsiteX443" fmla="*/ 1215163 w 2597641"/>
              <a:gd name="connsiteY443" fmla="*/ 774445 h 896571"/>
              <a:gd name="connsiteX444" fmla="*/ 1205461 w 2597641"/>
              <a:gd name="connsiteY444" fmla="*/ 766272 h 896571"/>
              <a:gd name="connsiteX445" fmla="*/ 1215229 w 2597641"/>
              <a:gd name="connsiteY445" fmla="*/ 762060 h 896571"/>
              <a:gd name="connsiteX446" fmla="*/ 998750 w 2597641"/>
              <a:gd name="connsiteY446" fmla="*/ 761994 h 896571"/>
              <a:gd name="connsiteX447" fmla="*/ 1000465 w 2597641"/>
              <a:gd name="connsiteY447" fmla="*/ 769410 h 896571"/>
              <a:gd name="connsiteX448" fmla="*/ 1005409 w 2597641"/>
              <a:gd name="connsiteY448" fmla="*/ 768267 h 896571"/>
              <a:gd name="connsiteX449" fmla="*/ 1003323 w 2597641"/>
              <a:gd name="connsiteY449" fmla="*/ 781770 h 896571"/>
              <a:gd name="connsiteX450" fmla="*/ 987348 w 2597641"/>
              <a:gd name="connsiteY450" fmla="*/ 780256 h 896571"/>
              <a:gd name="connsiteX451" fmla="*/ 984490 w 2597641"/>
              <a:gd name="connsiteY451" fmla="*/ 767896 h 896571"/>
              <a:gd name="connsiteX452" fmla="*/ 1099726 w 2597641"/>
              <a:gd name="connsiteY452" fmla="*/ 759475 h 896571"/>
              <a:gd name="connsiteX453" fmla="*/ 1101441 w 2597641"/>
              <a:gd name="connsiteY453" fmla="*/ 766891 h 896571"/>
              <a:gd name="connsiteX454" fmla="*/ 1095926 w 2597641"/>
              <a:gd name="connsiteY454" fmla="*/ 765562 h 896571"/>
              <a:gd name="connsiteX455" fmla="*/ 2164460 w 2597641"/>
              <a:gd name="connsiteY455" fmla="*/ 758032 h 896571"/>
              <a:gd name="connsiteX456" fmla="*/ 2160087 w 2597641"/>
              <a:gd name="connsiteY456" fmla="*/ 761647 h 896571"/>
              <a:gd name="connsiteX457" fmla="*/ 2167318 w 2597641"/>
              <a:gd name="connsiteY457" fmla="*/ 770391 h 896571"/>
              <a:gd name="connsiteX458" fmla="*/ 2155529 w 2597641"/>
              <a:gd name="connsiteY458" fmla="*/ 775721 h 896571"/>
              <a:gd name="connsiteX459" fmla="*/ 2150014 w 2597641"/>
              <a:gd name="connsiteY459" fmla="*/ 774393 h 896571"/>
              <a:gd name="connsiteX460" fmla="*/ 2164460 w 2597641"/>
              <a:gd name="connsiteY460" fmla="*/ 758032 h 896571"/>
              <a:gd name="connsiteX461" fmla="*/ 1130532 w 2597641"/>
              <a:gd name="connsiteY461" fmla="*/ 757559 h 896571"/>
              <a:gd name="connsiteX462" fmla="*/ 1131490 w 2597641"/>
              <a:gd name="connsiteY462" fmla="*/ 772963 h 896571"/>
              <a:gd name="connsiteX463" fmla="*/ 1117416 w 2597641"/>
              <a:gd name="connsiteY463" fmla="*/ 768405 h 896571"/>
              <a:gd name="connsiteX464" fmla="*/ 1130532 w 2597641"/>
              <a:gd name="connsiteY464" fmla="*/ 757559 h 896571"/>
              <a:gd name="connsiteX465" fmla="*/ 2112163 w 2597641"/>
              <a:gd name="connsiteY465" fmla="*/ 757105 h 896571"/>
              <a:gd name="connsiteX466" fmla="*/ 2109690 w 2597641"/>
              <a:gd name="connsiteY466" fmla="*/ 757677 h 896571"/>
              <a:gd name="connsiteX467" fmla="*/ 2108935 w 2597641"/>
              <a:gd name="connsiteY467" fmla="*/ 765664 h 896571"/>
              <a:gd name="connsiteX468" fmla="*/ 2102276 w 2597641"/>
              <a:gd name="connsiteY468" fmla="*/ 759392 h 896571"/>
              <a:gd name="connsiteX469" fmla="*/ 2098475 w 2597641"/>
              <a:gd name="connsiteY469" fmla="*/ 765479 h 896571"/>
              <a:gd name="connsiteX470" fmla="*/ 2104563 w 2597641"/>
              <a:gd name="connsiteY470" fmla="*/ 769280 h 896571"/>
              <a:gd name="connsiteX471" fmla="*/ 2108935 w 2597641"/>
              <a:gd name="connsiteY471" fmla="*/ 765664 h 896571"/>
              <a:gd name="connsiteX472" fmla="*/ 2112365 w 2597641"/>
              <a:gd name="connsiteY472" fmla="*/ 780496 h 896571"/>
              <a:gd name="connsiteX473" fmla="*/ 2119780 w 2597641"/>
              <a:gd name="connsiteY473" fmla="*/ 778781 h 896571"/>
              <a:gd name="connsiteX474" fmla="*/ 2112549 w 2597641"/>
              <a:gd name="connsiteY474" fmla="*/ 770037 h 896571"/>
              <a:gd name="connsiteX475" fmla="*/ 2113878 w 2597641"/>
              <a:gd name="connsiteY475" fmla="*/ 764521 h 896571"/>
              <a:gd name="connsiteX476" fmla="*/ 1262886 w 2597641"/>
              <a:gd name="connsiteY476" fmla="*/ 755597 h 896571"/>
              <a:gd name="connsiteX477" fmla="*/ 1251098 w 2597641"/>
              <a:gd name="connsiteY477" fmla="*/ 760927 h 896571"/>
              <a:gd name="connsiteX478" fmla="*/ 1257185 w 2597641"/>
              <a:gd name="connsiteY478" fmla="*/ 764728 h 896571"/>
              <a:gd name="connsiteX479" fmla="*/ 792795 w 2597641"/>
              <a:gd name="connsiteY479" fmla="*/ 749729 h 896571"/>
              <a:gd name="connsiteX480" fmla="*/ 799454 w 2597641"/>
              <a:gd name="connsiteY480" fmla="*/ 756002 h 896571"/>
              <a:gd name="connsiteX481" fmla="*/ 792038 w 2597641"/>
              <a:gd name="connsiteY481" fmla="*/ 757716 h 896571"/>
              <a:gd name="connsiteX482" fmla="*/ 2133839 w 2597641"/>
              <a:gd name="connsiteY482" fmla="*/ 749488 h 896571"/>
              <a:gd name="connsiteX483" fmla="*/ 2141826 w 2597641"/>
              <a:gd name="connsiteY483" fmla="*/ 750245 h 896571"/>
              <a:gd name="connsiteX484" fmla="*/ 2136126 w 2597641"/>
              <a:gd name="connsiteY484" fmla="*/ 759376 h 896571"/>
              <a:gd name="connsiteX485" fmla="*/ 878369 w 2597641"/>
              <a:gd name="connsiteY485" fmla="*/ 748168 h 896571"/>
              <a:gd name="connsiteX486" fmla="*/ 882556 w 2597641"/>
              <a:gd name="connsiteY486" fmla="*/ 755012 h 896571"/>
              <a:gd name="connsiteX487" fmla="*/ 875140 w 2597641"/>
              <a:gd name="connsiteY487" fmla="*/ 756727 h 896571"/>
              <a:gd name="connsiteX488" fmla="*/ 3228 w 2597641"/>
              <a:gd name="connsiteY488" fmla="*/ 747432 h 896571"/>
              <a:gd name="connsiteX489" fmla="*/ 16731 w 2597641"/>
              <a:gd name="connsiteY489" fmla="*/ 749518 h 896571"/>
              <a:gd name="connsiteX490" fmla="*/ 19203 w 2597641"/>
              <a:gd name="connsiteY490" fmla="*/ 748946 h 896571"/>
              <a:gd name="connsiteX491" fmla="*/ 24147 w 2597641"/>
              <a:gd name="connsiteY491" fmla="*/ 747803 h 896571"/>
              <a:gd name="connsiteX492" fmla="*/ 32706 w 2597641"/>
              <a:gd name="connsiteY492" fmla="*/ 751032 h 896571"/>
              <a:gd name="connsiteX493" fmla="*/ 34421 w 2597641"/>
              <a:gd name="connsiteY493" fmla="*/ 758448 h 896571"/>
              <a:gd name="connsiteX494" fmla="*/ 31192 w 2597641"/>
              <a:gd name="connsiteY494" fmla="*/ 767006 h 896571"/>
              <a:gd name="connsiteX495" fmla="*/ 25105 w 2597641"/>
              <a:gd name="connsiteY495" fmla="*/ 763206 h 896571"/>
              <a:gd name="connsiteX496" fmla="*/ 13888 w 2597641"/>
              <a:gd name="connsiteY496" fmla="*/ 771008 h 896571"/>
              <a:gd name="connsiteX497" fmla="*/ 5330 w 2597641"/>
              <a:gd name="connsiteY497" fmla="*/ 767779 h 896571"/>
              <a:gd name="connsiteX498" fmla="*/ 1715 w 2597641"/>
              <a:gd name="connsiteY498" fmla="*/ 763407 h 896571"/>
              <a:gd name="connsiteX499" fmla="*/ 0 w 2597641"/>
              <a:gd name="connsiteY499" fmla="*/ 755991 h 896571"/>
              <a:gd name="connsiteX500" fmla="*/ 263564 w 2597641"/>
              <a:gd name="connsiteY500" fmla="*/ 747122 h 896571"/>
              <a:gd name="connsiteX501" fmla="*/ 259764 w 2597641"/>
              <a:gd name="connsiteY501" fmla="*/ 753209 h 896571"/>
              <a:gd name="connsiteX502" fmla="*/ 253677 w 2597641"/>
              <a:gd name="connsiteY502" fmla="*/ 749408 h 896571"/>
              <a:gd name="connsiteX503" fmla="*/ 1144977 w 2597641"/>
              <a:gd name="connsiteY503" fmla="*/ 741199 h 896571"/>
              <a:gd name="connsiteX504" fmla="*/ 1144792 w 2597641"/>
              <a:gd name="connsiteY504" fmla="*/ 751658 h 896571"/>
              <a:gd name="connsiteX505" fmla="*/ 1138705 w 2597641"/>
              <a:gd name="connsiteY505" fmla="*/ 747858 h 896571"/>
              <a:gd name="connsiteX506" fmla="*/ 1272387 w 2597641"/>
              <a:gd name="connsiteY506" fmla="*/ 740379 h 896571"/>
              <a:gd name="connsiteX507" fmla="*/ 1269158 w 2597641"/>
              <a:gd name="connsiteY507" fmla="*/ 748939 h 896571"/>
              <a:gd name="connsiteX508" fmla="*/ 1271444 w 2597641"/>
              <a:gd name="connsiteY508" fmla="*/ 758826 h 896571"/>
              <a:gd name="connsiteX509" fmla="*/ 1275430 w 2597641"/>
              <a:gd name="connsiteY509" fmla="*/ 742280 h 896571"/>
              <a:gd name="connsiteX510" fmla="*/ 1066248 w 2597641"/>
              <a:gd name="connsiteY510" fmla="*/ 738572 h 896571"/>
              <a:gd name="connsiteX511" fmla="*/ 1072500 w 2597641"/>
              <a:gd name="connsiteY511" fmla="*/ 741684 h 896571"/>
              <a:gd name="connsiteX512" fmla="*/ 1074049 w 2597641"/>
              <a:gd name="connsiteY512" fmla="*/ 749789 h 896571"/>
              <a:gd name="connsiteX513" fmla="*/ 1064162 w 2597641"/>
              <a:gd name="connsiteY513" fmla="*/ 752076 h 896571"/>
              <a:gd name="connsiteX514" fmla="*/ 776840 w 2597641"/>
              <a:gd name="connsiteY514" fmla="*/ 738446 h 896571"/>
              <a:gd name="connsiteX515" fmla="*/ 780621 w 2597641"/>
              <a:gd name="connsiteY515" fmla="*/ 742129 h 896571"/>
              <a:gd name="connsiteX516" fmla="*/ 778536 w 2597641"/>
              <a:gd name="connsiteY516" fmla="*/ 755632 h 896571"/>
              <a:gd name="connsiteX517" fmla="*/ 769405 w 2597641"/>
              <a:gd name="connsiteY517" fmla="*/ 749931 h 896571"/>
              <a:gd name="connsiteX518" fmla="*/ 772062 w 2597641"/>
              <a:gd name="connsiteY518" fmla="*/ 738900 h 896571"/>
              <a:gd name="connsiteX519" fmla="*/ 776840 w 2597641"/>
              <a:gd name="connsiteY519" fmla="*/ 738446 h 896571"/>
              <a:gd name="connsiteX520" fmla="*/ 618219 w 2597641"/>
              <a:gd name="connsiteY520" fmla="*/ 738020 h 896571"/>
              <a:gd name="connsiteX521" fmla="*/ 620505 w 2597641"/>
              <a:gd name="connsiteY521" fmla="*/ 747908 h 896571"/>
              <a:gd name="connsiteX522" fmla="*/ 609289 w 2597641"/>
              <a:gd name="connsiteY522" fmla="*/ 755710 h 896571"/>
              <a:gd name="connsiteX523" fmla="*/ 605674 w 2597641"/>
              <a:gd name="connsiteY523" fmla="*/ 751337 h 896571"/>
              <a:gd name="connsiteX524" fmla="*/ 614990 w 2597641"/>
              <a:gd name="connsiteY524" fmla="*/ 746579 h 896571"/>
              <a:gd name="connsiteX525" fmla="*/ 618219 w 2597641"/>
              <a:gd name="connsiteY525" fmla="*/ 738020 h 896571"/>
              <a:gd name="connsiteX526" fmla="*/ 1211533 w 2597641"/>
              <a:gd name="connsiteY526" fmla="*/ 736223 h 896571"/>
              <a:gd name="connsiteX527" fmla="*/ 1216863 w 2597641"/>
              <a:gd name="connsiteY527" fmla="*/ 748011 h 896571"/>
              <a:gd name="connsiteX528" fmla="*/ 1200316 w 2597641"/>
              <a:gd name="connsiteY528" fmla="*/ 744025 h 896571"/>
              <a:gd name="connsiteX529" fmla="*/ 270594 w 2597641"/>
              <a:gd name="connsiteY529" fmla="*/ 732476 h 896571"/>
              <a:gd name="connsiteX530" fmla="*/ 272881 w 2597641"/>
              <a:gd name="connsiteY530" fmla="*/ 742364 h 896571"/>
              <a:gd name="connsiteX531" fmla="*/ 265465 w 2597641"/>
              <a:gd name="connsiteY531" fmla="*/ 744079 h 896571"/>
              <a:gd name="connsiteX532" fmla="*/ 264321 w 2597641"/>
              <a:gd name="connsiteY532" fmla="*/ 739135 h 896571"/>
              <a:gd name="connsiteX533" fmla="*/ 2187077 w 2597641"/>
              <a:gd name="connsiteY533" fmla="*/ 731969 h 896571"/>
              <a:gd name="connsiteX534" fmla="*/ 2187649 w 2597641"/>
              <a:gd name="connsiteY534" fmla="*/ 734440 h 896571"/>
              <a:gd name="connsiteX535" fmla="*/ 2192592 w 2597641"/>
              <a:gd name="connsiteY535" fmla="*/ 733297 h 896571"/>
              <a:gd name="connsiteX536" fmla="*/ 2183663 w 2597641"/>
              <a:gd name="connsiteY536" fmla="*/ 750987 h 896571"/>
              <a:gd name="connsiteX537" fmla="*/ 2173203 w 2597641"/>
              <a:gd name="connsiteY537" fmla="*/ 750802 h 896571"/>
              <a:gd name="connsiteX538" fmla="*/ 2164073 w 2597641"/>
              <a:gd name="connsiteY538" fmla="*/ 745101 h 896571"/>
              <a:gd name="connsiteX539" fmla="*/ 2173960 w 2597641"/>
              <a:gd name="connsiteY539" fmla="*/ 742814 h 896571"/>
              <a:gd name="connsiteX540" fmla="*/ 2172245 w 2597641"/>
              <a:gd name="connsiteY540" fmla="*/ 735398 h 896571"/>
              <a:gd name="connsiteX541" fmla="*/ 2187077 w 2597641"/>
              <a:gd name="connsiteY541" fmla="*/ 731969 h 896571"/>
              <a:gd name="connsiteX542" fmla="*/ 2528042 w 2597641"/>
              <a:gd name="connsiteY542" fmla="*/ 731240 h 896571"/>
              <a:gd name="connsiteX543" fmla="*/ 2539645 w 2597641"/>
              <a:gd name="connsiteY543" fmla="*/ 736369 h 896571"/>
              <a:gd name="connsiteX544" fmla="*/ 2524813 w 2597641"/>
              <a:gd name="connsiteY544" fmla="*/ 739799 h 896571"/>
              <a:gd name="connsiteX545" fmla="*/ 2528042 w 2597641"/>
              <a:gd name="connsiteY545" fmla="*/ 731240 h 896571"/>
              <a:gd name="connsiteX546" fmla="*/ 1179012 w 2597641"/>
              <a:gd name="connsiteY546" fmla="*/ 730724 h 896571"/>
              <a:gd name="connsiteX547" fmla="*/ 1179398 w 2597641"/>
              <a:gd name="connsiteY547" fmla="*/ 743655 h 896571"/>
              <a:gd name="connsiteX548" fmla="*/ 1170267 w 2597641"/>
              <a:gd name="connsiteY548" fmla="*/ 737955 h 896571"/>
              <a:gd name="connsiteX549" fmla="*/ 972872 w 2597641"/>
              <a:gd name="connsiteY549" fmla="*/ 728917 h 896571"/>
              <a:gd name="connsiteX550" fmla="*/ 974587 w 2597641"/>
              <a:gd name="connsiteY550" fmla="*/ 736333 h 896571"/>
              <a:gd name="connsiteX551" fmla="*/ 986374 w 2597641"/>
              <a:gd name="connsiteY551" fmla="*/ 731003 h 896571"/>
              <a:gd name="connsiteX552" fmla="*/ 984289 w 2597641"/>
              <a:gd name="connsiteY552" fmla="*/ 744506 h 896571"/>
              <a:gd name="connsiteX553" fmla="*/ 974586 w 2597641"/>
              <a:gd name="connsiteY553" fmla="*/ 736333 h 896571"/>
              <a:gd name="connsiteX554" fmla="*/ 964699 w 2597641"/>
              <a:gd name="connsiteY554" fmla="*/ 738620 h 896571"/>
              <a:gd name="connsiteX555" fmla="*/ 862765 w 2597641"/>
              <a:gd name="connsiteY555" fmla="*/ 725736 h 896571"/>
              <a:gd name="connsiteX556" fmla="*/ 868852 w 2597641"/>
              <a:gd name="connsiteY556" fmla="*/ 729536 h 896571"/>
              <a:gd name="connsiteX557" fmla="*/ 861436 w 2597641"/>
              <a:gd name="connsiteY557" fmla="*/ 731251 h 896571"/>
              <a:gd name="connsiteX558" fmla="*/ 102104 w 2597641"/>
              <a:gd name="connsiteY558" fmla="*/ 724567 h 896571"/>
              <a:gd name="connsiteX559" fmla="*/ 105719 w 2597641"/>
              <a:gd name="connsiteY559" fmla="*/ 728939 h 896571"/>
              <a:gd name="connsiteX560" fmla="*/ 110091 w 2597641"/>
              <a:gd name="connsiteY560" fmla="*/ 725324 h 896571"/>
              <a:gd name="connsiteX561" fmla="*/ 125309 w 2597641"/>
              <a:gd name="connsiteY561" fmla="*/ 734825 h 896571"/>
              <a:gd name="connsiteX562" fmla="*/ 111435 w 2597641"/>
              <a:gd name="connsiteY562" fmla="*/ 753658 h 896571"/>
              <a:gd name="connsiteX563" fmla="*/ 106491 w 2597641"/>
              <a:gd name="connsiteY563" fmla="*/ 754801 h 896571"/>
              <a:gd name="connsiteX564" fmla="*/ 95460 w 2597641"/>
              <a:gd name="connsiteY564" fmla="*/ 752144 h 896571"/>
              <a:gd name="connsiteX565" fmla="*/ 81957 w 2597641"/>
              <a:gd name="connsiteY565" fmla="*/ 750059 h 896571"/>
              <a:gd name="connsiteX566" fmla="*/ 73028 w 2597641"/>
              <a:gd name="connsiteY566" fmla="*/ 767748 h 896571"/>
              <a:gd name="connsiteX567" fmla="*/ 67513 w 2597641"/>
              <a:gd name="connsiteY567" fmla="*/ 766419 h 896571"/>
              <a:gd name="connsiteX568" fmla="*/ 63712 w 2597641"/>
              <a:gd name="connsiteY568" fmla="*/ 772506 h 896571"/>
              <a:gd name="connsiteX569" fmla="*/ 55153 w 2597641"/>
              <a:gd name="connsiteY569" fmla="*/ 769278 h 896571"/>
              <a:gd name="connsiteX570" fmla="*/ 56296 w 2597641"/>
              <a:gd name="connsiteY570" fmla="*/ 774221 h 896571"/>
              <a:gd name="connsiteX571" fmla="*/ 50781 w 2597641"/>
              <a:gd name="connsiteY571" fmla="*/ 772893 h 896571"/>
              <a:gd name="connsiteX572" fmla="*/ 43937 w 2597641"/>
              <a:gd name="connsiteY572" fmla="*/ 777080 h 896571"/>
              <a:gd name="connsiteX573" fmla="*/ 42222 w 2597641"/>
              <a:gd name="connsiteY573" fmla="*/ 769664 h 896571"/>
              <a:gd name="connsiteX574" fmla="*/ 47165 w 2597641"/>
              <a:gd name="connsiteY574" fmla="*/ 768521 h 896571"/>
              <a:gd name="connsiteX575" fmla="*/ 46022 w 2597641"/>
              <a:gd name="connsiteY575" fmla="*/ 763577 h 896571"/>
              <a:gd name="connsiteX576" fmla="*/ 50966 w 2597641"/>
              <a:gd name="connsiteY576" fmla="*/ 762433 h 896571"/>
              <a:gd name="connsiteX577" fmla="*/ 48108 w 2597641"/>
              <a:gd name="connsiteY577" fmla="*/ 750074 h 896571"/>
              <a:gd name="connsiteX578" fmla="*/ 53623 w 2597641"/>
              <a:gd name="connsiteY578" fmla="*/ 751403 h 896571"/>
              <a:gd name="connsiteX579" fmla="*/ 57996 w 2597641"/>
              <a:gd name="connsiteY579" fmla="*/ 747788 h 896571"/>
              <a:gd name="connsiteX580" fmla="*/ 72827 w 2597641"/>
              <a:gd name="connsiteY580" fmla="*/ 744358 h 896571"/>
              <a:gd name="connsiteX581" fmla="*/ 89373 w 2597641"/>
              <a:gd name="connsiteY581" fmla="*/ 748344 h 896571"/>
              <a:gd name="connsiteX582" fmla="*/ 73012 w 2597641"/>
              <a:gd name="connsiteY582" fmla="*/ 733899 h 896571"/>
              <a:gd name="connsiteX583" fmla="*/ 91459 w 2597641"/>
              <a:gd name="connsiteY583" fmla="*/ 734841 h 896571"/>
              <a:gd name="connsiteX584" fmla="*/ 94689 w 2597641"/>
              <a:gd name="connsiteY584" fmla="*/ 726282 h 896571"/>
              <a:gd name="connsiteX585" fmla="*/ 102104 w 2597641"/>
              <a:gd name="connsiteY585" fmla="*/ 724567 h 896571"/>
              <a:gd name="connsiteX586" fmla="*/ 2143525 w 2597641"/>
              <a:gd name="connsiteY586" fmla="*/ 723811 h 896571"/>
              <a:gd name="connsiteX587" fmla="*/ 2145240 w 2597641"/>
              <a:gd name="connsiteY587" fmla="*/ 731227 h 896571"/>
              <a:gd name="connsiteX588" fmla="*/ 2138581 w 2597641"/>
              <a:gd name="connsiteY588" fmla="*/ 724955 h 896571"/>
              <a:gd name="connsiteX589" fmla="*/ 1197643 w 2597641"/>
              <a:gd name="connsiteY589" fmla="*/ 721207 h 896571"/>
              <a:gd name="connsiteX590" fmla="*/ 1200687 w 2597641"/>
              <a:gd name="connsiteY590" fmla="*/ 723107 h 896571"/>
              <a:gd name="connsiteX591" fmla="*/ 1199930 w 2597641"/>
              <a:gd name="connsiteY591" fmla="*/ 731095 h 896571"/>
              <a:gd name="connsiteX592" fmla="*/ 1188327 w 2597641"/>
              <a:gd name="connsiteY592" fmla="*/ 725966 h 896571"/>
              <a:gd name="connsiteX593" fmla="*/ 540742 w 2597641"/>
              <a:gd name="connsiteY593" fmla="*/ 721107 h 896571"/>
              <a:gd name="connsiteX594" fmla="*/ 540816 w 2597641"/>
              <a:gd name="connsiteY594" fmla="*/ 721782 h 896571"/>
              <a:gd name="connsiteX595" fmla="*/ 539848 w 2597641"/>
              <a:gd name="connsiteY595" fmla="*/ 721111 h 896571"/>
              <a:gd name="connsiteX596" fmla="*/ 2585466 w 2597641"/>
              <a:gd name="connsiteY596" fmla="*/ 720564 h 896571"/>
              <a:gd name="connsiteX597" fmla="*/ 2597641 w 2597641"/>
              <a:gd name="connsiteY597" fmla="*/ 728165 h 896571"/>
              <a:gd name="connsiteX598" fmla="*/ 2594412 w 2597641"/>
              <a:gd name="connsiteY598" fmla="*/ 736724 h 896571"/>
              <a:gd name="connsiteX599" fmla="*/ 2586997 w 2597641"/>
              <a:gd name="connsiteY599" fmla="*/ 738439 h 896571"/>
              <a:gd name="connsiteX600" fmla="*/ 2585282 w 2597641"/>
              <a:gd name="connsiteY600" fmla="*/ 731024 h 896571"/>
              <a:gd name="connsiteX601" fmla="*/ 2585466 w 2597641"/>
              <a:gd name="connsiteY601" fmla="*/ 720564 h 896571"/>
              <a:gd name="connsiteX602" fmla="*/ 1082593 w 2597641"/>
              <a:gd name="connsiteY602" fmla="*/ 719169 h 896571"/>
              <a:gd name="connsiteX603" fmla="*/ 1092295 w 2597641"/>
              <a:gd name="connsiteY603" fmla="*/ 727341 h 896571"/>
              <a:gd name="connsiteX604" fmla="*/ 1086023 w 2597641"/>
              <a:gd name="connsiteY604" fmla="*/ 734000 h 896571"/>
              <a:gd name="connsiteX605" fmla="*/ 678872 w 2597641"/>
              <a:gd name="connsiteY605" fmla="*/ 718785 h 896571"/>
              <a:gd name="connsiteX606" fmla="*/ 678686 w 2597641"/>
              <a:gd name="connsiteY606" fmla="*/ 729244 h 896571"/>
              <a:gd name="connsiteX607" fmla="*/ 672599 w 2597641"/>
              <a:gd name="connsiteY607" fmla="*/ 725444 h 896571"/>
              <a:gd name="connsiteX608" fmla="*/ 2368869 w 2597641"/>
              <a:gd name="connsiteY608" fmla="*/ 718573 h 896571"/>
              <a:gd name="connsiteX609" fmla="*/ 2368683 w 2597641"/>
              <a:gd name="connsiteY609" fmla="*/ 729031 h 896571"/>
              <a:gd name="connsiteX610" fmla="*/ 2363167 w 2597641"/>
              <a:gd name="connsiteY610" fmla="*/ 727704 h 896571"/>
              <a:gd name="connsiteX611" fmla="*/ 2367540 w 2597641"/>
              <a:gd name="connsiteY611" fmla="*/ 724088 h 896571"/>
              <a:gd name="connsiteX612" fmla="*/ 2366335 w 2597641"/>
              <a:gd name="connsiteY612" fmla="*/ 722632 h 896571"/>
              <a:gd name="connsiteX613" fmla="*/ 72055 w 2597641"/>
              <a:gd name="connsiteY613" fmla="*/ 718496 h 896571"/>
              <a:gd name="connsiteX614" fmla="*/ 83658 w 2597641"/>
              <a:gd name="connsiteY614" fmla="*/ 723625 h 896571"/>
              <a:gd name="connsiteX615" fmla="*/ 70726 w 2597641"/>
              <a:gd name="connsiteY615" fmla="*/ 724011 h 896571"/>
              <a:gd name="connsiteX616" fmla="*/ 535487 w 2597641"/>
              <a:gd name="connsiteY616" fmla="*/ 718091 h 896571"/>
              <a:gd name="connsiteX617" fmla="*/ 539848 w 2597641"/>
              <a:gd name="connsiteY617" fmla="*/ 721111 h 896571"/>
              <a:gd name="connsiteX618" fmla="*/ 542718 w 2597641"/>
              <a:gd name="connsiteY618" fmla="*/ 726835 h 896571"/>
              <a:gd name="connsiteX619" fmla="*/ 547090 w 2597641"/>
              <a:gd name="connsiteY619" fmla="*/ 723220 h 896571"/>
              <a:gd name="connsiteX620" fmla="*/ 551849 w 2597641"/>
              <a:gd name="connsiteY620" fmla="*/ 732536 h 896571"/>
              <a:gd name="connsiteX621" fmla="*/ 549191 w 2597641"/>
              <a:gd name="connsiteY621" fmla="*/ 743566 h 896571"/>
              <a:gd name="connsiteX622" fmla="*/ 545962 w 2597641"/>
              <a:gd name="connsiteY622" fmla="*/ 752125 h 896571"/>
              <a:gd name="connsiteX623" fmla="*/ 541018 w 2597641"/>
              <a:gd name="connsiteY623" fmla="*/ 753269 h 896571"/>
              <a:gd name="connsiteX624" fmla="*/ 538546 w 2597641"/>
              <a:gd name="connsiteY624" fmla="*/ 753840 h 896571"/>
              <a:gd name="connsiteX625" fmla="*/ 533603 w 2597641"/>
              <a:gd name="connsiteY625" fmla="*/ 754984 h 896571"/>
              <a:gd name="connsiteX626" fmla="*/ 529231 w 2597641"/>
              <a:gd name="connsiteY626" fmla="*/ 758599 h 896571"/>
              <a:gd name="connsiteX627" fmla="*/ 520672 w 2597641"/>
              <a:gd name="connsiteY627" fmla="*/ 755370 h 896571"/>
              <a:gd name="connsiteX628" fmla="*/ 516299 w 2597641"/>
              <a:gd name="connsiteY628" fmla="*/ 758985 h 896571"/>
              <a:gd name="connsiteX629" fmla="*/ 534561 w 2597641"/>
              <a:gd name="connsiteY629" fmla="*/ 770386 h 896571"/>
              <a:gd name="connsiteX630" fmla="*/ 541404 w 2597641"/>
              <a:gd name="connsiteY630" fmla="*/ 766200 h 896571"/>
              <a:gd name="connsiteX631" fmla="*/ 581156 w 2597641"/>
              <a:gd name="connsiteY631" fmla="*/ 780444 h 896571"/>
              <a:gd name="connsiteX632" fmla="*/ 579827 w 2597641"/>
              <a:gd name="connsiteY632" fmla="*/ 785959 h 896571"/>
              <a:gd name="connsiteX633" fmla="*/ 588386 w 2597641"/>
              <a:gd name="connsiteY633" fmla="*/ 789188 h 896571"/>
              <a:gd name="connsiteX634" fmla="*/ 590101 w 2597641"/>
              <a:gd name="connsiteY634" fmla="*/ 796603 h 896571"/>
              <a:gd name="connsiteX635" fmla="*/ 595617 w 2597641"/>
              <a:gd name="connsiteY635" fmla="*/ 797932 h 896571"/>
              <a:gd name="connsiteX636" fmla="*/ 599804 w 2597641"/>
              <a:gd name="connsiteY636" fmla="*/ 804776 h 896571"/>
              <a:gd name="connsiteX637" fmla="*/ 601333 w 2597641"/>
              <a:gd name="connsiteY637" fmla="*/ 822651 h 896571"/>
              <a:gd name="connsiteX638" fmla="*/ 611607 w 2597641"/>
              <a:gd name="connsiteY638" fmla="*/ 833296 h 896571"/>
              <a:gd name="connsiteX639" fmla="*/ 596405 w 2597641"/>
              <a:gd name="connsiteY639" fmla="*/ 857644 h 896571"/>
              <a:gd name="connsiteX640" fmla="*/ 598120 w 2597641"/>
              <a:gd name="connsiteY640" fmla="*/ 865059 h 896571"/>
              <a:gd name="connsiteX641" fmla="*/ 586904 w 2597641"/>
              <a:gd name="connsiteY641" fmla="*/ 872861 h 896571"/>
              <a:gd name="connsiteX642" fmla="*/ 579488 w 2597641"/>
              <a:gd name="connsiteY642" fmla="*/ 874576 h 896571"/>
              <a:gd name="connsiteX643" fmla="*/ 569415 w 2597641"/>
              <a:gd name="connsiteY643" fmla="*/ 887322 h 896571"/>
              <a:gd name="connsiteX644" fmla="*/ 563900 w 2597641"/>
              <a:gd name="connsiteY644" fmla="*/ 885993 h 896571"/>
              <a:gd name="connsiteX645" fmla="*/ 557056 w 2597641"/>
              <a:gd name="connsiteY645" fmla="*/ 890180 h 896571"/>
              <a:gd name="connsiteX646" fmla="*/ 551540 w 2597641"/>
              <a:gd name="connsiteY646" fmla="*/ 888851 h 896571"/>
              <a:gd name="connsiteX647" fmla="*/ 546596 w 2597641"/>
              <a:gd name="connsiteY647" fmla="*/ 889994 h 896571"/>
              <a:gd name="connsiteX648" fmla="*/ 539752 w 2597641"/>
              <a:gd name="connsiteY648" fmla="*/ 894181 h 896571"/>
              <a:gd name="connsiteX649" fmla="*/ 531194 w 2597641"/>
              <a:gd name="connsiteY649" fmla="*/ 890952 h 896571"/>
              <a:gd name="connsiteX650" fmla="*/ 526250 w 2597641"/>
              <a:gd name="connsiteY650" fmla="*/ 892096 h 896571"/>
              <a:gd name="connsiteX651" fmla="*/ 501330 w 2597641"/>
              <a:gd name="connsiteY651" fmla="*/ 874422 h 896571"/>
              <a:gd name="connsiteX652" fmla="*/ 487256 w 2597641"/>
              <a:gd name="connsiteY652" fmla="*/ 869865 h 896571"/>
              <a:gd name="connsiteX653" fmla="*/ 473567 w 2597641"/>
              <a:gd name="connsiteY653" fmla="*/ 878238 h 896571"/>
              <a:gd name="connsiteX654" fmla="*/ 468052 w 2597641"/>
              <a:gd name="connsiteY654" fmla="*/ 876909 h 896571"/>
              <a:gd name="connsiteX655" fmla="*/ 463109 w 2597641"/>
              <a:gd name="connsiteY655" fmla="*/ 878053 h 896571"/>
              <a:gd name="connsiteX656" fmla="*/ 455693 w 2597641"/>
              <a:gd name="connsiteY656" fmla="*/ 879768 h 896571"/>
              <a:gd name="connsiteX657" fmla="*/ 450749 w 2597641"/>
              <a:gd name="connsiteY657" fmla="*/ 880911 h 896571"/>
              <a:gd name="connsiteX658" fmla="*/ 442947 w 2597641"/>
              <a:gd name="connsiteY658" fmla="*/ 869695 h 896571"/>
              <a:gd name="connsiteX659" fmla="*/ 454920 w 2597641"/>
              <a:gd name="connsiteY659" fmla="*/ 853906 h 896571"/>
              <a:gd name="connsiteX660" fmla="*/ 475838 w 2597641"/>
              <a:gd name="connsiteY660" fmla="*/ 854276 h 896571"/>
              <a:gd name="connsiteX661" fmla="*/ 470508 w 2597641"/>
              <a:gd name="connsiteY661" fmla="*/ 842489 h 896571"/>
              <a:gd name="connsiteX662" fmla="*/ 472765 w 2597641"/>
              <a:gd name="connsiteY662" fmla="*/ 838097 h 896571"/>
              <a:gd name="connsiteX663" fmla="*/ 476781 w 2597641"/>
              <a:gd name="connsiteY663" fmla="*/ 835830 h 896571"/>
              <a:gd name="connsiteX664" fmla="*/ 477723 w 2597641"/>
              <a:gd name="connsiteY664" fmla="*/ 817383 h 896571"/>
              <a:gd name="connsiteX665" fmla="*/ 477152 w 2597641"/>
              <a:gd name="connsiteY665" fmla="*/ 814911 h 896571"/>
              <a:gd name="connsiteX666" fmla="*/ 476008 w 2597641"/>
              <a:gd name="connsiteY666" fmla="*/ 809968 h 896571"/>
              <a:gd name="connsiteX667" fmla="*/ 483609 w 2597641"/>
              <a:gd name="connsiteY667" fmla="*/ 797794 h 896571"/>
              <a:gd name="connsiteX668" fmla="*/ 481894 w 2597641"/>
              <a:gd name="connsiteY668" fmla="*/ 790378 h 896571"/>
              <a:gd name="connsiteX669" fmla="*/ 488166 w 2597641"/>
              <a:gd name="connsiteY669" fmla="*/ 783719 h 896571"/>
              <a:gd name="connsiteX670" fmla="*/ 488924 w 2597641"/>
              <a:gd name="connsiteY670" fmla="*/ 775733 h 896571"/>
              <a:gd name="connsiteX671" fmla="*/ 496911 w 2597641"/>
              <a:gd name="connsiteY671" fmla="*/ 776490 h 896571"/>
              <a:gd name="connsiteX672" fmla="*/ 503755 w 2597641"/>
              <a:gd name="connsiteY672" fmla="*/ 772303 h 896571"/>
              <a:gd name="connsiteX673" fmla="*/ 495381 w 2597641"/>
              <a:gd name="connsiteY673" fmla="*/ 758614 h 896571"/>
              <a:gd name="connsiteX674" fmla="*/ 494238 w 2597641"/>
              <a:gd name="connsiteY674" fmla="*/ 753670 h 896571"/>
              <a:gd name="connsiteX675" fmla="*/ 501268 w 2597641"/>
              <a:gd name="connsiteY675" fmla="*/ 739025 h 896571"/>
              <a:gd name="connsiteX676" fmla="*/ 509255 w 2597641"/>
              <a:gd name="connsiteY676" fmla="*/ 739782 h 896571"/>
              <a:gd name="connsiteX677" fmla="*/ 513627 w 2597641"/>
              <a:gd name="connsiteY677" fmla="*/ 736167 h 896571"/>
              <a:gd name="connsiteX678" fmla="*/ 506396 w 2597641"/>
              <a:gd name="connsiteY678" fmla="*/ 727422 h 896571"/>
              <a:gd name="connsiteX679" fmla="*/ 517613 w 2597641"/>
              <a:gd name="connsiteY679" fmla="*/ 719620 h 896571"/>
              <a:gd name="connsiteX680" fmla="*/ 531115 w 2597641"/>
              <a:gd name="connsiteY680" fmla="*/ 721706 h 896571"/>
              <a:gd name="connsiteX681" fmla="*/ 1202016 w 2597641"/>
              <a:gd name="connsiteY681" fmla="*/ 717592 h 896571"/>
              <a:gd name="connsiteX682" fmla="*/ 1210575 w 2597641"/>
              <a:gd name="connsiteY682" fmla="*/ 720821 h 896571"/>
              <a:gd name="connsiteX683" fmla="*/ 1203731 w 2597641"/>
              <a:gd name="connsiteY683" fmla="*/ 725008 h 896571"/>
              <a:gd name="connsiteX684" fmla="*/ 2170716 w 2597641"/>
              <a:gd name="connsiteY684" fmla="*/ 717523 h 896571"/>
              <a:gd name="connsiteX685" fmla="*/ 2176803 w 2597641"/>
              <a:gd name="connsiteY685" fmla="*/ 721324 h 896571"/>
              <a:gd name="connsiteX686" fmla="*/ 2171859 w 2597641"/>
              <a:gd name="connsiteY686" fmla="*/ 722467 h 896571"/>
              <a:gd name="connsiteX687" fmla="*/ 1178053 w 2597641"/>
              <a:gd name="connsiteY687" fmla="*/ 715321 h 896571"/>
              <a:gd name="connsiteX688" fmla="*/ 1184712 w 2597641"/>
              <a:gd name="connsiteY688" fmla="*/ 721593 h 896571"/>
              <a:gd name="connsiteX689" fmla="*/ 1180340 w 2597641"/>
              <a:gd name="connsiteY689" fmla="*/ 725209 h 896571"/>
              <a:gd name="connsiteX690" fmla="*/ 1177296 w 2597641"/>
              <a:gd name="connsiteY690" fmla="*/ 723308 h 896571"/>
              <a:gd name="connsiteX691" fmla="*/ 1235293 w 2597641"/>
              <a:gd name="connsiteY691" fmla="*/ 715105 h 896571"/>
              <a:gd name="connsiteX692" fmla="*/ 1237579 w 2597641"/>
              <a:gd name="connsiteY692" fmla="*/ 724992 h 896571"/>
              <a:gd name="connsiteX693" fmla="*/ 1241380 w 2597641"/>
              <a:gd name="connsiteY693" fmla="*/ 718905 h 896571"/>
              <a:gd name="connsiteX694" fmla="*/ 714050 w 2597641"/>
              <a:gd name="connsiteY694" fmla="*/ 713254 h 896571"/>
              <a:gd name="connsiteX695" fmla="*/ 717480 w 2597641"/>
              <a:gd name="connsiteY695" fmla="*/ 728086 h 896571"/>
              <a:gd name="connsiteX696" fmla="*/ 702077 w 2597641"/>
              <a:gd name="connsiteY696" fmla="*/ 729044 h 896571"/>
              <a:gd name="connsiteX697" fmla="*/ 700362 w 2597641"/>
              <a:gd name="connsiteY697" fmla="*/ 721628 h 896571"/>
              <a:gd name="connsiteX698" fmla="*/ 704734 w 2597641"/>
              <a:gd name="connsiteY698" fmla="*/ 718013 h 896571"/>
              <a:gd name="connsiteX699" fmla="*/ 785444 w 2597641"/>
              <a:gd name="connsiteY699" fmla="*/ 711992 h 896571"/>
              <a:gd name="connsiteX700" fmla="*/ 785808 w 2597641"/>
              <a:gd name="connsiteY700" fmla="*/ 712651 h 896571"/>
              <a:gd name="connsiteX701" fmla="*/ 785219 w 2597641"/>
              <a:gd name="connsiteY701" fmla="*/ 712746 h 896571"/>
              <a:gd name="connsiteX702" fmla="*/ 1229206 w 2597641"/>
              <a:gd name="connsiteY702" fmla="*/ 711304 h 896571"/>
              <a:gd name="connsiteX703" fmla="*/ 1230921 w 2597641"/>
              <a:gd name="connsiteY703" fmla="*/ 718720 h 896571"/>
              <a:gd name="connsiteX704" fmla="*/ 1224262 w 2597641"/>
              <a:gd name="connsiteY704" fmla="*/ 712447 h 896571"/>
              <a:gd name="connsiteX705" fmla="*/ 1163979 w 2597641"/>
              <a:gd name="connsiteY705" fmla="*/ 710763 h 896571"/>
              <a:gd name="connsiteX706" fmla="*/ 1173110 w 2597641"/>
              <a:gd name="connsiteY706" fmla="*/ 716464 h 896571"/>
              <a:gd name="connsiteX707" fmla="*/ 1166266 w 2597641"/>
              <a:gd name="connsiteY707" fmla="*/ 720651 h 896571"/>
              <a:gd name="connsiteX708" fmla="*/ 1269899 w 2597641"/>
              <a:gd name="connsiteY708" fmla="*/ 707102 h 896571"/>
              <a:gd name="connsiteX709" fmla="*/ 1271614 w 2597641"/>
              <a:gd name="connsiteY709" fmla="*/ 714517 h 896571"/>
              <a:gd name="connsiteX710" fmla="*/ 1275986 w 2597641"/>
              <a:gd name="connsiteY710" fmla="*/ 710902 h 896571"/>
              <a:gd name="connsiteX711" fmla="*/ 789922 w 2597641"/>
              <a:gd name="connsiteY711" fmla="*/ 703520 h 896571"/>
              <a:gd name="connsiteX712" fmla="*/ 791637 w 2597641"/>
              <a:gd name="connsiteY712" fmla="*/ 710936 h 896571"/>
              <a:gd name="connsiteX713" fmla="*/ 785700 w 2597641"/>
              <a:gd name="connsiteY713" fmla="*/ 711129 h 896571"/>
              <a:gd name="connsiteX714" fmla="*/ 785444 w 2597641"/>
              <a:gd name="connsiteY714" fmla="*/ 711992 h 896571"/>
              <a:gd name="connsiteX715" fmla="*/ 783078 w 2597641"/>
              <a:gd name="connsiteY715" fmla="*/ 707707 h 896571"/>
              <a:gd name="connsiteX716" fmla="*/ 555447 w 2597641"/>
              <a:gd name="connsiteY716" fmla="*/ 703058 h 896571"/>
              <a:gd name="connsiteX717" fmla="*/ 552218 w 2597641"/>
              <a:gd name="connsiteY717" fmla="*/ 711617 h 896571"/>
              <a:gd name="connsiteX718" fmla="*/ 550503 w 2597641"/>
              <a:gd name="connsiteY718" fmla="*/ 704201 h 896571"/>
              <a:gd name="connsiteX719" fmla="*/ 930263 w 2597641"/>
              <a:gd name="connsiteY719" fmla="*/ 702315 h 896571"/>
              <a:gd name="connsiteX720" fmla="*/ 931978 w 2597641"/>
              <a:gd name="connsiteY720" fmla="*/ 709730 h 896571"/>
              <a:gd name="connsiteX721" fmla="*/ 925891 w 2597641"/>
              <a:gd name="connsiteY721" fmla="*/ 705930 h 896571"/>
              <a:gd name="connsiteX722" fmla="*/ 922275 w 2597641"/>
              <a:gd name="connsiteY722" fmla="*/ 701558 h 896571"/>
              <a:gd name="connsiteX723" fmla="*/ 919618 w 2597641"/>
              <a:gd name="connsiteY723" fmla="*/ 712589 h 896571"/>
              <a:gd name="connsiteX724" fmla="*/ 908015 w 2597641"/>
              <a:gd name="connsiteY724" fmla="*/ 707460 h 896571"/>
              <a:gd name="connsiteX725" fmla="*/ 2208551 w 2597641"/>
              <a:gd name="connsiteY725" fmla="*/ 700962 h 896571"/>
              <a:gd name="connsiteX726" fmla="*/ 2215210 w 2597641"/>
              <a:gd name="connsiteY726" fmla="*/ 707234 h 896571"/>
              <a:gd name="connsiteX727" fmla="*/ 2210838 w 2597641"/>
              <a:gd name="connsiteY727" fmla="*/ 710850 h 896571"/>
              <a:gd name="connsiteX728" fmla="*/ 497636 w 2597641"/>
              <a:gd name="connsiteY728" fmla="*/ 700803 h 896571"/>
              <a:gd name="connsiteX729" fmla="*/ 506195 w 2597641"/>
              <a:gd name="connsiteY729" fmla="*/ 704032 h 896571"/>
              <a:gd name="connsiteX730" fmla="*/ 502395 w 2597641"/>
              <a:gd name="connsiteY730" fmla="*/ 710119 h 896571"/>
              <a:gd name="connsiteX731" fmla="*/ 1132787 w 2597641"/>
              <a:gd name="connsiteY731" fmla="*/ 699748 h 896571"/>
              <a:gd name="connsiteX732" fmla="*/ 1143061 w 2597641"/>
              <a:gd name="connsiteY732" fmla="*/ 710393 h 896571"/>
              <a:gd name="connsiteX733" fmla="*/ 1130130 w 2597641"/>
              <a:gd name="connsiteY733" fmla="*/ 710779 h 896571"/>
              <a:gd name="connsiteX734" fmla="*/ 2518139 w 2597641"/>
              <a:gd name="connsiteY734" fmla="*/ 699677 h 896571"/>
              <a:gd name="connsiteX735" fmla="*/ 2529741 w 2597641"/>
              <a:gd name="connsiteY735" fmla="*/ 704806 h 896571"/>
              <a:gd name="connsiteX736" fmla="*/ 2526513 w 2597641"/>
              <a:gd name="connsiteY736" fmla="*/ 713365 h 896571"/>
              <a:gd name="connsiteX737" fmla="*/ 2518525 w 2597641"/>
              <a:gd name="connsiteY737" fmla="*/ 712608 h 896571"/>
              <a:gd name="connsiteX738" fmla="*/ 1210373 w 2597641"/>
              <a:gd name="connsiteY738" fmla="*/ 697431 h 896571"/>
              <a:gd name="connsiteX739" fmla="*/ 1215889 w 2597641"/>
              <a:gd name="connsiteY739" fmla="*/ 698759 h 896571"/>
              <a:gd name="connsiteX740" fmla="*/ 1212088 w 2597641"/>
              <a:gd name="connsiteY740" fmla="*/ 704847 h 896571"/>
              <a:gd name="connsiteX741" fmla="*/ 944522 w 2597641"/>
              <a:gd name="connsiteY741" fmla="*/ 696413 h 896571"/>
              <a:gd name="connsiteX742" fmla="*/ 959168 w 2597641"/>
              <a:gd name="connsiteY742" fmla="*/ 703442 h 896571"/>
              <a:gd name="connsiteX743" fmla="*/ 946052 w 2597641"/>
              <a:gd name="connsiteY743" fmla="*/ 714288 h 896571"/>
              <a:gd name="connsiteX744" fmla="*/ 957654 w 2597641"/>
              <a:gd name="connsiteY744" fmla="*/ 719417 h 896571"/>
              <a:gd name="connsiteX745" fmla="*/ 961841 w 2597641"/>
              <a:gd name="connsiteY745" fmla="*/ 726261 h 896571"/>
              <a:gd name="connsiteX746" fmla="*/ 959756 w 2597641"/>
              <a:gd name="connsiteY746" fmla="*/ 739764 h 896571"/>
              <a:gd name="connsiteX747" fmla="*/ 960899 w 2597641"/>
              <a:gd name="connsiteY747" fmla="*/ 744708 h 896571"/>
              <a:gd name="connsiteX748" fmla="*/ 949682 w 2597641"/>
              <a:gd name="connsiteY748" fmla="*/ 752509 h 896571"/>
              <a:gd name="connsiteX749" fmla="*/ 941696 w 2597641"/>
              <a:gd name="connsiteY749" fmla="*/ 751753 h 896571"/>
              <a:gd name="connsiteX750" fmla="*/ 933708 w 2597641"/>
              <a:gd name="connsiteY750" fmla="*/ 750996 h 896571"/>
              <a:gd name="connsiteX751" fmla="*/ 920962 w 2597641"/>
              <a:gd name="connsiteY751" fmla="*/ 740923 h 896571"/>
              <a:gd name="connsiteX752" fmla="*/ 922291 w 2597641"/>
              <a:gd name="connsiteY752" fmla="*/ 735407 h 896571"/>
              <a:gd name="connsiteX753" fmla="*/ 918676 w 2597641"/>
              <a:gd name="connsiteY753" fmla="*/ 731035 h 896571"/>
              <a:gd name="connsiteX754" fmla="*/ 927606 w 2597641"/>
              <a:gd name="connsiteY754" fmla="*/ 713346 h 896571"/>
              <a:gd name="connsiteX755" fmla="*/ 935593 w 2597641"/>
              <a:gd name="connsiteY755" fmla="*/ 714103 h 896571"/>
              <a:gd name="connsiteX756" fmla="*/ 941865 w 2597641"/>
              <a:gd name="connsiteY756" fmla="*/ 707444 h 896571"/>
              <a:gd name="connsiteX757" fmla="*/ 938250 w 2597641"/>
              <a:gd name="connsiteY757" fmla="*/ 703072 h 896571"/>
              <a:gd name="connsiteX758" fmla="*/ 944522 w 2597641"/>
              <a:gd name="connsiteY758" fmla="*/ 696413 h 896571"/>
              <a:gd name="connsiteX759" fmla="*/ 173402 w 2597641"/>
              <a:gd name="connsiteY759" fmla="*/ 695058 h 896571"/>
              <a:gd name="connsiteX760" fmla="*/ 191664 w 2597641"/>
              <a:gd name="connsiteY760" fmla="*/ 706460 h 896571"/>
              <a:gd name="connsiteX761" fmla="*/ 185391 w 2597641"/>
              <a:gd name="connsiteY761" fmla="*/ 713119 h 896571"/>
              <a:gd name="connsiteX762" fmla="*/ 175504 w 2597641"/>
              <a:gd name="connsiteY762" fmla="*/ 715406 h 896571"/>
              <a:gd name="connsiteX763" fmla="*/ 169988 w 2597641"/>
              <a:gd name="connsiteY763" fmla="*/ 714077 h 896571"/>
              <a:gd name="connsiteX764" fmla="*/ 158201 w 2597641"/>
              <a:gd name="connsiteY764" fmla="*/ 719407 h 896571"/>
              <a:gd name="connsiteX765" fmla="*/ 146598 w 2597641"/>
              <a:gd name="connsiteY765" fmla="*/ 714278 h 896571"/>
              <a:gd name="connsiteX766" fmla="*/ 152299 w 2597641"/>
              <a:gd name="connsiteY766" fmla="*/ 705147 h 896571"/>
              <a:gd name="connsiteX767" fmla="*/ 165802 w 2597641"/>
              <a:gd name="connsiteY767" fmla="*/ 707233 h 896571"/>
              <a:gd name="connsiteX768" fmla="*/ 163515 w 2597641"/>
              <a:gd name="connsiteY768" fmla="*/ 697345 h 896571"/>
              <a:gd name="connsiteX769" fmla="*/ 169030 w 2597641"/>
              <a:gd name="connsiteY769" fmla="*/ 698674 h 896571"/>
              <a:gd name="connsiteX770" fmla="*/ 2544593 w 2597641"/>
              <a:gd name="connsiteY770" fmla="*/ 691607 h 896571"/>
              <a:gd name="connsiteX771" fmla="*/ 2552746 w 2597641"/>
              <a:gd name="connsiteY771" fmla="*/ 691675 h 896571"/>
              <a:gd name="connsiteX772" fmla="*/ 2554461 w 2597641"/>
              <a:gd name="connsiteY772" fmla="*/ 699090 h 896571"/>
              <a:gd name="connsiteX773" fmla="*/ 2544573 w 2597641"/>
              <a:gd name="connsiteY773" fmla="*/ 701377 h 896571"/>
              <a:gd name="connsiteX774" fmla="*/ 2544593 w 2597641"/>
              <a:gd name="connsiteY774" fmla="*/ 691607 h 896571"/>
              <a:gd name="connsiteX775" fmla="*/ 2208165 w 2597641"/>
              <a:gd name="connsiteY775" fmla="*/ 688030 h 896571"/>
              <a:gd name="connsiteX776" fmla="*/ 2203036 w 2597641"/>
              <a:gd name="connsiteY776" fmla="*/ 699633 h 896571"/>
              <a:gd name="connsiteX777" fmla="*/ 2192576 w 2597641"/>
              <a:gd name="connsiteY777" fmla="*/ 699448 h 896571"/>
              <a:gd name="connsiteX778" fmla="*/ 2192762 w 2597641"/>
              <a:gd name="connsiteY778" fmla="*/ 688988 h 896571"/>
              <a:gd name="connsiteX779" fmla="*/ 1030852 w 2597641"/>
              <a:gd name="connsiteY779" fmla="*/ 686864 h 896571"/>
              <a:gd name="connsiteX780" fmla="*/ 1036183 w 2597641"/>
              <a:gd name="connsiteY780" fmla="*/ 698652 h 896571"/>
              <a:gd name="connsiteX781" fmla="*/ 1025152 w 2597641"/>
              <a:gd name="connsiteY781" fmla="*/ 695995 h 896571"/>
              <a:gd name="connsiteX782" fmla="*/ 1103495 w 2597641"/>
              <a:gd name="connsiteY782" fmla="*/ 685690 h 896571"/>
              <a:gd name="connsiteX783" fmla="*/ 1117569 w 2597641"/>
              <a:gd name="connsiteY783" fmla="*/ 690248 h 896571"/>
              <a:gd name="connsiteX784" fmla="*/ 1122900 w 2597641"/>
              <a:gd name="connsiteY784" fmla="*/ 702036 h 896571"/>
              <a:gd name="connsiteX785" fmla="*/ 1111111 w 2597641"/>
              <a:gd name="connsiteY785" fmla="*/ 707365 h 896571"/>
              <a:gd name="connsiteX786" fmla="*/ 1112826 w 2597641"/>
              <a:gd name="connsiteY786" fmla="*/ 714781 h 896571"/>
              <a:gd name="connsiteX787" fmla="*/ 1101223 w 2597641"/>
              <a:gd name="connsiteY787" fmla="*/ 709652 h 896571"/>
              <a:gd name="connsiteX788" fmla="*/ 1091521 w 2597641"/>
              <a:gd name="connsiteY788" fmla="*/ 701480 h 896571"/>
              <a:gd name="connsiteX789" fmla="*/ 1088292 w 2597641"/>
              <a:gd name="connsiteY789" fmla="*/ 710039 h 896571"/>
              <a:gd name="connsiteX790" fmla="*/ 1073461 w 2597641"/>
              <a:gd name="connsiteY790" fmla="*/ 713469 h 896571"/>
              <a:gd name="connsiteX791" fmla="*/ 1069846 w 2597641"/>
              <a:gd name="connsiteY791" fmla="*/ 709096 h 896571"/>
              <a:gd name="connsiteX792" fmla="*/ 1058058 w 2597641"/>
              <a:gd name="connsiteY792" fmla="*/ 714427 h 896571"/>
              <a:gd name="connsiteX793" fmla="*/ 1056343 w 2597641"/>
              <a:gd name="connsiteY793" fmla="*/ 707011 h 896571"/>
              <a:gd name="connsiteX794" fmla="*/ 1065845 w 2597641"/>
              <a:gd name="connsiteY794" fmla="*/ 691793 h 896571"/>
              <a:gd name="connsiteX795" fmla="*/ 1073260 w 2597641"/>
              <a:gd name="connsiteY795" fmla="*/ 690078 h 896571"/>
              <a:gd name="connsiteX796" fmla="*/ 1090950 w 2597641"/>
              <a:gd name="connsiteY796" fmla="*/ 699008 h 896571"/>
              <a:gd name="connsiteX797" fmla="*/ 1098365 w 2597641"/>
              <a:gd name="connsiteY797" fmla="*/ 697293 h 896571"/>
              <a:gd name="connsiteX798" fmla="*/ 837644 w 2597641"/>
              <a:gd name="connsiteY798" fmla="*/ 684672 h 896571"/>
              <a:gd name="connsiteX799" fmla="*/ 836316 w 2597641"/>
              <a:gd name="connsiteY799" fmla="*/ 690187 h 896571"/>
              <a:gd name="connsiteX800" fmla="*/ 830228 w 2597641"/>
              <a:gd name="connsiteY800" fmla="*/ 686387 h 896571"/>
              <a:gd name="connsiteX801" fmla="*/ 2503678 w 2597641"/>
              <a:gd name="connsiteY801" fmla="*/ 682189 h 896571"/>
              <a:gd name="connsiteX802" fmla="*/ 2507108 w 2597641"/>
              <a:gd name="connsiteY802" fmla="*/ 697021 h 896571"/>
              <a:gd name="connsiteX803" fmla="*/ 2497220 w 2597641"/>
              <a:gd name="connsiteY803" fmla="*/ 699307 h 896571"/>
              <a:gd name="connsiteX804" fmla="*/ 2486189 w 2597641"/>
              <a:gd name="connsiteY804" fmla="*/ 696650 h 896571"/>
              <a:gd name="connsiteX805" fmla="*/ 2488274 w 2597641"/>
              <a:gd name="connsiteY805" fmla="*/ 683147 h 896571"/>
              <a:gd name="connsiteX806" fmla="*/ 2496834 w 2597641"/>
              <a:gd name="connsiteY806" fmla="*/ 686376 h 896571"/>
              <a:gd name="connsiteX807" fmla="*/ 1165107 w 2597641"/>
              <a:gd name="connsiteY807" fmla="*/ 681857 h 896571"/>
              <a:gd name="connsiteX808" fmla="*/ 1169866 w 2597641"/>
              <a:gd name="connsiteY808" fmla="*/ 691174 h 896571"/>
              <a:gd name="connsiteX809" fmla="*/ 1161878 w 2597641"/>
              <a:gd name="connsiteY809" fmla="*/ 690417 h 896571"/>
              <a:gd name="connsiteX810" fmla="*/ 1256196 w 2597641"/>
              <a:gd name="connsiteY810" fmla="*/ 681627 h 896571"/>
              <a:gd name="connsiteX811" fmla="*/ 1257910 w 2597641"/>
              <a:gd name="connsiteY811" fmla="*/ 689042 h 896571"/>
              <a:gd name="connsiteX812" fmla="*/ 1252395 w 2597641"/>
              <a:gd name="connsiteY812" fmla="*/ 687713 h 896571"/>
              <a:gd name="connsiteX813" fmla="*/ 1239851 w 2597641"/>
              <a:gd name="connsiteY813" fmla="*/ 701031 h 896571"/>
              <a:gd name="connsiteX814" fmla="*/ 1243466 w 2597641"/>
              <a:gd name="connsiteY814" fmla="*/ 705403 h 896571"/>
              <a:gd name="connsiteX815" fmla="*/ 1237193 w 2597641"/>
              <a:gd name="connsiteY815" fmla="*/ 712062 h 896571"/>
              <a:gd name="connsiteX816" fmla="*/ 1247081 w 2597641"/>
              <a:gd name="connsiteY816" fmla="*/ 709775 h 896571"/>
              <a:gd name="connsiteX817" fmla="*/ 1243466 w 2597641"/>
              <a:gd name="connsiteY817" fmla="*/ 705403 h 896571"/>
              <a:gd name="connsiteX818" fmla="*/ 1255253 w 2597641"/>
              <a:gd name="connsiteY818" fmla="*/ 700073 h 896571"/>
              <a:gd name="connsiteX819" fmla="*/ 1256968 w 2597641"/>
              <a:gd name="connsiteY819" fmla="*/ 707489 h 896571"/>
              <a:gd name="connsiteX820" fmla="*/ 1256010 w 2597641"/>
              <a:gd name="connsiteY820" fmla="*/ 692085 h 896571"/>
              <a:gd name="connsiteX821" fmla="*/ 1257910 w 2597641"/>
              <a:gd name="connsiteY821" fmla="*/ 689042 h 896571"/>
              <a:gd name="connsiteX822" fmla="*/ 1264755 w 2597641"/>
              <a:gd name="connsiteY822" fmla="*/ 684855 h 896571"/>
              <a:gd name="connsiteX823" fmla="*/ 1202757 w 2597641"/>
              <a:gd name="connsiteY823" fmla="*/ 675755 h 896571"/>
              <a:gd name="connsiteX824" fmla="*/ 1202000 w 2597641"/>
              <a:gd name="connsiteY824" fmla="*/ 683742 h 896571"/>
              <a:gd name="connsiteX825" fmla="*/ 1195913 w 2597641"/>
              <a:gd name="connsiteY825" fmla="*/ 679942 h 896571"/>
              <a:gd name="connsiteX826" fmla="*/ 668582 w 2597641"/>
              <a:gd name="connsiteY826" fmla="*/ 674291 h 896571"/>
              <a:gd name="connsiteX827" fmla="*/ 672769 w 2597641"/>
              <a:gd name="connsiteY827" fmla="*/ 681135 h 896571"/>
              <a:gd name="connsiteX828" fmla="*/ 665353 w 2597641"/>
              <a:gd name="connsiteY828" fmla="*/ 682850 h 896571"/>
              <a:gd name="connsiteX829" fmla="*/ 668582 w 2597641"/>
              <a:gd name="connsiteY829" fmla="*/ 674291 h 896571"/>
              <a:gd name="connsiteX830" fmla="*/ 2147496 w 2597641"/>
              <a:gd name="connsiteY830" fmla="*/ 673416 h 896571"/>
              <a:gd name="connsiteX831" fmla="*/ 2153583 w 2597641"/>
              <a:gd name="connsiteY831" fmla="*/ 677216 h 896571"/>
              <a:gd name="connsiteX832" fmla="*/ 2149211 w 2597641"/>
              <a:gd name="connsiteY832" fmla="*/ 680832 h 896571"/>
              <a:gd name="connsiteX833" fmla="*/ 1194198 w 2597641"/>
              <a:gd name="connsiteY833" fmla="*/ 672526 h 896571"/>
              <a:gd name="connsiteX834" fmla="*/ 1195913 w 2597641"/>
              <a:gd name="connsiteY834" fmla="*/ 679942 h 896571"/>
              <a:gd name="connsiteX835" fmla="*/ 1189254 w 2597641"/>
              <a:gd name="connsiteY835" fmla="*/ 673669 h 896571"/>
              <a:gd name="connsiteX836" fmla="*/ 1261896 w 2597641"/>
              <a:gd name="connsiteY836" fmla="*/ 672496 h 896571"/>
              <a:gd name="connsiteX837" fmla="*/ 1263611 w 2597641"/>
              <a:gd name="connsiteY837" fmla="*/ 679912 h 896571"/>
              <a:gd name="connsiteX838" fmla="*/ 1271027 w 2597641"/>
              <a:gd name="connsiteY838" fmla="*/ 678197 h 896571"/>
              <a:gd name="connsiteX839" fmla="*/ 2165370 w 2597641"/>
              <a:gd name="connsiteY839" fmla="*/ 671886 h 896571"/>
              <a:gd name="connsiteX840" fmla="*/ 2173929 w 2597641"/>
              <a:gd name="connsiteY840" fmla="*/ 675115 h 896571"/>
              <a:gd name="connsiteX841" fmla="*/ 2168228 w 2597641"/>
              <a:gd name="connsiteY841" fmla="*/ 684246 h 896571"/>
              <a:gd name="connsiteX842" fmla="*/ 2165185 w 2597641"/>
              <a:gd name="connsiteY842" fmla="*/ 682346 h 896571"/>
              <a:gd name="connsiteX843" fmla="*/ 2561104 w 2597641"/>
              <a:gd name="connsiteY843" fmla="*/ 671513 h 896571"/>
              <a:gd name="connsiteX844" fmla="*/ 2568334 w 2597641"/>
              <a:gd name="connsiteY844" fmla="*/ 680257 h 896571"/>
              <a:gd name="connsiteX845" fmla="*/ 2556546 w 2597641"/>
              <a:gd name="connsiteY845" fmla="*/ 685588 h 896571"/>
              <a:gd name="connsiteX846" fmla="*/ 2561104 w 2597641"/>
              <a:gd name="connsiteY846" fmla="*/ 671513 h 896571"/>
              <a:gd name="connsiteX847" fmla="*/ 2304043 w 2597641"/>
              <a:gd name="connsiteY847" fmla="*/ 668768 h 896571"/>
              <a:gd name="connsiteX848" fmla="*/ 2306282 w 2597641"/>
              <a:gd name="connsiteY848" fmla="*/ 673153 h 896571"/>
              <a:gd name="connsiteX849" fmla="*/ 2305525 w 2597641"/>
              <a:gd name="connsiteY849" fmla="*/ 681139 h 896571"/>
              <a:gd name="connsiteX850" fmla="*/ 2327202 w 2597641"/>
              <a:gd name="connsiteY850" fmla="*/ 673523 h 896571"/>
              <a:gd name="connsiteX851" fmla="*/ 2329488 w 2597641"/>
              <a:gd name="connsiteY851" fmla="*/ 683410 h 896571"/>
              <a:gd name="connsiteX852" fmla="*/ 2336331 w 2597641"/>
              <a:gd name="connsiteY852" fmla="*/ 679224 h 896571"/>
              <a:gd name="connsiteX853" fmla="*/ 2347933 w 2597641"/>
              <a:gd name="connsiteY853" fmla="*/ 684353 h 896571"/>
              <a:gd name="connsiteX854" fmla="*/ 2352306 w 2597641"/>
              <a:gd name="connsiteY854" fmla="*/ 680737 h 896571"/>
              <a:gd name="connsiteX855" fmla="*/ 2354592 w 2597641"/>
              <a:gd name="connsiteY855" fmla="*/ 690625 h 896571"/>
              <a:gd name="connsiteX856" fmla="*/ 2361252 w 2597641"/>
              <a:gd name="connsiteY856" fmla="*/ 696898 h 896571"/>
              <a:gd name="connsiteX857" fmla="*/ 2359922 w 2597641"/>
              <a:gd name="connsiteY857" fmla="*/ 702413 h 896571"/>
              <a:gd name="connsiteX858" fmla="*/ 2366010 w 2597641"/>
              <a:gd name="connsiteY858" fmla="*/ 706213 h 896571"/>
              <a:gd name="connsiteX859" fmla="*/ 2363924 w 2597641"/>
              <a:gd name="connsiteY859" fmla="*/ 719716 h 896571"/>
              <a:gd name="connsiteX860" fmla="*/ 2366335 w 2597641"/>
              <a:gd name="connsiteY860" fmla="*/ 722632 h 896571"/>
              <a:gd name="connsiteX861" fmla="*/ 2363167 w 2597641"/>
              <a:gd name="connsiteY861" fmla="*/ 727704 h 896571"/>
              <a:gd name="connsiteX862" fmla="*/ 2358038 w 2597641"/>
              <a:gd name="connsiteY862" fmla="*/ 739306 h 896571"/>
              <a:gd name="connsiteX863" fmla="*/ 2361653 w 2597641"/>
              <a:gd name="connsiteY863" fmla="*/ 743678 h 896571"/>
              <a:gd name="connsiteX864" fmla="*/ 2351765 w 2597641"/>
              <a:gd name="connsiteY864" fmla="*/ 745965 h 896571"/>
              <a:gd name="connsiteX865" fmla="*/ 2339978 w 2597641"/>
              <a:gd name="connsiteY865" fmla="*/ 751295 h 896571"/>
              <a:gd name="connsiteX866" fmla="*/ 2344165 w 2597641"/>
              <a:gd name="connsiteY866" fmla="*/ 758139 h 896571"/>
              <a:gd name="connsiteX867" fmla="*/ 2339035 w 2597641"/>
              <a:gd name="connsiteY867" fmla="*/ 769741 h 896571"/>
              <a:gd name="connsiteX868" fmla="*/ 2331048 w 2597641"/>
              <a:gd name="connsiteY868" fmla="*/ 768984 h 896571"/>
              <a:gd name="connsiteX869" fmla="*/ 2323817 w 2597641"/>
              <a:gd name="connsiteY869" fmla="*/ 760240 h 896571"/>
              <a:gd name="connsiteX870" fmla="*/ 2322102 w 2597641"/>
              <a:gd name="connsiteY870" fmla="*/ 752824 h 896571"/>
              <a:gd name="connsiteX871" fmla="*/ 2300798 w 2597641"/>
              <a:gd name="connsiteY871" fmla="*/ 739523 h 896571"/>
              <a:gd name="connsiteX872" fmla="*/ 2293382 w 2597641"/>
              <a:gd name="connsiteY872" fmla="*/ 741238 h 896571"/>
              <a:gd name="connsiteX873" fmla="*/ 2296611 w 2597641"/>
              <a:gd name="connsiteY873" fmla="*/ 732679 h 896571"/>
              <a:gd name="connsiteX874" fmla="*/ 2294896 w 2597641"/>
              <a:gd name="connsiteY874" fmla="*/ 725263 h 896571"/>
              <a:gd name="connsiteX875" fmla="*/ 2290709 w 2597641"/>
              <a:gd name="connsiteY875" fmla="*/ 718419 h 896571"/>
              <a:gd name="connsiteX876" fmla="*/ 2279108 w 2597641"/>
              <a:gd name="connsiteY876" fmla="*/ 713290 h 896571"/>
              <a:gd name="connsiteX877" fmla="*/ 2290323 w 2597641"/>
              <a:gd name="connsiteY877" fmla="*/ 705488 h 896571"/>
              <a:gd name="connsiteX878" fmla="*/ 2288608 w 2597641"/>
              <a:gd name="connsiteY878" fmla="*/ 698072 h 896571"/>
              <a:gd name="connsiteX879" fmla="*/ 2300582 w 2597641"/>
              <a:gd name="connsiteY879" fmla="*/ 682282 h 896571"/>
              <a:gd name="connsiteX880" fmla="*/ 2295823 w 2597641"/>
              <a:gd name="connsiteY880" fmla="*/ 672967 h 896571"/>
              <a:gd name="connsiteX881" fmla="*/ 323430 w 2597641"/>
              <a:gd name="connsiteY881" fmla="*/ 668175 h 896571"/>
              <a:gd name="connsiteX882" fmla="*/ 329683 w 2597641"/>
              <a:gd name="connsiteY882" fmla="*/ 671287 h 896571"/>
              <a:gd name="connsiteX883" fmla="*/ 331232 w 2597641"/>
              <a:gd name="connsiteY883" fmla="*/ 679392 h 896571"/>
              <a:gd name="connsiteX884" fmla="*/ 323817 w 2597641"/>
              <a:gd name="connsiteY884" fmla="*/ 681107 h 896571"/>
              <a:gd name="connsiteX885" fmla="*/ 841630 w 2597641"/>
              <a:gd name="connsiteY885" fmla="*/ 668125 h 896571"/>
              <a:gd name="connsiteX886" fmla="*/ 837644 w 2597641"/>
              <a:gd name="connsiteY886" fmla="*/ 684672 h 896571"/>
              <a:gd name="connsiteX887" fmla="*/ 830985 w 2597641"/>
              <a:gd name="connsiteY887" fmla="*/ 678399 h 896571"/>
              <a:gd name="connsiteX888" fmla="*/ 834214 w 2597641"/>
              <a:gd name="connsiteY888" fmla="*/ 669840 h 896571"/>
              <a:gd name="connsiteX889" fmla="*/ 841630 w 2597641"/>
              <a:gd name="connsiteY889" fmla="*/ 668125 h 896571"/>
              <a:gd name="connsiteX890" fmla="*/ 2202449 w 2597641"/>
              <a:gd name="connsiteY890" fmla="*/ 663312 h 896571"/>
              <a:gd name="connsiteX891" fmla="*/ 2200935 w 2597641"/>
              <a:gd name="connsiteY891" fmla="*/ 679287 h 896571"/>
              <a:gd name="connsiteX892" fmla="*/ 2191047 w 2597641"/>
              <a:gd name="connsiteY892" fmla="*/ 681573 h 896571"/>
              <a:gd name="connsiteX893" fmla="*/ 2202449 w 2597641"/>
              <a:gd name="connsiteY893" fmla="*/ 663312 h 896571"/>
              <a:gd name="connsiteX894" fmla="*/ 1212258 w 2597641"/>
              <a:gd name="connsiteY894" fmla="*/ 660538 h 896571"/>
              <a:gd name="connsiteX895" fmla="*/ 1217017 w 2597641"/>
              <a:gd name="connsiteY895" fmla="*/ 669854 h 896571"/>
              <a:gd name="connsiteX896" fmla="*/ 1223676 w 2597641"/>
              <a:gd name="connsiteY896" fmla="*/ 676126 h 896571"/>
              <a:gd name="connsiteX897" fmla="*/ 1208844 w 2597641"/>
              <a:gd name="connsiteY897" fmla="*/ 679556 h 896571"/>
              <a:gd name="connsiteX898" fmla="*/ 1212073 w 2597641"/>
              <a:gd name="connsiteY898" fmla="*/ 670997 h 896571"/>
              <a:gd name="connsiteX899" fmla="*/ 1205414 w 2597641"/>
              <a:gd name="connsiteY899" fmla="*/ 664725 h 896571"/>
              <a:gd name="connsiteX900" fmla="*/ 154368 w 2597641"/>
              <a:gd name="connsiteY900" fmla="*/ 657795 h 896571"/>
              <a:gd name="connsiteX901" fmla="*/ 174530 w 2597641"/>
              <a:gd name="connsiteY901" fmla="*/ 666153 h 896571"/>
              <a:gd name="connsiteX902" fmla="*/ 160455 w 2597641"/>
              <a:gd name="connsiteY902" fmla="*/ 661595 h 896571"/>
              <a:gd name="connsiteX903" fmla="*/ 152468 w 2597641"/>
              <a:gd name="connsiteY903" fmla="*/ 660838 h 896571"/>
              <a:gd name="connsiteX904" fmla="*/ 2300034 w 2597641"/>
              <a:gd name="connsiteY904" fmla="*/ 657257 h 896571"/>
              <a:gd name="connsiteX905" fmla="*/ 2302852 w 2597641"/>
              <a:gd name="connsiteY905" fmla="*/ 658321 h 896571"/>
              <a:gd name="connsiteX906" fmla="*/ 2305139 w 2597641"/>
              <a:gd name="connsiteY906" fmla="*/ 668209 h 896571"/>
              <a:gd name="connsiteX907" fmla="*/ 2304043 w 2597641"/>
              <a:gd name="connsiteY907" fmla="*/ 668768 h 896571"/>
              <a:gd name="connsiteX908" fmla="*/ 2302118 w 2597641"/>
              <a:gd name="connsiteY908" fmla="*/ 665001 h 896571"/>
              <a:gd name="connsiteX909" fmla="*/ 529184 w 2597641"/>
              <a:gd name="connsiteY909" fmla="*/ 657050 h 896571"/>
              <a:gd name="connsiteX910" fmla="*/ 535843 w 2597641"/>
              <a:gd name="connsiteY910" fmla="*/ 663323 h 896571"/>
              <a:gd name="connsiteX911" fmla="*/ 524626 w 2597641"/>
              <a:gd name="connsiteY911" fmla="*/ 671125 h 896571"/>
              <a:gd name="connsiteX912" fmla="*/ 525198 w 2597641"/>
              <a:gd name="connsiteY912" fmla="*/ 673597 h 896571"/>
              <a:gd name="connsiteX913" fmla="*/ 520254 w 2597641"/>
              <a:gd name="connsiteY913" fmla="*/ 674740 h 896571"/>
              <a:gd name="connsiteX914" fmla="*/ 521768 w 2597641"/>
              <a:gd name="connsiteY914" fmla="*/ 658765 h 896571"/>
              <a:gd name="connsiteX915" fmla="*/ 529184 w 2597641"/>
              <a:gd name="connsiteY915" fmla="*/ 657050 h 896571"/>
              <a:gd name="connsiteX916" fmla="*/ 229483 w 2597641"/>
              <a:gd name="connsiteY916" fmla="*/ 656049 h 896571"/>
              <a:gd name="connsiteX917" fmla="*/ 237285 w 2597641"/>
              <a:gd name="connsiteY917" fmla="*/ 667265 h 896571"/>
              <a:gd name="connsiteX918" fmla="*/ 235771 w 2597641"/>
              <a:gd name="connsiteY918" fmla="*/ 683239 h 896571"/>
              <a:gd name="connsiteX919" fmla="*/ 225426 w 2597641"/>
              <a:gd name="connsiteY919" fmla="*/ 683549 h 896571"/>
              <a:gd name="connsiteX920" fmla="*/ 225312 w 2597641"/>
              <a:gd name="connsiteY920" fmla="*/ 683054 h 896571"/>
              <a:gd name="connsiteX921" fmla="*/ 222840 w 2597641"/>
              <a:gd name="connsiteY921" fmla="*/ 683626 h 896571"/>
              <a:gd name="connsiteX922" fmla="*/ 225426 w 2597641"/>
              <a:gd name="connsiteY922" fmla="*/ 683549 h 896571"/>
              <a:gd name="connsiteX923" fmla="*/ 225883 w 2597641"/>
              <a:gd name="connsiteY923" fmla="*/ 685526 h 896571"/>
              <a:gd name="connsiteX924" fmla="*/ 214853 w 2597641"/>
              <a:gd name="connsiteY924" fmla="*/ 682869 h 896571"/>
              <a:gd name="connsiteX925" fmla="*/ 210481 w 2597641"/>
              <a:gd name="connsiteY925" fmla="*/ 686484 h 896571"/>
              <a:gd name="connsiteX926" fmla="*/ 202494 w 2597641"/>
              <a:gd name="connsiteY926" fmla="*/ 685728 h 896571"/>
              <a:gd name="connsiteX927" fmla="*/ 209338 w 2597641"/>
              <a:gd name="connsiteY927" fmla="*/ 681541 h 896571"/>
              <a:gd name="connsiteX928" fmla="*/ 197735 w 2597641"/>
              <a:gd name="connsiteY928" fmla="*/ 676412 h 896571"/>
              <a:gd name="connsiteX929" fmla="*/ 197349 w 2597641"/>
              <a:gd name="connsiteY929" fmla="*/ 663480 h 896571"/>
              <a:gd name="connsiteX930" fmla="*/ 210280 w 2597641"/>
              <a:gd name="connsiteY930" fmla="*/ 663094 h 896571"/>
              <a:gd name="connsiteX931" fmla="*/ 212180 w 2597641"/>
              <a:gd name="connsiteY931" fmla="*/ 660050 h 896571"/>
              <a:gd name="connsiteX932" fmla="*/ 217695 w 2597641"/>
              <a:gd name="connsiteY932" fmla="*/ 661379 h 896571"/>
              <a:gd name="connsiteX933" fmla="*/ 62708 w 2597641"/>
              <a:gd name="connsiteY933" fmla="*/ 655555 h 896571"/>
              <a:gd name="connsiteX934" fmla="*/ 76782 w 2597641"/>
              <a:gd name="connsiteY934" fmla="*/ 660113 h 896571"/>
              <a:gd name="connsiteX935" fmla="*/ 74697 w 2597641"/>
              <a:gd name="connsiteY935" fmla="*/ 673616 h 896571"/>
              <a:gd name="connsiteX936" fmla="*/ 67281 w 2597641"/>
              <a:gd name="connsiteY936" fmla="*/ 675331 h 896571"/>
              <a:gd name="connsiteX937" fmla="*/ 55678 w 2597641"/>
              <a:gd name="connsiteY937" fmla="*/ 670202 h 896571"/>
              <a:gd name="connsiteX938" fmla="*/ 60236 w 2597641"/>
              <a:gd name="connsiteY938" fmla="*/ 656127 h 896571"/>
              <a:gd name="connsiteX939" fmla="*/ 1065258 w 2597641"/>
              <a:gd name="connsiteY939" fmla="*/ 655471 h 896571"/>
              <a:gd name="connsiteX940" fmla="*/ 1069445 w 2597641"/>
              <a:gd name="connsiteY940" fmla="*/ 662315 h 896571"/>
              <a:gd name="connsiteX941" fmla="*/ 1067545 w 2597641"/>
              <a:gd name="connsiteY941" fmla="*/ 665359 h 896571"/>
              <a:gd name="connsiteX942" fmla="*/ 1059557 w 2597641"/>
              <a:gd name="connsiteY942" fmla="*/ 664602 h 896571"/>
              <a:gd name="connsiteX943" fmla="*/ 1196685 w 2597641"/>
              <a:gd name="connsiteY943" fmla="*/ 653723 h 896571"/>
              <a:gd name="connsiteX944" fmla="*/ 1205599 w 2597641"/>
              <a:gd name="connsiteY944" fmla="*/ 654265 h 896571"/>
              <a:gd name="connsiteX945" fmla="*/ 1204270 w 2597641"/>
              <a:gd name="connsiteY945" fmla="*/ 659781 h 896571"/>
              <a:gd name="connsiteX946" fmla="*/ 1205414 w 2597641"/>
              <a:gd name="connsiteY946" fmla="*/ 664725 h 896571"/>
              <a:gd name="connsiteX947" fmla="*/ 1199899 w 2597641"/>
              <a:gd name="connsiteY947" fmla="*/ 663397 h 896571"/>
              <a:gd name="connsiteX948" fmla="*/ 1199714 w 2597641"/>
              <a:gd name="connsiteY948" fmla="*/ 673855 h 896571"/>
              <a:gd name="connsiteX949" fmla="*/ 1193055 w 2597641"/>
              <a:gd name="connsiteY949" fmla="*/ 667583 h 896571"/>
              <a:gd name="connsiteX950" fmla="*/ 1199898 w 2597641"/>
              <a:gd name="connsiteY950" fmla="*/ 663396 h 896571"/>
              <a:gd name="connsiteX951" fmla="*/ 1197426 w 2597641"/>
              <a:gd name="connsiteY951" fmla="*/ 663968 h 896571"/>
              <a:gd name="connsiteX952" fmla="*/ 1196283 w 2597641"/>
              <a:gd name="connsiteY952" fmla="*/ 659024 h 896571"/>
              <a:gd name="connsiteX953" fmla="*/ 1191339 w 2597641"/>
              <a:gd name="connsiteY953" fmla="*/ 660167 h 896571"/>
              <a:gd name="connsiteX954" fmla="*/ 1196685 w 2597641"/>
              <a:gd name="connsiteY954" fmla="*/ 653723 h 896571"/>
              <a:gd name="connsiteX955" fmla="*/ 98457 w 2597641"/>
              <a:gd name="connsiteY955" fmla="*/ 652496 h 896571"/>
              <a:gd name="connsiteX956" fmla="*/ 107017 w 2597641"/>
              <a:gd name="connsiteY956" fmla="*/ 655725 h 896571"/>
              <a:gd name="connsiteX957" fmla="*/ 100172 w 2597641"/>
              <a:gd name="connsiteY957" fmla="*/ 659912 h 896571"/>
              <a:gd name="connsiteX958" fmla="*/ 96557 w 2597641"/>
              <a:gd name="connsiteY958" fmla="*/ 655540 h 896571"/>
              <a:gd name="connsiteX959" fmla="*/ 2199590 w 2597641"/>
              <a:gd name="connsiteY959" fmla="*/ 650952 h 896571"/>
              <a:gd name="connsiteX960" fmla="*/ 2188374 w 2597641"/>
              <a:gd name="connsiteY960" fmla="*/ 658754 h 896571"/>
              <a:gd name="connsiteX961" fmla="*/ 2199590 w 2597641"/>
              <a:gd name="connsiteY961" fmla="*/ 650952 h 896571"/>
              <a:gd name="connsiteX962" fmla="*/ 1001360 w 2597641"/>
              <a:gd name="connsiteY962" fmla="*/ 649416 h 896571"/>
              <a:gd name="connsiteX963" fmla="*/ 1006690 w 2597641"/>
              <a:gd name="connsiteY963" fmla="*/ 661204 h 896571"/>
              <a:gd name="connsiteX964" fmla="*/ 999274 w 2597641"/>
              <a:gd name="connsiteY964" fmla="*/ 662919 h 896571"/>
              <a:gd name="connsiteX965" fmla="*/ 995474 w 2597641"/>
              <a:gd name="connsiteY965" fmla="*/ 669006 h 896571"/>
              <a:gd name="connsiteX966" fmla="*/ 989958 w 2597641"/>
              <a:gd name="connsiteY966" fmla="*/ 667677 h 896571"/>
              <a:gd name="connsiteX967" fmla="*/ 1264168 w 2597641"/>
              <a:gd name="connsiteY967" fmla="*/ 648534 h 896571"/>
              <a:gd name="connsiteX968" fmla="*/ 1263410 w 2597641"/>
              <a:gd name="connsiteY968" fmla="*/ 656521 h 896571"/>
              <a:gd name="connsiteX969" fmla="*/ 1265125 w 2597641"/>
              <a:gd name="connsiteY969" fmla="*/ 663937 h 896571"/>
              <a:gd name="connsiteX970" fmla="*/ 1261510 w 2597641"/>
              <a:gd name="connsiteY970" fmla="*/ 659564 h 896571"/>
              <a:gd name="connsiteX971" fmla="*/ 1249722 w 2597641"/>
              <a:gd name="connsiteY971" fmla="*/ 664895 h 896571"/>
              <a:gd name="connsiteX972" fmla="*/ 1256953 w 2597641"/>
              <a:gd name="connsiteY972" fmla="*/ 673639 h 896571"/>
              <a:gd name="connsiteX973" fmla="*/ 1258281 w 2597641"/>
              <a:gd name="connsiteY973" fmla="*/ 668124 h 896571"/>
              <a:gd name="connsiteX974" fmla="*/ 1263797 w 2597641"/>
              <a:gd name="connsiteY974" fmla="*/ 669452 h 896571"/>
              <a:gd name="connsiteX975" fmla="*/ 1265125 w 2597641"/>
              <a:gd name="connsiteY975" fmla="*/ 663937 h 896571"/>
              <a:gd name="connsiteX976" fmla="*/ 1266929 w 2597641"/>
              <a:gd name="connsiteY976" fmla="*/ 657661 h 896571"/>
              <a:gd name="connsiteX977" fmla="*/ 1264168 w 2597641"/>
              <a:gd name="connsiteY977" fmla="*/ 648534 h 896571"/>
              <a:gd name="connsiteX978" fmla="*/ 433336 w 2597641"/>
              <a:gd name="connsiteY978" fmla="*/ 647967 h 896571"/>
              <a:gd name="connsiteX979" fmla="*/ 429536 w 2597641"/>
              <a:gd name="connsiteY979" fmla="*/ 654054 h 896571"/>
              <a:gd name="connsiteX980" fmla="*/ 428392 w 2597641"/>
              <a:gd name="connsiteY980" fmla="*/ 649110 h 896571"/>
              <a:gd name="connsiteX981" fmla="*/ 2201491 w 2597641"/>
              <a:gd name="connsiteY981" fmla="*/ 647909 h 896571"/>
              <a:gd name="connsiteX982" fmla="*/ 2210622 w 2597641"/>
              <a:gd name="connsiteY982" fmla="*/ 653610 h 896571"/>
              <a:gd name="connsiteX983" fmla="*/ 2203206 w 2597641"/>
              <a:gd name="connsiteY983" fmla="*/ 655325 h 896571"/>
              <a:gd name="connsiteX984" fmla="*/ 1077994 w 2597641"/>
              <a:gd name="connsiteY984" fmla="*/ 644389 h 896571"/>
              <a:gd name="connsiteX985" fmla="*/ 1084462 w 2597641"/>
              <a:gd name="connsiteY985" fmla="*/ 648427 h 896571"/>
              <a:gd name="connsiteX986" fmla="*/ 1072673 w 2597641"/>
              <a:gd name="connsiteY986" fmla="*/ 653757 h 896571"/>
              <a:gd name="connsiteX987" fmla="*/ 1070958 w 2597641"/>
              <a:gd name="connsiteY987" fmla="*/ 646341 h 896571"/>
              <a:gd name="connsiteX988" fmla="*/ 1077994 w 2597641"/>
              <a:gd name="connsiteY988" fmla="*/ 644389 h 896571"/>
              <a:gd name="connsiteX989" fmla="*/ 1194754 w 2597641"/>
              <a:gd name="connsiteY989" fmla="*/ 641149 h 896571"/>
              <a:gd name="connsiteX990" fmla="*/ 1193997 w 2597641"/>
              <a:gd name="connsiteY990" fmla="*/ 649137 h 896571"/>
              <a:gd name="connsiteX991" fmla="*/ 1187910 w 2597641"/>
              <a:gd name="connsiteY991" fmla="*/ 645336 h 896571"/>
              <a:gd name="connsiteX992" fmla="*/ 2109821 w 2597641"/>
              <a:gd name="connsiteY992" fmla="*/ 639754 h 896571"/>
              <a:gd name="connsiteX993" fmla="*/ 2110201 w 2597641"/>
              <a:gd name="connsiteY993" fmla="*/ 640416 h 896571"/>
              <a:gd name="connsiteX994" fmla="*/ 2109541 w 2597641"/>
              <a:gd name="connsiteY994" fmla="*/ 640203 h 896571"/>
              <a:gd name="connsiteX995" fmla="*/ 776960 w 2597641"/>
              <a:gd name="connsiteY995" fmla="*/ 636208 h 896571"/>
              <a:gd name="connsiteX996" fmla="*/ 765743 w 2597641"/>
              <a:gd name="connsiteY996" fmla="*/ 644010 h 896571"/>
              <a:gd name="connsiteX997" fmla="*/ 776960 w 2597641"/>
              <a:gd name="connsiteY997" fmla="*/ 636208 h 896571"/>
              <a:gd name="connsiteX998" fmla="*/ 1206542 w 2597641"/>
              <a:gd name="connsiteY998" fmla="*/ 635819 h 896571"/>
              <a:gd name="connsiteX999" fmla="*/ 1215673 w 2597641"/>
              <a:gd name="connsiteY999" fmla="*/ 641520 h 896571"/>
              <a:gd name="connsiteX1000" fmla="*/ 1203884 w 2597641"/>
              <a:gd name="connsiteY1000" fmla="*/ 646850 h 896571"/>
              <a:gd name="connsiteX1001" fmla="*/ 1202169 w 2597641"/>
              <a:gd name="connsiteY1001" fmla="*/ 639434 h 896571"/>
              <a:gd name="connsiteX1002" fmla="*/ 2107543 w 2597641"/>
              <a:gd name="connsiteY1002" fmla="*/ 635782 h 896571"/>
              <a:gd name="connsiteX1003" fmla="*/ 2123518 w 2597641"/>
              <a:gd name="connsiteY1003" fmla="*/ 637296 h 896571"/>
              <a:gd name="connsiteX1004" fmla="*/ 2122189 w 2597641"/>
              <a:gd name="connsiteY1004" fmla="*/ 642812 h 896571"/>
              <a:gd name="connsiteX1005" fmla="*/ 2116674 w 2597641"/>
              <a:gd name="connsiteY1005" fmla="*/ 641483 h 896571"/>
              <a:gd name="connsiteX1006" fmla="*/ 2110165 w 2597641"/>
              <a:gd name="connsiteY1006" fmla="*/ 639204 h 896571"/>
              <a:gd name="connsiteX1007" fmla="*/ 2109821 w 2597641"/>
              <a:gd name="connsiteY1007" fmla="*/ 639754 h 896571"/>
              <a:gd name="connsiteX1008" fmla="*/ 1195511 w 2597641"/>
              <a:gd name="connsiteY1008" fmla="*/ 633162 h 896571"/>
              <a:gd name="connsiteX1009" fmla="*/ 1202169 w 2597641"/>
              <a:gd name="connsiteY1009" fmla="*/ 639434 h 896571"/>
              <a:gd name="connsiteX1010" fmla="*/ 1194754 w 2597641"/>
              <a:gd name="connsiteY1010" fmla="*/ 641149 h 896571"/>
              <a:gd name="connsiteX1011" fmla="*/ 1194754 w 2597641"/>
              <a:gd name="connsiteY1011" fmla="*/ 641149 h 896571"/>
              <a:gd name="connsiteX1012" fmla="*/ 1175921 w 2597641"/>
              <a:gd name="connsiteY1012" fmla="*/ 627275 h 896571"/>
              <a:gd name="connsiteX1013" fmla="*/ 1182008 w 2597641"/>
              <a:gd name="connsiteY1013" fmla="*/ 631076 h 896571"/>
              <a:gd name="connsiteX1014" fmla="*/ 1177636 w 2597641"/>
              <a:gd name="connsiteY1014" fmla="*/ 634691 h 896571"/>
              <a:gd name="connsiteX1015" fmla="*/ 894095 w 2597641"/>
              <a:gd name="connsiteY1015" fmla="*/ 624743 h 896571"/>
              <a:gd name="connsiteX1016" fmla="*/ 890294 w 2597641"/>
              <a:gd name="connsiteY1016" fmla="*/ 630831 h 896571"/>
              <a:gd name="connsiteX1017" fmla="*/ 884207 w 2597641"/>
              <a:gd name="connsiteY1017" fmla="*/ 627030 h 896571"/>
              <a:gd name="connsiteX1018" fmla="*/ 961794 w 2597641"/>
              <a:gd name="connsiteY1018" fmla="*/ 624712 h 896571"/>
              <a:gd name="connsiteX1019" fmla="*/ 967881 w 2597641"/>
              <a:gd name="connsiteY1019" fmla="*/ 628513 h 896571"/>
              <a:gd name="connsiteX1020" fmla="*/ 957993 w 2597641"/>
              <a:gd name="connsiteY1020" fmla="*/ 630800 h 896571"/>
              <a:gd name="connsiteX1021" fmla="*/ 73722 w 2597641"/>
              <a:gd name="connsiteY1021" fmla="*/ 624363 h 896571"/>
              <a:gd name="connsiteX1022" fmla="*/ 94456 w 2597641"/>
              <a:gd name="connsiteY1022" fmla="*/ 635193 h 896571"/>
              <a:gd name="connsiteX1023" fmla="*/ 96171 w 2597641"/>
              <a:gd name="connsiteY1023" fmla="*/ 642609 h 896571"/>
              <a:gd name="connsiteX1024" fmla="*/ 84383 w 2597641"/>
              <a:gd name="connsiteY1024" fmla="*/ 647939 h 896571"/>
              <a:gd name="connsiteX1025" fmla="*/ 83054 w 2597641"/>
              <a:gd name="connsiteY1025" fmla="*/ 653454 h 896571"/>
              <a:gd name="connsiteX1026" fmla="*/ 60421 w 2597641"/>
              <a:gd name="connsiteY1026" fmla="*/ 645668 h 896571"/>
              <a:gd name="connsiteX1027" fmla="*/ 69351 w 2597641"/>
              <a:gd name="connsiteY1027" fmla="*/ 627978 h 896571"/>
              <a:gd name="connsiteX1028" fmla="*/ 74866 w 2597641"/>
              <a:gd name="connsiteY1028" fmla="*/ 629307 h 896571"/>
              <a:gd name="connsiteX1029" fmla="*/ 1227073 w 2597641"/>
              <a:gd name="connsiteY1029" fmla="*/ 623258 h 896571"/>
              <a:gd name="connsiteX1030" fmla="*/ 1232589 w 2597641"/>
              <a:gd name="connsiteY1030" fmla="*/ 624587 h 896571"/>
              <a:gd name="connsiteX1031" fmla="*/ 1224988 w 2597641"/>
              <a:gd name="connsiteY1031" fmla="*/ 636762 h 896571"/>
              <a:gd name="connsiteX1032" fmla="*/ 1031393 w 2597641"/>
              <a:gd name="connsiteY1032" fmla="*/ 621637 h 896571"/>
              <a:gd name="connsiteX1033" fmla="*/ 1033680 w 2597641"/>
              <a:gd name="connsiteY1033" fmla="*/ 631525 h 896571"/>
              <a:gd name="connsiteX1034" fmla="*/ 1037480 w 2597641"/>
              <a:gd name="connsiteY1034" fmla="*/ 625438 h 896571"/>
              <a:gd name="connsiteX1035" fmla="*/ 1039767 w 2597641"/>
              <a:gd name="connsiteY1035" fmla="*/ 635325 h 896571"/>
              <a:gd name="connsiteX1036" fmla="*/ 1034251 w 2597641"/>
              <a:gd name="connsiteY1036" fmla="*/ 633997 h 896571"/>
              <a:gd name="connsiteX1037" fmla="*/ 1031022 w 2597641"/>
              <a:gd name="connsiteY1037" fmla="*/ 642556 h 896571"/>
              <a:gd name="connsiteX1038" fmla="*/ 1023607 w 2597641"/>
              <a:gd name="connsiteY1038" fmla="*/ 644271 h 896571"/>
              <a:gd name="connsiteX1039" fmla="*/ 1014477 w 2597641"/>
              <a:gd name="connsiteY1039" fmla="*/ 638570 h 896571"/>
              <a:gd name="connsiteX1040" fmla="*/ 1010104 w 2597641"/>
              <a:gd name="connsiteY1040" fmla="*/ 642185 h 896571"/>
              <a:gd name="connsiteX1041" fmla="*/ 1007818 w 2597641"/>
              <a:gd name="connsiteY1041" fmla="*/ 632297 h 896571"/>
              <a:gd name="connsiteX1042" fmla="*/ 1013333 w 2597641"/>
              <a:gd name="connsiteY1042" fmla="*/ 633626 h 896571"/>
              <a:gd name="connsiteX1043" fmla="*/ 1016289 w 2597641"/>
              <a:gd name="connsiteY1043" fmla="*/ 629670 h 896571"/>
              <a:gd name="connsiteX1044" fmla="*/ 1016247 w 2597641"/>
              <a:gd name="connsiteY1044" fmla="*/ 630389 h 896571"/>
              <a:gd name="connsiteX1045" fmla="*/ 1016751 w 2597641"/>
              <a:gd name="connsiteY1045" fmla="*/ 629052 h 896571"/>
              <a:gd name="connsiteX1046" fmla="*/ 1016289 w 2597641"/>
              <a:gd name="connsiteY1046" fmla="*/ 629670 h 896571"/>
              <a:gd name="connsiteX1047" fmla="*/ 1016561 w 2597641"/>
              <a:gd name="connsiteY1047" fmla="*/ 625067 h 896571"/>
              <a:gd name="connsiteX1048" fmla="*/ 1031393 w 2597641"/>
              <a:gd name="connsiteY1048" fmla="*/ 621637 h 896571"/>
              <a:gd name="connsiteX1049" fmla="*/ 2221065 w 2597641"/>
              <a:gd name="connsiteY1049" fmla="*/ 619945 h 896571"/>
              <a:gd name="connsiteX1050" fmla="*/ 2227152 w 2597641"/>
              <a:gd name="connsiteY1050" fmla="*/ 623746 h 896571"/>
              <a:gd name="connsiteX1051" fmla="*/ 2220308 w 2597641"/>
              <a:gd name="connsiteY1051" fmla="*/ 627933 h 896571"/>
              <a:gd name="connsiteX1052" fmla="*/ 1213000 w 2597641"/>
              <a:gd name="connsiteY1052" fmla="*/ 618701 h 896571"/>
              <a:gd name="connsiteX1053" fmla="*/ 1214714 w 2597641"/>
              <a:gd name="connsiteY1053" fmla="*/ 626117 h 896571"/>
              <a:gd name="connsiteX1054" fmla="*/ 1206727 w 2597641"/>
              <a:gd name="connsiteY1054" fmla="*/ 625360 h 896571"/>
              <a:gd name="connsiteX1055" fmla="*/ 2132352 w 2597641"/>
              <a:gd name="connsiteY1055" fmla="*/ 618495 h 896571"/>
              <a:gd name="connsiteX1056" fmla="*/ 2133647 w 2597641"/>
              <a:gd name="connsiteY1056" fmla="*/ 619696 h 896571"/>
              <a:gd name="connsiteX1057" fmla="*/ 2132149 w 2597641"/>
              <a:gd name="connsiteY1057" fmla="*/ 618496 h 896571"/>
              <a:gd name="connsiteX1058" fmla="*/ 285563 w 2597641"/>
              <a:gd name="connsiteY1058" fmla="*/ 617038 h 896571"/>
              <a:gd name="connsiteX1059" fmla="*/ 292222 w 2597641"/>
              <a:gd name="connsiteY1059" fmla="*/ 623311 h 896571"/>
              <a:gd name="connsiteX1060" fmla="*/ 304010 w 2597641"/>
              <a:gd name="connsiteY1060" fmla="*/ 617981 h 896571"/>
              <a:gd name="connsiteX1061" fmla="*/ 312569 w 2597641"/>
              <a:gd name="connsiteY1061" fmla="*/ 621210 h 896571"/>
              <a:gd name="connsiteX1062" fmla="*/ 316756 w 2597641"/>
              <a:gd name="connsiteY1062" fmla="*/ 628054 h 896571"/>
              <a:gd name="connsiteX1063" fmla="*/ 317899 w 2597641"/>
              <a:gd name="connsiteY1063" fmla="*/ 632998 h 896571"/>
              <a:gd name="connsiteX1064" fmla="*/ 319043 w 2597641"/>
              <a:gd name="connsiteY1064" fmla="*/ 637941 h 896571"/>
              <a:gd name="connsiteX1065" fmla="*/ 305926 w 2597641"/>
              <a:gd name="connsiteY1065" fmla="*/ 648787 h 896571"/>
              <a:gd name="connsiteX1066" fmla="*/ 298510 w 2597641"/>
              <a:gd name="connsiteY1066" fmla="*/ 650502 h 896571"/>
              <a:gd name="connsiteX1067" fmla="*/ 280249 w 2597641"/>
              <a:gd name="connsiteY1067" fmla="*/ 639100 h 896571"/>
              <a:gd name="connsiteX1068" fmla="*/ 279106 w 2597641"/>
              <a:gd name="connsiteY1068" fmla="*/ 634157 h 896571"/>
              <a:gd name="connsiteX1069" fmla="*/ 270547 w 2597641"/>
              <a:gd name="connsiteY1069" fmla="*/ 630928 h 896571"/>
              <a:gd name="connsiteX1070" fmla="*/ 272447 w 2597641"/>
              <a:gd name="connsiteY1070" fmla="*/ 627884 h 896571"/>
              <a:gd name="connsiteX1071" fmla="*/ 277963 w 2597641"/>
              <a:gd name="connsiteY1071" fmla="*/ 629213 h 896571"/>
              <a:gd name="connsiteX1072" fmla="*/ 282335 w 2597641"/>
              <a:gd name="connsiteY1072" fmla="*/ 625597 h 896571"/>
              <a:gd name="connsiteX1073" fmla="*/ 287850 w 2597641"/>
              <a:gd name="connsiteY1073" fmla="*/ 626926 h 896571"/>
              <a:gd name="connsiteX1074" fmla="*/ 2100498 w 2597641"/>
              <a:gd name="connsiteY1074" fmla="*/ 616579 h 896571"/>
              <a:gd name="connsiteX1075" fmla="*/ 2102785 w 2597641"/>
              <a:gd name="connsiteY1075" fmla="*/ 626467 h 896571"/>
              <a:gd name="connsiteX1076" fmla="*/ 2106585 w 2597641"/>
              <a:gd name="connsiteY1076" fmla="*/ 620380 h 896571"/>
              <a:gd name="connsiteX1077" fmla="*/ 1134270 w 2597641"/>
              <a:gd name="connsiteY1077" fmla="*/ 616075 h 896571"/>
              <a:gd name="connsiteX1078" fmla="*/ 1132941 w 2597641"/>
              <a:gd name="connsiteY1078" fmla="*/ 621591 h 896571"/>
              <a:gd name="connsiteX1079" fmla="*/ 1126854 w 2597641"/>
              <a:gd name="connsiteY1079" fmla="*/ 617790 h 896571"/>
              <a:gd name="connsiteX1080" fmla="*/ 954564 w 2597641"/>
              <a:gd name="connsiteY1080" fmla="*/ 615968 h 896571"/>
              <a:gd name="connsiteX1081" fmla="*/ 963694 w 2597641"/>
              <a:gd name="connsiteY1081" fmla="*/ 621669 h 896571"/>
              <a:gd name="connsiteX1082" fmla="*/ 956278 w 2597641"/>
              <a:gd name="connsiteY1082" fmla="*/ 623384 h 896571"/>
              <a:gd name="connsiteX1083" fmla="*/ 2441463 w 2597641"/>
              <a:gd name="connsiteY1083" fmla="*/ 615850 h 896571"/>
              <a:gd name="connsiteX1084" fmla="*/ 2452309 w 2597641"/>
              <a:gd name="connsiteY1084" fmla="*/ 628967 h 896571"/>
              <a:gd name="connsiteX1085" fmla="*/ 2454023 w 2597641"/>
              <a:gd name="connsiteY1085" fmla="*/ 636383 h 896571"/>
              <a:gd name="connsiteX1086" fmla="*/ 2448508 w 2597641"/>
              <a:gd name="connsiteY1086" fmla="*/ 635054 h 896571"/>
              <a:gd name="connsiteX1087" fmla="*/ 2447179 w 2597641"/>
              <a:gd name="connsiteY1087" fmla="*/ 640569 h 896571"/>
              <a:gd name="connsiteX1088" fmla="*/ 2437864 w 2597641"/>
              <a:gd name="connsiteY1088" fmla="*/ 645328 h 896571"/>
              <a:gd name="connsiteX1089" fmla="*/ 2428161 w 2597641"/>
              <a:gd name="connsiteY1089" fmla="*/ 637155 h 896571"/>
              <a:gd name="connsiteX1090" fmla="*/ 2426446 w 2597641"/>
              <a:gd name="connsiteY1090" fmla="*/ 629740 h 896571"/>
              <a:gd name="connsiteX1091" fmla="*/ 2427775 w 2597641"/>
              <a:gd name="connsiteY1091" fmla="*/ 624224 h 896571"/>
              <a:gd name="connsiteX1092" fmla="*/ 2434048 w 2597641"/>
              <a:gd name="connsiteY1092" fmla="*/ 617565 h 896571"/>
              <a:gd name="connsiteX1093" fmla="*/ 2441463 w 2597641"/>
              <a:gd name="connsiteY1093" fmla="*/ 615850 h 896571"/>
              <a:gd name="connsiteX1094" fmla="*/ 1009828 w 2597641"/>
              <a:gd name="connsiteY1094" fmla="*/ 610024 h 896571"/>
              <a:gd name="connsiteX1095" fmla="*/ 1009902 w 2597641"/>
              <a:gd name="connsiteY1095" fmla="*/ 610699 h 896571"/>
              <a:gd name="connsiteX1096" fmla="*/ 1008934 w 2597641"/>
              <a:gd name="connsiteY1096" fmla="*/ 610027 h 896571"/>
              <a:gd name="connsiteX1097" fmla="*/ 1228587 w 2597641"/>
              <a:gd name="connsiteY1097" fmla="*/ 607283 h 896571"/>
              <a:gd name="connsiteX1098" fmla="*/ 1220986 w 2597641"/>
              <a:gd name="connsiteY1098" fmla="*/ 619458 h 896571"/>
              <a:gd name="connsiteX1099" fmla="*/ 1216799 w 2597641"/>
              <a:gd name="connsiteY1099" fmla="*/ 612614 h 896571"/>
              <a:gd name="connsiteX1100" fmla="*/ 1004573 w 2597641"/>
              <a:gd name="connsiteY1100" fmla="*/ 607007 h 896571"/>
              <a:gd name="connsiteX1101" fmla="*/ 1008934 w 2597641"/>
              <a:gd name="connsiteY1101" fmla="*/ 610027 h 896571"/>
              <a:gd name="connsiteX1102" fmla="*/ 1008933 w 2597641"/>
              <a:gd name="connsiteY1102" fmla="*/ 610027 h 896571"/>
              <a:gd name="connsiteX1103" fmla="*/ 1011803 w 2597641"/>
              <a:gd name="connsiteY1103" fmla="*/ 615752 h 896571"/>
              <a:gd name="connsiteX1104" fmla="*/ 1016175 w 2597641"/>
              <a:gd name="connsiteY1104" fmla="*/ 612136 h 896571"/>
              <a:gd name="connsiteX1105" fmla="*/ 1017319 w 2597641"/>
              <a:gd name="connsiteY1105" fmla="*/ 617080 h 896571"/>
              <a:gd name="connsiteX1106" fmla="*/ 1030250 w 2597641"/>
              <a:gd name="connsiteY1106" fmla="*/ 616694 h 896571"/>
              <a:gd name="connsiteX1107" fmla="*/ 1022834 w 2597641"/>
              <a:gd name="connsiteY1107" fmla="*/ 618409 h 896571"/>
              <a:gd name="connsiteX1108" fmla="*/ 1017890 w 2597641"/>
              <a:gd name="connsiteY1108" fmla="*/ 619552 h 896571"/>
              <a:gd name="connsiteX1109" fmla="*/ 1009718 w 2597641"/>
              <a:gd name="connsiteY1109" fmla="*/ 629255 h 896571"/>
              <a:gd name="connsiteX1110" fmla="*/ 1004203 w 2597641"/>
              <a:gd name="connsiteY1110" fmla="*/ 627926 h 896571"/>
              <a:gd name="connsiteX1111" fmla="*/ 999830 w 2597641"/>
              <a:gd name="connsiteY1111" fmla="*/ 631541 h 896571"/>
              <a:gd name="connsiteX1112" fmla="*/ 987656 w 2597641"/>
              <a:gd name="connsiteY1112" fmla="*/ 623940 h 896571"/>
              <a:gd name="connsiteX1113" fmla="*/ 1004573 w 2597641"/>
              <a:gd name="connsiteY1113" fmla="*/ 607007 h 896571"/>
              <a:gd name="connsiteX1114" fmla="*/ 340517 w 2597641"/>
              <a:gd name="connsiteY1114" fmla="*/ 606934 h 896571"/>
              <a:gd name="connsiteX1115" fmla="*/ 348891 w 2597641"/>
              <a:gd name="connsiteY1115" fmla="*/ 620623 h 896571"/>
              <a:gd name="connsiteX1116" fmla="*/ 334059 w 2597641"/>
              <a:gd name="connsiteY1116" fmla="*/ 624052 h 896571"/>
              <a:gd name="connsiteX1117" fmla="*/ 329872 w 2597641"/>
              <a:gd name="connsiteY1117" fmla="*/ 617208 h 896571"/>
              <a:gd name="connsiteX1118" fmla="*/ 333101 w 2597641"/>
              <a:gd name="connsiteY1118" fmla="*/ 608649 h 896571"/>
              <a:gd name="connsiteX1119" fmla="*/ 340517 w 2597641"/>
              <a:gd name="connsiteY1119" fmla="*/ 606934 h 896571"/>
              <a:gd name="connsiteX1120" fmla="*/ 1157845 w 2597641"/>
              <a:gd name="connsiteY1120" fmla="*/ 605415 h 896571"/>
              <a:gd name="connsiteX1121" fmla="*/ 1168304 w 2597641"/>
              <a:gd name="connsiteY1121" fmla="*/ 605600 h 896571"/>
              <a:gd name="connsiteX1122" fmla="*/ 1163175 w 2597641"/>
              <a:gd name="connsiteY1122" fmla="*/ 617203 h 896571"/>
              <a:gd name="connsiteX1123" fmla="*/ 2281718 w 2597641"/>
              <a:gd name="connsiteY1123" fmla="*/ 600711 h 896571"/>
              <a:gd name="connsiteX1124" fmla="*/ 2285333 w 2597641"/>
              <a:gd name="connsiteY1124" fmla="*/ 605083 h 896571"/>
              <a:gd name="connsiteX1125" fmla="*/ 2289704 w 2597641"/>
              <a:gd name="connsiteY1125" fmla="*/ 601468 h 896571"/>
              <a:gd name="connsiteX1126" fmla="*/ 2291991 w 2597641"/>
              <a:gd name="connsiteY1126" fmla="*/ 611355 h 896571"/>
              <a:gd name="connsiteX1127" fmla="*/ 2296363 w 2597641"/>
              <a:gd name="connsiteY1127" fmla="*/ 607740 h 896571"/>
              <a:gd name="connsiteX1128" fmla="*/ 2297506 w 2597641"/>
              <a:gd name="connsiteY1128" fmla="*/ 612684 h 896571"/>
              <a:gd name="connsiteX1129" fmla="*/ 2302450 w 2597641"/>
              <a:gd name="connsiteY1129" fmla="*/ 611541 h 896571"/>
              <a:gd name="connsiteX1130" fmla="*/ 2310252 w 2597641"/>
              <a:gd name="connsiteY1130" fmla="*/ 622756 h 896571"/>
              <a:gd name="connsiteX1131" fmla="*/ 2307023 w 2597641"/>
              <a:gd name="connsiteY1131" fmla="*/ 631316 h 896571"/>
              <a:gd name="connsiteX1132" fmla="*/ 2310639 w 2597641"/>
              <a:gd name="connsiteY1132" fmla="*/ 635688 h 896571"/>
              <a:gd name="connsiteX1133" fmla="*/ 2299808 w 2597641"/>
              <a:gd name="connsiteY1133" fmla="*/ 656421 h 896571"/>
              <a:gd name="connsiteX1134" fmla="*/ 2300034 w 2597641"/>
              <a:gd name="connsiteY1134" fmla="*/ 657257 h 896571"/>
              <a:gd name="connsiteX1135" fmla="*/ 2294294 w 2597641"/>
              <a:gd name="connsiteY1135" fmla="*/ 655092 h 896571"/>
              <a:gd name="connsiteX1136" fmla="*/ 2284977 w 2597641"/>
              <a:gd name="connsiteY1136" fmla="*/ 659850 h 896571"/>
              <a:gd name="connsiteX1137" fmla="*/ 2280034 w 2597641"/>
              <a:gd name="connsiteY1137" fmla="*/ 660994 h 896571"/>
              <a:gd name="connsiteX1138" fmla="*/ 2274518 w 2597641"/>
              <a:gd name="connsiteY1138" fmla="*/ 659665 h 896571"/>
              <a:gd name="connsiteX1139" fmla="*/ 2267103 w 2597641"/>
              <a:gd name="connsiteY1139" fmla="*/ 661380 h 896571"/>
              <a:gd name="connsiteX1140" fmla="*/ 2273947 w 2597641"/>
              <a:gd name="connsiteY1140" fmla="*/ 657194 h 896571"/>
              <a:gd name="connsiteX1141" fmla="*/ 2255871 w 2597641"/>
              <a:gd name="connsiteY1141" fmla="*/ 635332 h 896571"/>
              <a:gd name="connsiteX1142" fmla="*/ 2261387 w 2597641"/>
              <a:gd name="connsiteY1142" fmla="*/ 636661 h 896571"/>
              <a:gd name="connsiteX1143" fmla="*/ 2256057 w 2597641"/>
              <a:gd name="connsiteY1143" fmla="*/ 624874 h 896571"/>
              <a:gd name="connsiteX1144" fmla="*/ 2263472 w 2597641"/>
              <a:gd name="connsiteY1144" fmla="*/ 623159 h 896571"/>
              <a:gd name="connsiteX1145" fmla="*/ 2261757 w 2597641"/>
              <a:gd name="connsiteY1145" fmla="*/ 615743 h 896571"/>
              <a:gd name="connsiteX1146" fmla="*/ 2267272 w 2597641"/>
              <a:gd name="connsiteY1146" fmla="*/ 617072 h 896571"/>
              <a:gd name="connsiteX1147" fmla="*/ 2272973 w 2597641"/>
              <a:gd name="connsiteY1147" fmla="*/ 607941 h 896571"/>
              <a:gd name="connsiteX1148" fmla="*/ 2278489 w 2597641"/>
              <a:gd name="connsiteY1148" fmla="*/ 609270 h 896571"/>
              <a:gd name="connsiteX1149" fmla="*/ 223179 w 2597641"/>
              <a:gd name="connsiteY1149" fmla="*/ 595009 h 896571"/>
              <a:gd name="connsiteX1150" fmla="*/ 229266 w 2597641"/>
              <a:gd name="connsiteY1150" fmla="*/ 598809 h 896571"/>
              <a:gd name="connsiteX1151" fmla="*/ 231553 w 2597641"/>
              <a:gd name="connsiteY1151" fmla="*/ 608697 h 896571"/>
              <a:gd name="connsiteX1152" fmla="*/ 230224 w 2597641"/>
              <a:gd name="connsiteY1152" fmla="*/ 614213 h 896571"/>
              <a:gd name="connsiteX1153" fmla="*/ 214635 w 2597641"/>
              <a:gd name="connsiteY1153" fmla="*/ 625629 h 896571"/>
              <a:gd name="connsiteX1154" fmla="*/ 203790 w 2597641"/>
              <a:gd name="connsiteY1154" fmla="*/ 612513 h 896571"/>
              <a:gd name="connsiteX1155" fmla="*/ 206262 w 2597641"/>
              <a:gd name="connsiteY1155" fmla="*/ 611942 h 896571"/>
              <a:gd name="connsiteX1156" fmla="*/ 208347 w 2597641"/>
              <a:gd name="connsiteY1156" fmla="*/ 598439 h 896571"/>
              <a:gd name="connsiteX1157" fmla="*/ 223179 w 2597641"/>
              <a:gd name="connsiteY1157" fmla="*/ 595009 h 896571"/>
              <a:gd name="connsiteX1158" fmla="*/ 1181420 w 2597641"/>
              <a:gd name="connsiteY1158" fmla="*/ 594755 h 896571"/>
              <a:gd name="connsiteX1159" fmla="*/ 1185036 w 2597641"/>
              <a:gd name="connsiteY1159" fmla="*/ 599127 h 896571"/>
              <a:gd name="connsiteX1160" fmla="*/ 1190551 w 2597641"/>
              <a:gd name="connsiteY1160" fmla="*/ 600456 h 896571"/>
              <a:gd name="connsiteX1161" fmla="*/ 1184850 w 2597641"/>
              <a:gd name="connsiteY1161" fmla="*/ 609586 h 896571"/>
              <a:gd name="connsiteX1162" fmla="*/ 1175719 w 2597641"/>
              <a:gd name="connsiteY1162" fmla="*/ 603885 h 896571"/>
              <a:gd name="connsiteX1163" fmla="*/ 1019590 w 2597641"/>
              <a:gd name="connsiteY1163" fmla="*/ 593118 h 896571"/>
              <a:gd name="connsiteX1164" fmla="*/ 1013889 w 2597641"/>
              <a:gd name="connsiteY1164" fmla="*/ 602249 h 896571"/>
              <a:gd name="connsiteX1165" fmla="*/ 1019590 w 2597641"/>
              <a:gd name="connsiteY1165" fmla="*/ 593118 h 896571"/>
              <a:gd name="connsiteX1166" fmla="*/ 565261 w 2597641"/>
              <a:gd name="connsiteY1166" fmla="*/ 592069 h 896571"/>
              <a:gd name="connsiteX1167" fmla="*/ 569660 w 2597641"/>
              <a:gd name="connsiteY1167" fmla="*/ 595609 h 896571"/>
              <a:gd name="connsiteX1168" fmla="*/ 556157 w 2597641"/>
              <a:gd name="connsiteY1168" fmla="*/ 593523 h 896571"/>
              <a:gd name="connsiteX1169" fmla="*/ 565261 w 2597641"/>
              <a:gd name="connsiteY1169" fmla="*/ 592069 h 896571"/>
              <a:gd name="connsiteX1170" fmla="*/ 599894 w 2597641"/>
              <a:gd name="connsiteY1170" fmla="*/ 591221 h 896571"/>
              <a:gd name="connsiteX1171" fmla="*/ 605982 w 2597641"/>
              <a:gd name="connsiteY1171" fmla="*/ 595021 h 896571"/>
              <a:gd name="connsiteX1172" fmla="*/ 601609 w 2597641"/>
              <a:gd name="connsiteY1172" fmla="*/ 598637 h 896571"/>
              <a:gd name="connsiteX1173" fmla="*/ 596094 w 2597641"/>
              <a:gd name="connsiteY1173" fmla="*/ 597308 h 896571"/>
              <a:gd name="connsiteX1174" fmla="*/ 138934 w 2597641"/>
              <a:gd name="connsiteY1174" fmla="*/ 591054 h 896571"/>
              <a:gd name="connsiteX1175" fmla="*/ 145593 w 2597641"/>
              <a:gd name="connsiteY1175" fmla="*/ 597326 h 896571"/>
              <a:gd name="connsiteX1176" fmla="*/ 153009 w 2597641"/>
              <a:gd name="connsiteY1176" fmla="*/ 595611 h 896571"/>
              <a:gd name="connsiteX1177" fmla="*/ 158339 w 2597641"/>
              <a:gd name="connsiteY1177" fmla="*/ 607399 h 896571"/>
              <a:gd name="connsiteX1178" fmla="*/ 145222 w 2597641"/>
              <a:gd name="connsiteY1178" fmla="*/ 618244 h 896571"/>
              <a:gd name="connsiteX1179" fmla="*/ 137806 w 2597641"/>
              <a:gd name="connsiteY1179" fmla="*/ 619959 h 896571"/>
              <a:gd name="connsiteX1180" fmla="*/ 132863 w 2597641"/>
              <a:gd name="connsiteY1180" fmla="*/ 621102 h 896571"/>
              <a:gd name="connsiteX1181" fmla="*/ 124489 w 2597641"/>
              <a:gd name="connsiteY1181" fmla="*/ 607415 h 896571"/>
              <a:gd name="connsiteX1182" fmla="*/ 127718 w 2597641"/>
              <a:gd name="connsiteY1182" fmla="*/ 598856 h 896571"/>
              <a:gd name="connsiteX1183" fmla="*/ 138934 w 2597641"/>
              <a:gd name="connsiteY1183" fmla="*/ 591054 h 896571"/>
              <a:gd name="connsiteX1184" fmla="*/ 2258514 w 2597641"/>
              <a:gd name="connsiteY1184" fmla="*/ 590452 h 896571"/>
              <a:gd name="connsiteX1185" fmla="*/ 2260229 w 2597641"/>
              <a:gd name="connsiteY1185" fmla="*/ 597868 h 896571"/>
              <a:gd name="connsiteX1186" fmla="*/ 2251098 w 2597641"/>
              <a:gd name="connsiteY1186" fmla="*/ 592167 h 896571"/>
              <a:gd name="connsiteX1187" fmla="*/ 882479 w 2597641"/>
              <a:gd name="connsiteY1187" fmla="*/ 589997 h 896571"/>
              <a:gd name="connsiteX1188" fmla="*/ 886664 w 2597641"/>
              <a:gd name="connsiteY1188" fmla="*/ 592610 h 896571"/>
              <a:gd name="connsiteX1189" fmla="*/ 880963 w 2597641"/>
              <a:gd name="connsiteY1189" fmla="*/ 601740 h 896571"/>
              <a:gd name="connsiteX1190" fmla="*/ 881535 w 2597641"/>
              <a:gd name="connsiteY1190" fmla="*/ 604212 h 896571"/>
              <a:gd name="connsiteX1191" fmla="*/ 871647 w 2597641"/>
              <a:gd name="connsiteY1191" fmla="*/ 606499 h 896571"/>
              <a:gd name="connsiteX1192" fmla="*/ 869932 w 2597641"/>
              <a:gd name="connsiteY1192" fmla="*/ 599083 h 896571"/>
              <a:gd name="connsiteX1193" fmla="*/ 873161 w 2597641"/>
              <a:gd name="connsiteY1193" fmla="*/ 590524 h 896571"/>
              <a:gd name="connsiteX1194" fmla="*/ 882479 w 2597641"/>
              <a:gd name="connsiteY1194" fmla="*/ 589997 h 896571"/>
              <a:gd name="connsiteX1195" fmla="*/ 969194 w 2597641"/>
              <a:gd name="connsiteY1195" fmla="*/ 589148 h 896571"/>
              <a:gd name="connsiteX1196" fmla="*/ 980039 w 2597641"/>
              <a:gd name="connsiteY1196" fmla="*/ 602265 h 896571"/>
              <a:gd name="connsiteX1197" fmla="*/ 963493 w 2597641"/>
              <a:gd name="connsiteY1197" fmla="*/ 598279 h 896571"/>
              <a:gd name="connsiteX1198" fmla="*/ 1206140 w 2597641"/>
              <a:gd name="connsiteY1198" fmla="*/ 589038 h 896571"/>
              <a:gd name="connsiteX1199" fmla="*/ 1208426 w 2597641"/>
              <a:gd name="connsiteY1199" fmla="*/ 598926 h 896571"/>
              <a:gd name="connsiteX1200" fmla="*/ 1199867 w 2597641"/>
              <a:gd name="connsiteY1200" fmla="*/ 595697 h 896571"/>
              <a:gd name="connsiteX1201" fmla="*/ 1108964 w 2597641"/>
              <a:gd name="connsiteY1201" fmla="*/ 585470 h 896571"/>
              <a:gd name="connsiteX1202" fmla="*/ 1116766 w 2597641"/>
              <a:gd name="connsiteY1202" fmla="*/ 596687 h 896571"/>
              <a:gd name="connsiteX1203" fmla="*/ 1119238 w 2597641"/>
              <a:gd name="connsiteY1203" fmla="*/ 596115 h 896571"/>
              <a:gd name="connsiteX1204" fmla="*/ 1120953 w 2597641"/>
              <a:gd name="connsiteY1204" fmla="*/ 603531 h 896571"/>
              <a:gd name="connsiteX1205" fmla="*/ 1088818 w 2597641"/>
              <a:gd name="connsiteY1205" fmla="*/ 610962 h 896571"/>
              <a:gd name="connsiteX1206" fmla="*/ 1101548 w 2597641"/>
              <a:gd name="connsiteY1206" fmla="*/ 587185 h 896571"/>
              <a:gd name="connsiteX1207" fmla="*/ 1108964 w 2597641"/>
              <a:gd name="connsiteY1207" fmla="*/ 585470 h 896571"/>
              <a:gd name="connsiteX1208" fmla="*/ 376637 w 2597641"/>
              <a:gd name="connsiteY1208" fmla="*/ 582957 h 896571"/>
              <a:gd name="connsiteX1209" fmla="*/ 391283 w 2597641"/>
              <a:gd name="connsiteY1209" fmla="*/ 589987 h 896571"/>
              <a:gd name="connsiteX1210" fmla="*/ 392998 w 2597641"/>
              <a:gd name="connsiteY1210" fmla="*/ 597402 h 896571"/>
              <a:gd name="connsiteX1211" fmla="*/ 383496 w 2597641"/>
              <a:gd name="connsiteY1211" fmla="*/ 612620 h 896571"/>
              <a:gd name="connsiteX1212" fmla="*/ 373608 w 2597641"/>
              <a:gd name="connsiteY1212" fmla="*/ 614906 h 896571"/>
              <a:gd name="connsiteX1213" fmla="*/ 369994 w 2597641"/>
              <a:gd name="connsiteY1213" fmla="*/ 610534 h 896571"/>
              <a:gd name="connsiteX1214" fmla="*/ 365622 w 2597641"/>
              <a:gd name="connsiteY1214" fmla="*/ 614149 h 896571"/>
              <a:gd name="connsiteX1215" fmla="*/ 361435 w 2597641"/>
              <a:gd name="connsiteY1215" fmla="*/ 607306 h 896571"/>
              <a:gd name="connsiteX1216" fmla="*/ 355920 w 2597641"/>
              <a:gd name="connsiteY1216" fmla="*/ 605977 h 896571"/>
              <a:gd name="connsiteX1217" fmla="*/ 351547 w 2597641"/>
              <a:gd name="connsiteY1217" fmla="*/ 609592 h 896571"/>
              <a:gd name="connsiteX1218" fmla="*/ 349261 w 2597641"/>
              <a:gd name="connsiteY1218" fmla="*/ 599705 h 896571"/>
              <a:gd name="connsiteX1219" fmla="*/ 354776 w 2597641"/>
              <a:gd name="connsiteY1219" fmla="*/ 601033 h 896571"/>
              <a:gd name="connsiteX1220" fmla="*/ 353061 w 2597641"/>
              <a:gd name="connsiteY1220" fmla="*/ 593617 h 896571"/>
              <a:gd name="connsiteX1221" fmla="*/ 356862 w 2597641"/>
              <a:gd name="connsiteY1221" fmla="*/ 587530 h 896571"/>
              <a:gd name="connsiteX1222" fmla="*/ 447962 w 2597641"/>
              <a:gd name="connsiteY1222" fmla="*/ 580662 h 896571"/>
              <a:gd name="connsiteX1223" fmla="*/ 447963 w 2597641"/>
              <a:gd name="connsiteY1223" fmla="*/ 580662 h 896571"/>
              <a:gd name="connsiteX1224" fmla="*/ 447963 w 2597641"/>
              <a:gd name="connsiteY1224" fmla="*/ 580663 h 896571"/>
              <a:gd name="connsiteX1225" fmla="*/ 446993 w 2597641"/>
              <a:gd name="connsiteY1225" fmla="*/ 579992 h 896571"/>
              <a:gd name="connsiteX1226" fmla="*/ 447962 w 2597641"/>
              <a:gd name="connsiteY1226" fmla="*/ 580662 h 896571"/>
              <a:gd name="connsiteX1227" fmla="*/ 447068 w 2597641"/>
              <a:gd name="connsiteY1227" fmla="*/ 580666 h 896571"/>
              <a:gd name="connsiteX1228" fmla="*/ 446993 w 2597641"/>
              <a:gd name="connsiteY1228" fmla="*/ 579992 h 896571"/>
              <a:gd name="connsiteX1229" fmla="*/ 1180463 w 2597641"/>
              <a:gd name="connsiteY1229" fmla="*/ 579352 h 896571"/>
              <a:gd name="connsiteX1230" fmla="*/ 1179706 w 2597641"/>
              <a:gd name="connsiteY1230" fmla="*/ 587339 h 896571"/>
              <a:gd name="connsiteX1231" fmla="*/ 1173619 w 2597641"/>
              <a:gd name="connsiteY1231" fmla="*/ 583539 h 896571"/>
              <a:gd name="connsiteX1232" fmla="*/ 651804 w 2597641"/>
              <a:gd name="connsiteY1232" fmla="*/ 579216 h 896571"/>
              <a:gd name="connsiteX1233" fmla="*/ 657891 w 2597641"/>
              <a:gd name="connsiteY1233" fmla="*/ 583017 h 896571"/>
              <a:gd name="connsiteX1234" fmla="*/ 650475 w 2597641"/>
              <a:gd name="connsiteY1234" fmla="*/ 584732 h 896571"/>
              <a:gd name="connsiteX1235" fmla="*/ 609396 w 2597641"/>
              <a:gd name="connsiteY1235" fmla="*/ 576003 h 896571"/>
              <a:gd name="connsiteX1236" fmla="*/ 612254 w 2597641"/>
              <a:gd name="connsiteY1236" fmla="*/ 588363 h 896571"/>
              <a:gd name="connsiteX1237" fmla="*/ 597608 w 2597641"/>
              <a:gd name="connsiteY1237" fmla="*/ 581333 h 896571"/>
              <a:gd name="connsiteX1238" fmla="*/ 1069784 w 2597641"/>
              <a:gd name="connsiteY1238" fmla="*/ 573698 h 896571"/>
              <a:gd name="connsiteX1239" fmla="*/ 1071499 w 2597641"/>
              <a:gd name="connsiteY1239" fmla="*/ 581114 h 896571"/>
              <a:gd name="connsiteX1240" fmla="*/ 1064083 w 2597641"/>
              <a:gd name="connsiteY1240" fmla="*/ 582829 h 896571"/>
              <a:gd name="connsiteX1241" fmla="*/ 1062368 w 2597641"/>
              <a:gd name="connsiteY1241" fmla="*/ 575413 h 896571"/>
              <a:gd name="connsiteX1242" fmla="*/ 2056360 w 2597641"/>
              <a:gd name="connsiteY1242" fmla="*/ 572101 h 896571"/>
              <a:gd name="connsiteX1243" fmla="*/ 2055031 w 2597641"/>
              <a:gd name="connsiteY1243" fmla="*/ 577616 h 896571"/>
              <a:gd name="connsiteX1244" fmla="*/ 2056174 w 2597641"/>
              <a:gd name="connsiteY1244" fmla="*/ 582560 h 896571"/>
              <a:gd name="connsiteX1245" fmla="*/ 2062446 w 2597641"/>
              <a:gd name="connsiteY1245" fmla="*/ 575902 h 896571"/>
              <a:gd name="connsiteX1246" fmla="*/ 415044 w 2597641"/>
              <a:gd name="connsiteY1246" fmla="*/ 568867 h 896571"/>
              <a:gd name="connsiteX1247" fmla="*/ 407628 w 2597641"/>
              <a:gd name="connsiteY1247" fmla="*/ 570582 h 896571"/>
              <a:gd name="connsiteX1248" fmla="*/ 2050272 w 2597641"/>
              <a:gd name="connsiteY1248" fmla="*/ 568300 h 896571"/>
              <a:gd name="connsiteX1249" fmla="*/ 2044571 w 2597641"/>
              <a:gd name="connsiteY1249" fmla="*/ 577431 h 896571"/>
              <a:gd name="connsiteX1250" fmla="*/ 2051987 w 2597641"/>
              <a:gd name="connsiteY1250" fmla="*/ 575716 h 896571"/>
              <a:gd name="connsiteX1251" fmla="*/ 200917 w 2597641"/>
              <a:gd name="connsiteY1251" fmla="*/ 566304 h 896571"/>
              <a:gd name="connsiteX1252" fmla="*/ 207575 w 2597641"/>
              <a:gd name="connsiteY1252" fmla="*/ 572577 h 896571"/>
              <a:gd name="connsiteX1253" fmla="*/ 202632 w 2597641"/>
              <a:gd name="connsiteY1253" fmla="*/ 573720 h 896571"/>
              <a:gd name="connsiteX1254" fmla="*/ 926585 w 2597641"/>
              <a:gd name="connsiteY1254" fmla="*/ 562544 h 896571"/>
              <a:gd name="connsiteX1255" fmla="*/ 927543 w 2597641"/>
              <a:gd name="connsiteY1255" fmla="*/ 577948 h 896571"/>
              <a:gd name="connsiteX1256" fmla="*/ 921270 w 2597641"/>
              <a:gd name="connsiteY1256" fmla="*/ 584607 h 896571"/>
              <a:gd name="connsiteX1257" fmla="*/ 915755 w 2597641"/>
              <a:gd name="connsiteY1257" fmla="*/ 583278 h 896571"/>
              <a:gd name="connsiteX1258" fmla="*/ 911382 w 2597641"/>
              <a:gd name="connsiteY1258" fmla="*/ 586893 h 896571"/>
              <a:gd name="connsiteX1259" fmla="*/ 909668 w 2597641"/>
              <a:gd name="connsiteY1259" fmla="*/ 579477 h 896571"/>
              <a:gd name="connsiteX1260" fmla="*/ 908524 w 2597641"/>
              <a:gd name="connsiteY1260" fmla="*/ 574534 h 896571"/>
              <a:gd name="connsiteX1261" fmla="*/ 911753 w 2597641"/>
              <a:gd name="connsiteY1261" fmla="*/ 565974 h 896571"/>
              <a:gd name="connsiteX1262" fmla="*/ 926585 w 2597641"/>
              <a:gd name="connsiteY1262" fmla="*/ 562544 h 896571"/>
              <a:gd name="connsiteX1263" fmla="*/ 160980 w 2597641"/>
              <a:gd name="connsiteY1263" fmla="*/ 562519 h 896571"/>
              <a:gd name="connsiteX1264" fmla="*/ 170111 w 2597641"/>
              <a:gd name="connsiteY1264" fmla="*/ 568220 h 896571"/>
              <a:gd name="connsiteX1265" fmla="*/ 168210 w 2597641"/>
              <a:gd name="connsiteY1265" fmla="*/ 571263 h 896571"/>
              <a:gd name="connsiteX1266" fmla="*/ 157751 w 2597641"/>
              <a:gd name="connsiteY1266" fmla="*/ 571078 h 896571"/>
              <a:gd name="connsiteX1267" fmla="*/ 684124 w 2597641"/>
              <a:gd name="connsiteY1267" fmla="*/ 561326 h 896571"/>
              <a:gd name="connsiteX1268" fmla="*/ 694398 w 2597641"/>
              <a:gd name="connsiteY1268" fmla="*/ 571970 h 896571"/>
              <a:gd name="connsiteX1269" fmla="*/ 680895 w 2597641"/>
              <a:gd name="connsiteY1269" fmla="*/ 569885 h 896571"/>
              <a:gd name="connsiteX1270" fmla="*/ 684124 w 2597641"/>
              <a:gd name="connsiteY1270" fmla="*/ 561326 h 896571"/>
              <a:gd name="connsiteX1271" fmla="*/ 2209817 w 2597641"/>
              <a:gd name="connsiteY1271" fmla="*/ 560048 h 896571"/>
              <a:gd name="connsiteX1272" fmla="*/ 2215333 w 2597641"/>
              <a:gd name="connsiteY1272" fmla="*/ 561377 h 896571"/>
              <a:gd name="connsiteX1273" fmla="*/ 2212104 w 2597641"/>
              <a:gd name="connsiteY1273" fmla="*/ 569936 h 896571"/>
              <a:gd name="connsiteX1274" fmla="*/ 2208488 w 2597641"/>
              <a:gd name="connsiteY1274" fmla="*/ 565564 h 896571"/>
              <a:gd name="connsiteX1275" fmla="*/ 2084307 w 2597641"/>
              <a:gd name="connsiteY1275" fmla="*/ 557825 h 896571"/>
              <a:gd name="connsiteX1276" fmla="*/ 2081078 w 2597641"/>
              <a:gd name="connsiteY1276" fmla="*/ 566384 h 896571"/>
              <a:gd name="connsiteX1277" fmla="*/ 2079363 w 2597641"/>
              <a:gd name="connsiteY1277" fmla="*/ 558968 h 896571"/>
              <a:gd name="connsiteX1278" fmla="*/ 735276 w 2597641"/>
              <a:gd name="connsiteY1278" fmla="*/ 557309 h 896571"/>
              <a:gd name="connsiteX1279" fmla="*/ 747451 w 2597641"/>
              <a:gd name="connsiteY1279" fmla="*/ 564910 h 896571"/>
              <a:gd name="connsiteX1280" fmla="*/ 755438 w 2597641"/>
              <a:gd name="connsiteY1280" fmla="*/ 565667 h 896571"/>
              <a:gd name="connsiteX1281" fmla="*/ 760197 w 2597641"/>
              <a:gd name="connsiteY1281" fmla="*/ 574983 h 896571"/>
              <a:gd name="connsiteX1282" fmla="*/ 753167 w 2597641"/>
              <a:gd name="connsiteY1282" fmla="*/ 589629 h 896571"/>
              <a:gd name="connsiteX1283" fmla="*/ 747651 w 2597641"/>
              <a:gd name="connsiteY1283" fmla="*/ 588300 h 896571"/>
              <a:gd name="connsiteX1284" fmla="*/ 736435 w 2597641"/>
              <a:gd name="connsiteY1284" fmla="*/ 596102 h 896571"/>
              <a:gd name="connsiteX1285" fmla="*/ 734720 w 2597641"/>
              <a:gd name="connsiteY1285" fmla="*/ 588686 h 896571"/>
              <a:gd name="connsiteX1286" fmla="*/ 724833 w 2597641"/>
              <a:gd name="connsiteY1286" fmla="*/ 590973 h 896571"/>
              <a:gd name="connsiteX1287" fmla="*/ 730534 w 2597641"/>
              <a:gd name="connsiteY1287" fmla="*/ 581843 h 896571"/>
              <a:gd name="connsiteX1288" fmla="*/ 725590 w 2597641"/>
              <a:gd name="connsiteY1288" fmla="*/ 582986 h 896571"/>
              <a:gd name="connsiteX1289" fmla="*/ 729575 w 2597641"/>
              <a:gd name="connsiteY1289" fmla="*/ 566440 h 896571"/>
              <a:gd name="connsiteX1290" fmla="*/ 736991 w 2597641"/>
              <a:gd name="connsiteY1290" fmla="*/ 564725 h 896571"/>
              <a:gd name="connsiteX1291" fmla="*/ 735276 w 2597641"/>
              <a:gd name="connsiteY1291" fmla="*/ 557309 h 896571"/>
              <a:gd name="connsiteX1292" fmla="*/ 1110091 w 2597641"/>
              <a:gd name="connsiteY1292" fmla="*/ 556564 h 896571"/>
              <a:gd name="connsiteX1293" fmla="*/ 1114278 w 2597641"/>
              <a:gd name="connsiteY1293" fmla="*/ 563409 h 896571"/>
              <a:gd name="connsiteX1294" fmla="*/ 1106863 w 2597641"/>
              <a:gd name="connsiteY1294" fmla="*/ 565124 h 896571"/>
              <a:gd name="connsiteX1295" fmla="*/ 1110091 w 2597641"/>
              <a:gd name="connsiteY1295" fmla="*/ 556564 h 896571"/>
              <a:gd name="connsiteX1296" fmla="*/ 615282 w 2597641"/>
              <a:gd name="connsiteY1296" fmla="*/ 556414 h 896571"/>
              <a:gd name="connsiteX1297" fmla="*/ 621369 w 2597641"/>
              <a:gd name="connsiteY1297" fmla="*/ 560214 h 896571"/>
              <a:gd name="connsiteX1298" fmla="*/ 617568 w 2597641"/>
              <a:gd name="connsiteY1298" fmla="*/ 566301 h 896571"/>
              <a:gd name="connsiteX1299" fmla="*/ 1008174 w 2597641"/>
              <a:gd name="connsiteY1299" fmla="*/ 556250 h 896571"/>
              <a:gd name="connsiteX1300" fmla="*/ 1008208 w 2597641"/>
              <a:gd name="connsiteY1300" fmla="*/ 556351 h 896571"/>
              <a:gd name="connsiteX1301" fmla="*/ 1008163 w 2597641"/>
              <a:gd name="connsiteY1301" fmla="*/ 556375 h 896571"/>
              <a:gd name="connsiteX1302" fmla="*/ 1008174 w 2597641"/>
              <a:gd name="connsiteY1302" fmla="*/ 556250 h 896571"/>
              <a:gd name="connsiteX1303" fmla="*/ 823322 w 2597641"/>
              <a:gd name="connsiteY1303" fmla="*/ 555176 h 896571"/>
              <a:gd name="connsiteX1304" fmla="*/ 825036 w 2597641"/>
              <a:gd name="connsiteY1304" fmla="*/ 562592 h 896571"/>
              <a:gd name="connsiteX1305" fmla="*/ 817621 w 2597641"/>
              <a:gd name="connsiteY1305" fmla="*/ 564307 h 896571"/>
              <a:gd name="connsiteX1306" fmla="*/ 578388 w 2597641"/>
              <a:gd name="connsiteY1306" fmla="*/ 554529 h 896571"/>
              <a:gd name="connsiteX1307" fmla="*/ 586376 w 2597641"/>
              <a:gd name="connsiteY1307" fmla="*/ 555286 h 896571"/>
              <a:gd name="connsiteX1308" fmla="*/ 588091 w 2597641"/>
              <a:gd name="connsiteY1308" fmla="*/ 562702 h 896571"/>
              <a:gd name="connsiteX1309" fmla="*/ 581247 w 2597641"/>
              <a:gd name="connsiteY1309" fmla="*/ 566889 h 896571"/>
              <a:gd name="connsiteX1310" fmla="*/ 572688 w 2597641"/>
              <a:gd name="connsiteY1310" fmla="*/ 563660 h 896571"/>
              <a:gd name="connsiteX1311" fmla="*/ 1030790 w 2597641"/>
              <a:gd name="connsiteY1311" fmla="*/ 551467 h 896571"/>
              <a:gd name="connsiteX1312" fmla="*/ 1042393 w 2597641"/>
              <a:gd name="connsiteY1312" fmla="*/ 556596 h 896571"/>
              <a:gd name="connsiteX1313" fmla="*/ 1029461 w 2597641"/>
              <a:gd name="connsiteY1313" fmla="*/ 556983 h 896571"/>
              <a:gd name="connsiteX1314" fmla="*/ 1012344 w 2597641"/>
              <a:gd name="connsiteY1314" fmla="*/ 550525 h 896571"/>
              <a:gd name="connsiteX1315" fmla="*/ 1023189 w 2597641"/>
              <a:gd name="connsiteY1315" fmla="*/ 563641 h 896571"/>
              <a:gd name="connsiteX1316" fmla="*/ 1009115 w 2597641"/>
              <a:gd name="connsiteY1316" fmla="*/ 559084 h 896571"/>
              <a:gd name="connsiteX1317" fmla="*/ 1008208 w 2597641"/>
              <a:gd name="connsiteY1317" fmla="*/ 556351 h 896571"/>
              <a:gd name="connsiteX1318" fmla="*/ 1009434 w 2597641"/>
              <a:gd name="connsiteY1318" fmla="*/ 555714 h 896571"/>
              <a:gd name="connsiteX1319" fmla="*/ 1012344 w 2597641"/>
              <a:gd name="connsiteY1319" fmla="*/ 550525 h 896571"/>
              <a:gd name="connsiteX1320" fmla="*/ 1073956 w 2597641"/>
              <a:gd name="connsiteY1320" fmla="*/ 546693 h 896571"/>
              <a:gd name="connsiteX1321" fmla="*/ 1076814 w 2597641"/>
              <a:gd name="connsiteY1321" fmla="*/ 559053 h 896571"/>
              <a:gd name="connsiteX1322" fmla="*/ 1068826 w 2597641"/>
              <a:gd name="connsiteY1322" fmla="*/ 558296 h 896571"/>
              <a:gd name="connsiteX1323" fmla="*/ 2403967 w 2597641"/>
              <a:gd name="connsiteY1323" fmla="*/ 543795 h 896571"/>
              <a:gd name="connsiteX1324" fmla="*/ 2418613 w 2597641"/>
              <a:gd name="connsiteY1324" fmla="*/ 550824 h 896571"/>
              <a:gd name="connsiteX1325" fmla="*/ 2415956 w 2597641"/>
              <a:gd name="connsiteY1325" fmla="*/ 561855 h 896571"/>
              <a:gd name="connsiteX1326" fmla="*/ 2401124 w 2597641"/>
              <a:gd name="connsiteY1326" fmla="*/ 565285 h 896571"/>
              <a:gd name="connsiteX1327" fmla="*/ 2395038 w 2597641"/>
              <a:gd name="connsiteY1327" fmla="*/ 561484 h 896571"/>
              <a:gd name="connsiteX1328" fmla="*/ 2396551 w 2597641"/>
              <a:gd name="connsiteY1328" fmla="*/ 545510 h 896571"/>
              <a:gd name="connsiteX1329" fmla="*/ 2403967 w 2597641"/>
              <a:gd name="connsiteY1329" fmla="*/ 543795 h 896571"/>
              <a:gd name="connsiteX1330" fmla="*/ 469039 w 2597641"/>
              <a:gd name="connsiteY1330" fmla="*/ 543359 h 896571"/>
              <a:gd name="connsiteX1331" fmla="*/ 481213 w 2597641"/>
              <a:gd name="connsiteY1331" fmla="*/ 550961 h 896571"/>
              <a:gd name="connsiteX1332" fmla="*/ 482928 w 2597641"/>
              <a:gd name="connsiteY1332" fmla="*/ 558376 h 896571"/>
              <a:gd name="connsiteX1333" fmla="*/ 475898 w 2597641"/>
              <a:gd name="connsiteY1333" fmla="*/ 573022 h 896571"/>
              <a:gd name="connsiteX1334" fmla="*/ 470383 w 2597641"/>
              <a:gd name="connsiteY1334" fmla="*/ 571693 h 896571"/>
              <a:gd name="connsiteX1335" fmla="*/ 466582 w 2597641"/>
              <a:gd name="connsiteY1335" fmla="*/ 577781 h 896571"/>
              <a:gd name="connsiteX1336" fmla="*/ 459166 w 2597641"/>
              <a:gd name="connsiteY1336" fmla="*/ 579496 h 896571"/>
              <a:gd name="connsiteX1337" fmla="*/ 452323 w 2597641"/>
              <a:gd name="connsiteY1337" fmla="*/ 583682 h 896571"/>
              <a:gd name="connsiteX1338" fmla="*/ 447963 w 2597641"/>
              <a:gd name="connsiteY1338" fmla="*/ 580662 h 896571"/>
              <a:gd name="connsiteX1339" fmla="*/ 445092 w 2597641"/>
              <a:gd name="connsiteY1339" fmla="*/ 574938 h 896571"/>
              <a:gd name="connsiteX1340" fmla="*/ 440720 w 2597641"/>
              <a:gd name="connsiteY1340" fmla="*/ 578553 h 896571"/>
              <a:gd name="connsiteX1341" fmla="*/ 430261 w 2597641"/>
              <a:gd name="connsiteY1341" fmla="*/ 578368 h 896571"/>
              <a:gd name="connsiteX1342" fmla="*/ 438434 w 2597641"/>
              <a:gd name="connsiteY1342" fmla="*/ 568666 h 896571"/>
              <a:gd name="connsiteX1343" fmla="*/ 447364 w 2597641"/>
              <a:gd name="connsiteY1343" fmla="*/ 550976 h 896571"/>
              <a:gd name="connsiteX1344" fmla="*/ 454779 w 2597641"/>
              <a:gd name="connsiteY1344" fmla="*/ 549261 h 896571"/>
              <a:gd name="connsiteX1345" fmla="*/ 457251 w 2597641"/>
              <a:gd name="connsiteY1345" fmla="*/ 548690 h 896571"/>
              <a:gd name="connsiteX1346" fmla="*/ 461623 w 2597641"/>
              <a:gd name="connsiteY1346" fmla="*/ 545074 h 896571"/>
              <a:gd name="connsiteX1347" fmla="*/ 469039 w 2597641"/>
              <a:gd name="connsiteY1347" fmla="*/ 543359 h 896571"/>
              <a:gd name="connsiteX1348" fmla="*/ 1192991 w 2597641"/>
              <a:gd name="connsiteY1348" fmla="*/ 532185 h 896571"/>
              <a:gd name="connsiteX1349" fmla="*/ 1203547 w 2597641"/>
              <a:gd name="connsiteY1349" fmla="*/ 535604 h 896571"/>
              <a:gd name="connsiteX1350" fmla="*/ 1203837 w 2597641"/>
              <a:gd name="connsiteY1350" fmla="*/ 545302 h 896571"/>
              <a:gd name="connsiteX1351" fmla="*/ 1199650 w 2597641"/>
              <a:gd name="connsiteY1351" fmla="*/ 538458 h 896571"/>
              <a:gd name="connsiteX1352" fmla="*/ 1199079 w 2597641"/>
              <a:gd name="connsiteY1352" fmla="*/ 535986 h 896571"/>
              <a:gd name="connsiteX1353" fmla="*/ 1194135 w 2597641"/>
              <a:gd name="connsiteY1353" fmla="*/ 537129 h 896571"/>
              <a:gd name="connsiteX1354" fmla="*/ 124643 w 2597641"/>
              <a:gd name="connsiteY1354" fmla="*/ 529257 h 896571"/>
              <a:gd name="connsiteX1355" fmla="*/ 133774 w 2597641"/>
              <a:gd name="connsiteY1355" fmla="*/ 534958 h 896571"/>
              <a:gd name="connsiteX1356" fmla="*/ 126930 w 2597641"/>
              <a:gd name="connsiteY1356" fmla="*/ 539145 h 896571"/>
              <a:gd name="connsiteX1357" fmla="*/ 787556 w 2597641"/>
              <a:gd name="connsiteY1357" fmla="*/ 524386 h 896571"/>
              <a:gd name="connsiteX1358" fmla="*/ 789271 w 2597641"/>
              <a:gd name="connsiteY1358" fmla="*/ 531802 h 896571"/>
              <a:gd name="connsiteX1359" fmla="*/ 784327 w 2597641"/>
              <a:gd name="connsiteY1359" fmla="*/ 532945 h 896571"/>
              <a:gd name="connsiteX1360" fmla="*/ 1222083 w 2597641"/>
              <a:gd name="connsiteY1360" fmla="*/ 522853 h 896571"/>
              <a:gd name="connsiteX1361" fmla="*/ 1228170 w 2597641"/>
              <a:gd name="connsiteY1361" fmla="*/ 526654 h 896571"/>
              <a:gd name="connsiteX1362" fmla="*/ 1218283 w 2597641"/>
              <a:gd name="connsiteY1362" fmla="*/ 528940 h 896571"/>
              <a:gd name="connsiteX1363" fmla="*/ 1015943 w 2597641"/>
              <a:gd name="connsiteY1363" fmla="*/ 521047 h 896571"/>
              <a:gd name="connsiteX1364" fmla="*/ 1022602 w 2597641"/>
              <a:gd name="connsiteY1364" fmla="*/ 527320 h 896571"/>
              <a:gd name="connsiteX1365" fmla="*/ 1022416 w 2597641"/>
              <a:gd name="connsiteY1365" fmla="*/ 537779 h 896571"/>
              <a:gd name="connsiteX1366" fmla="*/ 1007013 w 2597641"/>
              <a:gd name="connsiteY1366" fmla="*/ 538737 h 896571"/>
              <a:gd name="connsiteX1367" fmla="*/ 1008527 w 2597641"/>
              <a:gd name="connsiteY1367" fmla="*/ 522762 h 896571"/>
              <a:gd name="connsiteX1368" fmla="*/ 1015943 w 2597641"/>
              <a:gd name="connsiteY1368" fmla="*/ 521047 h 896571"/>
              <a:gd name="connsiteX1369" fmla="*/ 934742 w 2597641"/>
              <a:gd name="connsiteY1369" fmla="*/ 518993 h 896571"/>
              <a:gd name="connsiteX1370" fmla="*/ 939315 w 2597641"/>
              <a:gd name="connsiteY1370" fmla="*/ 538769 h 896571"/>
              <a:gd name="connsiteX1371" fmla="*/ 922011 w 2597641"/>
              <a:gd name="connsiteY1371" fmla="*/ 542771 h 896571"/>
              <a:gd name="connsiteX1372" fmla="*/ 916681 w 2597641"/>
              <a:gd name="connsiteY1372" fmla="*/ 530983 h 896571"/>
              <a:gd name="connsiteX1373" fmla="*/ 917438 w 2597641"/>
              <a:gd name="connsiteY1373" fmla="*/ 522995 h 896571"/>
              <a:gd name="connsiteX1374" fmla="*/ 934742 w 2597641"/>
              <a:gd name="connsiteY1374" fmla="*/ 518993 h 896571"/>
              <a:gd name="connsiteX1375" fmla="*/ 700268 w 2597641"/>
              <a:gd name="connsiteY1375" fmla="*/ 518531 h 896571"/>
              <a:gd name="connsiteX1376" fmla="*/ 693995 w 2597641"/>
              <a:gd name="connsiteY1376" fmla="*/ 525190 h 896571"/>
              <a:gd name="connsiteX1377" fmla="*/ 692852 w 2597641"/>
              <a:gd name="connsiteY1377" fmla="*/ 520246 h 896571"/>
              <a:gd name="connsiteX1378" fmla="*/ 501543 w 2597641"/>
              <a:gd name="connsiteY1378" fmla="*/ 515010 h 896571"/>
              <a:gd name="connsiteX1379" fmla="*/ 511246 w 2597641"/>
              <a:gd name="connsiteY1379" fmla="*/ 523183 h 896571"/>
              <a:gd name="connsiteX1380" fmla="*/ 523033 w 2597641"/>
              <a:gd name="connsiteY1380" fmla="*/ 517853 h 896571"/>
              <a:gd name="connsiteX1381" fmla="*/ 531021 w 2597641"/>
              <a:gd name="connsiteY1381" fmla="*/ 518610 h 896571"/>
              <a:gd name="connsiteX1382" fmla="*/ 539580 w 2597641"/>
              <a:gd name="connsiteY1382" fmla="*/ 521839 h 896571"/>
              <a:gd name="connsiteX1383" fmla="*/ 538251 w 2597641"/>
              <a:gd name="connsiteY1383" fmla="*/ 527354 h 896571"/>
              <a:gd name="connsiteX1384" fmla="*/ 547382 w 2597641"/>
              <a:gd name="connsiteY1384" fmla="*/ 533054 h 896571"/>
              <a:gd name="connsiteX1385" fmla="*/ 538452 w 2597641"/>
              <a:gd name="connsiteY1385" fmla="*/ 550744 h 896571"/>
              <a:gd name="connsiteX1386" fmla="*/ 531608 w 2597641"/>
              <a:gd name="connsiteY1386" fmla="*/ 554931 h 896571"/>
              <a:gd name="connsiteX1387" fmla="*/ 529136 w 2597641"/>
              <a:gd name="connsiteY1387" fmla="*/ 555503 h 896571"/>
              <a:gd name="connsiteX1388" fmla="*/ 522292 w 2597641"/>
              <a:gd name="connsiteY1388" fmla="*/ 559690 h 896571"/>
              <a:gd name="connsiteX1389" fmla="*/ 506503 w 2597641"/>
              <a:gd name="connsiteY1389" fmla="*/ 547716 h 896571"/>
              <a:gd name="connsiteX1390" fmla="*/ 496616 w 2597641"/>
              <a:gd name="connsiteY1390" fmla="*/ 550003 h 896571"/>
              <a:gd name="connsiteX1391" fmla="*/ 496800 w 2597641"/>
              <a:gd name="connsiteY1391" fmla="*/ 539544 h 896571"/>
              <a:gd name="connsiteX1392" fmla="*/ 491286 w 2597641"/>
              <a:gd name="connsiteY1392" fmla="*/ 538215 h 896571"/>
              <a:gd name="connsiteX1393" fmla="*/ 488999 w 2597641"/>
              <a:gd name="connsiteY1393" fmla="*/ 528328 h 896571"/>
              <a:gd name="connsiteX1394" fmla="*/ 504402 w 2597641"/>
              <a:gd name="connsiteY1394" fmla="*/ 527370 h 896571"/>
              <a:gd name="connsiteX1395" fmla="*/ 1162556 w 2597641"/>
              <a:gd name="connsiteY1395" fmla="*/ 513183 h 896571"/>
              <a:gd name="connsiteX1396" fmla="*/ 1169215 w 2597641"/>
              <a:gd name="connsiteY1396" fmla="*/ 519455 h 896571"/>
              <a:gd name="connsiteX1397" fmla="*/ 1157427 w 2597641"/>
              <a:gd name="connsiteY1397" fmla="*/ 524785 h 896571"/>
              <a:gd name="connsiteX1398" fmla="*/ 1162556 w 2597641"/>
              <a:gd name="connsiteY1398" fmla="*/ 513183 h 896571"/>
              <a:gd name="connsiteX1399" fmla="*/ 784698 w 2597641"/>
              <a:gd name="connsiteY1399" fmla="*/ 512026 h 896571"/>
              <a:gd name="connsiteX1400" fmla="*/ 793712 w 2597641"/>
              <a:gd name="connsiteY1400" fmla="*/ 516167 h 896571"/>
              <a:gd name="connsiteX1401" fmla="*/ 794972 w 2597641"/>
              <a:gd name="connsiteY1401" fmla="*/ 522671 h 896571"/>
              <a:gd name="connsiteX1402" fmla="*/ 784698 w 2597641"/>
              <a:gd name="connsiteY1402" fmla="*/ 512026 h 896571"/>
              <a:gd name="connsiteX1403" fmla="*/ 2059371 w 2597641"/>
              <a:gd name="connsiteY1403" fmla="*/ 506301 h 896571"/>
              <a:gd name="connsiteX1404" fmla="*/ 2067930 w 2597641"/>
              <a:gd name="connsiteY1404" fmla="*/ 509530 h 896571"/>
              <a:gd name="connsiteX1405" fmla="*/ 2061658 w 2597641"/>
              <a:gd name="connsiteY1405" fmla="*/ 516189 h 896571"/>
              <a:gd name="connsiteX1406" fmla="*/ 2040925 w 2597641"/>
              <a:gd name="connsiteY1406" fmla="*/ 505360 h 896571"/>
              <a:gd name="connsiteX1407" fmla="*/ 2049484 w 2597641"/>
              <a:gd name="connsiteY1407" fmla="*/ 508589 h 896571"/>
              <a:gd name="connsiteX1408" fmla="*/ 2042069 w 2597641"/>
              <a:gd name="connsiteY1408" fmla="*/ 510304 h 896571"/>
              <a:gd name="connsiteX1409" fmla="*/ 847639 w 2597641"/>
              <a:gd name="connsiteY1409" fmla="*/ 502679 h 896571"/>
              <a:gd name="connsiteX1410" fmla="*/ 848782 w 2597641"/>
              <a:gd name="connsiteY1410" fmla="*/ 507623 h 896571"/>
              <a:gd name="connsiteX1411" fmla="*/ 840037 w 2597641"/>
              <a:gd name="connsiteY1411" fmla="*/ 514854 h 896571"/>
              <a:gd name="connsiteX1412" fmla="*/ 837751 w 2597641"/>
              <a:gd name="connsiteY1412" fmla="*/ 504966 h 896571"/>
              <a:gd name="connsiteX1413" fmla="*/ 896891 w 2597641"/>
              <a:gd name="connsiteY1413" fmla="*/ 501706 h 896571"/>
              <a:gd name="connsiteX1414" fmla="*/ 899177 w 2597641"/>
              <a:gd name="connsiteY1414" fmla="*/ 511594 h 896571"/>
              <a:gd name="connsiteX1415" fmla="*/ 903550 w 2597641"/>
              <a:gd name="connsiteY1415" fmla="*/ 507979 h 896571"/>
              <a:gd name="connsiteX1416" fmla="*/ 908308 w 2597641"/>
              <a:gd name="connsiteY1416" fmla="*/ 517295 h 896571"/>
              <a:gd name="connsiteX1417" fmla="*/ 907551 w 2597641"/>
              <a:gd name="connsiteY1417" fmla="*/ 525281 h 896571"/>
              <a:gd name="connsiteX1418" fmla="*/ 911166 w 2597641"/>
              <a:gd name="connsiteY1418" fmla="*/ 529654 h 896571"/>
              <a:gd name="connsiteX1419" fmla="*/ 893863 w 2597641"/>
              <a:gd name="connsiteY1419" fmla="*/ 533655 h 896571"/>
              <a:gd name="connsiteX1420" fmla="*/ 878460 w 2597641"/>
              <a:gd name="connsiteY1420" fmla="*/ 534613 h 896571"/>
              <a:gd name="connsiteX1421" fmla="*/ 881689 w 2597641"/>
              <a:gd name="connsiteY1421" fmla="*/ 526055 h 896571"/>
              <a:gd name="connsiteX1422" fmla="*/ 873887 w 2597641"/>
              <a:gd name="connsiteY1422" fmla="*/ 514838 h 896571"/>
              <a:gd name="connsiteX1423" fmla="*/ 865328 w 2597641"/>
              <a:gd name="connsiteY1423" fmla="*/ 511609 h 896571"/>
              <a:gd name="connsiteX1424" fmla="*/ 877687 w 2597641"/>
              <a:gd name="connsiteY1424" fmla="*/ 508751 h 896571"/>
              <a:gd name="connsiteX1425" fmla="*/ 879016 w 2597641"/>
              <a:gd name="connsiteY1425" fmla="*/ 503236 h 896571"/>
              <a:gd name="connsiteX1426" fmla="*/ 885102 w 2597641"/>
              <a:gd name="connsiteY1426" fmla="*/ 507036 h 896571"/>
              <a:gd name="connsiteX1427" fmla="*/ 857526 w 2597641"/>
              <a:gd name="connsiteY1427" fmla="*/ 500393 h 896571"/>
              <a:gd name="connsiteX1428" fmla="*/ 866656 w 2597641"/>
              <a:gd name="connsiteY1428" fmla="*/ 506094 h 896571"/>
              <a:gd name="connsiteX1429" fmla="*/ 860956 w 2597641"/>
              <a:gd name="connsiteY1429" fmla="*/ 515225 h 896571"/>
              <a:gd name="connsiteX1430" fmla="*/ 851825 w 2597641"/>
              <a:gd name="connsiteY1430" fmla="*/ 509524 h 896571"/>
              <a:gd name="connsiteX1431" fmla="*/ 422428 w 2597641"/>
              <a:gd name="connsiteY1431" fmla="*/ 499453 h 896571"/>
              <a:gd name="connsiteX1432" fmla="*/ 441446 w 2597641"/>
              <a:gd name="connsiteY1432" fmla="*/ 502867 h 896571"/>
              <a:gd name="connsiteX1433" fmla="*/ 444876 w 2597641"/>
              <a:gd name="connsiteY1433" fmla="*/ 517699 h 896571"/>
              <a:gd name="connsiteX1434" fmla="*/ 434803 w 2597641"/>
              <a:gd name="connsiteY1434" fmla="*/ 530444 h 896571"/>
              <a:gd name="connsiteX1435" fmla="*/ 430616 w 2597641"/>
              <a:gd name="connsiteY1435" fmla="*/ 523600 h 896571"/>
              <a:gd name="connsiteX1436" fmla="*/ 426244 w 2597641"/>
              <a:gd name="connsiteY1436" fmla="*/ 527215 h 896571"/>
              <a:gd name="connsiteX1437" fmla="*/ 410455 w 2597641"/>
              <a:gd name="connsiteY1437" fmla="*/ 515243 h 896571"/>
              <a:gd name="connsiteX1438" fmla="*/ 416728 w 2597641"/>
              <a:gd name="connsiteY1438" fmla="*/ 508584 h 896571"/>
              <a:gd name="connsiteX1439" fmla="*/ 422428 w 2597641"/>
              <a:gd name="connsiteY1439" fmla="*/ 499453 h 896571"/>
              <a:gd name="connsiteX1440" fmla="*/ 1319814 w 2597641"/>
              <a:gd name="connsiteY1440" fmla="*/ 495044 h 896571"/>
              <a:gd name="connsiteX1441" fmla="*/ 1326473 w 2597641"/>
              <a:gd name="connsiteY1441" fmla="*/ 501316 h 896571"/>
              <a:gd name="connsiteX1442" fmla="*/ 1322101 w 2597641"/>
              <a:gd name="connsiteY1442" fmla="*/ 504932 h 896571"/>
              <a:gd name="connsiteX1443" fmla="*/ 1079825 w 2597641"/>
              <a:gd name="connsiteY1443" fmla="*/ 493254 h 896571"/>
              <a:gd name="connsiteX1444" fmla="*/ 1091999 w 2597641"/>
              <a:gd name="connsiteY1444" fmla="*/ 500855 h 896571"/>
              <a:gd name="connsiteX1445" fmla="*/ 1099987 w 2597641"/>
              <a:gd name="connsiteY1445" fmla="*/ 501612 h 896571"/>
              <a:gd name="connsiteX1446" fmla="*/ 1104930 w 2597641"/>
              <a:gd name="connsiteY1446" fmla="*/ 500469 h 896571"/>
              <a:gd name="connsiteX1447" fmla="*/ 1104930 w 2597641"/>
              <a:gd name="connsiteY1447" fmla="*/ 500468 h 896571"/>
              <a:gd name="connsiteX1448" fmla="*/ 1101130 w 2597641"/>
              <a:gd name="connsiteY1448" fmla="*/ 506556 h 896571"/>
              <a:gd name="connsiteX1449" fmla="*/ 1106645 w 2597641"/>
              <a:gd name="connsiteY1449" fmla="*/ 507884 h 896571"/>
              <a:gd name="connsiteX1450" fmla="*/ 1111976 w 2597641"/>
              <a:gd name="connsiteY1450" fmla="*/ 519672 h 896571"/>
              <a:gd name="connsiteX1451" fmla="*/ 1100574 w 2597641"/>
              <a:gd name="connsiteY1451" fmla="*/ 537933 h 896571"/>
              <a:gd name="connsiteX1452" fmla="*/ 1090114 w 2597641"/>
              <a:gd name="connsiteY1452" fmla="*/ 537748 h 896571"/>
              <a:gd name="connsiteX1453" fmla="*/ 1085742 w 2597641"/>
              <a:gd name="connsiteY1453" fmla="*/ 541363 h 896571"/>
              <a:gd name="connsiteX1454" fmla="*/ 1080798 w 2597641"/>
              <a:gd name="connsiteY1454" fmla="*/ 542506 h 896571"/>
              <a:gd name="connsiteX1455" fmla="*/ 1075283 w 2597641"/>
              <a:gd name="connsiteY1455" fmla="*/ 541178 h 896571"/>
              <a:gd name="connsiteX1456" fmla="*/ 1063108 w 2597641"/>
              <a:gd name="connsiteY1456" fmla="*/ 533577 h 896571"/>
              <a:gd name="connsiteX1457" fmla="*/ 1057408 w 2597641"/>
              <a:gd name="connsiteY1457" fmla="*/ 542707 h 896571"/>
              <a:gd name="connsiteX1458" fmla="*/ 1051892 w 2597641"/>
              <a:gd name="connsiteY1458" fmla="*/ 541379 h 896571"/>
              <a:gd name="connsiteX1459" fmla="*/ 1047520 w 2597641"/>
              <a:gd name="connsiteY1459" fmla="*/ 544994 h 896571"/>
              <a:gd name="connsiteX1460" fmla="*/ 1039533 w 2597641"/>
              <a:gd name="connsiteY1460" fmla="*/ 544237 h 896571"/>
              <a:gd name="connsiteX1461" fmla="*/ 1036675 w 2597641"/>
              <a:gd name="connsiteY1461" fmla="*/ 531877 h 896571"/>
              <a:gd name="connsiteX1462" fmla="*/ 1028873 w 2597641"/>
              <a:gd name="connsiteY1462" fmla="*/ 520662 h 896571"/>
              <a:gd name="connsiteX1463" fmla="*/ 1035531 w 2597641"/>
              <a:gd name="connsiteY1463" fmla="*/ 526933 h 896571"/>
              <a:gd name="connsiteX1464" fmla="*/ 1039904 w 2597641"/>
              <a:gd name="connsiteY1464" fmla="*/ 523319 h 896571"/>
              <a:gd name="connsiteX1465" fmla="*/ 1050935 w 2597641"/>
              <a:gd name="connsiteY1465" fmla="*/ 525975 h 896571"/>
              <a:gd name="connsiteX1466" fmla="*/ 1055307 w 2597641"/>
              <a:gd name="connsiteY1466" fmla="*/ 522360 h 896571"/>
              <a:gd name="connsiteX1467" fmla="*/ 1068809 w 2597641"/>
              <a:gd name="connsiteY1467" fmla="*/ 524446 h 896571"/>
              <a:gd name="connsiteX1468" fmla="*/ 1065951 w 2597641"/>
              <a:gd name="connsiteY1468" fmla="*/ 512087 h 896571"/>
              <a:gd name="connsiteX1469" fmla="*/ 1067280 w 2597641"/>
              <a:gd name="connsiteY1469" fmla="*/ 506571 h 896571"/>
              <a:gd name="connsiteX1470" fmla="*/ 1059477 w 2597641"/>
              <a:gd name="connsiteY1470" fmla="*/ 495355 h 896571"/>
              <a:gd name="connsiteX1471" fmla="*/ 1074124 w 2597641"/>
              <a:gd name="connsiteY1471" fmla="*/ 502384 h 896571"/>
              <a:gd name="connsiteX1472" fmla="*/ 1081540 w 2597641"/>
              <a:gd name="connsiteY1472" fmla="*/ 500669 h 896571"/>
              <a:gd name="connsiteX1473" fmla="*/ 1358036 w 2597641"/>
              <a:gd name="connsiteY1473" fmla="*/ 491414 h 896571"/>
              <a:gd name="connsiteX1474" fmla="*/ 1357279 w 2597641"/>
              <a:gd name="connsiteY1474" fmla="*/ 499401 h 896571"/>
              <a:gd name="connsiteX1475" fmla="*/ 1360894 w 2597641"/>
              <a:gd name="connsiteY1475" fmla="*/ 503774 h 896571"/>
              <a:gd name="connsiteX1476" fmla="*/ 1366023 w 2597641"/>
              <a:gd name="connsiteY1476" fmla="*/ 492171 h 896571"/>
              <a:gd name="connsiteX1477" fmla="*/ 1406717 w 2597641"/>
              <a:gd name="connsiteY1477" fmla="*/ 487969 h 896571"/>
              <a:gd name="connsiteX1478" fmla="*/ 1405960 w 2597641"/>
              <a:gd name="connsiteY1478" fmla="*/ 495956 h 896571"/>
              <a:gd name="connsiteX1479" fmla="*/ 1412804 w 2597641"/>
              <a:gd name="connsiteY1479" fmla="*/ 491769 h 896571"/>
              <a:gd name="connsiteX1480" fmla="*/ 781453 w 2597641"/>
              <a:gd name="connsiteY1480" fmla="*/ 486737 h 896571"/>
              <a:gd name="connsiteX1481" fmla="*/ 783739 w 2597641"/>
              <a:gd name="connsiteY1481" fmla="*/ 496624 h 896571"/>
              <a:gd name="connsiteX1482" fmla="*/ 793627 w 2597641"/>
              <a:gd name="connsiteY1482" fmla="*/ 494338 h 896571"/>
              <a:gd name="connsiteX1483" fmla="*/ 513131 w 2597641"/>
              <a:gd name="connsiteY1483" fmla="*/ 486290 h 896571"/>
              <a:gd name="connsiteX1484" fmla="*/ 508001 w 2597641"/>
              <a:gd name="connsiteY1484" fmla="*/ 497893 h 896571"/>
              <a:gd name="connsiteX1485" fmla="*/ 503814 w 2597641"/>
              <a:gd name="connsiteY1485" fmla="*/ 491048 h 896571"/>
              <a:gd name="connsiteX1486" fmla="*/ 1054721 w 2597641"/>
              <a:gd name="connsiteY1486" fmla="*/ 486039 h 896571"/>
              <a:gd name="connsiteX1487" fmla="*/ 1050735 w 2597641"/>
              <a:gd name="connsiteY1487" fmla="*/ 502586 h 896571"/>
              <a:gd name="connsiteX1488" fmla="*/ 1048263 w 2597641"/>
              <a:gd name="connsiteY1488" fmla="*/ 503157 h 896571"/>
              <a:gd name="connsiteX1489" fmla="*/ 1046548 w 2597641"/>
              <a:gd name="connsiteY1489" fmla="*/ 495742 h 896571"/>
              <a:gd name="connsiteX1490" fmla="*/ 1041604 w 2597641"/>
              <a:gd name="connsiteY1490" fmla="*/ 496885 h 896571"/>
              <a:gd name="connsiteX1491" fmla="*/ 1054721 w 2597641"/>
              <a:gd name="connsiteY1491" fmla="*/ 486039 h 896571"/>
              <a:gd name="connsiteX1492" fmla="*/ 882430 w 2597641"/>
              <a:gd name="connsiteY1492" fmla="*/ 484217 h 896571"/>
              <a:gd name="connsiteX1493" fmla="*/ 887761 w 2597641"/>
              <a:gd name="connsiteY1493" fmla="*/ 496005 h 896571"/>
              <a:gd name="connsiteX1494" fmla="*/ 880345 w 2597641"/>
              <a:gd name="connsiteY1494" fmla="*/ 497720 h 896571"/>
              <a:gd name="connsiteX1495" fmla="*/ 882430 w 2597641"/>
              <a:gd name="connsiteY1495" fmla="*/ 484217 h 896571"/>
              <a:gd name="connsiteX1496" fmla="*/ 843065 w 2597641"/>
              <a:gd name="connsiteY1496" fmla="*/ 482905 h 896571"/>
              <a:gd name="connsiteX1497" fmla="*/ 849724 w 2597641"/>
              <a:gd name="connsiteY1497" fmla="*/ 489177 h 896571"/>
              <a:gd name="connsiteX1498" fmla="*/ 843452 w 2597641"/>
              <a:gd name="connsiteY1498" fmla="*/ 495836 h 896571"/>
              <a:gd name="connsiteX1499" fmla="*/ 829949 w 2597641"/>
              <a:gd name="connsiteY1499" fmla="*/ 493750 h 896571"/>
              <a:gd name="connsiteX1500" fmla="*/ 835650 w 2597641"/>
              <a:gd name="connsiteY1500" fmla="*/ 484620 h 896571"/>
              <a:gd name="connsiteX1501" fmla="*/ 843065 w 2597641"/>
              <a:gd name="connsiteY1501" fmla="*/ 482905 h 896571"/>
              <a:gd name="connsiteX1502" fmla="*/ 1431435 w 2597641"/>
              <a:gd name="connsiteY1502" fmla="*/ 482252 h 896571"/>
              <a:gd name="connsiteX1503" fmla="*/ 1425735 w 2597641"/>
              <a:gd name="connsiteY1503" fmla="*/ 491383 h 896571"/>
              <a:gd name="connsiteX1504" fmla="*/ 1433150 w 2597641"/>
              <a:gd name="connsiteY1504" fmla="*/ 489668 h 896571"/>
              <a:gd name="connsiteX1505" fmla="*/ 407968 w 2597641"/>
              <a:gd name="connsiteY1505" fmla="*/ 481965 h 896571"/>
              <a:gd name="connsiteX1506" fmla="*/ 409683 w 2597641"/>
              <a:gd name="connsiteY1506" fmla="*/ 489381 h 896571"/>
              <a:gd name="connsiteX1507" fmla="*/ 400367 w 2597641"/>
              <a:gd name="connsiteY1507" fmla="*/ 494139 h 896571"/>
              <a:gd name="connsiteX1508" fmla="*/ 396751 w 2597641"/>
              <a:gd name="connsiteY1508" fmla="*/ 489767 h 896571"/>
              <a:gd name="connsiteX1509" fmla="*/ 1332360 w 2597641"/>
              <a:gd name="connsiteY1509" fmla="*/ 481727 h 896571"/>
              <a:gd name="connsiteX1510" fmla="*/ 1336547 w 2597641"/>
              <a:gd name="connsiteY1510" fmla="*/ 488571 h 896571"/>
              <a:gd name="connsiteX1511" fmla="*/ 1331031 w 2597641"/>
              <a:gd name="connsiteY1511" fmla="*/ 487242 h 896571"/>
              <a:gd name="connsiteX1512" fmla="*/ 1318100 w 2597641"/>
              <a:gd name="connsiteY1512" fmla="*/ 487629 h 896571"/>
              <a:gd name="connsiteX1513" fmla="*/ 1324944 w 2597641"/>
              <a:gd name="connsiteY1513" fmla="*/ 483442 h 896571"/>
              <a:gd name="connsiteX1514" fmla="*/ 1332360 w 2597641"/>
              <a:gd name="connsiteY1514" fmla="*/ 481727 h 896571"/>
              <a:gd name="connsiteX1515" fmla="*/ 1988428 w 2597641"/>
              <a:gd name="connsiteY1515" fmla="*/ 481044 h 896571"/>
              <a:gd name="connsiteX1516" fmla="*/ 1983485 w 2597641"/>
              <a:gd name="connsiteY1516" fmla="*/ 482187 h 896571"/>
              <a:gd name="connsiteX1517" fmla="*/ 1990143 w 2597641"/>
              <a:gd name="connsiteY1517" fmla="*/ 488459 h 896571"/>
              <a:gd name="connsiteX1518" fmla="*/ 730487 w 2597641"/>
              <a:gd name="connsiteY1518" fmla="*/ 480294 h 896571"/>
              <a:gd name="connsiteX1519" fmla="*/ 737146 w 2597641"/>
              <a:gd name="connsiteY1519" fmla="*/ 486567 h 896571"/>
              <a:gd name="connsiteX1520" fmla="*/ 732773 w 2597641"/>
              <a:gd name="connsiteY1520" fmla="*/ 490182 h 896571"/>
              <a:gd name="connsiteX1521" fmla="*/ 729158 w 2597641"/>
              <a:gd name="connsiteY1521" fmla="*/ 485810 h 896571"/>
              <a:gd name="connsiteX1522" fmla="*/ 1397014 w 2597641"/>
              <a:gd name="connsiteY1522" fmla="*/ 479796 h 896571"/>
              <a:gd name="connsiteX1523" fmla="*/ 1395686 w 2597641"/>
              <a:gd name="connsiteY1523" fmla="*/ 485311 h 896571"/>
              <a:gd name="connsiteX1524" fmla="*/ 1408617 w 2597641"/>
              <a:gd name="connsiteY1524" fmla="*/ 484925 h 896571"/>
              <a:gd name="connsiteX1525" fmla="*/ 1405002 w 2597641"/>
              <a:gd name="connsiteY1525" fmla="*/ 480553 h 896571"/>
              <a:gd name="connsiteX1526" fmla="*/ 1374953 w 2597641"/>
              <a:gd name="connsiteY1526" fmla="*/ 474482 h 896571"/>
              <a:gd name="connsiteX1527" fmla="*/ 1363165 w 2597641"/>
              <a:gd name="connsiteY1527" fmla="*/ 479811 h 896571"/>
              <a:gd name="connsiteX1528" fmla="*/ 1367352 w 2597641"/>
              <a:gd name="connsiteY1528" fmla="*/ 486655 h 896571"/>
              <a:gd name="connsiteX1529" fmla="*/ 1375339 w 2597641"/>
              <a:gd name="connsiteY1529" fmla="*/ 487412 h 896571"/>
              <a:gd name="connsiteX1530" fmla="*/ 2051941 w 2597641"/>
              <a:gd name="connsiteY1530" fmla="*/ 474167 h 896571"/>
              <a:gd name="connsiteX1531" fmla="*/ 2048712 w 2597641"/>
              <a:gd name="connsiteY1531" fmla="*/ 482726 h 896571"/>
              <a:gd name="connsiteX1532" fmla="*/ 2046997 w 2597641"/>
              <a:gd name="connsiteY1532" fmla="*/ 475310 h 896571"/>
              <a:gd name="connsiteX1533" fmla="*/ 554010 w 2597641"/>
              <a:gd name="connsiteY1533" fmla="*/ 471628 h 896571"/>
              <a:gd name="connsiteX1534" fmla="*/ 550209 w 2597641"/>
              <a:gd name="connsiteY1534" fmla="*/ 477715 h 896571"/>
              <a:gd name="connsiteX1535" fmla="*/ 541078 w 2597641"/>
              <a:gd name="connsiteY1535" fmla="*/ 472014 h 896571"/>
              <a:gd name="connsiteX1536" fmla="*/ 1275306 w 2597641"/>
              <a:gd name="connsiteY1536" fmla="*/ 471485 h 896571"/>
              <a:gd name="connsiteX1537" fmla="*/ 1277021 w 2597641"/>
              <a:gd name="connsiteY1537" fmla="*/ 478900 h 896571"/>
              <a:gd name="connsiteX1538" fmla="*/ 1270933 w 2597641"/>
              <a:gd name="connsiteY1538" fmla="*/ 475100 h 896571"/>
              <a:gd name="connsiteX1539" fmla="*/ 1298696 w 2597641"/>
              <a:gd name="connsiteY1539" fmla="*/ 471283 h 896571"/>
              <a:gd name="connsiteX1540" fmla="*/ 1299839 w 2597641"/>
              <a:gd name="connsiteY1540" fmla="*/ 476227 h 896571"/>
              <a:gd name="connsiteX1541" fmla="*/ 1304783 w 2597641"/>
              <a:gd name="connsiteY1541" fmla="*/ 475083 h 896571"/>
              <a:gd name="connsiteX1542" fmla="*/ 1300411 w 2597641"/>
              <a:gd name="connsiteY1542" fmla="*/ 478699 h 896571"/>
              <a:gd name="connsiteX1543" fmla="*/ 1299654 w 2597641"/>
              <a:gd name="connsiteY1543" fmla="*/ 486686 h 896571"/>
              <a:gd name="connsiteX1544" fmla="*/ 1292995 w 2597641"/>
              <a:gd name="connsiteY1544" fmla="*/ 480414 h 896571"/>
              <a:gd name="connsiteX1545" fmla="*/ 1285007 w 2597641"/>
              <a:gd name="connsiteY1545" fmla="*/ 479657 h 896571"/>
              <a:gd name="connsiteX1546" fmla="*/ 1298696 w 2597641"/>
              <a:gd name="connsiteY1546" fmla="*/ 471283 h 896571"/>
              <a:gd name="connsiteX1547" fmla="*/ 1074681 w 2597641"/>
              <a:gd name="connsiteY1547" fmla="*/ 471007 h 896571"/>
              <a:gd name="connsiteX1548" fmla="*/ 1068408 w 2597641"/>
              <a:gd name="connsiteY1548" fmla="*/ 477666 h 896571"/>
              <a:gd name="connsiteX1549" fmla="*/ 1061749 w 2597641"/>
              <a:gd name="connsiteY1549" fmla="*/ 471393 h 896571"/>
              <a:gd name="connsiteX1550" fmla="*/ 1993557 w 2597641"/>
              <a:gd name="connsiteY1550" fmla="*/ 469441 h 896571"/>
              <a:gd name="connsiteX1551" fmla="*/ 1992229 w 2597641"/>
              <a:gd name="connsiteY1551" fmla="*/ 474957 h 896571"/>
              <a:gd name="connsiteX1552" fmla="*/ 1995272 w 2597641"/>
              <a:gd name="connsiteY1552" fmla="*/ 476857 h 896571"/>
              <a:gd name="connsiteX1553" fmla="*/ 1999644 w 2597641"/>
              <a:gd name="connsiteY1553" fmla="*/ 473242 h 896571"/>
              <a:gd name="connsiteX1554" fmla="*/ 1133821 w 2597641"/>
              <a:gd name="connsiteY1554" fmla="*/ 467747 h 896571"/>
              <a:gd name="connsiteX1555" fmla="*/ 1147895 w 2597641"/>
              <a:gd name="connsiteY1555" fmla="*/ 472304 h 896571"/>
              <a:gd name="connsiteX1556" fmla="*/ 1153225 w 2597641"/>
              <a:gd name="connsiteY1556" fmla="*/ 484092 h 896571"/>
              <a:gd name="connsiteX1557" fmla="*/ 1131364 w 2597641"/>
              <a:gd name="connsiteY1557" fmla="*/ 502168 h 896571"/>
              <a:gd name="connsiteX1558" fmla="*/ 1127177 w 2597641"/>
              <a:gd name="connsiteY1558" fmla="*/ 495324 h 896571"/>
              <a:gd name="connsiteX1559" fmla="*/ 1106830 w 2597641"/>
              <a:gd name="connsiteY1559" fmla="*/ 497425 h 896571"/>
              <a:gd name="connsiteX1560" fmla="*/ 1104930 w 2597641"/>
              <a:gd name="connsiteY1560" fmla="*/ 500469 h 896571"/>
              <a:gd name="connsiteX1561" fmla="*/ 1087812 w 2597641"/>
              <a:gd name="connsiteY1561" fmla="*/ 494011 h 896571"/>
              <a:gd name="connsiteX1562" fmla="*/ 1083811 w 2597641"/>
              <a:gd name="connsiteY1562" fmla="*/ 476708 h 896571"/>
              <a:gd name="connsiteX1563" fmla="*/ 1096741 w 2597641"/>
              <a:gd name="connsiteY1563" fmla="*/ 476322 h 896571"/>
              <a:gd name="connsiteX1564" fmla="*/ 1095026 w 2597641"/>
              <a:gd name="connsiteY1564" fmla="*/ 468906 h 896571"/>
              <a:gd name="connsiteX1565" fmla="*/ 1113473 w 2597641"/>
              <a:gd name="connsiteY1565" fmla="*/ 469848 h 896571"/>
              <a:gd name="connsiteX1566" fmla="*/ 1122033 w 2597641"/>
              <a:gd name="connsiteY1566" fmla="*/ 473077 h 896571"/>
              <a:gd name="connsiteX1567" fmla="*/ 1126404 w 2597641"/>
              <a:gd name="connsiteY1567" fmla="*/ 469462 h 896571"/>
              <a:gd name="connsiteX1568" fmla="*/ 1133821 w 2597641"/>
              <a:gd name="connsiteY1568" fmla="*/ 467747 h 896571"/>
              <a:gd name="connsiteX1569" fmla="*/ 612577 w 2597641"/>
              <a:gd name="connsiteY1569" fmla="*/ 465896 h 896571"/>
              <a:gd name="connsiteX1570" fmla="*/ 621136 w 2597641"/>
              <a:gd name="connsiteY1570" fmla="*/ 469125 h 896571"/>
              <a:gd name="connsiteX1571" fmla="*/ 617722 w 2597641"/>
              <a:gd name="connsiteY1571" fmla="*/ 488143 h 896571"/>
              <a:gd name="connsiteX1572" fmla="*/ 615250 w 2597641"/>
              <a:gd name="connsiteY1572" fmla="*/ 488715 h 896571"/>
              <a:gd name="connsiteX1573" fmla="*/ 601747 w 2597641"/>
              <a:gd name="connsiteY1573" fmla="*/ 486630 h 896571"/>
              <a:gd name="connsiteX1574" fmla="*/ 595475 w 2597641"/>
              <a:gd name="connsiteY1574" fmla="*/ 493288 h 896571"/>
              <a:gd name="connsiteX1575" fmla="*/ 594332 w 2597641"/>
              <a:gd name="connsiteY1575" fmla="*/ 488345 h 896571"/>
              <a:gd name="connsiteX1576" fmla="*/ 586916 w 2597641"/>
              <a:gd name="connsiteY1576" fmla="*/ 490060 h 896571"/>
              <a:gd name="connsiteX1577" fmla="*/ 597174 w 2597641"/>
              <a:gd name="connsiteY1577" fmla="*/ 466854 h 896571"/>
              <a:gd name="connsiteX1578" fmla="*/ 2122868 w 2597641"/>
              <a:gd name="connsiteY1578" fmla="*/ 465577 h 896571"/>
              <a:gd name="connsiteX1579" fmla="*/ 2128953 w 2597641"/>
              <a:gd name="connsiteY1579" fmla="*/ 469378 h 896571"/>
              <a:gd name="connsiteX1580" fmla="*/ 2133326 w 2597641"/>
              <a:gd name="connsiteY1580" fmla="*/ 465762 h 896571"/>
              <a:gd name="connsiteX1581" fmla="*/ 2139188 w 2597641"/>
              <a:gd name="connsiteY1581" fmla="*/ 476858 h 896571"/>
              <a:gd name="connsiteX1582" fmla="*/ 2139800 w 2597641"/>
              <a:gd name="connsiteY1582" fmla="*/ 482494 h 896571"/>
              <a:gd name="connsiteX1583" fmla="*/ 2138286 w 2597641"/>
              <a:gd name="connsiteY1583" fmla="*/ 498469 h 896571"/>
              <a:gd name="connsiteX1584" fmla="*/ 2132769 w 2597641"/>
              <a:gd name="connsiteY1584" fmla="*/ 497140 h 896571"/>
              <a:gd name="connsiteX1585" fmla="*/ 2128399 w 2597641"/>
              <a:gd name="connsiteY1585" fmla="*/ 500755 h 896571"/>
              <a:gd name="connsiteX1586" fmla="*/ 2125926 w 2597641"/>
              <a:gd name="connsiteY1586" fmla="*/ 501327 h 896571"/>
              <a:gd name="connsiteX1587" fmla="*/ 2105765 w 2597641"/>
              <a:gd name="connsiteY1587" fmla="*/ 492969 h 896571"/>
              <a:gd name="connsiteX1588" fmla="*/ 2109179 w 2597641"/>
              <a:gd name="connsiteY1588" fmla="*/ 473951 h 896571"/>
              <a:gd name="connsiteX1589" fmla="*/ 2122868 w 2597641"/>
              <a:gd name="connsiteY1589" fmla="*/ 465577 h 896571"/>
              <a:gd name="connsiteX1590" fmla="*/ 536891 w 2597641"/>
              <a:gd name="connsiteY1590" fmla="*/ 465171 h 896571"/>
              <a:gd name="connsiteX1591" fmla="*/ 541078 w 2597641"/>
              <a:gd name="connsiteY1591" fmla="*/ 472015 h 896571"/>
              <a:gd name="connsiteX1592" fmla="*/ 530619 w 2597641"/>
              <a:gd name="connsiteY1592" fmla="*/ 471830 h 896571"/>
              <a:gd name="connsiteX1593" fmla="*/ 1404044 w 2597641"/>
              <a:gd name="connsiteY1593" fmla="*/ 465150 h 896571"/>
              <a:gd name="connsiteX1594" fmla="*/ 1398343 w 2597641"/>
              <a:gd name="connsiteY1594" fmla="*/ 474280 h 896571"/>
              <a:gd name="connsiteX1595" fmla="*/ 1405759 w 2597641"/>
              <a:gd name="connsiteY1595" fmla="*/ 472565 h 896571"/>
              <a:gd name="connsiteX1596" fmla="*/ 1385597 w 2597641"/>
              <a:gd name="connsiteY1596" fmla="*/ 464208 h 896571"/>
              <a:gd name="connsiteX1597" fmla="*/ 1377425 w 2597641"/>
              <a:gd name="connsiteY1597" fmla="*/ 473910 h 896571"/>
              <a:gd name="connsiteX1598" fmla="*/ 1377996 w 2597641"/>
              <a:gd name="connsiteY1598" fmla="*/ 476381 h 896571"/>
              <a:gd name="connsiteX1599" fmla="*/ 1380468 w 2597641"/>
              <a:gd name="connsiteY1599" fmla="*/ 475810 h 896571"/>
              <a:gd name="connsiteX1600" fmla="*/ 1381612 w 2597641"/>
              <a:gd name="connsiteY1600" fmla="*/ 480754 h 896571"/>
              <a:gd name="connsiteX1601" fmla="*/ 1378383 w 2597641"/>
              <a:gd name="connsiteY1601" fmla="*/ 489313 h 896571"/>
              <a:gd name="connsiteX1602" fmla="*/ 1383898 w 2597641"/>
              <a:gd name="connsiteY1602" fmla="*/ 490641 h 896571"/>
              <a:gd name="connsiteX1603" fmla="*/ 1381612 w 2597641"/>
              <a:gd name="connsiteY1603" fmla="*/ 480754 h 896571"/>
              <a:gd name="connsiteX1604" fmla="*/ 1390927 w 2597641"/>
              <a:gd name="connsiteY1604" fmla="*/ 475995 h 896571"/>
              <a:gd name="connsiteX1605" fmla="*/ 2041667 w 2597641"/>
              <a:gd name="connsiteY1605" fmla="*/ 463523 h 896571"/>
              <a:gd name="connsiteX1606" fmla="*/ 2044710 w 2597641"/>
              <a:gd name="connsiteY1606" fmla="*/ 465423 h 896571"/>
              <a:gd name="connsiteX1607" fmla="*/ 2037109 w 2597641"/>
              <a:gd name="connsiteY1607" fmla="*/ 477597 h 896571"/>
              <a:gd name="connsiteX1608" fmla="*/ 2027978 w 2597641"/>
              <a:gd name="connsiteY1608" fmla="*/ 471897 h 896571"/>
              <a:gd name="connsiteX1609" fmla="*/ 1176986 w 2597641"/>
              <a:gd name="connsiteY1609" fmla="*/ 462973 h 896571"/>
              <a:gd name="connsiteX1610" fmla="*/ 1179273 w 2597641"/>
              <a:gd name="connsiteY1610" fmla="*/ 472860 h 896571"/>
              <a:gd name="connsiteX1611" fmla="*/ 1166913 w 2597641"/>
              <a:gd name="connsiteY1611" fmla="*/ 475719 h 896571"/>
              <a:gd name="connsiteX1612" fmla="*/ 1165198 w 2597641"/>
              <a:gd name="connsiteY1612" fmla="*/ 468303 h 896571"/>
              <a:gd name="connsiteX1613" fmla="*/ 1291465 w 2597641"/>
              <a:gd name="connsiteY1613" fmla="*/ 462539 h 896571"/>
              <a:gd name="connsiteX1614" fmla="*/ 1298124 w 2597641"/>
              <a:gd name="connsiteY1614" fmla="*/ 468812 h 896571"/>
              <a:gd name="connsiteX1615" fmla="*/ 1290708 w 2597641"/>
              <a:gd name="connsiteY1615" fmla="*/ 470527 h 896571"/>
              <a:gd name="connsiteX1616" fmla="*/ 2012760 w 2597641"/>
              <a:gd name="connsiteY1616" fmla="*/ 462396 h 896571"/>
              <a:gd name="connsiteX1617" fmla="*/ 2007817 w 2597641"/>
              <a:gd name="connsiteY1617" fmla="*/ 463539 h 896571"/>
              <a:gd name="connsiteX1618" fmla="*/ 2013332 w 2597641"/>
              <a:gd name="connsiteY1618" fmla="*/ 464868 h 896571"/>
              <a:gd name="connsiteX1619" fmla="*/ 791139 w 2597641"/>
              <a:gd name="connsiteY1619" fmla="*/ 461060 h 896571"/>
              <a:gd name="connsiteX1620" fmla="*/ 794755 w 2597641"/>
              <a:gd name="connsiteY1620" fmla="*/ 465432 h 896571"/>
              <a:gd name="connsiteX1621" fmla="*/ 808830 w 2597641"/>
              <a:gd name="connsiteY1621" fmla="*/ 469989 h 896571"/>
              <a:gd name="connsiteX1622" fmla="*/ 815489 w 2597641"/>
              <a:gd name="connsiteY1622" fmla="*/ 476262 h 896571"/>
              <a:gd name="connsiteX1623" fmla="*/ 817204 w 2597641"/>
              <a:gd name="connsiteY1623" fmla="*/ 483677 h 896571"/>
              <a:gd name="connsiteX1624" fmla="*/ 810174 w 2597641"/>
              <a:gd name="connsiteY1624" fmla="*/ 498323 h 896571"/>
              <a:gd name="connsiteX1625" fmla="*/ 802186 w 2597641"/>
              <a:gd name="connsiteY1625" fmla="*/ 497566 h 896571"/>
              <a:gd name="connsiteX1626" fmla="*/ 801429 w 2597641"/>
              <a:gd name="connsiteY1626" fmla="*/ 505554 h 896571"/>
              <a:gd name="connsiteX1627" fmla="*/ 795914 w 2597641"/>
              <a:gd name="connsiteY1627" fmla="*/ 504225 h 896571"/>
              <a:gd name="connsiteX1628" fmla="*/ 791542 w 2597641"/>
              <a:gd name="connsiteY1628" fmla="*/ 507841 h 896571"/>
              <a:gd name="connsiteX1629" fmla="*/ 784126 w 2597641"/>
              <a:gd name="connsiteY1629" fmla="*/ 509556 h 896571"/>
              <a:gd name="connsiteX1630" fmla="*/ 781268 w 2597641"/>
              <a:gd name="connsiteY1630" fmla="*/ 497196 h 896571"/>
              <a:gd name="connsiteX1631" fmla="*/ 762636 w 2597641"/>
              <a:gd name="connsiteY1631" fmla="*/ 506713 h 896571"/>
              <a:gd name="connsiteX1632" fmla="*/ 749890 w 2597641"/>
              <a:gd name="connsiteY1632" fmla="*/ 496640 h 896571"/>
              <a:gd name="connsiteX1633" fmla="*/ 745518 w 2597641"/>
              <a:gd name="connsiteY1633" fmla="*/ 500255 h 896571"/>
              <a:gd name="connsiteX1634" fmla="*/ 742475 w 2597641"/>
              <a:gd name="connsiteY1634" fmla="*/ 498356 h 896571"/>
              <a:gd name="connsiteX1635" fmla="*/ 741147 w 2597641"/>
              <a:gd name="connsiteY1635" fmla="*/ 503870 h 896571"/>
              <a:gd name="connsiteX1636" fmla="*/ 735631 w 2597641"/>
              <a:gd name="connsiteY1636" fmla="*/ 502541 h 896571"/>
              <a:gd name="connsiteX1637" fmla="*/ 733546 w 2597641"/>
              <a:gd name="connsiteY1637" fmla="*/ 516044 h 896571"/>
              <a:gd name="connsiteX1638" fmla="*/ 723843 w 2597641"/>
              <a:gd name="connsiteY1638" fmla="*/ 507871 h 896571"/>
              <a:gd name="connsiteX1639" fmla="*/ 719472 w 2597641"/>
              <a:gd name="connsiteY1639" fmla="*/ 511486 h 896571"/>
              <a:gd name="connsiteX1640" fmla="*/ 710341 w 2597641"/>
              <a:gd name="connsiteY1640" fmla="*/ 505786 h 896571"/>
              <a:gd name="connsiteX1641" fmla="*/ 705969 w 2597641"/>
              <a:gd name="connsiteY1641" fmla="*/ 509401 h 896571"/>
              <a:gd name="connsiteX1642" fmla="*/ 703682 w 2597641"/>
              <a:gd name="connsiteY1642" fmla="*/ 499513 h 896571"/>
              <a:gd name="connsiteX1643" fmla="*/ 692280 w 2597641"/>
              <a:gd name="connsiteY1643" fmla="*/ 517775 h 896571"/>
              <a:gd name="connsiteX1644" fmla="*/ 687337 w 2597641"/>
              <a:gd name="connsiteY1644" fmla="*/ 518918 h 896571"/>
              <a:gd name="connsiteX1645" fmla="*/ 684865 w 2597641"/>
              <a:gd name="connsiteY1645" fmla="*/ 519490 h 896571"/>
              <a:gd name="connsiteX1646" fmla="*/ 679921 w 2597641"/>
              <a:gd name="connsiteY1646" fmla="*/ 520633 h 896571"/>
              <a:gd name="connsiteX1647" fmla="*/ 673648 w 2597641"/>
              <a:gd name="connsiteY1647" fmla="*/ 527292 h 896571"/>
              <a:gd name="connsiteX1648" fmla="*/ 677263 w 2597641"/>
              <a:gd name="connsiteY1648" fmla="*/ 531664 h 896571"/>
              <a:gd name="connsiteX1649" fmla="*/ 674606 w 2597641"/>
              <a:gd name="connsiteY1649" fmla="*/ 542694 h 896571"/>
              <a:gd name="connsiteX1650" fmla="*/ 667190 w 2597641"/>
              <a:gd name="connsiteY1650" fmla="*/ 544409 h 896571"/>
              <a:gd name="connsiteX1651" fmla="*/ 658632 w 2597641"/>
              <a:gd name="connsiteY1651" fmla="*/ 541180 h 896571"/>
              <a:gd name="connsiteX1652" fmla="*/ 655202 w 2597641"/>
              <a:gd name="connsiteY1652" fmla="*/ 526349 h 896571"/>
              <a:gd name="connsiteX1653" fmla="*/ 670033 w 2597641"/>
              <a:gd name="connsiteY1653" fmla="*/ 522920 h 896571"/>
              <a:gd name="connsiteX1654" fmla="*/ 667175 w 2597641"/>
              <a:gd name="connsiteY1654" fmla="*/ 510560 h 896571"/>
              <a:gd name="connsiteX1655" fmla="*/ 652344 w 2597641"/>
              <a:gd name="connsiteY1655" fmla="*/ 513990 h 896571"/>
              <a:gd name="connsiteX1656" fmla="*/ 637898 w 2597641"/>
              <a:gd name="connsiteY1656" fmla="*/ 530351 h 896571"/>
              <a:gd name="connsiteX1657" fmla="*/ 625153 w 2597641"/>
              <a:gd name="connsiteY1657" fmla="*/ 520278 h 896571"/>
              <a:gd name="connsiteX1658" fmla="*/ 620781 w 2597641"/>
              <a:gd name="connsiteY1658" fmla="*/ 523893 h 896571"/>
              <a:gd name="connsiteX1659" fmla="*/ 610321 w 2597641"/>
              <a:gd name="connsiteY1659" fmla="*/ 523708 h 896571"/>
              <a:gd name="connsiteX1660" fmla="*/ 613550 w 2597641"/>
              <a:gd name="connsiteY1660" fmla="*/ 515149 h 896571"/>
              <a:gd name="connsiteX1661" fmla="*/ 606135 w 2597641"/>
              <a:gd name="connsiteY1661" fmla="*/ 516864 h 896571"/>
              <a:gd name="connsiteX1662" fmla="*/ 600619 w 2597641"/>
              <a:gd name="connsiteY1662" fmla="*/ 515536 h 896571"/>
              <a:gd name="connsiteX1663" fmla="*/ 585788 w 2597641"/>
              <a:gd name="connsiteY1663" fmla="*/ 518965 h 896571"/>
              <a:gd name="connsiteX1664" fmla="*/ 601948 w 2597641"/>
              <a:gd name="connsiteY1664" fmla="*/ 510020 h 896571"/>
              <a:gd name="connsiteX1665" fmla="*/ 607463 w 2597641"/>
              <a:gd name="connsiteY1665" fmla="*/ 511349 h 896571"/>
              <a:gd name="connsiteX1666" fmla="*/ 614879 w 2597641"/>
              <a:gd name="connsiteY1666" fmla="*/ 509634 h 896571"/>
              <a:gd name="connsiteX1667" fmla="*/ 613164 w 2597641"/>
              <a:gd name="connsiteY1667" fmla="*/ 502218 h 896571"/>
              <a:gd name="connsiteX1668" fmla="*/ 631796 w 2597641"/>
              <a:gd name="connsiteY1668" fmla="*/ 492701 h 896571"/>
              <a:gd name="connsiteX1669" fmla="*/ 640927 w 2597641"/>
              <a:gd name="connsiteY1669" fmla="*/ 498402 h 896571"/>
              <a:gd name="connsiteX1670" fmla="*/ 645299 w 2597641"/>
              <a:gd name="connsiteY1670" fmla="*/ 494786 h 896571"/>
              <a:gd name="connsiteX1671" fmla="*/ 648342 w 2597641"/>
              <a:gd name="connsiteY1671" fmla="*/ 496687 h 896571"/>
              <a:gd name="connsiteX1672" fmla="*/ 647585 w 2597641"/>
              <a:gd name="connsiteY1672" fmla="*/ 504674 h 896571"/>
              <a:gd name="connsiteX1673" fmla="*/ 656145 w 2597641"/>
              <a:gd name="connsiteY1673" fmla="*/ 507903 h 896571"/>
              <a:gd name="connsiteX1674" fmla="*/ 648342 w 2597641"/>
              <a:gd name="connsiteY1674" fmla="*/ 496687 h 896571"/>
              <a:gd name="connsiteX1675" fmla="*/ 658986 w 2597641"/>
              <a:gd name="connsiteY1675" fmla="*/ 486413 h 896571"/>
              <a:gd name="connsiteX1676" fmla="*/ 664502 w 2597641"/>
              <a:gd name="connsiteY1676" fmla="*/ 487741 h 896571"/>
              <a:gd name="connsiteX1677" fmla="*/ 675718 w 2597641"/>
              <a:gd name="connsiteY1677" fmla="*/ 479939 h 896571"/>
              <a:gd name="connsiteX1678" fmla="*/ 688464 w 2597641"/>
              <a:gd name="connsiteY1678" fmla="*/ 490013 h 896571"/>
              <a:gd name="connsiteX1679" fmla="*/ 692837 w 2597641"/>
              <a:gd name="connsiteY1679" fmla="*/ 486397 h 896571"/>
              <a:gd name="connsiteX1680" fmla="*/ 693980 w 2597641"/>
              <a:gd name="connsiteY1680" fmla="*/ 491341 h 896571"/>
              <a:gd name="connsiteX1681" fmla="*/ 698924 w 2597641"/>
              <a:gd name="connsiteY1681" fmla="*/ 490198 h 896571"/>
              <a:gd name="connsiteX1682" fmla="*/ 700067 w 2597641"/>
              <a:gd name="connsiteY1682" fmla="*/ 495142 h 896571"/>
              <a:gd name="connsiteX1683" fmla="*/ 708055 w 2597641"/>
              <a:gd name="connsiteY1683" fmla="*/ 495899 h 896571"/>
              <a:gd name="connsiteX1684" fmla="*/ 709955 w 2597641"/>
              <a:gd name="connsiteY1684" fmla="*/ 492855 h 896571"/>
              <a:gd name="connsiteX1685" fmla="*/ 715471 w 2597641"/>
              <a:gd name="connsiteY1685" fmla="*/ 494184 h 896571"/>
              <a:gd name="connsiteX1686" fmla="*/ 722314 w 2597641"/>
              <a:gd name="connsiteY1686" fmla="*/ 489997 h 896571"/>
              <a:gd name="connsiteX1687" fmla="*/ 722128 w 2597641"/>
              <a:gd name="connsiteY1687" fmla="*/ 500456 h 896571"/>
              <a:gd name="connsiteX1688" fmla="*/ 725744 w 2597641"/>
              <a:gd name="connsiteY1688" fmla="*/ 504828 h 896571"/>
              <a:gd name="connsiteX1689" fmla="*/ 730116 w 2597641"/>
              <a:gd name="connsiteY1689" fmla="*/ 501213 h 896571"/>
              <a:gd name="connsiteX1690" fmla="*/ 742474 w 2597641"/>
              <a:gd name="connsiteY1690" fmla="*/ 498355 h 896571"/>
              <a:gd name="connsiteX1691" fmla="*/ 744560 w 2597641"/>
              <a:gd name="connsiteY1691" fmla="*/ 484852 h 896571"/>
              <a:gd name="connsiteX1692" fmla="*/ 755591 w 2597641"/>
              <a:gd name="connsiteY1692" fmla="*/ 487510 h 896571"/>
              <a:gd name="connsiteX1693" fmla="*/ 753876 w 2597641"/>
              <a:gd name="connsiteY1693" fmla="*/ 480094 h 896571"/>
              <a:gd name="connsiteX1694" fmla="*/ 757104 w 2597641"/>
              <a:gd name="connsiteY1694" fmla="*/ 471535 h 896571"/>
              <a:gd name="connsiteX1695" fmla="*/ 762620 w 2597641"/>
              <a:gd name="connsiteY1695" fmla="*/ 472863 h 896571"/>
              <a:gd name="connsiteX1696" fmla="*/ 764520 w 2597641"/>
              <a:gd name="connsiteY1696" fmla="*/ 469820 h 896571"/>
              <a:gd name="connsiteX1697" fmla="*/ 770036 w 2597641"/>
              <a:gd name="connsiteY1697" fmla="*/ 471148 h 896571"/>
              <a:gd name="connsiteX1698" fmla="*/ 777451 w 2597641"/>
              <a:gd name="connsiteY1698" fmla="*/ 469434 h 896571"/>
              <a:gd name="connsiteX1699" fmla="*/ 778780 w 2597641"/>
              <a:gd name="connsiteY1699" fmla="*/ 463918 h 896571"/>
              <a:gd name="connsiteX1700" fmla="*/ 784295 w 2597641"/>
              <a:gd name="connsiteY1700" fmla="*/ 465247 h 896571"/>
              <a:gd name="connsiteX1701" fmla="*/ 791139 w 2597641"/>
              <a:gd name="connsiteY1701" fmla="*/ 461060 h 896571"/>
              <a:gd name="connsiteX1702" fmla="*/ 1319227 w 2597641"/>
              <a:gd name="connsiteY1702" fmla="*/ 458723 h 896571"/>
              <a:gd name="connsiteX1703" fmla="*/ 1325886 w 2597641"/>
              <a:gd name="connsiteY1703" fmla="*/ 464996 h 896571"/>
              <a:gd name="connsiteX1704" fmla="*/ 1319042 w 2597641"/>
              <a:gd name="connsiteY1704" fmla="*/ 469183 h 896571"/>
              <a:gd name="connsiteX1705" fmla="*/ 663110 w 2597641"/>
              <a:gd name="connsiteY1705" fmla="*/ 457791 h 896571"/>
              <a:gd name="connsiteX1706" fmla="*/ 669246 w 2597641"/>
              <a:gd name="connsiteY1706" fmla="*/ 463208 h 896571"/>
              <a:gd name="connsiteX1707" fmla="*/ 654414 w 2597641"/>
              <a:gd name="connsiteY1707" fmla="*/ 466638 h 896571"/>
              <a:gd name="connsiteX1708" fmla="*/ 652699 w 2597641"/>
              <a:gd name="connsiteY1708" fmla="*/ 459222 h 896571"/>
              <a:gd name="connsiteX1709" fmla="*/ 663110 w 2597641"/>
              <a:gd name="connsiteY1709" fmla="*/ 457791 h 896571"/>
              <a:gd name="connsiteX1710" fmla="*/ 1247913 w 2597641"/>
              <a:gd name="connsiteY1710" fmla="*/ 454382 h 896571"/>
              <a:gd name="connsiteX1711" fmla="*/ 1254001 w 2597641"/>
              <a:gd name="connsiteY1711" fmla="*/ 458182 h 896571"/>
              <a:gd name="connsiteX1712" fmla="*/ 1261803 w 2597641"/>
              <a:gd name="connsiteY1712" fmla="*/ 469399 h 896571"/>
              <a:gd name="connsiteX1713" fmla="*/ 1269404 w 2597641"/>
              <a:gd name="connsiteY1713" fmla="*/ 457224 h 896571"/>
              <a:gd name="connsiteX1714" fmla="*/ 1272711 w 2597641"/>
              <a:gd name="connsiteY1714" fmla="*/ 465900 h 896571"/>
              <a:gd name="connsiteX1715" fmla="*/ 1267318 w 2597641"/>
              <a:gd name="connsiteY1715" fmla="*/ 470728 h 896571"/>
              <a:gd name="connsiteX1716" fmla="*/ 1270933 w 2597641"/>
              <a:gd name="connsiteY1716" fmla="*/ 475099 h 896571"/>
              <a:gd name="connsiteX1717" fmla="*/ 1270933 w 2597641"/>
              <a:gd name="connsiteY1717" fmla="*/ 475100 h 896571"/>
              <a:gd name="connsiteX1718" fmla="*/ 1272077 w 2597641"/>
              <a:gd name="connsiteY1718" fmla="*/ 480043 h 896571"/>
              <a:gd name="connsiteX1719" fmla="*/ 1262189 w 2597641"/>
              <a:gd name="connsiteY1719" fmla="*/ 482330 h 896571"/>
              <a:gd name="connsiteX1720" fmla="*/ 1263332 w 2597641"/>
              <a:gd name="connsiteY1720" fmla="*/ 487273 h 896571"/>
              <a:gd name="connsiteX1721" fmla="*/ 1257817 w 2597641"/>
              <a:gd name="connsiteY1721" fmla="*/ 485945 h 896571"/>
              <a:gd name="connsiteX1722" fmla="*/ 1251545 w 2597641"/>
              <a:gd name="connsiteY1722" fmla="*/ 492603 h 896571"/>
              <a:gd name="connsiteX1723" fmla="*/ 1250788 w 2597641"/>
              <a:gd name="connsiteY1723" fmla="*/ 500591 h 896571"/>
              <a:gd name="connsiteX1724" fmla="*/ 1240514 w 2597641"/>
              <a:gd name="connsiteY1724" fmla="*/ 489946 h 896571"/>
              <a:gd name="connsiteX1725" fmla="*/ 1219209 w 2597641"/>
              <a:gd name="connsiteY1725" fmla="*/ 476645 h 896571"/>
              <a:gd name="connsiteX1726" fmla="*/ 1224153 w 2597641"/>
              <a:gd name="connsiteY1726" fmla="*/ 475502 h 896571"/>
              <a:gd name="connsiteX1727" fmla="*/ 1233082 w 2597641"/>
              <a:gd name="connsiteY1727" fmla="*/ 457812 h 896571"/>
              <a:gd name="connsiteX1728" fmla="*/ 1247913 w 2597641"/>
              <a:gd name="connsiteY1728" fmla="*/ 454382 h 896571"/>
              <a:gd name="connsiteX1729" fmla="*/ 1372852 w 2597641"/>
              <a:gd name="connsiteY1729" fmla="*/ 454135 h 896571"/>
              <a:gd name="connsiteX1730" fmla="*/ 1367908 w 2597641"/>
              <a:gd name="connsiteY1730" fmla="*/ 455278 h 896571"/>
              <a:gd name="connsiteX1731" fmla="*/ 1373995 w 2597641"/>
              <a:gd name="connsiteY1731" fmla="*/ 459078 h 896571"/>
              <a:gd name="connsiteX1732" fmla="*/ 2010475 w 2597641"/>
              <a:gd name="connsiteY1732" fmla="*/ 452508 h 896571"/>
              <a:gd name="connsiteX1733" fmla="*/ 2018462 w 2597641"/>
              <a:gd name="connsiteY1733" fmla="*/ 453265 h 896571"/>
              <a:gd name="connsiteX1734" fmla="*/ 2014662 w 2597641"/>
              <a:gd name="connsiteY1734" fmla="*/ 459352 h 896571"/>
              <a:gd name="connsiteX1735" fmla="*/ 239276 w 2597641"/>
              <a:gd name="connsiteY1735" fmla="*/ 450665 h 896571"/>
              <a:gd name="connsiteX1736" fmla="*/ 240420 w 2597641"/>
              <a:gd name="connsiteY1736" fmla="*/ 455609 h 896571"/>
              <a:gd name="connsiteX1737" fmla="*/ 234333 w 2597641"/>
              <a:gd name="connsiteY1737" fmla="*/ 451809 h 896571"/>
              <a:gd name="connsiteX1738" fmla="*/ 1309525 w 2597641"/>
              <a:gd name="connsiteY1738" fmla="*/ 450550 h 896571"/>
              <a:gd name="connsiteX1739" fmla="*/ 1318084 w 2597641"/>
              <a:gd name="connsiteY1739" fmla="*/ 453779 h 896571"/>
              <a:gd name="connsiteX1740" fmla="*/ 1308197 w 2597641"/>
              <a:gd name="connsiteY1740" fmla="*/ 456066 h 896571"/>
              <a:gd name="connsiteX1741" fmla="*/ 1343374 w 2597641"/>
              <a:gd name="connsiteY1741" fmla="*/ 450535 h 896571"/>
              <a:gd name="connsiteX1742" fmla="*/ 1346990 w 2597641"/>
              <a:gd name="connsiteY1742" fmla="*/ 454907 h 896571"/>
              <a:gd name="connsiteX1743" fmla="*/ 1339389 w 2597641"/>
              <a:gd name="connsiteY1743" fmla="*/ 467081 h 896571"/>
              <a:gd name="connsiteX1744" fmla="*/ 1335773 w 2597641"/>
              <a:gd name="connsiteY1744" fmla="*/ 462709 h 896571"/>
              <a:gd name="connsiteX1745" fmla="*/ 1343189 w 2597641"/>
              <a:gd name="connsiteY1745" fmla="*/ 460994 h 896571"/>
              <a:gd name="connsiteX1746" fmla="*/ 1339002 w 2597641"/>
              <a:gd name="connsiteY1746" fmla="*/ 454150 h 896571"/>
              <a:gd name="connsiteX1747" fmla="*/ 1322456 w 2597641"/>
              <a:gd name="connsiteY1747" fmla="*/ 450164 h 896571"/>
              <a:gd name="connsiteX1748" fmla="*/ 1334631 w 2597641"/>
              <a:gd name="connsiteY1748" fmla="*/ 457765 h 896571"/>
              <a:gd name="connsiteX1749" fmla="*/ 1332730 w 2597641"/>
              <a:gd name="connsiteY1749" fmla="*/ 460809 h 896571"/>
              <a:gd name="connsiteX1750" fmla="*/ 1322456 w 2597641"/>
              <a:gd name="connsiteY1750" fmla="*/ 450164 h 896571"/>
              <a:gd name="connsiteX1751" fmla="*/ 1153470 w 2597641"/>
              <a:gd name="connsiteY1751" fmla="*/ 448554 h 896571"/>
              <a:gd name="connsiteX1752" fmla="*/ 1156824 w 2597641"/>
              <a:gd name="connsiteY1752" fmla="*/ 454615 h 896571"/>
              <a:gd name="connsiteX1753" fmla="*/ 1159111 w 2597641"/>
              <a:gd name="connsiteY1753" fmla="*/ 464502 h 896571"/>
              <a:gd name="connsiteX1754" fmla="*/ 1138764 w 2597641"/>
              <a:gd name="connsiteY1754" fmla="*/ 466604 h 896571"/>
              <a:gd name="connsiteX1755" fmla="*/ 1147694 w 2597641"/>
              <a:gd name="connsiteY1755" fmla="*/ 448914 h 896571"/>
              <a:gd name="connsiteX1756" fmla="*/ 1153470 w 2597641"/>
              <a:gd name="connsiteY1756" fmla="*/ 448554 h 896571"/>
              <a:gd name="connsiteX1757" fmla="*/ 1262173 w 2597641"/>
              <a:gd name="connsiteY1757" fmla="*/ 448480 h 896571"/>
              <a:gd name="connsiteX1758" fmla="*/ 1266360 w 2597641"/>
              <a:gd name="connsiteY1758" fmla="*/ 455324 h 896571"/>
              <a:gd name="connsiteX1759" fmla="*/ 1258373 w 2597641"/>
              <a:gd name="connsiteY1759" fmla="*/ 454567 h 896571"/>
              <a:gd name="connsiteX1760" fmla="*/ 971217 w 2597641"/>
              <a:gd name="connsiteY1760" fmla="*/ 440248 h 896571"/>
              <a:gd name="connsiteX1761" fmla="*/ 971031 w 2597641"/>
              <a:gd name="connsiteY1761" fmla="*/ 450707 h 896571"/>
              <a:gd name="connsiteX1762" fmla="*/ 959428 w 2597641"/>
              <a:gd name="connsiteY1762" fmla="*/ 445578 h 896571"/>
              <a:gd name="connsiteX1763" fmla="*/ 1973767 w 2597641"/>
              <a:gd name="connsiteY1763" fmla="*/ 440165 h 896571"/>
              <a:gd name="connsiteX1764" fmla="*/ 1973010 w 2597641"/>
              <a:gd name="connsiteY1764" fmla="*/ 448152 h 896571"/>
              <a:gd name="connsiteX1765" fmla="*/ 1979853 w 2597641"/>
              <a:gd name="connsiteY1765" fmla="*/ 443965 h 896571"/>
              <a:gd name="connsiteX1766" fmla="*/ 2007616 w 2597641"/>
              <a:gd name="connsiteY1766" fmla="*/ 440148 h 896571"/>
              <a:gd name="connsiteX1767" fmla="*/ 2015604 w 2597641"/>
              <a:gd name="connsiteY1767" fmla="*/ 440905 h 896571"/>
              <a:gd name="connsiteX1768" fmla="*/ 2012375 w 2597641"/>
              <a:gd name="connsiteY1768" fmla="*/ 449464 h 896571"/>
              <a:gd name="connsiteX1769" fmla="*/ 1259887 w 2597641"/>
              <a:gd name="connsiteY1769" fmla="*/ 438593 h 896571"/>
              <a:gd name="connsiteX1770" fmla="*/ 1265974 w 2597641"/>
              <a:gd name="connsiteY1770" fmla="*/ 442394 h 896571"/>
              <a:gd name="connsiteX1771" fmla="*/ 1261030 w 2597641"/>
              <a:gd name="connsiteY1771" fmla="*/ 443537 h 896571"/>
              <a:gd name="connsiteX1772" fmla="*/ 1293736 w 2597641"/>
              <a:gd name="connsiteY1772" fmla="*/ 438578 h 896571"/>
              <a:gd name="connsiteX1773" fmla="*/ 1301723 w 2597641"/>
              <a:gd name="connsiteY1773" fmla="*/ 439335 h 896571"/>
              <a:gd name="connsiteX1774" fmla="*/ 1296022 w 2597641"/>
              <a:gd name="connsiteY1774" fmla="*/ 448466 h 896571"/>
              <a:gd name="connsiteX1775" fmla="*/ 1285949 w 2597641"/>
              <a:gd name="connsiteY1775" fmla="*/ 461212 h 896571"/>
              <a:gd name="connsiteX1776" fmla="*/ 1291078 w 2597641"/>
              <a:gd name="connsiteY1776" fmla="*/ 449609 h 896571"/>
              <a:gd name="connsiteX1777" fmla="*/ 1284419 w 2597641"/>
              <a:gd name="connsiteY1777" fmla="*/ 443336 h 896571"/>
              <a:gd name="connsiteX1778" fmla="*/ 832776 w 2597641"/>
              <a:gd name="connsiteY1778" fmla="*/ 438410 h 896571"/>
              <a:gd name="connsiteX1779" fmla="*/ 836963 w 2597641"/>
              <a:gd name="connsiteY1779" fmla="*/ 445254 h 896571"/>
              <a:gd name="connsiteX1780" fmla="*/ 832591 w 2597641"/>
              <a:gd name="connsiteY1780" fmla="*/ 448870 h 896571"/>
              <a:gd name="connsiteX1781" fmla="*/ 822131 w 2597641"/>
              <a:gd name="connsiteY1781" fmla="*/ 448684 h 896571"/>
              <a:gd name="connsiteX1782" fmla="*/ 832776 w 2597641"/>
              <a:gd name="connsiteY1782" fmla="*/ 438410 h 896571"/>
              <a:gd name="connsiteX1783" fmla="*/ 1197132 w 2597641"/>
              <a:gd name="connsiteY1783" fmla="*/ 437481 h 896571"/>
              <a:gd name="connsiteX1784" fmla="*/ 1193331 w 2597641"/>
              <a:gd name="connsiteY1784" fmla="*/ 443568 h 896571"/>
              <a:gd name="connsiteX1785" fmla="*/ 1192188 w 2597641"/>
              <a:gd name="connsiteY1785" fmla="*/ 438624 h 896571"/>
              <a:gd name="connsiteX1786" fmla="*/ 883928 w 2597641"/>
              <a:gd name="connsiteY1786" fmla="*/ 434393 h 896571"/>
              <a:gd name="connsiteX1787" fmla="*/ 890016 w 2597641"/>
              <a:gd name="connsiteY1787" fmla="*/ 438194 h 896571"/>
              <a:gd name="connsiteX1788" fmla="*/ 880128 w 2597641"/>
              <a:gd name="connsiteY1788" fmla="*/ 440481 h 896571"/>
              <a:gd name="connsiteX1789" fmla="*/ 1120874 w 2597641"/>
              <a:gd name="connsiteY1789" fmla="*/ 434284 h 896571"/>
              <a:gd name="connsiteX1790" fmla="*/ 1130005 w 2597641"/>
              <a:gd name="connsiteY1790" fmla="*/ 439984 h 896571"/>
              <a:gd name="connsiteX1791" fmla="*/ 1130391 w 2597641"/>
              <a:gd name="connsiteY1791" fmla="*/ 452916 h 896571"/>
              <a:gd name="connsiteX1792" fmla="*/ 1122975 w 2597641"/>
              <a:gd name="connsiteY1792" fmla="*/ 454631 h 896571"/>
              <a:gd name="connsiteX1793" fmla="*/ 1117459 w 2597641"/>
              <a:gd name="connsiteY1793" fmla="*/ 453302 h 896571"/>
              <a:gd name="connsiteX1794" fmla="*/ 1113087 w 2597641"/>
              <a:gd name="connsiteY1794" fmla="*/ 456917 h 896571"/>
              <a:gd name="connsiteX1795" fmla="*/ 1108329 w 2597641"/>
              <a:gd name="connsiteY1795" fmla="*/ 447601 h 896571"/>
              <a:gd name="connsiteX1796" fmla="*/ 1113458 w 2597641"/>
              <a:gd name="connsiteY1796" fmla="*/ 435998 h 896571"/>
              <a:gd name="connsiteX1797" fmla="*/ 1120874 w 2597641"/>
              <a:gd name="connsiteY1797" fmla="*/ 434284 h 896571"/>
              <a:gd name="connsiteX1798" fmla="*/ 1282134 w 2597641"/>
              <a:gd name="connsiteY1798" fmla="*/ 433448 h 896571"/>
              <a:gd name="connsiteX1799" fmla="*/ 1288221 w 2597641"/>
              <a:gd name="connsiteY1799" fmla="*/ 437249 h 896571"/>
              <a:gd name="connsiteX1800" fmla="*/ 1283849 w 2597641"/>
              <a:gd name="connsiteY1800" fmla="*/ 440864 h 896571"/>
              <a:gd name="connsiteX1801" fmla="*/ 1280805 w 2597641"/>
              <a:gd name="connsiteY1801" fmla="*/ 438964 h 896571"/>
              <a:gd name="connsiteX1802" fmla="*/ 1969008 w 2597641"/>
              <a:gd name="connsiteY1802" fmla="*/ 430848 h 896571"/>
              <a:gd name="connsiteX1803" fmla="*/ 1963307 w 2597641"/>
              <a:gd name="connsiteY1803" fmla="*/ 439979 h 896571"/>
              <a:gd name="connsiteX1804" fmla="*/ 1970723 w 2597641"/>
              <a:gd name="connsiteY1804" fmla="*/ 438264 h 896571"/>
              <a:gd name="connsiteX1805" fmla="*/ 713538 w 2597641"/>
              <a:gd name="connsiteY1805" fmla="*/ 429528 h 896571"/>
              <a:gd name="connsiteX1806" fmla="*/ 723241 w 2597641"/>
              <a:gd name="connsiteY1806" fmla="*/ 437700 h 896571"/>
              <a:gd name="connsiteX1807" fmla="*/ 715825 w 2597641"/>
              <a:gd name="connsiteY1807" fmla="*/ 439415 h 896571"/>
              <a:gd name="connsiteX1808" fmla="*/ 1345646 w 2597641"/>
              <a:gd name="connsiteY1808" fmla="*/ 426573 h 896571"/>
              <a:gd name="connsiteX1809" fmla="*/ 1342417 w 2597641"/>
              <a:gd name="connsiteY1809" fmla="*/ 435132 h 896571"/>
              <a:gd name="connsiteX1810" fmla="*/ 1340702 w 2597641"/>
              <a:gd name="connsiteY1810" fmla="*/ 427716 h 896571"/>
              <a:gd name="connsiteX1811" fmla="*/ 909975 w 2597641"/>
              <a:gd name="connsiteY1811" fmla="*/ 423162 h 896571"/>
              <a:gd name="connsiteX1812" fmla="*/ 931280 w 2597641"/>
              <a:gd name="connsiteY1812" fmla="*/ 436465 h 896571"/>
              <a:gd name="connsiteX1813" fmla="*/ 935653 w 2597641"/>
              <a:gd name="connsiteY1813" fmla="*/ 432849 h 896571"/>
              <a:gd name="connsiteX1814" fmla="*/ 937367 w 2597641"/>
              <a:gd name="connsiteY1814" fmla="*/ 440265 h 896571"/>
              <a:gd name="connsiteX1815" fmla="*/ 944212 w 2597641"/>
              <a:gd name="connsiteY1815" fmla="*/ 436078 h 896571"/>
              <a:gd name="connsiteX1816" fmla="*/ 947255 w 2597641"/>
              <a:gd name="connsiteY1816" fmla="*/ 437978 h 896571"/>
              <a:gd name="connsiteX1817" fmla="*/ 945741 w 2597641"/>
              <a:gd name="connsiteY1817" fmla="*/ 453953 h 896571"/>
              <a:gd name="connsiteX1818" fmla="*/ 945169 w 2597641"/>
              <a:gd name="connsiteY1818" fmla="*/ 451481 h 896571"/>
              <a:gd name="connsiteX1819" fmla="*/ 937383 w 2597641"/>
              <a:gd name="connsiteY1819" fmla="*/ 474114 h 896571"/>
              <a:gd name="connsiteX1820" fmla="*/ 932439 w 2597641"/>
              <a:gd name="connsiteY1820" fmla="*/ 475257 h 896571"/>
              <a:gd name="connsiteX1821" fmla="*/ 927496 w 2597641"/>
              <a:gd name="connsiteY1821" fmla="*/ 476400 h 896571"/>
              <a:gd name="connsiteX1822" fmla="*/ 923123 w 2597641"/>
              <a:gd name="connsiteY1822" fmla="*/ 480016 h 896571"/>
              <a:gd name="connsiteX1823" fmla="*/ 915135 w 2597641"/>
              <a:gd name="connsiteY1823" fmla="*/ 479259 h 896571"/>
              <a:gd name="connsiteX1824" fmla="*/ 913807 w 2597641"/>
              <a:gd name="connsiteY1824" fmla="*/ 484774 h 896571"/>
              <a:gd name="connsiteX1825" fmla="*/ 908291 w 2597641"/>
              <a:gd name="connsiteY1825" fmla="*/ 483446 h 896571"/>
              <a:gd name="connsiteX1826" fmla="*/ 896318 w 2597641"/>
              <a:gd name="connsiteY1826" fmla="*/ 499235 h 896571"/>
              <a:gd name="connsiteX1827" fmla="*/ 892703 w 2597641"/>
              <a:gd name="connsiteY1827" fmla="*/ 494863 h 896571"/>
              <a:gd name="connsiteX1828" fmla="*/ 894032 w 2597641"/>
              <a:gd name="connsiteY1828" fmla="*/ 489347 h 896571"/>
              <a:gd name="connsiteX1829" fmla="*/ 888516 w 2597641"/>
              <a:gd name="connsiteY1829" fmla="*/ 488019 h 896571"/>
              <a:gd name="connsiteX1830" fmla="*/ 888702 w 2597641"/>
              <a:gd name="connsiteY1830" fmla="*/ 477560 h 896571"/>
              <a:gd name="connsiteX1831" fmla="*/ 878999 w 2597641"/>
              <a:gd name="connsiteY1831" fmla="*/ 469387 h 896571"/>
              <a:gd name="connsiteX1832" fmla="*/ 874627 w 2597641"/>
              <a:gd name="connsiteY1832" fmla="*/ 473002 h 896571"/>
              <a:gd name="connsiteX1833" fmla="*/ 864168 w 2597641"/>
              <a:gd name="connsiteY1833" fmla="*/ 472817 h 896571"/>
              <a:gd name="connsiteX1834" fmla="*/ 883943 w 2597641"/>
              <a:gd name="connsiteY1834" fmla="*/ 468244 h 896571"/>
              <a:gd name="connsiteX1835" fmla="*/ 887172 w 2597641"/>
              <a:gd name="connsiteY1835" fmla="*/ 459685 h 896571"/>
              <a:gd name="connsiteX1836" fmla="*/ 895344 w 2597641"/>
              <a:gd name="connsiteY1836" fmla="*/ 449983 h 896571"/>
              <a:gd name="connsiteX1837" fmla="*/ 895530 w 2597641"/>
              <a:gd name="connsiteY1837" fmla="*/ 439524 h 896571"/>
              <a:gd name="connsiteX1838" fmla="*/ 902945 w 2597641"/>
              <a:gd name="connsiteY1838" fmla="*/ 437809 h 896571"/>
              <a:gd name="connsiteX1839" fmla="*/ 904660 w 2597641"/>
              <a:gd name="connsiteY1839" fmla="*/ 445225 h 896571"/>
              <a:gd name="connsiteX1840" fmla="*/ 916449 w 2597641"/>
              <a:gd name="connsiteY1840" fmla="*/ 439894 h 896571"/>
              <a:gd name="connsiteX1841" fmla="*/ 703836 w 2597641"/>
              <a:gd name="connsiteY1841" fmla="*/ 421356 h 896571"/>
              <a:gd name="connsiteX1842" fmla="*/ 712395 w 2597641"/>
              <a:gd name="connsiteY1842" fmla="*/ 424584 h 896571"/>
              <a:gd name="connsiteX1843" fmla="*/ 708023 w 2597641"/>
              <a:gd name="connsiteY1843" fmla="*/ 428200 h 896571"/>
              <a:gd name="connsiteX1844" fmla="*/ 699464 w 2597641"/>
              <a:gd name="connsiteY1844" fmla="*/ 424971 h 896571"/>
              <a:gd name="connsiteX1845" fmla="*/ 703836 w 2597641"/>
              <a:gd name="connsiteY1845" fmla="*/ 421356 h 896571"/>
              <a:gd name="connsiteX1846" fmla="*/ 1992584 w 2597641"/>
              <a:gd name="connsiteY1846" fmla="*/ 420189 h 896571"/>
              <a:gd name="connsiteX1847" fmla="*/ 1986126 w 2597641"/>
              <a:gd name="connsiteY1847" fmla="*/ 437306 h 896571"/>
              <a:gd name="connsiteX1848" fmla="*/ 1996014 w 2597641"/>
              <a:gd name="connsiteY1848" fmla="*/ 435020 h 896571"/>
              <a:gd name="connsiteX1849" fmla="*/ 1992398 w 2597641"/>
              <a:gd name="connsiteY1849" fmla="*/ 430648 h 896571"/>
              <a:gd name="connsiteX1850" fmla="*/ 1340246 w 2597641"/>
              <a:gd name="connsiteY1850" fmla="*/ 418707 h 896571"/>
              <a:gd name="connsiteX1851" fmla="*/ 1345074 w 2597641"/>
              <a:gd name="connsiteY1851" fmla="*/ 424101 h 896571"/>
              <a:gd name="connsiteX1852" fmla="*/ 1333286 w 2597641"/>
              <a:gd name="connsiteY1852" fmla="*/ 429431 h 896571"/>
              <a:gd name="connsiteX1853" fmla="*/ 1331571 w 2597641"/>
              <a:gd name="connsiteY1853" fmla="*/ 422016 h 896571"/>
              <a:gd name="connsiteX1854" fmla="*/ 1340246 w 2597641"/>
              <a:gd name="connsiteY1854" fmla="*/ 418707 h 896571"/>
              <a:gd name="connsiteX1855" fmla="*/ 1312553 w 2597641"/>
              <a:gd name="connsiteY1855" fmla="*/ 418601 h 896571"/>
              <a:gd name="connsiteX1856" fmla="*/ 1312368 w 2597641"/>
              <a:gd name="connsiteY1856" fmla="*/ 429061 h 896571"/>
              <a:gd name="connsiteX1857" fmla="*/ 1303237 w 2597641"/>
              <a:gd name="connsiteY1857" fmla="*/ 423360 h 896571"/>
              <a:gd name="connsiteX1858" fmla="*/ 1974894 w 2597641"/>
              <a:gd name="connsiteY1858" fmla="*/ 411259 h 896571"/>
              <a:gd name="connsiteX1859" fmla="*/ 1976609 w 2597641"/>
              <a:gd name="connsiteY1859" fmla="*/ 418675 h 896571"/>
              <a:gd name="connsiteX1860" fmla="*/ 1973951 w 2597641"/>
              <a:gd name="connsiteY1860" fmla="*/ 429705 h 896571"/>
              <a:gd name="connsiteX1861" fmla="*/ 1982511 w 2597641"/>
              <a:gd name="connsiteY1861" fmla="*/ 432934 h 896571"/>
              <a:gd name="connsiteX1862" fmla="*/ 1984025 w 2597641"/>
              <a:gd name="connsiteY1862" fmla="*/ 416960 h 896571"/>
              <a:gd name="connsiteX1863" fmla="*/ 1042516 w 2597641"/>
              <a:gd name="connsiteY1863" fmla="*/ 410741 h 896571"/>
              <a:gd name="connsiteX1864" fmla="*/ 1037201 w 2597641"/>
              <a:gd name="connsiteY1864" fmla="*/ 432802 h 896571"/>
              <a:gd name="connsiteX1865" fmla="*/ 1042531 w 2597641"/>
              <a:gd name="connsiteY1865" fmla="*/ 444590 h 896571"/>
              <a:gd name="connsiteX1866" fmla="*/ 1037587 w 2597641"/>
              <a:gd name="connsiteY1866" fmla="*/ 445733 h 896571"/>
              <a:gd name="connsiteX1867" fmla="*/ 1041202 w 2597641"/>
              <a:gd name="connsiteY1867" fmla="*/ 450106 h 896571"/>
              <a:gd name="connsiteX1868" fmla="*/ 1034173 w 2597641"/>
              <a:gd name="connsiteY1868" fmla="*/ 464751 h 896571"/>
              <a:gd name="connsiteX1869" fmla="*/ 1023528 w 2597641"/>
              <a:gd name="connsiteY1869" fmla="*/ 475025 h 896571"/>
              <a:gd name="connsiteX1870" fmla="*/ 1018012 w 2597641"/>
              <a:gd name="connsiteY1870" fmla="*/ 473697 h 896571"/>
              <a:gd name="connsiteX1871" fmla="*/ 1009268 w 2597641"/>
              <a:gd name="connsiteY1871" fmla="*/ 480927 h 896571"/>
              <a:gd name="connsiteX1872" fmla="*/ 1003753 w 2597641"/>
              <a:gd name="connsiteY1872" fmla="*/ 479598 h 896571"/>
              <a:gd name="connsiteX1873" fmla="*/ 993865 w 2597641"/>
              <a:gd name="connsiteY1873" fmla="*/ 481885 h 896571"/>
              <a:gd name="connsiteX1874" fmla="*/ 1002038 w 2597641"/>
              <a:gd name="connsiteY1874" fmla="*/ 472183 h 896571"/>
              <a:gd name="connsiteX1875" fmla="*/ 992336 w 2597641"/>
              <a:gd name="connsiteY1875" fmla="*/ 464011 h 896571"/>
              <a:gd name="connsiteX1876" fmla="*/ 986063 w 2597641"/>
              <a:gd name="connsiteY1876" fmla="*/ 470669 h 896571"/>
              <a:gd name="connsiteX1877" fmla="*/ 982448 w 2597641"/>
              <a:gd name="connsiteY1877" fmla="*/ 466297 h 896571"/>
              <a:gd name="connsiteX1878" fmla="*/ 975032 w 2597641"/>
              <a:gd name="connsiteY1878" fmla="*/ 468012 h 896571"/>
              <a:gd name="connsiteX1879" fmla="*/ 973133 w 2597641"/>
              <a:gd name="connsiteY1879" fmla="*/ 471056 h 896571"/>
              <a:gd name="connsiteX1880" fmla="*/ 967617 w 2597641"/>
              <a:gd name="connsiteY1880" fmla="*/ 469727 h 896571"/>
              <a:gd name="connsiteX1881" fmla="*/ 962102 w 2597641"/>
              <a:gd name="connsiteY1881" fmla="*/ 468398 h 896571"/>
              <a:gd name="connsiteX1882" fmla="*/ 973889 w 2597641"/>
              <a:gd name="connsiteY1882" fmla="*/ 463068 h 896571"/>
              <a:gd name="connsiteX1883" fmla="*/ 984348 w 2597641"/>
              <a:gd name="connsiteY1883" fmla="*/ 463254 h 896571"/>
              <a:gd name="connsiteX1884" fmla="*/ 986434 w 2597641"/>
              <a:gd name="connsiteY1884" fmla="*/ 449750 h 896571"/>
              <a:gd name="connsiteX1885" fmla="*/ 982819 w 2597641"/>
              <a:gd name="connsiteY1885" fmla="*/ 445378 h 896571"/>
              <a:gd name="connsiteX1886" fmla="*/ 981676 w 2597641"/>
              <a:gd name="connsiteY1886" fmla="*/ 440435 h 896571"/>
              <a:gd name="connsiteX1887" fmla="*/ 976732 w 2597641"/>
              <a:gd name="connsiteY1887" fmla="*/ 441578 h 896571"/>
              <a:gd name="connsiteX1888" fmla="*/ 970073 w 2597641"/>
              <a:gd name="connsiteY1888" fmla="*/ 435306 h 896571"/>
              <a:gd name="connsiteX1889" fmla="*/ 973302 w 2597641"/>
              <a:gd name="connsiteY1889" fmla="*/ 426747 h 896571"/>
              <a:gd name="connsiteX1890" fmla="*/ 980718 w 2597641"/>
              <a:gd name="connsiteY1890" fmla="*/ 425032 h 896571"/>
              <a:gd name="connsiteX1891" fmla="*/ 984333 w 2597641"/>
              <a:gd name="connsiteY1891" fmla="*/ 429404 h 896571"/>
              <a:gd name="connsiteX1892" fmla="*/ 987562 w 2597641"/>
              <a:gd name="connsiteY1892" fmla="*/ 420844 h 896571"/>
              <a:gd name="connsiteX1893" fmla="*/ 993077 w 2597641"/>
              <a:gd name="connsiteY1893" fmla="*/ 422174 h 896571"/>
              <a:gd name="connsiteX1894" fmla="*/ 998777 w 2597641"/>
              <a:gd name="connsiteY1894" fmla="*/ 413042 h 896571"/>
              <a:gd name="connsiteX1895" fmla="*/ 1007908 w 2597641"/>
              <a:gd name="connsiteY1895" fmla="*/ 418744 h 896571"/>
              <a:gd name="connsiteX1896" fmla="*/ 1019697 w 2597641"/>
              <a:gd name="connsiteY1896" fmla="*/ 413413 h 896571"/>
              <a:gd name="connsiteX1897" fmla="*/ 1037958 w 2597641"/>
              <a:gd name="connsiteY1897" fmla="*/ 424815 h 896571"/>
              <a:gd name="connsiteX1898" fmla="*/ 2016159 w 2597641"/>
              <a:gd name="connsiteY1898" fmla="*/ 409528 h 896571"/>
              <a:gd name="connsiteX1899" fmla="*/ 2025290 w 2597641"/>
              <a:gd name="connsiteY1899" fmla="*/ 415229 h 896571"/>
              <a:gd name="connsiteX1900" fmla="*/ 2018446 w 2597641"/>
              <a:gd name="connsiteY1900" fmla="*/ 419416 h 896571"/>
              <a:gd name="connsiteX1901" fmla="*/ 1963864 w 2597641"/>
              <a:gd name="connsiteY1901" fmla="*/ 408602 h 896571"/>
              <a:gd name="connsiteX1902" fmla="*/ 1960063 w 2597641"/>
              <a:gd name="connsiteY1902" fmla="*/ 414689 h 896571"/>
              <a:gd name="connsiteX1903" fmla="*/ 1965007 w 2597641"/>
              <a:gd name="connsiteY1903" fmla="*/ 413546 h 896571"/>
              <a:gd name="connsiteX1904" fmla="*/ 1067234 w 2597641"/>
              <a:gd name="connsiteY1904" fmla="*/ 405023 h 896571"/>
              <a:gd name="connsiteX1905" fmla="*/ 1073321 w 2597641"/>
              <a:gd name="connsiteY1905" fmla="*/ 408823 h 896571"/>
              <a:gd name="connsiteX1906" fmla="*/ 1070092 w 2597641"/>
              <a:gd name="connsiteY1906" fmla="*/ 417382 h 896571"/>
              <a:gd name="connsiteX1907" fmla="*/ 1057161 w 2597641"/>
              <a:gd name="connsiteY1907" fmla="*/ 417769 h 896571"/>
              <a:gd name="connsiteX1908" fmla="*/ 1059818 w 2597641"/>
              <a:gd name="connsiteY1908" fmla="*/ 406738 h 896571"/>
              <a:gd name="connsiteX1909" fmla="*/ 1067234 w 2597641"/>
              <a:gd name="connsiteY1909" fmla="*/ 405023 h 896571"/>
              <a:gd name="connsiteX1910" fmla="*/ 1316053 w 2597641"/>
              <a:gd name="connsiteY1910" fmla="*/ 395740 h 896571"/>
              <a:gd name="connsiteX1911" fmla="*/ 1318439 w 2597641"/>
              <a:gd name="connsiteY1911" fmla="*/ 399012 h 896571"/>
              <a:gd name="connsiteX1912" fmla="*/ 1311595 w 2597641"/>
              <a:gd name="connsiteY1912" fmla="*/ 403199 h 896571"/>
              <a:gd name="connsiteX1913" fmla="*/ 1309881 w 2597641"/>
              <a:gd name="connsiteY1913" fmla="*/ 395783 h 896571"/>
              <a:gd name="connsiteX1914" fmla="*/ 817543 w 2597641"/>
              <a:gd name="connsiteY1914" fmla="*/ 395060 h 896571"/>
              <a:gd name="connsiteX1915" fmla="*/ 811270 w 2597641"/>
              <a:gd name="connsiteY1915" fmla="*/ 401719 h 896571"/>
              <a:gd name="connsiteX1916" fmla="*/ 807655 w 2597641"/>
              <a:gd name="connsiteY1916" fmla="*/ 397347 h 896571"/>
              <a:gd name="connsiteX1917" fmla="*/ 1314505 w 2597641"/>
              <a:gd name="connsiteY1917" fmla="*/ 393616 h 896571"/>
              <a:gd name="connsiteX1918" fmla="*/ 1318411 w 2597641"/>
              <a:gd name="connsiteY1918" fmla="*/ 395723 h 896571"/>
              <a:gd name="connsiteX1919" fmla="*/ 1316053 w 2597641"/>
              <a:gd name="connsiteY1919" fmla="*/ 395740 h 896571"/>
              <a:gd name="connsiteX1920" fmla="*/ 1331555 w 2597641"/>
              <a:gd name="connsiteY1920" fmla="*/ 388166 h 896571"/>
              <a:gd name="connsiteX1921" fmla="*/ 1327755 w 2597641"/>
              <a:gd name="connsiteY1921" fmla="*/ 394253 h 896571"/>
              <a:gd name="connsiteX1922" fmla="*/ 1326612 w 2597641"/>
              <a:gd name="connsiteY1922" fmla="*/ 389309 h 896571"/>
              <a:gd name="connsiteX1923" fmla="*/ 896457 w 2597641"/>
              <a:gd name="connsiteY1923" fmla="*/ 387226 h 896571"/>
              <a:gd name="connsiteX1924" fmla="*/ 908632 w 2597641"/>
              <a:gd name="connsiteY1924" fmla="*/ 394827 h 896571"/>
              <a:gd name="connsiteX1925" fmla="*/ 896843 w 2597641"/>
              <a:gd name="connsiteY1925" fmla="*/ 400158 h 896571"/>
              <a:gd name="connsiteX1926" fmla="*/ 1357913 w 2597641"/>
              <a:gd name="connsiteY1926" fmla="*/ 381095 h 896571"/>
              <a:gd name="connsiteX1927" fmla="*/ 1357988 w 2597641"/>
              <a:gd name="connsiteY1927" fmla="*/ 381769 h 896571"/>
              <a:gd name="connsiteX1928" fmla="*/ 1357019 w 2597641"/>
              <a:gd name="connsiteY1928" fmla="*/ 381098 h 896571"/>
              <a:gd name="connsiteX1929" fmla="*/ 1357913 w 2597641"/>
              <a:gd name="connsiteY1929" fmla="*/ 381095 h 896571"/>
              <a:gd name="connsiteX1930" fmla="*/ 1405712 w 2597641"/>
              <a:gd name="connsiteY1930" fmla="*/ 371018 h 896571"/>
              <a:gd name="connsiteX1931" fmla="*/ 1405526 w 2597641"/>
              <a:gd name="connsiteY1931" fmla="*/ 381476 h 896571"/>
              <a:gd name="connsiteX1932" fmla="*/ 1411799 w 2597641"/>
              <a:gd name="connsiteY1932" fmla="*/ 374818 h 896571"/>
              <a:gd name="connsiteX1933" fmla="*/ 988488 w 2597641"/>
              <a:gd name="connsiteY1933" fmla="*/ 368548 h 896571"/>
              <a:gd name="connsiteX1934" fmla="*/ 989632 w 2597641"/>
              <a:gd name="connsiteY1934" fmla="*/ 373491 h 896571"/>
              <a:gd name="connsiteX1935" fmla="*/ 981073 w 2597641"/>
              <a:gd name="connsiteY1935" fmla="*/ 370263 h 896571"/>
              <a:gd name="connsiteX1936" fmla="*/ 1912881 w 2597641"/>
              <a:gd name="connsiteY1936" fmla="*/ 368311 h 896571"/>
              <a:gd name="connsiteX1937" fmla="*/ 1907937 w 2597641"/>
              <a:gd name="connsiteY1937" fmla="*/ 369454 h 896571"/>
              <a:gd name="connsiteX1938" fmla="*/ 1914596 w 2597641"/>
              <a:gd name="connsiteY1938" fmla="*/ 375726 h 896571"/>
              <a:gd name="connsiteX1939" fmla="*/ 1925812 w 2597641"/>
              <a:gd name="connsiteY1939" fmla="*/ 367924 h 896571"/>
              <a:gd name="connsiteX1940" fmla="*/ 1927527 w 2597641"/>
              <a:gd name="connsiteY1940" fmla="*/ 375340 h 896571"/>
              <a:gd name="connsiteX1941" fmla="*/ 1925054 w 2597641"/>
              <a:gd name="connsiteY1941" fmla="*/ 375912 h 896571"/>
              <a:gd name="connsiteX1942" fmla="*/ 1923339 w 2597641"/>
              <a:gd name="connsiteY1942" fmla="*/ 368496 h 896571"/>
              <a:gd name="connsiteX1943" fmla="*/ 1920867 w 2597641"/>
              <a:gd name="connsiteY1943" fmla="*/ 369068 h 896571"/>
              <a:gd name="connsiteX1944" fmla="*/ 1921253 w 2597641"/>
              <a:gd name="connsiteY1944" fmla="*/ 381998 h 896571"/>
              <a:gd name="connsiteX1945" fmla="*/ 1929813 w 2597641"/>
              <a:gd name="connsiteY1945" fmla="*/ 385227 h 896571"/>
              <a:gd name="connsiteX1946" fmla="*/ 1939129 w 2597641"/>
              <a:gd name="connsiteY1946" fmla="*/ 380469 h 896571"/>
              <a:gd name="connsiteX1947" fmla="*/ 1933799 w 2597641"/>
              <a:gd name="connsiteY1947" fmla="*/ 368681 h 896571"/>
              <a:gd name="connsiteX1948" fmla="*/ 886369 w 2597641"/>
              <a:gd name="connsiteY1948" fmla="*/ 366123 h 896571"/>
              <a:gd name="connsiteX1949" fmla="*/ 892456 w 2597641"/>
              <a:gd name="connsiteY1949" fmla="*/ 369923 h 896571"/>
              <a:gd name="connsiteX1950" fmla="*/ 888656 w 2597641"/>
              <a:gd name="connsiteY1950" fmla="*/ 376011 h 896571"/>
              <a:gd name="connsiteX1951" fmla="*/ 885041 w 2597641"/>
              <a:gd name="connsiteY1951" fmla="*/ 371638 h 896571"/>
              <a:gd name="connsiteX1952" fmla="*/ 1476640 w 2597641"/>
              <a:gd name="connsiteY1952" fmla="*/ 362428 h 896571"/>
              <a:gd name="connsiteX1953" fmla="*/ 1470939 w 2597641"/>
              <a:gd name="connsiteY1953" fmla="*/ 371558 h 896571"/>
              <a:gd name="connsiteX1954" fmla="*/ 1478354 w 2597641"/>
              <a:gd name="connsiteY1954" fmla="*/ 369843 h 896571"/>
              <a:gd name="connsiteX1955" fmla="*/ 1863242 w 2597641"/>
              <a:gd name="connsiteY1955" fmla="*/ 356353 h 896571"/>
              <a:gd name="connsiteX1956" fmla="*/ 1858298 w 2597641"/>
              <a:gd name="connsiteY1956" fmla="*/ 357497 h 896571"/>
              <a:gd name="connsiteX1957" fmla="*/ 1860013 w 2597641"/>
              <a:gd name="connsiteY1957" fmla="*/ 364912 h 896571"/>
              <a:gd name="connsiteX1958" fmla="*/ 1902035 w 2597641"/>
              <a:gd name="connsiteY1958" fmla="*/ 355194 h 896571"/>
              <a:gd name="connsiteX1959" fmla="*/ 1903750 w 2597641"/>
              <a:gd name="connsiteY1959" fmla="*/ 362610 h 896571"/>
              <a:gd name="connsiteX1960" fmla="*/ 1907550 w 2597641"/>
              <a:gd name="connsiteY1960" fmla="*/ 356522 h 896571"/>
              <a:gd name="connsiteX1961" fmla="*/ 1496599 w 2597641"/>
              <a:gd name="connsiteY1961" fmla="*/ 347395 h 896571"/>
              <a:gd name="connsiteX1962" fmla="*/ 1484240 w 2597641"/>
              <a:gd name="connsiteY1962" fmla="*/ 350253 h 896571"/>
              <a:gd name="connsiteX1963" fmla="*/ 1492228 w 2597641"/>
              <a:gd name="connsiteY1963" fmla="*/ 351010 h 896571"/>
              <a:gd name="connsiteX1964" fmla="*/ 1500029 w 2597641"/>
              <a:gd name="connsiteY1964" fmla="*/ 362226 h 896571"/>
              <a:gd name="connsiteX1965" fmla="*/ 866393 w 2597641"/>
              <a:gd name="connsiteY1965" fmla="*/ 347306 h 896571"/>
              <a:gd name="connsiteX1966" fmla="*/ 868996 w 2597641"/>
              <a:gd name="connsiteY1966" fmla="*/ 353459 h 896571"/>
              <a:gd name="connsiteX1967" fmla="*/ 868160 w 2597641"/>
              <a:gd name="connsiteY1967" fmla="*/ 353906 h 896571"/>
              <a:gd name="connsiteX1968" fmla="*/ 867492 w 2597641"/>
              <a:gd name="connsiteY1968" fmla="*/ 353644 h 896571"/>
              <a:gd name="connsiteX1969" fmla="*/ 867656 w 2597641"/>
              <a:gd name="connsiteY1969" fmla="*/ 354175 h 896571"/>
              <a:gd name="connsiteX1970" fmla="*/ 868160 w 2597641"/>
              <a:gd name="connsiteY1970" fmla="*/ 353906 h 896571"/>
              <a:gd name="connsiteX1971" fmla="*/ 873623 w 2597641"/>
              <a:gd name="connsiteY1971" fmla="*/ 356050 h 896571"/>
              <a:gd name="connsiteX1972" fmla="*/ 862592 w 2597641"/>
              <a:gd name="connsiteY1972" fmla="*/ 353393 h 896571"/>
              <a:gd name="connsiteX1973" fmla="*/ 1465222 w 2597641"/>
              <a:gd name="connsiteY1973" fmla="*/ 346838 h 896571"/>
              <a:gd name="connsiteX1974" fmla="*/ 1467509 w 2597641"/>
              <a:gd name="connsiteY1974" fmla="*/ 356726 h 896571"/>
              <a:gd name="connsiteX1975" fmla="*/ 1459521 w 2597641"/>
              <a:gd name="connsiteY1975" fmla="*/ 355969 h 896571"/>
              <a:gd name="connsiteX1976" fmla="*/ 1884346 w 2597641"/>
              <a:gd name="connsiteY1976" fmla="*/ 346265 h 896571"/>
              <a:gd name="connsiteX1977" fmla="*/ 1874458 w 2597641"/>
              <a:gd name="connsiteY1977" fmla="*/ 348551 h 896571"/>
              <a:gd name="connsiteX1978" fmla="*/ 1875601 w 2597641"/>
              <a:gd name="connsiteY1978" fmla="*/ 353495 h 896571"/>
              <a:gd name="connsiteX1979" fmla="*/ 1524934 w 2597641"/>
              <a:gd name="connsiteY1979" fmla="*/ 346051 h 896571"/>
              <a:gd name="connsiteX1980" fmla="*/ 1527220 w 2597641"/>
              <a:gd name="connsiteY1980" fmla="*/ 355938 h 896571"/>
              <a:gd name="connsiteX1981" fmla="*/ 1530449 w 2597641"/>
              <a:gd name="connsiteY1981" fmla="*/ 347380 h 896571"/>
              <a:gd name="connsiteX1982" fmla="*/ 1508959 w 2597641"/>
              <a:gd name="connsiteY1982" fmla="*/ 344537 h 896571"/>
              <a:gd name="connsiteX1983" fmla="*/ 1503259 w 2597641"/>
              <a:gd name="connsiteY1983" fmla="*/ 353668 h 896571"/>
              <a:gd name="connsiteX1984" fmla="*/ 1510674 w 2597641"/>
              <a:gd name="connsiteY1984" fmla="*/ 351953 h 896571"/>
              <a:gd name="connsiteX1985" fmla="*/ 1448676 w 2597641"/>
              <a:gd name="connsiteY1985" fmla="*/ 342853 h 896571"/>
              <a:gd name="connsiteX1986" fmla="*/ 1453435 w 2597641"/>
              <a:gd name="connsiteY1986" fmla="*/ 352169 h 896571"/>
              <a:gd name="connsiteX1987" fmla="*/ 1451535 w 2597641"/>
              <a:gd name="connsiteY1987" fmla="*/ 355213 h 896571"/>
              <a:gd name="connsiteX1988" fmla="*/ 1441260 w 2597641"/>
              <a:gd name="connsiteY1988" fmla="*/ 344568 h 896571"/>
              <a:gd name="connsiteX1989" fmla="*/ 1146504 w 2597641"/>
              <a:gd name="connsiteY1989" fmla="*/ 342422 h 896571"/>
              <a:gd name="connsiteX1990" fmla="*/ 1154491 w 2597641"/>
              <a:gd name="connsiteY1990" fmla="*/ 343179 h 896571"/>
              <a:gd name="connsiteX1991" fmla="*/ 1150691 w 2597641"/>
              <a:gd name="connsiteY1991" fmla="*/ 349266 h 896571"/>
              <a:gd name="connsiteX1992" fmla="*/ 2352148 w 2597641"/>
              <a:gd name="connsiteY1992" fmla="*/ 342245 h 896571"/>
              <a:gd name="connsiteX1993" fmla="*/ 2366037 w 2597641"/>
              <a:gd name="connsiteY1993" fmla="*/ 357262 h 896571"/>
              <a:gd name="connsiteX1994" fmla="*/ 2368508 w 2597641"/>
              <a:gd name="connsiteY1994" fmla="*/ 356690 h 896571"/>
              <a:gd name="connsiteX1995" fmla="*/ 2373452 w 2597641"/>
              <a:gd name="connsiteY1995" fmla="*/ 355547 h 896571"/>
              <a:gd name="connsiteX1996" fmla="*/ 2380110 w 2597641"/>
              <a:gd name="connsiteY1996" fmla="*/ 361820 h 896571"/>
              <a:gd name="connsiteX1997" fmla="*/ 2376882 w 2597641"/>
              <a:gd name="connsiteY1997" fmla="*/ 370379 h 896571"/>
              <a:gd name="connsiteX1998" fmla="*/ 2397616 w 2597641"/>
              <a:gd name="connsiteY1998" fmla="*/ 381209 h 896571"/>
              <a:gd name="connsiteX1999" fmla="*/ 2396287 w 2597641"/>
              <a:gd name="connsiteY1999" fmla="*/ 386724 h 896571"/>
              <a:gd name="connsiteX2000" fmla="*/ 2407705 w 2597641"/>
              <a:gd name="connsiteY2000" fmla="*/ 402312 h 896571"/>
              <a:gd name="connsiteX2001" fmla="*/ 2406376 w 2597641"/>
              <a:gd name="connsiteY2001" fmla="*/ 407828 h 896571"/>
              <a:gd name="connsiteX2002" fmla="*/ 2410563 w 2597641"/>
              <a:gd name="connsiteY2002" fmla="*/ 414671 h 896571"/>
              <a:gd name="connsiteX2003" fmla="*/ 2407334 w 2597641"/>
              <a:gd name="connsiteY2003" fmla="*/ 423230 h 896571"/>
              <a:gd name="connsiteX2004" fmla="*/ 2406577 w 2597641"/>
              <a:gd name="connsiteY2004" fmla="*/ 431218 h 896571"/>
              <a:gd name="connsiteX2005" fmla="*/ 2410192 w 2597641"/>
              <a:gd name="connsiteY2005" fmla="*/ 435590 h 896571"/>
              <a:gd name="connsiteX2006" fmla="*/ 2394418 w 2597641"/>
              <a:gd name="connsiteY2006" fmla="*/ 457466 h 896571"/>
              <a:gd name="connsiteX2007" fmla="*/ 2375785 w 2597641"/>
              <a:gd name="connsiteY2007" fmla="*/ 466983 h 896571"/>
              <a:gd name="connsiteX2008" fmla="*/ 2370085 w 2597641"/>
              <a:gd name="connsiteY2008" fmla="*/ 476114 h 896571"/>
              <a:gd name="connsiteX2009" fmla="*/ 2332437 w 2597641"/>
              <a:gd name="connsiteY2009" fmla="*/ 482216 h 896571"/>
              <a:gd name="connsiteX2010" fmla="*/ 2328822 w 2597641"/>
              <a:gd name="connsiteY2010" fmla="*/ 477844 h 896571"/>
              <a:gd name="connsiteX2011" fmla="*/ 2321406 w 2597641"/>
              <a:gd name="connsiteY2011" fmla="*/ 479559 h 896571"/>
              <a:gd name="connsiteX2012" fmla="*/ 2314747 w 2597641"/>
              <a:gd name="connsiteY2012" fmla="*/ 473286 h 896571"/>
              <a:gd name="connsiteX2013" fmla="*/ 2310375 w 2597641"/>
              <a:gd name="connsiteY2013" fmla="*/ 476902 h 896571"/>
              <a:gd name="connsiteX2014" fmla="*/ 2308088 w 2597641"/>
              <a:gd name="connsiteY2014" fmla="*/ 467014 h 896571"/>
              <a:gd name="connsiteX2015" fmla="*/ 2303717 w 2597641"/>
              <a:gd name="connsiteY2015" fmla="*/ 470629 h 896571"/>
              <a:gd name="connsiteX2016" fmla="*/ 2290971 w 2597641"/>
              <a:gd name="connsiteY2016" fmla="*/ 460557 h 896571"/>
              <a:gd name="connsiteX2017" fmla="*/ 2292299 w 2597641"/>
              <a:gd name="connsiteY2017" fmla="*/ 455041 h 896571"/>
              <a:gd name="connsiteX2018" fmla="*/ 2286784 w 2597641"/>
              <a:gd name="connsiteY2018" fmla="*/ 453712 h 896571"/>
              <a:gd name="connsiteX2019" fmla="*/ 2285069 w 2597641"/>
              <a:gd name="connsiteY2019" fmla="*/ 446297 h 896571"/>
              <a:gd name="connsiteX2020" fmla="*/ 2286398 w 2597641"/>
              <a:gd name="connsiteY2020" fmla="*/ 440782 h 896571"/>
              <a:gd name="connsiteX2021" fmla="*/ 2285254 w 2597641"/>
              <a:gd name="connsiteY2021" fmla="*/ 435838 h 896571"/>
              <a:gd name="connsiteX2022" fmla="*/ 2281639 w 2597641"/>
              <a:gd name="connsiteY2022" fmla="*/ 431466 h 896571"/>
              <a:gd name="connsiteX2023" fmla="*/ 2282968 w 2597641"/>
              <a:gd name="connsiteY2023" fmla="*/ 425950 h 896571"/>
              <a:gd name="connsiteX2024" fmla="*/ 2281824 w 2597641"/>
              <a:gd name="connsiteY2024" fmla="*/ 421006 h 896571"/>
              <a:gd name="connsiteX2025" fmla="*/ 2280110 w 2597641"/>
              <a:gd name="connsiteY2025" fmla="*/ 413591 h 896571"/>
              <a:gd name="connsiteX2026" fmla="*/ 2301769 w 2597641"/>
              <a:gd name="connsiteY2026" fmla="*/ 372124 h 896571"/>
              <a:gd name="connsiteX2027" fmla="*/ 2307285 w 2597641"/>
              <a:gd name="connsiteY2027" fmla="*/ 373454 h 896571"/>
              <a:gd name="connsiteX2028" fmla="*/ 2325344 w 2597641"/>
              <a:gd name="connsiteY2028" fmla="*/ 361464 h 896571"/>
              <a:gd name="connsiteX2029" fmla="*/ 2332188 w 2597641"/>
              <a:gd name="connsiteY2029" fmla="*/ 357277 h 896571"/>
              <a:gd name="connsiteX2030" fmla="*/ 2337703 w 2597641"/>
              <a:gd name="connsiteY2030" fmla="*/ 358606 h 896571"/>
              <a:gd name="connsiteX2031" fmla="*/ 2340175 w 2597641"/>
              <a:gd name="connsiteY2031" fmla="*/ 358034 h 896571"/>
              <a:gd name="connsiteX2032" fmla="*/ 2351390 w 2597641"/>
              <a:gd name="connsiteY2032" fmla="*/ 350232 h 896571"/>
              <a:gd name="connsiteX2033" fmla="*/ 838816 w 2597641"/>
              <a:gd name="connsiteY2033" fmla="*/ 340663 h 896571"/>
              <a:gd name="connsiteX2034" fmla="*/ 833687 w 2597641"/>
              <a:gd name="connsiteY2034" fmla="*/ 352265 h 896571"/>
              <a:gd name="connsiteX2035" fmla="*/ 831400 w 2597641"/>
              <a:gd name="connsiteY2035" fmla="*/ 342377 h 896571"/>
              <a:gd name="connsiteX2036" fmla="*/ 1920950 w 2597641"/>
              <a:gd name="connsiteY2036" fmla="*/ 340037 h 896571"/>
              <a:gd name="connsiteX2037" fmla="*/ 1920912 w 2597641"/>
              <a:gd name="connsiteY2037" fmla="*/ 340789 h 896571"/>
              <a:gd name="connsiteX2038" fmla="*/ 1920379 w 2597641"/>
              <a:gd name="connsiteY2038" fmla="*/ 340210 h 896571"/>
              <a:gd name="connsiteX2039" fmla="*/ 1920950 w 2597641"/>
              <a:gd name="connsiteY2039" fmla="*/ 340037 h 896571"/>
              <a:gd name="connsiteX2040" fmla="*/ 1926940 w 2597641"/>
              <a:gd name="connsiteY2040" fmla="*/ 339018 h 896571"/>
              <a:gd name="connsiteX2041" fmla="*/ 1936457 w 2597641"/>
              <a:gd name="connsiteY2041" fmla="*/ 357649 h 896571"/>
              <a:gd name="connsiteX2042" fmla="*/ 1929041 w 2597641"/>
              <a:gd name="connsiteY2042" fmla="*/ 359364 h 896571"/>
              <a:gd name="connsiteX2043" fmla="*/ 1925611 w 2597641"/>
              <a:gd name="connsiteY2043" fmla="*/ 344533 h 896571"/>
              <a:gd name="connsiteX2044" fmla="*/ 1920667 w 2597641"/>
              <a:gd name="connsiteY2044" fmla="*/ 345677 h 896571"/>
              <a:gd name="connsiteX2045" fmla="*/ 1920912 w 2597641"/>
              <a:gd name="connsiteY2045" fmla="*/ 340789 h 896571"/>
              <a:gd name="connsiteX2046" fmla="*/ 1921520 w 2597641"/>
              <a:gd name="connsiteY2046" fmla="*/ 341451 h 896571"/>
              <a:gd name="connsiteX2047" fmla="*/ 1926940 w 2597641"/>
              <a:gd name="connsiteY2047" fmla="*/ 339018 h 896571"/>
              <a:gd name="connsiteX2048" fmla="*/ 1446390 w 2597641"/>
              <a:gd name="connsiteY2048" fmla="*/ 332965 h 896571"/>
              <a:gd name="connsiteX2049" fmla="*/ 1453049 w 2597641"/>
              <a:gd name="connsiteY2049" fmla="*/ 339237 h 896571"/>
              <a:gd name="connsiteX2050" fmla="*/ 1448676 w 2597641"/>
              <a:gd name="connsiteY2050" fmla="*/ 342853 h 896571"/>
              <a:gd name="connsiteX2051" fmla="*/ 1445061 w 2597641"/>
              <a:gd name="connsiteY2051" fmla="*/ 338481 h 896571"/>
              <a:gd name="connsiteX2052" fmla="*/ 1370703 w 2597641"/>
              <a:gd name="connsiteY2052" fmla="*/ 332240 h 896571"/>
              <a:gd name="connsiteX2053" fmla="*/ 1372990 w 2597641"/>
              <a:gd name="connsiteY2053" fmla="*/ 342128 h 896571"/>
              <a:gd name="connsiteX2054" fmla="*/ 1365002 w 2597641"/>
              <a:gd name="connsiteY2054" fmla="*/ 341371 h 896571"/>
              <a:gd name="connsiteX2055" fmla="*/ 1506100 w 2597641"/>
              <a:gd name="connsiteY2055" fmla="*/ 332177 h 896571"/>
              <a:gd name="connsiteX2056" fmla="*/ 1504772 w 2597641"/>
              <a:gd name="connsiteY2056" fmla="*/ 337693 h 896571"/>
              <a:gd name="connsiteX2057" fmla="*/ 1509716 w 2597641"/>
              <a:gd name="connsiteY2057" fmla="*/ 336549 h 896571"/>
              <a:gd name="connsiteX2058" fmla="*/ 1531962 w 2597641"/>
              <a:gd name="connsiteY2058" fmla="*/ 331405 h 896571"/>
              <a:gd name="connsiteX2059" fmla="*/ 1533677 w 2597641"/>
              <a:gd name="connsiteY2059" fmla="*/ 338821 h 896571"/>
              <a:gd name="connsiteX2060" fmla="*/ 1538050 w 2597641"/>
              <a:gd name="connsiteY2060" fmla="*/ 335205 h 896571"/>
              <a:gd name="connsiteX2061" fmla="*/ 1487654 w 2597641"/>
              <a:gd name="connsiteY2061" fmla="*/ 331235 h 896571"/>
              <a:gd name="connsiteX2062" fmla="*/ 1496213 w 2597641"/>
              <a:gd name="connsiteY2062" fmla="*/ 334464 h 896571"/>
              <a:gd name="connsiteX2063" fmla="*/ 1489369 w 2597641"/>
              <a:gd name="connsiteY2063" fmla="*/ 338651 h 896571"/>
              <a:gd name="connsiteX2064" fmla="*/ 1463121 w 2597641"/>
              <a:gd name="connsiteY2064" fmla="*/ 326492 h 896571"/>
              <a:gd name="connsiteX2065" fmla="*/ 1474724 w 2597641"/>
              <a:gd name="connsiteY2065" fmla="*/ 331621 h 896571"/>
              <a:gd name="connsiteX2066" fmla="*/ 1473395 w 2597641"/>
              <a:gd name="connsiteY2066" fmla="*/ 337136 h 896571"/>
              <a:gd name="connsiteX2067" fmla="*/ 1463121 w 2597641"/>
              <a:gd name="connsiteY2067" fmla="*/ 326492 h 896571"/>
              <a:gd name="connsiteX2068" fmla="*/ 1829947 w 2597641"/>
              <a:gd name="connsiteY2068" fmla="*/ 324992 h 896571"/>
              <a:gd name="connsiteX2069" fmla="*/ 1822533 w 2597641"/>
              <a:gd name="connsiteY2069" fmla="*/ 326706 h 896571"/>
              <a:gd name="connsiteX2070" fmla="*/ 1831662 w 2597641"/>
              <a:gd name="connsiteY2070" fmla="*/ 332407 h 896571"/>
              <a:gd name="connsiteX2071" fmla="*/ 952337 w 2597641"/>
              <a:gd name="connsiteY2071" fmla="*/ 324827 h 896571"/>
              <a:gd name="connsiteX2072" fmla="*/ 957096 w 2597641"/>
              <a:gd name="connsiteY2072" fmla="*/ 334143 h 896571"/>
              <a:gd name="connsiteX2073" fmla="*/ 948536 w 2597641"/>
              <a:gd name="connsiteY2073" fmla="*/ 330914 h 896571"/>
              <a:gd name="connsiteX2074" fmla="*/ 2350620 w 2597641"/>
              <a:gd name="connsiteY2074" fmla="*/ 324369 h 896571"/>
              <a:gd name="connsiteX2075" fmla="*/ 2358422 w 2597641"/>
              <a:gd name="connsiteY2075" fmla="*/ 335585 h 896571"/>
              <a:gd name="connsiteX2076" fmla="*/ 2352150 w 2597641"/>
              <a:gd name="connsiteY2076" fmla="*/ 342244 h 896571"/>
              <a:gd name="connsiteX2077" fmla="*/ 2351006 w 2597641"/>
              <a:gd name="connsiteY2077" fmla="*/ 337300 h 896571"/>
              <a:gd name="connsiteX2078" fmla="*/ 1550595 w 2597641"/>
              <a:gd name="connsiteY2078" fmla="*/ 321888 h 896571"/>
              <a:gd name="connsiteX2079" fmla="*/ 1545466 w 2597641"/>
              <a:gd name="connsiteY2079" fmla="*/ 333490 h 896571"/>
              <a:gd name="connsiteX2080" fmla="*/ 1561440 w 2597641"/>
              <a:gd name="connsiteY2080" fmla="*/ 335004 h 896571"/>
              <a:gd name="connsiteX2081" fmla="*/ 1559153 w 2597641"/>
              <a:gd name="connsiteY2081" fmla="*/ 325117 h 896571"/>
              <a:gd name="connsiteX2082" fmla="*/ 1552881 w 2597641"/>
              <a:gd name="connsiteY2082" fmla="*/ 331775 h 896571"/>
              <a:gd name="connsiteX2083" fmla="*/ 1617721 w 2597641"/>
              <a:gd name="connsiteY2083" fmla="*/ 319385 h 896571"/>
              <a:gd name="connsiteX2084" fmla="*/ 1610121 w 2597641"/>
              <a:gd name="connsiteY2084" fmla="*/ 331559 h 896571"/>
              <a:gd name="connsiteX2085" fmla="*/ 1620007 w 2597641"/>
              <a:gd name="connsiteY2085" fmla="*/ 329273 h 896571"/>
              <a:gd name="connsiteX2086" fmla="*/ 1262421 w 2597641"/>
              <a:gd name="connsiteY2086" fmla="*/ 317243 h 896571"/>
              <a:gd name="connsiteX2087" fmla="*/ 1262496 w 2597641"/>
              <a:gd name="connsiteY2087" fmla="*/ 317918 h 896571"/>
              <a:gd name="connsiteX2088" fmla="*/ 1261527 w 2597641"/>
              <a:gd name="connsiteY2088" fmla="*/ 317246 h 896571"/>
              <a:gd name="connsiteX2089" fmla="*/ 1262421 w 2597641"/>
              <a:gd name="connsiteY2089" fmla="*/ 317243 h 896571"/>
              <a:gd name="connsiteX2090" fmla="*/ 1583301 w 2597641"/>
              <a:gd name="connsiteY2090" fmla="*/ 316928 h 896571"/>
              <a:gd name="connsiteX2091" fmla="*/ 1579315 w 2597641"/>
              <a:gd name="connsiteY2091" fmla="*/ 333475 h 896571"/>
              <a:gd name="connsiteX2092" fmla="*/ 1586915 w 2597641"/>
              <a:gd name="connsiteY2092" fmla="*/ 321301 h 896571"/>
              <a:gd name="connsiteX2093" fmla="*/ 1731629 w 2597641"/>
              <a:gd name="connsiteY2093" fmla="*/ 316479 h 896571"/>
              <a:gd name="connsiteX2094" fmla="*/ 1725929 w 2597641"/>
              <a:gd name="connsiteY2094" fmla="*/ 325610 h 896571"/>
              <a:gd name="connsiteX2095" fmla="*/ 1733344 w 2597641"/>
              <a:gd name="connsiteY2095" fmla="*/ 323895 h 896571"/>
              <a:gd name="connsiteX2096" fmla="*/ 1395036 w 2597641"/>
              <a:gd name="connsiteY2096" fmla="*/ 313592 h 896571"/>
              <a:gd name="connsiteX2097" fmla="*/ 1396179 w 2597641"/>
              <a:gd name="connsiteY2097" fmla="*/ 318536 h 896571"/>
              <a:gd name="connsiteX2098" fmla="*/ 1391235 w 2597641"/>
              <a:gd name="connsiteY2098" fmla="*/ 319679 h 896571"/>
              <a:gd name="connsiteX2099" fmla="*/ 1390092 w 2597641"/>
              <a:gd name="connsiteY2099" fmla="*/ 314735 h 896571"/>
              <a:gd name="connsiteX2100" fmla="*/ 1496584 w 2597641"/>
              <a:gd name="connsiteY2100" fmla="*/ 313545 h 896571"/>
              <a:gd name="connsiteX2101" fmla="*/ 1502671 w 2597641"/>
              <a:gd name="connsiteY2101" fmla="*/ 317345 h 896571"/>
              <a:gd name="connsiteX2102" fmla="*/ 1487840 w 2597641"/>
              <a:gd name="connsiteY2102" fmla="*/ 320775 h 896571"/>
              <a:gd name="connsiteX2103" fmla="*/ 1494684 w 2597641"/>
              <a:gd name="connsiteY2103" fmla="*/ 316588 h 896571"/>
              <a:gd name="connsiteX2104" fmla="*/ 1644912 w 2597641"/>
              <a:gd name="connsiteY2104" fmla="*/ 313097 h 896571"/>
              <a:gd name="connsiteX2105" fmla="*/ 1637312 w 2597641"/>
              <a:gd name="connsiteY2105" fmla="*/ 325271 h 896571"/>
              <a:gd name="connsiteX2106" fmla="*/ 1645299 w 2597641"/>
              <a:gd name="connsiteY2106" fmla="*/ 326027 h 896571"/>
              <a:gd name="connsiteX2107" fmla="*/ 1811116 w 2597641"/>
              <a:gd name="connsiteY2107" fmla="*/ 311118 h 896571"/>
              <a:gd name="connsiteX2108" fmla="*/ 1808644 w 2597641"/>
              <a:gd name="connsiteY2108" fmla="*/ 311690 h 896571"/>
              <a:gd name="connsiteX2109" fmla="*/ 1810359 w 2597641"/>
              <a:gd name="connsiteY2109" fmla="*/ 319105 h 896571"/>
              <a:gd name="connsiteX2110" fmla="*/ 1814546 w 2597641"/>
              <a:gd name="connsiteY2110" fmla="*/ 325949 h 896571"/>
              <a:gd name="connsiteX2111" fmla="*/ 1817775 w 2597641"/>
              <a:gd name="connsiteY2111" fmla="*/ 317390 h 896571"/>
              <a:gd name="connsiteX2112" fmla="*/ 1812831 w 2597641"/>
              <a:gd name="connsiteY2112" fmla="*/ 318533 h 896571"/>
              <a:gd name="connsiteX2113" fmla="*/ 1524346 w 2597641"/>
              <a:gd name="connsiteY2113" fmla="*/ 309729 h 896571"/>
              <a:gd name="connsiteX2114" fmla="*/ 1532906 w 2597641"/>
              <a:gd name="connsiteY2114" fmla="*/ 312958 h 896571"/>
              <a:gd name="connsiteX2115" fmla="*/ 1526061 w 2597641"/>
              <a:gd name="connsiteY2115" fmla="*/ 317144 h 896571"/>
              <a:gd name="connsiteX2116" fmla="*/ 1888702 w 2597641"/>
              <a:gd name="connsiteY2116" fmla="*/ 308799 h 896571"/>
              <a:gd name="connsiteX2117" fmla="*/ 1892889 w 2597641"/>
              <a:gd name="connsiteY2117" fmla="*/ 315643 h 896571"/>
              <a:gd name="connsiteX2118" fmla="*/ 1885473 w 2597641"/>
              <a:gd name="connsiteY2118" fmla="*/ 317358 h 896571"/>
              <a:gd name="connsiteX2119" fmla="*/ 1789626 w 2597641"/>
              <a:gd name="connsiteY2119" fmla="*/ 308275 h 896571"/>
              <a:gd name="connsiteX2120" fmla="*/ 1786397 w 2597641"/>
              <a:gd name="connsiteY2120" fmla="*/ 316835 h 896571"/>
              <a:gd name="connsiteX2121" fmla="*/ 1779552 w 2597641"/>
              <a:gd name="connsiteY2121" fmla="*/ 321022 h 896571"/>
              <a:gd name="connsiteX2122" fmla="*/ 1788112 w 2597641"/>
              <a:gd name="connsiteY2122" fmla="*/ 324250 h 896571"/>
              <a:gd name="connsiteX2123" fmla="*/ 1786397 w 2597641"/>
              <a:gd name="connsiteY2123" fmla="*/ 316835 h 896571"/>
              <a:gd name="connsiteX2124" fmla="*/ 1791341 w 2597641"/>
              <a:gd name="connsiteY2124" fmla="*/ 315691 h 896571"/>
              <a:gd name="connsiteX2125" fmla="*/ 1609919 w 2597641"/>
              <a:gd name="connsiteY2125" fmla="*/ 308168 h 896571"/>
              <a:gd name="connsiteX2126" fmla="*/ 1595088 w 2597641"/>
              <a:gd name="connsiteY2126" fmla="*/ 311598 h 896571"/>
              <a:gd name="connsiteX2127" fmla="*/ 1606691 w 2597641"/>
              <a:gd name="connsiteY2127" fmla="*/ 316727 h 896571"/>
              <a:gd name="connsiteX2128" fmla="*/ 1208671 w 2597641"/>
              <a:gd name="connsiteY2128" fmla="*/ 307213 h 896571"/>
              <a:gd name="connsiteX2129" fmla="*/ 1220845 w 2597641"/>
              <a:gd name="connsiteY2129" fmla="*/ 314814 h 896571"/>
              <a:gd name="connsiteX2130" fmla="*/ 1222560 w 2597641"/>
              <a:gd name="connsiteY2130" fmla="*/ 322230 h 896571"/>
              <a:gd name="connsiteX2131" fmla="*/ 1229976 w 2597641"/>
              <a:gd name="connsiteY2131" fmla="*/ 320515 h 896571"/>
              <a:gd name="connsiteX2132" fmla="*/ 1231304 w 2597641"/>
              <a:gd name="connsiteY2132" fmla="*/ 315000 h 896571"/>
              <a:gd name="connsiteX2133" fmla="*/ 1246135 w 2597641"/>
              <a:gd name="connsiteY2133" fmla="*/ 311570 h 896571"/>
              <a:gd name="connsiteX2134" fmla="*/ 1252794 w 2597641"/>
              <a:gd name="connsiteY2134" fmla="*/ 317842 h 896571"/>
              <a:gd name="connsiteX2135" fmla="*/ 1257166 w 2597641"/>
              <a:gd name="connsiteY2135" fmla="*/ 314227 h 896571"/>
              <a:gd name="connsiteX2136" fmla="*/ 1261527 w 2597641"/>
              <a:gd name="connsiteY2136" fmla="*/ 317246 h 896571"/>
              <a:gd name="connsiteX2137" fmla="*/ 1264397 w 2597641"/>
              <a:gd name="connsiteY2137" fmla="*/ 322971 h 896571"/>
              <a:gd name="connsiteX2138" fmla="*/ 1268770 w 2597641"/>
              <a:gd name="connsiteY2138" fmla="*/ 319355 h 896571"/>
              <a:gd name="connsiteX2139" fmla="*/ 1298633 w 2597641"/>
              <a:gd name="connsiteY2139" fmla="*/ 335887 h 896571"/>
              <a:gd name="connsiteX2140" fmla="*/ 1308150 w 2597641"/>
              <a:gd name="connsiteY2140" fmla="*/ 354519 h 896571"/>
              <a:gd name="connsiteX2141" fmla="*/ 1309294 w 2597641"/>
              <a:gd name="connsiteY2141" fmla="*/ 359463 h 896571"/>
              <a:gd name="connsiteX2142" fmla="*/ 1310437 w 2597641"/>
              <a:gd name="connsiteY2142" fmla="*/ 364407 h 896571"/>
              <a:gd name="connsiteX2143" fmla="*/ 1314624 w 2597641"/>
              <a:gd name="connsiteY2143" fmla="*/ 371250 h 896571"/>
              <a:gd name="connsiteX2144" fmla="*/ 1310252 w 2597641"/>
              <a:gd name="connsiteY2144" fmla="*/ 374865 h 896571"/>
              <a:gd name="connsiteX2145" fmla="*/ 1308351 w 2597641"/>
              <a:gd name="connsiteY2145" fmla="*/ 377909 h 896571"/>
              <a:gd name="connsiteX2146" fmla="*/ 1300750 w 2597641"/>
              <a:gd name="connsiteY2146" fmla="*/ 390083 h 896571"/>
              <a:gd name="connsiteX2147" fmla="*/ 1303608 w 2597641"/>
              <a:gd name="connsiteY2147" fmla="*/ 402442 h 896571"/>
              <a:gd name="connsiteX2148" fmla="*/ 1289735 w 2597641"/>
              <a:gd name="connsiteY2148" fmla="*/ 421275 h 896571"/>
              <a:gd name="connsiteX2149" fmla="*/ 1284219 w 2597641"/>
              <a:gd name="connsiteY2149" fmla="*/ 419947 h 896571"/>
              <a:gd name="connsiteX2150" fmla="*/ 1285934 w 2597641"/>
              <a:gd name="connsiteY2150" fmla="*/ 427363 h 896571"/>
              <a:gd name="connsiteX2151" fmla="*/ 1275474 w 2597641"/>
              <a:gd name="connsiteY2151" fmla="*/ 427178 h 896571"/>
              <a:gd name="connsiteX2152" fmla="*/ 1271103 w 2597641"/>
              <a:gd name="connsiteY2152" fmla="*/ 430793 h 896571"/>
              <a:gd name="connsiteX2153" fmla="*/ 1265587 w 2597641"/>
              <a:gd name="connsiteY2153" fmla="*/ 429464 h 896571"/>
              <a:gd name="connsiteX2154" fmla="*/ 1261215 w 2597641"/>
              <a:gd name="connsiteY2154" fmla="*/ 433079 h 896571"/>
              <a:gd name="connsiteX2155" fmla="*/ 1258171 w 2597641"/>
              <a:gd name="connsiteY2155" fmla="*/ 431179 h 896571"/>
              <a:gd name="connsiteX2156" fmla="*/ 1253799 w 2597641"/>
              <a:gd name="connsiteY2156" fmla="*/ 434794 h 896571"/>
              <a:gd name="connsiteX2157" fmla="*/ 1246383 w 2597641"/>
              <a:gd name="connsiteY2157" fmla="*/ 436509 h 896571"/>
              <a:gd name="connsiteX2158" fmla="*/ 1237253 w 2597641"/>
              <a:gd name="connsiteY2158" fmla="*/ 430808 h 896571"/>
              <a:gd name="connsiteX2159" fmla="*/ 1232881 w 2597641"/>
              <a:gd name="connsiteY2159" fmla="*/ 434423 h 896571"/>
              <a:gd name="connsiteX2160" fmla="*/ 1227367 w 2597641"/>
              <a:gd name="connsiteY2160" fmla="*/ 433095 h 896571"/>
              <a:gd name="connsiteX2161" fmla="*/ 1233268 w 2597641"/>
              <a:gd name="connsiteY2161" fmla="*/ 447353 h 896571"/>
              <a:gd name="connsiteX2162" fmla="*/ 1220908 w 2597641"/>
              <a:gd name="connsiteY2162" fmla="*/ 450211 h 896571"/>
              <a:gd name="connsiteX2163" fmla="*/ 1222422 w 2597641"/>
              <a:gd name="connsiteY2163" fmla="*/ 434236 h 896571"/>
              <a:gd name="connsiteX2164" fmla="*/ 1227364 w 2597641"/>
              <a:gd name="connsiteY2164" fmla="*/ 433093 h 896571"/>
              <a:gd name="connsiteX2165" fmla="*/ 1224322 w 2597641"/>
              <a:gd name="connsiteY2165" fmla="*/ 431194 h 896571"/>
              <a:gd name="connsiteX2166" fmla="*/ 1212148 w 2597641"/>
              <a:gd name="connsiteY2166" fmla="*/ 423593 h 896571"/>
              <a:gd name="connsiteX2167" fmla="*/ 1209861 w 2597641"/>
              <a:gd name="connsiteY2167" fmla="*/ 413706 h 896571"/>
              <a:gd name="connsiteX2168" fmla="*/ 1205490 w 2597641"/>
              <a:gd name="connsiteY2168" fmla="*/ 417321 h 896571"/>
              <a:gd name="connsiteX2169" fmla="*/ 1196544 w 2597641"/>
              <a:gd name="connsiteY2169" fmla="*/ 401161 h 896571"/>
              <a:gd name="connsiteX2170" fmla="*/ 1194829 w 2597641"/>
              <a:gd name="connsiteY2170" fmla="*/ 393746 h 896571"/>
              <a:gd name="connsiteX2171" fmla="*/ 1191214 w 2597641"/>
              <a:gd name="connsiteY2171" fmla="*/ 389374 h 896571"/>
              <a:gd name="connsiteX2172" fmla="*/ 1189499 w 2597641"/>
              <a:gd name="connsiteY2172" fmla="*/ 381958 h 896571"/>
              <a:gd name="connsiteX2173" fmla="*/ 1197285 w 2597641"/>
              <a:gd name="connsiteY2173" fmla="*/ 359325 h 896571"/>
              <a:gd name="connsiteX2174" fmla="*/ 1193671 w 2597641"/>
              <a:gd name="connsiteY2174" fmla="*/ 354953 h 896571"/>
              <a:gd name="connsiteX2175" fmla="*/ 1195755 w 2597641"/>
              <a:gd name="connsiteY2175" fmla="*/ 341449 h 896571"/>
              <a:gd name="connsiteX2176" fmla="*/ 1200699 w 2597641"/>
              <a:gd name="connsiteY2176" fmla="*/ 340306 h 896571"/>
              <a:gd name="connsiteX2177" fmla="*/ 1199556 w 2597641"/>
              <a:gd name="connsiteY2177" fmla="*/ 335362 h 896571"/>
              <a:gd name="connsiteX2178" fmla="*/ 1206972 w 2597641"/>
              <a:gd name="connsiteY2178" fmla="*/ 333647 h 896571"/>
              <a:gd name="connsiteX2179" fmla="*/ 1213244 w 2597641"/>
              <a:gd name="connsiteY2179" fmla="*/ 326989 h 896571"/>
              <a:gd name="connsiteX2180" fmla="*/ 1209057 w 2597641"/>
              <a:gd name="connsiteY2180" fmla="*/ 320144 h 896571"/>
              <a:gd name="connsiteX2181" fmla="*/ 1208486 w 2597641"/>
              <a:gd name="connsiteY2181" fmla="*/ 317672 h 896571"/>
              <a:gd name="connsiteX2182" fmla="*/ 1208671 w 2597641"/>
              <a:gd name="connsiteY2182" fmla="*/ 307213 h 896571"/>
              <a:gd name="connsiteX2183" fmla="*/ 1721356 w 2597641"/>
              <a:gd name="connsiteY2183" fmla="*/ 305835 h 896571"/>
              <a:gd name="connsiteX2184" fmla="*/ 1720598 w 2597641"/>
              <a:gd name="connsiteY2184" fmla="*/ 313822 h 896571"/>
              <a:gd name="connsiteX2185" fmla="*/ 1727443 w 2597641"/>
              <a:gd name="connsiteY2185" fmla="*/ 309635 h 896571"/>
              <a:gd name="connsiteX2186" fmla="*/ 1473950 w 2597641"/>
              <a:gd name="connsiteY2186" fmla="*/ 305759 h 896571"/>
              <a:gd name="connsiteX2187" fmla="*/ 1483653 w 2597641"/>
              <a:gd name="connsiteY2187" fmla="*/ 313932 h 896571"/>
              <a:gd name="connsiteX2188" fmla="*/ 1470721 w 2597641"/>
              <a:gd name="connsiteY2188" fmla="*/ 314318 h 896571"/>
              <a:gd name="connsiteX2189" fmla="*/ 1497341 w 2597641"/>
              <a:gd name="connsiteY2189" fmla="*/ 305557 h 896571"/>
              <a:gd name="connsiteX2190" fmla="*/ 1496584 w 2597641"/>
              <a:gd name="connsiteY2190" fmla="*/ 313545 h 896571"/>
              <a:gd name="connsiteX2191" fmla="*/ 1492969 w 2597641"/>
              <a:gd name="connsiteY2191" fmla="*/ 309172 h 896571"/>
              <a:gd name="connsiteX2192" fmla="*/ 1728771 w 2597641"/>
              <a:gd name="connsiteY2192" fmla="*/ 304120 h 896571"/>
              <a:gd name="connsiteX2193" fmla="*/ 1736573 w 2597641"/>
              <a:gd name="connsiteY2193" fmla="*/ 315336 h 896571"/>
              <a:gd name="connsiteX2194" fmla="*/ 1739801 w 2597641"/>
              <a:gd name="connsiteY2194" fmla="*/ 306777 h 896571"/>
              <a:gd name="connsiteX2195" fmla="*/ 1515216 w 2597641"/>
              <a:gd name="connsiteY2195" fmla="*/ 304028 h 896571"/>
              <a:gd name="connsiteX2196" fmla="*/ 1516359 w 2597641"/>
              <a:gd name="connsiteY2196" fmla="*/ 308972 h 896571"/>
              <a:gd name="connsiteX2197" fmla="*/ 1507800 w 2597641"/>
              <a:gd name="connsiteY2197" fmla="*/ 305743 h 896571"/>
              <a:gd name="connsiteX2198" fmla="*/ 1598317 w 2597641"/>
              <a:gd name="connsiteY2198" fmla="*/ 303040 h 896571"/>
              <a:gd name="connsiteX2199" fmla="*/ 1594517 w 2597641"/>
              <a:gd name="connsiteY2199" fmla="*/ 309126 h 896571"/>
              <a:gd name="connsiteX2200" fmla="*/ 1601932 w 2597641"/>
              <a:gd name="connsiteY2200" fmla="*/ 307411 h 896571"/>
              <a:gd name="connsiteX2201" fmla="*/ 1632167 w 2597641"/>
              <a:gd name="connsiteY2201" fmla="*/ 303023 h 896571"/>
              <a:gd name="connsiteX2202" fmla="*/ 1624750 w 2597641"/>
              <a:gd name="connsiteY2202" fmla="*/ 304739 h 896571"/>
              <a:gd name="connsiteX2203" fmla="*/ 1628937 w 2597641"/>
              <a:gd name="connsiteY2203" fmla="*/ 311583 h 896571"/>
              <a:gd name="connsiteX2204" fmla="*/ 1767564 w 2597641"/>
              <a:gd name="connsiteY2204" fmla="*/ 302961 h 896571"/>
              <a:gd name="connsiteX2205" fmla="*/ 1768707 w 2597641"/>
              <a:gd name="connsiteY2205" fmla="*/ 307905 h 896571"/>
              <a:gd name="connsiteX2206" fmla="*/ 1761292 w 2597641"/>
              <a:gd name="connsiteY2206" fmla="*/ 309620 h 896571"/>
              <a:gd name="connsiteX2207" fmla="*/ 1767949 w 2597641"/>
              <a:gd name="connsiteY2207" fmla="*/ 315892 h 896571"/>
              <a:gd name="connsiteX2208" fmla="*/ 1773079 w 2597641"/>
              <a:gd name="connsiteY2208" fmla="*/ 304290 h 896571"/>
              <a:gd name="connsiteX2209" fmla="*/ 1590330 w 2597641"/>
              <a:gd name="connsiteY2209" fmla="*/ 302283 h 896571"/>
              <a:gd name="connsiteX2210" fmla="*/ 1582914 w 2597641"/>
              <a:gd name="connsiteY2210" fmla="*/ 303998 h 896571"/>
              <a:gd name="connsiteX2211" fmla="*/ 1587101 w 2597641"/>
              <a:gd name="connsiteY2211" fmla="*/ 310841 h 896571"/>
              <a:gd name="connsiteX2212" fmla="*/ 1670960 w 2597641"/>
              <a:gd name="connsiteY2212" fmla="*/ 301865 h 896571"/>
              <a:gd name="connsiteX2213" fmla="*/ 1667160 w 2597641"/>
              <a:gd name="connsiteY2213" fmla="*/ 307952 h 896571"/>
              <a:gd name="connsiteX2214" fmla="*/ 1676289 w 2597641"/>
              <a:gd name="connsiteY2214" fmla="*/ 313653 h 896571"/>
              <a:gd name="connsiteX2215" fmla="*/ 1680662 w 2597641"/>
              <a:gd name="connsiteY2215" fmla="*/ 310038 h 896571"/>
              <a:gd name="connsiteX2216" fmla="*/ 1536275 w 2597641"/>
              <a:gd name="connsiteY2216" fmla="*/ 300785 h 896571"/>
              <a:gd name="connsiteX2217" fmla="*/ 1540321 w 2597641"/>
              <a:gd name="connsiteY2217" fmla="*/ 311243 h 896571"/>
              <a:gd name="connsiteX2218" fmla="*/ 1525103 w 2597641"/>
              <a:gd name="connsiteY2218" fmla="*/ 301741 h 896571"/>
              <a:gd name="connsiteX2219" fmla="*/ 1536275 w 2597641"/>
              <a:gd name="connsiteY2219" fmla="*/ 300785 h 896571"/>
              <a:gd name="connsiteX2220" fmla="*/ 1779924 w 2597641"/>
              <a:gd name="connsiteY2220" fmla="*/ 300103 h 896571"/>
              <a:gd name="connsiteX2221" fmla="*/ 1778595 w 2597641"/>
              <a:gd name="connsiteY2221" fmla="*/ 305618 h 896571"/>
              <a:gd name="connsiteX2222" fmla="*/ 1781639 w 2597641"/>
              <a:gd name="connsiteY2222" fmla="*/ 307518 h 896571"/>
              <a:gd name="connsiteX2223" fmla="*/ 1786011 w 2597641"/>
              <a:gd name="connsiteY2223" fmla="*/ 303903 h 896571"/>
              <a:gd name="connsiteX2224" fmla="*/ 1912278 w 2597641"/>
              <a:gd name="connsiteY2224" fmla="*/ 298139 h 896571"/>
              <a:gd name="connsiteX2225" fmla="*/ 1917608 w 2597641"/>
              <a:gd name="connsiteY2225" fmla="*/ 309927 h 896571"/>
              <a:gd name="connsiteX2226" fmla="*/ 1910192 w 2597641"/>
              <a:gd name="connsiteY2226" fmla="*/ 311642 h 896571"/>
              <a:gd name="connsiteX2227" fmla="*/ 1912278 w 2597641"/>
              <a:gd name="connsiteY2227" fmla="*/ 298139 h 896571"/>
              <a:gd name="connsiteX2228" fmla="*/ 1661829 w 2597641"/>
              <a:gd name="connsiteY2228" fmla="*/ 296164 h 896571"/>
              <a:gd name="connsiteX2229" fmla="*/ 1659357 w 2597641"/>
              <a:gd name="connsiteY2229" fmla="*/ 296735 h 896571"/>
              <a:gd name="connsiteX2230" fmla="*/ 1659743 w 2597641"/>
              <a:gd name="connsiteY2230" fmla="*/ 309667 h 896571"/>
              <a:gd name="connsiteX2231" fmla="*/ 1664688 w 2597641"/>
              <a:gd name="connsiteY2231" fmla="*/ 308524 h 896571"/>
              <a:gd name="connsiteX2232" fmla="*/ 1643382 w 2597641"/>
              <a:gd name="connsiteY2232" fmla="*/ 295221 h 896571"/>
              <a:gd name="connsiteX2233" fmla="*/ 1639011 w 2597641"/>
              <a:gd name="connsiteY2233" fmla="*/ 298837 h 896571"/>
              <a:gd name="connsiteX2234" fmla="*/ 1635967 w 2597641"/>
              <a:gd name="connsiteY2234" fmla="*/ 296936 h 896571"/>
              <a:gd name="connsiteX2235" fmla="*/ 1639396 w 2597641"/>
              <a:gd name="connsiteY2235" fmla="*/ 311768 h 896571"/>
              <a:gd name="connsiteX2236" fmla="*/ 1646812 w 2597641"/>
              <a:gd name="connsiteY2236" fmla="*/ 310053 h 896571"/>
              <a:gd name="connsiteX2237" fmla="*/ 1552935 w 2597641"/>
              <a:gd name="connsiteY2237" fmla="*/ 294003 h 896571"/>
              <a:gd name="connsiteX2238" fmla="*/ 1550965 w 2597641"/>
              <a:gd name="connsiteY2238" fmla="*/ 300969 h 896571"/>
              <a:gd name="connsiteX2239" fmla="*/ 1560096 w 2597641"/>
              <a:gd name="connsiteY2239" fmla="*/ 306670 h 896571"/>
              <a:gd name="connsiteX2240" fmla="*/ 1545265 w 2597641"/>
              <a:gd name="connsiteY2240" fmla="*/ 310099 h 896571"/>
              <a:gd name="connsiteX2241" fmla="*/ 1547350 w 2597641"/>
              <a:gd name="connsiteY2241" fmla="*/ 296596 h 896571"/>
              <a:gd name="connsiteX2242" fmla="*/ 1552935 w 2597641"/>
              <a:gd name="connsiteY2242" fmla="*/ 294003 h 896571"/>
              <a:gd name="connsiteX2243" fmla="*/ 1653270 w 2597641"/>
              <a:gd name="connsiteY2243" fmla="*/ 292935 h 896571"/>
              <a:gd name="connsiteX2244" fmla="*/ 1647569 w 2597641"/>
              <a:gd name="connsiteY2244" fmla="*/ 302066 h 896571"/>
              <a:gd name="connsiteX2245" fmla="*/ 1654985 w 2597641"/>
              <a:gd name="connsiteY2245" fmla="*/ 300351 h 896571"/>
              <a:gd name="connsiteX2246" fmla="*/ 1856367 w 2597641"/>
              <a:gd name="connsiteY2246" fmla="*/ 292840 h 896571"/>
              <a:gd name="connsiteX2247" fmla="*/ 1858082 w 2597641"/>
              <a:gd name="connsiteY2247" fmla="*/ 300256 h 896571"/>
              <a:gd name="connsiteX2248" fmla="*/ 1853138 w 2597641"/>
              <a:gd name="connsiteY2248" fmla="*/ 301399 h 896571"/>
              <a:gd name="connsiteX2249" fmla="*/ 1725912 w 2597641"/>
              <a:gd name="connsiteY2249" fmla="*/ 291761 h 896571"/>
              <a:gd name="connsiteX2250" fmla="*/ 1722683 w 2597641"/>
              <a:gd name="connsiteY2250" fmla="*/ 300320 h 896571"/>
              <a:gd name="connsiteX2251" fmla="*/ 1730100 w 2597641"/>
              <a:gd name="connsiteY2251" fmla="*/ 298605 h 896571"/>
              <a:gd name="connsiteX2252" fmla="*/ 1742458 w 2597641"/>
              <a:gd name="connsiteY2252" fmla="*/ 295747 h 896571"/>
              <a:gd name="connsiteX2253" fmla="*/ 1733900 w 2597641"/>
              <a:gd name="connsiteY2253" fmla="*/ 292518 h 896571"/>
              <a:gd name="connsiteX2254" fmla="*/ 1735043 w 2597641"/>
              <a:gd name="connsiteY2254" fmla="*/ 297462 h 896571"/>
              <a:gd name="connsiteX2255" fmla="*/ 1730100 w 2597641"/>
              <a:gd name="connsiteY2255" fmla="*/ 298605 h 896571"/>
              <a:gd name="connsiteX2256" fmla="*/ 1629309 w 2597641"/>
              <a:gd name="connsiteY2256" fmla="*/ 290665 h 896571"/>
              <a:gd name="connsiteX2257" fmla="*/ 1623607 w 2597641"/>
              <a:gd name="connsiteY2257" fmla="*/ 299795 h 896571"/>
              <a:gd name="connsiteX2258" fmla="*/ 1631595 w 2597641"/>
              <a:gd name="connsiteY2258" fmla="*/ 300552 h 896571"/>
              <a:gd name="connsiteX2259" fmla="*/ 1839820 w 2597641"/>
              <a:gd name="connsiteY2259" fmla="*/ 288854 h 896571"/>
              <a:gd name="connsiteX2260" fmla="*/ 1839063 w 2597641"/>
              <a:gd name="connsiteY2260" fmla="*/ 296842 h 896571"/>
              <a:gd name="connsiteX2261" fmla="*/ 1834876 w 2597641"/>
              <a:gd name="connsiteY2261" fmla="*/ 289998 h 896571"/>
              <a:gd name="connsiteX2262" fmla="*/ 1591844 w 2597641"/>
              <a:gd name="connsiteY2262" fmla="*/ 286307 h 896571"/>
              <a:gd name="connsiteX2263" fmla="*/ 1602303 w 2597641"/>
              <a:gd name="connsiteY2263" fmla="*/ 286492 h 896571"/>
              <a:gd name="connsiteX2264" fmla="*/ 1598503 w 2597641"/>
              <a:gd name="connsiteY2264" fmla="*/ 292580 h 896571"/>
              <a:gd name="connsiteX2265" fmla="*/ 1663075 w 2597641"/>
              <a:gd name="connsiteY2265" fmla="*/ 283954 h 896571"/>
              <a:gd name="connsiteX2266" fmla="*/ 1663654 w 2597641"/>
              <a:gd name="connsiteY2266" fmla="*/ 284350 h 896571"/>
              <a:gd name="connsiteX2267" fmla="*/ 1663414 w 2597641"/>
              <a:gd name="connsiteY2267" fmla="*/ 285422 h 896571"/>
              <a:gd name="connsiteX2268" fmla="*/ 1662963 w 2597641"/>
              <a:gd name="connsiteY2268" fmla="*/ 284921 h 896571"/>
              <a:gd name="connsiteX2269" fmla="*/ 563618 w 2597641"/>
              <a:gd name="connsiteY2269" fmla="*/ 276705 h 896571"/>
              <a:gd name="connsiteX2270" fmla="*/ 568376 w 2597641"/>
              <a:gd name="connsiteY2270" fmla="*/ 286021 h 896571"/>
              <a:gd name="connsiteX2271" fmla="*/ 560389 w 2597641"/>
              <a:gd name="connsiteY2271" fmla="*/ 285264 h 896571"/>
              <a:gd name="connsiteX2272" fmla="*/ 1701565 w 2597641"/>
              <a:gd name="connsiteY2272" fmla="*/ 276558 h 896571"/>
              <a:gd name="connsiteX2273" fmla="*/ 1706324 w 2597641"/>
              <a:gd name="connsiteY2273" fmla="*/ 285874 h 896571"/>
              <a:gd name="connsiteX2274" fmla="*/ 1705567 w 2597641"/>
              <a:gd name="connsiteY2274" fmla="*/ 293862 h 896571"/>
              <a:gd name="connsiteX2275" fmla="*/ 1707281 w 2597641"/>
              <a:gd name="connsiteY2275" fmla="*/ 301277 h 896571"/>
              <a:gd name="connsiteX2276" fmla="*/ 1704809 w 2597641"/>
              <a:gd name="connsiteY2276" fmla="*/ 301848 h 896571"/>
              <a:gd name="connsiteX2277" fmla="*/ 1697007 w 2597641"/>
              <a:gd name="connsiteY2277" fmla="*/ 290633 h 896571"/>
              <a:gd name="connsiteX2278" fmla="*/ 1695293 w 2597641"/>
              <a:gd name="connsiteY2278" fmla="*/ 283217 h 896571"/>
              <a:gd name="connsiteX2279" fmla="*/ 1612947 w 2597641"/>
              <a:gd name="connsiteY2279" fmla="*/ 276219 h 896571"/>
              <a:gd name="connsiteX2280" fmla="*/ 1626265 w 2597641"/>
              <a:gd name="connsiteY2280" fmla="*/ 288764 h 896571"/>
              <a:gd name="connsiteX2281" fmla="*/ 1635581 w 2597641"/>
              <a:gd name="connsiteY2281" fmla="*/ 284006 h 896571"/>
              <a:gd name="connsiteX2282" fmla="*/ 1647755 w 2597641"/>
              <a:gd name="connsiteY2282" fmla="*/ 291607 h 896571"/>
              <a:gd name="connsiteX2283" fmla="*/ 1653455 w 2597641"/>
              <a:gd name="connsiteY2283" fmla="*/ 282476 h 896571"/>
              <a:gd name="connsiteX2284" fmla="*/ 1661443 w 2597641"/>
              <a:gd name="connsiteY2284" fmla="*/ 283233 h 896571"/>
              <a:gd name="connsiteX2285" fmla="*/ 1662963 w 2597641"/>
              <a:gd name="connsiteY2285" fmla="*/ 284921 h 896571"/>
              <a:gd name="connsiteX2286" fmla="*/ 1662587 w 2597641"/>
              <a:gd name="connsiteY2286" fmla="*/ 288177 h 896571"/>
              <a:gd name="connsiteX2287" fmla="*/ 1672287 w 2597641"/>
              <a:gd name="connsiteY2287" fmla="*/ 296349 h 896571"/>
              <a:gd name="connsiteX2288" fmla="*/ 1685976 w 2597641"/>
              <a:gd name="connsiteY2288" fmla="*/ 287975 h 896571"/>
              <a:gd name="connsiteX2289" fmla="*/ 1683690 w 2597641"/>
              <a:gd name="connsiteY2289" fmla="*/ 278088 h 896571"/>
              <a:gd name="connsiteX2290" fmla="*/ 1686162 w 2597641"/>
              <a:gd name="connsiteY2290" fmla="*/ 277517 h 896571"/>
              <a:gd name="connsiteX2291" fmla="*/ 1691491 w 2597641"/>
              <a:gd name="connsiteY2291" fmla="*/ 289304 h 896571"/>
              <a:gd name="connsiteX2292" fmla="*/ 1680847 w 2597641"/>
              <a:gd name="connsiteY2292" fmla="*/ 299578 h 896571"/>
              <a:gd name="connsiteX2293" fmla="*/ 1691307 w 2597641"/>
              <a:gd name="connsiteY2293" fmla="*/ 299764 h 896571"/>
              <a:gd name="connsiteX2294" fmla="*/ 1705951 w 2597641"/>
              <a:gd name="connsiteY2294" fmla="*/ 306793 h 896571"/>
              <a:gd name="connsiteX2295" fmla="*/ 1710324 w 2597641"/>
              <a:gd name="connsiteY2295" fmla="*/ 303178 h 896571"/>
              <a:gd name="connsiteX2296" fmla="*/ 1720784 w 2597641"/>
              <a:gd name="connsiteY2296" fmla="*/ 303363 h 896571"/>
              <a:gd name="connsiteX2297" fmla="*/ 1730285 w 2597641"/>
              <a:gd name="connsiteY2297" fmla="*/ 288145 h 896571"/>
              <a:gd name="connsiteX2298" fmla="*/ 1726670 w 2597641"/>
              <a:gd name="connsiteY2298" fmla="*/ 283773 h 896571"/>
              <a:gd name="connsiteX2299" fmla="*/ 1731042 w 2597641"/>
              <a:gd name="connsiteY2299" fmla="*/ 280158 h 896571"/>
              <a:gd name="connsiteX2300" fmla="*/ 1734656 w 2597641"/>
              <a:gd name="connsiteY2300" fmla="*/ 284530 h 896571"/>
              <a:gd name="connsiteX2301" fmla="*/ 1740929 w 2597641"/>
              <a:gd name="connsiteY2301" fmla="*/ 277871 h 896571"/>
              <a:gd name="connsiteX2302" fmla="*/ 1766421 w 2597641"/>
              <a:gd name="connsiteY2302" fmla="*/ 298017 h 896571"/>
              <a:gd name="connsiteX2303" fmla="*/ 1770793 w 2597641"/>
              <a:gd name="connsiteY2303" fmla="*/ 294403 h 896571"/>
              <a:gd name="connsiteX2304" fmla="*/ 1764134 w 2597641"/>
              <a:gd name="connsiteY2304" fmla="*/ 288130 h 896571"/>
              <a:gd name="connsiteX2305" fmla="*/ 1771549 w 2597641"/>
              <a:gd name="connsiteY2305" fmla="*/ 286415 h 896571"/>
              <a:gd name="connsiteX2306" fmla="*/ 1772879 w 2597641"/>
              <a:gd name="connsiteY2306" fmla="*/ 280899 h 896571"/>
              <a:gd name="connsiteX2307" fmla="*/ 1778394 w 2597641"/>
              <a:gd name="connsiteY2307" fmla="*/ 282228 h 896571"/>
              <a:gd name="connsiteX2308" fmla="*/ 1777066 w 2597641"/>
              <a:gd name="connsiteY2308" fmla="*/ 287744 h 896571"/>
              <a:gd name="connsiteX2309" fmla="*/ 1786768 w 2597641"/>
              <a:gd name="connsiteY2309" fmla="*/ 295916 h 896571"/>
              <a:gd name="connsiteX2310" fmla="*/ 1789996 w 2597641"/>
              <a:gd name="connsiteY2310" fmla="*/ 287358 h 896571"/>
              <a:gd name="connsiteX2311" fmla="*/ 1798555 w 2597641"/>
              <a:gd name="connsiteY2311" fmla="*/ 290586 h 896571"/>
              <a:gd name="connsiteX2312" fmla="*/ 1797412 w 2597641"/>
              <a:gd name="connsiteY2312" fmla="*/ 285643 h 896571"/>
              <a:gd name="connsiteX2313" fmla="*/ 1804828 w 2597641"/>
              <a:gd name="connsiteY2313" fmla="*/ 283928 h 896571"/>
              <a:gd name="connsiteX2314" fmla="*/ 1804642 w 2597641"/>
              <a:gd name="connsiteY2314" fmla="*/ 294386 h 896571"/>
              <a:gd name="connsiteX2315" fmla="*/ 1813773 w 2597641"/>
              <a:gd name="connsiteY2315" fmla="*/ 300087 h 896571"/>
              <a:gd name="connsiteX2316" fmla="*/ 1819103 w 2597641"/>
              <a:gd name="connsiteY2316" fmla="*/ 311875 h 896571"/>
              <a:gd name="connsiteX2317" fmla="*/ 1823476 w 2597641"/>
              <a:gd name="connsiteY2317" fmla="*/ 308260 h 896571"/>
              <a:gd name="connsiteX2318" fmla="*/ 1831462 w 2597641"/>
              <a:gd name="connsiteY2318" fmla="*/ 309017 h 896571"/>
              <a:gd name="connsiteX2319" fmla="*/ 1839635 w 2597641"/>
              <a:gd name="connsiteY2319" fmla="*/ 299315 h 896571"/>
              <a:gd name="connsiteX2320" fmla="*/ 1840778 w 2597641"/>
              <a:gd name="connsiteY2320" fmla="*/ 304259 h 896571"/>
              <a:gd name="connsiteX2321" fmla="*/ 1851238 w 2597641"/>
              <a:gd name="connsiteY2321" fmla="*/ 304444 h 896571"/>
              <a:gd name="connsiteX2322" fmla="*/ 1841350 w 2597641"/>
              <a:gd name="connsiteY2322" fmla="*/ 306730 h 896571"/>
              <a:gd name="connsiteX2323" fmla="*/ 1851052 w 2597641"/>
              <a:gd name="connsiteY2323" fmla="*/ 314903 h 896571"/>
              <a:gd name="connsiteX2324" fmla="*/ 1839264 w 2597641"/>
              <a:gd name="connsiteY2324" fmla="*/ 320233 h 896571"/>
              <a:gd name="connsiteX2325" fmla="*/ 1839836 w 2597641"/>
              <a:gd name="connsiteY2325" fmla="*/ 322705 h 896571"/>
              <a:gd name="connsiteX2326" fmla="*/ 1850295 w 2597641"/>
              <a:gd name="connsiteY2326" fmla="*/ 322890 h 896571"/>
              <a:gd name="connsiteX2327" fmla="*/ 1861697 w 2597641"/>
              <a:gd name="connsiteY2327" fmla="*/ 304629 h 896571"/>
              <a:gd name="connsiteX2328" fmla="*/ 1863411 w 2597641"/>
              <a:gd name="connsiteY2328" fmla="*/ 312044 h 896571"/>
              <a:gd name="connsiteX2329" fmla="*/ 1875771 w 2597641"/>
              <a:gd name="connsiteY2329" fmla="*/ 309186 h 896571"/>
              <a:gd name="connsiteX2330" fmla="*/ 1879000 w 2597641"/>
              <a:gd name="connsiteY2330" fmla="*/ 300628 h 896571"/>
              <a:gd name="connsiteX2331" fmla="*/ 1870070 w 2597641"/>
              <a:gd name="connsiteY2331" fmla="*/ 318317 h 896571"/>
              <a:gd name="connsiteX2332" fmla="*/ 1864555 w 2597641"/>
              <a:gd name="connsiteY2332" fmla="*/ 316988 h 896571"/>
              <a:gd name="connsiteX2333" fmla="*/ 1861326 w 2597641"/>
              <a:gd name="connsiteY2333" fmla="*/ 325547 h 896571"/>
              <a:gd name="connsiteX2334" fmla="*/ 1873685 w 2597641"/>
              <a:gd name="connsiteY2334" fmla="*/ 322689 h 896571"/>
              <a:gd name="connsiteX2335" fmla="*/ 1874829 w 2597641"/>
              <a:gd name="connsiteY2335" fmla="*/ 327633 h 896571"/>
              <a:gd name="connsiteX2336" fmla="*/ 1879773 w 2597641"/>
              <a:gd name="connsiteY2336" fmla="*/ 326490 h 896571"/>
              <a:gd name="connsiteX2337" fmla="*/ 1880916 w 2597641"/>
              <a:gd name="connsiteY2337" fmla="*/ 331433 h 896571"/>
              <a:gd name="connsiteX2338" fmla="*/ 1896504 w 2597641"/>
              <a:gd name="connsiteY2338" fmla="*/ 320016 h 896571"/>
              <a:gd name="connsiteX2339" fmla="*/ 1898790 w 2597641"/>
              <a:gd name="connsiteY2339" fmla="*/ 329903 h 896571"/>
              <a:gd name="connsiteX2340" fmla="*/ 1902070 w 2597641"/>
              <a:gd name="connsiteY2340" fmla="*/ 327192 h 896571"/>
              <a:gd name="connsiteX2341" fmla="*/ 1900691 w 2597641"/>
              <a:gd name="connsiteY2341" fmla="*/ 326860 h 896571"/>
              <a:gd name="connsiteX2342" fmla="*/ 1898976 w 2597641"/>
              <a:gd name="connsiteY2342" fmla="*/ 319444 h 896571"/>
              <a:gd name="connsiteX2343" fmla="*/ 1903920 w 2597641"/>
              <a:gd name="connsiteY2343" fmla="*/ 318301 h 896571"/>
              <a:gd name="connsiteX2344" fmla="*/ 1906206 w 2597641"/>
              <a:gd name="connsiteY2344" fmla="*/ 328188 h 896571"/>
              <a:gd name="connsiteX2345" fmla="*/ 1903448 w 2597641"/>
              <a:gd name="connsiteY2345" fmla="*/ 327524 h 896571"/>
              <a:gd name="connsiteX2346" fmla="*/ 1904306 w 2597641"/>
              <a:gd name="connsiteY2346" fmla="*/ 331232 h 896571"/>
              <a:gd name="connsiteX2347" fmla="*/ 1899362 w 2597641"/>
              <a:gd name="connsiteY2347" fmla="*/ 332375 h 896571"/>
              <a:gd name="connsiteX2348" fmla="*/ 1900791 w 2597641"/>
              <a:gd name="connsiteY2348" fmla="*/ 338554 h 896571"/>
              <a:gd name="connsiteX2349" fmla="*/ 1902977 w 2597641"/>
              <a:gd name="connsiteY2349" fmla="*/ 336747 h 896571"/>
              <a:gd name="connsiteX2350" fmla="*/ 1907164 w 2597641"/>
              <a:gd name="connsiteY2350" fmla="*/ 343591 h 896571"/>
              <a:gd name="connsiteX2351" fmla="*/ 1900671 w 2597641"/>
              <a:gd name="connsiteY2351" fmla="*/ 341141 h 896571"/>
              <a:gd name="connsiteX2352" fmla="*/ 1898870 w 2597641"/>
              <a:gd name="connsiteY2352" fmla="*/ 347138 h 896571"/>
              <a:gd name="connsiteX2353" fmla="*/ 1904507 w 2597641"/>
              <a:gd name="connsiteY2353" fmla="*/ 354622 h 896571"/>
              <a:gd name="connsiteX2354" fmla="*/ 1905836 w 2597641"/>
              <a:gd name="connsiteY2354" fmla="*/ 349107 h 896571"/>
              <a:gd name="connsiteX2355" fmla="*/ 1911350 w 2597641"/>
              <a:gd name="connsiteY2355" fmla="*/ 350436 h 896571"/>
              <a:gd name="connsiteX2356" fmla="*/ 1909635 w 2597641"/>
              <a:gd name="connsiteY2356" fmla="*/ 343020 h 896571"/>
              <a:gd name="connsiteX2357" fmla="*/ 1928468 w 2597641"/>
              <a:gd name="connsiteY2357" fmla="*/ 356893 h 896571"/>
              <a:gd name="connsiteX2358" fmla="*/ 1929612 w 2597641"/>
              <a:gd name="connsiteY2358" fmla="*/ 361837 h 896571"/>
              <a:gd name="connsiteX2359" fmla="*/ 1934556 w 2597641"/>
              <a:gd name="connsiteY2359" fmla="*/ 360694 h 896571"/>
              <a:gd name="connsiteX2360" fmla="*/ 1936842 w 2597641"/>
              <a:gd name="connsiteY2360" fmla="*/ 370582 h 896571"/>
              <a:gd name="connsiteX2361" fmla="*/ 1948630 w 2597641"/>
              <a:gd name="connsiteY2361" fmla="*/ 365251 h 896571"/>
              <a:gd name="connsiteX2362" fmla="*/ 1944644 w 2597641"/>
              <a:gd name="connsiteY2362" fmla="*/ 381797 h 896571"/>
              <a:gd name="connsiteX2363" fmla="*/ 1951302 w 2597641"/>
              <a:gd name="connsiteY2363" fmla="*/ 388070 h 896571"/>
              <a:gd name="connsiteX2364" fmla="*/ 1951305 w 2597641"/>
              <a:gd name="connsiteY2364" fmla="*/ 388079 h 896571"/>
              <a:gd name="connsiteX2365" fmla="*/ 1949588 w 2597641"/>
              <a:gd name="connsiteY2365" fmla="*/ 380653 h 896571"/>
              <a:gd name="connsiteX2366" fmla="*/ 1967278 w 2597641"/>
              <a:gd name="connsiteY2366" fmla="*/ 389583 h 896571"/>
              <a:gd name="connsiteX2367" fmla="*/ 1965949 w 2597641"/>
              <a:gd name="connsiteY2367" fmla="*/ 395099 h 896571"/>
              <a:gd name="connsiteX2368" fmla="*/ 1959862 w 2597641"/>
              <a:gd name="connsiteY2368" fmla="*/ 391298 h 896571"/>
              <a:gd name="connsiteX2369" fmla="*/ 1955490 w 2597641"/>
              <a:gd name="connsiteY2369" fmla="*/ 394913 h 896571"/>
              <a:gd name="connsiteX2370" fmla="*/ 1955487 w 2597641"/>
              <a:gd name="connsiteY2370" fmla="*/ 394914 h 896571"/>
              <a:gd name="connsiteX2371" fmla="*/ 1955490 w 2597641"/>
              <a:gd name="connsiteY2371" fmla="*/ 394914 h 896571"/>
              <a:gd name="connsiteX2372" fmla="*/ 1968421 w 2597641"/>
              <a:gd name="connsiteY2372" fmla="*/ 394528 h 896571"/>
              <a:gd name="connsiteX2373" fmla="*/ 1974508 w 2597641"/>
              <a:gd name="connsiteY2373" fmla="*/ 398328 h 896571"/>
              <a:gd name="connsiteX2374" fmla="*/ 1967091 w 2597641"/>
              <a:gd name="connsiteY2374" fmla="*/ 400043 h 896571"/>
              <a:gd name="connsiteX2375" fmla="*/ 1968234 w 2597641"/>
              <a:gd name="connsiteY2375" fmla="*/ 404987 h 896571"/>
              <a:gd name="connsiteX2376" fmla="*/ 1971279 w 2597641"/>
              <a:gd name="connsiteY2376" fmla="*/ 406887 h 896571"/>
              <a:gd name="connsiteX2377" fmla="*/ 1980595 w 2597641"/>
              <a:gd name="connsiteY2377" fmla="*/ 402128 h 896571"/>
              <a:gd name="connsiteX2378" fmla="*/ 1986867 w 2597641"/>
              <a:gd name="connsiteY2378" fmla="*/ 395469 h 896571"/>
              <a:gd name="connsiteX2379" fmla="*/ 1990297 w 2597641"/>
              <a:gd name="connsiteY2379" fmla="*/ 410301 h 896571"/>
              <a:gd name="connsiteX2380" fmla="*/ 1994669 w 2597641"/>
              <a:gd name="connsiteY2380" fmla="*/ 406686 h 896571"/>
              <a:gd name="connsiteX2381" fmla="*/ 2002471 w 2597641"/>
              <a:gd name="connsiteY2381" fmla="*/ 417902 h 896571"/>
              <a:gd name="connsiteX2382" fmla="*/ 2003614 w 2597641"/>
              <a:gd name="connsiteY2382" fmla="*/ 422846 h 896571"/>
              <a:gd name="connsiteX2383" fmla="*/ 2008558 w 2597641"/>
              <a:gd name="connsiteY2383" fmla="*/ 421702 h 896571"/>
              <a:gd name="connsiteX2384" fmla="*/ 2010273 w 2597641"/>
              <a:gd name="connsiteY2384" fmla="*/ 429118 h 896571"/>
              <a:gd name="connsiteX2385" fmla="*/ 2015217 w 2597641"/>
              <a:gd name="connsiteY2385" fmla="*/ 427975 h 896571"/>
              <a:gd name="connsiteX2386" fmla="*/ 2008373 w 2597641"/>
              <a:gd name="connsiteY2386" fmla="*/ 432162 h 896571"/>
              <a:gd name="connsiteX2387" fmla="*/ 2003243 w 2597641"/>
              <a:gd name="connsiteY2387" fmla="*/ 443764 h 896571"/>
              <a:gd name="connsiteX2388" fmla="*/ 2004958 w 2597641"/>
              <a:gd name="connsiteY2388" fmla="*/ 451180 h 896571"/>
              <a:gd name="connsiteX2389" fmla="*/ 2011620 w 2597641"/>
              <a:gd name="connsiteY2389" fmla="*/ 456231 h 896571"/>
              <a:gd name="connsiteX2390" fmla="*/ 2012760 w 2597641"/>
              <a:gd name="connsiteY2390" fmla="*/ 462395 h 896571"/>
              <a:gd name="connsiteX2391" fmla="*/ 2022648 w 2597641"/>
              <a:gd name="connsiteY2391" fmla="*/ 460109 h 896571"/>
              <a:gd name="connsiteX2392" fmla="*/ 2024935 w 2597641"/>
              <a:gd name="connsiteY2392" fmla="*/ 469996 h 896571"/>
              <a:gd name="connsiteX2393" fmla="*/ 2019419 w 2597641"/>
              <a:gd name="connsiteY2393" fmla="*/ 468668 h 896571"/>
              <a:gd name="connsiteX2394" fmla="*/ 2016920 w 2597641"/>
              <a:gd name="connsiteY2394" fmla="*/ 470734 h 896571"/>
              <a:gd name="connsiteX2395" fmla="*/ 2017519 w 2597641"/>
              <a:gd name="connsiteY2395" fmla="*/ 471712 h 896571"/>
              <a:gd name="connsiteX2396" fmla="*/ 2018662 w 2597641"/>
              <a:gd name="connsiteY2396" fmla="*/ 476656 h 896571"/>
              <a:gd name="connsiteX2397" fmla="*/ 2023421 w 2597641"/>
              <a:gd name="connsiteY2397" fmla="*/ 485971 h 896571"/>
              <a:gd name="connsiteX2398" fmla="*/ 2027793 w 2597641"/>
              <a:gd name="connsiteY2398" fmla="*/ 482356 h 896571"/>
              <a:gd name="connsiteX2399" fmla="*/ 2031408 w 2597641"/>
              <a:gd name="connsiteY2399" fmla="*/ 486728 h 896571"/>
              <a:gd name="connsiteX2400" fmla="*/ 2037681 w 2597641"/>
              <a:gd name="connsiteY2400" fmla="*/ 480069 h 896571"/>
              <a:gd name="connsiteX2401" fmla="*/ 2039967 w 2597641"/>
              <a:gd name="connsiteY2401" fmla="*/ 489957 h 896571"/>
              <a:gd name="connsiteX2402" fmla="*/ 2051755 w 2597641"/>
              <a:gd name="connsiteY2402" fmla="*/ 484627 h 896571"/>
              <a:gd name="connsiteX2403" fmla="*/ 2046626 w 2597641"/>
              <a:gd name="connsiteY2403" fmla="*/ 496230 h 896571"/>
              <a:gd name="connsiteX2404" fmla="*/ 2040354 w 2597641"/>
              <a:gd name="connsiteY2404" fmla="*/ 502888 h 896571"/>
              <a:gd name="connsiteX2405" fmla="*/ 2024564 w 2597641"/>
              <a:gd name="connsiteY2405" fmla="*/ 490915 h 896571"/>
              <a:gd name="connsiteX2406" fmla="*/ 2020192 w 2597641"/>
              <a:gd name="connsiteY2406" fmla="*/ 494530 h 896571"/>
              <a:gd name="connsiteX2407" fmla="*/ 2018477 w 2597641"/>
              <a:gd name="connsiteY2407" fmla="*/ 487115 h 896571"/>
              <a:gd name="connsiteX2408" fmla="*/ 2016391 w 2597641"/>
              <a:gd name="connsiteY2408" fmla="*/ 500618 h 896571"/>
              <a:gd name="connsiteX2409" fmla="*/ 2023807 w 2597641"/>
              <a:gd name="connsiteY2409" fmla="*/ 498903 h 896571"/>
              <a:gd name="connsiteX2410" fmla="*/ 2034838 w 2597641"/>
              <a:gd name="connsiteY2410" fmla="*/ 501560 h 896571"/>
              <a:gd name="connsiteX2411" fmla="*/ 2035981 w 2597641"/>
              <a:gd name="connsiteY2411" fmla="*/ 506503 h 896571"/>
              <a:gd name="connsiteX2412" fmla="*/ 2038268 w 2597641"/>
              <a:gd name="connsiteY2412" fmla="*/ 516391 h 896571"/>
              <a:gd name="connsiteX2413" fmla="*/ 2042640 w 2597641"/>
              <a:gd name="connsiteY2413" fmla="*/ 512776 h 896571"/>
              <a:gd name="connsiteX2414" fmla="*/ 2048727 w 2597641"/>
              <a:gd name="connsiteY2414" fmla="*/ 516576 h 896571"/>
              <a:gd name="connsiteX2415" fmla="*/ 2050056 w 2597641"/>
              <a:gd name="connsiteY2415" fmla="*/ 511061 h 896571"/>
              <a:gd name="connsiteX2416" fmla="*/ 2055571 w 2597641"/>
              <a:gd name="connsiteY2416" fmla="*/ 512389 h 896571"/>
              <a:gd name="connsiteX2417" fmla="*/ 2054241 w 2597641"/>
              <a:gd name="connsiteY2417" fmla="*/ 517905 h 896571"/>
              <a:gd name="connsiteX2418" fmla="*/ 2061658 w 2597641"/>
              <a:gd name="connsiteY2418" fmla="*/ 516190 h 896571"/>
              <a:gd name="connsiteX2419" fmla="*/ 2054813 w 2597641"/>
              <a:gd name="connsiteY2419" fmla="*/ 520377 h 896571"/>
              <a:gd name="connsiteX2420" fmla="*/ 2057671 w 2597641"/>
              <a:gd name="connsiteY2420" fmla="*/ 532736 h 896571"/>
              <a:gd name="connsiteX2421" fmla="*/ 2058814 w 2597641"/>
              <a:gd name="connsiteY2421" fmla="*/ 537680 h 896571"/>
              <a:gd name="connsiteX2422" fmla="*/ 2074605 w 2597641"/>
              <a:gd name="connsiteY2422" fmla="*/ 549653 h 896571"/>
              <a:gd name="connsiteX2423" fmla="*/ 2072890 w 2597641"/>
              <a:gd name="connsiteY2423" fmla="*/ 542237 h 896571"/>
              <a:gd name="connsiteX2424" fmla="*/ 2082778 w 2597641"/>
              <a:gd name="connsiteY2424" fmla="*/ 539951 h 896571"/>
              <a:gd name="connsiteX2425" fmla="*/ 2086393 w 2597641"/>
              <a:gd name="connsiteY2425" fmla="*/ 544323 h 896571"/>
              <a:gd name="connsiteX2426" fmla="*/ 2085636 w 2597641"/>
              <a:gd name="connsiteY2426" fmla="*/ 552310 h 896571"/>
              <a:gd name="connsiteX2427" fmla="*/ 2073848 w 2597641"/>
              <a:gd name="connsiteY2427" fmla="*/ 557640 h 896571"/>
              <a:gd name="connsiteX2428" fmla="*/ 2072705 w 2597641"/>
              <a:gd name="connsiteY2428" fmla="*/ 552697 h 896571"/>
              <a:gd name="connsiteX2429" fmla="*/ 2062816 w 2597641"/>
              <a:gd name="connsiteY2429" fmla="*/ 554984 h 896571"/>
              <a:gd name="connsiteX2430" fmla="*/ 2067004 w 2597641"/>
              <a:gd name="connsiteY2430" fmla="*/ 561827 h 896571"/>
              <a:gd name="connsiteX2431" fmla="*/ 2059588 w 2597641"/>
              <a:gd name="connsiteY2431" fmla="*/ 563542 h 896571"/>
              <a:gd name="connsiteX2432" fmla="*/ 2057873 w 2597641"/>
              <a:gd name="connsiteY2432" fmla="*/ 556127 h 896571"/>
              <a:gd name="connsiteX2433" fmla="*/ 2047986 w 2597641"/>
              <a:gd name="connsiteY2433" fmla="*/ 558413 h 896571"/>
              <a:gd name="connsiteX2434" fmla="*/ 2056545 w 2597641"/>
              <a:gd name="connsiteY2434" fmla="*/ 561641 h 896571"/>
              <a:gd name="connsiteX2435" fmla="*/ 2055216 w 2597641"/>
              <a:gd name="connsiteY2435" fmla="*/ 567157 h 896571"/>
              <a:gd name="connsiteX2436" fmla="*/ 2063775 w 2597641"/>
              <a:gd name="connsiteY2436" fmla="*/ 570386 h 896571"/>
              <a:gd name="connsiteX2437" fmla="*/ 2070619 w 2597641"/>
              <a:gd name="connsiteY2437" fmla="*/ 566199 h 896571"/>
              <a:gd name="connsiteX2438" fmla="*/ 2071005 w 2597641"/>
              <a:gd name="connsiteY2438" fmla="*/ 579131 h 896571"/>
              <a:gd name="connsiteX2439" fmla="*/ 2079750 w 2597641"/>
              <a:gd name="connsiteY2439" fmla="*/ 571900 h 896571"/>
              <a:gd name="connsiteX2440" fmla="*/ 2089451 w 2597641"/>
              <a:gd name="connsiteY2440" fmla="*/ 580072 h 896571"/>
              <a:gd name="connsiteX2441" fmla="*/ 2094396 w 2597641"/>
              <a:gd name="connsiteY2441" fmla="*/ 578929 h 896571"/>
              <a:gd name="connsiteX2442" fmla="*/ 2095539 w 2597641"/>
              <a:gd name="connsiteY2442" fmla="*/ 583873 h 896571"/>
              <a:gd name="connsiteX2443" fmla="*/ 2105426 w 2597641"/>
              <a:gd name="connsiteY2443" fmla="*/ 581586 h 896571"/>
              <a:gd name="connsiteX2444" fmla="*/ 2102769 w 2597641"/>
              <a:gd name="connsiteY2444" fmla="*/ 592617 h 896571"/>
              <a:gd name="connsiteX2445" fmla="*/ 2108284 w 2597641"/>
              <a:gd name="connsiteY2445" fmla="*/ 593946 h 896571"/>
              <a:gd name="connsiteX2446" fmla="*/ 2106956 w 2597641"/>
              <a:gd name="connsiteY2446" fmla="*/ 599462 h 896571"/>
              <a:gd name="connsiteX2447" fmla="*/ 2113042 w 2597641"/>
              <a:gd name="connsiteY2447" fmla="*/ 603262 h 896571"/>
              <a:gd name="connsiteX2448" fmla="*/ 2107914 w 2597641"/>
              <a:gd name="connsiteY2448" fmla="*/ 614864 h 896571"/>
              <a:gd name="connsiteX2449" fmla="*/ 2122560 w 2597641"/>
              <a:gd name="connsiteY2449" fmla="*/ 621894 h 896571"/>
              <a:gd name="connsiteX2450" fmla="*/ 2119330 w 2597641"/>
              <a:gd name="connsiteY2450" fmla="*/ 630453 h 896571"/>
              <a:gd name="connsiteX2451" fmla="*/ 2103928 w 2597641"/>
              <a:gd name="connsiteY2451" fmla="*/ 631411 h 896571"/>
              <a:gd name="connsiteX2452" fmla="*/ 2093469 w 2597641"/>
              <a:gd name="connsiteY2452" fmla="*/ 631225 h 896571"/>
              <a:gd name="connsiteX2453" fmla="*/ 2101843 w 2597641"/>
              <a:gd name="connsiteY2453" fmla="*/ 644913 h 896571"/>
              <a:gd name="connsiteX2454" fmla="*/ 2116674 w 2597641"/>
              <a:gd name="connsiteY2454" fmla="*/ 641483 h 896571"/>
              <a:gd name="connsiteX2455" fmla="*/ 2117245 w 2597641"/>
              <a:gd name="connsiteY2455" fmla="*/ 643955 h 896571"/>
              <a:gd name="connsiteX2456" fmla="*/ 2118388 w 2597641"/>
              <a:gd name="connsiteY2456" fmla="*/ 648899 h 896571"/>
              <a:gd name="connsiteX2457" fmla="*/ 2113445 w 2597641"/>
              <a:gd name="connsiteY2457" fmla="*/ 650042 h 896571"/>
              <a:gd name="connsiteX2458" fmla="*/ 2115731 w 2597641"/>
              <a:gd name="connsiteY2458" fmla="*/ 659930 h 896571"/>
              <a:gd name="connsiteX2459" fmla="*/ 2120103 w 2597641"/>
              <a:gd name="connsiteY2459" fmla="*/ 656315 h 896571"/>
              <a:gd name="connsiteX2460" fmla="*/ 2120675 w 2597641"/>
              <a:gd name="connsiteY2460" fmla="*/ 658787 h 896571"/>
              <a:gd name="connsiteX2461" fmla="*/ 2127518 w 2597641"/>
              <a:gd name="connsiteY2461" fmla="*/ 654600 h 896571"/>
              <a:gd name="connsiteX2462" fmla="*/ 2134364 w 2597641"/>
              <a:gd name="connsiteY2462" fmla="*/ 650413 h 896571"/>
              <a:gd name="connsiteX2463" fmla="*/ 2130177 w 2597641"/>
              <a:gd name="connsiteY2463" fmla="*/ 643569 h 896571"/>
              <a:gd name="connsiteX2464" fmla="*/ 2130934 w 2597641"/>
              <a:gd name="connsiteY2464" fmla="*/ 635581 h 896571"/>
              <a:gd name="connsiteX2465" fmla="*/ 2137777 w 2597641"/>
              <a:gd name="connsiteY2465" fmla="*/ 631394 h 896571"/>
              <a:gd name="connsiteX2466" fmla="*/ 2147664 w 2597641"/>
              <a:gd name="connsiteY2466" fmla="*/ 629108 h 896571"/>
              <a:gd name="connsiteX2467" fmla="*/ 2136062 w 2597641"/>
              <a:gd name="connsiteY2467" fmla="*/ 623979 h 896571"/>
              <a:gd name="connsiteX2468" fmla="*/ 2137391 w 2597641"/>
              <a:gd name="connsiteY2468" fmla="*/ 618464 h 896571"/>
              <a:gd name="connsiteX2469" fmla="*/ 2132352 w 2597641"/>
              <a:gd name="connsiteY2469" fmla="*/ 618495 h 896571"/>
              <a:gd name="connsiteX2470" fmla="*/ 2128832 w 2597641"/>
              <a:gd name="connsiteY2470" fmla="*/ 615235 h 896571"/>
              <a:gd name="connsiteX2471" fmla="*/ 2128445 w 2597641"/>
              <a:gd name="connsiteY2471" fmla="*/ 602304 h 896571"/>
              <a:gd name="connsiteX2472" fmla="*/ 2132818 w 2597641"/>
              <a:gd name="connsiteY2472" fmla="*/ 598689 h 896571"/>
              <a:gd name="connsiteX2473" fmla="*/ 2129202 w 2597641"/>
              <a:gd name="connsiteY2473" fmla="*/ 594317 h 896571"/>
              <a:gd name="connsiteX2474" fmla="*/ 2142318 w 2597641"/>
              <a:gd name="connsiteY2474" fmla="*/ 583471 h 896571"/>
              <a:gd name="connsiteX2475" fmla="*/ 2138888 w 2597641"/>
              <a:gd name="connsiteY2475" fmla="*/ 568639 h 896571"/>
              <a:gd name="connsiteX2476" fmla="*/ 2151248 w 2597641"/>
              <a:gd name="connsiteY2476" fmla="*/ 565781 h 896571"/>
              <a:gd name="connsiteX2477" fmla="*/ 2144590 w 2597641"/>
              <a:gd name="connsiteY2477" fmla="*/ 559510 h 896571"/>
              <a:gd name="connsiteX2478" fmla="*/ 2150290 w 2597641"/>
              <a:gd name="connsiteY2478" fmla="*/ 550379 h 896571"/>
              <a:gd name="connsiteX2479" fmla="*/ 2159236 w 2597641"/>
              <a:gd name="connsiteY2479" fmla="*/ 566538 h 896571"/>
              <a:gd name="connsiteX2480" fmla="*/ 2166651 w 2597641"/>
              <a:gd name="connsiteY2480" fmla="*/ 564823 h 896571"/>
              <a:gd name="connsiteX2481" fmla="*/ 2164936 w 2597641"/>
              <a:gd name="connsiteY2481" fmla="*/ 557408 h 896571"/>
              <a:gd name="connsiteX2482" fmla="*/ 2160177 w 2597641"/>
              <a:gd name="connsiteY2482" fmla="*/ 548092 h 896571"/>
              <a:gd name="connsiteX2483" fmla="*/ 2171966 w 2597641"/>
              <a:gd name="connsiteY2483" fmla="*/ 542762 h 896571"/>
              <a:gd name="connsiteX2484" fmla="*/ 2169123 w 2597641"/>
              <a:gd name="connsiteY2484" fmla="*/ 564252 h 896571"/>
              <a:gd name="connsiteX2485" fmla="*/ 2177111 w 2597641"/>
              <a:gd name="connsiteY2485" fmla="*/ 565009 h 896571"/>
              <a:gd name="connsiteX2486" fmla="*/ 2179583 w 2597641"/>
              <a:gd name="connsiteY2486" fmla="*/ 564437 h 896571"/>
              <a:gd name="connsiteX2487" fmla="*/ 2184525 w 2597641"/>
              <a:gd name="connsiteY2487" fmla="*/ 563294 h 896571"/>
              <a:gd name="connsiteX2488" fmla="*/ 2193085 w 2597641"/>
              <a:gd name="connsiteY2488" fmla="*/ 566523 h 896571"/>
              <a:gd name="connsiteX2489" fmla="*/ 2195372 w 2597641"/>
              <a:gd name="connsiteY2489" fmla="*/ 576411 h 896571"/>
              <a:gd name="connsiteX2490" fmla="*/ 2199744 w 2597641"/>
              <a:gd name="connsiteY2490" fmla="*/ 572795 h 896571"/>
              <a:gd name="connsiteX2491" fmla="*/ 2202031 w 2597641"/>
              <a:gd name="connsiteY2491" fmla="*/ 582683 h 896571"/>
              <a:gd name="connsiteX2492" fmla="*/ 2206403 w 2597641"/>
              <a:gd name="connsiteY2492" fmla="*/ 579068 h 896571"/>
              <a:gd name="connsiteX2493" fmla="*/ 2213633 w 2597641"/>
              <a:gd name="connsiteY2493" fmla="*/ 587811 h 896571"/>
              <a:gd name="connsiteX2494" fmla="*/ 2206789 w 2597641"/>
              <a:gd name="connsiteY2494" fmla="*/ 591998 h 896571"/>
              <a:gd name="connsiteX2495" fmla="*/ 2208504 w 2597641"/>
              <a:gd name="connsiteY2495" fmla="*/ 599414 h 896571"/>
              <a:gd name="connsiteX2496" fmla="*/ 2214020 w 2597641"/>
              <a:gd name="connsiteY2496" fmla="*/ 600743 h 896571"/>
              <a:gd name="connsiteX2497" fmla="*/ 2215735 w 2597641"/>
              <a:gd name="connsiteY2497" fmla="*/ 608159 h 896571"/>
              <a:gd name="connsiteX2498" fmla="*/ 2207561 w 2597641"/>
              <a:gd name="connsiteY2498" fmla="*/ 617861 h 896571"/>
              <a:gd name="connsiteX2499" fmla="*/ 2211562 w 2597641"/>
              <a:gd name="connsiteY2499" fmla="*/ 635164 h 896571"/>
              <a:gd name="connsiteX2500" fmla="*/ 2216507 w 2597641"/>
              <a:gd name="connsiteY2500" fmla="*/ 634021 h 896571"/>
              <a:gd name="connsiteX2501" fmla="*/ 2212706 w 2597641"/>
              <a:gd name="connsiteY2501" fmla="*/ 640108 h 896571"/>
              <a:gd name="connsiteX2502" fmla="*/ 2199776 w 2597641"/>
              <a:gd name="connsiteY2502" fmla="*/ 640494 h 896571"/>
              <a:gd name="connsiteX2503" fmla="*/ 2196547 w 2597641"/>
              <a:gd name="connsiteY2503" fmla="*/ 649052 h 896571"/>
              <a:gd name="connsiteX2504" fmla="*/ 2189130 w 2597641"/>
              <a:gd name="connsiteY2504" fmla="*/ 650768 h 896571"/>
              <a:gd name="connsiteX2505" fmla="*/ 2186844 w 2597641"/>
              <a:gd name="connsiteY2505" fmla="*/ 640881 h 896571"/>
              <a:gd name="connsiteX2506" fmla="*/ 2179243 w 2597641"/>
              <a:gd name="connsiteY2506" fmla="*/ 653054 h 896571"/>
              <a:gd name="connsiteX2507" fmla="*/ 2176957 w 2597641"/>
              <a:gd name="connsiteY2507" fmla="*/ 643167 h 896571"/>
              <a:gd name="connsiteX2508" fmla="*/ 2170684 w 2597641"/>
              <a:gd name="connsiteY2508" fmla="*/ 649826 h 896571"/>
              <a:gd name="connsiteX2509" fmla="*/ 2168398 w 2597641"/>
              <a:gd name="connsiteY2509" fmla="*/ 639938 h 896571"/>
              <a:gd name="connsiteX2510" fmla="*/ 2164025 w 2597641"/>
              <a:gd name="connsiteY2510" fmla="*/ 643553 h 896571"/>
              <a:gd name="connsiteX2511" fmla="*/ 2151094 w 2597641"/>
              <a:gd name="connsiteY2511" fmla="*/ 643940 h 896571"/>
              <a:gd name="connsiteX2512" fmla="*/ 2137036 w 2597641"/>
              <a:gd name="connsiteY2512" fmla="*/ 673231 h 896571"/>
              <a:gd name="connsiteX2513" fmla="*/ 2134564 w 2597641"/>
              <a:gd name="connsiteY2513" fmla="*/ 673803 h 896571"/>
              <a:gd name="connsiteX2514" fmla="*/ 2132278 w 2597641"/>
              <a:gd name="connsiteY2514" fmla="*/ 663915 h 896571"/>
              <a:gd name="connsiteX2515" fmla="*/ 2129048 w 2597641"/>
              <a:gd name="connsiteY2515" fmla="*/ 672475 h 896571"/>
              <a:gd name="connsiteX2516" fmla="*/ 2123533 w 2597641"/>
              <a:gd name="connsiteY2516" fmla="*/ 671146 h 896571"/>
              <a:gd name="connsiteX2517" fmla="*/ 2117261 w 2597641"/>
              <a:gd name="connsiteY2517" fmla="*/ 677804 h 896571"/>
              <a:gd name="connsiteX2518" fmla="*/ 2120876 w 2597641"/>
              <a:gd name="connsiteY2518" fmla="*/ 682177 h 896571"/>
              <a:gd name="connsiteX2519" fmla="*/ 2115933 w 2597641"/>
              <a:gd name="connsiteY2519" fmla="*/ 683320 h 896571"/>
              <a:gd name="connsiteX2520" fmla="*/ 2117648 w 2597641"/>
              <a:gd name="connsiteY2520" fmla="*/ 690736 h 896571"/>
              <a:gd name="connsiteX2521" fmla="*/ 2120876 w 2597641"/>
              <a:gd name="connsiteY2521" fmla="*/ 682177 h 896571"/>
              <a:gd name="connsiteX2522" fmla="*/ 2134378 w 2597641"/>
              <a:gd name="connsiteY2522" fmla="*/ 684263 h 896571"/>
              <a:gd name="connsiteX2523" fmla="*/ 2138751 w 2597641"/>
              <a:gd name="connsiteY2523" fmla="*/ 680647 h 896571"/>
              <a:gd name="connsiteX2524" fmla="*/ 2140466 w 2597641"/>
              <a:gd name="connsiteY2524" fmla="*/ 688063 h 896571"/>
              <a:gd name="connsiteX2525" fmla="*/ 2133050 w 2597641"/>
              <a:gd name="connsiteY2525" fmla="*/ 689778 h 896571"/>
              <a:gd name="connsiteX2526" fmla="*/ 2126778 w 2597641"/>
              <a:gd name="connsiteY2526" fmla="*/ 696436 h 896571"/>
              <a:gd name="connsiteX2527" fmla="*/ 2133436 w 2597641"/>
              <a:gd name="connsiteY2527" fmla="*/ 702709 h 896571"/>
              <a:gd name="connsiteX2528" fmla="*/ 2125836 w 2597641"/>
              <a:gd name="connsiteY2528" fmla="*/ 714883 h 896571"/>
              <a:gd name="connsiteX2529" fmla="*/ 2131737 w 2597641"/>
              <a:gd name="connsiteY2529" fmla="*/ 729142 h 896571"/>
              <a:gd name="connsiteX2530" fmla="*/ 2122606 w 2597641"/>
              <a:gd name="connsiteY2530" fmla="*/ 723441 h 896571"/>
              <a:gd name="connsiteX2531" fmla="*/ 2124893 w 2597641"/>
              <a:gd name="connsiteY2531" fmla="*/ 733329 h 896571"/>
              <a:gd name="connsiteX2532" fmla="*/ 2113106 w 2597641"/>
              <a:gd name="connsiteY2532" fmla="*/ 738659 h 896571"/>
              <a:gd name="connsiteX2533" fmla="*/ 2116721 w 2597641"/>
              <a:gd name="connsiteY2533" fmla="*/ 743031 h 896571"/>
              <a:gd name="connsiteX2534" fmla="*/ 2113656 w 2597641"/>
              <a:gd name="connsiteY2534" fmla="*/ 746670 h 896571"/>
              <a:gd name="connsiteX2535" fmla="*/ 2117764 w 2597641"/>
              <a:gd name="connsiteY2535" fmla="*/ 749917 h 896571"/>
              <a:gd name="connsiteX2536" fmla="*/ 2122808 w 2597641"/>
              <a:gd name="connsiteY2536" fmla="*/ 746831 h 896571"/>
              <a:gd name="connsiteX2537" fmla="*/ 2128323 w 2597641"/>
              <a:gd name="connsiteY2537" fmla="*/ 748160 h 896571"/>
              <a:gd name="connsiteX2538" fmla="*/ 2126037 w 2597641"/>
              <a:gd name="connsiteY2538" fmla="*/ 738272 h 896571"/>
              <a:gd name="connsiteX2539" fmla="*/ 2133453 w 2597641"/>
              <a:gd name="connsiteY2539" fmla="*/ 736557 h 896571"/>
              <a:gd name="connsiteX2540" fmla="*/ 2130224 w 2597641"/>
              <a:gd name="connsiteY2540" fmla="*/ 745116 h 896571"/>
              <a:gd name="connsiteX2541" fmla="*/ 2133839 w 2597641"/>
              <a:gd name="connsiteY2541" fmla="*/ 749488 h 896571"/>
              <a:gd name="connsiteX2542" fmla="*/ 2131939 w 2597641"/>
              <a:gd name="connsiteY2542" fmla="*/ 752532 h 896571"/>
              <a:gd name="connsiteX2543" fmla="*/ 2126423 w 2597641"/>
              <a:gd name="connsiteY2543" fmla="*/ 751203 h 896571"/>
              <a:gd name="connsiteX2544" fmla="*/ 2119436 w 2597641"/>
              <a:gd name="connsiteY2544" fmla="*/ 754773 h 896571"/>
              <a:gd name="connsiteX2545" fmla="*/ 2124152 w 2597641"/>
              <a:gd name="connsiteY2545" fmla="*/ 775166 h 896571"/>
              <a:gd name="connsiteX2546" fmla="*/ 2130996 w 2597641"/>
              <a:gd name="connsiteY2546" fmla="*/ 770979 h 896571"/>
              <a:gd name="connsiteX2547" fmla="*/ 2134039 w 2597641"/>
              <a:gd name="connsiteY2547" fmla="*/ 772880 h 896571"/>
              <a:gd name="connsiteX2548" fmla="*/ 2134426 w 2597641"/>
              <a:gd name="connsiteY2548" fmla="*/ 785810 h 896571"/>
              <a:gd name="connsiteX2549" fmla="*/ 2120351 w 2597641"/>
              <a:gd name="connsiteY2549" fmla="*/ 781252 h 896571"/>
              <a:gd name="connsiteX2550" fmla="*/ 2114651 w 2597641"/>
              <a:gd name="connsiteY2550" fmla="*/ 790383 h 896571"/>
              <a:gd name="connsiteX2551" fmla="*/ 2121495 w 2597641"/>
              <a:gd name="connsiteY2551" fmla="*/ 786196 h 896571"/>
              <a:gd name="connsiteX2552" fmla="*/ 2124353 w 2597641"/>
              <a:gd name="connsiteY2552" fmla="*/ 798556 h 896571"/>
              <a:gd name="connsiteX2553" fmla="*/ 2116938 w 2597641"/>
              <a:gd name="connsiteY2553" fmla="*/ 800271 h 896571"/>
              <a:gd name="connsiteX2554" fmla="*/ 2109908 w 2597641"/>
              <a:gd name="connsiteY2554" fmla="*/ 814916 h 896571"/>
              <a:gd name="connsiteX2555" fmla="*/ 2114852 w 2597641"/>
              <a:gd name="connsiteY2555" fmla="*/ 813773 h 896571"/>
              <a:gd name="connsiteX2556" fmla="*/ 2118282 w 2597641"/>
              <a:gd name="connsiteY2556" fmla="*/ 828605 h 896571"/>
              <a:gd name="connsiteX2557" fmla="*/ 2127597 w 2597641"/>
              <a:gd name="connsiteY2557" fmla="*/ 823846 h 896571"/>
              <a:gd name="connsiteX2558" fmla="*/ 2126454 w 2597641"/>
              <a:gd name="connsiteY2558" fmla="*/ 818902 h 896571"/>
              <a:gd name="connsiteX2559" fmla="*/ 2131970 w 2597641"/>
              <a:gd name="connsiteY2559" fmla="*/ 820231 h 896571"/>
              <a:gd name="connsiteX2560" fmla="*/ 2132356 w 2597641"/>
              <a:gd name="connsiteY2560" fmla="*/ 833163 h 896571"/>
              <a:gd name="connsiteX2561" fmla="*/ 2126840 w 2597641"/>
              <a:gd name="connsiteY2561" fmla="*/ 831834 h 896571"/>
              <a:gd name="connsiteX2562" fmla="*/ 2120569 w 2597641"/>
              <a:gd name="connsiteY2562" fmla="*/ 838493 h 896571"/>
              <a:gd name="connsiteX2563" fmla="*/ 2108394 w 2597641"/>
              <a:gd name="connsiteY2563" fmla="*/ 830891 h 896571"/>
              <a:gd name="connsiteX2564" fmla="*/ 2104022 w 2597641"/>
              <a:gd name="connsiteY2564" fmla="*/ 834507 h 896571"/>
              <a:gd name="connsiteX2565" fmla="*/ 2115625 w 2597641"/>
              <a:gd name="connsiteY2565" fmla="*/ 839636 h 896571"/>
              <a:gd name="connsiteX2566" fmla="*/ 2116196 w 2597641"/>
              <a:gd name="connsiteY2566" fmla="*/ 842107 h 896571"/>
              <a:gd name="connsiteX2567" fmla="*/ 2120955 w 2597641"/>
              <a:gd name="connsiteY2567" fmla="*/ 851423 h 896571"/>
              <a:gd name="connsiteX2568" fmla="*/ 2125326 w 2597641"/>
              <a:gd name="connsiteY2568" fmla="*/ 847808 h 896571"/>
              <a:gd name="connsiteX2569" fmla="*/ 2127613 w 2597641"/>
              <a:gd name="connsiteY2569" fmla="*/ 857696 h 896571"/>
              <a:gd name="connsiteX2570" fmla="*/ 2122098 w 2597641"/>
              <a:gd name="connsiteY2570" fmla="*/ 856367 h 896571"/>
              <a:gd name="connsiteX2571" fmla="*/ 2121341 w 2597641"/>
              <a:gd name="connsiteY2571" fmla="*/ 864355 h 896571"/>
              <a:gd name="connsiteX2572" fmla="*/ 2117154 w 2597641"/>
              <a:gd name="connsiteY2572" fmla="*/ 857510 h 896571"/>
              <a:gd name="connsiteX2573" fmla="*/ 2112781 w 2597641"/>
              <a:gd name="connsiteY2573" fmla="*/ 861126 h 896571"/>
              <a:gd name="connsiteX2574" fmla="*/ 2101179 w 2597641"/>
              <a:gd name="connsiteY2574" fmla="*/ 855996 h 896571"/>
              <a:gd name="connsiteX2575" fmla="*/ 2105621 w 2597641"/>
              <a:gd name="connsiteY2575" fmla="*/ 865820 h 896571"/>
              <a:gd name="connsiteX2576" fmla="*/ 2100238 w 2597641"/>
              <a:gd name="connsiteY2576" fmla="*/ 874443 h 896571"/>
              <a:gd name="connsiteX2577" fmla="*/ 2107653 w 2597641"/>
              <a:gd name="connsiteY2577" fmla="*/ 872728 h 896571"/>
              <a:gd name="connsiteX2578" fmla="*/ 2106509 w 2597641"/>
              <a:gd name="connsiteY2578" fmla="*/ 867785 h 896571"/>
              <a:gd name="connsiteX2579" fmla="*/ 2114311 w 2597641"/>
              <a:gd name="connsiteY2579" fmla="*/ 879000 h 896571"/>
              <a:gd name="connsiteX2580" fmla="*/ 2123442 w 2597641"/>
              <a:gd name="connsiteY2580" fmla="*/ 884701 h 896571"/>
              <a:gd name="connsiteX2581" fmla="*/ 2120784 w 2597641"/>
              <a:gd name="connsiteY2581" fmla="*/ 895732 h 896571"/>
              <a:gd name="connsiteX2582" fmla="*/ 2118110 w 2597641"/>
              <a:gd name="connsiteY2582" fmla="*/ 896571 h 896571"/>
              <a:gd name="connsiteX2583" fmla="*/ 1262772 w 2597641"/>
              <a:gd name="connsiteY2583" fmla="*/ 896571 h 896571"/>
              <a:gd name="connsiteX2584" fmla="*/ 1263520 w 2597641"/>
              <a:gd name="connsiteY2584" fmla="*/ 893466 h 896571"/>
              <a:gd name="connsiteX2585" fmla="*/ 1255533 w 2597641"/>
              <a:gd name="connsiteY2585" fmla="*/ 892710 h 896571"/>
              <a:gd name="connsiteX2586" fmla="*/ 1252675 w 2597641"/>
              <a:gd name="connsiteY2586" fmla="*/ 880350 h 896571"/>
              <a:gd name="connsiteX2587" fmla="*/ 1250530 w 2597641"/>
              <a:gd name="connsiteY2587" fmla="*/ 885814 h 896571"/>
              <a:gd name="connsiteX2588" fmla="*/ 1250083 w 2597641"/>
              <a:gd name="connsiteY2588" fmla="*/ 884978 h 896571"/>
              <a:gd name="connsiteX2589" fmla="*/ 1243930 w 2597641"/>
              <a:gd name="connsiteY2589" fmla="*/ 887581 h 896571"/>
              <a:gd name="connsiteX2590" fmla="*/ 1248117 w 2597641"/>
              <a:gd name="connsiteY2590" fmla="*/ 894425 h 896571"/>
              <a:gd name="connsiteX2591" fmla="*/ 1238836 w 2597641"/>
              <a:gd name="connsiteY2591" fmla="*/ 896571 h 896571"/>
              <a:gd name="connsiteX2592" fmla="*/ 1231329 w 2597641"/>
              <a:gd name="connsiteY2592" fmla="*/ 896571 h 896571"/>
              <a:gd name="connsiteX2593" fmla="*/ 1229671 w 2597641"/>
              <a:gd name="connsiteY2593" fmla="*/ 893483 h 896571"/>
              <a:gd name="connsiteX2594" fmla="*/ 1222255 w 2597641"/>
              <a:gd name="connsiteY2594" fmla="*/ 895198 h 896571"/>
              <a:gd name="connsiteX2595" fmla="*/ 1223584 w 2597641"/>
              <a:gd name="connsiteY2595" fmla="*/ 889682 h 896571"/>
              <a:gd name="connsiteX2596" fmla="*/ 1217496 w 2597641"/>
              <a:gd name="connsiteY2596" fmla="*/ 885881 h 896571"/>
              <a:gd name="connsiteX2597" fmla="*/ 1222054 w 2597641"/>
              <a:gd name="connsiteY2597" fmla="*/ 871807 h 896571"/>
              <a:gd name="connsiteX2598" fmla="*/ 1231756 w 2597641"/>
              <a:gd name="connsiteY2598" fmla="*/ 879980 h 896571"/>
              <a:gd name="connsiteX2599" fmla="*/ 1236129 w 2597641"/>
              <a:gd name="connsiteY2599" fmla="*/ 876364 h 896571"/>
              <a:gd name="connsiteX2600" fmla="*/ 1236700 w 2597641"/>
              <a:gd name="connsiteY2600" fmla="*/ 878836 h 896571"/>
              <a:gd name="connsiteX2601" fmla="*/ 1244115 w 2597641"/>
              <a:gd name="connsiteY2601" fmla="*/ 877121 h 896571"/>
              <a:gd name="connsiteX2602" fmla="*/ 1242972 w 2597641"/>
              <a:gd name="connsiteY2602" fmla="*/ 872178 h 896571"/>
              <a:gd name="connsiteX2603" fmla="*/ 1235557 w 2597641"/>
              <a:gd name="connsiteY2603" fmla="*/ 873892 h 896571"/>
              <a:gd name="connsiteX2604" fmla="*/ 1234985 w 2597641"/>
              <a:gd name="connsiteY2604" fmla="*/ 871420 h 896571"/>
              <a:gd name="connsiteX2605" fmla="*/ 1246201 w 2597641"/>
              <a:gd name="connsiteY2605" fmla="*/ 863619 h 896571"/>
              <a:gd name="connsiteX2606" fmla="*/ 1246773 w 2597641"/>
              <a:gd name="connsiteY2606" fmla="*/ 866090 h 896571"/>
              <a:gd name="connsiteX2607" fmla="*/ 1250573 w 2597641"/>
              <a:gd name="connsiteY2607" fmla="*/ 860004 h 896571"/>
              <a:gd name="connsiteX2608" fmla="*/ 1245058 w 2597641"/>
              <a:gd name="connsiteY2608" fmla="*/ 858675 h 896571"/>
              <a:gd name="connsiteX2609" fmla="*/ 1246201 w 2597641"/>
              <a:gd name="connsiteY2609" fmla="*/ 863619 h 896571"/>
              <a:gd name="connsiteX2610" fmla="*/ 1243158 w 2597641"/>
              <a:gd name="connsiteY2610" fmla="*/ 861719 h 896571"/>
              <a:gd name="connsiteX2611" fmla="*/ 1240114 w 2597641"/>
              <a:gd name="connsiteY2611" fmla="*/ 859819 h 896571"/>
              <a:gd name="connsiteX2612" fmla="*/ 1240871 w 2597641"/>
              <a:gd name="connsiteY2612" fmla="*/ 851831 h 896571"/>
              <a:gd name="connsiteX2613" fmla="*/ 1224140 w 2597641"/>
              <a:gd name="connsiteY2613" fmla="*/ 858304 h 896571"/>
              <a:gd name="connsiteX2614" fmla="*/ 1226226 w 2597641"/>
              <a:gd name="connsiteY2614" fmla="*/ 844801 h 896571"/>
              <a:gd name="connsiteX2615" fmla="*/ 1218810 w 2597641"/>
              <a:gd name="connsiteY2615" fmla="*/ 846516 h 896571"/>
              <a:gd name="connsiteX2616" fmla="*/ 1227739 w 2597641"/>
              <a:gd name="connsiteY2616" fmla="*/ 828827 h 896571"/>
              <a:gd name="connsiteX2617" fmla="*/ 1237627 w 2597641"/>
              <a:gd name="connsiteY2617" fmla="*/ 826541 h 896571"/>
              <a:gd name="connsiteX2618" fmla="*/ 1232296 w 2597641"/>
              <a:gd name="connsiteY2618" fmla="*/ 814753 h 896571"/>
              <a:gd name="connsiteX2619" fmla="*/ 1239712 w 2597641"/>
              <a:gd name="connsiteY2619" fmla="*/ 813038 h 896571"/>
              <a:gd name="connsiteX2620" fmla="*/ 1231339 w 2597641"/>
              <a:gd name="connsiteY2620" fmla="*/ 799350 h 896571"/>
              <a:gd name="connsiteX2621" fmla="*/ 1232667 w 2597641"/>
              <a:gd name="connsiteY2621" fmla="*/ 793835 h 896571"/>
              <a:gd name="connsiteX2622" fmla="*/ 1226008 w 2597641"/>
              <a:gd name="connsiteY2622" fmla="*/ 787562 h 896571"/>
              <a:gd name="connsiteX2623" fmla="*/ 1227909 w 2597641"/>
              <a:gd name="connsiteY2623" fmla="*/ 784518 h 896571"/>
              <a:gd name="connsiteX2624" fmla="*/ 1235896 w 2597641"/>
              <a:gd name="connsiteY2624" fmla="*/ 785275 h 896571"/>
              <a:gd name="connsiteX2625" fmla="*/ 1242555 w 2597641"/>
              <a:gd name="connsiteY2625" fmla="*/ 791548 h 896571"/>
              <a:gd name="connsiteX2626" fmla="*/ 1240268 w 2597641"/>
              <a:gd name="connsiteY2626" fmla="*/ 781660 h 896571"/>
              <a:gd name="connsiteX2627" fmla="*/ 1247683 w 2597641"/>
              <a:gd name="connsiteY2627" fmla="*/ 779945 h 896571"/>
              <a:gd name="connsiteX2628" fmla="*/ 1242925 w 2597641"/>
              <a:gd name="connsiteY2628" fmla="*/ 770630 h 896571"/>
              <a:gd name="connsiteX2629" fmla="*/ 1246726 w 2597641"/>
              <a:gd name="connsiteY2629" fmla="*/ 764543 h 896571"/>
              <a:gd name="connsiteX2630" fmla="*/ 1243110 w 2597641"/>
              <a:gd name="connsiteY2630" fmla="*/ 760171 h 896571"/>
              <a:gd name="connsiteX2631" fmla="*/ 1235510 w 2597641"/>
              <a:gd name="connsiteY2631" fmla="*/ 772345 h 896571"/>
              <a:gd name="connsiteX2632" fmla="*/ 1230180 w 2597641"/>
              <a:gd name="connsiteY2632" fmla="*/ 760557 h 896571"/>
              <a:gd name="connsiteX2633" fmla="*/ 1248811 w 2597641"/>
              <a:gd name="connsiteY2633" fmla="*/ 751040 h 896571"/>
              <a:gd name="connsiteX2634" fmla="*/ 1245382 w 2597641"/>
              <a:gd name="connsiteY2634" fmla="*/ 736209 h 896571"/>
              <a:gd name="connsiteX2635" fmla="*/ 1233980 w 2597641"/>
              <a:gd name="connsiteY2635" fmla="*/ 754469 h 896571"/>
              <a:gd name="connsiteX2636" fmla="*/ 1226564 w 2597641"/>
              <a:gd name="connsiteY2636" fmla="*/ 756184 h 896571"/>
              <a:gd name="connsiteX2637" fmla="*/ 1224850 w 2597641"/>
              <a:gd name="connsiteY2637" fmla="*/ 748769 h 896571"/>
              <a:gd name="connsiteX2638" fmla="*/ 1220663 w 2597641"/>
              <a:gd name="connsiteY2638" fmla="*/ 741925 h 896571"/>
              <a:gd name="connsiteX2639" fmla="*/ 1225035 w 2597641"/>
              <a:gd name="connsiteY2639" fmla="*/ 738310 h 896571"/>
              <a:gd name="connsiteX2640" fmla="*/ 1220276 w 2597641"/>
              <a:gd name="connsiteY2640" fmla="*/ 728994 h 896571"/>
              <a:gd name="connsiteX2641" fmla="*/ 1230551 w 2597641"/>
              <a:gd name="connsiteY2641" fmla="*/ 739639 h 896571"/>
              <a:gd name="connsiteX2642" fmla="*/ 1241766 w 2597641"/>
              <a:gd name="connsiteY2642" fmla="*/ 731837 h 896571"/>
              <a:gd name="connsiteX2643" fmla="*/ 1231879 w 2597641"/>
              <a:gd name="connsiteY2643" fmla="*/ 734123 h 896571"/>
              <a:gd name="connsiteX2644" fmla="*/ 1231492 w 2597641"/>
              <a:gd name="connsiteY2644" fmla="*/ 721192 h 896571"/>
              <a:gd name="connsiteX2645" fmla="*/ 1235478 w 2597641"/>
              <a:gd name="connsiteY2645" fmla="*/ 704646 h 896571"/>
              <a:gd name="connsiteX2646" fmla="*/ 1224632 w 2597641"/>
              <a:gd name="connsiteY2646" fmla="*/ 691529 h 896571"/>
              <a:gd name="connsiteX2647" fmla="*/ 1233949 w 2597641"/>
              <a:gd name="connsiteY2647" fmla="*/ 686771 h 896571"/>
              <a:gd name="connsiteX2648" fmla="*/ 1238321 w 2597641"/>
              <a:gd name="connsiteY2648" fmla="*/ 683156 h 896571"/>
              <a:gd name="connsiteX2649" fmla="*/ 1242693 w 2597641"/>
              <a:gd name="connsiteY2649" fmla="*/ 679541 h 896571"/>
              <a:gd name="connsiteX2650" fmla="*/ 1236034 w 2597641"/>
              <a:gd name="connsiteY2650" fmla="*/ 673268 h 896571"/>
              <a:gd name="connsiteX2651" fmla="*/ 1224246 w 2597641"/>
              <a:gd name="connsiteY2651" fmla="*/ 678599 h 896571"/>
              <a:gd name="connsiteX2652" fmla="*/ 1223860 w 2597641"/>
              <a:gd name="connsiteY2652" fmla="*/ 665667 h 896571"/>
              <a:gd name="connsiteX2653" fmla="*/ 1233748 w 2597641"/>
              <a:gd name="connsiteY2653" fmla="*/ 663380 h 896571"/>
              <a:gd name="connsiteX2654" fmla="*/ 1234320 w 2597641"/>
              <a:gd name="connsiteY2654" fmla="*/ 665852 h 896571"/>
              <a:gd name="connsiteX2655" fmla="*/ 1237549 w 2597641"/>
              <a:gd name="connsiteY2655" fmla="*/ 657294 h 896571"/>
              <a:gd name="connsiteX2656" fmla="*/ 1232605 w 2597641"/>
              <a:gd name="connsiteY2656" fmla="*/ 658437 h 896571"/>
              <a:gd name="connsiteX2657" fmla="*/ 1233748 w 2597641"/>
              <a:gd name="connsiteY2657" fmla="*/ 663380 h 896571"/>
              <a:gd name="connsiteX2658" fmla="*/ 1224617 w 2597641"/>
              <a:gd name="connsiteY2658" fmla="*/ 657680 h 896571"/>
              <a:gd name="connsiteX2659" fmla="*/ 1225374 w 2597641"/>
              <a:gd name="connsiteY2659" fmla="*/ 649693 h 896571"/>
              <a:gd name="connsiteX2660" fmla="*/ 1217958 w 2597641"/>
              <a:gd name="connsiteY2660" fmla="*/ 651408 h 896571"/>
              <a:gd name="connsiteX2661" fmla="*/ 1226703 w 2597641"/>
              <a:gd name="connsiteY2661" fmla="*/ 644177 h 896571"/>
              <a:gd name="connsiteX2662" fmla="*/ 1228031 w 2597641"/>
              <a:gd name="connsiteY2662" fmla="*/ 638662 h 896571"/>
              <a:gd name="connsiteX2663" fmla="*/ 1232975 w 2597641"/>
              <a:gd name="connsiteY2663" fmla="*/ 637518 h 896571"/>
              <a:gd name="connsiteX2664" fmla="*/ 1241147 w 2597641"/>
              <a:gd name="connsiteY2664" fmla="*/ 627816 h 896571"/>
              <a:gd name="connsiteX2665" fmla="*/ 1248950 w 2597641"/>
              <a:gd name="connsiteY2665" fmla="*/ 639033 h 896571"/>
              <a:gd name="connsiteX2666" fmla="*/ 1252936 w 2597641"/>
              <a:gd name="connsiteY2666" fmla="*/ 622487 h 896571"/>
              <a:gd name="connsiteX2667" fmla="*/ 1249892 w 2597641"/>
              <a:gd name="connsiteY2667" fmla="*/ 620586 h 896571"/>
              <a:gd name="connsiteX2668" fmla="*/ 1233918 w 2597641"/>
              <a:gd name="connsiteY2668" fmla="*/ 619072 h 896571"/>
              <a:gd name="connsiteX2669" fmla="*/ 1235817 w 2597641"/>
              <a:gd name="connsiteY2669" fmla="*/ 616029 h 896571"/>
              <a:gd name="connsiteX2670" fmla="*/ 1234674 w 2597641"/>
              <a:gd name="connsiteY2670" fmla="*/ 611085 h 896571"/>
              <a:gd name="connsiteX2671" fmla="*/ 1238702 w 2597641"/>
              <a:gd name="connsiteY2671" fmla="*/ 608974 h 896571"/>
              <a:gd name="connsiteX2672" fmla="*/ 1239324 w 2597641"/>
              <a:gd name="connsiteY2672" fmla="*/ 610209 h 896571"/>
              <a:gd name="connsiteX2673" fmla="*/ 1239273 w 2597641"/>
              <a:gd name="connsiteY2673" fmla="*/ 610388 h 896571"/>
              <a:gd name="connsiteX2674" fmla="*/ 1239380 w 2597641"/>
              <a:gd name="connsiteY2674" fmla="*/ 610322 h 896571"/>
              <a:gd name="connsiteX2675" fmla="*/ 1239324 w 2597641"/>
              <a:gd name="connsiteY2675" fmla="*/ 610209 h 896571"/>
              <a:gd name="connsiteX2676" fmla="*/ 1240947 w 2597641"/>
              <a:gd name="connsiteY2676" fmla="*/ 604426 h 896571"/>
              <a:gd name="connsiteX2677" fmla="*/ 1233531 w 2597641"/>
              <a:gd name="connsiteY2677" fmla="*/ 606141 h 896571"/>
              <a:gd name="connsiteX2678" fmla="*/ 1231816 w 2597641"/>
              <a:gd name="connsiteY2678" fmla="*/ 598726 h 896571"/>
              <a:gd name="connsiteX2679" fmla="*/ 1239232 w 2597641"/>
              <a:gd name="connsiteY2679" fmla="*/ 597011 h 896571"/>
              <a:gd name="connsiteX2680" fmla="*/ 1230101 w 2597641"/>
              <a:gd name="connsiteY2680" fmla="*/ 591310 h 896571"/>
              <a:gd name="connsiteX2681" fmla="*/ 1236945 w 2597641"/>
              <a:gd name="connsiteY2681" fmla="*/ 587123 h 896571"/>
              <a:gd name="connsiteX2682" fmla="*/ 1233330 w 2597641"/>
              <a:gd name="connsiteY2682" fmla="*/ 582751 h 896571"/>
              <a:gd name="connsiteX2683" fmla="*/ 1237702 w 2597641"/>
              <a:gd name="connsiteY2683" fmla="*/ 579136 h 896571"/>
              <a:gd name="connsiteX2684" fmla="*/ 1234087 w 2597641"/>
              <a:gd name="connsiteY2684" fmla="*/ 574764 h 896571"/>
              <a:gd name="connsiteX2685" fmla="*/ 1239788 w 2597641"/>
              <a:gd name="connsiteY2685" fmla="*/ 565634 h 896571"/>
              <a:gd name="connsiteX2686" fmla="*/ 1238645 w 2597641"/>
              <a:gd name="connsiteY2686" fmla="*/ 560690 h 896571"/>
              <a:gd name="connsiteX2687" fmla="*/ 1236930 w 2597641"/>
              <a:gd name="connsiteY2687" fmla="*/ 553274 h 896571"/>
              <a:gd name="connsiteX2688" fmla="*/ 1254804 w 2597641"/>
              <a:gd name="connsiteY2688" fmla="*/ 551744 h 896571"/>
              <a:gd name="connsiteX2689" fmla="*/ 1259933 w 2597641"/>
              <a:gd name="connsiteY2689" fmla="*/ 540142 h 896571"/>
              <a:gd name="connsiteX2690" fmla="*/ 1247002 w 2597641"/>
              <a:gd name="connsiteY2690" fmla="*/ 540528 h 896571"/>
              <a:gd name="connsiteX2691" fmla="*/ 1248516 w 2597641"/>
              <a:gd name="connsiteY2691" fmla="*/ 524554 h 896571"/>
              <a:gd name="connsiteX2692" fmla="*/ 1263162 w 2597641"/>
              <a:gd name="connsiteY2692" fmla="*/ 531583 h 896571"/>
              <a:gd name="connsiteX2693" fmla="*/ 1267349 w 2597641"/>
              <a:gd name="connsiteY2693" fmla="*/ 538427 h 896571"/>
              <a:gd name="connsiteX2694" fmla="*/ 1271907 w 2597641"/>
              <a:gd name="connsiteY2694" fmla="*/ 524353 h 896571"/>
              <a:gd name="connsiteX2695" fmla="*/ 1267148 w 2597641"/>
              <a:gd name="connsiteY2695" fmla="*/ 515037 h 896571"/>
              <a:gd name="connsiteX2696" fmla="*/ 1272092 w 2597641"/>
              <a:gd name="connsiteY2696" fmla="*/ 513893 h 896571"/>
              <a:gd name="connsiteX2697" fmla="*/ 1270948 w 2597641"/>
              <a:gd name="connsiteY2697" fmla="*/ 508949 h 896571"/>
              <a:gd name="connsiteX2698" fmla="*/ 1275892 w 2597641"/>
              <a:gd name="connsiteY2698" fmla="*/ 507806 h 896571"/>
              <a:gd name="connsiteX2699" fmla="*/ 1274749 w 2597641"/>
              <a:gd name="connsiteY2699" fmla="*/ 502862 h 896571"/>
              <a:gd name="connsiteX2700" fmla="*/ 1279693 w 2597641"/>
              <a:gd name="connsiteY2700" fmla="*/ 501719 h 896571"/>
              <a:gd name="connsiteX2701" fmla="*/ 1278550 w 2597641"/>
              <a:gd name="connsiteY2701" fmla="*/ 496776 h 896571"/>
              <a:gd name="connsiteX2702" fmla="*/ 1287680 w 2597641"/>
              <a:gd name="connsiteY2702" fmla="*/ 502476 h 896571"/>
              <a:gd name="connsiteX2703" fmla="*/ 1299468 w 2597641"/>
              <a:gd name="connsiteY2703" fmla="*/ 497146 h 896571"/>
              <a:gd name="connsiteX2704" fmla="*/ 1298139 w 2597641"/>
              <a:gd name="connsiteY2704" fmla="*/ 502661 h 896571"/>
              <a:gd name="connsiteX2705" fmla="*/ 1306698 w 2597641"/>
              <a:gd name="connsiteY2705" fmla="*/ 505890 h 896571"/>
              <a:gd name="connsiteX2706" fmla="*/ 1306698 w 2597641"/>
              <a:gd name="connsiteY2706" fmla="*/ 505884 h 896571"/>
              <a:gd name="connsiteX2707" fmla="*/ 1306313 w 2597641"/>
              <a:gd name="connsiteY2707" fmla="*/ 492959 h 896571"/>
              <a:gd name="connsiteX2708" fmla="*/ 1311256 w 2597641"/>
              <a:gd name="connsiteY2708" fmla="*/ 491815 h 896571"/>
              <a:gd name="connsiteX2709" fmla="*/ 1314114 w 2597641"/>
              <a:gd name="connsiteY2709" fmla="*/ 504175 h 896571"/>
              <a:gd name="connsiteX2710" fmla="*/ 1307316 w 2597641"/>
              <a:gd name="connsiteY2710" fmla="*/ 505748 h 896571"/>
              <a:gd name="connsiteX2711" fmla="*/ 1307270 w 2597641"/>
              <a:gd name="connsiteY2711" fmla="*/ 508362 h 896571"/>
              <a:gd name="connsiteX2712" fmla="*/ 1330475 w 2597641"/>
              <a:gd name="connsiteY2712" fmla="*/ 518620 h 896571"/>
              <a:gd name="connsiteX2713" fmla="*/ 1338647 w 2597641"/>
              <a:gd name="connsiteY2713" fmla="*/ 508919 h 896571"/>
              <a:gd name="connsiteX2714" fmla="*/ 1331988 w 2597641"/>
              <a:gd name="connsiteY2714" fmla="*/ 502646 h 896571"/>
              <a:gd name="connsiteX2715" fmla="*/ 1334275 w 2597641"/>
              <a:gd name="connsiteY2715" fmla="*/ 512534 h 896571"/>
              <a:gd name="connsiteX2716" fmla="*/ 1327617 w 2597641"/>
              <a:gd name="connsiteY2716" fmla="*/ 506261 h 896571"/>
              <a:gd name="connsiteX2717" fmla="*/ 1328945 w 2597641"/>
              <a:gd name="connsiteY2717" fmla="*/ 500746 h 896571"/>
              <a:gd name="connsiteX2718" fmla="*/ 1327801 w 2597641"/>
              <a:gd name="connsiteY2718" fmla="*/ 495802 h 896571"/>
              <a:gd name="connsiteX2719" fmla="*/ 1334074 w 2597641"/>
              <a:gd name="connsiteY2719" fmla="*/ 489143 h 896571"/>
              <a:gd name="connsiteX2720" fmla="*/ 1339589 w 2597641"/>
              <a:gd name="connsiteY2720" fmla="*/ 490472 h 896571"/>
              <a:gd name="connsiteX2721" fmla="*/ 1336360 w 2597641"/>
              <a:gd name="connsiteY2721" fmla="*/ 499031 h 896571"/>
              <a:gd name="connsiteX2722" fmla="*/ 1343019 w 2597641"/>
              <a:gd name="connsiteY2722" fmla="*/ 505303 h 896571"/>
              <a:gd name="connsiteX2723" fmla="*/ 1354807 w 2597641"/>
              <a:gd name="connsiteY2723" fmla="*/ 499973 h 896571"/>
              <a:gd name="connsiteX2724" fmla="*/ 1348148 w 2597641"/>
              <a:gd name="connsiteY2724" fmla="*/ 493700 h 896571"/>
              <a:gd name="connsiteX2725" fmla="*/ 1352521 w 2597641"/>
              <a:gd name="connsiteY2725" fmla="*/ 490085 h 896571"/>
              <a:gd name="connsiteX2726" fmla="*/ 1343390 w 2597641"/>
              <a:gd name="connsiteY2726" fmla="*/ 484384 h 896571"/>
              <a:gd name="connsiteX2727" fmla="*/ 1353278 w 2597641"/>
              <a:gd name="connsiteY2727" fmla="*/ 482098 h 896571"/>
              <a:gd name="connsiteX2728" fmla="*/ 1344147 w 2597641"/>
              <a:gd name="connsiteY2728" fmla="*/ 476398 h 896571"/>
              <a:gd name="connsiteX2729" fmla="*/ 1350991 w 2597641"/>
              <a:gd name="connsiteY2729" fmla="*/ 472211 h 896571"/>
              <a:gd name="connsiteX2730" fmla="*/ 1355363 w 2597641"/>
              <a:gd name="connsiteY2730" fmla="*/ 468596 h 896571"/>
              <a:gd name="connsiteX2731" fmla="*/ 1356120 w 2597641"/>
              <a:gd name="connsiteY2731" fmla="*/ 460608 h 896571"/>
              <a:gd name="connsiteX2732" fmla="*/ 1356691 w 2597641"/>
              <a:gd name="connsiteY2732" fmla="*/ 463080 h 896571"/>
              <a:gd name="connsiteX2733" fmla="*/ 1364107 w 2597641"/>
              <a:gd name="connsiteY2733" fmla="*/ 461365 h 896571"/>
              <a:gd name="connsiteX2734" fmla="*/ 1362392 w 2597641"/>
              <a:gd name="connsiteY2734" fmla="*/ 453949 h 896571"/>
              <a:gd name="connsiteX2735" fmla="*/ 1356120 w 2597641"/>
              <a:gd name="connsiteY2735" fmla="*/ 460608 h 896571"/>
              <a:gd name="connsiteX2736" fmla="*/ 1342988 w 2597641"/>
              <a:gd name="connsiteY2736" fmla="*/ 437604 h 896571"/>
              <a:gd name="connsiteX2737" fmla="*/ 1358206 w 2597641"/>
              <a:gd name="connsiteY2737" fmla="*/ 447106 h 896571"/>
              <a:gd name="connsiteX2738" fmla="*/ 1363149 w 2597641"/>
              <a:gd name="connsiteY2738" fmla="*/ 445963 h 896571"/>
              <a:gd name="connsiteX2739" fmla="*/ 1362006 w 2597641"/>
              <a:gd name="connsiteY2739" fmla="*/ 441019 h 896571"/>
              <a:gd name="connsiteX2740" fmla="*/ 1366950 w 2597641"/>
              <a:gd name="connsiteY2740" fmla="*/ 439875 h 896571"/>
              <a:gd name="connsiteX2741" fmla="*/ 1356676 w 2597641"/>
              <a:gd name="connsiteY2741" fmla="*/ 429231 h 896571"/>
              <a:gd name="connsiteX2742" fmla="*/ 1365606 w 2597641"/>
              <a:gd name="connsiteY2742" fmla="*/ 411541 h 896571"/>
              <a:gd name="connsiteX2743" fmla="*/ 1373021 w 2597641"/>
              <a:gd name="connsiteY2743" fmla="*/ 409827 h 896571"/>
              <a:gd name="connsiteX2744" fmla="*/ 1384052 w 2597641"/>
              <a:gd name="connsiteY2744" fmla="*/ 412484 h 896571"/>
              <a:gd name="connsiteX2745" fmla="*/ 1388424 w 2597641"/>
              <a:gd name="connsiteY2745" fmla="*/ 408869 h 896571"/>
              <a:gd name="connsiteX2746" fmla="*/ 1389568 w 2597641"/>
              <a:gd name="connsiteY2746" fmla="*/ 413813 h 896571"/>
              <a:gd name="connsiteX2747" fmla="*/ 1397555 w 2597641"/>
              <a:gd name="connsiteY2747" fmla="*/ 414569 h 896571"/>
              <a:gd name="connsiteX2748" fmla="*/ 1399455 w 2597641"/>
              <a:gd name="connsiteY2748" fmla="*/ 411526 h 896571"/>
              <a:gd name="connsiteX2749" fmla="*/ 1391468 w 2597641"/>
              <a:gd name="connsiteY2749" fmla="*/ 410769 h 896571"/>
              <a:gd name="connsiteX2750" fmla="*/ 1388424 w 2597641"/>
              <a:gd name="connsiteY2750" fmla="*/ 408869 h 896571"/>
              <a:gd name="connsiteX2751" fmla="*/ 1372635 w 2597641"/>
              <a:gd name="connsiteY2751" fmla="*/ 396895 h 896571"/>
              <a:gd name="connsiteX2752" fmla="*/ 1372820 w 2597641"/>
              <a:gd name="connsiteY2752" fmla="*/ 386437 h 896571"/>
              <a:gd name="connsiteX2753" fmla="*/ 1361033 w 2597641"/>
              <a:gd name="connsiteY2753" fmla="*/ 391766 h 896571"/>
              <a:gd name="connsiteX2754" fmla="*/ 1357989 w 2597641"/>
              <a:gd name="connsiteY2754" fmla="*/ 389866 h 896571"/>
              <a:gd name="connsiteX2755" fmla="*/ 1358561 w 2597641"/>
              <a:gd name="connsiteY2755" fmla="*/ 392337 h 896571"/>
              <a:gd name="connsiteX2756" fmla="*/ 1343729 w 2597641"/>
              <a:gd name="connsiteY2756" fmla="*/ 395767 h 896571"/>
              <a:gd name="connsiteX2757" fmla="*/ 1345243 w 2597641"/>
              <a:gd name="connsiteY2757" fmla="*/ 379793 h 896571"/>
              <a:gd name="connsiteX2758" fmla="*/ 1352659 w 2597641"/>
              <a:gd name="connsiteY2758" fmla="*/ 378078 h 896571"/>
              <a:gd name="connsiteX2759" fmla="*/ 1357019 w 2597641"/>
              <a:gd name="connsiteY2759" fmla="*/ 381098 h 896571"/>
              <a:gd name="connsiteX2760" fmla="*/ 1359890 w 2597641"/>
              <a:gd name="connsiteY2760" fmla="*/ 386823 h 896571"/>
              <a:gd name="connsiteX2761" fmla="*/ 1364261 w 2597641"/>
              <a:gd name="connsiteY2761" fmla="*/ 383208 h 896571"/>
              <a:gd name="connsiteX2762" fmla="*/ 1372248 w 2597641"/>
              <a:gd name="connsiteY2762" fmla="*/ 383965 h 896571"/>
              <a:gd name="connsiteX2763" fmla="*/ 1377378 w 2597641"/>
              <a:gd name="connsiteY2763" fmla="*/ 372362 h 896571"/>
              <a:gd name="connsiteX2764" fmla="*/ 1371862 w 2597641"/>
              <a:gd name="connsiteY2764" fmla="*/ 371033 h 896571"/>
              <a:gd name="connsiteX2765" fmla="*/ 1378706 w 2597641"/>
              <a:gd name="connsiteY2765" fmla="*/ 366846 h 896571"/>
              <a:gd name="connsiteX2766" fmla="*/ 1389737 w 2597641"/>
              <a:gd name="connsiteY2766" fmla="*/ 369504 h 896571"/>
              <a:gd name="connsiteX2767" fmla="*/ 1390494 w 2597641"/>
              <a:gd name="connsiteY2767" fmla="*/ 361516 h 896571"/>
              <a:gd name="connsiteX2768" fmla="*/ 1410269 w 2597641"/>
              <a:gd name="connsiteY2768" fmla="*/ 356943 h 896571"/>
              <a:gd name="connsiteX2769" fmla="*/ 1415600 w 2597641"/>
              <a:gd name="connsiteY2769" fmla="*/ 368731 h 896571"/>
              <a:gd name="connsiteX2770" fmla="*/ 1418256 w 2597641"/>
              <a:gd name="connsiteY2770" fmla="*/ 357700 h 896571"/>
              <a:gd name="connsiteX2771" fmla="*/ 1430616 w 2597641"/>
              <a:gd name="connsiteY2771" fmla="*/ 354842 h 896571"/>
              <a:gd name="connsiteX2772" fmla="*/ 1434231 w 2597641"/>
              <a:gd name="connsiteY2772" fmla="*/ 359214 h 896571"/>
              <a:gd name="connsiteX2773" fmla="*/ 1443362 w 2597641"/>
              <a:gd name="connsiteY2773" fmla="*/ 364915 h 896571"/>
              <a:gd name="connsiteX2774" fmla="*/ 1450777 w 2597641"/>
              <a:gd name="connsiteY2774" fmla="*/ 363200 h 896571"/>
              <a:gd name="connsiteX2775" fmla="*/ 1458949 w 2597641"/>
              <a:gd name="connsiteY2775" fmla="*/ 353498 h 896571"/>
              <a:gd name="connsiteX2776" fmla="*/ 1460092 w 2597641"/>
              <a:gd name="connsiteY2776" fmla="*/ 358442 h 896571"/>
              <a:gd name="connsiteX2777" fmla="*/ 1470552 w 2597641"/>
              <a:gd name="connsiteY2777" fmla="*/ 358627 h 896571"/>
              <a:gd name="connsiteX2778" fmla="*/ 1469594 w 2597641"/>
              <a:gd name="connsiteY2778" fmla="*/ 343224 h 896571"/>
              <a:gd name="connsiteX2779" fmla="*/ 1481382 w 2597641"/>
              <a:gd name="connsiteY2779" fmla="*/ 337894 h 896571"/>
              <a:gd name="connsiteX2780" fmla="*/ 1487469 w 2597641"/>
              <a:gd name="connsiteY2780" fmla="*/ 341694 h 896571"/>
              <a:gd name="connsiteX2781" fmla="*/ 1494884 w 2597641"/>
              <a:gd name="connsiteY2781" fmla="*/ 339979 h 896571"/>
              <a:gd name="connsiteX2782" fmla="*/ 1501157 w 2597641"/>
              <a:gd name="connsiteY2782" fmla="*/ 333320 h 896571"/>
              <a:gd name="connsiteX2783" fmla="*/ 1501914 w 2597641"/>
              <a:gd name="connsiteY2783" fmla="*/ 325334 h 896571"/>
              <a:gd name="connsiteX2784" fmla="*/ 1505529 w 2597641"/>
              <a:gd name="connsiteY2784" fmla="*/ 329705 h 896571"/>
              <a:gd name="connsiteX2785" fmla="*/ 1510473 w 2597641"/>
              <a:gd name="connsiteY2785" fmla="*/ 328562 h 896571"/>
              <a:gd name="connsiteX2786" fmla="*/ 1515030 w 2597641"/>
              <a:gd name="connsiteY2786" fmla="*/ 314488 h 896571"/>
              <a:gd name="connsiteX2787" fmla="*/ 1522832 w 2597641"/>
              <a:gd name="connsiteY2787" fmla="*/ 325704 h 896571"/>
              <a:gd name="connsiteX2788" fmla="*/ 1529104 w 2597641"/>
              <a:gd name="connsiteY2788" fmla="*/ 319046 h 896571"/>
              <a:gd name="connsiteX2789" fmla="*/ 1531391 w 2597641"/>
              <a:gd name="connsiteY2789" fmla="*/ 328933 h 896571"/>
              <a:gd name="connsiteX2790" fmla="*/ 1537663 w 2597641"/>
              <a:gd name="connsiteY2790" fmla="*/ 322274 h 896571"/>
              <a:gd name="connsiteX2791" fmla="*/ 1535949 w 2597641"/>
              <a:gd name="connsiteY2791" fmla="*/ 314859 h 896571"/>
              <a:gd name="connsiteX2792" fmla="*/ 1554966 w 2597641"/>
              <a:gd name="connsiteY2792" fmla="*/ 318273 h 896571"/>
              <a:gd name="connsiteX2793" fmla="*/ 1553251 w 2597641"/>
              <a:gd name="connsiteY2793" fmla="*/ 310857 h 896571"/>
              <a:gd name="connsiteX2794" fmla="*/ 1563139 w 2597641"/>
              <a:gd name="connsiteY2794" fmla="*/ 308571 h 896571"/>
              <a:gd name="connsiteX2795" fmla="*/ 1559910 w 2597641"/>
              <a:gd name="connsiteY2795" fmla="*/ 317129 h 896571"/>
              <a:gd name="connsiteX2796" fmla="*/ 1578929 w 2597641"/>
              <a:gd name="connsiteY2796" fmla="*/ 320543 h 896571"/>
              <a:gd name="connsiteX2797" fmla="*/ 1574742 w 2597641"/>
              <a:gd name="connsiteY2797" fmla="*/ 313699 h 896571"/>
              <a:gd name="connsiteX2798" fmla="*/ 1574927 w 2597641"/>
              <a:gd name="connsiteY2798" fmla="*/ 303241 h 896571"/>
              <a:gd name="connsiteX2799" fmla="*/ 1557809 w 2597641"/>
              <a:gd name="connsiteY2799" fmla="*/ 296783 h 896571"/>
              <a:gd name="connsiteX2800" fmla="*/ 1559138 w 2597641"/>
              <a:gd name="connsiteY2800" fmla="*/ 291267 h 896571"/>
              <a:gd name="connsiteX2801" fmla="*/ 1576828 w 2597641"/>
              <a:gd name="connsiteY2801" fmla="*/ 300197 h 896571"/>
              <a:gd name="connsiteX2802" fmla="*/ 1578156 w 2597641"/>
              <a:gd name="connsiteY2802" fmla="*/ 294681 h 896571"/>
              <a:gd name="connsiteX2803" fmla="*/ 1573212 w 2597641"/>
              <a:gd name="connsiteY2803" fmla="*/ 295825 h 896571"/>
              <a:gd name="connsiteX2804" fmla="*/ 1572069 w 2597641"/>
              <a:gd name="connsiteY2804" fmla="*/ 290881 h 896571"/>
              <a:gd name="connsiteX2805" fmla="*/ 1579484 w 2597641"/>
              <a:gd name="connsiteY2805" fmla="*/ 289166 h 896571"/>
              <a:gd name="connsiteX2806" fmla="*/ 1588043 w 2597641"/>
              <a:gd name="connsiteY2806" fmla="*/ 292395 h 896571"/>
              <a:gd name="connsiteX2807" fmla="*/ 1595274 w 2597641"/>
              <a:gd name="connsiteY2807" fmla="*/ 301139 h 896571"/>
              <a:gd name="connsiteX2808" fmla="*/ 1603261 w 2597641"/>
              <a:gd name="connsiteY2808" fmla="*/ 301896 h 896571"/>
              <a:gd name="connsiteX2809" fmla="*/ 1613147 w 2597641"/>
              <a:gd name="connsiteY2809" fmla="*/ 299610 h 896571"/>
              <a:gd name="connsiteX2810" fmla="*/ 1611820 w 2597641"/>
              <a:gd name="connsiteY2810" fmla="*/ 305125 h 896571"/>
              <a:gd name="connsiteX2811" fmla="*/ 1624178 w 2597641"/>
              <a:gd name="connsiteY2811" fmla="*/ 302267 h 896571"/>
              <a:gd name="connsiteX2812" fmla="*/ 1618278 w 2597641"/>
              <a:gd name="connsiteY2812" fmla="*/ 288007 h 896571"/>
              <a:gd name="connsiteX2813" fmla="*/ 1612190 w 2597641"/>
              <a:gd name="connsiteY2813" fmla="*/ 284207 h 896571"/>
              <a:gd name="connsiteX2814" fmla="*/ 1612947 w 2597641"/>
              <a:gd name="connsiteY2814" fmla="*/ 276219 h 896571"/>
              <a:gd name="connsiteX2815" fmla="*/ 1568639 w 2597641"/>
              <a:gd name="connsiteY2815" fmla="*/ 276049 h 896571"/>
              <a:gd name="connsiteX2816" fmla="*/ 1569782 w 2597641"/>
              <a:gd name="connsiteY2816" fmla="*/ 280993 h 896571"/>
              <a:gd name="connsiteX2817" fmla="*/ 1562367 w 2597641"/>
              <a:gd name="connsiteY2817" fmla="*/ 282708 h 896571"/>
              <a:gd name="connsiteX2818" fmla="*/ 1852366 w 2597641"/>
              <a:gd name="connsiteY2818" fmla="*/ 275537 h 896571"/>
              <a:gd name="connsiteX2819" fmla="*/ 1854081 w 2597641"/>
              <a:gd name="connsiteY2819" fmla="*/ 282953 h 896571"/>
              <a:gd name="connsiteX2820" fmla="*/ 1849137 w 2597641"/>
              <a:gd name="connsiteY2820" fmla="*/ 284097 h 896571"/>
              <a:gd name="connsiteX2821" fmla="*/ 1076301 w 2597641"/>
              <a:gd name="connsiteY2821" fmla="*/ 275327 h 896571"/>
              <a:gd name="connsiteX2822" fmla="*/ 1082389 w 2597641"/>
              <a:gd name="connsiteY2822" fmla="*/ 279127 h 896571"/>
              <a:gd name="connsiteX2823" fmla="*/ 1078016 w 2597641"/>
              <a:gd name="connsiteY2823" fmla="*/ 282742 h 896571"/>
              <a:gd name="connsiteX2824" fmla="*/ 1074973 w 2597641"/>
              <a:gd name="connsiteY2824" fmla="*/ 280842 h 896571"/>
              <a:gd name="connsiteX2825" fmla="*/ 1833919 w 2597641"/>
              <a:gd name="connsiteY2825" fmla="*/ 274595 h 896571"/>
              <a:gd name="connsiteX2826" fmla="*/ 1835062 w 2597641"/>
              <a:gd name="connsiteY2826" fmla="*/ 279539 h 896571"/>
              <a:gd name="connsiteX2827" fmla="*/ 1840006 w 2597641"/>
              <a:gd name="connsiteY2827" fmla="*/ 278396 h 896571"/>
              <a:gd name="connsiteX2828" fmla="*/ 1839249 w 2597641"/>
              <a:gd name="connsiteY2828" fmla="*/ 286383 h 896571"/>
              <a:gd name="connsiteX2829" fmla="*/ 1828218 w 2597641"/>
              <a:gd name="connsiteY2829" fmla="*/ 283726 h 896571"/>
              <a:gd name="connsiteX2830" fmla="*/ 1713924 w 2597641"/>
              <a:gd name="connsiteY2830" fmla="*/ 273700 h 896571"/>
              <a:gd name="connsiteX2831" fmla="*/ 1716968 w 2597641"/>
              <a:gd name="connsiteY2831" fmla="*/ 275600 h 896571"/>
              <a:gd name="connsiteX2832" fmla="*/ 1715639 w 2597641"/>
              <a:gd name="connsiteY2832" fmla="*/ 281116 h 896571"/>
              <a:gd name="connsiteX2833" fmla="*/ 1722298 w 2597641"/>
              <a:gd name="connsiteY2833" fmla="*/ 287388 h 896571"/>
              <a:gd name="connsiteX2834" fmla="*/ 1717926 w 2597641"/>
              <a:gd name="connsiteY2834" fmla="*/ 291004 h 896571"/>
              <a:gd name="connsiteX2835" fmla="*/ 1713167 w 2597641"/>
              <a:gd name="connsiteY2835" fmla="*/ 281687 h 896571"/>
              <a:gd name="connsiteX2836" fmla="*/ 1713924 w 2597641"/>
              <a:gd name="connsiteY2836" fmla="*/ 273700 h 896571"/>
              <a:gd name="connsiteX2837" fmla="*/ 1765649 w 2597641"/>
              <a:gd name="connsiteY2837" fmla="*/ 272154 h 896571"/>
              <a:gd name="connsiteX2838" fmla="*/ 1770407 w 2597641"/>
              <a:gd name="connsiteY2838" fmla="*/ 281470 h 896571"/>
              <a:gd name="connsiteX2839" fmla="*/ 1761848 w 2597641"/>
              <a:gd name="connsiteY2839" fmla="*/ 278241 h 896571"/>
              <a:gd name="connsiteX2840" fmla="*/ 1784736 w 2597641"/>
              <a:gd name="connsiteY2840" fmla="*/ 271646 h 896571"/>
              <a:gd name="connsiteX2841" fmla="*/ 1789039 w 2597641"/>
              <a:gd name="connsiteY2841" fmla="*/ 271953 h 896571"/>
              <a:gd name="connsiteX2842" fmla="*/ 1783910 w 2597641"/>
              <a:gd name="connsiteY2842" fmla="*/ 283556 h 896571"/>
              <a:gd name="connsiteX2843" fmla="*/ 1778579 w 2597641"/>
              <a:gd name="connsiteY2843" fmla="*/ 271768 h 896571"/>
              <a:gd name="connsiteX2844" fmla="*/ 1784736 w 2597641"/>
              <a:gd name="connsiteY2844" fmla="*/ 271646 h 896571"/>
              <a:gd name="connsiteX2845" fmla="*/ 1747202 w 2597641"/>
              <a:gd name="connsiteY2845" fmla="*/ 271212 h 896571"/>
              <a:gd name="connsiteX2846" fmla="*/ 1753289 w 2597641"/>
              <a:gd name="connsiteY2846" fmla="*/ 275013 h 896571"/>
              <a:gd name="connsiteX2847" fmla="*/ 1748917 w 2597641"/>
              <a:gd name="connsiteY2847" fmla="*/ 278628 h 896571"/>
              <a:gd name="connsiteX2848" fmla="*/ 1595830 w 2597641"/>
              <a:gd name="connsiteY2848" fmla="*/ 269761 h 896571"/>
              <a:gd name="connsiteX2849" fmla="*/ 1604961 w 2597641"/>
              <a:gd name="connsiteY2849" fmla="*/ 275462 h 896571"/>
              <a:gd name="connsiteX2850" fmla="*/ 1601160 w 2597641"/>
              <a:gd name="connsiteY2850" fmla="*/ 281549 h 896571"/>
              <a:gd name="connsiteX2851" fmla="*/ 1345381 w 2597641"/>
              <a:gd name="connsiteY2851" fmla="*/ 267785 h 896571"/>
              <a:gd name="connsiteX2852" fmla="*/ 1349568 w 2597641"/>
              <a:gd name="connsiteY2852" fmla="*/ 274630 h 896571"/>
              <a:gd name="connsiteX2853" fmla="*/ 1345196 w 2597641"/>
              <a:gd name="connsiteY2853" fmla="*/ 278245 h 896571"/>
              <a:gd name="connsiteX2854" fmla="*/ 1334736 w 2597641"/>
              <a:gd name="connsiteY2854" fmla="*/ 278059 h 896571"/>
              <a:gd name="connsiteX2855" fmla="*/ 1345381 w 2597641"/>
              <a:gd name="connsiteY2855" fmla="*/ 267785 h 896571"/>
              <a:gd name="connsiteX2856" fmla="*/ 1631580 w 2597641"/>
              <a:gd name="connsiteY2856" fmla="*/ 266702 h 896571"/>
              <a:gd name="connsiteX2857" fmla="*/ 1635195 w 2597641"/>
              <a:gd name="connsiteY2857" fmla="*/ 271074 h 896571"/>
              <a:gd name="connsiteX2858" fmla="*/ 1633866 w 2597641"/>
              <a:gd name="connsiteY2858" fmla="*/ 276590 h 896571"/>
              <a:gd name="connsiteX2859" fmla="*/ 1627779 w 2597641"/>
              <a:gd name="connsiteY2859" fmla="*/ 272789 h 896571"/>
              <a:gd name="connsiteX2860" fmla="*/ 1717153 w 2597641"/>
              <a:gd name="connsiteY2860" fmla="*/ 265141 h 896571"/>
              <a:gd name="connsiteX2861" fmla="*/ 1718868 w 2597641"/>
              <a:gd name="connsiteY2861" fmla="*/ 272557 h 896571"/>
              <a:gd name="connsiteX2862" fmla="*/ 1713924 w 2597641"/>
              <a:gd name="connsiteY2862" fmla="*/ 273700 h 896571"/>
              <a:gd name="connsiteX2863" fmla="*/ 1703651 w 2597641"/>
              <a:gd name="connsiteY2863" fmla="*/ 263055 h 896571"/>
              <a:gd name="connsiteX2864" fmla="*/ 1698521 w 2597641"/>
              <a:gd name="connsiteY2864" fmla="*/ 274658 h 896571"/>
              <a:gd name="connsiteX2865" fmla="*/ 1696235 w 2597641"/>
              <a:gd name="connsiteY2865" fmla="*/ 264770 h 896571"/>
              <a:gd name="connsiteX2866" fmla="*/ 760812 w 2597641"/>
              <a:gd name="connsiteY2866" fmla="*/ 262351 h 896571"/>
              <a:gd name="connsiteX2867" fmla="*/ 762527 w 2597641"/>
              <a:gd name="connsiteY2867" fmla="*/ 269767 h 896571"/>
              <a:gd name="connsiteX2868" fmla="*/ 755111 w 2597641"/>
              <a:gd name="connsiteY2868" fmla="*/ 271482 h 896571"/>
              <a:gd name="connsiteX2869" fmla="*/ 753396 w 2597641"/>
              <a:gd name="connsiteY2869" fmla="*/ 264066 h 896571"/>
              <a:gd name="connsiteX2870" fmla="*/ 760812 w 2597641"/>
              <a:gd name="connsiteY2870" fmla="*/ 262351 h 896571"/>
              <a:gd name="connsiteX2871" fmla="*/ 1138284 w 2597641"/>
              <a:gd name="connsiteY2871" fmla="*/ 250576 h 896571"/>
              <a:gd name="connsiteX2872" fmla="*/ 1139999 w 2597641"/>
              <a:gd name="connsiteY2872" fmla="*/ 257992 h 896571"/>
              <a:gd name="connsiteX2873" fmla="*/ 1133912 w 2597641"/>
              <a:gd name="connsiteY2873" fmla="*/ 254191 h 896571"/>
              <a:gd name="connsiteX2874" fmla="*/ 1476206 w 2597641"/>
              <a:gd name="connsiteY2874" fmla="*/ 247948 h 896571"/>
              <a:gd name="connsiteX2875" fmla="*/ 1471077 w 2597641"/>
              <a:gd name="connsiteY2875" fmla="*/ 259551 h 896571"/>
              <a:gd name="connsiteX2876" fmla="*/ 1468790 w 2597641"/>
              <a:gd name="connsiteY2876" fmla="*/ 249663 h 896571"/>
              <a:gd name="connsiteX2877" fmla="*/ 1735970 w 2597641"/>
              <a:gd name="connsiteY2877" fmla="*/ 245165 h 896571"/>
              <a:gd name="connsiteX2878" fmla="*/ 1740543 w 2597641"/>
              <a:gd name="connsiteY2878" fmla="*/ 264941 h 896571"/>
              <a:gd name="connsiteX2879" fmla="*/ 1738071 w 2597641"/>
              <a:gd name="connsiteY2879" fmla="*/ 265512 h 896571"/>
              <a:gd name="connsiteX2880" fmla="*/ 1729697 w 2597641"/>
              <a:gd name="connsiteY2880" fmla="*/ 251824 h 896571"/>
              <a:gd name="connsiteX2881" fmla="*/ 1634035 w 2597641"/>
              <a:gd name="connsiteY2881" fmla="*/ 232281 h 896571"/>
              <a:gd name="connsiteX2882" fmla="*/ 1651154 w 2597641"/>
              <a:gd name="connsiteY2882" fmla="*/ 238739 h 896571"/>
              <a:gd name="connsiteX2883" fmla="*/ 1644124 w 2597641"/>
              <a:gd name="connsiteY2883" fmla="*/ 253385 h 896571"/>
              <a:gd name="connsiteX2884" fmla="*/ 1633093 w 2597641"/>
              <a:gd name="connsiteY2884" fmla="*/ 250728 h 896571"/>
              <a:gd name="connsiteX2885" fmla="*/ 1345385 w 2597641"/>
              <a:gd name="connsiteY2885" fmla="*/ 224166 h 896571"/>
              <a:gd name="connsiteX2886" fmla="*/ 1349166 w 2597641"/>
              <a:gd name="connsiteY2886" fmla="*/ 227849 h 896571"/>
              <a:gd name="connsiteX2887" fmla="*/ 1349553 w 2597641"/>
              <a:gd name="connsiteY2887" fmla="*/ 240780 h 896571"/>
              <a:gd name="connsiteX2888" fmla="*/ 1333578 w 2597641"/>
              <a:gd name="connsiteY2888" fmla="*/ 239266 h 896571"/>
              <a:gd name="connsiteX2889" fmla="*/ 1340607 w 2597641"/>
              <a:gd name="connsiteY2889" fmla="*/ 224620 h 896571"/>
              <a:gd name="connsiteX2890" fmla="*/ 1345385 w 2597641"/>
              <a:gd name="connsiteY2890" fmla="*/ 224166 h 896571"/>
              <a:gd name="connsiteX2891" fmla="*/ 681495 w 2597641"/>
              <a:gd name="connsiteY2891" fmla="*/ 223404 h 896571"/>
              <a:gd name="connsiteX2892" fmla="*/ 687582 w 2597641"/>
              <a:gd name="connsiteY2892" fmla="*/ 227205 h 896571"/>
              <a:gd name="connsiteX2893" fmla="*/ 681310 w 2597641"/>
              <a:gd name="connsiteY2893" fmla="*/ 233864 h 896571"/>
              <a:gd name="connsiteX2894" fmla="*/ 677694 w 2597641"/>
              <a:gd name="connsiteY2894" fmla="*/ 229492 h 896571"/>
              <a:gd name="connsiteX2895" fmla="*/ 585076 w 2597641"/>
              <a:gd name="connsiteY2895" fmla="*/ 211849 h 896571"/>
              <a:gd name="connsiteX2896" fmla="*/ 591735 w 2597641"/>
              <a:gd name="connsiteY2896" fmla="*/ 218121 h 896571"/>
              <a:gd name="connsiteX2897" fmla="*/ 584890 w 2597641"/>
              <a:gd name="connsiteY2897" fmla="*/ 222308 h 896571"/>
              <a:gd name="connsiteX2898" fmla="*/ 2118757 w 2597641"/>
              <a:gd name="connsiteY2898" fmla="*/ 211329 h 896571"/>
              <a:gd name="connsiteX2899" fmla="*/ 2122943 w 2597641"/>
              <a:gd name="connsiteY2899" fmla="*/ 218173 h 896571"/>
              <a:gd name="connsiteX2900" fmla="*/ 2121615 w 2597641"/>
              <a:gd name="connsiteY2900" fmla="*/ 223688 h 896571"/>
              <a:gd name="connsiteX2901" fmla="*/ 2108683 w 2597641"/>
              <a:gd name="connsiteY2901" fmla="*/ 224075 h 896571"/>
              <a:gd name="connsiteX2902" fmla="*/ 2106968 w 2597641"/>
              <a:gd name="connsiteY2902" fmla="*/ 216659 h 896571"/>
              <a:gd name="connsiteX2903" fmla="*/ 1634591 w 2597641"/>
              <a:gd name="connsiteY2903" fmla="*/ 200903 h 896571"/>
              <a:gd name="connsiteX2904" fmla="*/ 1635735 w 2597641"/>
              <a:gd name="connsiteY2904" fmla="*/ 205847 h 896571"/>
              <a:gd name="connsiteX2905" fmla="*/ 1627176 w 2597641"/>
              <a:gd name="connsiteY2905" fmla="*/ 202618 h 896571"/>
              <a:gd name="connsiteX2906" fmla="*/ 1665658 w 2597641"/>
              <a:gd name="connsiteY2906" fmla="*/ 197300 h 896571"/>
              <a:gd name="connsiteX2907" fmla="*/ 1669013 w 2597641"/>
              <a:gd name="connsiteY2907" fmla="*/ 203360 h 896571"/>
              <a:gd name="connsiteX2908" fmla="*/ 1665212 w 2597641"/>
              <a:gd name="connsiteY2908" fmla="*/ 209447 h 896571"/>
              <a:gd name="connsiteX2909" fmla="*/ 1659882 w 2597641"/>
              <a:gd name="connsiteY2909" fmla="*/ 197659 h 896571"/>
              <a:gd name="connsiteX2910" fmla="*/ 1665658 w 2597641"/>
              <a:gd name="connsiteY2910" fmla="*/ 197300 h 896571"/>
              <a:gd name="connsiteX2911" fmla="*/ 1631733 w 2597641"/>
              <a:gd name="connsiteY2911" fmla="*/ 188544 h 896571"/>
              <a:gd name="connsiteX2912" fmla="*/ 1637820 w 2597641"/>
              <a:gd name="connsiteY2912" fmla="*/ 192344 h 896571"/>
              <a:gd name="connsiteX2913" fmla="*/ 1627933 w 2597641"/>
              <a:gd name="connsiteY2913" fmla="*/ 194631 h 896571"/>
              <a:gd name="connsiteX2914" fmla="*/ 2178267 w 2597641"/>
              <a:gd name="connsiteY2914" fmla="*/ 187150 h 896571"/>
              <a:gd name="connsiteX2915" fmla="*/ 2184354 w 2597641"/>
              <a:gd name="connsiteY2915" fmla="*/ 190950 h 896571"/>
              <a:gd name="connsiteX2916" fmla="*/ 2189298 w 2597641"/>
              <a:gd name="connsiteY2916" fmla="*/ 189807 h 896571"/>
              <a:gd name="connsiteX2917" fmla="*/ 2198244 w 2597641"/>
              <a:gd name="connsiteY2917" fmla="*/ 205967 h 896571"/>
              <a:gd name="connsiteX2918" fmla="*/ 2190071 w 2597641"/>
              <a:gd name="connsiteY2918" fmla="*/ 215669 h 896571"/>
              <a:gd name="connsiteX2919" fmla="*/ 2175240 w 2597641"/>
              <a:gd name="connsiteY2919" fmla="*/ 219099 h 896571"/>
              <a:gd name="connsiteX2920" fmla="*/ 2167438 w 2597641"/>
              <a:gd name="connsiteY2920" fmla="*/ 207883 h 896571"/>
              <a:gd name="connsiteX2921" fmla="*/ 2166866 w 2597641"/>
              <a:gd name="connsiteY2921" fmla="*/ 205411 h 896571"/>
              <a:gd name="connsiteX2922" fmla="*/ 2178267 w 2597641"/>
              <a:gd name="connsiteY2922" fmla="*/ 187150 h 896571"/>
              <a:gd name="connsiteX2923" fmla="*/ 793100 w 2597641"/>
              <a:gd name="connsiteY2923" fmla="*/ 176762 h 896571"/>
              <a:gd name="connsiteX2924" fmla="*/ 801659 w 2597641"/>
              <a:gd name="connsiteY2924" fmla="*/ 179991 h 896571"/>
              <a:gd name="connsiteX2925" fmla="*/ 795387 w 2597641"/>
              <a:gd name="connsiteY2925" fmla="*/ 186649 h 896571"/>
              <a:gd name="connsiteX2926" fmla="*/ 1494992 w 2597641"/>
              <a:gd name="connsiteY2926" fmla="*/ 160272 h 896571"/>
              <a:gd name="connsiteX2927" fmla="*/ 1498607 w 2597641"/>
              <a:gd name="connsiteY2927" fmla="*/ 164645 h 896571"/>
              <a:gd name="connsiteX2928" fmla="*/ 1495950 w 2597641"/>
              <a:gd name="connsiteY2928" fmla="*/ 175676 h 896571"/>
              <a:gd name="connsiteX2929" fmla="*/ 1489863 w 2597641"/>
              <a:gd name="connsiteY2929" fmla="*/ 171875 h 896571"/>
              <a:gd name="connsiteX2930" fmla="*/ 1488148 w 2597641"/>
              <a:gd name="connsiteY2930" fmla="*/ 164459 h 896571"/>
              <a:gd name="connsiteX2931" fmla="*/ 673276 w 2597641"/>
              <a:gd name="connsiteY2931" fmla="*/ 131558 h 896571"/>
              <a:gd name="connsiteX2932" fmla="*/ 681835 w 2597641"/>
              <a:gd name="connsiteY2932" fmla="*/ 134787 h 896571"/>
              <a:gd name="connsiteX2933" fmla="*/ 675562 w 2597641"/>
              <a:gd name="connsiteY2933" fmla="*/ 141446 h 896571"/>
              <a:gd name="connsiteX2934" fmla="*/ 671947 w 2597641"/>
              <a:gd name="connsiteY2934" fmla="*/ 137074 h 896571"/>
              <a:gd name="connsiteX2935" fmla="*/ 2365356 w 2597641"/>
              <a:gd name="connsiteY2935" fmla="*/ 117843 h 896571"/>
              <a:gd name="connsiteX2936" fmla="*/ 2367071 w 2597641"/>
              <a:gd name="connsiteY2936" fmla="*/ 125259 h 896571"/>
              <a:gd name="connsiteX2937" fmla="*/ 2365743 w 2597641"/>
              <a:gd name="connsiteY2937" fmla="*/ 130775 h 896571"/>
              <a:gd name="connsiteX2938" fmla="*/ 2349197 w 2597641"/>
              <a:gd name="connsiteY2938" fmla="*/ 126789 h 896571"/>
              <a:gd name="connsiteX2939" fmla="*/ 2355469 w 2597641"/>
              <a:gd name="connsiteY2939" fmla="*/ 120130 h 896571"/>
              <a:gd name="connsiteX2940" fmla="*/ 1312364 w 2597641"/>
              <a:gd name="connsiteY2940" fmla="*/ 12409 h 896571"/>
              <a:gd name="connsiteX2941" fmla="*/ 1328726 w 2597641"/>
              <a:gd name="connsiteY2941" fmla="*/ 26855 h 896571"/>
              <a:gd name="connsiteX2942" fmla="*/ 1342985 w 2597641"/>
              <a:gd name="connsiteY2942" fmla="*/ 20953 h 896571"/>
              <a:gd name="connsiteX2943" fmla="*/ 1347929 w 2597641"/>
              <a:gd name="connsiteY2943" fmla="*/ 19810 h 896571"/>
              <a:gd name="connsiteX2944" fmla="*/ 1354773 w 2597641"/>
              <a:gd name="connsiteY2944" fmla="*/ 15623 h 896571"/>
              <a:gd name="connsiteX2945" fmla="*/ 1358774 w 2597641"/>
              <a:gd name="connsiteY2945" fmla="*/ 32926 h 896571"/>
              <a:gd name="connsiteX2946" fmla="*/ 1362961 w 2597641"/>
              <a:gd name="connsiteY2946" fmla="*/ 39770 h 896571"/>
              <a:gd name="connsiteX2947" fmla="*/ 1362204 w 2597641"/>
              <a:gd name="connsiteY2947" fmla="*/ 47757 h 896571"/>
              <a:gd name="connsiteX2948" fmla="*/ 1358975 w 2597641"/>
              <a:gd name="connsiteY2948" fmla="*/ 56316 h 896571"/>
              <a:gd name="connsiteX2949" fmla="*/ 1353460 w 2597641"/>
              <a:gd name="connsiteY2949" fmla="*/ 54988 h 896571"/>
              <a:gd name="connsiteX2950" fmla="*/ 1349088 w 2597641"/>
              <a:gd name="connsiteY2950" fmla="*/ 58603 h 896571"/>
              <a:gd name="connsiteX2951" fmla="*/ 1328355 w 2597641"/>
              <a:gd name="connsiteY2951" fmla="*/ 47773 h 896571"/>
              <a:gd name="connsiteX2952" fmla="*/ 1329869 w 2597641"/>
              <a:gd name="connsiteY2952" fmla="*/ 31799 h 896571"/>
              <a:gd name="connsiteX2953" fmla="*/ 1326254 w 2597641"/>
              <a:gd name="connsiteY2953" fmla="*/ 27426 h 896571"/>
              <a:gd name="connsiteX2954" fmla="*/ 1307992 w 2597641"/>
              <a:gd name="connsiteY2954" fmla="*/ 16025 h 896571"/>
              <a:gd name="connsiteX2955" fmla="*/ 1827706 w 2597641"/>
              <a:gd name="connsiteY2955" fmla="*/ 0 h 896571"/>
              <a:gd name="connsiteX2956" fmla="*/ 1839309 w 2597641"/>
              <a:gd name="connsiteY2956" fmla="*/ 5129 h 896571"/>
              <a:gd name="connsiteX2957" fmla="*/ 1832279 w 2597641"/>
              <a:gd name="connsiteY2957" fmla="*/ 19775 h 896571"/>
              <a:gd name="connsiteX2958" fmla="*/ 1828092 w 2597641"/>
              <a:gd name="connsiteY2958" fmla="*/ 12931 h 896571"/>
              <a:gd name="connsiteX2959" fmla="*/ 1827706 w 2597641"/>
              <a:gd name="connsiteY2959" fmla="*/ 0 h 89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Lst>
            <a:rect l="l" t="t" r="r" b="b"/>
            <a:pathLst>
              <a:path w="2597641" h="896571">
                <a:moveTo>
                  <a:pt x="1222255" y="895198"/>
                </a:moveTo>
                <a:lnTo>
                  <a:pt x="1224295" y="896571"/>
                </a:lnTo>
                <a:lnTo>
                  <a:pt x="1220594" y="896571"/>
                </a:lnTo>
                <a:close/>
                <a:moveTo>
                  <a:pt x="1248117" y="894425"/>
                </a:moveTo>
                <a:lnTo>
                  <a:pt x="1254746" y="896571"/>
                </a:lnTo>
                <a:lnTo>
                  <a:pt x="1248614" y="896571"/>
                </a:lnTo>
                <a:close/>
                <a:moveTo>
                  <a:pt x="1200765" y="892354"/>
                </a:moveTo>
                <a:lnTo>
                  <a:pt x="1206281" y="893683"/>
                </a:lnTo>
                <a:lnTo>
                  <a:pt x="1204477" y="896571"/>
                </a:lnTo>
                <a:lnTo>
                  <a:pt x="1201741" y="896571"/>
                </a:lnTo>
                <a:close/>
                <a:moveTo>
                  <a:pt x="393324" y="891587"/>
                </a:moveTo>
                <a:lnTo>
                  <a:pt x="396368" y="893487"/>
                </a:lnTo>
                <a:lnTo>
                  <a:pt x="394650" y="896571"/>
                </a:lnTo>
                <a:lnTo>
                  <a:pt x="387271" y="896571"/>
                </a:lnTo>
                <a:lnTo>
                  <a:pt x="386480" y="895774"/>
                </a:lnTo>
                <a:close/>
                <a:moveTo>
                  <a:pt x="1250530" y="885814"/>
                </a:moveTo>
                <a:lnTo>
                  <a:pt x="1250799" y="886318"/>
                </a:lnTo>
                <a:cubicBezTo>
                  <a:pt x="1250598" y="886853"/>
                  <a:pt x="1250188" y="887192"/>
                  <a:pt x="1250268" y="886482"/>
                </a:cubicBezTo>
                <a:close/>
                <a:moveTo>
                  <a:pt x="1071640" y="885758"/>
                </a:moveTo>
                <a:lnTo>
                  <a:pt x="1080199" y="888987"/>
                </a:lnTo>
                <a:lnTo>
                  <a:pt x="1070883" y="893745"/>
                </a:lnTo>
                <a:close/>
                <a:moveTo>
                  <a:pt x="600221" y="885406"/>
                </a:moveTo>
                <a:lnTo>
                  <a:pt x="609352" y="891107"/>
                </a:lnTo>
                <a:lnTo>
                  <a:pt x="602507" y="895294"/>
                </a:lnTo>
                <a:lnTo>
                  <a:pt x="598892" y="890921"/>
                </a:lnTo>
                <a:close/>
                <a:moveTo>
                  <a:pt x="347301" y="884002"/>
                </a:moveTo>
                <a:lnTo>
                  <a:pt x="352059" y="893318"/>
                </a:lnTo>
                <a:lnTo>
                  <a:pt x="343500" y="890089"/>
                </a:lnTo>
                <a:close/>
                <a:moveTo>
                  <a:pt x="2195513" y="881054"/>
                </a:moveTo>
                <a:cubicBezTo>
                  <a:pt x="2197985" y="880482"/>
                  <a:pt x="2204072" y="884283"/>
                  <a:pt x="2204644" y="886755"/>
                </a:cubicBezTo>
                <a:lnTo>
                  <a:pt x="2190956" y="895129"/>
                </a:lnTo>
                <a:lnTo>
                  <a:pt x="2184297" y="888856"/>
                </a:lnTo>
                <a:cubicBezTo>
                  <a:pt x="2188669" y="885241"/>
                  <a:pt x="2188097" y="882769"/>
                  <a:pt x="2195513" y="881054"/>
                </a:cubicBezTo>
                <a:close/>
                <a:moveTo>
                  <a:pt x="680304" y="879460"/>
                </a:moveTo>
                <a:lnTo>
                  <a:pt x="680393" y="879494"/>
                </a:lnTo>
                <a:lnTo>
                  <a:pt x="680253" y="879594"/>
                </a:lnTo>
                <a:cubicBezTo>
                  <a:pt x="679909" y="879510"/>
                  <a:pt x="679701" y="879314"/>
                  <a:pt x="680304" y="879460"/>
                </a:cubicBezTo>
                <a:close/>
                <a:moveTo>
                  <a:pt x="1202851" y="878852"/>
                </a:moveTo>
                <a:lnTo>
                  <a:pt x="1208938" y="882652"/>
                </a:lnTo>
                <a:lnTo>
                  <a:pt x="1206281" y="893683"/>
                </a:lnTo>
                <a:lnTo>
                  <a:pt x="1206281" y="893683"/>
                </a:lnTo>
                <a:lnTo>
                  <a:pt x="1205138" y="888739"/>
                </a:lnTo>
                <a:lnTo>
                  <a:pt x="1201522" y="884367"/>
                </a:lnTo>
                <a:close/>
                <a:moveTo>
                  <a:pt x="2103852" y="878815"/>
                </a:moveTo>
                <a:lnTo>
                  <a:pt x="2097579" y="885474"/>
                </a:lnTo>
                <a:cubicBezTo>
                  <a:pt x="2090921" y="879201"/>
                  <a:pt x="2093965" y="881101"/>
                  <a:pt x="2085977" y="880344"/>
                </a:cubicBezTo>
                <a:cubicBezTo>
                  <a:pt x="2091308" y="892132"/>
                  <a:pt x="2093780" y="891561"/>
                  <a:pt x="2106139" y="888703"/>
                </a:cubicBezTo>
                <a:lnTo>
                  <a:pt x="2106896" y="880715"/>
                </a:lnTo>
                <a:close/>
                <a:moveTo>
                  <a:pt x="1262562" y="878064"/>
                </a:moveTo>
                <a:lnTo>
                  <a:pt x="1256862" y="887195"/>
                </a:lnTo>
                <a:lnTo>
                  <a:pt x="1264277" y="885480"/>
                </a:lnTo>
                <a:close/>
                <a:moveTo>
                  <a:pt x="683508" y="873958"/>
                </a:moveTo>
                <a:lnTo>
                  <a:pt x="685223" y="881374"/>
                </a:lnTo>
                <a:lnTo>
                  <a:pt x="680393" y="879494"/>
                </a:lnTo>
                <a:lnTo>
                  <a:pt x="681023" y="879049"/>
                </a:lnTo>
                <a:cubicBezTo>
                  <a:pt x="680966" y="878452"/>
                  <a:pt x="680371" y="877287"/>
                  <a:pt x="678564" y="875101"/>
                </a:cubicBezTo>
                <a:close/>
                <a:moveTo>
                  <a:pt x="201629" y="873420"/>
                </a:moveTo>
                <a:lnTo>
                  <a:pt x="207716" y="877220"/>
                </a:lnTo>
                <a:lnTo>
                  <a:pt x="203344" y="880835"/>
                </a:lnTo>
                <a:lnTo>
                  <a:pt x="200300" y="878935"/>
                </a:lnTo>
                <a:close/>
                <a:moveTo>
                  <a:pt x="344443" y="871642"/>
                </a:moveTo>
                <a:lnTo>
                  <a:pt x="349201" y="880958"/>
                </a:lnTo>
                <a:lnTo>
                  <a:pt x="341214" y="880201"/>
                </a:lnTo>
                <a:close/>
                <a:moveTo>
                  <a:pt x="1183912" y="869834"/>
                </a:moveTo>
                <a:lnTo>
                  <a:pt x="1184276" y="870493"/>
                </a:lnTo>
                <a:cubicBezTo>
                  <a:pt x="1184389" y="871158"/>
                  <a:pt x="1183949" y="871016"/>
                  <a:pt x="1183687" y="870588"/>
                </a:cubicBezTo>
                <a:close/>
                <a:moveTo>
                  <a:pt x="2093006" y="865699"/>
                </a:moveTo>
                <a:lnTo>
                  <a:pt x="2083119" y="867985"/>
                </a:lnTo>
                <a:lnTo>
                  <a:pt x="2089778" y="874258"/>
                </a:lnTo>
                <a:close/>
                <a:moveTo>
                  <a:pt x="2105938" y="865313"/>
                </a:moveTo>
                <a:lnTo>
                  <a:pt x="2106509" y="867785"/>
                </a:lnTo>
                <a:lnTo>
                  <a:pt x="2105621" y="865820"/>
                </a:lnTo>
                <a:close/>
                <a:moveTo>
                  <a:pt x="1196377" y="862120"/>
                </a:moveTo>
                <a:cubicBezTo>
                  <a:pt x="1208552" y="869721"/>
                  <a:pt x="1196377" y="862120"/>
                  <a:pt x="1204180" y="873336"/>
                </a:cubicBezTo>
                <a:lnTo>
                  <a:pt x="1191248" y="873722"/>
                </a:lnTo>
                <a:cubicBezTo>
                  <a:pt x="1198849" y="861548"/>
                  <a:pt x="1192391" y="878666"/>
                  <a:pt x="1196377" y="862120"/>
                </a:cubicBezTo>
                <a:close/>
                <a:moveTo>
                  <a:pt x="1188390" y="861363"/>
                </a:moveTo>
                <a:lnTo>
                  <a:pt x="1190105" y="868779"/>
                </a:lnTo>
                <a:cubicBezTo>
                  <a:pt x="1186729" y="868257"/>
                  <a:pt x="1184994" y="868496"/>
                  <a:pt x="1184168" y="868972"/>
                </a:cubicBezTo>
                <a:lnTo>
                  <a:pt x="1183912" y="869834"/>
                </a:lnTo>
                <a:lnTo>
                  <a:pt x="1181546" y="865550"/>
                </a:lnTo>
                <a:close/>
                <a:moveTo>
                  <a:pt x="960761" y="856714"/>
                </a:moveTo>
                <a:lnTo>
                  <a:pt x="961904" y="861658"/>
                </a:lnTo>
                <a:cubicBezTo>
                  <a:pt x="973120" y="853856"/>
                  <a:pt x="960003" y="864702"/>
                  <a:pt x="969320" y="859943"/>
                </a:cubicBezTo>
                <a:cubicBezTo>
                  <a:pt x="967419" y="862987"/>
                  <a:pt x="967419" y="862987"/>
                  <a:pt x="968563" y="867930"/>
                </a:cubicBezTo>
                <a:lnTo>
                  <a:pt x="966091" y="868502"/>
                </a:lnTo>
                <a:lnTo>
                  <a:pt x="968377" y="878390"/>
                </a:lnTo>
                <a:lnTo>
                  <a:pt x="960962" y="880105"/>
                </a:lnTo>
                <a:cubicBezTo>
                  <a:pt x="951074" y="882391"/>
                  <a:pt x="960962" y="880105"/>
                  <a:pt x="955446" y="878776"/>
                </a:cubicBezTo>
                <a:lnTo>
                  <a:pt x="951074" y="882391"/>
                </a:lnTo>
                <a:cubicBezTo>
                  <a:pt x="947459" y="878019"/>
                  <a:pt x="944987" y="878591"/>
                  <a:pt x="943272" y="871175"/>
                </a:cubicBezTo>
                <a:lnTo>
                  <a:pt x="941557" y="863759"/>
                </a:lnTo>
                <a:close/>
                <a:moveTo>
                  <a:pt x="1236499" y="855445"/>
                </a:moveTo>
                <a:cubicBezTo>
                  <a:pt x="1233270" y="864005"/>
                  <a:pt x="1235742" y="863433"/>
                  <a:pt x="1223383" y="866291"/>
                </a:cubicBezTo>
                <a:lnTo>
                  <a:pt x="1229084" y="857160"/>
                </a:lnTo>
                <a:close/>
                <a:moveTo>
                  <a:pt x="1215580" y="855075"/>
                </a:moveTo>
                <a:lnTo>
                  <a:pt x="1212352" y="863634"/>
                </a:lnTo>
                <a:lnTo>
                  <a:pt x="1210637" y="856218"/>
                </a:lnTo>
                <a:close/>
                <a:moveTo>
                  <a:pt x="1072196" y="854380"/>
                </a:moveTo>
                <a:lnTo>
                  <a:pt x="1074483" y="864268"/>
                </a:lnTo>
                <a:cubicBezTo>
                  <a:pt x="1066495" y="863511"/>
                  <a:pt x="1073911" y="861796"/>
                  <a:pt x="1067067" y="865983"/>
                </a:cubicBezTo>
                <a:lnTo>
                  <a:pt x="1057936" y="860282"/>
                </a:lnTo>
                <a:lnTo>
                  <a:pt x="1067252" y="855524"/>
                </a:lnTo>
                <a:lnTo>
                  <a:pt x="1068395" y="860468"/>
                </a:lnTo>
                <a:close/>
                <a:moveTo>
                  <a:pt x="702324" y="853981"/>
                </a:moveTo>
                <a:lnTo>
                  <a:pt x="710884" y="857210"/>
                </a:lnTo>
                <a:cubicBezTo>
                  <a:pt x="706511" y="860825"/>
                  <a:pt x="707655" y="865769"/>
                  <a:pt x="700239" y="867484"/>
                </a:cubicBezTo>
                <a:lnTo>
                  <a:pt x="695295" y="868628"/>
                </a:lnTo>
                <a:lnTo>
                  <a:pt x="687880" y="870342"/>
                </a:lnTo>
                <a:cubicBezTo>
                  <a:pt x="689393" y="854368"/>
                  <a:pt x="691108" y="861783"/>
                  <a:pt x="702324" y="853981"/>
                </a:cubicBezTo>
                <a:close/>
                <a:moveTo>
                  <a:pt x="889446" y="852374"/>
                </a:moveTo>
                <a:lnTo>
                  <a:pt x="891161" y="859789"/>
                </a:lnTo>
                <a:cubicBezTo>
                  <a:pt x="877658" y="857704"/>
                  <a:pt x="894205" y="861690"/>
                  <a:pt x="883746" y="861504"/>
                </a:cubicBezTo>
                <a:lnTo>
                  <a:pt x="882031" y="854088"/>
                </a:lnTo>
                <a:close/>
                <a:moveTo>
                  <a:pt x="745490" y="849207"/>
                </a:moveTo>
                <a:lnTo>
                  <a:pt x="754049" y="852436"/>
                </a:lnTo>
                <a:lnTo>
                  <a:pt x="744733" y="857195"/>
                </a:lnTo>
                <a:close/>
                <a:moveTo>
                  <a:pt x="365160" y="848623"/>
                </a:moveTo>
                <a:lnTo>
                  <a:pt x="370490" y="860411"/>
                </a:lnTo>
                <a:cubicBezTo>
                  <a:pt x="368590" y="863454"/>
                  <a:pt x="368590" y="863454"/>
                  <a:pt x="363646" y="864598"/>
                </a:cubicBezTo>
                <a:lnTo>
                  <a:pt x="363074" y="862126"/>
                </a:lnTo>
                <a:lnTo>
                  <a:pt x="358130" y="863269"/>
                </a:lnTo>
                <a:cubicBezTo>
                  <a:pt x="350715" y="864984"/>
                  <a:pt x="350715" y="864984"/>
                  <a:pt x="344628" y="861183"/>
                </a:cubicBezTo>
                <a:lnTo>
                  <a:pt x="350328" y="852053"/>
                </a:lnTo>
                <a:cubicBezTo>
                  <a:pt x="358316" y="852810"/>
                  <a:pt x="360788" y="852238"/>
                  <a:pt x="365160" y="848623"/>
                </a:cubicBezTo>
                <a:close/>
                <a:moveTo>
                  <a:pt x="1156626" y="847876"/>
                </a:moveTo>
                <a:lnTo>
                  <a:pt x="1158341" y="855292"/>
                </a:lnTo>
                <a:lnTo>
                  <a:pt x="1153397" y="856435"/>
                </a:lnTo>
                <a:cubicBezTo>
                  <a:pt x="1151682" y="849019"/>
                  <a:pt x="1152826" y="853963"/>
                  <a:pt x="1156626" y="847876"/>
                </a:cubicBezTo>
                <a:close/>
                <a:moveTo>
                  <a:pt x="630439" y="847169"/>
                </a:moveTo>
                <a:lnTo>
                  <a:pt x="638999" y="850398"/>
                </a:lnTo>
                <a:lnTo>
                  <a:pt x="629111" y="852684"/>
                </a:lnTo>
                <a:close/>
                <a:moveTo>
                  <a:pt x="1166514" y="845589"/>
                </a:moveTo>
                <a:lnTo>
                  <a:pt x="1172601" y="849390"/>
                </a:lnTo>
                <a:lnTo>
                  <a:pt x="1168801" y="855477"/>
                </a:lnTo>
                <a:close/>
                <a:moveTo>
                  <a:pt x="1085313" y="843535"/>
                </a:moveTo>
                <a:lnTo>
                  <a:pt x="1087028" y="850951"/>
                </a:lnTo>
                <a:lnTo>
                  <a:pt x="1082084" y="852094"/>
                </a:lnTo>
                <a:cubicBezTo>
                  <a:pt x="1080369" y="844679"/>
                  <a:pt x="1081512" y="849623"/>
                  <a:pt x="1085313" y="843535"/>
                </a:cubicBezTo>
                <a:close/>
                <a:moveTo>
                  <a:pt x="2134072" y="840577"/>
                </a:moveTo>
                <a:lnTo>
                  <a:pt x="2135215" y="845521"/>
                </a:lnTo>
                <a:lnTo>
                  <a:pt x="2129699" y="844193"/>
                </a:lnTo>
                <a:close/>
                <a:moveTo>
                  <a:pt x="2120569" y="838493"/>
                </a:moveTo>
                <a:lnTo>
                  <a:pt x="2129699" y="844193"/>
                </a:lnTo>
                <a:lnTo>
                  <a:pt x="2119811" y="846479"/>
                </a:lnTo>
                <a:close/>
                <a:moveTo>
                  <a:pt x="1242957" y="838328"/>
                </a:moveTo>
                <a:lnTo>
                  <a:pt x="1238013" y="839471"/>
                </a:lnTo>
                <a:lnTo>
                  <a:pt x="1244100" y="843272"/>
                </a:lnTo>
                <a:close/>
                <a:moveTo>
                  <a:pt x="473118" y="837410"/>
                </a:moveTo>
                <a:lnTo>
                  <a:pt x="472765" y="838097"/>
                </a:lnTo>
                <a:lnTo>
                  <a:pt x="472138" y="838450"/>
                </a:lnTo>
                <a:cubicBezTo>
                  <a:pt x="471098" y="838528"/>
                  <a:pt x="473254" y="836240"/>
                  <a:pt x="473118" y="837410"/>
                </a:cubicBezTo>
                <a:close/>
                <a:moveTo>
                  <a:pt x="1068195" y="837077"/>
                </a:moveTo>
                <a:lnTo>
                  <a:pt x="1074853" y="843350"/>
                </a:lnTo>
                <a:lnTo>
                  <a:pt x="1067437" y="845065"/>
                </a:lnTo>
                <a:close/>
                <a:moveTo>
                  <a:pt x="394939" y="835226"/>
                </a:moveTo>
                <a:cubicBezTo>
                  <a:pt x="395248" y="835154"/>
                  <a:pt x="394915" y="836533"/>
                  <a:pt x="399766" y="840620"/>
                </a:cubicBezTo>
                <a:lnTo>
                  <a:pt x="387978" y="845950"/>
                </a:lnTo>
                <a:lnTo>
                  <a:pt x="386263" y="838534"/>
                </a:lnTo>
                <a:cubicBezTo>
                  <a:pt x="393679" y="836819"/>
                  <a:pt x="394630" y="835297"/>
                  <a:pt x="394939" y="835226"/>
                </a:cubicBezTo>
                <a:close/>
                <a:moveTo>
                  <a:pt x="2155746" y="832961"/>
                </a:moveTo>
                <a:cubicBezTo>
                  <a:pt x="2161834" y="836761"/>
                  <a:pt x="2156317" y="835433"/>
                  <a:pt x="2164306" y="836190"/>
                </a:cubicBezTo>
                <a:lnTo>
                  <a:pt x="2169064" y="845506"/>
                </a:lnTo>
                <a:cubicBezTo>
                  <a:pt x="2165835" y="854065"/>
                  <a:pt x="2165264" y="851593"/>
                  <a:pt x="2164507" y="859580"/>
                </a:cubicBezTo>
                <a:cubicBezTo>
                  <a:pt x="2141117" y="859781"/>
                  <a:pt x="2151575" y="859966"/>
                  <a:pt x="2143773" y="848750"/>
                </a:cubicBezTo>
                <a:cubicBezTo>
                  <a:pt x="2150231" y="831632"/>
                  <a:pt x="2144530" y="840763"/>
                  <a:pt x="2155746" y="832961"/>
                </a:cubicBezTo>
                <a:close/>
                <a:moveTo>
                  <a:pt x="1259688" y="831855"/>
                </a:moveTo>
                <a:lnTo>
                  <a:pt x="1247901" y="837185"/>
                </a:lnTo>
                <a:cubicBezTo>
                  <a:pt x="1243343" y="851259"/>
                  <a:pt x="1249044" y="842129"/>
                  <a:pt x="1242200" y="846316"/>
                </a:cubicBezTo>
                <a:lnTo>
                  <a:pt x="1243343" y="851259"/>
                </a:lnTo>
                <a:lnTo>
                  <a:pt x="1248287" y="850116"/>
                </a:lnTo>
                <a:lnTo>
                  <a:pt x="1248859" y="852588"/>
                </a:lnTo>
                <a:lnTo>
                  <a:pt x="1268263" y="868933"/>
                </a:lnTo>
                <a:lnTo>
                  <a:pt x="1262932" y="857146"/>
                </a:lnTo>
                <a:lnTo>
                  <a:pt x="1260074" y="844786"/>
                </a:lnTo>
                <a:lnTo>
                  <a:pt x="1253803" y="851445"/>
                </a:lnTo>
                <a:lnTo>
                  <a:pt x="1248859" y="852588"/>
                </a:lnTo>
                <a:cubicBezTo>
                  <a:pt x="1252659" y="846501"/>
                  <a:pt x="1252659" y="846501"/>
                  <a:pt x="1255888" y="837942"/>
                </a:cubicBezTo>
                <a:lnTo>
                  <a:pt x="1261403" y="839271"/>
                </a:lnTo>
                <a:close/>
                <a:moveTo>
                  <a:pt x="2254251" y="831013"/>
                </a:moveTo>
                <a:cubicBezTo>
                  <a:pt x="2257109" y="843373"/>
                  <a:pt x="2252922" y="836529"/>
                  <a:pt x="2262624" y="844702"/>
                </a:cubicBezTo>
                <a:cubicBezTo>
                  <a:pt x="2258252" y="848317"/>
                  <a:pt x="2258824" y="850789"/>
                  <a:pt x="2251407" y="852504"/>
                </a:cubicBezTo>
                <a:lnTo>
                  <a:pt x="2248936" y="853076"/>
                </a:lnTo>
                <a:cubicBezTo>
                  <a:pt x="2239049" y="855362"/>
                  <a:pt x="2240949" y="852319"/>
                  <a:pt x="2242277" y="846803"/>
                </a:cubicBezTo>
                <a:lnTo>
                  <a:pt x="2230675" y="841674"/>
                </a:lnTo>
                <a:lnTo>
                  <a:pt x="2239991" y="836915"/>
                </a:lnTo>
                <a:cubicBezTo>
                  <a:pt x="2247406" y="835200"/>
                  <a:pt x="2249878" y="834629"/>
                  <a:pt x="2254251" y="831013"/>
                </a:cubicBezTo>
                <a:close/>
                <a:moveTo>
                  <a:pt x="1193890" y="828842"/>
                </a:moveTo>
                <a:lnTo>
                  <a:pt x="1192561" y="834357"/>
                </a:lnTo>
                <a:lnTo>
                  <a:pt x="1199977" y="832642"/>
                </a:lnTo>
                <a:cubicBezTo>
                  <a:pt x="1201692" y="840058"/>
                  <a:pt x="1203214" y="841008"/>
                  <a:pt x="1203285" y="841318"/>
                </a:cubicBezTo>
                <a:cubicBezTo>
                  <a:pt x="1203356" y="841627"/>
                  <a:pt x="1201977" y="841294"/>
                  <a:pt x="1197892" y="846145"/>
                </a:cubicBezTo>
                <a:lnTo>
                  <a:pt x="1201507" y="850518"/>
                </a:lnTo>
                <a:cubicBezTo>
                  <a:pt x="1196563" y="851661"/>
                  <a:pt x="1181160" y="852619"/>
                  <a:pt x="1180016" y="847675"/>
                </a:cubicBezTo>
                <a:cubicBezTo>
                  <a:pt x="1177730" y="837787"/>
                  <a:pt x="1186474" y="830557"/>
                  <a:pt x="1193890" y="828842"/>
                </a:cubicBezTo>
                <a:close/>
                <a:moveTo>
                  <a:pt x="2557752" y="825929"/>
                </a:moveTo>
                <a:lnTo>
                  <a:pt x="2569926" y="833530"/>
                </a:lnTo>
                <a:lnTo>
                  <a:pt x="2561182" y="840760"/>
                </a:lnTo>
                <a:lnTo>
                  <a:pt x="2555095" y="836960"/>
                </a:lnTo>
                <a:close/>
                <a:moveTo>
                  <a:pt x="229560" y="825296"/>
                </a:moveTo>
                <a:cubicBezTo>
                  <a:pt x="238120" y="828525"/>
                  <a:pt x="230704" y="830239"/>
                  <a:pt x="237548" y="826053"/>
                </a:cubicBezTo>
                <a:lnTo>
                  <a:pt x="251051" y="828138"/>
                </a:lnTo>
                <a:lnTo>
                  <a:pt x="255810" y="837454"/>
                </a:lnTo>
                <a:lnTo>
                  <a:pt x="250680" y="849056"/>
                </a:lnTo>
                <a:cubicBezTo>
                  <a:pt x="234705" y="847543"/>
                  <a:pt x="251823" y="854000"/>
                  <a:pt x="237749" y="849443"/>
                </a:cubicBezTo>
                <a:lnTo>
                  <a:pt x="236420" y="854958"/>
                </a:lnTo>
                <a:lnTo>
                  <a:pt x="217588" y="841085"/>
                </a:lnTo>
                <a:lnTo>
                  <a:pt x="222717" y="829482"/>
                </a:lnTo>
                <a:lnTo>
                  <a:pt x="228233" y="830811"/>
                </a:lnTo>
                <a:close/>
                <a:moveTo>
                  <a:pt x="1281364" y="824239"/>
                </a:moveTo>
                <a:lnTo>
                  <a:pt x="1277563" y="830325"/>
                </a:lnTo>
                <a:lnTo>
                  <a:pt x="1285550" y="831082"/>
                </a:lnTo>
                <a:close/>
                <a:moveTo>
                  <a:pt x="627195" y="821878"/>
                </a:moveTo>
                <a:lnTo>
                  <a:pt x="623966" y="830437"/>
                </a:lnTo>
                <a:lnTo>
                  <a:pt x="622251" y="823022"/>
                </a:lnTo>
                <a:close/>
                <a:moveTo>
                  <a:pt x="725699" y="819931"/>
                </a:moveTo>
                <a:lnTo>
                  <a:pt x="735402" y="828104"/>
                </a:lnTo>
                <a:lnTo>
                  <a:pt x="745289" y="825817"/>
                </a:lnTo>
                <a:lnTo>
                  <a:pt x="749862" y="845592"/>
                </a:lnTo>
                <a:cubicBezTo>
                  <a:pt x="736359" y="843506"/>
                  <a:pt x="750434" y="848064"/>
                  <a:pt x="736931" y="845978"/>
                </a:cubicBezTo>
                <a:lnTo>
                  <a:pt x="733130" y="852065"/>
                </a:lnTo>
                <a:lnTo>
                  <a:pt x="726471" y="845793"/>
                </a:lnTo>
                <a:cubicBezTo>
                  <a:pt x="715256" y="853595"/>
                  <a:pt x="725900" y="843322"/>
                  <a:pt x="714684" y="851123"/>
                </a:cubicBezTo>
                <a:cubicBezTo>
                  <a:pt x="711254" y="836292"/>
                  <a:pt x="721142" y="834005"/>
                  <a:pt x="725699" y="819931"/>
                </a:cubicBezTo>
                <a:close/>
                <a:moveTo>
                  <a:pt x="2470939" y="819313"/>
                </a:moveTo>
                <a:cubicBezTo>
                  <a:pt x="2472318" y="819645"/>
                  <a:pt x="2473222" y="820739"/>
                  <a:pt x="2476551" y="823875"/>
                </a:cubicBezTo>
                <a:cubicBezTo>
                  <a:pt x="2464191" y="826733"/>
                  <a:pt x="2467235" y="828633"/>
                  <a:pt x="2462476" y="819317"/>
                </a:cubicBezTo>
                <a:cubicBezTo>
                  <a:pt x="2467706" y="819410"/>
                  <a:pt x="2469560" y="818981"/>
                  <a:pt x="2470939" y="819313"/>
                </a:cubicBezTo>
                <a:close/>
                <a:moveTo>
                  <a:pt x="821160" y="816084"/>
                </a:moveTo>
                <a:lnTo>
                  <a:pt x="827819" y="822356"/>
                </a:lnTo>
                <a:lnTo>
                  <a:pt x="822875" y="823500"/>
                </a:lnTo>
                <a:close/>
                <a:moveTo>
                  <a:pt x="1193689" y="805452"/>
                </a:moveTo>
                <a:cubicBezTo>
                  <a:pt x="1197969" y="807066"/>
                  <a:pt x="1199205" y="806780"/>
                  <a:pt x="1199276" y="807090"/>
                </a:cubicBezTo>
                <a:cubicBezTo>
                  <a:pt x="1199348" y="807399"/>
                  <a:pt x="1198255" y="808302"/>
                  <a:pt x="1197876" y="812296"/>
                </a:cubicBezTo>
                <a:lnTo>
                  <a:pt x="1202063" y="819140"/>
                </a:lnTo>
                <a:cubicBezTo>
                  <a:pt x="1197691" y="822755"/>
                  <a:pt x="1200734" y="824656"/>
                  <a:pt x="1193318" y="826371"/>
                </a:cubicBezTo>
                <a:lnTo>
                  <a:pt x="1190846" y="826942"/>
                </a:lnTo>
                <a:cubicBezTo>
                  <a:pt x="1180959" y="829229"/>
                  <a:pt x="1190846" y="826942"/>
                  <a:pt x="1182859" y="826185"/>
                </a:cubicBezTo>
                <a:lnTo>
                  <a:pt x="1183044" y="815726"/>
                </a:lnTo>
                <a:cubicBezTo>
                  <a:pt x="1194832" y="810396"/>
                  <a:pt x="1192932" y="813439"/>
                  <a:pt x="1193689" y="805452"/>
                </a:cubicBezTo>
                <a:close/>
                <a:moveTo>
                  <a:pt x="433028" y="804283"/>
                </a:moveTo>
                <a:lnTo>
                  <a:pt x="437215" y="811127"/>
                </a:lnTo>
                <a:lnTo>
                  <a:pt x="437601" y="824058"/>
                </a:lnTo>
                <a:lnTo>
                  <a:pt x="432086" y="822730"/>
                </a:lnTo>
                <a:lnTo>
                  <a:pt x="433229" y="827673"/>
                </a:lnTo>
                <a:lnTo>
                  <a:pt x="420869" y="830531"/>
                </a:lnTo>
                <a:cubicBezTo>
                  <a:pt x="410982" y="832818"/>
                  <a:pt x="420298" y="828060"/>
                  <a:pt x="414025" y="834718"/>
                </a:cubicBezTo>
                <a:lnTo>
                  <a:pt x="412882" y="829775"/>
                </a:lnTo>
                <a:lnTo>
                  <a:pt x="407939" y="830918"/>
                </a:lnTo>
                <a:lnTo>
                  <a:pt x="403752" y="824074"/>
                </a:lnTo>
                <a:lnTo>
                  <a:pt x="405266" y="808099"/>
                </a:lnTo>
                <a:lnTo>
                  <a:pt x="410210" y="806956"/>
                </a:lnTo>
                <a:lnTo>
                  <a:pt x="412681" y="806384"/>
                </a:lnTo>
                <a:lnTo>
                  <a:pt x="420097" y="804669"/>
                </a:lnTo>
                <a:close/>
                <a:moveTo>
                  <a:pt x="1224495" y="801950"/>
                </a:moveTo>
                <a:cubicBezTo>
                  <a:pt x="1225160" y="801836"/>
                  <a:pt x="1225017" y="802276"/>
                  <a:pt x="1224590" y="802538"/>
                </a:cubicBezTo>
                <a:lnTo>
                  <a:pt x="1223835" y="802314"/>
                </a:lnTo>
                <a:close/>
                <a:moveTo>
                  <a:pt x="1132834" y="801297"/>
                </a:moveTo>
                <a:cubicBezTo>
                  <a:pt x="1141393" y="804526"/>
                  <a:pt x="1148052" y="810798"/>
                  <a:pt x="1156611" y="814028"/>
                </a:cubicBezTo>
                <a:cubicBezTo>
                  <a:pt x="1155854" y="822015"/>
                  <a:pt x="1154139" y="814600"/>
                  <a:pt x="1158326" y="821443"/>
                </a:cubicBezTo>
                <a:lnTo>
                  <a:pt x="1156240" y="834946"/>
                </a:lnTo>
                <a:lnTo>
                  <a:pt x="1162327" y="838747"/>
                </a:lnTo>
                <a:lnTo>
                  <a:pt x="1160999" y="844262"/>
                </a:lnTo>
                <a:lnTo>
                  <a:pt x="1149968" y="841605"/>
                </a:lnTo>
                <a:lnTo>
                  <a:pt x="1142366" y="853779"/>
                </a:lnTo>
                <a:lnTo>
                  <a:pt x="1134380" y="853022"/>
                </a:lnTo>
                <a:lnTo>
                  <a:pt x="1133623" y="861009"/>
                </a:lnTo>
                <a:cubicBezTo>
                  <a:pt x="1141610" y="861766"/>
                  <a:pt x="1134194" y="863481"/>
                  <a:pt x="1141038" y="859294"/>
                </a:cubicBezTo>
                <a:lnTo>
                  <a:pt x="1154541" y="861380"/>
                </a:lnTo>
                <a:lnTo>
                  <a:pt x="1158728" y="868224"/>
                </a:lnTo>
                <a:cubicBezTo>
                  <a:pt x="1157971" y="876212"/>
                  <a:pt x="1156827" y="871268"/>
                  <a:pt x="1161014" y="878112"/>
                </a:cubicBezTo>
                <a:lnTo>
                  <a:pt x="1167287" y="871453"/>
                </a:lnTo>
                <a:cubicBezTo>
                  <a:pt x="1174517" y="880197"/>
                  <a:pt x="1164243" y="869553"/>
                  <a:pt x="1172045" y="880768"/>
                </a:cubicBezTo>
                <a:lnTo>
                  <a:pt x="1165201" y="884955"/>
                </a:lnTo>
                <a:lnTo>
                  <a:pt x="1159685" y="883627"/>
                </a:lnTo>
                <a:cubicBezTo>
                  <a:pt x="1159593" y="888856"/>
                  <a:pt x="1158929" y="891614"/>
                  <a:pt x="1157432" y="893588"/>
                </a:cubicBezTo>
                <a:lnTo>
                  <a:pt x="1153319" y="896571"/>
                </a:lnTo>
                <a:lnTo>
                  <a:pt x="1115806" y="896571"/>
                </a:lnTo>
                <a:lnTo>
                  <a:pt x="1115192" y="893916"/>
                </a:lnTo>
                <a:cubicBezTo>
                  <a:pt x="1112905" y="884029"/>
                  <a:pt x="1115192" y="893916"/>
                  <a:pt x="1116521" y="888401"/>
                </a:cubicBezTo>
                <a:lnTo>
                  <a:pt x="1112905" y="884029"/>
                </a:lnTo>
                <a:lnTo>
                  <a:pt x="1117277" y="880414"/>
                </a:lnTo>
                <a:lnTo>
                  <a:pt x="1113662" y="876042"/>
                </a:lnTo>
                <a:lnTo>
                  <a:pt x="1118791" y="864439"/>
                </a:lnTo>
                <a:lnTo>
                  <a:pt x="1124306" y="865768"/>
                </a:lnTo>
                <a:cubicBezTo>
                  <a:pt x="1120877" y="850937"/>
                  <a:pt x="1118219" y="861967"/>
                  <a:pt x="1126392" y="852265"/>
                </a:cubicBezTo>
                <a:lnTo>
                  <a:pt x="1122777" y="847893"/>
                </a:lnTo>
                <a:cubicBezTo>
                  <a:pt x="1124677" y="844849"/>
                  <a:pt x="1126392" y="852265"/>
                  <a:pt x="1124106" y="842377"/>
                </a:cubicBezTo>
                <a:lnTo>
                  <a:pt x="1121819" y="832490"/>
                </a:lnTo>
                <a:lnTo>
                  <a:pt x="1117447" y="836105"/>
                </a:lnTo>
                <a:lnTo>
                  <a:pt x="1112688" y="826790"/>
                </a:lnTo>
                <a:lnTo>
                  <a:pt x="1114017" y="821274"/>
                </a:lnTo>
                <a:lnTo>
                  <a:pt x="1109073" y="822417"/>
                </a:lnTo>
                <a:lnTo>
                  <a:pt x="1107930" y="817473"/>
                </a:lnTo>
                <a:cubicBezTo>
                  <a:pt x="1121433" y="819559"/>
                  <a:pt x="1107358" y="815001"/>
                  <a:pt x="1120861" y="817086"/>
                </a:cubicBezTo>
                <a:cubicBezTo>
                  <a:pt x="1123518" y="806055"/>
                  <a:pt x="1124090" y="808527"/>
                  <a:pt x="1132834" y="801297"/>
                </a:cubicBezTo>
                <a:close/>
                <a:moveTo>
                  <a:pt x="2124925" y="801027"/>
                </a:moveTo>
                <a:lnTo>
                  <a:pt x="2124740" y="811486"/>
                </a:lnTo>
                <a:lnTo>
                  <a:pt x="2128355" y="815859"/>
                </a:lnTo>
                <a:lnTo>
                  <a:pt x="2126455" y="818902"/>
                </a:lnTo>
                <a:cubicBezTo>
                  <a:pt x="2123411" y="817002"/>
                  <a:pt x="2124555" y="821946"/>
                  <a:pt x="2121696" y="809586"/>
                </a:cubicBezTo>
                <a:cubicBezTo>
                  <a:pt x="2119981" y="802170"/>
                  <a:pt x="2120553" y="804642"/>
                  <a:pt x="2124925" y="801027"/>
                </a:cubicBezTo>
                <a:close/>
                <a:moveTo>
                  <a:pt x="708195" y="800542"/>
                </a:moveTo>
                <a:lnTo>
                  <a:pt x="714283" y="804343"/>
                </a:lnTo>
                <a:lnTo>
                  <a:pt x="710482" y="810430"/>
                </a:lnTo>
                <a:lnTo>
                  <a:pt x="704966" y="809101"/>
                </a:lnTo>
                <a:close/>
                <a:moveTo>
                  <a:pt x="2096019" y="799900"/>
                </a:moveTo>
                <a:lnTo>
                  <a:pt x="2090318" y="809031"/>
                </a:lnTo>
                <a:lnTo>
                  <a:pt x="2097734" y="807316"/>
                </a:lnTo>
                <a:close/>
                <a:moveTo>
                  <a:pt x="1222780" y="796120"/>
                </a:moveTo>
                <a:cubicBezTo>
                  <a:pt x="1222259" y="799496"/>
                  <a:pt x="1222497" y="801231"/>
                  <a:pt x="1222973" y="802057"/>
                </a:cubicBezTo>
                <a:lnTo>
                  <a:pt x="1223835" y="802314"/>
                </a:lnTo>
                <a:lnTo>
                  <a:pt x="1219551" y="804679"/>
                </a:lnTo>
                <a:lnTo>
                  <a:pt x="1217836" y="797263"/>
                </a:lnTo>
                <a:close/>
                <a:moveTo>
                  <a:pt x="2139184" y="795125"/>
                </a:moveTo>
                <a:lnTo>
                  <a:pt x="2135384" y="801213"/>
                </a:lnTo>
                <a:lnTo>
                  <a:pt x="2134241" y="796269"/>
                </a:lnTo>
                <a:close/>
                <a:moveTo>
                  <a:pt x="636310" y="793730"/>
                </a:moveTo>
                <a:cubicBezTo>
                  <a:pt x="647341" y="796387"/>
                  <a:pt x="633266" y="791830"/>
                  <a:pt x="646769" y="793915"/>
                </a:cubicBezTo>
                <a:lnTo>
                  <a:pt x="647912" y="798859"/>
                </a:lnTo>
                <a:cubicBezTo>
                  <a:pt x="655900" y="799616"/>
                  <a:pt x="646769" y="793915"/>
                  <a:pt x="657043" y="804560"/>
                </a:cubicBezTo>
                <a:cubicBezTo>
                  <a:pt x="650771" y="811219"/>
                  <a:pt x="652671" y="808175"/>
                  <a:pt x="652485" y="818634"/>
                </a:cubicBezTo>
                <a:cubicBezTo>
                  <a:pt x="645641" y="822821"/>
                  <a:pt x="650013" y="819206"/>
                  <a:pt x="643741" y="825864"/>
                </a:cubicBezTo>
                <a:lnTo>
                  <a:pt x="632138" y="820735"/>
                </a:lnTo>
                <a:lnTo>
                  <a:pt x="627195" y="821878"/>
                </a:lnTo>
                <a:lnTo>
                  <a:pt x="624152" y="819979"/>
                </a:lnTo>
                <a:cubicBezTo>
                  <a:pt x="627381" y="811420"/>
                  <a:pt x="629095" y="818835"/>
                  <a:pt x="624909" y="811991"/>
                </a:cubicBezTo>
                <a:lnTo>
                  <a:pt x="625666" y="804004"/>
                </a:lnTo>
                <a:cubicBezTo>
                  <a:pt x="634981" y="799245"/>
                  <a:pt x="633081" y="802289"/>
                  <a:pt x="636310" y="793730"/>
                </a:cubicBezTo>
                <a:close/>
                <a:moveTo>
                  <a:pt x="1216693" y="792320"/>
                </a:moveTo>
                <a:lnTo>
                  <a:pt x="1217836" y="797263"/>
                </a:lnTo>
                <a:lnTo>
                  <a:pt x="1206805" y="794606"/>
                </a:lnTo>
                <a:close/>
                <a:moveTo>
                  <a:pt x="1083767" y="791811"/>
                </a:moveTo>
                <a:lnTo>
                  <a:pt x="1088340" y="811586"/>
                </a:lnTo>
                <a:lnTo>
                  <a:pt x="1075409" y="811973"/>
                </a:lnTo>
                <a:cubicBezTo>
                  <a:pt x="1078066" y="800941"/>
                  <a:pt x="1077494" y="798470"/>
                  <a:pt x="1083767" y="791811"/>
                </a:cubicBezTo>
                <a:close/>
                <a:moveTo>
                  <a:pt x="648669" y="790872"/>
                </a:moveTo>
                <a:lnTo>
                  <a:pt x="646769" y="793915"/>
                </a:lnTo>
                <a:lnTo>
                  <a:pt x="646197" y="791443"/>
                </a:lnTo>
                <a:close/>
                <a:moveTo>
                  <a:pt x="677003" y="789527"/>
                </a:moveTo>
                <a:lnTo>
                  <a:pt x="684234" y="798272"/>
                </a:lnTo>
                <a:lnTo>
                  <a:pt x="684805" y="800744"/>
                </a:lnTo>
                <a:lnTo>
                  <a:pt x="671874" y="801130"/>
                </a:lnTo>
                <a:lnTo>
                  <a:pt x="670731" y="796186"/>
                </a:lnTo>
                <a:close/>
                <a:moveTo>
                  <a:pt x="1142907" y="788551"/>
                </a:moveTo>
                <a:lnTo>
                  <a:pt x="1144622" y="795967"/>
                </a:lnTo>
                <a:lnTo>
                  <a:pt x="1137963" y="789694"/>
                </a:lnTo>
                <a:close/>
                <a:moveTo>
                  <a:pt x="1200146" y="788334"/>
                </a:moveTo>
                <a:lnTo>
                  <a:pt x="1196346" y="794422"/>
                </a:lnTo>
                <a:lnTo>
                  <a:pt x="1195202" y="789478"/>
                </a:lnTo>
                <a:close/>
                <a:moveTo>
                  <a:pt x="1259858" y="787546"/>
                </a:moveTo>
                <a:lnTo>
                  <a:pt x="1254157" y="796677"/>
                </a:lnTo>
                <a:lnTo>
                  <a:pt x="1257772" y="801050"/>
                </a:lnTo>
                <a:lnTo>
                  <a:pt x="1257015" y="809036"/>
                </a:lnTo>
                <a:cubicBezTo>
                  <a:pt x="1264246" y="817781"/>
                  <a:pt x="1264246" y="817781"/>
                  <a:pt x="1257973" y="824440"/>
                </a:cubicBezTo>
                <a:lnTo>
                  <a:pt x="1253214" y="815123"/>
                </a:lnTo>
                <a:lnTo>
                  <a:pt x="1254543" y="809608"/>
                </a:lnTo>
                <a:cubicBezTo>
                  <a:pt x="1245413" y="803908"/>
                  <a:pt x="1249600" y="810751"/>
                  <a:pt x="1246742" y="798392"/>
                </a:cubicBezTo>
                <a:cubicBezTo>
                  <a:pt x="1241041" y="807522"/>
                  <a:pt x="1241798" y="799535"/>
                  <a:pt x="1247128" y="811323"/>
                </a:cubicBezTo>
                <a:cubicBezTo>
                  <a:pt x="1247128" y="811323"/>
                  <a:pt x="1243328" y="817410"/>
                  <a:pt x="1243899" y="819882"/>
                </a:cubicBezTo>
                <a:cubicBezTo>
                  <a:pt x="1245614" y="827298"/>
                  <a:pt x="1248086" y="826726"/>
                  <a:pt x="1251701" y="831098"/>
                </a:cubicBezTo>
                <a:cubicBezTo>
                  <a:pt x="1260445" y="823868"/>
                  <a:pt x="1249801" y="834141"/>
                  <a:pt x="1261017" y="826340"/>
                </a:cubicBezTo>
                <a:lnTo>
                  <a:pt x="1269576" y="829568"/>
                </a:lnTo>
                <a:lnTo>
                  <a:pt x="1269190" y="816637"/>
                </a:lnTo>
                <a:cubicBezTo>
                  <a:pt x="1277177" y="817394"/>
                  <a:pt x="1269761" y="819109"/>
                  <a:pt x="1276605" y="814922"/>
                </a:cubicBezTo>
                <a:cubicBezTo>
                  <a:pt x="1269375" y="806178"/>
                  <a:pt x="1259302" y="818924"/>
                  <a:pt x="1265760" y="801806"/>
                </a:cubicBezTo>
                <a:lnTo>
                  <a:pt x="1262145" y="797434"/>
                </a:lnTo>
                <a:close/>
                <a:moveTo>
                  <a:pt x="1181700" y="787392"/>
                </a:moveTo>
                <a:lnTo>
                  <a:pt x="1190831" y="793093"/>
                </a:lnTo>
                <a:lnTo>
                  <a:pt x="1183415" y="794808"/>
                </a:lnTo>
                <a:close/>
                <a:moveTo>
                  <a:pt x="449374" y="784878"/>
                </a:moveTo>
                <a:lnTo>
                  <a:pt x="446145" y="793437"/>
                </a:lnTo>
                <a:lnTo>
                  <a:pt x="444430" y="786021"/>
                </a:lnTo>
                <a:close/>
                <a:moveTo>
                  <a:pt x="2144314" y="783523"/>
                </a:moveTo>
                <a:lnTo>
                  <a:pt x="2146029" y="790938"/>
                </a:lnTo>
                <a:cubicBezTo>
                  <a:pt x="2140513" y="789610"/>
                  <a:pt x="2143557" y="791510"/>
                  <a:pt x="2139370" y="784666"/>
                </a:cubicBezTo>
                <a:close/>
                <a:moveTo>
                  <a:pt x="906718" y="780673"/>
                </a:moveTo>
                <a:lnTo>
                  <a:pt x="916421" y="788846"/>
                </a:lnTo>
                <a:lnTo>
                  <a:pt x="914520" y="791890"/>
                </a:lnTo>
                <a:lnTo>
                  <a:pt x="901589" y="792276"/>
                </a:lnTo>
                <a:close/>
                <a:moveTo>
                  <a:pt x="1164011" y="778462"/>
                </a:moveTo>
                <a:lnTo>
                  <a:pt x="1165154" y="783406"/>
                </a:lnTo>
                <a:lnTo>
                  <a:pt x="1157738" y="785121"/>
                </a:lnTo>
                <a:close/>
                <a:moveTo>
                  <a:pt x="684295" y="777425"/>
                </a:moveTo>
                <a:cubicBezTo>
                  <a:pt x="685365" y="777828"/>
                  <a:pt x="687647" y="779254"/>
                  <a:pt x="695063" y="777539"/>
                </a:cubicBezTo>
                <a:lnTo>
                  <a:pt x="695635" y="780010"/>
                </a:lnTo>
                <a:lnTo>
                  <a:pt x="680803" y="783440"/>
                </a:lnTo>
                <a:cubicBezTo>
                  <a:pt x="683368" y="777639"/>
                  <a:pt x="683225" y="777021"/>
                  <a:pt x="684295" y="777425"/>
                </a:cubicBezTo>
                <a:close/>
                <a:moveTo>
                  <a:pt x="650755" y="777369"/>
                </a:moveTo>
                <a:lnTo>
                  <a:pt x="657985" y="786113"/>
                </a:lnTo>
                <a:lnTo>
                  <a:pt x="654185" y="792200"/>
                </a:lnTo>
                <a:lnTo>
                  <a:pt x="648669" y="790872"/>
                </a:lnTo>
                <a:lnTo>
                  <a:pt x="645054" y="786499"/>
                </a:lnTo>
                <a:close/>
                <a:moveTo>
                  <a:pt x="1260043" y="777087"/>
                </a:moveTo>
                <a:cubicBezTo>
                  <a:pt x="1262902" y="789447"/>
                  <a:pt x="1258715" y="782603"/>
                  <a:pt x="1267845" y="788303"/>
                </a:cubicBezTo>
                <a:cubicBezTo>
                  <a:pt x="1268224" y="784310"/>
                  <a:pt x="1268127" y="781077"/>
                  <a:pt x="1267009" y="779057"/>
                </a:cubicBezTo>
                <a:cubicBezTo>
                  <a:pt x="1265891" y="777037"/>
                  <a:pt x="1263751" y="776230"/>
                  <a:pt x="1260043" y="777087"/>
                </a:cubicBezTo>
                <a:close/>
                <a:moveTo>
                  <a:pt x="1054950" y="776991"/>
                </a:moveTo>
                <a:cubicBezTo>
                  <a:pt x="1057565" y="777038"/>
                  <a:pt x="1059705" y="777845"/>
                  <a:pt x="1063034" y="780981"/>
                </a:cubicBezTo>
                <a:cubicBezTo>
                  <a:pt x="1054290" y="788212"/>
                  <a:pt x="1056762" y="787640"/>
                  <a:pt x="1053533" y="796199"/>
                </a:cubicBezTo>
                <a:lnTo>
                  <a:pt x="1041174" y="799057"/>
                </a:lnTo>
                <a:lnTo>
                  <a:pt x="1038887" y="789169"/>
                </a:lnTo>
                <a:lnTo>
                  <a:pt x="1037744" y="784226"/>
                </a:lnTo>
                <a:lnTo>
                  <a:pt x="1044016" y="777567"/>
                </a:lnTo>
                <a:cubicBezTo>
                  <a:pt x="1049246" y="777660"/>
                  <a:pt x="1052335" y="776945"/>
                  <a:pt x="1054950" y="776991"/>
                </a:cubicBezTo>
                <a:close/>
                <a:moveTo>
                  <a:pt x="1197288" y="775975"/>
                </a:moveTo>
                <a:cubicBezTo>
                  <a:pt x="1199382" y="779397"/>
                  <a:pt x="1201046" y="780965"/>
                  <a:pt x="1201713" y="782439"/>
                </a:cubicBezTo>
                <a:cubicBezTo>
                  <a:pt x="1202378" y="783912"/>
                  <a:pt x="1202047" y="785291"/>
                  <a:pt x="1200146" y="788334"/>
                </a:cubicBezTo>
                <a:lnTo>
                  <a:pt x="1191587" y="785105"/>
                </a:lnTo>
                <a:lnTo>
                  <a:pt x="1190444" y="780162"/>
                </a:lnTo>
                <a:close/>
                <a:moveTo>
                  <a:pt x="1138905" y="771248"/>
                </a:moveTo>
                <a:lnTo>
                  <a:pt x="1140620" y="778664"/>
                </a:lnTo>
                <a:lnTo>
                  <a:pt x="1133961" y="772391"/>
                </a:lnTo>
                <a:close/>
                <a:moveTo>
                  <a:pt x="951213" y="770383"/>
                </a:moveTo>
                <a:cubicBezTo>
                  <a:pt x="950456" y="778371"/>
                  <a:pt x="948741" y="770955"/>
                  <a:pt x="952928" y="777799"/>
                </a:cubicBezTo>
                <a:cubicBezTo>
                  <a:pt x="943040" y="780086"/>
                  <a:pt x="938096" y="781229"/>
                  <a:pt x="936381" y="773813"/>
                </a:cubicBezTo>
                <a:close/>
                <a:moveTo>
                  <a:pt x="422553" y="770248"/>
                </a:moveTo>
                <a:lnTo>
                  <a:pt x="431112" y="773477"/>
                </a:lnTo>
                <a:lnTo>
                  <a:pt x="424840" y="780136"/>
                </a:lnTo>
                <a:close/>
                <a:moveTo>
                  <a:pt x="1146321" y="769533"/>
                </a:moveTo>
                <a:lnTo>
                  <a:pt x="1152408" y="773333"/>
                </a:lnTo>
                <a:lnTo>
                  <a:pt x="1148036" y="776949"/>
                </a:lnTo>
                <a:lnTo>
                  <a:pt x="1142521" y="775620"/>
                </a:lnTo>
                <a:close/>
                <a:moveTo>
                  <a:pt x="877998" y="769087"/>
                </a:moveTo>
                <a:lnTo>
                  <a:pt x="877241" y="777074"/>
                </a:lnTo>
                <a:lnTo>
                  <a:pt x="881428" y="783918"/>
                </a:lnTo>
                <a:lnTo>
                  <a:pt x="867925" y="781833"/>
                </a:lnTo>
                <a:lnTo>
                  <a:pt x="874198" y="775174"/>
                </a:lnTo>
                <a:lnTo>
                  <a:pt x="870582" y="770802"/>
                </a:lnTo>
                <a:close/>
                <a:moveTo>
                  <a:pt x="1297122" y="768512"/>
                </a:moveTo>
                <a:lnTo>
                  <a:pt x="1291421" y="777643"/>
                </a:lnTo>
                <a:lnTo>
                  <a:pt x="1299408" y="778400"/>
                </a:lnTo>
                <a:close/>
                <a:moveTo>
                  <a:pt x="2137269" y="764319"/>
                </a:moveTo>
                <a:lnTo>
                  <a:pt x="2133468" y="770407"/>
                </a:lnTo>
                <a:lnTo>
                  <a:pt x="2132325" y="765463"/>
                </a:lnTo>
                <a:close/>
                <a:moveTo>
                  <a:pt x="1285519" y="763384"/>
                </a:moveTo>
                <a:lnTo>
                  <a:pt x="1279818" y="772514"/>
                </a:lnTo>
                <a:lnTo>
                  <a:pt x="1287806" y="773271"/>
                </a:lnTo>
                <a:close/>
                <a:moveTo>
                  <a:pt x="1165524" y="762488"/>
                </a:moveTo>
                <a:lnTo>
                  <a:pt x="1169140" y="766860"/>
                </a:lnTo>
                <a:lnTo>
                  <a:pt x="1161724" y="768575"/>
                </a:lnTo>
                <a:close/>
                <a:moveTo>
                  <a:pt x="1215229" y="762060"/>
                </a:moveTo>
                <a:cubicBezTo>
                  <a:pt x="1217535" y="762178"/>
                  <a:pt x="1219057" y="763128"/>
                  <a:pt x="1220293" y="762842"/>
                </a:cubicBezTo>
                <a:lnTo>
                  <a:pt x="1215163" y="774445"/>
                </a:lnTo>
                <a:lnTo>
                  <a:pt x="1205461" y="766272"/>
                </a:lnTo>
                <a:cubicBezTo>
                  <a:pt x="1209833" y="762657"/>
                  <a:pt x="1212923" y="761942"/>
                  <a:pt x="1215229" y="762060"/>
                </a:cubicBezTo>
                <a:close/>
                <a:moveTo>
                  <a:pt x="998750" y="761994"/>
                </a:moveTo>
                <a:lnTo>
                  <a:pt x="1000465" y="769410"/>
                </a:lnTo>
                <a:lnTo>
                  <a:pt x="1005409" y="768267"/>
                </a:lnTo>
                <a:cubicBezTo>
                  <a:pt x="1004652" y="776254"/>
                  <a:pt x="1003508" y="771310"/>
                  <a:pt x="1003323" y="781770"/>
                </a:cubicBezTo>
                <a:lnTo>
                  <a:pt x="987348" y="780256"/>
                </a:lnTo>
                <a:lnTo>
                  <a:pt x="984490" y="767896"/>
                </a:lnTo>
                <a:close/>
                <a:moveTo>
                  <a:pt x="1099726" y="759475"/>
                </a:moveTo>
                <a:lnTo>
                  <a:pt x="1101441" y="766891"/>
                </a:lnTo>
                <a:lnTo>
                  <a:pt x="1095926" y="765562"/>
                </a:lnTo>
                <a:close/>
                <a:moveTo>
                  <a:pt x="2164460" y="758032"/>
                </a:moveTo>
                <a:lnTo>
                  <a:pt x="2160087" y="761647"/>
                </a:lnTo>
                <a:cubicBezTo>
                  <a:pt x="2164274" y="768491"/>
                  <a:pt x="2160659" y="764119"/>
                  <a:pt x="2167318" y="770391"/>
                </a:cubicBezTo>
                <a:lnTo>
                  <a:pt x="2155529" y="775721"/>
                </a:lnTo>
                <a:lnTo>
                  <a:pt x="2150014" y="774393"/>
                </a:lnTo>
                <a:cubicBezTo>
                  <a:pt x="2150199" y="763934"/>
                  <a:pt x="2151528" y="758418"/>
                  <a:pt x="2164460" y="758032"/>
                </a:cubicBezTo>
                <a:close/>
                <a:moveTo>
                  <a:pt x="1130532" y="757559"/>
                </a:moveTo>
                <a:lnTo>
                  <a:pt x="1131490" y="772963"/>
                </a:lnTo>
                <a:cubicBezTo>
                  <a:pt x="1118559" y="773349"/>
                  <a:pt x="1125789" y="782093"/>
                  <a:pt x="1117416" y="768405"/>
                </a:cubicBezTo>
                <a:cubicBezTo>
                  <a:pt x="1124260" y="764218"/>
                  <a:pt x="1124260" y="764218"/>
                  <a:pt x="1130532" y="757559"/>
                </a:cubicBezTo>
                <a:close/>
                <a:moveTo>
                  <a:pt x="2112163" y="757105"/>
                </a:moveTo>
                <a:lnTo>
                  <a:pt x="2109690" y="757677"/>
                </a:lnTo>
                <a:lnTo>
                  <a:pt x="2108935" y="765664"/>
                </a:lnTo>
                <a:lnTo>
                  <a:pt x="2102276" y="759392"/>
                </a:lnTo>
                <a:lnTo>
                  <a:pt x="2098475" y="765479"/>
                </a:lnTo>
                <a:lnTo>
                  <a:pt x="2104563" y="769280"/>
                </a:lnTo>
                <a:lnTo>
                  <a:pt x="2108935" y="765664"/>
                </a:lnTo>
                <a:lnTo>
                  <a:pt x="2112365" y="780496"/>
                </a:lnTo>
                <a:lnTo>
                  <a:pt x="2119780" y="778781"/>
                </a:lnTo>
                <a:lnTo>
                  <a:pt x="2112549" y="770037"/>
                </a:lnTo>
                <a:cubicBezTo>
                  <a:pt x="2114450" y="766993"/>
                  <a:pt x="2116165" y="774409"/>
                  <a:pt x="2113878" y="764521"/>
                </a:cubicBezTo>
                <a:close/>
                <a:moveTo>
                  <a:pt x="1262886" y="755597"/>
                </a:moveTo>
                <a:lnTo>
                  <a:pt x="1251098" y="760927"/>
                </a:lnTo>
                <a:lnTo>
                  <a:pt x="1257185" y="764728"/>
                </a:lnTo>
                <a:close/>
                <a:moveTo>
                  <a:pt x="792795" y="749729"/>
                </a:moveTo>
                <a:lnTo>
                  <a:pt x="799454" y="756002"/>
                </a:lnTo>
                <a:lnTo>
                  <a:pt x="792038" y="757716"/>
                </a:lnTo>
                <a:close/>
                <a:moveTo>
                  <a:pt x="2133839" y="749488"/>
                </a:moveTo>
                <a:lnTo>
                  <a:pt x="2141826" y="750245"/>
                </a:lnTo>
                <a:lnTo>
                  <a:pt x="2136126" y="759376"/>
                </a:lnTo>
                <a:close/>
                <a:moveTo>
                  <a:pt x="878369" y="748168"/>
                </a:moveTo>
                <a:lnTo>
                  <a:pt x="882556" y="755012"/>
                </a:lnTo>
                <a:lnTo>
                  <a:pt x="875140" y="756727"/>
                </a:lnTo>
                <a:close/>
                <a:moveTo>
                  <a:pt x="3228" y="747432"/>
                </a:moveTo>
                <a:cubicBezTo>
                  <a:pt x="8744" y="748761"/>
                  <a:pt x="9315" y="751233"/>
                  <a:pt x="16731" y="749518"/>
                </a:cubicBezTo>
                <a:lnTo>
                  <a:pt x="19203" y="748946"/>
                </a:lnTo>
                <a:lnTo>
                  <a:pt x="24147" y="747803"/>
                </a:lnTo>
                <a:lnTo>
                  <a:pt x="32706" y="751032"/>
                </a:lnTo>
                <a:cubicBezTo>
                  <a:pt x="31949" y="759020"/>
                  <a:pt x="30234" y="751604"/>
                  <a:pt x="34421" y="758448"/>
                </a:cubicBezTo>
                <a:lnTo>
                  <a:pt x="31192" y="767006"/>
                </a:lnTo>
                <a:lnTo>
                  <a:pt x="25105" y="763206"/>
                </a:lnTo>
                <a:lnTo>
                  <a:pt x="13888" y="771008"/>
                </a:lnTo>
                <a:cubicBezTo>
                  <a:pt x="10274" y="766636"/>
                  <a:pt x="13317" y="768537"/>
                  <a:pt x="5330" y="767779"/>
                </a:cubicBezTo>
                <a:lnTo>
                  <a:pt x="1715" y="763407"/>
                </a:lnTo>
                <a:cubicBezTo>
                  <a:pt x="2472" y="755420"/>
                  <a:pt x="4187" y="762836"/>
                  <a:pt x="0" y="755991"/>
                </a:cubicBezTo>
                <a:close/>
                <a:moveTo>
                  <a:pt x="263564" y="747122"/>
                </a:moveTo>
                <a:lnTo>
                  <a:pt x="259764" y="753209"/>
                </a:lnTo>
                <a:lnTo>
                  <a:pt x="253677" y="749408"/>
                </a:lnTo>
                <a:close/>
                <a:moveTo>
                  <a:pt x="1144977" y="741199"/>
                </a:moveTo>
                <a:lnTo>
                  <a:pt x="1144792" y="751658"/>
                </a:lnTo>
                <a:lnTo>
                  <a:pt x="1138705" y="747858"/>
                </a:lnTo>
                <a:close/>
                <a:moveTo>
                  <a:pt x="1272387" y="740379"/>
                </a:moveTo>
                <a:cubicBezTo>
                  <a:pt x="1266114" y="747038"/>
                  <a:pt x="1264971" y="742094"/>
                  <a:pt x="1269158" y="748939"/>
                </a:cubicBezTo>
                <a:lnTo>
                  <a:pt x="1271444" y="758826"/>
                </a:lnTo>
                <a:cubicBezTo>
                  <a:pt x="1279617" y="749124"/>
                  <a:pt x="1272773" y="753311"/>
                  <a:pt x="1275430" y="742280"/>
                </a:cubicBezTo>
                <a:close/>
                <a:moveTo>
                  <a:pt x="1066248" y="738572"/>
                </a:moveTo>
                <a:cubicBezTo>
                  <a:pt x="1070812" y="741423"/>
                  <a:pt x="1072048" y="741137"/>
                  <a:pt x="1072500" y="741684"/>
                </a:cubicBezTo>
                <a:cubicBezTo>
                  <a:pt x="1072952" y="742230"/>
                  <a:pt x="1072620" y="743609"/>
                  <a:pt x="1074049" y="749789"/>
                </a:cubicBezTo>
                <a:lnTo>
                  <a:pt x="1064162" y="752076"/>
                </a:lnTo>
                <a:close/>
                <a:moveTo>
                  <a:pt x="776840" y="738446"/>
                </a:moveTo>
                <a:cubicBezTo>
                  <a:pt x="778528" y="738707"/>
                  <a:pt x="780050" y="739657"/>
                  <a:pt x="780621" y="742129"/>
                </a:cubicBezTo>
                <a:cubicBezTo>
                  <a:pt x="782336" y="749544"/>
                  <a:pt x="779864" y="750116"/>
                  <a:pt x="778536" y="755632"/>
                </a:cubicBezTo>
                <a:cubicBezTo>
                  <a:pt x="776064" y="756203"/>
                  <a:pt x="770548" y="754875"/>
                  <a:pt x="769405" y="749931"/>
                </a:cubicBezTo>
                <a:cubicBezTo>
                  <a:pt x="768261" y="744987"/>
                  <a:pt x="767690" y="742515"/>
                  <a:pt x="772062" y="738900"/>
                </a:cubicBezTo>
                <a:cubicBezTo>
                  <a:pt x="773298" y="738614"/>
                  <a:pt x="775152" y="738185"/>
                  <a:pt x="776840" y="738446"/>
                </a:cubicBezTo>
                <a:close/>
                <a:moveTo>
                  <a:pt x="618219" y="738020"/>
                </a:moveTo>
                <a:lnTo>
                  <a:pt x="620505" y="747908"/>
                </a:lnTo>
                <a:cubicBezTo>
                  <a:pt x="611189" y="752666"/>
                  <a:pt x="615561" y="749051"/>
                  <a:pt x="609289" y="755710"/>
                </a:cubicBezTo>
                <a:lnTo>
                  <a:pt x="605674" y="751337"/>
                </a:lnTo>
                <a:lnTo>
                  <a:pt x="614990" y="746579"/>
                </a:lnTo>
                <a:cubicBezTo>
                  <a:pt x="613275" y="739163"/>
                  <a:pt x="614418" y="744107"/>
                  <a:pt x="618219" y="738020"/>
                </a:cubicBezTo>
                <a:close/>
                <a:moveTo>
                  <a:pt x="1211533" y="736223"/>
                </a:moveTo>
                <a:lnTo>
                  <a:pt x="1216863" y="748011"/>
                </a:lnTo>
                <a:cubicBezTo>
                  <a:pt x="1203360" y="745926"/>
                  <a:pt x="1210019" y="752198"/>
                  <a:pt x="1200316" y="744025"/>
                </a:cubicBezTo>
                <a:close/>
                <a:moveTo>
                  <a:pt x="270594" y="732476"/>
                </a:moveTo>
                <a:lnTo>
                  <a:pt x="272881" y="742364"/>
                </a:lnTo>
                <a:lnTo>
                  <a:pt x="265465" y="744079"/>
                </a:lnTo>
                <a:lnTo>
                  <a:pt x="264321" y="739135"/>
                </a:lnTo>
                <a:close/>
                <a:moveTo>
                  <a:pt x="2187077" y="731969"/>
                </a:moveTo>
                <a:lnTo>
                  <a:pt x="2187649" y="734440"/>
                </a:lnTo>
                <a:lnTo>
                  <a:pt x="2192592" y="733297"/>
                </a:lnTo>
                <a:lnTo>
                  <a:pt x="2183663" y="750987"/>
                </a:lnTo>
                <a:lnTo>
                  <a:pt x="2173203" y="750802"/>
                </a:lnTo>
                <a:lnTo>
                  <a:pt x="2164073" y="745101"/>
                </a:lnTo>
                <a:cubicBezTo>
                  <a:pt x="2170917" y="740914"/>
                  <a:pt x="2165973" y="742057"/>
                  <a:pt x="2173960" y="742814"/>
                </a:cubicBezTo>
                <a:lnTo>
                  <a:pt x="2172245" y="735398"/>
                </a:lnTo>
                <a:cubicBezTo>
                  <a:pt x="2180233" y="736155"/>
                  <a:pt x="2182705" y="735584"/>
                  <a:pt x="2187077" y="731969"/>
                </a:cubicBezTo>
                <a:close/>
                <a:moveTo>
                  <a:pt x="2528042" y="731240"/>
                </a:moveTo>
                <a:cubicBezTo>
                  <a:pt x="2532986" y="730097"/>
                  <a:pt x="2536601" y="734469"/>
                  <a:pt x="2539645" y="736369"/>
                </a:cubicBezTo>
                <a:lnTo>
                  <a:pt x="2524813" y="739799"/>
                </a:lnTo>
                <a:cubicBezTo>
                  <a:pt x="2524241" y="737327"/>
                  <a:pt x="2523098" y="732383"/>
                  <a:pt x="2528042" y="731240"/>
                </a:cubicBezTo>
                <a:close/>
                <a:moveTo>
                  <a:pt x="1179012" y="730724"/>
                </a:moveTo>
                <a:lnTo>
                  <a:pt x="1179398" y="743655"/>
                </a:lnTo>
                <a:lnTo>
                  <a:pt x="1170267" y="737955"/>
                </a:lnTo>
                <a:close/>
                <a:moveTo>
                  <a:pt x="972872" y="728917"/>
                </a:moveTo>
                <a:lnTo>
                  <a:pt x="974587" y="736333"/>
                </a:lnTo>
                <a:lnTo>
                  <a:pt x="986374" y="731003"/>
                </a:lnTo>
                <a:lnTo>
                  <a:pt x="984289" y="744506"/>
                </a:lnTo>
                <a:lnTo>
                  <a:pt x="974586" y="736333"/>
                </a:lnTo>
                <a:lnTo>
                  <a:pt x="964699" y="738620"/>
                </a:lnTo>
                <a:close/>
                <a:moveTo>
                  <a:pt x="862765" y="725736"/>
                </a:moveTo>
                <a:lnTo>
                  <a:pt x="868852" y="729536"/>
                </a:lnTo>
                <a:lnTo>
                  <a:pt x="861436" y="731251"/>
                </a:lnTo>
                <a:close/>
                <a:moveTo>
                  <a:pt x="102104" y="724567"/>
                </a:moveTo>
                <a:lnTo>
                  <a:pt x="105719" y="728939"/>
                </a:lnTo>
                <a:lnTo>
                  <a:pt x="110091" y="725324"/>
                </a:lnTo>
                <a:lnTo>
                  <a:pt x="125309" y="734825"/>
                </a:lnTo>
                <a:cubicBezTo>
                  <a:pt x="119423" y="754415"/>
                  <a:pt x="127024" y="742241"/>
                  <a:pt x="111435" y="753658"/>
                </a:cubicBezTo>
                <a:lnTo>
                  <a:pt x="106491" y="754801"/>
                </a:lnTo>
                <a:cubicBezTo>
                  <a:pt x="96604" y="757088"/>
                  <a:pt x="99076" y="756516"/>
                  <a:pt x="95460" y="752144"/>
                </a:cubicBezTo>
                <a:lnTo>
                  <a:pt x="81957" y="750059"/>
                </a:lnTo>
                <a:lnTo>
                  <a:pt x="73028" y="767748"/>
                </a:lnTo>
                <a:lnTo>
                  <a:pt x="67513" y="766419"/>
                </a:lnTo>
                <a:lnTo>
                  <a:pt x="63712" y="772506"/>
                </a:lnTo>
                <a:lnTo>
                  <a:pt x="55153" y="769278"/>
                </a:lnTo>
                <a:lnTo>
                  <a:pt x="56296" y="774221"/>
                </a:lnTo>
                <a:cubicBezTo>
                  <a:pt x="56296" y="774221"/>
                  <a:pt x="50781" y="772893"/>
                  <a:pt x="50781" y="772893"/>
                </a:cubicBezTo>
                <a:cubicBezTo>
                  <a:pt x="40894" y="775179"/>
                  <a:pt x="50210" y="770421"/>
                  <a:pt x="43937" y="777080"/>
                </a:cubicBezTo>
                <a:lnTo>
                  <a:pt x="42222" y="769664"/>
                </a:lnTo>
                <a:cubicBezTo>
                  <a:pt x="50781" y="772893"/>
                  <a:pt x="45266" y="771564"/>
                  <a:pt x="47165" y="768521"/>
                </a:cubicBezTo>
                <a:cubicBezTo>
                  <a:pt x="50966" y="762433"/>
                  <a:pt x="53253" y="772321"/>
                  <a:pt x="46022" y="763577"/>
                </a:cubicBezTo>
                <a:lnTo>
                  <a:pt x="50966" y="762433"/>
                </a:lnTo>
                <a:lnTo>
                  <a:pt x="48108" y="750074"/>
                </a:lnTo>
                <a:cubicBezTo>
                  <a:pt x="48108" y="750074"/>
                  <a:pt x="53623" y="751403"/>
                  <a:pt x="53623" y="751403"/>
                </a:cubicBezTo>
                <a:cubicBezTo>
                  <a:pt x="63511" y="749116"/>
                  <a:pt x="53623" y="751403"/>
                  <a:pt x="57996" y="747788"/>
                </a:cubicBezTo>
                <a:cubicBezTo>
                  <a:pt x="65983" y="748545"/>
                  <a:pt x="68455" y="747973"/>
                  <a:pt x="72827" y="744358"/>
                </a:cubicBezTo>
                <a:cubicBezTo>
                  <a:pt x="77014" y="751202"/>
                  <a:pt x="77014" y="751202"/>
                  <a:pt x="89373" y="748344"/>
                </a:cubicBezTo>
                <a:cubicBezTo>
                  <a:pt x="83286" y="744543"/>
                  <a:pt x="77199" y="740743"/>
                  <a:pt x="73012" y="733899"/>
                </a:cubicBezTo>
                <a:lnTo>
                  <a:pt x="91459" y="734841"/>
                </a:lnTo>
                <a:lnTo>
                  <a:pt x="94689" y="726282"/>
                </a:lnTo>
                <a:cubicBezTo>
                  <a:pt x="102675" y="727039"/>
                  <a:pt x="95260" y="728753"/>
                  <a:pt x="102104" y="724567"/>
                </a:cubicBezTo>
                <a:close/>
                <a:moveTo>
                  <a:pt x="2143525" y="723811"/>
                </a:moveTo>
                <a:lnTo>
                  <a:pt x="2145240" y="731227"/>
                </a:lnTo>
                <a:cubicBezTo>
                  <a:pt x="2139724" y="729898"/>
                  <a:pt x="2142768" y="731799"/>
                  <a:pt x="2138581" y="724955"/>
                </a:cubicBezTo>
                <a:close/>
                <a:moveTo>
                  <a:pt x="1197643" y="721207"/>
                </a:moveTo>
                <a:lnTo>
                  <a:pt x="1200687" y="723107"/>
                </a:lnTo>
                <a:lnTo>
                  <a:pt x="1199930" y="731095"/>
                </a:lnTo>
                <a:lnTo>
                  <a:pt x="1188327" y="725966"/>
                </a:lnTo>
                <a:close/>
                <a:moveTo>
                  <a:pt x="540742" y="721107"/>
                </a:moveTo>
                <a:cubicBezTo>
                  <a:pt x="541158" y="721500"/>
                  <a:pt x="541438" y="722004"/>
                  <a:pt x="540816" y="721782"/>
                </a:cubicBezTo>
                <a:lnTo>
                  <a:pt x="539848" y="721111"/>
                </a:lnTo>
                <a:close/>
                <a:moveTo>
                  <a:pt x="2585466" y="720564"/>
                </a:moveTo>
                <a:lnTo>
                  <a:pt x="2597641" y="728165"/>
                </a:lnTo>
                <a:lnTo>
                  <a:pt x="2594412" y="736724"/>
                </a:lnTo>
                <a:cubicBezTo>
                  <a:pt x="2588896" y="735396"/>
                  <a:pt x="2593841" y="734253"/>
                  <a:pt x="2586997" y="738439"/>
                </a:cubicBezTo>
                <a:lnTo>
                  <a:pt x="2585282" y="731024"/>
                </a:lnTo>
                <a:cubicBezTo>
                  <a:pt x="2583567" y="723608"/>
                  <a:pt x="2584138" y="726080"/>
                  <a:pt x="2585466" y="720564"/>
                </a:cubicBezTo>
                <a:close/>
                <a:moveTo>
                  <a:pt x="1082593" y="719169"/>
                </a:moveTo>
                <a:lnTo>
                  <a:pt x="1092295" y="727341"/>
                </a:lnTo>
                <a:lnTo>
                  <a:pt x="1086023" y="734000"/>
                </a:lnTo>
                <a:close/>
                <a:moveTo>
                  <a:pt x="678872" y="718785"/>
                </a:moveTo>
                <a:lnTo>
                  <a:pt x="678686" y="729244"/>
                </a:lnTo>
                <a:lnTo>
                  <a:pt x="672599" y="725444"/>
                </a:lnTo>
                <a:close/>
                <a:moveTo>
                  <a:pt x="2368869" y="718573"/>
                </a:moveTo>
                <a:lnTo>
                  <a:pt x="2368683" y="729031"/>
                </a:lnTo>
                <a:lnTo>
                  <a:pt x="2363167" y="727704"/>
                </a:lnTo>
                <a:lnTo>
                  <a:pt x="2367540" y="724088"/>
                </a:lnTo>
                <a:lnTo>
                  <a:pt x="2366335" y="722632"/>
                </a:lnTo>
                <a:close/>
                <a:moveTo>
                  <a:pt x="72055" y="718496"/>
                </a:moveTo>
                <a:lnTo>
                  <a:pt x="83658" y="723625"/>
                </a:lnTo>
                <a:lnTo>
                  <a:pt x="70726" y="724011"/>
                </a:lnTo>
                <a:close/>
                <a:moveTo>
                  <a:pt x="535487" y="718091"/>
                </a:moveTo>
                <a:lnTo>
                  <a:pt x="539848" y="721111"/>
                </a:lnTo>
                <a:cubicBezTo>
                  <a:pt x="539922" y="721786"/>
                  <a:pt x="540624" y="723413"/>
                  <a:pt x="542718" y="726835"/>
                </a:cubicBezTo>
                <a:lnTo>
                  <a:pt x="547090" y="723220"/>
                </a:lnTo>
                <a:lnTo>
                  <a:pt x="551849" y="732536"/>
                </a:lnTo>
                <a:lnTo>
                  <a:pt x="549191" y="743566"/>
                </a:lnTo>
                <a:lnTo>
                  <a:pt x="545962" y="752125"/>
                </a:lnTo>
                <a:lnTo>
                  <a:pt x="541018" y="753269"/>
                </a:lnTo>
                <a:lnTo>
                  <a:pt x="538546" y="753840"/>
                </a:lnTo>
                <a:lnTo>
                  <a:pt x="533603" y="754984"/>
                </a:lnTo>
                <a:lnTo>
                  <a:pt x="529231" y="758599"/>
                </a:lnTo>
                <a:lnTo>
                  <a:pt x="520672" y="755370"/>
                </a:lnTo>
                <a:lnTo>
                  <a:pt x="516299" y="758985"/>
                </a:lnTo>
                <a:lnTo>
                  <a:pt x="534561" y="770386"/>
                </a:lnTo>
                <a:cubicBezTo>
                  <a:pt x="536461" y="767343"/>
                  <a:pt x="536461" y="767343"/>
                  <a:pt x="541404" y="766200"/>
                </a:cubicBezTo>
                <a:cubicBezTo>
                  <a:pt x="543876" y="765629"/>
                  <a:pt x="575640" y="779115"/>
                  <a:pt x="581156" y="780444"/>
                </a:cubicBezTo>
                <a:lnTo>
                  <a:pt x="579827" y="785959"/>
                </a:lnTo>
                <a:lnTo>
                  <a:pt x="588386" y="789188"/>
                </a:lnTo>
                <a:lnTo>
                  <a:pt x="590101" y="796603"/>
                </a:lnTo>
                <a:lnTo>
                  <a:pt x="595617" y="797932"/>
                </a:lnTo>
                <a:lnTo>
                  <a:pt x="599804" y="804776"/>
                </a:lnTo>
                <a:cubicBezTo>
                  <a:pt x="599618" y="815235"/>
                  <a:pt x="603990" y="811620"/>
                  <a:pt x="601333" y="822651"/>
                </a:cubicBezTo>
                <a:cubicBezTo>
                  <a:pt x="609892" y="825880"/>
                  <a:pt x="606849" y="823979"/>
                  <a:pt x="611607" y="833296"/>
                </a:cubicBezTo>
                <a:cubicBezTo>
                  <a:pt x="595447" y="842241"/>
                  <a:pt x="606478" y="844898"/>
                  <a:pt x="596405" y="857644"/>
                </a:cubicBezTo>
                <a:lnTo>
                  <a:pt x="598120" y="865059"/>
                </a:lnTo>
                <a:lnTo>
                  <a:pt x="586904" y="872861"/>
                </a:lnTo>
                <a:lnTo>
                  <a:pt x="579488" y="874576"/>
                </a:lnTo>
                <a:cubicBezTo>
                  <a:pt x="574359" y="886178"/>
                  <a:pt x="578159" y="880091"/>
                  <a:pt x="569415" y="887322"/>
                </a:cubicBezTo>
                <a:lnTo>
                  <a:pt x="563900" y="885993"/>
                </a:lnTo>
                <a:lnTo>
                  <a:pt x="557056" y="890180"/>
                </a:lnTo>
                <a:lnTo>
                  <a:pt x="551540" y="888851"/>
                </a:lnTo>
                <a:lnTo>
                  <a:pt x="546596" y="889994"/>
                </a:lnTo>
                <a:cubicBezTo>
                  <a:pt x="536709" y="892281"/>
                  <a:pt x="546025" y="887523"/>
                  <a:pt x="539752" y="894181"/>
                </a:cubicBezTo>
                <a:cubicBezTo>
                  <a:pt x="536138" y="889809"/>
                  <a:pt x="538609" y="889237"/>
                  <a:pt x="531194" y="890952"/>
                </a:cubicBezTo>
                <a:lnTo>
                  <a:pt x="526250" y="892096"/>
                </a:lnTo>
                <a:cubicBezTo>
                  <a:pt x="515219" y="889439"/>
                  <a:pt x="506661" y="886210"/>
                  <a:pt x="501330" y="874422"/>
                </a:cubicBezTo>
                <a:cubicBezTo>
                  <a:pt x="488399" y="874808"/>
                  <a:pt x="491443" y="876709"/>
                  <a:pt x="487256" y="869865"/>
                </a:cubicBezTo>
                <a:lnTo>
                  <a:pt x="473567" y="878238"/>
                </a:lnTo>
                <a:lnTo>
                  <a:pt x="468052" y="876909"/>
                </a:lnTo>
                <a:lnTo>
                  <a:pt x="463109" y="878053"/>
                </a:lnTo>
                <a:lnTo>
                  <a:pt x="455693" y="879768"/>
                </a:lnTo>
                <a:lnTo>
                  <a:pt x="450749" y="880911"/>
                </a:lnTo>
                <a:lnTo>
                  <a:pt x="442947" y="869695"/>
                </a:lnTo>
                <a:cubicBezTo>
                  <a:pt x="444275" y="864180"/>
                  <a:pt x="449976" y="855049"/>
                  <a:pt x="454920" y="853906"/>
                </a:cubicBezTo>
                <a:cubicBezTo>
                  <a:pt x="462336" y="852191"/>
                  <a:pt x="463479" y="857135"/>
                  <a:pt x="475838" y="854276"/>
                </a:cubicBezTo>
                <a:cubicBezTo>
                  <a:pt x="468036" y="843061"/>
                  <a:pt x="478310" y="853705"/>
                  <a:pt x="470508" y="842489"/>
                </a:cubicBezTo>
                <a:lnTo>
                  <a:pt x="472765" y="838097"/>
                </a:lnTo>
                <a:lnTo>
                  <a:pt x="476781" y="835830"/>
                </a:lnTo>
                <a:cubicBezTo>
                  <a:pt x="472779" y="818527"/>
                  <a:pt x="480581" y="829743"/>
                  <a:pt x="477723" y="817383"/>
                </a:cubicBezTo>
                <a:lnTo>
                  <a:pt x="477152" y="814911"/>
                </a:lnTo>
                <a:lnTo>
                  <a:pt x="476008" y="809968"/>
                </a:lnTo>
                <a:lnTo>
                  <a:pt x="483609" y="797794"/>
                </a:lnTo>
                <a:lnTo>
                  <a:pt x="481894" y="790378"/>
                </a:lnTo>
                <a:lnTo>
                  <a:pt x="488166" y="783719"/>
                </a:lnTo>
                <a:cubicBezTo>
                  <a:pt x="485123" y="781819"/>
                  <a:pt x="481508" y="777447"/>
                  <a:pt x="488924" y="775733"/>
                </a:cubicBezTo>
                <a:cubicBezTo>
                  <a:pt x="498811" y="773446"/>
                  <a:pt x="488924" y="775733"/>
                  <a:pt x="496911" y="776490"/>
                </a:cubicBezTo>
                <a:lnTo>
                  <a:pt x="503755" y="772303"/>
                </a:lnTo>
                <a:lnTo>
                  <a:pt x="495381" y="758614"/>
                </a:lnTo>
                <a:lnTo>
                  <a:pt x="494238" y="753670"/>
                </a:lnTo>
                <a:cubicBezTo>
                  <a:pt x="492523" y="746255"/>
                  <a:pt x="496896" y="742640"/>
                  <a:pt x="501268" y="739025"/>
                </a:cubicBezTo>
                <a:lnTo>
                  <a:pt x="509255" y="739782"/>
                </a:lnTo>
                <a:lnTo>
                  <a:pt x="513627" y="736167"/>
                </a:lnTo>
                <a:lnTo>
                  <a:pt x="506396" y="727422"/>
                </a:lnTo>
                <a:lnTo>
                  <a:pt x="517613" y="719620"/>
                </a:lnTo>
                <a:lnTo>
                  <a:pt x="531115" y="721706"/>
                </a:lnTo>
                <a:close/>
                <a:moveTo>
                  <a:pt x="1202016" y="717592"/>
                </a:moveTo>
                <a:lnTo>
                  <a:pt x="1210575" y="720821"/>
                </a:lnTo>
                <a:lnTo>
                  <a:pt x="1203731" y="725008"/>
                </a:lnTo>
                <a:close/>
                <a:moveTo>
                  <a:pt x="2170716" y="717523"/>
                </a:moveTo>
                <a:lnTo>
                  <a:pt x="2176803" y="721324"/>
                </a:lnTo>
                <a:lnTo>
                  <a:pt x="2171859" y="722467"/>
                </a:lnTo>
                <a:close/>
                <a:moveTo>
                  <a:pt x="1178053" y="715321"/>
                </a:moveTo>
                <a:lnTo>
                  <a:pt x="1184712" y="721593"/>
                </a:lnTo>
                <a:lnTo>
                  <a:pt x="1180340" y="725209"/>
                </a:lnTo>
                <a:lnTo>
                  <a:pt x="1177296" y="723308"/>
                </a:lnTo>
                <a:close/>
                <a:moveTo>
                  <a:pt x="1235293" y="715105"/>
                </a:moveTo>
                <a:lnTo>
                  <a:pt x="1237579" y="724992"/>
                </a:lnTo>
                <a:lnTo>
                  <a:pt x="1241380" y="718905"/>
                </a:lnTo>
                <a:close/>
                <a:moveTo>
                  <a:pt x="714050" y="713254"/>
                </a:moveTo>
                <a:lnTo>
                  <a:pt x="717480" y="728086"/>
                </a:lnTo>
                <a:cubicBezTo>
                  <a:pt x="707020" y="727900"/>
                  <a:pt x="710636" y="732273"/>
                  <a:pt x="702077" y="729044"/>
                </a:cubicBezTo>
                <a:lnTo>
                  <a:pt x="700362" y="721628"/>
                </a:lnTo>
                <a:cubicBezTo>
                  <a:pt x="704162" y="715541"/>
                  <a:pt x="694274" y="717827"/>
                  <a:pt x="704734" y="718013"/>
                </a:cubicBezTo>
                <a:close/>
                <a:moveTo>
                  <a:pt x="785444" y="711992"/>
                </a:moveTo>
                <a:lnTo>
                  <a:pt x="785808" y="712651"/>
                </a:lnTo>
                <a:cubicBezTo>
                  <a:pt x="785921" y="713316"/>
                  <a:pt x="785481" y="713174"/>
                  <a:pt x="785219" y="712746"/>
                </a:cubicBezTo>
                <a:close/>
                <a:moveTo>
                  <a:pt x="1229206" y="711304"/>
                </a:moveTo>
                <a:lnTo>
                  <a:pt x="1230921" y="718720"/>
                </a:lnTo>
                <a:cubicBezTo>
                  <a:pt x="1222934" y="717963"/>
                  <a:pt x="1225977" y="719863"/>
                  <a:pt x="1224262" y="712447"/>
                </a:cubicBezTo>
                <a:close/>
                <a:moveTo>
                  <a:pt x="1163979" y="710763"/>
                </a:moveTo>
                <a:cubicBezTo>
                  <a:pt x="1171967" y="711520"/>
                  <a:pt x="1168923" y="709620"/>
                  <a:pt x="1173110" y="716464"/>
                </a:cubicBezTo>
                <a:lnTo>
                  <a:pt x="1166266" y="720651"/>
                </a:lnTo>
                <a:close/>
                <a:moveTo>
                  <a:pt x="1269899" y="707102"/>
                </a:moveTo>
                <a:lnTo>
                  <a:pt x="1271614" y="714517"/>
                </a:lnTo>
                <a:lnTo>
                  <a:pt x="1275986" y="710902"/>
                </a:lnTo>
                <a:close/>
                <a:moveTo>
                  <a:pt x="789922" y="703520"/>
                </a:moveTo>
                <a:lnTo>
                  <a:pt x="791637" y="710936"/>
                </a:lnTo>
                <a:cubicBezTo>
                  <a:pt x="788261" y="710415"/>
                  <a:pt x="786526" y="710653"/>
                  <a:pt x="785700" y="711129"/>
                </a:cubicBezTo>
                <a:lnTo>
                  <a:pt x="785444" y="711992"/>
                </a:lnTo>
                <a:lnTo>
                  <a:pt x="783078" y="707707"/>
                </a:lnTo>
                <a:close/>
                <a:moveTo>
                  <a:pt x="555447" y="703058"/>
                </a:moveTo>
                <a:lnTo>
                  <a:pt x="552218" y="711617"/>
                </a:lnTo>
                <a:lnTo>
                  <a:pt x="550503" y="704201"/>
                </a:lnTo>
                <a:close/>
                <a:moveTo>
                  <a:pt x="930263" y="702315"/>
                </a:moveTo>
                <a:lnTo>
                  <a:pt x="931978" y="709730"/>
                </a:lnTo>
                <a:lnTo>
                  <a:pt x="925891" y="705930"/>
                </a:lnTo>
                <a:close/>
                <a:moveTo>
                  <a:pt x="922275" y="701558"/>
                </a:moveTo>
                <a:lnTo>
                  <a:pt x="919618" y="712589"/>
                </a:lnTo>
                <a:lnTo>
                  <a:pt x="908015" y="707460"/>
                </a:lnTo>
                <a:close/>
                <a:moveTo>
                  <a:pt x="2208551" y="700962"/>
                </a:moveTo>
                <a:lnTo>
                  <a:pt x="2215210" y="707234"/>
                </a:lnTo>
                <a:lnTo>
                  <a:pt x="2210838" y="710850"/>
                </a:lnTo>
                <a:close/>
                <a:moveTo>
                  <a:pt x="497636" y="700803"/>
                </a:moveTo>
                <a:lnTo>
                  <a:pt x="506195" y="704032"/>
                </a:lnTo>
                <a:lnTo>
                  <a:pt x="502395" y="710119"/>
                </a:lnTo>
                <a:close/>
                <a:moveTo>
                  <a:pt x="1132787" y="699748"/>
                </a:moveTo>
                <a:lnTo>
                  <a:pt x="1143061" y="710393"/>
                </a:lnTo>
                <a:lnTo>
                  <a:pt x="1130130" y="710779"/>
                </a:lnTo>
                <a:close/>
                <a:moveTo>
                  <a:pt x="2518139" y="699677"/>
                </a:moveTo>
                <a:lnTo>
                  <a:pt x="2529741" y="704806"/>
                </a:lnTo>
                <a:lnTo>
                  <a:pt x="2526513" y="713365"/>
                </a:lnTo>
                <a:lnTo>
                  <a:pt x="2518525" y="712608"/>
                </a:lnTo>
                <a:close/>
                <a:moveTo>
                  <a:pt x="1210373" y="697431"/>
                </a:moveTo>
                <a:lnTo>
                  <a:pt x="1215889" y="698759"/>
                </a:lnTo>
                <a:lnTo>
                  <a:pt x="1212088" y="704847"/>
                </a:lnTo>
                <a:close/>
                <a:moveTo>
                  <a:pt x="944522" y="696413"/>
                </a:moveTo>
                <a:cubicBezTo>
                  <a:pt x="951938" y="694698"/>
                  <a:pt x="955553" y="699070"/>
                  <a:pt x="959168" y="703442"/>
                </a:cubicBezTo>
                <a:lnTo>
                  <a:pt x="946052" y="714288"/>
                </a:lnTo>
                <a:lnTo>
                  <a:pt x="957654" y="719417"/>
                </a:lnTo>
                <a:lnTo>
                  <a:pt x="961841" y="726261"/>
                </a:lnTo>
                <a:lnTo>
                  <a:pt x="959756" y="739764"/>
                </a:lnTo>
                <a:lnTo>
                  <a:pt x="960899" y="744708"/>
                </a:lnTo>
                <a:cubicBezTo>
                  <a:pt x="946068" y="748138"/>
                  <a:pt x="954812" y="740907"/>
                  <a:pt x="949682" y="752509"/>
                </a:cubicBezTo>
                <a:cubicBezTo>
                  <a:pt x="941124" y="749281"/>
                  <a:pt x="948539" y="747566"/>
                  <a:pt x="941696" y="751753"/>
                </a:cubicBezTo>
                <a:lnTo>
                  <a:pt x="933708" y="750996"/>
                </a:lnTo>
                <a:lnTo>
                  <a:pt x="920962" y="740923"/>
                </a:lnTo>
                <a:lnTo>
                  <a:pt x="922291" y="735407"/>
                </a:lnTo>
                <a:lnTo>
                  <a:pt x="918676" y="731035"/>
                </a:lnTo>
                <a:cubicBezTo>
                  <a:pt x="922476" y="724948"/>
                  <a:pt x="926849" y="721333"/>
                  <a:pt x="927606" y="713346"/>
                </a:cubicBezTo>
                <a:lnTo>
                  <a:pt x="935593" y="714103"/>
                </a:lnTo>
                <a:lnTo>
                  <a:pt x="941865" y="707444"/>
                </a:lnTo>
                <a:lnTo>
                  <a:pt x="938250" y="703072"/>
                </a:lnTo>
                <a:cubicBezTo>
                  <a:pt x="938250" y="703072"/>
                  <a:pt x="942050" y="696985"/>
                  <a:pt x="944522" y="696413"/>
                </a:cubicBezTo>
                <a:close/>
                <a:moveTo>
                  <a:pt x="173402" y="695058"/>
                </a:moveTo>
                <a:lnTo>
                  <a:pt x="191664" y="706460"/>
                </a:lnTo>
                <a:cubicBezTo>
                  <a:pt x="191664" y="706460"/>
                  <a:pt x="187863" y="712547"/>
                  <a:pt x="185391" y="713119"/>
                </a:cubicBezTo>
                <a:lnTo>
                  <a:pt x="175504" y="715406"/>
                </a:lnTo>
                <a:lnTo>
                  <a:pt x="169988" y="714077"/>
                </a:lnTo>
                <a:lnTo>
                  <a:pt x="158201" y="719407"/>
                </a:lnTo>
                <a:lnTo>
                  <a:pt x="146598" y="714278"/>
                </a:lnTo>
                <a:lnTo>
                  <a:pt x="152299" y="705147"/>
                </a:lnTo>
                <a:cubicBezTo>
                  <a:pt x="165802" y="707233"/>
                  <a:pt x="152299" y="705147"/>
                  <a:pt x="165802" y="707233"/>
                </a:cubicBezTo>
                <a:lnTo>
                  <a:pt x="163515" y="697345"/>
                </a:lnTo>
                <a:lnTo>
                  <a:pt x="169030" y="698674"/>
                </a:lnTo>
                <a:close/>
                <a:moveTo>
                  <a:pt x="2544593" y="691607"/>
                </a:moveTo>
                <a:cubicBezTo>
                  <a:pt x="2545663" y="692011"/>
                  <a:pt x="2548088" y="694054"/>
                  <a:pt x="2552746" y="691675"/>
                </a:cubicBezTo>
                <a:lnTo>
                  <a:pt x="2554461" y="699090"/>
                </a:lnTo>
                <a:lnTo>
                  <a:pt x="2544573" y="701377"/>
                </a:lnTo>
                <a:cubicBezTo>
                  <a:pt x="2543808" y="692440"/>
                  <a:pt x="2543523" y="691204"/>
                  <a:pt x="2544593" y="691607"/>
                </a:cubicBezTo>
                <a:close/>
                <a:moveTo>
                  <a:pt x="2208165" y="688030"/>
                </a:moveTo>
                <a:lnTo>
                  <a:pt x="2203036" y="699633"/>
                </a:lnTo>
                <a:cubicBezTo>
                  <a:pt x="2192005" y="696976"/>
                  <a:pt x="2206079" y="701533"/>
                  <a:pt x="2192576" y="699448"/>
                </a:cubicBezTo>
                <a:lnTo>
                  <a:pt x="2192762" y="688988"/>
                </a:lnTo>
                <a:close/>
                <a:moveTo>
                  <a:pt x="1030852" y="686864"/>
                </a:moveTo>
                <a:lnTo>
                  <a:pt x="1036183" y="698652"/>
                </a:lnTo>
                <a:lnTo>
                  <a:pt x="1025152" y="695995"/>
                </a:lnTo>
                <a:close/>
                <a:moveTo>
                  <a:pt x="1103495" y="685690"/>
                </a:moveTo>
                <a:lnTo>
                  <a:pt x="1117569" y="690248"/>
                </a:lnTo>
                <a:lnTo>
                  <a:pt x="1122900" y="702036"/>
                </a:lnTo>
                <a:lnTo>
                  <a:pt x="1111111" y="707365"/>
                </a:lnTo>
                <a:lnTo>
                  <a:pt x="1112826" y="714781"/>
                </a:lnTo>
                <a:cubicBezTo>
                  <a:pt x="1100466" y="717639"/>
                  <a:pt x="1100466" y="717639"/>
                  <a:pt x="1101223" y="709652"/>
                </a:cubicBezTo>
                <a:lnTo>
                  <a:pt x="1091521" y="701480"/>
                </a:lnTo>
                <a:lnTo>
                  <a:pt x="1088292" y="710039"/>
                </a:lnTo>
                <a:cubicBezTo>
                  <a:pt x="1080305" y="709282"/>
                  <a:pt x="1077833" y="709854"/>
                  <a:pt x="1073461" y="713469"/>
                </a:cubicBezTo>
                <a:lnTo>
                  <a:pt x="1069846" y="709096"/>
                </a:lnTo>
                <a:lnTo>
                  <a:pt x="1058058" y="714427"/>
                </a:lnTo>
                <a:lnTo>
                  <a:pt x="1056343" y="707011"/>
                </a:lnTo>
                <a:cubicBezTo>
                  <a:pt x="1068131" y="701681"/>
                  <a:pt x="1068131" y="701681"/>
                  <a:pt x="1065845" y="691793"/>
                </a:cubicBezTo>
                <a:lnTo>
                  <a:pt x="1073260" y="690078"/>
                </a:lnTo>
                <a:cubicBezTo>
                  <a:pt x="1080675" y="688363"/>
                  <a:pt x="1087334" y="694636"/>
                  <a:pt x="1090950" y="699008"/>
                </a:cubicBezTo>
                <a:cubicBezTo>
                  <a:pt x="1097794" y="694821"/>
                  <a:pt x="1090378" y="696536"/>
                  <a:pt x="1098365" y="697293"/>
                </a:cubicBezTo>
                <a:close/>
                <a:moveTo>
                  <a:pt x="837644" y="684672"/>
                </a:moveTo>
                <a:lnTo>
                  <a:pt x="836316" y="690187"/>
                </a:lnTo>
                <a:lnTo>
                  <a:pt x="830228" y="686387"/>
                </a:lnTo>
                <a:close/>
                <a:moveTo>
                  <a:pt x="2503678" y="682189"/>
                </a:moveTo>
                <a:lnTo>
                  <a:pt x="2507108" y="697021"/>
                </a:lnTo>
                <a:lnTo>
                  <a:pt x="2497220" y="699307"/>
                </a:lnTo>
                <a:cubicBezTo>
                  <a:pt x="2492276" y="700450"/>
                  <a:pt x="2491704" y="697979"/>
                  <a:pt x="2486189" y="696650"/>
                </a:cubicBezTo>
                <a:lnTo>
                  <a:pt x="2488274" y="683147"/>
                </a:lnTo>
                <a:lnTo>
                  <a:pt x="2496834" y="686376"/>
                </a:lnTo>
                <a:close/>
                <a:moveTo>
                  <a:pt x="1165107" y="681857"/>
                </a:moveTo>
                <a:lnTo>
                  <a:pt x="1169866" y="691174"/>
                </a:lnTo>
                <a:lnTo>
                  <a:pt x="1161878" y="690417"/>
                </a:lnTo>
                <a:close/>
                <a:moveTo>
                  <a:pt x="1256196" y="681627"/>
                </a:moveTo>
                <a:lnTo>
                  <a:pt x="1257910" y="689042"/>
                </a:lnTo>
                <a:lnTo>
                  <a:pt x="1252395" y="687713"/>
                </a:lnTo>
                <a:cubicBezTo>
                  <a:pt x="1251639" y="695700"/>
                  <a:pt x="1251639" y="695700"/>
                  <a:pt x="1239851" y="701031"/>
                </a:cubicBezTo>
                <a:lnTo>
                  <a:pt x="1243466" y="705403"/>
                </a:lnTo>
                <a:lnTo>
                  <a:pt x="1237193" y="712062"/>
                </a:lnTo>
                <a:lnTo>
                  <a:pt x="1247081" y="709775"/>
                </a:lnTo>
                <a:lnTo>
                  <a:pt x="1243466" y="705403"/>
                </a:lnTo>
                <a:lnTo>
                  <a:pt x="1255253" y="700073"/>
                </a:lnTo>
                <a:lnTo>
                  <a:pt x="1256968" y="707489"/>
                </a:lnTo>
                <a:cubicBezTo>
                  <a:pt x="1263241" y="700830"/>
                  <a:pt x="1263241" y="700830"/>
                  <a:pt x="1256010" y="692085"/>
                </a:cubicBezTo>
                <a:lnTo>
                  <a:pt x="1257910" y="689042"/>
                </a:lnTo>
                <a:lnTo>
                  <a:pt x="1264755" y="684855"/>
                </a:lnTo>
                <a:close/>
                <a:moveTo>
                  <a:pt x="1202757" y="675755"/>
                </a:moveTo>
                <a:lnTo>
                  <a:pt x="1202000" y="683742"/>
                </a:lnTo>
                <a:lnTo>
                  <a:pt x="1195913" y="679942"/>
                </a:lnTo>
                <a:close/>
                <a:moveTo>
                  <a:pt x="668582" y="674291"/>
                </a:moveTo>
                <a:lnTo>
                  <a:pt x="672769" y="681135"/>
                </a:lnTo>
                <a:lnTo>
                  <a:pt x="665353" y="682850"/>
                </a:lnTo>
                <a:cubicBezTo>
                  <a:pt x="665539" y="672391"/>
                  <a:pt x="658694" y="676577"/>
                  <a:pt x="668582" y="674291"/>
                </a:cubicBezTo>
                <a:close/>
                <a:moveTo>
                  <a:pt x="2147496" y="673416"/>
                </a:moveTo>
                <a:lnTo>
                  <a:pt x="2153583" y="677216"/>
                </a:lnTo>
                <a:lnTo>
                  <a:pt x="2149211" y="680832"/>
                </a:lnTo>
                <a:close/>
                <a:moveTo>
                  <a:pt x="1194198" y="672526"/>
                </a:moveTo>
                <a:lnTo>
                  <a:pt x="1195913" y="679942"/>
                </a:lnTo>
                <a:lnTo>
                  <a:pt x="1189254" y="673669"/>
                </a:lnTo>
                <a:close/>
                <a:moveTo>
                  <a:pt x="1261896" y="672496"/>
                </a:moveTo>
                <a:lnTo>
                  <a:pt x="1263611" y="679912"/>
                </a:lnTo>
                <a:lnTo>
                  <a:pt x="1271027" y="678197"/>
                </a:lnTo>
                <a:close/>
                <a:moveTo>
                  <a:pt x="2165370" y="671886"/>
                </a:moveTo>
                <a:lnTo>
                  <a:pt x="2173929" y="675115"/>
                </a:lnTo>
                <a:lnTo>
                  <a:pt x="2168228" y="684246"/>
                </a:lnTo>
                <a:lnTo>
                  <a:pt x="2165185" y="682346"/>
                </a:lnTo>
                <a:close/>
                <a:moveTo>
                  <a:pt x="2561104" y="671513"/>
                </a:moveTo>
                <a:lnTo>
                  <a:pt x="2568334" y="680257"/>
                </a:lnTo>
                <a:lnTo>
                  <a:pt x="2556546" y="685588"/>
                </a:lnTo>
                <a:cubicBezTo>
                  <a:pt x="2558632" y="672085"/>
                  <a:pt x="2547415" y="679887"/>
                  <a:pt x="2561104" y="671513"/>
                </a:cubicBezTo>
                <a:close/>
                <a:moveTo>
                  <a:pt x="2304043" y="668768"/>
                </a:moveTo>
                <a:lnTo>
                  <a:pt x="2306282" y="673153"/>
                </a:lnTo>
                <a:lnTo>
                  <a:pt x="2305525" y="681139"/>
                </a:lnTo>
                <a:lnTo>
                  <a:pt x="2327202" y="673523"/>
                </a:lnTo>
                <a:lnTo>
                  <a:pt x="2329488" y="683410"/>
                </a:lnTo>
                <a:lnTo>
                  <a:pt x="2336331" y="679224"/>
                </a:lnTo>
                <a:lnTo>
                  <a:pt x="2347933" y="684353"/>
                </a:lnTo>
                <a:lnTo>
                  <a:pt x="2352306" y="680737"/>
                </a:lnTo>
                <a:lnTo>
                  <a:pt x="2354592" y="690625"/>
                </a:lnTo>
                <a:cubicBezTo>
                  <a:pt x="2356307" y="698041"/>
                  <a:pt x="2355736" y="695569"/>
                  <a:pt x="2361252" y="696898"/>
                </a:cubicBezTo>
                <a:lnTo>
                  <a:pt x="2359922" y="702413"/>
                </a:lnTo>
                <a:lnTo>
                  <a:pt x="2366010" y="706213"/>
                </a:lnTo>
                <a:lnTo>
                  <a:pt x="2363924" y="719716"/>
                </a:lnTo>
                <a:lnTo>
                  <a:pt x="2366335" y="722632"/>
                </a:lnTo>
                <a:lnTo>
                  <a:pt x="2363167" y="727704"/>
                </a:lnTo>
                <a:lnTo>
                  <a:pt x="2358038" y="739306"/>
                </a:lnTo>
                <a:lnTo>
                  <a:pt x="2361653" y="743678"/>
                </a:lnTo>
                <a:lnTo>
                  <a:pt x="2351765" y="745965"/>
                </a:lnTo>
                <a:cubicBezTo>
                  <a:pt x="2340549" y="753767"/>
                  <a:pt x="2351193" y="743493"/>
                  <a:pt x="2339978" y="751295"/>
                </a:cubicBezTo>
                <a:lnTo>
                  <a:pt x="2344165" y="758139"/>
                </a:lnTo>
                <a:lnTo>
                  <a:pt x="2339035" y="769741"/>
                </a:lnTo>
                <a:lnTo>
                  <a:pt x="2331048" y="768984"/>
                </a:lnTo>
                <a:cubicBezTo>
                  <a:pt x="2324204" y="773171"/>
                  <a:pt x="2321161" y="771270"/>
                  <a:pt x="2323817" y="760240"/>
                </a:cubicBezTo>
                <a:cubicBezTo>
                  <a:pt x="2320203" y="755868"/>
                  <a:pt x="2321346" y="760812"/>
                  <a:pt x="2322102" y="752824"/>
                </a:cubicBezTo>
                <a:lnTo>
                  <a:pt x="2300798" y="739523"/>
                </a:lnTo>
                <a:cubicBezTo>
                  <a:pt x="2296426" y="743138"/>
                  <a:pt x="2301370" y="741995"/>
                  <a:pt x="2293382" y="741238"/>
                </a:cubicBezTo>
                <a:lnTo>
                  <a:pt x="2296611" y="732679"/>
                </a:lnTo>
                <a:cubicBezTo>
                  <a:pt x="2292996" y="728306"/>
                  <a:pt x="2294139" y="733250"/>
                  <a:pt x="2294896" y="725263"/>
                </a:cubicBezTo>
                <a:lnTo>
                  <a:pt x="2290709" y="718419"/>
                </a:lnTo>
                <a:lnTo>
                  <a:pt x="2279108" y="713290"/>
                </a:lnTo>
                <a:lnTo>
                  <a:pt x="2290323" y="705488"/>
                </a:lnTo>
                <a:lnTo>
                  <a:pt x="2288608" y="698072"/>
                </a:lnTo>
                <a:lnTo>
                  <a:pt x="2300582" y="682282"/>
                </a:lnTo>
                <a:lnTo>
                  <a:pt x="2295823" y="672967"/>
                </a:lnTo>
                <a:close/>
                <a:moveTo>
                  <a:pt x="323430" y="668175"/>
                </a:moveTo>
                <a:cubicBezTo>
                  <a:pt x="327995" y="671026"/>
                  <a:pt x="329231" y="670740"/>
                  <a:pt x="329683" y="671287"/>
                </a:cubicBezTo>
                <a:cubicBezTo>
                  <a:pt x="330134" y="671833"/>
                  <a:pt x="329802" y="673212"/>
                  <a:pt x="331232" y="679392"/>
                </a:cubicBezTo>
                <a:cubicBezTo>
                  <a:pt x="317729" y="677306"/>
                  <a:pt x="334275" y="681292"/>
                  <a:pt x="323817" y="681107"/>
                </a:cubicBezTo>
                <a:close/>
                <a:moveTo>
                  <a:pt x="841630" y="668125"/>
                </a:moveTo>
                <a:cubicBezTo>
                  <a:pt x="844489" y="680485"/>
                  <a:pt x="843917" y="678013"/>
                  <a:pt x="837644" y="684672"/>
                </a:cubicBezTo>
                <a:lnTo>
                  <a:pt x="830985" y="678399"/>
                </a:lnTo>
                <a:lnTo>
                  <a:pt x="834214" y="669840"/>
                </a:lnTo>
                <a:cubicBezTo>
                  <a:pt x="842202" y="670597"/>
                  <a:pt x="834786" y="672312"/>
                  <a:pt x="841630" y="668125"/>
                </a:cubicBezTo>
                <a:close/>
                <a:moveTo>
                  <a:pt x="2202449" y="663312"/>
                </a:moveTo>
                <a:lnTo>
                  <a:pt x="2200935" y="679287"/>
                </a:lnTo>
                <a:lnTo>
                  <a:pt x="2191047" y="681573"/>
                </a:lnTo>
                <a:cubicBezTo>
                  <a:pt x="2191232" y="671114"/>
                  <a:pt x="2193132" y="668070"/>
                  <a:pt x="2202449" y="663312"/>
                </a:cubicBezTo>
                <a:close/>
                <a:moveTo>
                  <a:pt x="1212258" y="660538"/>
                </a:moveTo>
                <a:lnTo>
                  <a:pt x="1217017" y="669854"/>
                </a:lnTo>
                <a:lnTo>
                  <a:pt x="1223676" y="676126"/>
                </a:lnTo>
                <a:cubicBezTo>
                  <a:pt x="1219303" y="679742"/>
                  <a:pt x="1216831" y="680313"/>
                  <a:pt x="1208844" y="679556"/>
                </a:cubicBezTo>
                <a:lnTo>
                  <a:pt x="1212073" y="670997"/>
                </a:lnTo>
                <a:lnTo>
                  <a:pt x="1205414" y="664725"/>
                </a:lnTo>
                <a:close/>
                <a:moveTo>
                  <a:pt x="154368" y="657795"/>
                </a:moveTo>
                <a:cubicBezTo>
                  <a:pt x="165399" y="660452"/>
                  <a:pt x="167871" y="659880"/>
                  <a:pt x="174530" y="666153"/>
                </a:cubicBezTo>
                <a:lnTo>
                  <a:pt x="160455" y="661595"/>
                </a:lnTo>
                <a:cubicBezTo>
                  <a:pt x="153611" y="665782"/>
                  <a:pt x="159127" y="667111"/>
                  <a:pt x="152468" y="660838"/>
                </a:cubicBezTo>
                <a:close/>
                <a:moveTo>
                  <a:pt x="2300034" y="657257"/>
                </a:moveTo>
                <a:lnTo>
                  <a:pt x="2302852" y="658321"/>
                </a:lnTo>
                <a:cubicBezTo>
                  <a:pt x="2302095" y="666308"/>
                  <a:pt x="2300952" y="661365"/>
                  <a:pt x="2305139" y="668209"/>
                </a:cubicBezTo>
                <a:lnTo>
                  <a:pt x="2304043" y="668768"/>
                </a:lnTo>
                <a:lnTo>
                  <a:pt x="2302118" y="665001"/>
                </a:lnTo>
                <a:close/>
                <a:moveTo>
                  <a:pt x="529184" y="657050"/>
                </a:moveTo>
                <a:lnTo>
                  <a:pt x="535843" y="663323"/>
                </a:lnTo>
                <a:cubicBezTo>
                  <a:pt x="531470" y="666938"/>
                  <a:pt x="532042" y="669410"/>
                  <a:pt x="524626" y="671125"/>
                </a:cubicBezTo>
                <a:lnTo>
                  <a:pt x="525198" y="673597"/>
                </a:lnTo>
                <a:lnTo>
                  <a:pt x="520254" y="674740"/>
                </a:lnTo>
                <a:cubicBezTo>
                  <a:pt x="517395" y="662381"/>
                  <a:pt x="519110" y="669797"/>
                  <a:pt x="521768" y="658765"/>
                </a:cubicBezTo>
                <a:cubicBezTo>
                  <a:pt x="529755" y="659522"/>
                  <a:pt x="522340" y="661237"/>
                  <a:pt x="529184" y="657050"/>
                </a:cubicBezTo>
                <a:close/>
                <a:moveTo>
                  <a:pt x="229483" y="656049"/>
                </a:moveTo>
                <a:cubicBezTo>
                  <a:pt x="232913" y="670880"/>
                  <a:pt x="225683" y="662136"/>
                  <a:pt x="237285" y="667265"/>
                </a:cubicBezTo>
                <a:cubicBezTo>
                  <a:pt x="234628" y="678296"/>
                  <a:pt x="232913" y="670880"/>
                  <a:pt x="235771" y="683239"/>
                </a:cubicBezTo>
                <a:lnTo>
                  <a:pt x="225426" y="683549"/>
                </a:lnTo>
                <a:lnTo>
                  <a:pt x="225312" y="683054"/>
                </a:lnTo>
                <a:lnTo>
                  <a:pt x="222840" y="683626"/>
                </a:lnTo>
                <a:lnTo>
                  <a:pt x="225426" y="683549"/>
                </a:lnTo>
                <a:lnTo>
                  <a:pt x="225883" y="685526"/>
                </a:lnTo>
                <a:cubicBezTo>
                  <a:pt x="215996" y="687813"/>
                  <a:pt x="221511" y="689141"/>
                  <a:pt x="214853" y="682869"/>
                </a:cubicBezTo>
                <a:lnTo>
                  <a:pt x="210481" y="686484"/>
                </a:lnTo>
                <a:lnTo>
                  <a:pt x="202494" y="685728"/>
                </a:lnTo>
                <a:lnTo>
                  <a:pt x="209338" y="681541"/>
                </a:lnTo>
                <a:lnTo>
                  <a:pt x="197735" y="676412"/>
                </a:lnTo>
                <a:lnTo>
                  <a:pt x="197349" y="663480"/>
                </a:lnTo>
                <a:lnTo>
                  <a:pt x="210280" y="663094"/>
                </a:lnTo>
                <a:cubicBezTo>
                  <a:pt x="209708" y="660622"/>
                  <a:pt x="207237" y="661193"/>
                  <a:pt x="212180" y="660050"/>
                </a:cubicBezTo>
                <a:cubicBezTo>
                  <a:pt x="222067" y="657764"/>
                  <a:pt x="212180" y="660050"/>
                  <a:pt x="217695" y="661379"/>
                </a:cubicBezTo>
                <a:close/>
                <a:moveTo>
                  <a:pt x="62708" y="655555"/>
                </a:moveTo>
                <a:cubicBezTo>
                  <a:pt x="70123" y="653840"/>
                  <a:pt x="76211" y="657641"/>
                  <a:pt x="76782" y="660113"/>
                </a:cubicBezTo>
                <a:cubicBezTo>
                  <a:pt x="78497" y="667529"/>
                  <a:pt x="76025" y="668100"/>
                  <a:pt x="74697" y="673616"/>
                </a:cubicBezTo>
                <a:cubicBezTo>
                  <a:pt x="61194" y="671530"/>
                  <a:pt x="77740" y="675516"/>
                  <a:pt x="67281" y="675331"/>
                </a:cubicBezTo>
                <a:lnTo>
                  <a:pt x="55678" y="670202"/>
                </a:lnTo>
                <a:cubicBezTo>
                  <a:pt x="56435" y="662214"/>
                  <a:pt x="50349" y="658413"/>
                  <a:pt x="60236" y="656127"/>
                </a:cubicBezTo>
                <a:close/>
                <a:moveTo>
                  <a:pt x="1065258" y="655471"/>
                </a:moveTo>
                <a:cubicBezTo>
                  <a:pt x="1065830" y="657943"/>
                  <a:pt x="1069445" y="662315"/>
                  <a:pt x="1069445" y="662315"/>
                </a:cubicBezTo>
                <a:cubicBezTo>
                  <a:pt x="1070017" y="664787"/>
                  <a:pt x="1066216" y="670874"/>
                  <a:pt x="1067545" y="665359"/>
                </a:cubicBezTo>
                <a:cubicBezTo>
                  <a:pt x="1060129" y="667074"/>
                  <a:pt x="1068116" y="667831"/>
                  <a:pt x="1059557" y="664602"/>
                </a:cubicBezTo>
                <a:close/>
                <a:moveTo>
                  <a:pt x="1196685" y="653723"/>
                </a:moveTo>
                <a:cubicBezTo>
                  <a:pt x="1198848" y="653222"/>
                  <a:pt x="1201606" y="653887"/>
                  <a:pt x="1205599" y="654265"/>
                </a:cubicBezTo>
                <a:lnTo>
                  <a:pt x="1204270" y="659781"/>
                </a:lnTo>
                <a:lnTo>
                  <a:pt x="1205414" y="664725"/>
                </a:lnTo>
                <a:lnTo>
                  <a:pt x="1199899" y="663397"/>
                </a:lnTo>
                <a:lnTo>
                  <a:pt x="1199714" y="673855"/>
                </a:lnTo>
                <a:lnTo>
                  <a:pt x="1193055" y="667583"/>
                </a:lnTo>
                <a:lnTo>
                  <a:pt x="1199898" y="663396"/>
                </a:lnTo>
                <a:lnTo>
                  <a:pt x="1197426" y="663968"/>
                </a:lnTo>
                <a:lnTo>
                  <a:pt x="1196283" y="659024"/>
                </a:lnTo>
                <a:lnTo>
                  <a:pt x="1191339" y="660167"/>
                </a:lnTo>
                <a:cubicBezTo>
                  <a:pt x="1192954" y="655887"/>
                  <a:pt x="1194522" y="654223"/>
                  <a:pt x="1196685" y="653723"/>
                </a:cubicBezTo>
                <a:close/>
                <a:moveTo>
                  <a:pt x="98457" y="652496"/>
                </a:moveTo>
                <a:lnTo>
                  <a:pt x="107017" y="655725"/>
                </a:lnTo>
                <a:lnTo>
                  <a:pt x="100172" y="659912"/>
                </a:lnTo>
                <a:lnTo>
                  <a:pt x="96557" y="655540"/>
                </a:lnTo>
                <a:close/>
                <a:moveTo>
                  <a:pt x="2199590" y="650952"/>
                </a:moveTo>
                <a:cubicBezTo>
                  <a:pt x="2193889" y="660083"/>
                  <a:pt x="2200734" y="655896"/>
                  <a:pt x="2188374" y="658754"/>
                </a:cubicBezTo>
                <a:cubicBezTo>
                  <a:pt x="2193503" y="647151"/>
                  <a:pt x="2187230" y="653810"/>
                  <a:pt x="2199590" y="650952"/>
                </a:cubicBezTo>
                <a:close/>
                <a:moveTo>
                  <a:pt x="1001360" y="649416"/>
                </a:moveTo>
                <a:lnTo>
                  <a:pt x="1006690" y="661204"/>
                </a:lnTo>
                <a:cubicBezTo>
                  <a:pt x="999846" y="665391"/>
                  <a:pt x="1007262" y="663676"/>
                  <a:pt x="999274" y="662919"/>
                </a:cubicBezTo>
                <a:lnTo>
                  <a:pt x="995474" y="669006"/>
                </a:lnTo>
                <a:lnTo>
                  <a:pt x="989958" y="667677"/>
                </a:lnTo>
                <a:close/>
                <a:moveTo>
                  <a:pt x="1264168" y="648534"/>
                </a:moveTo>
                <a:cubicBezTo>
                  <a:pt x="1257895" y="655192"/>
                  <a:pt x="1256752" y="650249"/>
                  <a:pt x="1263410" y="656521"/>
                </a:cubicBezTo>
                <a:lnTo>
                  <a:pt x="1265125" y="663937"/>
                </a:lnTo>
                <a:lnTo>
                  <a:pt x="1261510" y="659564"/>
                </a:lnTo>
                <a:cubicBezTo>
                  <a:pt x="1250294" y="667367"/>
                  <a:pt x="1260939" y="657092"/>
                  <a:pt x="1249722" y="664895"/>
                </a:cubicBezTo>
                <a:lnTo>
                  <a:pt x="1256953" y="673639"/>
                </a:lnTo>
                <a:lnTo>
                  <a:pt x="1258281" y="668124"/>
                </a:lnTo>
                <a:lnTo>
                  <a:pt x="1263797" y="669452"/>
                </a:lnTo>
                <a:lnTo>
                  <a:pt x="1265125" y="663937"/>
                </a:lnTo>
                <a:cubicBezTo>
                  <a:pt x="1267597" y="663365"/>
                  <a:pt x="1267643" y="660750"/>
                  <a:pt x="1266929" y="657661"/>
                </a:cubicBezTo>
                <a:cubicBezTo>
                  <a:pt x="1266214" y="654571"/>
                  <a:pt x="1264739" y="651006"/>
                  <a:pt x="1264168" y="648534"/>
                </a:cubicBezTo>
                <a:close/>
                <a:moveTo>
                  <a:pt x="433336" y="647967"/>
                </a:moveTo>
                <a:lnTo>
                  <a:pt x="429536" y="654054"/>
                </a:lnTo>
                <a:lnTo>
                  <a:pt x="428392" y="649110"/>
                </a:lnTo>
                <a:close/>
                <a:moveTo>
                  <a:pt x="2201491" y="647909"/>
                </a:moveTo>
                <a:lnTo>
                  <a:pt x="2210622" y="653610"/>
                </a:lnTo>
                <a:lnTo>
                  <a:pt x="2203206" y="655325"/>
                </a:lnTo>
                <a:close/>
                <a:moveTo>
                  <a:pt x="1077994" y="644389"/>
                </a:moveTo>
                <a:cubicBezTo>
                  <a:pt x="1077470" y="643533"/>
                  <a:pt x="1076853" y="643676"/>
                  <a:pt x="1084462" y="648427"/>
                </a:cubicBezTo>
                <a:cubicBezTo>
                  <a:pt x="1073245" y="656229"/>
                  <a:pt x="1083890" y="645955"/>
                  <a:pt x="1072673" y="653757"/>
                </a:cubicBezTo>
                <a:lnTo>
                  <a:pt x="1070958" y="646341"/>
                </a:lnTo>
                <a:cubicBezTo>
                  <a:pt x="1078946" y="647098"/>
                  <a:pt x="1078517" y="645244"/>
                  <a:pt x="1077994" y="644389"/>
                </a:cubicBezTo>
                <a:close/>
                <a:moveTo>
                  <a:pt x="1194754" y="641149"/>
                </a:moveTo>
                <a:lnTo>
                  <a:pt x="1193997" y="649137"/>
                </a:lnTo>
                <a:lnTo>
                  <a:pt x="1187910" y="645336"/>
                </a:lnTo>
                <a:close/>
                <a:moveTo>
                  <a:pt x="2109821" y="639754"/>
                </a:moveTo>
                <a:lnTo>
                  <a:pt x="2110201" y="640416"/>
                </a:lnTo>
                <a:cubicBezTo>
                  <a:pt x="2110279" y="640928"/>
                  <a:pt x="2109803" y="640631"/>
                  <a:pt x="2109541" y="640203"/>
                </a:cubicBezTo>
                <a:close/>
                <a:moveTo>
                  <a:pt x="776960" y="636208"/>
                </a:moveTo>
                <a:cubicBezTo>
                  <a:pt x="771259" y="645339"/>
                  <a:pt x="778103" y="641152"/>
                  <a:pt x="765743" y="644010"/>
                </a:cubicBezTo>
                <a:cubicBezTo>
                  <a:pt x="770872" y="632407"/>
                  <a:pt x="762128" y="639638"/>
                  <a:pt x="776960" y="636208"/>
                </a:cubicBezTo>
                <a:close/>
                <a:moveTo>
                  <a:pt x="1206542" y="635819"/>
                </a:moveTo>
                <a:lnTo>
                  <a:pt x="1215673" y="641520"/>
                </a:lnTo>
                <a:cubicBezTo>
                  <a:pt x="1204456" y="649322"/>
                  <a:pt x="1215101" y="639048"/>
                  <a:pt x="1203884" y="646850"/>
                </a:cubicBezTo>
                <a:lnTo>
                  <a:pt x="1202169" y="639434"/>
                </a:lnTo>
                <a:close/>
                <a:moveTo>
                  <a:pt x="2107543" y="635782"/>
                </a:moveTo>
                <a:lnTo>
                  <a:pt x="2123518" y="637296"/>
                </a:lnTo>
                <a:lnTo>
                  <a:pt x="2122189" y="642812"/>
                </a:lnTo>
                <a:lnTo>
                  <a:pt x="2116674" y="641483"/>
                </a:lnTo>
                <a:cubicBezTo>
                  <a:pt x="2113012" y="639726"/>
                  <a:pt x="2111098" y="639192"/>
                  <a:pt x="2110165" y="639204"/>
                </a:cubicBezTo>
                <a:lnTo>
                  <a:pt x="2109821" y="639754"/>
                </a:lnTo>
                <a:close/>
                <a:moveTo>
                  <a:pt x="1195511" y="633162"/>
                </a:moveTo>
                <a:lnTo>
                  <a:pt x="1202169" y="639434"/>
                </a:lnTo>
                <a:lnTo>
                  <a:pt x="1194754" y="641149"/>
                </a:lnTo>
                <a:lnTo>
                  <a:pt x="1194754" y="641149"/>
                </a:lnTo>
                <a:close/>
                <a:moveTo>
                  <a:pt x="1175921" y="627275"/>
                </a:moveTo>
                <a:lnTo>
                  <a:pt x="1182008" y="631076"/>
                </a:lnTo>
                <a:lnTo>
                  <a:pt x="1177636" y="634691"/>
                </a:lnTo>
                <a:close/>
                <a:moveTo>
                  <a:pt x="894095" y="624743"/>
                </a:moveTo>
                <a:lnTo>
                  <a:pt x="890294" y="630831"/>
                </a:lnTo>
                <a:lnTo>
                  <a:pt x="884207" y="627030"/>
                </a:lnTo>
                <a:close/>
                <a:moveTo>
                  <a:pt x="961794" y="624712"/>
                </a:moveTo>
                <a:lnTo>
                  <a:pt x="967881" y="628513"/>
                </a:lnTo>
                <a:lnTo>
                  <a:pt x="957993" y="630800"/>
                </a:lnTo>
                <a:close/>
                <a:moveTo>
                  <a:pt x="73722" y="624363"/>
                </a:moveTo>
                <a:cubicBezTo>
                  <a:pt x="79238" y="625692"/>
                  <a:pt x="93313" y="630250"/>
                  <a:pt x="94456" y="635193"/>
                </a:cubicBezTo>
                <a:lnTo>
                  <a:pt x="96171" y="642609"/>
                </a:lnTo>
                <a:lnTo>
                  <a:pt x="84383" y="647939"/>
                </a:lnTo>
                <a:lnTo>
                  <a:pt x="83054" y="653454"/>
                </a:lnTo>
                <a:cubicBezTo>
                  <a:pt x="74496" y="650225"/>
                  <a:pt x="68980" y="648897"/>
                  <a:pt x="60421" y="645668"/>
                </a:cubicBezTo>
                <a:lnTo>
                  <a:pt x="69351" y="627978"/>
                </a:lnTo>
                <a:lnTo>
                  <a:pt x="74866" y="629307"/>
                </a:lnTo>
                <a:close/>
                <a:moveTo>
                  <a:pt x="1227073" y="623258"/>
                </a:moveTo>
                <a:lnTo>
                  <a:pt x="1232589" y="624587"/>
                </a:lnTo>
                <a:lnTo>
                  <a:pt x="1224988" y="636762"/>
                </a:lnTo>
                <a:close/>
                <a:moveTo>
                  <a:pt x="1031393" y="621637"/>
                </a:moveTo>
                <a:lnTo>
                  <a:pt x="1033680" y="631525"/>
                </a:lnTo>
                <a:lnTo>
                  <a:pt x="1037480" y="625438"/>
                </a:lnTo>
                <a:lnTo>
                  <a:pt x="1039767" y="635325"/>
                </a:lnTo>
                <a:lnTo>
                  <a:pt x="1034251" y="633997"/>
                </a:lnTo>
                <a:lnTo>
                  <a:pt x="1031022" y="642556"/>
                </a:lnTo>
                <a:cubicBezTo>
                  <a:pt x="1023035" y="641799"/>
                  <a:pt x="1030451" y="640084"/>
                  <a:pt x="1023607" y="644271"/>
                </a:cubicBezTo>
                <a:lnTo>
                  <a:pt x="1014477" y="638570"/>
                </a:lnTo>
                <a:lnTo>
                  <a:pt x="1010104" y="642185"/>
                </a:lnTo>
                <a:lnTo>
                  <a:pt x="1007818" y="632297"/>
                </a:lnTo>
                <a:lnTo>
                  <a:pt x="1013333" y="633626"/>
                </a:lnTo>
                <a:lnTo>
                  <a:pt x="1016289" y="629670"/>
                </a:lnTo>
                <a:lnTo>
                  <a:pt x="1016247" y="630389"/>
                </a:lnTo>
                <a:cubicBezTo>
                  <a:pt x="1016633" y="631357"/>
                  <a:pt x="1017743" y="628415"/>
                  <a:pt x="1016751" y="629052"/>
                </a:cubicBezTo>
                <a:lnTo>
                  <a:pt x="1016289" y="629670"/>
                </a:lnTo>
                <a:lnTo>
                  <a:pt x="1016561" y="625067"/>
                </a:lnTo>
                <a:cubicBezTo>
                  <a:pt x="1024549" y="625824"/>
                  <a:pt x="1027021" y="625252"/>
                  <a:pt x="1031393" y="621637"/>
                </a:cubicBezTo>
                <a:close/>
                <a:moveTo>
                  <a:pt x="2221065" y="619945"/>
                </a:moveTo>
                <a:lnTo>
                  <a:pt x="2227152" y="623746"/>
                </a:lnTo>
                <a:lnTo>
                  <a:pt x="2220308" y="627933"/>
                </a:lnTo>
                <a:close/>
                <a:moveTo>
                  <a:pt x="1213000" y="618701"/>
                </a:moveTo>
                <a:lnTo>
                  <a:pt x="1214714" y="626117"/>
                </a:lnTo>
                <a:lnTo>
                  <a:pt x="1206727" y="625360"/>
                </a:lnTo>
                <a:close/>
                <a:moveTo>
                  <a:pt x="2132352" y="618495"/>
                </a:moveTo>
                <a:lnTo>
                  <a:pt x="2133647" y="619696"/>
                </a:lnTo>
                <a:cubicBezTo>
                  <a:pt x="2134338" y="620920"/>
                  <a:pt x="2131270" y="619269"/>
                  <a:pt x="2132149" y="618496"/>
                </a:cubicBezTo>
                <a:close/>
                <a:moveTo>
                  <a:pt x="285563" y="617038"/>
                </a:moveTo>
                <a:lnTo>
                  <a:pt x="292222" y="623311"/>
                </a:lnTo>
                <a:cubicBezTo>
                  <a:pt x="303438" y="615509"/>
                  <a:pt x="292794" y="625783"/>
                  <a:pt x="304010" y="617981"/>
                </a:cubicBezTo>
                <a:cubicBezTo>
                  <a:pt x="307625" y="622353"/>
                  <a:pt x="304582" y="620453"/>
                  <a:pt x="312569" y="621210"/>
                </a:cubicBezTo>
                <a:lnTo>
                  <a:pt x="316756" y="628054"/>
                </a:lnTo>
                <a:lnTo>
                  <a:pt x="317899" y="632998"/>
                </a:lnTo>
                <a:lnTo>
                  <a:pt x="319043" y="637941"/>
                </a:lnTo>
                <a:lnTo>
                  <a:pt x="305926" y="648787"/>
                </a:lnTo>
                <a:lnTo>
                  <a:pt x="298510" y="650502"/>
                </a:lnTo>
                <a:lnTo>
                  <a:pt x="280249" y="639100"/>
                </a:lnTo>
                <a:cubicBezTo>
                  <a:pt x="283478" y="630541"/>
                  <a:pt x="282149" y="636057"/>
                  <a:pt x="279106" y="634157"/>
                </a:cubicBezTo>
                <a:cubicBezTo>
                  <a:pt x="268075" y="631499"/>
                  <a:pt x="280249" y="639100"/>
                  <a:pt x="270547" y="630928"/>
                </a:cubicBezTo>
                <a:lnTo>
                  <a:pt x="272447" y="627884"/>
                </a:lnTo>
                <a:cubicBezTo>
                  <a:pt x="272447" y="627884"/>
                  <a:pt x="277963" y="629213"/>
                  <a:pt x="277963" y="629213"/>
                </a:cubicBezTo>
                <a:cubicBezTo>
                  <a:pt x="287850" y="626926"/>
                  <a:pt x="277963" y="629213"/>
                  <a:pt x="282335" y="625597"/>
                </a:cubicBezTo>
                <a:lnTo>
                  <a:pt x="287850" y="626926"/>
                </a:lnTo>
                <a:close/>
                <a:moveTo>
                  <a:pt x="2100498" y="616579"/>
                </a:moveTo>
                <a:lnTo>
                  <a:pt x="2102785" y="626467"/>
                </a:lnTo>
                <a:lnTo>
                  <a:pt x="2106585" y="620380"/>
                </a:lnTo>
                <a:close/>
                <a:moveTo>
                  <a:pt x="1134270" y="616075"/>
                </a:moveTo>
                <a:lnTo>
                  <a:pt x="1132941" y="621591"/>
                </a:lnTo>
                <a:lnTo>
                  <a:pt x="1126854" y="617790"/>
                </a:lnTo>
                <a:close/>
                <a:moveTo>
                  <a:pt x="954564" y="615968"/>
                </a:moveTo>
                <a:lnTo>
                  <a:pt x="963694" y="621669"/>
                </a:lnTo>
                <a:lnTo>
                  <a:pt x="956278" y="623384"/>
                </a:lnTo>
                <a:close/>
                <a:moveTo>
                  <a:pt x="2441463" y="615850"/>
                </a:moveTo>
                <a:cubicBezTo>
                  <a:pt x="2447550" y="619651"/>
                  <a:pt x="2453065" y="620980"/>
                  <a:pt x="2452309" y="628967"/>
                </a:cubicBezTo>
                <a:lnTo>
                  <a:pt x="2454023" y="636383"/>
                </a:lnTo>
                <a:lnTo>
                  <a:pt x="2448508" y="635054"/>
                </a:lnTo>
                <a:lnTo>
                  <a:pt x="2447179" y="640569"/>
                </a:lnTo>
                <a:lnTo>
                  <a:pt x="2437864" y="645328"/>
                </a:lnTo>
                <a:lnTo>
                  <a:pt x="2428161" y="637155"/>
                </a:lnTo>
                <a:cubicBezTo>
                  <a:pt x="2429490" y="631640"/>
                  <a:pt x="2430633" y="636584"/>
                  <a:pt x="2426446" y="629740"/>
                </a:cubicBezTo>
                <a:lnTo>
                  <a:pt x="2427775" y="624224"/>
                </a:lnTo>
                <a:cubicBezTo>
                  <a:pt x="2434619" y="620037"/>
                  <a:pt x="2430819" y="626124"/>
                  <a:pt x="2434048" y="617565"/>
                </a:cubicBezTo>
                <a:cubicBezTo>
                  <a:pt x="2439562" y="618894"/>
                  <a:pt x="2434619" y="620037"/>
                  <a:pt x="2441463" y="615850"/>
                </a:cubicBezTo>
                <a:close/>
                <a:moveTo>
                  <a:pt x="1009828" y="610024"/>
                </a:moveTo>
                <a:cubicBezTo>
                  <a:pt x="1010244" y="610416"/>
                  <a:pt x="1010524" y="610921"/>
                  <a:pt x="1009902" y="610699"/>
                </a:cubicBezTo>
                <a:lnTo>
                  <a:pt x="1008934" y="610027"/>
                </a:lnTo>
                <a:close/>
                <a:moveTo>
                  <a:pt x="1228587" y="607283"/>
                </a:moveTo>
                <a:lnTo>
                  <a:pt x="1220986" y="619458"/>
                </a:lnTo>
                <a:lnTo>
                  <a:pt x="1216799" y="612614"/>
                </a:lnTo>
                <a:close/>
                <a:moveTo>
                  <a:pt x="1004573" y="607007"/>
                </a:moveTo>
                <a:lnTo>
                  <a:pt x="1008934" y="610027"/>
                </a:lnTo>
                <a:lnTo>
                  <a:pt x="1008933" y="610027"/>
                </a:lnTo>
                <a:cubicBezTo>
                  <a:pt x="1009008" y="610702"/>
                  <a:pt x="1009710" y="612330"/>
                  <a:pt x="1011803" y="615752"/>
                </a:cubicBezTo>
                <a:lnTo>
                  <a:pt x="1016175" y="612136"/>
                </a:lnTo>
                <a:lnTo>
                  <a:pt x="1017319" y="617080"/>
                </a:lnTo>
                <a:cubicBezTo>
                  <a:pt x="1026063" y="609850"/>
                  <a:pt x="1023019" y="607949"/>
                  <a:pt x="1030250" y="616694"/>
                </a:cubicBezTo>
                <a:lnTo>
                  <a:pt x="1022834" y="618409"/>
                </a:lnTo>
                <a:lnTo>
                  <a:pt x="1017890" y="619552"/>
                </a:lnTo>
                <a:lnTo>
                  <a:pt x="1009718" y="629255"/>
                </a:lnTo>
                <a:lnTo>
                  <a:pt x="1004203" y="627926"/>
                </a:lnTo>
                <a:lnTo>
                  <a:pt x="999830" y="631541"/>
                </a:lnTo>
                <a:lnTo>
                  <a:pt x="987656" y="623940"/>
                </a:lnTo>
                <a:cubicBezTo>
                  <a:pt x="993929" y="617281"/>
                  <a:pt x="998301" y="613666"/>
                  <a:pt x="1004573" y="607007"/>
                </a:cubicBezTo>
                <a:close/>
                <a:moveTo>
                  <a:pt x="340517" y="606934"/>
                </a:moveTo>
                <a:cubicBezTo>
                  <a:pt x="347747" y="615679"/>
                  <a:pt x="346032" y="608263"/>
                  <a:pt x="348891" y="620623"/>
                </a:cubicBezTo>
                <a:cubicBezTo>
                  <a:pt x="340903" y="619866"/>
                  <a:pt x="338431" y="620437"/>
                  <a:pt x="334059" y="624052"/>
                </a:cubicBezTo>
                <a:lnTo>
                  <a:pt x="329872" y="617208"/>
                </a:lnTo>
                <a:lnTo>
                  <a:pt x="333101" y="608649"/>
                </a:lnTo>
                <a:cubicBezTo>
                  <a:pt x="341088" y="609406"/>
                  <a:pt x="333672" y="611121"/>
                  <a:pt x="340517" y="606934"/>
                </a:cubicBezTo>
                <a:close/>
                <a:moveTo>
                  <a:pt x="1157845" y="605415"/>
                </a:moveTo>
                <a:lnTo>
                  <a:pt x="1168304" y="605600"/>
                </a:lnTo>
                <a:cubicBezTo>
                  <a:pt x="1168119" y="616060"/>
                  <a:pt x="1169448" y="610544"/>
                  <a:pt x="1163175" y="617203"/>
                </a:cubicBezTo>
                <a:close/>
                <a:moveTo>
                  <a:pt x="2281718" y="600711"/>
                </a:moveTo>
                <a:lnTo>
                  <a:pt x="2285333" y="605083"/>
                </a:lnTo>
                <a:lnTo>
                  <a:pt x="2289704" y="601468"/>
                </a:lnTo>
                <a:lnTo>
                  <a:pt x="2291991" y="611355"/>
                </a:lnTo>
                <a:lnTo>
                  <a:pt x="2296363" y="607740"/>
                </a:lnTo>
                <a:lnTo>
                  <a:pt x="2297506" y="612684"/>
                </a:lnTo>
                <a:lnTo>
                  <a:pt x="2302450" y="611541"/>
                </a:lnTo>
                <a:cubicBezTo>
                  <a:pt x="2305880" y="626372"/>
                  <a:pt x="2298650" y="617628"/>
                  <a:pt x="2310252" y="622756"/>
                </a:cubicBezTo>
                <a:lnTo>
                  <a:pt x="2307023" y="631316"/>
                </a:lnTo>
                <a:lnTo>
                  <a:pt x="2310639" y="635688"/>
                </a:lnTo>
                <a:cubicBezTo>
                  <a:pt x="2305509" y="647291"/>
                  <a:pt x="2307981" y="646719"/>
                  <a:pt x="2299808" y="656421"/>
                </a:cubicBezTo>
                <a:lnTo>
                  <a:pt x="2300034" y="657257"/>
                </a:lnTo>
                <a:lnTo>
                  <a:pt x="2294294" y="655092"/>
                </a:lnTo>
                <a:lnTo>
                  <a:pt x="2284977" y="659850"/>
                </a:lnTo>
                <a:lnTo>
                  <a:pt x="2280034" y="660994"/>
                </a:lnTo>
                <a:cubicBezTo>
                  <a:pt x="2270147" y="663280"/>
                  <a:pt x="2277562" y="661565"/>
                  <a:pt x="2274518" y="659665"/>
                </a:cubicBezTo>
                <a:cubicBezTo>
                  <a:pt x="2270147" y="663280"/>
                  <a:pt x="2275090" y="662137"/>
                  <a:pt x="2267103" y="661380"/>
                </a:cubicBezTo>
                <a:cubicBezTo>
                  <a:pt x="2270331" y="652822"/>
                  <a:pt x="2265960" y="656437"/>
                  <a:pt x="2273947" y="657194"/>
                </a:cubicBezTo>
                <a:cubicBezTo>
                  <a:pt x="2266901" y="637990"/>
                  <a:pt x="2262916" y="654536"/>
                  <a:pt x="2255871" y="635332"/>
                </a:cubicBezTo>
                <a:lnTo>
                  <a:pt x="2261387" y="636661"/>
                </a:lnTo>
                <a:lnTo>
                  <a:pt x="2256057" y="624874"/>
                </a:lnTo>
                <a:cubicBezTo>
                  <a:pt x="2260429" y="621259"/>
                  <a:pt x="2255485" y="622402"/>
                  <a:pt x="2263472" y="623159"/>
                </a:cubicBezTo>
                <a:lnTo>
                  <a:pt x="2261757" y="615743"/>
                </a:lnTo>
                <a:lnTo>
                  <a:pt x="2267272" y="617072"/>
                </a:lnTo>
                <a:lnTo>
                  <a:pt x="2272973" y="607941"/>
                </a:lnTo>
                <a:lnTo>
                  <a:pt x="2278489" y="609270"/>
                </a:lnTo>
                <a:close/>
                <a:moveTo>
                  <a:pt x="223179" y="595009"/>
                </a:moveTo>
                <a:lnTo>
                  <a:pt x="229266" y="598809"/>
                </a:lnTo>
                <a:lnTo>
                  <a:pt x="231553" y="608697"/>
                </a:lnTo>
                <a:lnTo>
                  <a:pt x="230224" y="614213"/>
                </a:lnTo>
                <a:lnTo>
                  <a:pt x="214635" y="625629"/>
                </a:lnTo>
                <a:cubicBezTo>
                  <a:pt x="210449" y="618786"/>
                  <a:pt x="205505" y="619929"/>
                  <a:pt x="203790" y="612513"/>
                </a:cubicBezTo>
                <a:lnTo>
                  <a:pt x="206262" y="611942"/>
                </a:lnTo>
                <a:cubicBezTo>
                  <a:pt x="204547" y="604526"/>
                  <a:pt x="207019" y="603954"/>
                  <a:pt x="208347" y="598439"/>
                </a:cubicBezTo>
                <a:cubicBezTo>
                  <a:pt x="216335" y="599196"/>
                  <a:pt x="218807" y="598624"/>
                  <a:pt x="223179" y="595009"/>
                </a:cubicBezTo>
                <a:close/>
                <a:moveTo>
                  <a:pt x="1181420" y="594755"/>
                </a:moveTo>
                <a:lnTo>
                  <a:pt x="1185036" y="599127"/>
                </a:lnTo>
                <a:lnTo>
                  <a:pt x="1190551" y="600456"/>
                </a:lnTo>
                <a:lnTo>
                  <a:pt x="1184850" y="609586"/>
                </a:lnTo>
                <a:lnTo>
                  <a:pt x="1175719" y="603885"/>
                </a:lnTo>
                <a:close/>
                <a:moveTo>
                  <a:pt x="1019590" y="593118"/>
                </a:moveTo>
                <a:cubicBezTo>
                  <a:pt x="1019404" y="603577"/>
                  <a:pt x="1021304" y="600534"/>
                  <a:pt x="1013889" y="602249"/>
                </a:cubicBezTo>
                <a:cubicBezTo>
                  <a:pt x="1013502" y="589318"/>
                  <a:pt x="1010845" y="600348"/>
                  <a:pt x="1019590" y="593118"/>
                </a:cubicBezTo>
                <a:close/>
                <a:moveTo>
                  <a:pt x="565261" y="592069"/>
                </a:moveTo>
                <a:cubicBezTo>
                  <a:pt x="565570" y="591997"/>
                  <a:pt x="565095" y="592758"/>
                  <a:pt x="569660" y="595609"/>
                </a:cubicBezTo>
                <a:cubicBezTo>
                  <a:pt x="554829" y="599039"/>
                  <a:pt x="556157" y="593523"/>
                  <a:pt x="556157" y="593523"/>
                </a:cubicBezTo>
                <a:cubicBezTo>
                  <a:pt x="563859" y="593044"/>
                  <a:pt x="564952" y="592140"/>
                  <a:pt x="565261" y="592069"/>
                </a:cubicBezTo>
                <a:close/>
                <a:moveTo>
                  <a:pt x="599894" y="591221"/>
                </a:moveTo>
                <a:lnTo>
                  <a:pt x="605982" y="595021"/>
                </a:lnTo>
                <a:lnTo>
                  <a:pt x="601609" y="598637"/>
                </a:lnTo>
                <a:lnTo>
                  <a:pt x="596094" y="597308"/>
                </a:lnTo>
                <a:close/>
                <a:moveTo>
                  <a:pt x="138934" y="591054"/>
                </a:moveTo>
                <a:lnTo>
                  <a:pt x="145593" y="597326"/>
                </a:lnTo>
                <a:lnTo>
                  <a:pt x="153009" y="595611"/>
                </a:lnTo>
                <a:lnTo>
                  <a:pt x="158339" y="607399"/>
                </a:lnTo>
                <a:cubicBezTo>
                  <a:pt x="151495" y="611586"/>
                  <a:pt x="152638" y="616529"/>
                  <a:pt x="145222" y="618244"/>
                </a:cubicBezTo>
                <a:lnTo>
                  <a:pt x="137806" y="619959"/>
                </a:lnTo>
                <a:lnTo>
                  <a:pt x="132863" y="621102"/>
                </a:lnTo>
                <a:lnTo>
                  <a:pt x="124489" y="607415"/>
                </a:lnTo>
                <a:cubicBezTo>
                  <a:pt x="128862" y="603800"/>
                  <a:pt x="126961" y="606843"/>
                  <a:pt x="127718" y="598856"/>
                </a:cubicBezTo>
                <a:cubicBezTo>
                  <a:pt x="137605" y="596569"/>
                  <a:pt x="132662" y="597713"/>
                  <a:pt x="138934" y="591054"/>
                </a:cubicBezTo>
                <a:close/>
                <a:moveTo>
                  <a:pt x="2258514" y="590452"/>
                </a:moveTo>
                <a:lnTo>
                  <a:pt x="2260229" y="597868"/>
                </a:lnTo>
                <a:lnTo>
                  <a:pt x="2251098" y="592167"/>
                </a:lnTo>
                <a:close/>
                <a:moveTo>
                  <a:pt x="882479" y="589997"/>
                </a:moveTo>
                <a:cubicBezTo>
                  <a:pt x="884713" y="589806"/>
                  <a:pt x="886092" y="590138"/>
                  <a:pt x="886664" y="592610"/>
                </a:cubicBezTo>
                <a:cubicBezTo>
                  <a:pt x="887807" y="597554"/>
                  <a:pt x="888379" y="600026"/>
                  <a:pt x="880963" y="601740"/>
                </a:cubicBezTo>
                <a:lnTo>
                  <a:pt x="881535" y="604212"/>
                </a:lnTo>
                <a:lnTo>
                  <a:pt x="871647" y="606499"/>
                </a:lnTo>
                <a:cubicBezTo>
                  <a:pt x="872404" y="598512"/>
                  <a:pt x="874119" y="605927"/>
                  <a:pt x="869932" y="599083"/>
                </a:cubicBezTo>
                <a:lnTo>
                  <a:pt x="873161" y="590524"/>
                </a:lnTo>
                <a:cubicBezTo>
                  <a:pt x="877155" y="590903"/>
                  <a:pt x="880244" y="590188"/>
                  <a:pt x="882479" y="589997"/>
                </a:cubicBezTo>
                <a:close/>
                <a:moveTo>
                  <a:pt x="969194" y="589148"/>
                </a:moveTo>
                <a:cubicBezTo>
                  <a:pt x="978896" y="597321"/>
                  <a:pt x="977181" y="589905"/>
                  <a:pt x="980039" y="602265"/>
                </a:cubicBezTo>
                <a:cubicBezTo>
                  <a:pt x="967680" y="605123"/>
                  <a:pt x="975095" y="603408"/>
                  <a:pt x="963493" y="598279"/>
                </a:cubicBezTo>
                <a:close/>
                <a:moveTo>
                  <a:pt x="1206140" y="589038"/>
                </a:moveTo>
                <a:lnTo>
                  <a:pt x="1208426" y="598926"/>
                </a:lnTo>
                <a:lnTo>
                  <a:pt x="1199867" y="595697"/>
                </a:lnTo>
                <a:close/>
                <a:moveTo>
                  <a:pt x="1108964" y="585470"/>
                </a:moveTo>
                <a:cubicBezTo>
                  <a:pt x="1112579" y="589842"/>
                  <a:pt x="1115051" y="589271"/>
                  <a:pt x="1116766" y="596687"/>
                </a:cubicBezTo>
                <a:lnTo>
                  <a:pt x="1119238" y="596115"/>
                </a:lnTo>
                <a:lnTo>
                  <a:pt x="1120953" y="603531"/>
                </a:lnTo>
                <a:lnTo>
                  <a:pt x="1088818" y="610962"/>
                </a:lnTo>
                <a:cubicBezTo>
                  <a:pt x="1092619" y="604875"/>
                  <a:pt x="1098319" y="595744"/>
                  <a:pt x="1101548" y="587185"/>
                </a:cubicBezTo>
                <a:cubicBezTo>
                  <a:pt x="1109535" y="587942"/>
                  <a:pt x="1102119" y="589657"/>
                  <a:pt x="1108964" y="585470"/>
                </a:cubicBezTo>
                <a:close/>
                <a:moveTo>
                  <a:pt x="376637" y="582957"/>
                </a:moveTo>
                <a:lnTo>
                  <a:pt x="391283" y="589987"/>
                </a:lnTo>
                <a:cubicBezTo>
                  <a:pt x="390526" y="597974"/>
                  <a:pt x="388811" y="590558"/>
                  <a:pt x="392998" y="597402"/>
                </a:cubicBezTo>
                <a:cubicBezTo>
                  <a:pt x="386725" y="604061"/>
                  <a:pt x="384253" y="604633"/>
                  <a:pt x="383496" y="612620"/>
                </a:cubicBezTo>
                <a:cubicBezTo>
                  <a:pt x="375509" y="611863"/>
                  <a:pt x="380453" y="610719"/>
                  <a:pt x="373608" y="614906"/>
                </a:cubicBezTo>
                <a:lnTo>
                  <a:pt x="369994" y="610534"/>
                </a:lnTo>
                <a:lnTo>
                  <a:pt x="365622" y="614149"/>
                </a:lnTo>
                <a:lnTo>
                  <a:pt x="361435" y="607306"/>
                </a:lnTo>
                <a:lnTo>
                  <a:pt x="355920" y="605977"/>
                </a:lnTo>
                <a:lnTo>
                  <a:pt x="351547" y="609592"/>
                </a:lnTo>
                <a:lnTo>
                  <a:pt x="349261" y="599705"/>
                </a:lnTo>
                <a:lnTo>
                  <a:pt x="354776" y="601033"/>
                </a:lnTo>
                <a:lnTo>
                  <a:pt x="353061" y="593617"/>
                </a:lnTo>
                <a:lnTo>
                  <a:pt x="356862" y="587530"/>
                </a:lnTo>
                <a:close/>
                <a:moveTo>
                  <a:pt x="447962" y="580662"/>
                </a:moveTo>
                <a:lnTo>
                  <a:pt x="447963" y="580662"/>
                </a:lnTo>
                <a:lnTo>
                  <a:pt x="447963" y="580663"/>
                </a:lnTo>
                <a:close/>
                <a:moveTo>
                  <a:pt x="446993" y="579992"/>
                </a:moveTo>
                <a:lnTo>
                  <a:pt x="447962" y="580662"/>
                </a:lnTo>
                <a:lnTo>
                  <a:pt x="447068" y="580666"/>
                </a:lnTo>
                <a:cubicBezTo>
                  <a:pt x="446652" y="580274"/>
                  <a:pt x="446373" y="579769"/>
                  <a:pt x="446993" y="579992"/>
                </a:cubicBezTo>
                <a:close/>
                <a:moveTo>
                  <a:pt x="1180463" y="579352"/>
                </a:moveTo>
                <a:lnTo>
                  <a:pt x="1179706" y="587339"/>
                </a:lnTo>
                <a:lnTo>
                  <a:pt x="1173619" y="583539"/>
                </a:lnTo>
                <a:close/>
                <a:moveTo>
                  <a:pt x="651804" y="579216"/>
                </a:moveTo>
                <a:lnTo>
                  <a:pt x="657891" y="583017"/>
                </a:lnTo>
                <a:lnTo>
                  <a:pt x="650475" y="584732"/>
                </a:lnTo>
                <a:close/>
                <a:moveTo>
                  <a:pt x="609396" y="576003"/>
                </a:moveTo>
                <a:lnTo>
                  <a:pt x="612254" y="588363"/>
                </a:lnTo>
                <a:cubicBezTo>
                  <a:pt x="599323" y="588749"/>
                  <a:pt x="607882" y="591978"/>
                  <a:pt x="597608" y="581333"/>
                </a:cubicBezTo>
                <a:close/>
                <a:moveTo>
                  <a:pt x="1069784" y="573698"/>
                </a:moveTo>
                <a:lnTo>
                  <a:pt x="1071499" y="581114"/>
                </a:lnTo>
                <a:lnTo>
                  <a:pt x="1064083" y="582829"/>
                </a:lnTo>
                <a:lnTo>
                  <a:pt x="1062368" y="575413"/>
                </a:lnTo>
                <a:close/>
                <a:moveTo>
                  <a:pt x="2056360" y="572101"/>
                </a:moveTo>
                <a:lnTo>
                  <a:pt x="2055031" y="577616"/>
                </a:lnTo>
                <a:lnTo>
                  <a:pt x="2056174" y="582560"/>
                </a:lnTo>
                <a:lnTo>
                  <a:pt x="2062446" y="575902"/>
                </a:lnTo>
                <a:close/>
                <a:moveTo>
                  <a:pt x="415044" y="568867"/>
                </a:moveTo>
                <a:cubicBezTo>
                  <a:pt x="414858" y="579326"/>
                  <a:pt x="412386" y="579898"/>
                  <a:pt x="407628" y="570582"/>
                </a:cubicBezTo>
                <a:close/>
                <a:moveTo>
                  <a:pt x="2050272" y="568300"/>
                </a:moveTo>
                <a:lnTo>
                  <a:pt x="2044571" y="577431"/>
                </a:lnTo>
                <a:lnTo>
                  <a:pt x="2051987" y="575716"/>
                </a:lnTo>
                <a:close/>
                <a:moveTo>
                  <a:pt x="200917" y="566304"/>
                </a:moveTo>
                <a:lnTo>
                  <a:pt x="207575" y="572577"/>
                </a:lnTo>
                <a:lnTo>
                  <a:pt x="202632" y="573720"/>
                </a:lnTo>
                <a:close/>
                <a:moveTo>
                  <a:pt x="926585" y="562544"/>
                </a:moveTo>
                <a:lnTo>
                  <a:pt x="927543" y="577948"/>
                </a:lnTo>
                <a:lnTo>
                  <a:pt x="921270" y="584607"/>
                </a:lnTo>
                <a:lnTo>
                  <a:pt x="915755" y="583278"/>
                </a:lnTo>
                <a:lnTo>
                  <a:pt x="911382" y="586893"/>
                </a:lnTo>
                <a:lnTo>
                  <a:pt x="909668" y="579477"/>
                </a:lnTo>
                <a:lnTo>
                  <a:pt x="908524" y="574534"/>
                </a:lnTo>
                <a:lnTo>
                  <a:pt x="911753" y="565974"/>
                </a:lnTo>
                <a:cubicBezTo>
                  <a:pt x="919741" y="566731"/>
                  <a:pt x="922213" y="566160"/>
                  <a:pt x="926585" y="562544"/>
                </a:cubicBezTo>
                <a:close/>
                <a:moveTo>
                  <a:pt x="160980" y="562519"/>
                </a:moveTo>
                <a:lnTo>
                  <a:pt x="170111" y="568220"/>
                </a:lnTo>
                <a:lnTo>
                  <a:pt x="168210" y="571263"/>
                </a:lnTo>
                <a:lnTo>
                  <a:pt x="157751" y="571078"/>
                </a:lnTo>
                <a:close/>
                <a:moveTo>
                  <a:pt x="684124" y="561326"/>
                </a:moveTo>
                <a:cubicBezTo>
                  <a:pt x="691540" y="559611"/>
                  <a:pt x="692111" y="562083"/>
                  <a:pt x="694398" y="571970"/>
                </a:cubicBezTo>
                <a:lnTo>
                  <a:pt x="680895" y="569885"/>
                </a:lnTo>
                <a:cubicBezTo>
                  <a:pt x="680323" y="567413"/>
                  <a:pt x="679180" y="562469"/>
                  <a:pt x="684124" y="561326"/>
                </a:cubicBezTo>
                <a:close/>
                <a:moveTo>
                  <a:pt x="2209817" y="560048"/>
                </a:moveTo>
                <a:lnTo>
                  <a:pt x="2215333" y="561377"/>
                </a:lnTo>
                <a:lnTo>
                  <a:pt x="2212104" y="569936"/>
                </a:lnTo>
                <a:lnTo>
                  <a:pt x="2208488" y="565564"/>
                </a:lnTo>
                <a:close/>
                <a:moveTo>
                  <a:pt x="2084307" y="557825"/>
                </a:moveTo>
                <a:lnTo>
                  <a:pt x="2081078" y="566384"/>
                </a:lnTo>
                <a:lnTo>
                  <a:pt x="2079363" y="558968"/>
                </a:lnTo>
                <a:close/>
                <a:moveTo>
                  <a:pt x="735276" y="557309"/>
                </a:moveTo>
                <a:cubicBezTo>
                  <a:pt x="743835" y="560538"/>
                  <a:pt x="742692" y="555594"/>
                  <a:pt x="747451" y="564910"/>
                </a:cubicBezTo>
                <a:lnTo>
                  <a:pt x="755438" y="565667"/>
                </a:lnTo>
                <a:lnTo>
                  <a:pt x="760197" y="574983"/>
                </a:lnTo>
                <a:lnTo>
                  <a:pt x="753167" y="589629"/>
                </a:lnTo>
                <a:lnTo>
                  <a:pt x="747651" y="588300"/>
                </a:lnTo>
                <a:lnTo>
                  <a:pt x="736435" y="596102"/>
                </a:lnTo>
                <a:cubicBezTo>
                  <a:pt x="732249" y="589258"/>
                  <a:pt x="733964" y="596674"/>
                  <a:pt x="734720" y="588686"/>
                </a:cubicBezTo>
                <a:lnTo>
                  <a:pt x="724833" y="590973"/>
                </a:lnTo>
                <a:lnTo>
                  <a:pt x="730534" y="581843"/>
                </a:lnTo>
                <a:lnTo>
                  <a:pt x="725590" y="582986"/>
                </a:lnTo>
                <a:cubicBezTo>
                  <a:pt x="725776" y="572527"/>
                  <a:pt x="726347" y="574999"/>
                  <a:pt x="729575" y="566440"/>
                </a:cubicBezTo>
                <a:lnTo>
                  <a:pt x="736991" y="564725"/>
                </a:lnTo>
                <a:cubicBezTo>
                  <a:pt x="732804" y="557880"/>
                  <a:pt x="734519" y="565296"/>
                  <a:pt x="735276" y="557309"/>
                </a:cubicBezTo>
                <a:close/>
                <a:moveTo>
                  <a:pt x="1110091" y="556564"/>
                </a:moveTo>
                <a:lnTo>
                  <a:pt x="1114278" y="563409"/>
                </a:lnTo>
                <a:lnTo>
                  <a:pt x="1106863" y="565124"/>
                </a:lnTo>
                <a:cubicBezTo>
                  <a:pt x="1105148" y="557708"/>
                  <a:pt x="1106291" y="562652"/>
                  <a:pt x="1110091" y="556564"/>
                </a:cubicBezTo>
                <a:close/>
                <a:moveTo>
                  <a:pt x="615282" y="556414"/>
                </a:moveTo>
                <a:lnTo>
                  <a:pt x="621369" y="560214"/>
                </a:lnTo>
                <a:lnTo>
                  <a:pt x="617568" y="566301"/>
                </a:lnTo>
                <a:close/>
                <a:moveTo>
                  <a:pt x="1008174" y="556250"/>
                </a:moveTo>
                <a:lnTo>
                  <a:pt x="1008208" y="556351"/>
                </a:lnTo>
                <a:lnTo>
                  <a:pt x="1008163" y="556375"/>
                </a:lnTo>
                <a:cubicBezTo>
                  <a:pt x="1007972" y="556256"/>
                  <a:pt x="1007996" y="556006"/>
                  <a:pt x="1008174" y="556250"/>
                </a:cubicBezTo>
                <a:close/>
                <a:moveTo>
                  <a:pt x="823322" y="555176"/>
                </a:moveTo>
                <a:lnTo>
                  <a:pt x="825036" y="562592"/>
                </a:lnTo>
                <a:lnTo>
                  <a:pt x="817621" y="564307"/>
                </a:lnTo>
                <a:close/>
                <a:moveTo>
                  <a:pt x="578388" y="554529"/>
                </a:moveTo>
                <a:lnTo>
                  <a:pt x="586376" y="555286"/>
                </a:lnTo>
                <a:lnTo>
                  <a:pt x="588091" y="562702"/>
                </a:lnTo>
                <a:lnTo>
                  <a:pt x="581247" y="566889"/>
                </a:lnTo>
                <a:lnTo>
                  <a:pt x="572688" y="563660"/>
                </a:lnTo>
                <a:close/>
                <a:moveTo>
                  <a:pt x="1030790" y="551467"/>
                </a:moveTo>
                <a:lnTo>
                  <a:pt x="1042393" y="556596"/>
                </a:lnTo>
                <a:lnTo>
                  <a:pt x="1029461" y="556983"/>
                </a:lnTo>
                <a:close/>
                <a:moveTo>
                  <a:pt x="1012344" y="550525"/>
                </a:moveTo>
                <a:cubicBezTo>
                  <a:pt x="1020903" y="553754"/>
                  <a:pt x="1020331" y="551282"/>
                  <a:pt x="1023189" y="563641"/>
                </a:cubicBezTo>
                <a:cubicBezTo>
                  <a:pt x="1018246" y="564785"/>
                  <a:pt x="1010258" y="564028"/>
                  <a:pt x="1009115" y="559084"/>
                </a:cubicBezTo>
                <a:lnTo>
                  <a:pt x="1008208" y="556351"/>
                </a:lnTo>
                <a:lnTo>
                  <a:pt x="1009434" y="555714"/>
                </a:lnTo>
                <a:cubicBezTo>
                  <a:pt x="1010111" y="554947"/>
                  <a:pt x="1011061" y="553425"/>
                  <a:pt x="1012344" y="550525"/>
                </a:cubicBezTo>
                <a:close/>
                <a:moveTo>
                  <a:pt x="1073956" y="546693"/>
                </a:moveTo>
                <a:lnTo>
                  <a:pt x="1076814" y="559053"/>
                </a:lnTo>
                <a:lnTo>
                  <a:pt x="1068826" y="558296"/>
                </a:lnTo>
                <a:close/>
                <a:moveTo>
                  <a:pt x="2403967" y="543795"/>
                </a:moveTo>
                <a:lnTo>
                  <a:pt x="2418613" y="550824"/>
                </a:lnTo>
                <a:lnTo>
                  <a:pt x="2415956" y="561855"/>
                </a:lnTo>
                <a:cubicBezTo>
                  <a:pt x="2407969" y="561098"/>
                  <a:pt x="2405497" y="561670"/>
                  <a:pt x="2401124" y="565285"/>
                </a:cubicBezTo>
                <a:lnTo>
                  <a:pt x="2395038" y="561484"/>
                </a:lnTo>
                <a:cubicBezTo>
                  <a:pt x="2397694" y="550453"/>
                  <a:pt x="2399409" y="557869"/>
                  <a:pt x="2396551" y="545510"/>
                </a:cubicBezTo>
                <a:cubicBezTo>
                  <a:pt x="2404539" y="546267"/>
                  <a:pt x="2397123" y="547982"/>
                  <a:pt x="2403967" y="543795"/>
                </a:cubicBezTo>
                <a:close/>
                <a:moveTo>
                  <a:pt x="469039" y="543359"/>
                </a:moveTo>
                <a:lnTo>
                  <a:pt x="481213" y="550961"/>
                </a:lnTo>
                <a:cubicBezTo>
                  <a:pt x="480456" y="558948"/>
                  <a:pt x="478741" y="551532"/>
                  <a:pt x="482928" y="558376"/>
                </a:cubicBezTo>
                <a:lnTo>
                  <a:pt x="475898" y="573022"/>
                </a:lnTo>
                <a:lnTo>
                  <a:pt x="470383" y="571693"/>
                </a:lnTo>
                <a:lnTo>
                  <a:pt x="466582" y="577781"/>
                </a:lnTo>
                <a:lnTo>
                  <a:pt x="459166" y="579496"/>
                </a:lnTo>
                <a:lnTo>
                  <a:pt x="452323" y="583682"/>
                </a:lnTo>
                <a:lnTo>
                  <a:pt x="447963" y="580662"/>
                </a:lnTo>
                <a:lnTo>
                  <a:pt x="445092" y="574938"/>
                </a:lnTo>
                <a:lnTo>
                  <a:pt x="440720" y="578553"/>
                </a:lnTo>
                <a:lnTo>
                  <a:pt x="430261" y="578368"/>
                </a:lnTo>
                <a:cubicBezTo>
                  <a:pt x="432918" y="567337"/>
                  <a:pt x="426646" y="573996"/>
                  <a:pt x="438434" y="568666"/>
                </a:cubicBezTo>
                <a:lnTo>
                  <a:pt x="447364" y="550976"/>
                </a:lnTo>
                <a:lnTo>
                  <a:pt x="454779" y="549261"/>
                </a:lnTo>
                <a:lnTo>
                  <a:pt x="457251" y="548690"/>
                </a:lnTo>
                <a:cubicBezTo>
                  <a:pt x="467138" y="546403"/>
                  <a:pt x="457251" y="548690"/>
                  <a:pt x="461623" y="545074"/>
                </a:cubicBezTo>
                <a:cubicBezTo>
                  <a:pt x="469610" y="545831"/>
                  <a:pt x="462194" y="547546"/>
                  <a:pt x="469039" y="543359"/>
                </a:cubicBezTo>
                <a:close/>
                <a:moveTo>
                  <a:pt x="1192991" y="532185"/>
                </a:moveTo>
                <a:cubicBezTo>
                  <a:pt x="1199457" y="531992"/>
                  <a:pt x="1202358" y="533275"/>
                  <a:pt x="1203547" y="535604"/>
                </a:cubicBezTo>
                <a:cubicBezTo>
                  <a:pt x="1204737" y="537933"/>
                  <a:pt x="1204216" y="541308"/>
                  <a:pt x="1203837" y="545302"/>
                </a:cubicBezTo>
                <a:cubicBezTo>
                  <a:pt x="1195278" y="542073"/>
                  <a:pt x="1198893" y="546445"/>
                  <a:pt x="1199650" y="538458"/>
                </a:cubicBezTo>
                <a:lnTo>
                  <a:pt x="1199079" y="535986"/>
                </a:lnTo>
                <a:lnTo>
                  <a:pt x="1194135" y="537129"/>
                </a:lnTo>
                <a:close/>
                <a:moveTo>
                  <a:pt x="124643" y="529257"/>
                </a:moveTo>
                <a:lnTo>
                  <a:pt x="133774" y="534958"/>
                </a:lnTo>
                <a:lnTo>
                  <a:pt x="126930" y="539145"/>
                </a:lnTo>
                <a:close/>
                <a:moveTo>
                  <a:pt x="787556" y="524386"/>
                </a:moveTo>
                <a:lnTo>
                  <a:pt x="789271" y="531802"/>
                </a:lnTo>
                <a:lnTo>
                  <a:pt x="784327" y="532945"/>
                </a:lnTo>
                <a:close/>
                <a:moveTo>
                  <a:pt x="1222083" y="522853"/>
                </a:moveTo>
                <a:lnTo>
                  <a:pt x="1228170" y="526654"/>
                </a:lnTo>
                <a:lnTo>
                  <a:pt x="1218283" y="528940"/>
                </a:lnTo>
                <a:close/>
                <a:moveTo>
                  <a:pt x="1015943" y="521047"/>
                </a:moveTo>
                <a:cubicBezTo>
                  <a:pt x="1015943" y="521047"/>
                  <a:pt x="1022030" y="524848"/>
                  <a:pt x="1022602" y="527320"/>
                </a:cubicBezTo>
                <a:cubicBezTo>
                  <a:pt x="1023173" y="529792"/>
                  <a:pt x="1021845" y="535308"/>
                  <a:pt x="1022416" y="537779"/>
                </a:cubicBezTo>
                <a:cubicBezTo>
                  <a:pt x="1015000" y="539494"/>
                  <a:pt x="1015000" y="539494"/>
                  <a:pt x="1007013" y="538737"/>
                </a:cubicBezTo>
                <a:cubicBezTo>
                  <a:pt x="1009670" y="527706"/>
                  <a:pt x="1011385" y="535122"/>
                  <a:pt x="1008527" y="522762"/>
                </a:cubicBezTo>
                <a:cubicBezTo>
                  <a:pt x="1016514" y="523519"/>
                  <a:pt x="1009099" y="525234"/>
                  <a:pt x="1015943" y="521047"/>
                </a:cubicBezTo>
                <a:close/>
                <a:moveTo>
                  <a:pt x="934742" y="518993"/>
                </a:moveTo>
                <a:lnTo>
                  <a:pt x="939315" y="538769"/>
                </a:lnTo>
                <a:cubicBezTo>
                  <a:pt x="931327" y="538012"/>
                  <a:pt x="931327" y="538012"/>
                  <a:pt x="922011" y="542771"/>
                </a:cubicBezTo>
                <a:cubicBezTo>
                  <a:pt x="917824" y="535926"/>
                  <a:pt x="917824" y="535926"/>
                  <a:pt x="916681" y="530983"/>
                </a:cubicBezTo>
                <a:cubicBezTo>
                  <a:pt x="914394" y="521095"/>
                  <a:pt x="914209" y="531554"/>
                  <a:pt x="917438" y="522995"/>
                </a:cubicBezTo>
                <a:cubicBezTo>
                  <a:pt x="927897" y="523180"/>
                  <a:pt x="927897" y="523180"/>
                  <a:pt x="934742" y="518993"/>
                </a:cubicBezTo>
                <a:close/>
                <a:moveTo>
                  <a:pt x="700268" y="518531"/>
                </a:moveTo>
                <a:lnTo>
                  <a:pt x="693995" y="525190"/>
                </a:lnTo>
                <a:lnTo>
                  <a:pt x="692852" y="520246"/>
                </a:lnTo>
                <a:close/>
                <a:moveTo>
                  <a:pt x="501543" y="515010"/>
                </a:moveTo>
                <a:lnTo>
                  <a:pt x="511246" y="523183"/>
                </a:lnTo>
                <a:cubicBezTo>
                  <a:pt x="522461" y="515381"/>
                  <a:pt x="511246" y="523183"/>
                  <a:pt x="523033" y="517853"/>
                </a:cubicBezTo>
                <a:lnTo>
                  <a:pt x="531021" y="518610"/>
                </a:lnTo>
                <a:lnTo>
                  <a:pt x="539580" y="521839"/>
                </a:lnTo>
                <a:lnTo>
                  <a:pt x="538251" y="527354"/>
                </a:lnTo>
                <a:lnTo>
                  <a:pt x="547382" y="533054"/>
                </a:lnTo>
                <a:cubicBezTo>
                  <a:pt x="545296" y="546558"/>
                  <a:pt x="549483" y="553402"/>
                  <a:pt x="538452" y="550744"/>
                </a:cubicBezTo>
                <a:cubicBezTo>
                  <a:pt x="536552" y="553788"/>
                  <a:pt x="543968" y="552073"/>
                  <a:pt x="531608" y="554931"/>
                </a:cubicBezTo>
                <a:lnTo>
                  <a:pt x="529136" y="555503"/>
                </a:lnTo>
                <a:cubicBezTo>
                  <a:pt x="519249" y="557790"/>
                  <a:pt x="529136" y="555503"/>
                  <a:pt x="522292" y="559690"/>
                </a:cubicBezTo>
                <a:lnTo>
                  <a:pt x="506503" y="547716"/>
                </a:lnTo>
                <a:lnTo>
                  <a:pt x="496616" y="550003"/>
                </a:lnTo>
                <a:lnTo>
                  <a:pt x="496800" y="539544"/>
                </a:lnTo>
                <a:lnTo>
                  <a:pt x="491286" y="538215"/>
                </a:lnTo>
                <a:cubicBezTo>
                  <a:pt x="492043" y="530228"/>
                  <a:pt x="493186" y="535172"/>
                  <a:pt x="488999" y="528328"/>
                </a:cubicBezTo>
                <a:lnTo>
                  <a:pt x="504402" y="527370"/>
                </a:lnTo>
                <a:close/>
                <a:moveTo>
                  <a:pt x="1162556" y="513183"/>
                </a:moveTo>
                <a:lnTo>
                  <a:pt x="1169215" y="519455"/>
                </a:lnTo>
                <a:cubicBezTo>
                  <a:pt x="1166743" y="520027"/>
                  <a:pt x="1157427" y="524785"/>
                  <a:pt x="1157427" y="524785"/>
                </a:cubicBezTo>
                <a:cubicBezTo>
                  <a:pt x="1155140" y="514898"/>
                  <a:pt x="1153240" y="517941"/>
                  <a:pt x="1162556" y="513183"/>
                </a:cubicBezTo>
                <a:close/>
                <a:moveTo>
                  <a:pt x="784698" y="512026"/>
                </a:moveTo>
                <a:cubicBezTo>
                  <a:pt x="792971" y="514020"/>
                  <a:pt x="793006" y="512059"/>
                  <a:pt x="793712" y="516167"/>
                </a:cubicBezTo>
                <a:cubicBezTo>
                  <a:pt x="793948" y="517537"/>
                  <a:pt x="794258" y="519582"/>
                  <a:pt x="794972" y="522671"/>
                </a:cubicBezTo>
                <a:cubicBezTo>
                  <a:pt x="783369" y="517542"/>
                  <a:pt x="787556" y="524386"/>
                  <a:pt x="784698" y="512026"/>
                </a:cubicBezTo>
                <a:close/>
                <a:moveTo>
                  <a:pt x="2059371" y="506301"/>
                </a:moveTo>
                <a:lnTo>
                  <a:pt x="2067930" y="509530"/>
                </a:lnTo>
                <a:lnTo>
                  <a:pt x="2061658" y="516189"/>
                </a:lnTo>
                <a:close/>
                <a:moveTo>
                  <a:pt x="2040925" y="505360"/>
                </a:moveTo>
                <a:lnTo>
                  <a:pt x="2049484" y="508589"/>
                </a:lnTo>
                <a:lnTo>
                  <a:pt x="2042069" y="510304"/>
                </a:lnTo>
                <a:close/>
                <a:moveTo>
                  <a:pt x="847639" y="502679"/>
                </a:moveTo>
                <a:lnTo>
                  <a:pt x="848782" y="507623"/>
                </a:lnTo>
                <a:lnTo>
                  <a:pt x="840037" y="514854"/>
                </a:lnTo>
                <a:lnTo>
                  <a:pt x="837751" y="504966"/>
                </a:lnTo>
                <a:close/>
                <a:moveTo>
                  <a:pt x="896891" y="501706"/>
                </a:moveTo>
                <a:lnTo>
                  <a:pt x="899177" y="511594"/>
                </a:lnTo>
                <a:lnTo>
                  <a:pt x="903550" y="507979"/>
                </a:lnTo>
                <a:lnTo>
                  <a:pt x="908308" y="517295"/>
                </a:lnTo>
                <a:cubicBezTo>
                  <a:pt x="905079" y="525853"/>
                  <a:pt x="903364" y="518438"/>
                  <a:pt x="907551" y="525281"/>
                </a:cubicBezTo>
                <a:lnTo>
                  <a:pt x="911166" y="529654"/>
                </a:lnTo>
                <a:lnTo>
                  <a:pt x="893863" y="533655"/>
                </a:lnTo>
                <a:cubicBezTo>
                  <a:pt x="886447" y="535370"/>
                  <a:pt x="886447" y="535370"/>
                  <a:pt x="878460" y="534613"/>
                </a:cubicBezTo>
                <a:cubicBezTo>
                  <a:pt x="876745" y="527198"/>
                  <a:pt x="877888" y="532141"/>
                  <a:pt x="881689" y="526055"/>
                </a:cubicBezTo>
                <a:cubicBezTo>
                  <a:pt x="878645" y="524154"/>
                  <a:pt x="876931" y="516739"/>
                  <a:pt x="873887" y="514838"/>
                </a:cubicBezTo>
                <a:cubicBezTo>
                  <a:pt x="862284" y="509709"/>
                  <a:pt x="873702" y="525298"/>
                  <a:pt x="865328" y="511609"/>
                </a:cubicBezTo>
                <a:lnTo>
                  <a:pt x="877687" y="508751"/>
                </a:lnTo>
                <a:lnTo>
                  <a:pt x="879016" y="503236"/>
                </a:lnTo>
                <a:lnTo>
                  <a:pt x="885102" y="507036"/>
                </a:lnTo>
                <a:close/>
                <a:moveTo>
                  <a:pt x="857526" y="500393"/>
                </a:moveTo>
                <a:lnTo>
                  <a:pt x="866656" y="506094"/>
                </a:lnTo>
                <a:lnTo>
                  <a:pt x="860956" y="515225"/>
                </a:lnTo>
                <a:lnTo>
                  <a:pt x="851825" y="509524"/>
                </a:lnTo>
                <a:close/>
                <a:moveTo>
                  <a:pt x="422428" y="499453"/>
                </a:moveTo>
                <a:cubicBezTo>
                  <a:pt x="432316" y="497166"/>
                  <a:pt x="428515" y="503254"/>
                  <a:pt x="441446" y="502867"/>
                </a:cubicBezTo>
                <a:lnTo>
                  <a:pt x="444876" y="517699"/>
                </a:lnTo>
                <a:cubicBezTo>
                  <a:pt x="435560" y="522457"/>
                  <a:pt x="438032" y="521885"/>
                  <a:pt x="434803" y="530444"/>
                </a:cubicBezTo>
                <a:lnTo>
                  <a:pt x="430616" y="523600"/>
                </a:lnTo>
                <a:lnTo>
                  <a:pt x="426244" y="527215"/>
                </a:lnTo>
                <a:cubicBezTo>
                  <a:pt x="422630" y="522844"/>
                  <a:pt x="411027" y="517715"/>
                  <a:pt x="410455" y="515243"/>
                </a:cubicBezTo>
                <a:cubicBezTo>
                  <a:pt x="408169" y="505355"/>
                  <a:pt x="411212" y="507255"/>
                  <a:pt x="416728" y="508584"/>
                </a:cubicBezTo>
                <a:cubicBezTo>
                  <a:pt x="416156" y="506112"/>
                  <a:pt x="417485" y="500596"/>
                  <a:pt x="422428" y="499453"/>
                </a:cubicBezTo>
                <a:close/>
                <a:moveTo>
                  <a:pt x="1319814" y="495044"/>
                </a:moveTo>
                <a:lnTo>
                  <a:pt x="1326473" y="501316"/>
                </a:lnTo>
                <a:lnTo>
                  <a:pt x="1322101" y="504932"/>
                </a:lnTo>
                <a:close/>
                <a:moveTo>
                  <a:pt x="1079825" y="493254"/>
                </a:moveTo>
                <a:cubicBezTo>
                  <a:pt x="1088384" y="496483"/>
                  <a:pt x="1087241" y="491539"/>
                  <a:pt x="1091999" y="500855"/>
                </a:cubicBezTo>
                <a:lnTo>
                  <a:pt x="1099987" y="501612"/>
                </a:lnTo>
                <a:lnTo>
                  <a:pt x="1104930" y="500469"/>
                </a:lnTo>
                <a:lnTo>
                  <a:pt x="1104930" y="500468"/>
                </a:lnTo>
                <a:lnTo>
                  <a:pt x="1101130" y="506556"/>
                </a:lnTo>
                <a:lnTo>
                  <a:pt x="1106645" y="507884"/>
                </a:lnTo>
                <a:lnTo>
                  <a:pt x="1111976" y="519672"/>
                </a:lnTo>
                <a:cubicBezTo>
                  <a:pt x="1108175" y="525759"/>
                  <a:pt x="1104374" y="531846"/>
                  <a:pt x="1100574" y="537933"/>
                </a:cubicBezTo>
                <a:lnTo>
                  <a:pt x="1090114" y="537748"/>
                </a:lnTo>
                <a:lnTo>
                  <a:pt x="1085742" y="541363"/>
                </a:lnTo>
                <a:lnTo>
                  <a:pt x="1080798" y="542506"/>
                </a:lnTo>
                <a:cubicBezTo>
                  <a:pt x="1070910" y="544793"/>
                  <a:pt x="1080798" y="542506"/>
                  <a:pt x="1075283" y="541178"/>
                </a:cubicBezTo>
                <a:cubicBezTo>
                  <a:pt x="1065966" y="545936"/>
                  <a:pt x="1068438" y="545365"/>
                  <a:pt x="1063108" y="533577"/>
                </a:cubicBezTo>
                <a:lnTo>
                  <a:pt x="1057408" y="542707"/>
                </a:lnTo>
                <a:lnTo>
                  <a:pt x="1051892" y="541379"/>
                </a:lnTo>
                <a:lnTo>
                  <a:pt x="1047520" y="544994"/>
                </a:lnTo>
                <a:lnTo>
                  <a:pt x="1039533" y="544237"/>
                </a:lnTo>
                <a:lnTo>
                  <a:pt x="1036675" y="531877"/>
                </a:lnTo>
                <a:cubicBezTo>
                  <a:pt x="1027545" y="526177"/>
                  <a:pt x="1032302" y="535492"/>
                  <a:pt x="1028873" y="520662"/>
                </a:cubicBezTo>
                <a:lnTo>
                  <a:pt x="1035531" y="526933"/>
                </a:lnTo>
                <a:lnTo>
                  <a:pt x="1039904" y="523319"/>
                </a:lnTo>
                <a:lnTo>
                  <a:pt x="1050935" y="525975"/>
                </a:lnTo>
                <a:lnTo>
                  <a:pt x="1055307" y="522360"/>
                </a:lnTo>
                <a:lnTo>
                  <a:pt x="1068809" y="524446"/>
                </a:lnTo>
                <a:cubicBezTo>
                  <a:pt x="1071467" y="513416"/>
                  <a:pt x="1072610" y="518359"/>
                  <a:pt x="1065951" y="512087"/>
                </a:cubicBezTo>
                <a:lnTo>
                  <a:pt x="1067280" y="506571"/>
                </a:lnTo>
                <a:cubicBezTo>
                  <a:pt x="1058149" y="500870"/>
                  <a:pt x="1062907" y="510187"/>
                  <a:pt x="1059477" y="495355"/>
                </a:cubicBezTo>
                <a:lnTo>
                  <a:pt x="1074124" y="502384"/>
                </a:lnTo>
                <a:cubicBezTo>
                  <a:pt x="1080968" y="498197"/>
                  <a:pt x="1073552" y="499912"/>
                  <a:pt x="1081540" y="500669"/>
                </a:cubicBezTo>
                <a:close/>
                <a:moveTo>
                  <a:pt x="1358036" y="491414"/>
                </a:moveTo>
                <a:lnTo>
                  <a:pt x="1357279" y="499401"/>
                </a:lnTo>
                <a:lnTo>
                  <a:pt x="1360894" y="503774"/>
                </a:lnTo>
                <a:lnTo>
                  <a:pt x="1366023" y="492171"/>
                </a:lnTo>
                <a:close/>
                <a:moveTo>
                  <a:pt x="1406717" y="487969"/>
                </a:moveTo>
                <a:lnTo>
                  <a:pt x="1405960" y="495956"/>
                </a:lnTo>
                <a:lnTo>
                  <a:pt x="1412804" y="491769"/>
                </a:lnTo>
                <a:close/>
                <a:moveTo>
                  <a:pt x="781453" y="486737"/>
                </a:moveTo>
                <a:lnTo>
                  <a:pt x="783739" y="496624"/>
                </a:lnTo>
                <a:lnTo>
                  <a:pt x="793627" y="494338"/>
                </a:lnTo>
                <a:close/>
                <a:moveTo>
                  <a:pt x="513131" y="486290"/>
                </a:moveTo>
                <a:lnTo>
                  <a:pt x="508001" y="497893"/>
                </a:lnTo>
                <a:lnTo>
                  <a:pt x="503814" y="491048"/>
                </a:lnTo>
                <a:close/>
                <a:moveTo>
                  <a:pt x="1054721" y="486039"/>
                </a:moveTo>
                <a:cubicBezTo>
                  <a:pt x="1057579" y="498399"/>
                  <a:pt x="1057007" y="495927"/>
                  <a:pt x="1050735" y="502586"/>
                </a:cubicBezTo>
                <a:lnTo>
                  <a:pt x="1048263" y="503157"/>
                </a:lnTo>
                <a:lnTo>
                  <a:pt x="1046548" y="495742"/>
                </a:lnTo>
                <a:lnTo>
                  <a:pt x="1041604" y="496885"/>
                </a:lnTo>
                <a:cubicBezTo>
                  <a:pt x="1044833" y="488326"/>
                  <a:pt x="1042933" y="491369"/>
                  <a:pt x="1054721" y="486039"/>
                </a:cubicBezTo>
                <a:close/>
                <a:moveTo>
                  <a:pt x="882430" y="484217"/>
                </a:moveTo>
                <a:lnTo>
                  <a:pt x="887761" y="496005"/>
                </a:lnTo>
                <a:cubicBezTo>
                  <a:pt x="874258" y="493919"/>
                  <a:pt x="890804" y="497905"/>
                  <a:pt x="880345" y="497720"/>
                </a:cubicBezTo>
                <a:cubicBezTo>
                  <a:pt x="877486" y="485360"/>
                  <a:pt x="874258" y="493919"/>
                  <a:pt x="882430" y="484217"/>
                </a:cubicBezTo>
                <a:close/>
                <a:moveTo>
                  <a:pt x="843065" y="482905"/>
                </a:moveTo>
                <a:lnTo>
                  <a:pt x="849724" y="489177"/>
                </a:lnTo>
                <a:cubicBezTo>
                  <a:pt x="849724" y="489177"/>
                  <a:pt x="845924" y="495264"/>
                  <a:pt x="843452" y="495836"/>
                </a:cubicBezTo>
                <a:cubicBezTo>
                  <a:pt x="836036" y="497551"/>
                  <a:pt x="835464" y="495079"/>
                  <a:pt x="829949" y="493750"/>
                </a:cubicBezTo>
                <a:lnTo>
                  <a:pt x="835650" y="484620"/>
                </a:lnTo>
                <a:cubicBezTo>
                  <a:pt x="843637" y="485377"/>
                  <a:pt x="836221" y="487092"/>
                  <a:pt x="843065" y="482905"/>
                </a:cubicBezTo>
                <a:close/>
                <a:moveTo>
                  <a:pt x="1431435" y="482252"/>
                </a:moveTo>
                <a:lnTo>
                  <a:pt x="1425735" y="491383"/>
                </a:lnTo>
                <a:lnTo>
                  <a:pt x="1433150" y="489668"/>
                </a:lnTo>
                <a:close/>
                <a:moveTo>
                  <a:pt x="407968" y="481965"/>
                </a:moveTo>
                <a:lnTo>
                  <a:pt x="409683" y="489381"/>
                </a:lnTo>
                <a:lnTo>
                  <a:pt x="400367" y="494139"/>
                </a:lnTo>
                <a:lnTo>
                  <a:pt x="396751" y="489767"/>
                </a:lnTo>
                <a:close/>
                <a:moveTo>
                  <a:pt x="1332360" y="481727"/>
                </a:moveTo>
                <a:lnTo>
                  <a:pt x="1336547" y="488571"/>
                </a:lnTo>
                <a:lnTo>
                  <a:pt x="1331031" y="487242"/>
                </a:lnTo>
                <a:cubicBezTo>
                  <a:pt x="1322287" y="494473"/>
                  <a:pt x="1324758" y="493901"/>
                  <a:pt x="1318100" y="487629"/>
                </a:cubicBezTo>
                <a:lnTo>
                  <a:pt x="1324944" y="483442"/>
                </a:lnTo>
                <a:cubicBezTo>
                  <a:pt x="1332931" y="484199"/>
                  <a:pt x="1325515" y="485914"/>
                  <a:pt x="1332360" y="481727"/>
                </a:cubicBezTo>
                <a:close/>
                <a:moveTo>
                  <a:pt x="1988428" y="481044"/>
                </a:moveTo>
                <a:lnTo>
                  <a:pt x="1983485" y="482187"/>
                </a:lnTo>
                <a:cubicBezTo>
                  <a:pt x="1985200" y="489602"/>
                  <a:pt x="1984057" y="484659"/>
                  <a:pt x="1990143" y="488459"/>
                </a:cubicBezTo>
                <a:close/>
                <a:moveTo>
                  <a:pt x="730487" y="480294"/>
                </a:moveTo>
                <a:lnTo>
                  <a:pt x="737146" y="486567"/>
                </a:lnTo>
                <a:lnTo>
                  <a:pt x="732773" y="490182"/>
                </a:lnTo>
                <a:lnTo>
                  <a:pt x="729158" y="485810"/>
                </a:lnTo>
                <a:close/>
                <a:moveTo>
                  <a:pt x="1397014" y="479796"/>
                </a:moveTo>
                <a:lnTo>
                  <a:pt x="1395686" y="485311"/>
                </a:lnTo>
                <a:lnTo>
                  <a:pt x="1408617" y="484925"/>
                </a:lnTo>
                <a:lnTo>
                  <a:pt x="1405002" y="480553"/>
                </a:lnTo>
                <a:close/>
                <a:moveTo>
                  <a:pt x="1374953" y="474482"/>
                </a:moveTo>
                <a:lnTo>
                  <a:pt x="1363165" y="479811"/>
                </a:lnTo>
                <a:lnTo>
                  <a:pt x="1367352" y="486655"/>
                </a:lnTo>
                <a:lnTo>
                  <a:pt x="1375339" y="487412"/>
                </a:lnTo>
                <a:close/>
                <a:moveTo>
                  <a:pt x="2051941" y="474167"/>
                </a:moveTo>
                <a:lnTo>
                  <a:pt x="2048712" y="482726"/>
                </a:lnTo>
                <a:lnTo>
                  <a:pt x="2046997" y="475310"/>
                </a:lnTo>
                <a:close/>
                <a:moveTo>
                  <a:pt x="554010" y="471628"/>
                </a:moveTo>
                <a:lnTo>
                  <a:pt x="550209" y="477715"/>
                </a:lnTo>
                <a:lnTo>
                  <a:pt x="541078" y="472014"/>
                </a:lnTo>
                <a:close/>
                <a:moveTo>
                  <a:pt x="1275306" y="471485"/>
                </a:moveTo>
                <a:lnTo>
                  <a:pt x="1277021" y="478900"/>
                </a:lnTo>
                <a:lnTo>
                  <a:pt x="1270933" y="475100"/>
                </a:lnTo>
                <a:close/>
                <a:moveTo>
                  <a:pt x="1298696" y="471283"/>
                </a:moveTo>
                <a:lnTo>
                  <a:pt x="1299839" y="476227"/>
                </a:lnTo>
                <a:lnTo>
                  <a:pt x="1304783" y="475083"/>
                </a:lnTo>
                <a:cubicBezTo>
                  <a:pt x="1304026" y="483071"/>
                  <a:pt x="1308398" y="479456"/>
                  <a:pt x="1300411" y="478699"/>
                </a:cubicBezTo>
                <a:lnTo>
                  <a:pt x="1299654" y="486686"/>
                </a:lnTo>
                <a:lnTo>
                  <a:pt x="1292995" y="480414"/>
                </a:lnTo>
                <a:cubicBezTo>
                  <a:pt x="1286722" y="487073"/>
                  <a:pt x="1291666" y="485929"/>
                  <a:pt x="1285007" y="479657"/>
                </a:cubicBezTo>
                <a:cubicBezTo>
                  <a:pt x="1297367" y="476798"/>
                  <a:pt x="1289951" y="478513"/>
                  <a:pt x="1298696" y="471283"/>
                </a:cubicBezTo>
                <a:close/>
                <a:moveTo>
                  <a:pt x="1074681" y="471007"/>
                </a:moveTo>
                <a:lnTo>
                  <a:pt x="1068408" y="477666"/>
                </a:lnTo>
                <a:cubicBezTo>
                  <a:pt x="1060606" y="466449"/>
                  <a:pt x="1069552" y="482609"/>
                  <a:pt x="1061749" y="471393"/>
                </a:cubicBezTo>
                <a:close/>
                <a:moveTo>
                  <a:pt x="1993557" y="469441"/>
                </a:moveTo>
                <a:lnTo>
                  <a:pt x="1992229" y="474957"/>
                </a:lnTo>
                <a:lnTo>
                  <a:pt x="1995272" y="476857"/>
                </a:lnTo>
                <a:lnTo>
                  <a:pt x="1999644" y="473242"/>
                </a:lnTo>
                <a:close/>
                <a:moveTo>
                  <a:pt x="1133821" y="467747"/>
                </a:moveTo>
                <a:lnTo>
                  <a:pt x="1147895" y="472304"/>
                </a:lnTo>
                <a:lnTo>
                  <a:pt x="1153225" y="484092"/>
                </a:lnTo>
                <a:cubicBezTo>
                  <a:pt x="1141437" y="489422"/>
                  <a:pt x="1137637" y="495509"/>
                  <a:pt x="1131364" y="502168"/>
                </a:cubicBezTo>
                <a:cubicBezTo>
                  <a:pt x="1127177" y="495324"/>
                  <a:pt x="1133835" y="501596"/>
                  <a:pt x="1127177" y="495324"/>
                </a:cubicBezTo>
                <a:cubicBezTo>
                  <a:pt x="1118618" y="492095"/>
                  <a:pt x="1117289" y="497610"/>
                  <a:pt x="1106830" y="497425"/>
                </a:cubicBezTo>
                <a:lnTo>
                  <a:pt x="1104930" y="500469"/>
                </a:lnTo>
                <a:lnTo>
                  <a:pt x="1087812" y="494011"/>
                </a:lnTo>
                <a:cubicBezTo>
                  <a:pt x="1088569" y="486024"/>
                  <a:pt x="1088569" y="486024"/>
                  <a:pt x="1083811" y="476708"/>
                </a:cubicBezTo>
                <a:lnTo>
                  <a:pt x="1096741" y="476322"/>
                </a:lnTo>
                <a:lnTo>
                  <a:pt x="1095026" y="468906"/>
                </a:lnTo>
                <a:lnTo>
                  <a:pt x="1113473" y="469848"/>
                </a:lnTo>
                <a:lnTo>
                  <a:pt x="1122033" y="473077"/>
                </a:lnTo>
                <a:lnTo>
                  <a:pt x="1126404" y="469462"/>
                </a:lnTo>
                <a:cubicBezTo>
                  <a:pt x="1134392" y="470219"/>
                  <a:pt x="1126976" y="471934"/>
                  <a:pt x="1133821" y="467747"/>
                </a:cubicBezTo>
                <a:close/>
                <a:moveTo>
                  <a:pt x="612577" y="465896"/>
                </a:moveTo>
                <a:lnTo>
                  <a:pt x="621136" y="469125"/>
                </a:lnTo>
                <a:cubicBezTo>
                  <a:pt x="620951" y="479585"/>
                  <a:pt x="630081" y="485285"/>
                  <a:pt x="617722" y="488143"/>
                </a:cubicBezTo>
                <a:lnTo>
                  <a:pt x="615250" y="488715"/>
                </a:lnTo>
                <a:cubicBezTo>
                  <a:pt x="605362" y="491001"/>
                  <a:pt x="606691" y="485487"/>
                  <a:pt x="601747" y="486630"/>
                </a:cubicBezTo>
                <a:lnTo>
                  <a:pt x="595475" y="493288"/>
                </a:lnTo>
                <a:lnTo>
                  <a:pt x="594332" y="488345"/>
                </a:lnTo>
                <a:cubicBezTo>
                  <a:pt x="587488" y="492532"/>
                  <a:pt x="594903" y="490817"/>
                  <a:pt x="586916" y="490060"/>
                </a:cubicBezTo>
                <a:cubicBezTo>
                  <a:pt x="592045" y="478457"/>
                  <a:pt x="597561" y="479786"/>
                  <a:pt x="597174" y="466854"/>
                </a:cubicBezTo>
                <a:close/>
                <a:moveTo>
                  <a:pt x="2122868" y="465577"/>
                </a:moveTo>
                <a:cubicBezTo>
                  <a:pt x="2125338" y="465006"/>
                  <a:pt x="2125910" y="467477"/>
                  <a:pt x="2128953" y="469378"/>
                </a:cubicBezTo>
                <a:lnTo>
                  <a:pt x="2133326" y="465762"/>
                </a:lnTo>
                <a:cubicBezTo>
                  <a:pt x="2136328" y="478740"/>
                  <a:pt x="2138251" y="474390"/>
                  <a:pt x="2139188" y="476858"/>
                </a:cubicBezTo>
                <a:cubicBezTo>
                  <a:pt x="2139500" y="477681"/>
                  <a:pt x="2139703" y="479262"/>
                  <a:pt x="2139800" y="482494"/>
                </a:cubicBezTo>
                <a:cubicBezTo>
                  <a:pt x="2141515" y="489909"/>
                  <a:pt x="2137328" y="483066"/>
                  <a:pt x="2138286" y="498469"/>
                </a:cubicBezTo>
                <a:lnTo>
                  <a:pt x="2132769" y="497140"/>
                </a:lnTo>
                <a:cubicBezTo>
                  <a:pt x="2130871" y="500183"/>
                  <a:pt x="2140758" y="497897"/>
                  <a:pt x="2128399" y="500755"/>
                </a:cubicBezTo>
                <a:lnTo>
                  <a:pt x="2125926" y="501327"/>
                </a:lnTo>
                <a:cubicBezTo>
                  <a:pt x="2118510" y="503042"/>
                  <a:pt x="2114324" y="496197"/>
                  <a:pt x="2105765" y="492969"/>
                </a:cubicBezTo>
                <a:lnTo>
                  <a:pt x="2109179" y="473951"/>
                </a:lnTo>
                <a:cubicBezTo>
                  <a:pt x="2120968" y="468620"/>
                  <a:pt x="2112980" y="467863"/>
                  <a:pt x="2122868" y="465577"/>
                </a:cubicBezTo>
                <a:close/>
                <a:moveTo>
                  <a:pt x="536891" y="465171"/>
                </a:moveTo>
                <a:lnTo>
                  <a:pt x="541078" y="472015"/>
                </a:lnTo>
                <a:lnTo>
                  <a:pt x="530619" y="471830"/>
                </a:lnTo>
                <a:close/>
                <a:moveTo>
                  <a:pt x="1404044" y="465150"/>
                </a:moveTo>
                <a:lnTo>
                  <a:pt x="1398343" y="474280"/>
                </a:lnTo>
                <a:lnTo>
                  <a:pt x="1405759" y="472565"/>
                </a:lnTo>
                <a:close/>
                <a:moveTo>
                  <a:pt x="1385597" y="464208"/>
                </a:moveTo>
                <a:cubicBezTo>
                  <a:pt x="1378754" y="468395"/>
                  <a:pt x="1380653" y="465351"/>
                  <a:pt x="1377425" y="473910"/>
                </a:cubicBezTo>
                <a:lnTo>
                  <a:pt x="1377996" y="476381"/>
                </a:lnTo>
                <a:lnTo>
                  <a:pt x="1380468" y="475810"/>
                </a:lnTo>
                <a:lnTo>
                  <a:pt x="1381612" y="480754"/>
                </a:lnTo>
                <a:lnTo>
                  <a:pt x="1378383" y="489313"/>
                </a:lnTo>
                <a:lnTo>
                  <a:pt x="1383898" y="490641"/>
                </a:lnTo>
                <a:lnTo>
                  <a:pt x="1381612" y="480754"/>
                </a:lnTo>
                <a:lnTo>
                  <a:pt x="1390927" y="475995"/>
                </a:lnTo>
                <a:close/>
                <a:moveTo>
                  <a:pt x="2041667" y="463523"/>
                </a:moveTo>
                <a:lnTo>
                  <a:pt x="2044710" y="465423"/>
                </a:lnTo>
                <a:lnTo>
                  <a:pt x="2037109" y="477597"/>
                </a:lnTo>
                <a:lnTo>
                  <a:pt x="2027978" y="471897"/>
                </a:lnTo>
                <a:close/>
                <a:moveTo>
                  <a:pt x="1176986" y="462973"/>
                </a:moveTo>
                <a:lnTo>
                  <a:pt x="1179273" y="472860"/>
                </a:lnTo>
                <a:lnTo>
                  <a:pt x="1166913" y="475719"/>
                </a:lnTo>
                <a:lnTo>
                  <a:pt x="1165198" y="468303"/>
                </a:lnTo>
                <a:close/>
                <a:moveTo>
                  <a:pt x="1291465" y="462539"/>
                </a:moveTo>
                <a:lnTo>
                  <a:pt x="1298124" y="468812"/>
                </a:lnTo>
                <a:lnTo>
                  <a:pt x="1290708" y="470527"/>
                </a:lnTo>
                <a:close/>
                <a:moveTo>
                  <a:pt x="2012760" y="462396"/>
                </a:moveTo>
                <a:lnTo>
                  <a:pt x="2007817" y="463539"/>
                </a:lnTo>
                <a:cubicBezTo>
                  <a:pt x="2012003" y="470383"/>
                  <a:pt x="2006489" y="469055"/>
                  <a:pt x="2013332" y="464868"/>
                </a:cubicBezTo>
                <a:close/>
                <a:moveTo>
                  <a:pt x="791139" y="461060"/>
                </a:moveTo>
                <a:lnTo>
                  <a:pt x="794755" y="465432"/>
                </a:lnTo>
                <a:cubicBezTo>
                  <a:pt x="801414" y="471704"/>
                  <a:pt x="798370" y="469804"/>
                  <a:pt x="808830" y="469989"/>
                </a:cubicBezTo>
                <a:cubicBezTo>
                  <a:pt x="810545" y="477405"/>
                  <a:pt x="809402" y="472461"/>
                  <a:pt x="815489" y="476262"/>
                </a:cubicBezTo>
                <a:cubicBezTo>
                  <a:pt x="814731" y="484249"/>
                  <a:pt x="813017" y="476834"/>
                  <a:pt x="817204" y="483677"/>
                </a:cubicBezTo>
                <a:lnTo>
                  <a:pt x="810174" y="498323"/>
                </a:lnTo>
                <a:lnTo>
                  <a:pt x="802186" y="497566"/>
                </a:lnTo>
                <a:lnTo>
                  <a:pt x="801429" y="505554"/>
                </a:lnTo>
                <a:lnTo>
                  <a:pt x="795914" y="504225"/>
                </a:lnTo>
                <a:cubicBezTo>
                  <a:pt x="794013" y="507269"/>
                  <a:pt x="801429" y="505554"/>
                  <a:pt x="791542" y="507841"/>
                </a:cubicBezTo>
                <a:lnTo>
                  <a:pt x="784126" y="509556"/>
                </a:lnTo>
                <a:lnTo>
                  <a:pt x="781268" y="497196"/>
                </a:lnTo>
                <a:lnTo>
                  <a:pt x="762636" y="506713"/>
                </a:lnTo>
                <a:lnTo>
                  <a:pt x="749890" y="496640"/>
                </a:lnTo>
                <a:lnTo>
                  <a:pt x="745518" y="500255"/>
                </a:lnTo>
                <a:lnTo>
                  <a:pt x="742475" y="498356"/>
                </a:lnTo>
                <a:lnTo>
                  <a:pt x="741147" y="503870"/>
                </a:lnTo>
                <a:lnTo>
                  <a:pt x="735631" y="502541"/>
                </a:lnTo>
                <a:lnTo>
                  <a:pt x="733546" y="516044"/>
                </a:lnTo>
                <a:lnTo>
                  <a:pt x="723843" y="507871"/>
                </a:lnTo>
                <a:lnTo>
                  <a:pt x="719472" y="511486"/>
                </a:lnTo>
                <a:lnTo>
                  <a:pt x="710341" y="505786"/>
                </a:lnTo>
                <a:lnTo>
                  <a:pt x="705969" y="509401"/>
                </a:lnTo>
                <a:lnTo>
                  <a:pt x="703682" y="499513"/>
                </a:lnTo>
                <a:lnTo>
                  <a:pt x="692280" y="517775"/>
                </a:lnTo>
                <a:lnTo>
                  <a:pt x="687337" y="518918"/>
                </a:lnTo>
                <a:lnTo>
                  <a:pt x="684865" y="519490"/>
                </a:lnTo>
                <a:lnTo>
                  <a:pt x="679921" y="520633"/>
                </a:lnTo>
                <a:lnTo>
                  <a:pt x="673648" y="527292"/>
                </a:lnTo>
                <a:lnTo>
                  <a:pt x="677263" y="531664"/>
                </a:lnTo>
                <a:lnTo>
                  <a:pt x="674606" y="542694"/>
                </a:lnTo>
                <a:cubicBezTo>
                  <a:pt x="666618" y="541937"/>
                  <a:pt x="674034" y="540222"/>
                  <a:pt x="667190" y="544409"/>
                </a:cubicBezTo>
                <a:lnTo>
                  <a:pt x="658632" y="541180"/>
                </a:lnTo>
                <a:cubicBezTo>
                  <a:pt x="659389" y="533194"/>
                  <a:pt x="658817" y="530722"/>
                  <a:pt x="655202" y="526349"/>
                </a:cubicBezTo>
                <a:lnTo>
                  <a:pt x="670033" y="522920"/>
                </a:lnTo>
                <a:lnTo>
                  <a:pt x="667175" y="510560"/>
                </a:lnTo>
                <a:cubicBezTo>
                  <a:pt x="660330" y="514747"/>
                  <a:pt x="657859" y="515318"/>
                  <a:pt x="652344" y="513990"/>
                </a:cubicBezTo>
                <a:cubicBezTo>
                  <a:pt x="650258" y="527493"/>
                  <a:pt x="646643" y="523120"/>
                  <a:pt x="637898" y="530351"/>
                </a:cubicBezTo>
                <a:cubicBezTo>
                  <a:pt x="625153" y="520278"/>
                  <a:pt x="632955" y="531494"/>
                  <a:pt x="625153" y="520278"/>
                </a:cubicBezTo>
                <a:lnTo>
                  <a:pt x="620781" y="523893"/>
                </a:lnTo>
                <a:lnTo>
                  <a:pt x="610321" y="523708"/>
                </a:lnTo>
                <a:lnTo>
                  <a:pt x="613550" y="515149"/>
                </a:lnTo>
                <a:cubicBezTo>
                  <a:pt x="605563" y="514392"/>
                  <a:pt x="612979" y="512677"/>
                  <a:pt x="606135" y="516864"/>
                </a:cubicBezTo>
                <a:cubicBezTo>
                  <a:pt x="603091" y="514964"/>
                  <a:pt x="610507" y="513249"/>
                  <a:pt x="600619" y="515536"/>
                </a:cubicBezTo>
                <a:lnTo>
                  <a:pt x="585788" y="518965"/>
                </a:lnTo>
                <a:cubicBezTo>
                  <a:pt x="591489" y="509834"/>
                  <a:pt x="593204" y="517250"/>
                  <a:pt x="601948" y="510020"/>
                </a:cubicBezTo>
                <a:cubicBezTo>
                  <a:pt x="604991" y="511920"/>
                  <a:pt x="597575" y="513635"/>
                  <a:pt x="607463" y="511349"/>
                </a:cubicBezTo>
                <a:lnTo>
                  <a:pt x="614879" y="509634"/>
                </a:lnTo>
                <a:lnTo>
                  <a:pt x="613164" y="502218"/>
                </a:lnTo>
                <a:cubicBezTo>
                  <a:pt x="625524" y="499360"/>
                  <a:pt x="624952" y="496888"/>
                  <a:pt x="631796" y="492701"/>
                </a:cubicBezTo>
                <a:lnTo>
                  <a:pt x="640927" y="498402"/>
                </a:lnTo>
                <a:lnTo>
                  <a:pt x="645299" y="494786"/>
                </a:lnTo>
                <a:lnTo>
                  <a:pt x="648342" y="496687"/>
                </a:lnTo>
                <a:lnTo>
                  <a:pt x="647585" y="504674"/>
                </a:lnTo>
                <a:lnTo>
                  <a:pt x="656145" y="507903"/>
                </a:lnTo>
                <a:cubicBezTo>
                  <a:pt x="652715" y="493071"/>
                  <a:pt x="659944" y="501816"/>
                  <a:pt x="648342" y="496687"/>
                </a:cubicBezTo>
                <a:cubicBezTo>
                  <a:pt x="657086" y="489456"/>
                  <a:pt x="653858" y="498015"/>
                  <a:pt x="658986" y="486413"/>
                </a:cubicBezTo>
                <a:lnTo>
                  <a:pt x="664502" y="487741"/>
                </a:lnTo>
                <a:lnTo>
                  <a:pt x="675718" y="479939"/>
                </a:lnTo>
                <a:cubicBezTo>
                  <a:pt x="688464" y="490013"/>
                  <a:pt x="680661" y="478796"/>
                  <a:pt x="688464" y="490013"/>
                </a:cubicBezTo>
                <a:lnTo>
                  <a:pt x="692837" y="486397"/>
                </a:lnTo>
                <a:lnTo>
                  <a:pt x="693980" y="491341"/>
                </a:lnTo>
                <a:lnTo>
                  <a:pt x="698924" y="490198"/>
                </a:lnTo>
                <a:cubicBezTo>
                  <a:pt x="695695" y="498757"/>
                  <a:pt x="697024" y="493241"/>
                  <a:pt x="700067" y="495142"/>
                </a:cubicBezTo>
                <a:cubicBezTo>
                  <a:pt x="705583" y="496470"/>
                  <a:pt x="700067" y="495142"/>
                  <a:pt x="708055" y="495899"/>
                </a:cubicBezTo>
                <a:cubicBezTo>
                  <a:pt x="707483" y="493427"/>
                  <a:pt x="705011" y="493998"/>
                  <a:pt x="709955" y="492855"/>
                </a:cubicBezTo>
                <a:cubicBezTo>
                  <a:pt x="719842" y="490569"/>
                  <a:pt x="709955" y="492855"/>
                  <a:pt x="715471" y="494184"/>
                </a:cubicBezTo>
                <a:lnTo>
                  <a:pt x="722314" y="489997"/>
                </a:lnTo>
                <a:lnTo>
                  <a:pt x="722128" y="500456"/>
                </a:lnTo>
                <a:lnTo>
                  <a:pt x="725744" y="504828"/>
                </a:lnTo>
                <a:lnTo>
                  <a:pt x="730116" y="501213"/>
                </a:lnTo>
                <a:lnTo>
                  <a:pt x="742474" y="498355"/>
                </a:lnTo>
                <a:lnTo>
                  <a:pt x="744560" y="484852"/>
                </a:lnTo>
                <a:lnTo>
                  <a:pt x="755591" y="487510"/>
                </a:lnTo>
                <a:lnTo>
                  <a:pt x="753876" y="480094"/>
                </a:lnTo>
                <a:lnTo>
                  <a:pt x="757104" y="471535"/>
                </a:lnTo>
                <a:lnTo>
                  <a:pt x="762620" y="472863"/>
                </a:lnTo>
                <a:cubicBezTo>
                  <a:pt x="762048" y="470391"/>
                  <a:pt x="759576" y="470963"/>
                  <a:pt x="764520" y="469820"/>
                </a:cubicBezTo>
                <a:cubicBezTo>
                  <a:pt x="774408" y="467533"/>
                  <a:pt x="764520" y="469820"/>
                  <a:pt x="770036" y="471148"/>
                </a:cubicBezTo>
                <a:cubicBezTo>
                  <a:pt x="776880" y="466962"/>
                  <a:pt x="769464" y="468677"/>
                  <a:pt x="777451" y="469434"/>
                </a:cubicBezTo>
                <a:lnTo>
                  <a:pt x="778780" y="463918"/>
                </a:lnTo>
                <a:cubicBezTo>
                  <a:pt x="778780" y="463918"/>
                  <a:pt x="784295" y="465247"/>
                  <a:pt x="784295" y="465247"/>
                </a:cubicBezTo>
                <a:cubicBezTo>
                  <a:pt x="794183" y="462960"/>
                  <a:pt x="784295" y="465247"/>
                  <a:pt x="791139" y="461060"/>
                </a:cubicBezTo>
                <a:close/>
                <a:moveTo>
                  <a:pt x="1319227" y="458723"/>
                </a:moveTo>
                <a:lnTo>
                  <a:pt x="1325886" y="464996"/>
                </a:lnTo>
                <a:lnTo>
                  <a:pt x="1319042" y="469183"/>
                </a:lnTo>
                <a:close/>
                <a:moveTo>
                  <a:pt x="663110" y="457791"/>
                </a:moveTo>
                <a:cubicBezTo>
                  <a:pt x="664870" y="458361"/>
                  <a:pt x="665916" y="460072"/>
                  <a:pt x="669246" y="463208"/>
                </a:cubicBezTo>
                <a:lnTo>
                  <a:pt x="654414" y="466638"/>
                </a:lnTo>
                <a:lnTo>
                  <a:pt x="652699" y="459222"/>
                </a:lnTo>
                <a:cubicBezTo>
                  <a:pt x="658879" y="457793"/>
                  <a:pt x="661351" y="457221"/>
                  <a:pt x="663110" y="457791"/>
                </a:cubicBezTo>
                <a:close/>
                <a:moveTo>
                  <a:pt x="1247913" y="454382"/>
                </a:moveTo>
                <a:lnTo>
                  <a:pt x="1254001" y="458182"/>
                </a:lnTo>
                <a:lnTo>
                  <a:pt x="1261803" y="469399"/>
                </a:lnTo>
                <a:lnTo>
                  <a:pt x="1269404" y="457224"/>
                </a:lnTo>
                <a:cubicBezTo>
                  <a:pt x="1271119" y="464640"/>
                  <a:pt x="1272641" y="465590"/>
                  <a:pt x="1272711" y="465900"/>
                </a:cubicBezTo>
                <a:cubicBezTo>
                  <a:pt x="1272783" y="466209"/>
                  <a:pt x="1271404" y="465877"/>
                  <a:pt x="1267318" y="470728"/>
                </a:cubicBezTo>
                <a:lnTo>
                  <a:pt x="1270933" y="475099"/>
                </a:lnTo>
                <a:lnTo>
                  <a:pt x="1270933" y="475100"/>
                </a:lnTo>
                <a:lnTo>
                  <a:pt x="1272077" y="480043"/>
                </a:lnTo>
                <a:lnTo>
                  <a:pt x="1262189" y="482330"/>
                </a:lnTo>
                <a:lnTo>
                  <a:pt x="1263332" y="487273"/>
                </a:lnTo>
                <a:lnTo>
                  <a:pt x="1257817" y="485945"/>
                </a:lnTo>
                <a:cubicBezTo>
                  <a:pt x="1254016" y="492032"/>
                  <a:pt x="1258388" y="488417"/>
                  <a:pt x="1251545" y="492603"/>
                </a:cubicBezTo>
                <a:lnTo>
                  <a:pt x="1250788" y="500591"/>
                </a:lnTo>
                <a:cubicBezTo>
                  <a:pt x="1242229" y="497362"/>
                  <a:pt x="1245272" y="499262"/>
                  <a:pt x="1240514" y="489946"/>
                </a:cubicBezTo>
                <a:cubicBezTo>
                  <a:pt x="1230054" y="489761"/>
                  <a:pt x="1223967" y="485960"/>
                  <a:pt x="1219209" y="476645"/>
                </a:cubicBezTo>
                <a:lnTo>
                  <a:pt x="1224153" y="475502"/>
                </a:lnTo>
                <a:cubicBezTo>
                  <a:pt x="1223766" y="462570"/>
                  <a:pt x="1226810" y="464471"/>
                  <a:pt x="1233082" y="457812"/>
                </a:cubicBezTo>
                <a:cubicBezTo>
                  <a:pt x="1241070" y="458569"/>
                  <a:pt x="1243542" y="457997"/>
                  <a:pt x="1247913" y="454382"/>
                </a:cubicBezTo>
                <a:close/>
                <a:moveTo>
                  <a:pt x="1372852" y="454135"/>
                </a:moveTo>
                <a:lnTo>
                  <a:pt x="1367908" y="455278"/>
                </a:lnTo>
                <a:lnTo>
                  <a:pt x="1373995" y="459078"/>
                </a:lnTo>
                <a:close/>
                <a:moveTo>
                  <a:pt x="2010475" y="452508"/>
                </a:moveTo>
                <a:lnTo>
                  <a:pt x="2018462" y="453265"/>
                </a:lnTo>
                <a:lnTo>
                  <a:pt x="2014662" y="459352"/>
                </a:lnTo>
                <a:close/>
                <a:moveTo>
                  <a:pt x="239276" y="450665"/>
                </a:moveTo>
                <a:lnTo>
                  <a:pt x="240420" y="455609"/>
                </a:lnTo>
                <a:lnTo>
                  <a:pt x="234333" y="451809"/>
                </a:lnTo>
                <a:close/>
                <a:moveTo>
                  <a:pt x="1309525" y="450550"/>
                </a:moveTo>
                <a:lnTo>
                  <a:pt x="1318084" y="453779"/>
                </a:lnTo>
                <a:lnTo>
                  <a:pt x="1308197" y="456066"/>
                </a:lnTo>
                <a:close/>
                <a:moveTo>
                  <a:pt x="1343374" y="450535"/>
                </a:moveTo>
                <a:cubicBezTo>
                  <a:pt x="1343374" y="450535"/>
                  <a:pt x="1346990" y="454907"/>
                  <a:pt x="1346990" y="454907"/>
                </a:cubicBezTo>
                <a:cubicBezTo>
                  <a:pt x="1348705" y="462323"/>
                  <a:pt x="1343761" y="463466"/>
                  <a:pt x="1339389" y="467081"/>
                </a:cubicBezTo>
                <a:lnTo>
                  <a:pt x="1335773" y="462709"/>
                </a:lnTo>
                <a:lnTo>
                  <a:pt x="1343189" y="460994"/>
                </a:lnTo>
                <a:lnTo>
                  <a:pt x="1339002" y="454150"/>
                </a:lnTo>
                <a:close/>
                <a:moveTo>
                  <a:pt x="1322456" y="450164"/>
                </a:moveTo>
                <a:cubicBezTo>
                  <a:pt x="1332916" y="450349"/>
                  <a:pt x="1327972" y="451493"/>
                  <a:pt x="1334631" y="457765"/>
                </a:cubicBezTo>
                <a:lnTo>
                  <a:pt x="1332730" y="460809"/>
                </a:lnTo>
                <a:cubicBezTo>
                  <a:pt x="1323600" y="455108"/>
                  <a:pt x="1327215" y="459480"/>
                  <a:pt x="1322456" y="450164"/>
                </a:cubicBezTo>
                <a:close/>
                <a:moveTo>
                  <a:pt x="1153470" y="448554"/>
                </a:moveTo>
                <a:cubicBezTo>
                  <a:pt x="1154920" y="449196"/>
                  <a:pt x="1155967" y="450907"/>
                  <a:pt x="1156824" y="454615"/>
                </a:cubicBezTo>
                <a:lnTo>
                  <a:pt x="1159111" y="464502"/>
                </a:lnTo>
                <a:lnTo>
                  <a:pt x="1138764" y="466604"/>
                </a:lnTo>
                <a:cubicBezTo>
                  <a:pt x="1140092" y="461088"/>
                  <a:pt x="1142750" y="450057"/>
                  <a:pt x="1147694" y="448914"/>
                </a:cubicBezTo>
                <a:cubicBezTo>
                  <a:pt x="1150166" y="448342"/>
                  <a:pt x="1152019" y="447913"/>
                  <a:pt x="1153470" y="448554"/>
                </a:cubicBezTo>
                <a:close/>
                <a:moveTo>
                  <a:pt x="1262173" y="448480"/>
                </a:moveTo>
                <a:lnTo>
                  <a:pt x="1266360" y="455324"/>
                </a:lnTo>
                <a:lnTo>
                  <a:pt x="1258373" y="454567"/>
                </a:lnTo>
                <a:close/>
                <a:moveTo>
                  <a:pt x="971217" y="440248"/>
                </a:moveTo>
                <a:lnTo>
                  <a:pt x="971031" y="450707"/>
                </a:lnTo>
                <a:lnTo>
                  <a:pt x="959428" y="445578"/>
                </a:lnTo>
                <a:close/>
                <a:moveTo>
                  <a:pt x="1973767" y="440165"/>
                </a:moveTo>
                <a:lnTo>
                  <a:pt x="1973010" y="448152"/>
                </a:lnTo>
                <a:lnTo>
                  <a:pt x="1979853" y="443965"/>
                </a:lnTo>
                <a:close/>
                <a:moveTo>
                  <a:pt x="2007616" y="440148"/>
                </a:moveTo>
                <a:lnTo>
                  <a:pt x="2015604" y="440905"/>
                </a:lnTo>
                <a:lnTo>
                  <a:pt x="2012375" y="449464"/>
                </a:lnTo>
                <a:close/>
                <a:moveTo>
                  <a:pt x="1259887" y="438593"/>
                </a:moveTo>
                <a:lnTo>
                  <a:pt x="1265974" y="442394"/>
                </a:lnTo>
                <a:lnTo>
                  <a:pt x="1261030" y="443537"/>
                </a:lnTo>
                <a:close/>
                <a:moveTo>
                  <a:pt x="1293736" y="438578"/>
                </a:moveTo>
                <a:lnTo>
                  <a:pt x="1301723" y="439335"/>
                </a:lnTo>
                <a:cubicBezTo>
                  <a:pt x="1301353" y="460254"/>
                  <a:pt x="1302480" y="431348"/>
                  <a:pt x="1296022" y="448466"/>
                </a:cubicBezTo>
                <a:cubicBezTo>
                  <a:pt x="1292793" y="457025"/>
                  <a:pt x="1300209" y="455310"/>
                  <a:pt x="1285949" y="461212"/>
                </a:cubicBezTo>
                <a:cubicBezTo>
                  <a:pt x="1288035" y="447709"/>
                  <a:pt x="1282335" y="456839"/>
                  <a:pt x="1291078" y="449609"/>
                </a:cubicBezTo>
                <a:lnTo>
                  <a:pt x="1284419" y="443336"/>
                </a:lnTo>
                <a:close/>
                <a:moveTo>
                  <a:pt x="832776" y="438410"/>
                </a:moveTo>
                <a:lnTo>
                  <a:pt x="836963" y="445254"/>
                </a:lnTo>
                <a:cubicBezTo>
                  <a:pt x="836963" y="445254"/>
                  <a:pt x="832591" y="448870"/>
                  <a:pt x="832591" y="448870"/>
                </a:cubicBezTo>
                <a:cubicBezTo>
                  <a:pt x="820231" y="451728"/>
                  <a:pt x="830119" y="449441"/>
                  <a:pt x="822131" y="448684"/>
                </a:cubicBezTo>
                <a:cubicBezTo>
                  <a:pt x="827260" y="437082"/>
                  <a:pt x="826503" y="445069"/>
                  <a:pt x="832776" y="438410"/>
                </a:cubicBezTo>
                <a:close/>
                <a:moveTo>
                  <a:pt x="1197132" y="437481"/>
                </a:moveTo>
                <a:lnTo>
                  <a:pt x="1193331" y="443568"/>
                </a:lnTo>
                <a:lnTo>
                  <a:pt x="1192188" y="438624"/>
                </a:lnTo>
                <a:close/>
                <a:moveTo>
                  <a:pt x="883928" y="434393"/>
                </a:moveTo>
                <a:lnTo>
                  <a:pt x="890016" y="438194"/>
                </a:lnTo>
                <a:lnTo>
                  <a:pt x="880128" y="440481"/>
                </a:lnTo>
                <a:close/>
                <a:moveTo>
                  <a:pt x="1120874" y="434284"/>
                </a:moveTo>
                <a:lnTo>
                  <a:pt x="1130005" y="439984"/>
                </a:lnTo>
                <a:lnTo>
                  <a:pt x="1130391" y="452916"/>
                </a:lnTo>
                <a:lnTo>
                  <a:pt x="1122975" y="454631"/>
                </a:lnTo>
                <a:cubicBezTo>
                  <a:pt x="1113087" y="456917"/>
                  <a:pt x="1122975" y="454631"/>
                  <a:pt x="1117459" y="453302"/>
                </a:cubicBezTo>
                <a:lnTo>
                  <a:pt x="1113087" y="456917"/>
                </a:lnTo>
                <a:lnTo>
                  <a:pt x="1108329" y="447601"/>
                </a:lnTo>
                <a:lnTo>
                  <a:pt x="1113458" y="435998"/>
                </a:lnTo>
                <a:cubicBezTo>
                  <a:pt x="1121445" y="436755"/>
                  <a:pt x="1114030" y="438470"/>
                  <a:pt x="1120874" y="434284"/>
                </a:cubicBezTo>
                <a:close/>
                <a:moveTo>
                  <a:pt x="1282134" y="433448"/>
                </a:moveTo>
                <a:lnTo>
                  <a:pt x="1288221" y="437249"/>
                </a:lnTo>
                <a:lnTo>
                  <a:pt x="1283849" y="440864"/>
                </a:lnTo>
                <a:lnTo>
                  <a:pt x="1280805" y="438964"/>
                </a:lnTo>
                <a:close/>
                <a:moveTo>
                  <a:pt x="1969008" y="430848"/>
                </a:moveTo>
                <a:lnTo>
                  <a:pt x="1963307" y="439979"/>
                </a:lnTo>
                <a:lnTo>
                  <a:pt x="1970723" y="438264"/>
                </a:lnTo>
                <a:close/>
                <a:moveTo>
                  <a:pt x="713538" y="429528"/>
                </a:moveTo>
                <a:lnTo>
                  <a:pt x="723241" y="437700"/>
                </a:lnTo>
                <a:lnTo>
                  <a:pt x="715825" y="439415"/>
                </a:lnTo>
                <a:close/>
                <a:moveTo>
                  <a:pt x="1345646" y="426573"/>
                </a:moveTo>
                <a:lnTo>
                  <a:pt x="1342417" y="435132"/>
                </a:lnTo>
                <a:lnTo>
                  <a:pt x="1340702" y="427716"/>
                </a:lnTo>
                <a:close/>
                <a:moveTo>
                  <a:pt x="909975" y="423162"/>
                </a:moveTo>
                <a:cubicBezTo>
                  <a:pt x="917963" y="423918"/>
                  <a:pt x="924621" y="430192"/>
                  <a:pt x="931280" y="436465"/>
                </a:cubicBezTo>
                <a:lnTo>
                  <a:pt x="935653" y="432849"/>
                </a:lnTo>
                <a:lnTo>
                  <a:pt x="937367" y="440265"/>
                </a:lnTo>
                <a:lnTo>
                  <a:pt x="944212" y="436078"/>
                </a:lnTo>
                <a:lnTo>
                  <a:pt x="947255" y="437978"/>
                </a:lnTo>
                <a:lnTo>
                  <a:pt x="945741" y="453953"/>
                </a:lnTo>
                <a:lnTo>
                  <a:pt x="945169" y="451481"/>
                </a:lnTo>
                <a:cubicBezTo>
                  <a:pt x="944984" y="461940"/>
                  <a:pt x="940612" y="465555"/>
                  <a:pt x="937383" y="474114"/>
                </a:cubicBezTo>
                <a:lnTo>
                  <a:pt x="932439" y="475257"/>
                </a:lnTo>
                <a:lnTo>
                  <a:pt x="927496" y="476400"/>
                </a:lnTo>
                <a:lnTo>
                  <a:pt x="923123" y="480016"/>
                </a:lnTo>
                <a:lnTo>
                  <a:pt x="915135" y="479259"/>
                </a:lnTo>
                <a:lnTo>
                  <a:pt x="913807" y="484774"/>
                </a:lnTo>
                <a:lnTo>
                  <a:pt x="908291" y="483446"/>
                </a:lnTo>
                <a:cubicBezTo>
                  <a:pt x="905634" y="494477"/>
                  <a:pt x="908677" y="496377"/>
                  <a:pt x="896318" y="499235"/>
                </a:cubicBezTo>
                <a:lnTo>
                  <a:pt x="892703" y="494863"/>
                </a:lnTo>
                <a:lnTo>
                  <a:pt x="894032" y="489347"/>
                </a:lnTo>
                <a:lnTo>
                  <a:pt x="888516" y="488019"/>
                </a:lnTo>
                <a:cubicBezTo>
                  <a:pt x="891174" y="476988"/>
                  <a:pt x="886616" y="491062"/>
                  <a:pt x="888702" y="477560"/>
                </a:cubicBezTo>
                <a:lnTo>
                  <a:pt x="878999" y="469387"/>
                </a:lnTo>
                <a:lnTo>
                  <a:pt x="874627" y="473002"/>
                </a:lnTo>
                <a:lnTo>
                  <a:pt x="864168" y="472817"/>
                </a:lnTo>
                <a:cubicBezTo>
                  <a:pt x="867397" y="464258"/>
                  <a:pt x="872912" y="465587"/>
                  <a:pt x="883943" y="468244"/>
                </a:cubicBezTo>
                <a:lnTo>
                  <a:pt x="887172" y="459685"/>
                </a:lnTo>
                <a:cubicBezTo>
                  <a:pt x="899531" y="456827"/>
                  <a:pt x="899531" y="456827"/>
                  <a:pt x="895344" y="449983"/>
                </a:cubicBezTo>
                <a:lnTo>
                  <a:pt x="895530" y="439524"/>
                </a:lnTo>
                <a:cubicBezTo>
                  <a:pt x="903517" y="440281"/>
                  <a:pt x="896101" y="441996"/>
                  <a:pt x="902945" y="437809"/>
                </a:cubicBezTo>
                <a:lnTo>
                  <a:pt x="904660" y="445225"/>
                </a:lnTo>
                <a:cubicBezTo>
                  <a:pt x="915877" y="437422"/>
                  <a:pt x="905232" y="447697"/>
                  <a:pt x="916449" y="439894"/>
                </a:cubicBezTo>
                <a:close/>
                <a:moveTo>
                  <a:pt x="703836" y="421356"/>
                </a:moveTo>
                <a:cubicBezTo>
                  <a:pt x="711252" y="419641"/>
                  <a:pt x="708780" y="420212"/>
                  <a:pt x="712395" y="424584"/>
                </a:cubicBezTo>
                <a:cubicBezTo>
                  <a:pt x="712395" y="424584"/>
                  <a:pt x="705551" y="428771"/>
                  <a:pt x="708023" y="428200"/>
                </a:cubicBezTo>
                <a:cubicBezTo>
                  <a:pt x="700607" y="429915"/>
                  <a:pt x="703079" y="429343"/>
                  <a:pt x="699464" y="424971"/>
                </a:cubicBezTo>
                <a:cubicBezTo>
                  <a:pt x="699464" y="424971"/>
                  <a:pt x="703836" y="421356"/>
                  <a:pt x="703836" y="421356"/>
                </a:cubicBezTo>
                <a:close/>
                <a:moveTo>
                  <a:pt x="1992584" y="420189"/>
                </a:moveTo>
                <a:cubicBezTo>
                  <a:pt x="1986311" y="426847"/>
                  <a:pt x="1985740" y="424376"/>
                  <a:pt x="1986126" y="437306"/>
                </a:cubicBezTo>
                <a:lnTo>
                  <a:pt x="1996014" y="435020"/>
                </a:lnTo>
                <a:lnTo>
                  <a:pt x="1992398" y="430648"/>
                </a:lnTo>
                <a:close/>
                <a:moveTo>
                  <a:pt x="1340246" y="418707"/>
                </a:moveTo>
                <a:cubicBezTo>
                  <a:pt x="1340555" y="418636"/>
                  <a:pt x="1340223" y="420015"/>
                  <a:pt x="1345074" y="424101"/>
                </a:cubicBezTo>
                <a:lnTo>
                  <a:pt x="1333286" y="429431"/>
                </a:lnTo>
                <a:lnTo>
                  <a:pt x="1331571" y="422016"/>
                </a:lnTo>
                <a:cubicBezTo>
                  <a:pt x="1338987" y="420301"/>
                  <a:pt x="1339937" y="418779"/>
                  <a:pt x="1340246" y="418707"/>
                </a:cubicBezTo>
                <a:close/>
                <a:moveTo>
                  <a:pt x="1312553" y="418601"/>
                </a:moveTo>
                <a:lnTo>
                  <a:pt x="1312368" y="429061"/>
                </a:lnTo>
                <a:lnTo>
                  <a:pt x="1303237" y="423360"/>
                </a:lnTo>
                <a:close/>
                <a:moveTo>
                  <a:pt x="1974894" y="411259"/>
                </a:moveTo>
                <a:cubicBezTo>
                  <a:pt x="1974137" y="419247"/>
                  <a:pt x="1972422" y="411831"/>
                  <a:pt x="1976609" y="418675"/>
                </a:cubicBezTo>
                <a:lnTo>
                  <a:pt x="1973951" y="429705"/>
                </a:lnTo>
                <a:lnTo>
                  <a:pt x="1982511" y="432934"/>
                </a:lnTo>
                <a:cubicBezTo>
                  <a:pt x="1979653" y="420575"/>
                  <a:pt x="1981367" y="427990"/>
                  <a:pt x="1984025" y="416960"/>
                </a:cubicBezTo>
                <a:close/>
                <a:moveTo>
                  <a:pt x="1042516" y="410741"/>
                </a:moveTo>
                <a:cubicBezTo>
                  <a:pt x="1045946" y="425572"/>
                  <a:pt x="1042330" y="421200"/>
                  <a:pt x="1037201" y="432802"/>
                </a:cubicBezTo>
                <a:lnTo>
                  <a:pt x="1042531" y="444590"/>
                </a:lnTo>
                <a:lnTo>
                  <a:pt x="1037587" y="445733"/>
                </a:lnTo>
                <a:lnTo>
                  <a:pt x="1041202" y="450106"/>
                </a:lnTo>
                <a:lnTo>
                  <a:pt x="1034173" y="464751"/>
                </a:lnTo>
                <a:lnTo>
                  <a:pt x="1023528" y="475025"/>
                </a:lnTo>
                <a:lnTo>
                  <a:pt x="1018012" y="473697"/>
                </a:lnTo>
                <a:lnTo>
                  <a:pt x="1009268" y="480927"/>
                </a:lnTo>
                <a:lnTo>
                  <a:pt x="1003753" y="479598"/>
                </a:lnTo>
                <a:lnTo>
                  <a:pt x="993865" y="481885"/>
                </a:lnTo>
                <a:lnTo>
                  <a:pt x="1002038" y="472183"/>
                </a:lnTo>
                <a:lnTo>
                  <a:pt x="992336" y="464011"/>
                </a:lnTo>
                <a:lnTo>
                  <a:pt x="986063" y="470669"/>
                </a:lnTo>
                <a:lnTo>
                  <a:pt x="982448" y="466297"/>
                </a:lnTo>
                <a:cubicBezTo>
                  <a:pt x="975604" y="470484"/>
                  <a:pt x="983020" y="468769"/>
                  <a:pt x="975032" y="468012"/>
                </a:cubicBezTo>
                <a:cubicBezTo>
                  <a:pt x="975604" y="470484"/>
                  <a:pt x="978076" y="469912"/>
                  <a:pt x="973133" y="471056"/>
                </a:cubicBezTo>
                <a:cubicBezTo>
                  <a:pt x="963245" y="473342"/>
                  <a:pt x="973133" y="471056"/>
                  <a:pt x="967617" y="469727"/>
                </a:cubicBezTo>
                <a:cubicBezTo>
                  <a:pt x="961345" y="476386"/>
                  <a:pt x="966289" y="475242"/>
                  <a:pt x="962102" y="468398"/>
                </a:cubicBezTo>
                <a:cubicBezTo>
                  <a:pt x="974461" y="465540"/>
                  <a:pt x="969517" y="466683"/>
                  <a:pt x="973889" y="463068"/>
                </a:cubicBezTo>
                <a:cubicBezTo>
                  <a:pt x="984920" y="465725"/>
                  <a:pt x="970846" y="461168"/>
                  <a:pt x="984348" y="463254"/>
                </a:cubicBezTo>
                <a:lnTo>
                  <a:pt x="986434" y="449750"/>
                </a:lnTo>
                <a:lnTo>
                  <a:pt x="982819" y="445378"/>
                </a:lnTo>
                <a:cubicBezTo>
                  <a:pt x="986048" y="436820"/>
                  <a:pt x="984719" y="442335"/>
                  <a:pt x="981676" y="440435"/>
                </a:cubicBezTo>
                <a:cubicBezTo>
                  <a:pt x="976160" y="439106"/>
                  <a:pt x="985476" y="434348"/>
                  <a:pt x="976732" y="441578"/>
                </a:cubicBezTo>
                <a:lnTo>
                  <a:pt x="970073" y="435306"/>
                </a:lnTo>
                <a:lnTo>
                  <a:pt x="973302" y="426747"/>
                </a:lnTo>
                <a:cubicBezTo>
                  <a:pt x="981289" y="427504"/>
                  <a:pt x="973873" y="429219"/>
                  <a:pt x="980718" y="425032"/>
                </a:cubicBezTo>
                <a:lnTo>
                  <a:pt x="984333" y="429404"/>
                </a:lnTo>
                <a:lnTo>
                  <a:pt x="987562" y="420844"/>
                </a:lnTo>
                <a:lnTo>
                  <a:pt x="993077" y="422174"/>
                </a:lnTo>
                <a:lnTo>
                  <a:pt x="998777" y="413042"/>
                </a:lnTo>
                <a:cubicBezTo>
                  <a:pt x="1012280" y="415128"/>
                  <a:pt x="1003149" y="409427"/>
                  <a:pt x="1007908" y="418744"/>
                </a:cubicBezTo>
                <a:cubicBezTo>
                  <a:pt x="1019125" y="410941"/>
                  <a:pt x="1008480" y="421216"/>
                  <a:pt x="1019697" y="413413"/>
                </a:cubicBezTo>
                <a:cubicBezTo>
                  <a:pt x="1026355" y="419686"/>
                  <a:pt x="1032443" y="423487"/>
                  <a:pt x="1037958" y="424815"/>
                </a:cubicBezTo>
                <a:close/>
                <a:moveTo>
                  <a:pt x="2016159" y="409528"/>
                </a:moveTo>
                <a:lnTo>
                  <a:pt x="2025290" y="415229"/>
                </a:lnTo>
                <a:lnTo>
                  <a:pt x="2018446" y="419416"/>
                </a:lnTo>
                <a:close/>
                <a:moveTo>
                  <a:pt x="1963864" y="408602"/>
                </a:moveTo>
                <a:lnTo>
                  <a:pt x="1960063" y="414689"/>
                </a:lnTo>
                <a:lnTo>
                  <a:pt x="1965007" y="413546"/>
                </a:lnTo>
                <a:close/>
                <a:moveTo>
                  <a:pt x="1067234" y="405023"/>
                </a:moveTo>
                <a:lnTo>
                  <a:pt x="1073321" y="408823"/>
                </a:lnTo>
                <a:lnTo>
                  <a:pt x="1070092" y="417382"/>
                </a:lnTo>
                <a:cubicBezTo>
                  <a:pt x="1056589" y="415297"/>
                  <a:pt x="1070664" y="419854"/>
                  <a:pt x="1057161" y="417769"/>
                </a:cubicBezTo>
                <a:lnTo>
                  <a:pt x="1059818" y="406738"/>
                </a:lnTo>
                <a:cubicBezTo>
                  <a:pt x="1067806" y="407495"/>
                  <a:pt x="1060390" y="409209"/>
                  <a:pt x="1067234" y="405023"/>
                </a:cubicBezTo>
                <a:close/>
                <a:moveTo>
                  <a:pt x="1316053" y="395740"/>
                </a:moveTo>
                <a:lnTo>
                  <a:pt x="1318439" y="399012"/>
                </a:lnTo>
                <a:lnTo>
                  <a:pt x="1311595" y="403199"/>
                </a:lnTo>
                <a:lnTo>
                  <a:pt x="1309881" y="395783"/>
                </a:lnTo>
                <a:close/>
                <a:moveTo>
                  <a:pt x="817543" y="395060"/>
                </a:moveTo>
                <a:lnTo>
                  <a:pt x="811270" y="401719"/>
                </a:lnTo>
                <a:lnTo>
                  <a:pt x="807655" y="397347"/>
                </a:lnTo>
                <a:close/>
                <a:moveTo>
                  <a:pt x="1314505" y="393616"/>
                </a:moveTo>
                <a:cubicBezTo>
                  <a:pt x="1315010" y="392278"/>
                  <a:pt x="1319949" y="394635"/>
                  <a:pt x="1318411" y="395723"/>
                </a:cubicBezTo>
                <a:lnTo>
                  <a:pt x="1316053" y="395740"/>
                </a:lnTo>
                <a:close/>
                <a:moveTo>
                  <a:pt x="1331555" y="388166"/>
                </a:moveTo>
                <a:lnTo>
                  <a:pt x="1327755" y="394253"/>
                </a:lnTo>
                <a:lnTo>
                  <a:pt x="1326612" y="389309"/>
                </a:lnTo>
                <a:close/>
                <a:moveTo>
                  <a:pt x="896457" y="387226"/>
                </a:moveTo>
                <a:lnTo>
                  <a:pt x="908632" y="394827"/>
                </a:lnTo>
                <a:lnTo>
                  <a:pt x="896843" y="400158"/>
                </a:lnTo>
                <a:close/>
                <a:moveTo>
                  <a:pt x="1357913" y="381095"/>
                </a:moveTo>
                <a:cubicBezTo>
                  <a:pt x="1358330" y="381487"/>
                  <a:pt x="1358609" y="381992"/>
                  <a:pt x="1357988" y="381769"/>
                </a:cubicBezTo>
                <a:lnTo>
                  <a:pt x="1357019" y="381098"/>
                </a:lnTo>
                <a:cubicBezTo>
                  <a:pt x="1356945" y="380424"/>
                  <a:pt x="1357497" y="380703"/>
                  <a:pt x="1357913" y="381095"/>
                </a:cubicBezTo>
                <a:close/>
                <a:moveTo>
                  <a:pt x="1405712" y="371018"/>
                </a:moveTo>
                <a:lnTo>
                  <a:pt x="1405526" y="381476"/>
                </a:lnTo>
                <a:lnTo>
                  <a:pt x="1411799" y="374818"/>
                </a:lnTo>
                <a:close/>
                <a:moveTo>
                  <a:pt x="988488" y="368548"/>
                </a:moveTo>
                <a:lnTo>
                  <a:pt x="989632" y="373491"/>
                </a:lnTo>
                <a:lnTo>
                  <a:pt x="981073" y="370263"/>
                </a:lnTo>
                <a:close/>
                <a:moveTo>
                  <a:pt x="1912881" y="368311"/>
                </a:moveTo>
                <a:lnTo>
                  <a:pt x="1907937" y="369454"/>
                </a:lnTo>
                <a:lnTo>
                  <a:pt x="1914596" y="375726"/>
                </a:lnTo>
                <a:close/>
                <a:moveTo>
                  <a:pt x="1925812" y="367924"/>
                </a:moveTo>
                <a:lnTo>
                  <a:pt x="1927527" y="375340"/>
                </a:lnTo>
                <a:lnTo>
                  <a:pt x="1925054" y="375912"/>
                </a:lnTo>
                <a:lnTo>
                  <a:pt x="1923339" y="368496"/>
                </a:lnTo>
                <a:lnTo>
                  <a:pt x="1920867" y="369068"/>
                </a:lnTo>
                <a:lnTo>
                  <a:pt x="1921253" y="381998"/>
                </a:lnTo>
                <a:cubicBezTo>
                  <a:pt x="1921253" y="381998"/>
                  <a:pt x="1927341" y="385799"/>
                  <a:pt x="1929813" y="385227"/>
                </a:cubicBezTo>
                <a:cubicBezTo>
                  <a:pt x="1942172" y="382369"/>
                  <a:pt x="1932856" y="387128"/>
                  <a:pt x="1939129" y="380469"/>
                </a:cubicBezTo>
                <a:lnTo>
                  <a:pt x="1933799" y="368681"/>
                </a:lnTo>
                <a:close/>
                <a:moveTo>
                  <a:pt x="886369" y="366123"/>
                </a:moveTo>
                <a:lnTo>
                  <a:pt x="892456" y="369923"/>
                </a:lnTo>
                <a:lnTo>
                  <a:pt x="888656" y="376011"/>
                </a:lnTo>
                <a:lnTo>
                  <a:pt x="885041" y="371638"/>
                </a:lnTo>
                <a:close/>
                <a:moveTo>
                  <a:pt x="1476640" y="362428"/>
                </a:moveTo>
                <a:lnTo>
                  <a:pt x="1470939" y="371558"/>
                </a:lnTo>
                <a:lnTo>
                  <a:pt x="1478354" y="369843"/>
                </a:lnTo>
                <a:close/>
                <a:moveTo>
                  <a:pt x="1863242" y="356353"/>
                </a:moveTo>
                <a:lnTo>
                  <a:pt x="1858298" y="357497"/>
                </a:lnTo>
                <a:lnTo>
                  <a:pt x="1860013" y="364912"/>
                </a:lnTo>
                <a:close/>
                <a:moveTo>
                  <a:pt x="1902035" y="355194"/>
                </a:moveTo>
                <a:lnTo>
                  <a:pt x="1903750" y="362610"/>
                </a:lnTo>
                <a:lnTo>
                  <a:pt x="1907550" y="356522"/>
                </a:lnTo>
                <a:close/>
                <a:moveTo>
                  <a:pt x="1496599" y="347395"/>
                </a:moveTo>
                <a:lnTo>
                  <a:pt x="1484240" y="350253"/>
                </a:lnTo>
                <a:cubicBezTo>
                  <a:pt x="1490899" y="356526"/>
                  <a:pt x="1485383" y="355197"/>
                  <a:pt x="1492228" y="351010"/>
                </a:cubicBezTo>
                <a:cubicBezTo>
                  <a:pt x="1495657" y="365841"/>
                  <a:pt x="1488427" y="357098"/>
                  <a:pt x="1500029" y="362226"/>
                </a:cubicBezTo>
                <a:close/>
                <a:moveTo>
                  <a:pt x="866393" y="347306"/>
                </a:moveTo>
                <a:cubicBezTo>
                  <a:pt x="868486" y="350728"/>
                  <a:pt x="869069" y="352546"/>
                  <a:pt x="868996" y="353459"/>
                </a:cubicBezTo>
                <a:lnTo>
                  <a:pt x="868160" y="353906"/>
                </a:lnTo>
                <a:lnTo>
                  <a:pt x="867492" y="353644"/>
                </a:lnTo>
                <a:cubicBezTo>
                  <a:pt x="866782" y="353563"/>
                  <a:pt x="867121" y="353974"/>
                  <a:pt x="867656" y="354175"/>
                </a:cubicBezTo>
                <a:lnTo>
                  <a:pt x="868160" y="353906"/>
                </a:lnTo>
                <a:lnTo>
                  <a:pt x="873623" y="356050"/>
                </a:lnTo>
                <a:lnTo>
                  <a:pt x="862592" y="353393"/>
                </a:lnTo>
                <a:close/>
                <a:moveTo>
                  <a:pt x="1465222" y="346838"/>
                </a:moveTo>
                <a:lnTo>
                  <a:pt x="1467509" y="356726"/>
                </a:lnTo>
                <a:lnTo>
                  <a:pt x="1459521" y="355969"/>
                </a:lnTo>
                <a:close/>
                <a:moveTo>
                  <a:pt x="1884346" y="346265"/>
                </a:moveTo>
                <a:lnTo>
                  <a:pt x="1874458" y="348551"/>
                </a:lnTo>
                <a:lnTo>
                  <a:pt x="1875601" y="353495"/>
                </a:lnTo>
                <a:close/>
                <a:moveTo>
                  <a:pt x="1524934" y="346051"/>
                </a:moveTo>
                <a:lnTo>
                  <a:pt x="1527220" y="355938"/>
                </a:lnTo>
                <a:lnTo>
                  <a:pt x="1530449" y="347380"/>
                </a:lnTo>
                <a:close/>
                <a:moveTo>
                  <a:pt x="1508959" y="344537"/>
                </a:moveTo>
                <a:lnTo>
                  <a:pt x="1503259" y="353668"/>
                </a:lnTo>
                <a:lnTo>
                  <a:pt x="1510674" y="351953"/>
                </a:lnTo>
                <a:close/>
                <a:moveTo>
                  <a:pt x="1448676" y="342853"/>
                </a:moveTo>
                <a:lnTo>
                  <a:pt x="1453435" y="352169"/>
                </a:lnTo>
                <a:lnTo>
                  <a:pt x="1451535" y="355213"/>
                </a:lnTo>
                <a:cubicBezTo>
                  <a:pt x="1442975" y="351984"/>
                  <a:pt x="1446019" y="353884"/>
                  <a:pt x="1441260" y="344568"/>
                </a:cubicBezTo>
                <a:close/>
                <a:moveTo>
                  <a:pt x="1146504" y="342422"/>
                </a:moveTo>
                <a:lnTo>
                  <a:pt x="1154491" y="343179"/>
                </a:lnTo>
                <a:lnTo>
                  <a:pt x="1150691" y="349266"/>
                </a:lnTo>
                <a:close/>
                <a:moveTo>
                  <a:pt x="2352148" y="342245"/>
                </a:moveTo>
                <a:cubicBezTo>
                  <a:pt x="2354435" y="352132"/>
                  <a:pt x="2353677" y="360120"/>
                  <a:pt x="2366037" y="357262"/>
                </a:cubicBezTo>
                <a:lnTo>
                  <a:pt x="2368508" y="356690"/>
                </a:lnTo>
                <a:lnTo>
                  <a:pt x="2373452" y="355547"/>
                </a:lnTo>
                <a:lnTo>
                  <a:pt x="2380110" y="361820"/>
                </a:lnTo>
                <a:lnTo>
                  <a:pt x="2376882" y="370379"/>
                </a:lnTo>
                <a:lnTo>
                  <a:pt x="2397616" y="381209"/>
                </a:lnTo>
                <a:lnTo>
                  <a:pt x="2396287" y="386724"/>
                </a:lnTo>
                <a:lnTo>
                  <a:pt x="2407705" y="402312"/>
                </a:lnTo>
                <a:lnTo>
                  <a:pt x="2406376" y="407828"/>
                </a:lnTo>
                <a:lnTo>
                  <a:pt x="2410563" y="414671"/>
                </a:lnTo>
                <a:lnTo>
                  <a:pt x="2407334" y="423230"/>
                </a:lnTo>
                <a:lnTo>
                  <a:pt x="2406577" y="431218"/>
                </a:lnTo>
                <a:lnTo>
                  <a:pt x="2410192" y="435590"/>
                </a:lnTo>
                <a:cubicBezTo>
                  <a:pt x="2401447" y="442821"/>
                  <a:pt x="2400118" y="448336"/>
                  <a:pt x="2394418" y="457466"/>
                </a:cubicBezTo>
                <a:cubicBezTo>
                  <a:pt x="2390617" y="463553"/>
                  <a:pt x="2388145" y="464125"/>
                  <a:pt x="2375785" y="466983"/>
                </a:cubicBezTo>
                <a:cubicBezTo>
                  <a:pt x="2375785" y="466983"/>
                  <a:pt x="2371985" y="473070"/>
                  <a:pt x="2370085" y="476114"/>
                </a:cubicBezTo>
                <a:lnTo>
                  <a:pt x="2332437" y="482216"/>
                </a:lnTo>
                <a:lnTo>
                  <a:pt x="2328822" y="477844"/>
                </a:lnTo>
                <a:lnTo>
                  <a:pt x="2321406" y="479559"/>
                </a:lnTo>
                <a:lnTo>
                  <a:pt x="2314747" y="473286"/>
                </a:lnTo>
                <a:lnTo>
                  <a:pt x="2310375" y="476902"/>
                </a:lnTo>
                <a:lnTo>
                  <a:pt x="2308088" y="467014"/>
                </a:lnTo>
                <a:lnTo>
                  <a:pt x="2303717" y="470629"/>
                </a:lnTo>
                <a:lnTo>
                  <a:pt x="2290971" y="460557"/>
                </a:lnTo>
                <a:lnTo>
                  <a:pt x="2292299" y="455041"/>
                </a:lnTo>
                <a:lnTo>
                  <a:pt x="2286784" y="453712"/>
                </a:lnTo>
                <a:cubicBezTo>
                  <a:pt x="2288112" y="448197"/>
                  <a:pt x="2289256" y="453141"/>
                  <a:pt x="2285069" y="446297"/>
                </a:cubicBezTo>
                <a:cubicBezTo>
                  <a:pt x="2286969" y="443253"/>
                  <a:pt x="2289256" y="453141"/>
                  <a:pt x="2286398" y="440782"/>
                </a:cubicBezTo>
                <a:lnTo>
                  <a:pt x="2285254" y="435838"/>
                </a:lnTo>
                <a:lnTo>
                  <a:pt x="2281639" y="431466"/>
                </a:lnTo>
                <a:lnTo>
                  <a:pt x="2282968" y="425950"/>
                </a:lnTo>
                <a:lnTo>
                  <a:pt x="2281824" y="421006"/>
                </a:lnTo>
                <a:lnTo>
                  <a:pt x="2280110" y="413591"/>
                </a:lnTo>
                <a:cubicBezTo>
                  <a:pt x="2277823" y="403703"/>
                  <a:pt x="2298540" y="380683"/>
                  <a:pt x="2301769" y="372124"/>
                </a:cubicBezTo>
                <a:lnTo>
                  <a:pt x="2307285" y="373454"/>
                </a:lnTo>
                <a:lnTo>
                  <a:pt x="2325344" y="361464"/>
                </a:lnTo>
                <a:cubicBezTo>
                  <a:pt x="2330288" y="360321"/>
                  <a:pt x="2325344" y="361464"/>
                  <a:pt x="2332188" y="357277"/>
                </a:cubicBezTo>
                <a:cubicBezTo>
                  <a:pt x="2335231" y="359178"/>
                  <a:pt x="2325344" y="361464"/>
                  <a:pt x="2337703" y="358606"/>
                </a:cubicBezTo>
                <a:lnTo>
                  <a:pt x="2340175" y="358034"/>
                </a:lnTo>
                <a:cubicBezTo>
                  <a:pt x="2347590" y="356320"/>
                  <a:pt x="2347018" y="353848"/>
                  <a:pt x="2351390" y="350232"/>
                </a:cubicBezTo>
                <a:close/>
                <a:moveTo>
                  <a:pt x="838816" y="340663"/>
                </a:moveTo>
                <a:lnTo>
                  <a:pt x="833687" y="352265"/>
                </a:lnTo>
                <a:lnTo>
                  <a:pt x="831400" y="342377"/>
                </a:lnTo>
                <a:close/>
                <a:moveTo>
                  <a:pt x="1920950" y="340037"/>
                </a:moveTo>
                <a:lnTo>
                  <a:pt x="1920912" y="340789"/>
                </a:lnTo>
                <a:lnTo>
                  <a:pt x="1920379" y="340210"/>
                </a:lnTo>
                <a:cubicBezTo>
                  <a:pt x="1920427" y="339710"/>
                  <a:pt x="1920759" y="339389"/>
                  <a:pt x="1920950" y="340037"/>
                </a:cubicBezTo>
                <a:close/>
                <a:moveTo>
                  <a:pt x="1926940" y="339018"/>
                </a:moveTo>
                <a:lnTo>
                  <a:pt x="1936457" y="357649"/>
                </a:lnTo>
                <a:lnTo>
                  <a:pt x="1929041" y="359364"/>
                </a:lnTo>
                <a:lnTo>
                  <a:pt x="1925611" y="344533"/>
                </a:lnTo>
                <a:lnTo>
                  <a:pt x="1920667" y="345677"/>
                </a:lnTo>
                <a:lnTo>
                  <a:pt x="1920912" y="340789"/>
                </a:lnTo>
                <a:lnTo>
                  <a:pt x="1921520" y="341451"/>
                </a:lnTo>
                <a:cubicBezTo>
                  <a:pt x="1922472" y="341516"/>
                  <a:pt x="1924135" y="340968"/>
                  <a:pt x="1926940" y="339018"/>
                </a:cubicBezTo>
                <a:close/>
                <a:moveTo>
                  <a:pt x="1446390" y="332965"/>
                </a:moveTo>
                <a:lnTo>
                  <a:pt x="1453049" y="339237"/>
                </a:lnTo>
                <a:lnTo>
                  <a:pt x="1448676" y="342853"/>
                </a:lnTo>
                <a:lnTo>
                  <a:pt x="1445061" y="338481"/>
                </a:lnTo>
                <a:close/>
                <a:moveTo>
                  <a:pt x="1370703" y="332240"/>
                </a:moveTo>
                <a:lnTo>
                  <a:pt x="1372990" y="342128"/>
                </a:lnTo>
                <a:lnTo>
                  <a:pt x="1365002" y="341371"/>
                </a:lnTo>
                <a:close/>
                <a:moveTo>
                  <a:pt x="1506100" y="332177"/>
                </a:moveTo>
                <a:lnTo>
                  <a:pt x="1504772" y="337693"/>
                </a:lnTo>
                <a:lnTo>
                  <a:pt x="1509716" y="336549"/>
                </a:lnTo>
                <a:close/>
                <a:moveTo>
                  <a:pt x="1531962" y="331405"/>
                </a:moveTo>
                <a:lnTo>
                  <a:pt x="1533677" y="338821"/>
                </a:lnTo>
                <a:lnTo>
                  <a:pt x="1538050" y="335205"/>
                </a:lnTo>
                <a:close/>
                <a:moveTo>
                  <a:pt x="1487654" y="331235"/>
                </a:moveTo>
                <a:lnTo>
                  <a:pt x="1496213" y="334464"/>
                </a:lnTo>
                <a:lnTo>
                  <a:pt x="1489369" y="338651"/>
                </a:lnTo>
                <a:close/>
                <a:moveTo>
                  <a:pt x="1463121" y="326492"/>
                </a:moveTo>
                <a:lnTo>
                  <a:pt x="1474724" y="331621"/>
                </a:lnTo>
                <a:lnTo>
                  <a:pt x="1473395" y="337136"/>
                </a:lnTo>
                <a:cubicBezTo>
                  <a:pt x="1464264" y="331436"/>
                  <a:pt x="1467879" y="335808"/>
                  <a:pt x="1463121" y="326492"/>
                </a:cubicBezTo>
                <a:close/>
                <a:moveTo>
                  <a:pt x="1829947" y="324992"/>
                </a:moveTo>
                <a:lnTo>
                  <a:pt x="1822533" y="326706"/>
                </a:lnTo>
                <a:lnTo>
                  <a:pt x="1831662" y="332407"/>
                </a:lnTo>
                <a:close/>
                <a:moveTo>
                  <a:pt x="952337" y="324827"/>
                </a:moveTo>
                <a:lnTo>
                  <a:pt x="957096" y="334143"/>
                </a:lnTo>
                <a:lnTo>
                  <a:pt x="948536" y="330914"/>
                </a:lnTo>
                <a:close/>
                <a:moveTo>
                  <a:pt x="2350620" y="324369"/>
                </a:moveTo>
                <a:cubicBezTo>
                  <a:pt x="2362794" y="331970"/>
                  <a:pt x="2350620" y="324369"/>
                  <a:pt x="2358422" y="335585"/>
                </a:cubicBezTo>
                <a:lnTo>
                  <a:pt x="2352150" y="342244"/>
                </a:lnTo>
                <a:lnTo>
                  <a:pt x="2351006" y="337300"/>
                </a:lnTo>
                <a:close/>
                <a:moveTo>
                  <a:pt x="1550595" y="321888"/>
                </a:moveTo>
                <a:lnTo>
                  <a:pt x="1545466" y="333490"/>
                </a:lnTo>
                <a:lnTo>
                  <a:pt x="1561440" y="335004"/>
                </a:lnTo>
                <a:lnTo>
                  <a:pt x="1559153" y="325117"/>
                </a:lnTo>
                <a:lnTo>
                  <a:pt x="1552881" y="331775"/>
                </a:lnTo>
                <a:close/>
                <a:moveTo>
                  <a:pt x="1617721" y="319385"/>
                </a:moveTo>
                <a:lnTo>
                  <a:pt x="1610121" y="331559"/>
                </a:lnTo>
                <a:lnTo>
                  <a:pt x="1620007" y="329273"/>
                </a:lnTo>
                <a:close/>
                <a:moveTo>
                  <a:pt x="1262421" y="317243"/>
                </a:moveTo>
                <a:cubicBezTo>
                  <a:pt x="1262838" y="317635"/>
                  <a:pt x="1263117" y="318140"/>
                  <a:pt x="1262496" y="317918"/>
                </a:cubicBezTo>
                <a:lnTo>
                  <a:pt x="1261527" y="317246"/>
                </a:lnTo>
                <a:cubicBezTo>
                  <a:pt x="1261453" y="316572"/>
                  <a:pt x="1262005" y="316852"/>
                  <a:pt x="1262421" y="317243"/>
                </a:cubicBezTo>
                <a:close/>
                <a:moveTo>
                  <a:pt x="1583301" y="316928"/>
                </a:moveTo>
                <a:cubicBezTo>
                  <a:pt x="1577028" y="323587"/>
                  <a:pt x="1576457" y="321115"/>
                  <a:pt x="1579315" y="333475"/>
                </a:cubicBezTo>
                <a:cubicBezTo>
                  <a:pt x="1587487" y="323773"/>
                  <a:pt x="1578172" y="328531"/>
                  <a:pt x="1586915" y="321301"/>
                </a:cubicBezTo>
                <a:close/>
                <a:moveTo>
                  <a:pt x="1731629" y="316479"/>
                </a:moveTo>
                <a:lnTo>
                  <a:pt x="1725929" y="325610"/>
                </a:lnTo>
                <a:lnTo>
                  <a:pt x="1733344" y="323895"/>
                </a:lnTo>
                <a:close/>
                <a:moveTo>
                  <a:pt x="1395036" y="313592"/>
                </a:moveTo>
                <a:lnTo>
                  <a:pt x="1396179" y="318536"/>
                </a:lnTo>
                <a:lnTo>
                  <a:pt x="1391235" y="319679"/>
                </a:lnTo>
                <a:lnTo>
                  <a:pt x="1390092" y="314735"/>
                </a:lnTo>
                <a:close/>
                <a:moveTo>
                  <a:pt x="1496584" y="313545"/>
                </a:moveTo>
                <a:lnTo>
                  <a:pt x="1502671" y="317345"/>
                </a:lnTo>
                <a:lnTo>
                  <a:pt x="1487840" y="320775"/>
                </a:lnTo>
                <a:cubicBezTo>
                  <a:pt x="1491069" y="312216"/>
                  <a:pt x="1486696" y="315831"/>
                  <a:pt x="1494684" y="316588"/>
                </a:cubicBezTo>
                <a:close/>
                <a:moveTo>
                  <a:pt x="1644912" y="313097"/>
                </a:moveTo>
                <a:lnTo>
                  <a:pt x="1637312" y="325271"/>
                </a:lnTo>
                <a:lnTo>
                  <a:pt x="1645299" y="326027"/>
                </a:lnTo>
                <a:close/>
                <a:moveTo>
                  <a:pt x="1811116" y="311118"/>
                </a:moveTo>
                <a:lnTo>
                  <a:pt x="1808644" y="311690"/>
                </a:lnTo>
                <a:lnTo>
                  <a:pt x="1810359" y="319105"/>
                </a:lnTo>
                <a:cubicBezTo>
                  <a:pt x="1812645" y="328993"/>
                  <a:pt x="1807887" y="319677"/>
                  <a:pt x="1814546" y="325949"/>
                </a:cubicBezTo>
                <a:cubicBezTo>
                  <a:pt x="1818918" y="322334"/>
                  <a:pt x="1817017" y="325378"/>
                  <a:pt x="1817775" y="317390"/>
                </a:cubicBezTo>
                <a:lnTo>
                  <a:pt x="1812831" y="318533"/>
                </a:lnTo>
                <a:close/>
                <a:moveTo>
                  <a:pt x="1524346" y="309729"/>
                </a:moveTo>
                <a:lnTo>
                  <a:pt x="1532906" y="312958"/>
                </a:lnTo>
                <a:lnTo>
                  <a:pt x="1526061" y="317144"/>
                </a:lnTo>
                <a:close/>
                <a:moveTo>
                  <a:pt x="1888702" y="308799"/>
                </a:moveTo>
                <a:lnTo>
                  <a:pt x="1892889" y="315643"/>
                </a:lnTo>
                <a:lnTo>
                  <a:pt x="1885473" y="317358"/>
                </a:lnTo>
                <a:close/>
                <a:moveTo>
                  <a:pt x="1789626" y="308275"/>
                </a:moveTo>
                <a:lnTo>
                  <a:pt x="1786397" y="316835"/>
                </a:lnTo>
                <a:lnTo>
                  <a:pt x="1779552" y="321022"/>
                </a:lnTo>
                <a:lnTo>
                  <a:pt x="1788112" y="324250"/>
                </a:lnTo>
                <a:lnTo>
                  <a:pt x="1786397" y="316835"/>
                </a:lnTo>
                <a:lnTo>
                  <a:pt x="1791341" y="315691"/>
                </a:lnTo>
                <a:close/>
                <a:moveTo>
                  <a:pt x="1609919" y="308168"/>
                </a:moveTo>
                <a:lnTo>
                  <a:pt x="1595088" y="311598"/>
                </a:lnTo>
                <a:lnTo>
                  <a:pt x="1606691" y="316727"/>
                </a:lnTo>
                <a:close/>
                <a:moveTo>
                  <a:pt x="1208671" y="307213"/>
                </a:moveTo>
                <a:lnTo>
                  <a:pt x="1220845" y="314814"/>
                </a:lnTo>
                <a:lnTo>
                  <a:pt x="1222560" y="322230"/>
                </a:lnTo>
                <a:cubicBezTo>
                  <a:pt x="1229404" y="318043"/>
                  <a:pt x="1221988" y="319758"/>
                  <a:pt x="1229976" y="320515"/>
                </a:cubicBezTo>
                <a:lnTo>
                  <a:pt x="1231304" y="315000"/>
                </a:lnTo>
                <a:cubicBezTo>
                  <a:pt x="1239292" y="315757"/>
                  <a:pt x="1241764" y="315185"/>
                  <a:pt x="1246135" y="311570"/>
                </a:cubicBezTo>
                <a:lnTo>
                  <a:pt x="1252794" y="317842"/>
                </a:lnTo>
                <a:lnTo>
                  <a:pt x="1257166" y="314227"/>
                </a:lnTo>
                <a:lnTo>
                  <a:pt x="1261527" y="317246"/>
                </a:lnTo>
                <a:lnTo>
                  <a:pt x="1264397" y="322971"/>
                </a:lnTo>
                <a:lnTo>
                  <a:pt x="1268770" y="319355"/>
                </a:lnTo>
                <a:lnTo>
                  <a:pt x="1298633" y="335887"/>
                </a:lnTo>
                <a:cubicBezTo>
                  <a:pt x="1301492" y="348246"/>
                  <a:pt x="1301492" y="348246"/>
                  <a:pt x="1308150" y="354519"/>
                </a:cubicBezTo>
                <a:lnTo>
                  <a:pt x="1309294" y="359463"/>
                </a:lnTo>
                <a:lnTo>
                  <a:pt x="1310437" y="364407"/>
                </a:lnTo>
                <a:cubicBezTo>
                  <a:pt x="1312723" y="374294"/>
                  <a:pt x="1310437" y="364407"/>
                  <a:pt x="1314624" y="371250"/>
                </a:cubicBezTo>
                <a:lnTo>
                  <a:pt x="1310252" y="374865"/>
                </a:lnTo>
                <a:lnTo>
                  <a:pt x="1308351" y="377909"/>
                </a:lnTo>
                <a:lnTo>
                  <a:pt x="1300750" y="390083"/>
                </a:lnTo>
                <a:lnTo>
                  <a:pt x="1303608" y="402442"/>
                </a:lnTo>
                <a:cubicBezTo>
                  <a:pt x="1294293" y="407201"/>
                  <a:pt x="1292964" y="412716"/>
                  <a:pt x="1289735" y="421275"/>
                </a:cubicBezTo>
                <a:lnTo>
                  <a:pt x="1284219" y="419947"/>
                </a:lnTo>
                <a:lnTo>
                  <a:pt x="1285934" y="427363"/>
                </a:lnTo>
                <a:lnTo>
                  <a:pt x="1275474" y="427178"/>
                </a:lnTo>
                <a:lnTo>
                  <a:pt x="1271103" y="430793"/>
                </a:lnTo>
                <a:lnTo>
                  <a:pt x="1265587" y="429464"/>
                </a:lnTo>
                <a:lnTo>
                  <a:pt x="1261215" y="433079"/>
                </a:lnTo>
                <a:cubicBezTo>
                  <a:pt x="1260644" y="430607"/>
                  <a:pt x="1263115" y="430036"/>
                  <a:pt x="1258171" y="431179"/>
                </a:cubicBezTo>
                <a:cubicBezTo>
                  <a:pt x="1248284" y="433466"/>
                  <a:pt x="1258171" y="431179"/>
                  <a:pt x="1253799" y="434794"/>
                </a:cubicBezTo>
                <a:cubicBezTo>
                  <a:pt x="1245812" y="434037"/>
                  <a:pt x="1253228" y="432322"/>
                  <a:pt x="1246383" y="436509"/>
                </a:cubicBezTo>
                <a:lnTo>
                  <a:pt x="1237253" y="430808"/>
                </a:lnTo>
                <a:lnTo>
                  <a:pt x="1232881" y="434423"/>
                </a:lnTo>
                <a:lnTo>
                  <a:pt x="1227367" y="433095"/>
                </a:lnTo>
                <a:lnTo>
                  <a:pt x="1233268" y="447353"/>
                </a:lnTo>
                <a:lnTo>
                  <a:pt x="1220908" y="450211"/>
                </a:lnTo>
                <a:lnTo>
                  <a:pt x="1222422" y="434236"/>
                </a:lnTo>
                <a:lnTo>
                  <a:pt x="1227364" y="433093"/>
                </a:lnTo>
                <a:lnTo>
                  <a:pt x="1224322" y="431194"/>
                </a:lnTo>
                <a:lnTo>
                  <a:pt x="1212148" y="423593"/>
                </a:lnTo>
                <a:lnTo>
                  <a:pt x="1209861" y="413706"/>
                </a:lnTo>
                <a:lnTo>
                  <a:pt x="1205490" y="417321"/>
                </a:lnTo>
                <a:cubicBezTo>
                  <a:pt x="1201488" y="400018"/>
                  <a:pt x="1199403" y="413521"/>
                  <a:pt x="1196544" y="401161"/>
                </a:cubicBezTo>
                <a:lnTo>
                  <a:pt x="1194829" y="393746"/>
                </a:lnTo>
                <a:cubicBezTo>
                  <a:pt x="1192543" y="383858"/>
                  <a:pt x="1194829" y="393746"/>
                  <a:pt x="1191214" y="389374"/>
                </a:cubicBezTo>
                <a:cubicBezTo>
                  <a:pt x="1191971" y="381386"/>
                  <a:pt x="1193686" y="388802"/>
                  <a:pt x="1189499" y="381958"/>
                </a:cubicBezTo>
                <a:cubicBezTo>
                  <a:pt x="1192728" y="373399"/>
                  <a:pt x="1191585" y="368455"/>
                  <a:pt x="1197285" y="359325"/>
                </a:cubicBezTo>
                <a:lnTo>
                  <a:pt x="1193671" y="354953"/>
                </a:lnTo>
                <a:cubicBezTo>
                  <a:pt x="1199371" y="345821"/>
                  <a:pt x="1198614" y="353809"/>
                  <a:pt x="1195755" y="341449"/>
                </a:cubicBezTo>
                <a:lnTo>
                  <a:pt x="1200699" y="340306"/>
                </a:lnTo>
                <a:lnTo>
                  <a:pt x="1199556" y="335362"/>
                </a:lnTo>
                <a:lnTo>
                  <a:pt x="1206972" y="333647"/>
                </a:lnTo>
                <a:lnTo>
                  <a:pt x="1213244" y="326989"/>
                </a:lnTo>
                <a:cubicBezTo>
                  <a:pt x="1210201" y="325088"/>
                  <a:pt x="1210201" y="325088"/>
                  <a:pt x="1209057" y="320144"/>
                </a:cubicBezTo>
                <a:lnTo>
                  <a:pt x="1208486" y="317672"/>
                </a:lnTo>
                <a:cubicBezTo>
                  <a:pt x="1205628" y="305313"/>
                  <a:pt x="1205442" y="315772"/>
                  <a:pt x="1208671" y="307213"/>
                </a:cubicBezTo>
                <a:close/>
                <a:moveTo>
                  <a:pt x="1721356" y="305835"/>
                </a:moveTo>
                <a:lnTo>
                  <a:pt x="1720598" y="313822"/>
                </a:lnTo>
                <a:lnTo>
                  <a:pt x="1727443" y="309635"/>
                </a:lnTo>
                <a:close/>
                <a:moveTo>
                  <a:pt x="1473950" y="305759"/>
                </a:moveTo>
                <a:lnTo>
                  <a:pt x="1483653" y="313932"/>
                </a:lnTo>
                <a:lnTo>
                  <a:pt x="1470721" y="314318"/>
                </a:lnTo>
                <a:close/>
                <a:moveTo>
                  <a:pt x="1497341" y="305557"/>
                </a:moveTo>
                <a:lnTo>
                  <a:pt x="1496584" y="313545"/>
                </a:lnTo>
                <a:lnTo>
                  <a:pt x="1492969" y="309172"/>
                </a:lnTo>
                <a:close/>
                <a:moveTo>
                  <a:pt x="1728771" y="304120"/>
                </a:moveTo>
                <a:lnTo>
                  <a:pt x="1736573" y="315336"/>
                </a:lnTo>
                <a:lnTo>
                  <a:pt x="1739801" y="306777"/>
                </a:lnTo>
                <a:close/>
                <a:moveTo>
                  <a:pt x="1515216" y="304028"/>
                </a:moveTo>
                <a:lnTo>
                  <a:pt x="1516359" y="308972"/>
                </a:lnTo>
                <a:lnTo>
                  <a:pt x="1507800" y="305743"/>
                </a:lnTo>
                <a:close/>
                <a:moveTo>
                  <a:pt x="1598317" y="303040"/>
                </a:moveTo>
                <a:lnTo>
                  <a:pt x="1594517" y="309126"/>
                </a:lnTo>
                <a:lnTo>
                  <a:pt x="1601932" y="307411"/>
                </a:lnTo>
                <a:close/>
                <a:moveTo>
                  <a:pt x="1632167" y="303023"/>
                </a:moveTo>
                <a:lnTo>
                  <a:pt x="1624750" y="304739"/>
                </a:lnTo>
                <a:lnTo>
                  <a:pt x="1628937" y="311583"/>
                </a:lnTo>
                <a:close/>
                <a:moveTo>
                  <a:pt x="1767564" y="302961"/>
                </a:moveTo>
                <a:lnTo>
                  <a:pt x="1768707" y="307905"/>
                </a:lnTo>
                <a:lnTo>
                  <a:pt x="1761292" y="309620"/>
                </a:lnTo>
                <a:lnTo>
                  <a:pt x="1767949" y="315892"/>
                </a:lnTo>
                <a:lnTo>
                  <a:pt x="1773079" y="304290"/>
                </a:lnTo>
                <a:close/>
                <a:moveTo>
                  <a:pt x="1590330" y="302283"/>
                </a:moveTo>
                <a:lnTo>
                  <a:pt x="1582914" y="303998"/>
                </a:lnTo>
                <a:lnTo>
                  <a:pt x="1587101" y="310841"/>
                </a:lnTo>
                <a:close/>
                <a:moveTo>
                  <a:pt x="1670960" y="301865"/>
                </a:moveTo>
                <a:lnTo>
                  <a:pt x="1667160" y="307952"/>
                </a:lnTo>
                <a:lnTo>
                  <a:pt x="1676289" y="313653"/>
                </a:lnTo>
                <a:lnTo>
                  <a:pt x="1680662" y="310038"/>
                </a:lnTo>
                <a:close/>
                <a:moveTo>
                  <a:pt x="1536275" y="300785"/>
                </a:moveTo>
                <a:cubicBezTo>
                  <a:pt x="1538177" y="301973"/>
                  <a:pt x="1538892" y="305063"/>
                  <a:pt x="1540321" y="311243"/>
                </a:cubicBezTo>
                <a:lnTo>
                  <a:pt x="1525103" y="301741"/>
                </a:lnTo>
                <a:cubicBezTo>
                  <a:pt x="1531283" y="300312"/>
                  <a:pt x="1534372" y="299598"/>
                  <a:pt x="1536275" y="300785"/>
                </a:cubicBezTo>
                <a:close/>
                <a:moveTo>
                  <a:pt x="1779924" y="300103"/>
                </a:moveTo>
                <a:lnTo>
                  <a:pt x="1778595" y="305618"/>
                </a:lnTo>
                <a:lnTo>
                  <a:pt x="1781639" y="307518"/>
                </a:lnTo>
                <a:lnTo>
                  <a:pt x="1786011" y="303903"/>
                </a:lnTo>
                <a:close/>
                <a:moveTo>
                  <a:pt x="1912278" y="298139"/>
                </a:moveTo>
                <a:lnTo>
                  <a:pt x="1917608" y="309927"/>
                </a:lnTo>
                <a:lnTo>
                  <a:pt x="1910192" y="311642"/>
                </a:lnTo>
                <a:cubicBezTo>
                  <a:pt x="1906762" y="296810"/>
                  <a:pt x="1906577" y="307270"/>
                  <a:pt x="1912278" y="298139"/>
                </a:cubicBezTo>
                <a:close/>
                <a:moveTo>
                  <a:pt x="1661829" y="296164"/>
                </a:moveTo>
                <a:lnTo>
                  <a:pt x="1659357" y="296735"/>
                </a:lnTo>
                <a:lnTo>
                  <a:pt x="1659743" y="309667"/>
                </a:lnTo>
                <a:lnTo>
                  <a:pt x="1664688" y="308524"/>
                </a:lnTo>
                <a:close/>
                <a:moveTo>
                  <a:pt x="1643382" y="295221"/>
                </a:moveTo>
                <a:lnTo>
                  <a:pt x="1639011" y="298837"/>
                </a:lnTo>
                <a:lnTo>
                  <a:pt x="1635967" y="296936"/>
                </a:lnTo>
                <a:lnTo>
                  <a:pt x="1639396" y="311768"/>
                </a:lnTo>
                <a:cubicBezTo>
                  <a:pt x="1646241" y="307581"/>
                  <a:pt x="1638825" y="309296"/>
                  <a:pt x="1646812" y="310053"/>
                </a:cubicBezTo>
                <a:close/>
                <a:moveTo>
                  <a:pt x="1552935" y="294003"/>
                </a:moveTo>
                <a:cubicBezTo>
                  <a:pt x="1553244" y="293931"/>
                  <a:pt x="1552294" y="295453"/>
                  <a:pt x="1550965" y="300969"/>
                </a:cubicBezTo>
                <a:lnTo>
                  <a:pt x="1560096" y="306670"/>
                </a:lnTo>
                <a:lnTo>
                  <a:pt x="1545265" y="310099"/>
                </a:lnTo>
                <a:cubicBezTo>
                  <a:pt x="1548493" y="301540"/>
                  <a:pt x="1546593" y="304584"/>
                  <a:pt x="1547350" y="296596"/>
                </a:cubicBezTo>
                <a:cubicBezTo>
                  <a:pt x="1551058" y="295739"/>
                  <a:pt x="1552626" y="294074"/>
                  <a:pt x="1552935" y="294003"/>
                </a:cubicBezTo>
                <a:close/>
                <a:moveTo>
                  <a:pt x="1653270" y="292935"/>
                </a:moveTo>
                <a:lnTo>
                  <a:pt x="1647569" y="302066"/>
                </a:lnTo>
                <a:lnTo>
                  <a:pt x="1654985" y="300351"/>
                </a:lnTo>
                <a:close/>
                <a:moveTo>
                  <a:pt x="1856367" y="292840"/>
                </a:moveTo>
                <a:lnTo>
                  <a:pt x="1858082" y="300256"/>
                </a:lnTo>
                <a:lnTo>
                  <a:pt x="1853138" y="301399"/>
                </a:lnTo>
                <a:close/>
                <a:moveTo>
                  <a:pt x="1725912" y="291761"/>
                </a:moveTo>
                <a:lnTo>
                  <a:pt x="1722683" y="300320"/>
                </a:lnTo>
                <a:lnTo>
                  <a:pt x="1730100" y="298605"/>
                </a:lnTo>
                <a:cubicBezTo>
                  <a:pt x="1731815" y="306020"/>
                  <a:pt x="1739987" y="296318"/>
                  <a:pt x="1742458" y="295747"/>
                </a:cubicBezTo>
                <a:lnTo>
                  <a:pt x="1733900" y="292518"/>
                </a:lnTo>
                <a:lnTo>
                  <a:pt x="1735043" y="297462"/>
                </a:lnTo>
                <a:lnTo>
                  <a:pt x="1730100" y="298605"/>
                </a:lnTo>
                <a:close/>
                <a:moveTo>
                  <a:pt x="1629309" y="290665"/>
                </a:moveTo>
                <a:lnTo>
                  <a:pt x="1623607" y="299795"/>
                </a:lnTo>
                <a:lnTo>
                  <a:pt x="1631595" y="300552"/>
                </a:lnTo>
                <a:close/>
                <a:moveTo>
                  <a:pt x="1839820" y="288854"/>
                </a:moveTo>
                <a:lnTo>
                  <a:pt x="1839063" y="296842"/>
                </a:lnTo>
                <a:lnTo>
                  <a:pt x="1834876" y="289998"/>
                </a:lnTo>
                <a:close/>
                <a:moveTo>
                  <a:pt x="1591844" y="286307"/>
                </a:moveTo>
                <a:lnTo>
                  <a:pt x="1602303" y="286492"/>
                </a:lnTo>
                <a:lnTo>
                  <a:pt x="1598503" y="292580"/>
                </a:lnTo>
                <a:close/>
                <a:moveTo>
                  <a:pt x="1663075" y="283954"/>
                </a:moveTo>
                <a:cubicBezTo>
                  <a:pt x="1663303" y="283535"/>
                  <a:pt x="1663547" y="283886"/>
                  <a:pt x="1663654" y="284350"/>
                </a:cubicBezTo>
                <a:cubicBezTo>
                  <a:pt x="1663761" y="284813"/>
                  <a:pt x="1663732" y="285390"/>
                  <a:pt x="1663414" y="285422"/>
                </a:cubicBezTo>
                <a:lnTo>
                  <a:pt x="1662963" y="284921"/>
                </a:lnTo>
                <a:close/>
                <a:moveTo>
                  <a:pt x="563618" y="276705"/>
                </a:moveTo>
                <a:lnTo>
                  <a:pt x="568376" y="286021"/>
                </a:lnTo>
                <a:lnTo>
                  <a:pt x="560389" y="285264"/>
                </a:lnTo>
                <a:close/>
                <a:moveTo>
                  <a:pt x="1701565" y="276558"/>
                </a:moveTo>
                <a:lnTo>
                  <a:pt x="1706324" y="285874"/>
                </a:lnTo>
                <a:cubicBezTo>
                  <a:pt x="1705567" y="293862"/>
                  <a:pt x="1703280" y="283974"/>
                  <a:pt x="1705567" y="293862"/>
                </a:cubicBezTo>
                <a:lnTo>
                  <a:pt x="1707281" y="301277"/>
                </a:lnTo>
                <a:lnTo>
                  <a:pt x="1704809" y="301848"/>
                </a:lnTo>
                <a:cubicBezTo>
                  <a:pt x="1701951" y="289489"/>
                  <a:pt x="1705567" y="293862"/>
                  <a:pt x="1697007" y="290633"/>
                </a:cubicBezTo>
                <a:cubicBezTo>
                  <a:pt x="1698336" y="285117"/>
                  <a:pt x="1699479" y="290061"/>
                  <a:pt x="1695293" y="283217"/>
                </a:cubicBezTo>
                <a:close/>
                <a:moveTo>
                  <a:pt x="1612947" y="276219"/>
                </a:moveTo>
                <a:cubicBezTo>
                  <a:pt x="1624550" y="281348"/>
                  <a:pt x="1618462" y="277548"/>
                  <a:pt x="1626265" y="288764"/>
                </a:cubicBezTo>
                <a:lnTo>
                  <a:pt x="1635581" y="284006"/>
                </a:lnTo>
                <a:lnTo>
                  <a:pt x="1647755" y="291607"/>
                </a:lnTo>
                <a:lnTo>
                  <a:pt x="1653455" y="282476"/>
                </a:lnTo>
                <a:cubicBezTo>
                  <a:pt x="1661443" y="283233"/>
                  <a:pt x="1652883" y="280004"/>
                  <a:pt x="1661443" y="283233"/>
                </a:cubicBezTo>
                <a:lnTo>
                  <a:pt x="1662963" y="284921"/>
                </a:lnTo>
                <a:lnTo>
                  <a:pt x="1662587" y="288177"/>
                </a:lnTo>
                <a:lnTo>
                  <a:pt x="1672287" y="296349"/>
                </a:lnTo>
                <a:cubicBezTo>
                  <a:pt x="1681032" y="289119"/>
                  <a:pt x="1673617" y="290834"/>
                  <a:pt x="1685976" y="287975"/>
                </a:cubicBezTo>
                <a:lnTo>
                  <a:pt x="1683690" y="278088"/>
                </a:lnTo>
                <a:lnTo>
                  <a:pt x="1686162" y="277517"/>
                </a:lnTo>
                <a:lnTo>
                  <a:pt x="1691491" y="289304"/>
                </a:lnTo>
                <a:cubicBezTo>
                  <a:pt x="1680276" y="297106"/>
                  <a:pt x="1685405" y="285503"/>
                  <a:pt x="1680847" y="299578"/>
                </a:cubicBezTo>
                <a:lnTo>
                  <a:pt x="1691307" y="299764"/>
                </a:lnTo>
                <a:lnTo>
                  <a:pt x="1705951" y="306793"/>
                </a:lnTo>
                <a:lnTo>
                  <a:pt x="1710324" y="303178"/>
                </a:lnTo>
                <a:lnTo>
                  <a:pt x="1720784" y="303363"/>
                </a:lnTo>
                <a:cubicBezTo>
                  <a:pt x="1720397" y="290432"/>
                  <a:pt x="1720397" y="290432"/>
                  <a:pt x="1730285" y="288145"/>
                </a:cubicBezTo>
                <a:lnTo>
                  <a:pt x="1726670" y="283773"/>
                </a:lnTo>
                <a:lnTo>
                  <a:pt x="1731042" y="280158"/>
                </a:lnTo>
                <a:lnTo>
                  <a:pt x="1734656" y="284530"/>
                </a:lnTo>
                <a:lnTo>
                  <a:pt x="1740929" y="277871"/>
                </a:lnTo>
                <a:cubicBezTo>
                  <a:pt x="1743788" y="290231"/>
                  <a:pt x="1755390" y="295361"/>
                  <a:pt x="1766421" y="298017"/>
                </a:cubicBezTo>
                <a:lnTo>
                  <a:pt x="1770793" y="294403"/>
                </a:lnTo>
                <a:lnTo>
                  <a:pt x="1764134" y="288130"/>
                </a:lnTo>
                <a:cubicBezTo>
                  <a:pt x="1770977" y="283943"/>
                  <a:pt x="1763562" y="285658"/>
                  <a:pt x="1771549" y="286415"/>
                </a:cubicBezTo>
                <a:lnTo>
                  <a:pt x="1772879" y="280899"/>
                </a:lnTo>
                <a:lnTo>
                  <a:pt x="1778394" y="282228"/>
                </a:lnTo>
                <a:lnTo>
                  <a:pt x="1777066" y="287744"/>
                </a:lnTo>
                <a:lnTo>
                  <a:pt x="1786768" y="295916"/>
                </a:lnTo>
                <a:lnTo>
                  <a:pt x="1789996" y="287358"/>
                </a:lnTo>
                <a:lnTo>
                  <a:pt x="1798555" y="290586"/>
                </a:lnTo>
                <a:lnTo>
                  <a:pt x="1797412" y="285643"/>
                </a:lnTo>
                <a:lnTo>
                  <a:pt x="1804828" y="283928"/>
                </a:lnTo>
                <a:lnTo>
                  <a:pt x="1804642" y="294386"/>
                </a:lnTo>
                <a:lnTo>
                  <a:pt x="1813773" y="300087"/>
                </a:lnTo>
                <a:lnTo>
                  <a:pt x="1819103" y="311875"/>
                </a:lnTo>
                <a:cubicBezTo>
                  <a:pt x="1819103" y="311875"/>
                  <a:pt x="1823476" y="308260"/>
                  <a:pt x="1823476" y="308260"/>
                </a:cubicBezTo>
                <a:cubicBezTo>
                  <a:pt x="1835835" y="305402"/>
                  <a:pt x="1825374" y="305217"/>
                  <a:pt x="1831462" y="309017"/>
                </a:cubicBezTo>
                <a:lnTo>
                  <a:pt x="1839635" y="299315"/>
                </a:lnTo>
                <a:lnTo>
                  <a:pt x="1840778" y="304259"/>
                </a:lnTo>
                <a:lnTo>
                  <a:pt x="1851238" y="304444"/>
                </a:lnTo>
                <a:lnTo>
                  <a:pt x="1841350" y="306730"/>
                </a:lnTo>
                <a:lnTo>
                  <a:pt x="1851052" y="314903"/>
                </a:lnTo>
                <a:lnTo>
                  <a:pt x="1839264" y="320233"/>
                </a:lnTo>
                <a:lnTo>
                  <a:pt x="1839836" y="322705"/>
                </a:lnTo>
                <a:lnTo>
                  <a:pt x="1850295" y="322890"/>
                </a:lnTo>
                <a:lnTo>
                  <a:pt x="1861697" y="304629"/>
                </a:lnTo>
                <a:lnTo>
                  <a:pt x="1863411" y="312044"/>
                </a:lnTo>
                <a:lnTo>
                  <a:pt x="1875771" y="309186"/>
                </a:lnTo>
                <a:cubicBezTo>
                  <a:pt x="1874056" y="301771"/>
                  <a:pt x="1875199" y="306714"/>
                  <a:pt x="1879000" y="300628"/>
                </a:cubicBezTo>
                <a:cubicBezTo>
                  <a:pt x="1879386" y="313558"/>
                  <a:pt x="1876343" y="311658"/>
                  <a:pt x="1870070" y="318317"/>
                </a:cubicBezTo>
                <a:lnTo>
                  <a:pt x="1864555" y="316988"/>
                </a:lnTo>
                <a:lnTo>
                  <a:pt x="1861326" y="325547"/>
                </a:lnTo>
                <a:lnTo>
                  <a:pt x="1873685" y="322689"/>
                </a:lnTo>
                <a:lnTo>
                  <a:pt x="1874829" y="327633"/>
                </a:lnTo>
                <a:cubicBezTo>
                  <a:pt x="1881101" y="320974"/>
                  <a:pt x="1876728" y="324590"/>
                  <a:pt x="1879773" y="326490"/>
                </a:cubicBezTo>
                <a:cubicBezTo>
                  <a:pt x="1885860" y="330290"/>
                  <a:pt x="1883573" y="320403"/>
                  <a:pt x="1880916" y="331433"/>
                </a:cubicBezTo>
                <a:cubicBezTo>
                  <a:pt x="1893275" y="328575"/>
                  <a:pt x="1888331" y="329718"/>
                  <a:pt x="1896504" y="320016"/>
                </a:cubicBezTo>
                <a:lnTo>
                  <a:pt x="1898790" y="329903"/>
                </a:lnTo>
                <a:lnTo>
                  <a:pt x="1902070" y="327192"/>
                </a:lnTo>
                <a:lnTo>
                  <a:pt x="1900691" y="326860"/>
                </a:lnTo>
                <a:lnTo>
                  <a:pt x="1898976" y="319444"/>
                </a:lnTo>
                <a:lnTo>
                  <a:pt x="1903920" y="318301"/>
                </a:lnTo>
                <a:lnTo>
                  <a:pt x="1906206" y="328188"/>
                </a:lnTo>
                <a:lnTo>
                  <a:pt x="1903448" y="327524"/>
                </a:lnTo>
                <a:lnTo>
                  <a:pt x="1904306" y="331232"/>
                </a:lnTo>
                <a:lnTo>
                  <a:pt x="1899362" y="332375"/>
                </a:lnTo>
                <a:lnTo>
                  <a:pt x="1900791" y="338554"/>
                </a:lnTo>
                <a:lnTo>
                  <a:pt x="1902977" y="336747"/>
                </a:lnTo>
                <a:lnTo>
                  <a:pt x="1907164" y="343591"/>
                </a:lnTo>
                <a:lnTo>
                  <a:pt x="1900671" y="341141"/>
                </a:lnTo>
                <a:lnTo>
                  <a:pt x="1898870" y="347138"/>
                </a:lnTo>
                <a:cubicBezTo>
                  <a:pt x="1899656" y="350537"/>
                  <a:pt x="1901749" y="353959"/>
                  <a:pt x="1904507" y="354622"/>
                </a:cubicBezTo>
                <a:lnTo>
                  <a:pt x="1905836" y="349107"/>
                </a:lnTo>
                <a:lnTo>
                  <a:pt x="1911350" y="350436"/>
                </a:lnTo>
                <a:lnTo>
                  <a:pt x="1909635" y="343020"/>
                </a:lnTo>
                <a:cubicBezTo>
                  <a:pt x="1919909" y="353664"/>
                  <a:pt x="1917252" y="364695"/>
                  <a:pt x="1928468" y="356893"/>
                </a:cubicBezTo>
                <a:lnTo>
                  <a:pt x="1929612" y="361837"/>
                </a:lnTo>
                <a:lnTo>
                  <a:pt x="1934556" y="360694"/>
                </a:lnTo>
                <a:lnTo>
                  <a:pt x="1936842" y="370582"/>
                </a:lnTo>
                <a:lnTo>
                  <a:pt x="1948630" y="365251"/>
                </a:lnTo>
                <a:lnTo>
                  <a:pt x="1944644" y="381797"/>
                </a:lnTo>
                <a:cubicBezTo>
                  <a:pt x="1950159" y="383126"/>
                  <a:pt x="1949587" y="380654"/>
                  <a:pt x="1951302" y="388070"/>
                </a:cubicBezTo>
                <a:lnTo>
                  <a:pt x="1951305" y="388079"/>
                </a:lnTo>
                <a:lnTo>
                  <a:pt x="1949588" y="380653"/>
                </a:lnTo>
                <a:cubicBezTo>
                  <a:pt x="1966135" y="384639"/>
                  <a:pt x="1951303" y="388069"/>
                  <a:pt x="1967278" y="389583"/>
                </a:cubicBezTo>
                <a:lnTo>
                  <a:pt x="1965949" y="395099"/>
                </a:lnTo>
                <a:lnTo>
                  <a:pt x="1959862" y="391298"/>
                </a:lnTo>
                <a:lnTo>
                  <a:pt x="1955490" y="394913"/>
                </a:lnTo>
                <a:lnTo>
                  <a:pt x="1955487" y="394914"/>
                </a:lnTo>
                <a:lnTo>
                  <a:pt x="1955490" y="394914"/>
                </a:lnTo>
                <a:cubicBezTo>
                  <a:pt x="1961577" y="398715"/>
                  <a:pt x="1962720" y="403658"/>
                  <a:pt x="1968421" y="394528"/>
                </a:cubicBezTo>
                <a:lnTo>
                  <a:pt x="1974508" y="398328"/>
                </a:lnTo>
                <a:lnTo>
                  <a:pt x="1967091" y="400043"/>
                </a:lnTo>
                <a:lnTo>
                  <a:pt x="1968234" y="404987"/>
                </a:lnTo>
                <a:lnTo>
                  <a:pt x="1971279" y="406887"/>
                </a:lnTo>
                <a:lnTo>
                  <a:pt x="1980595" y="402128"/>
                </a:lnTo>
                <a:lnTo>
                  <a:pt x="1986867" y="395469"/>
                </a:lnTo>
                <a:lnTo>
                  <a:pt x="1990297" y="410301"/>
                </a:lnTo>
                <a:lnTo>
                  <a:pt x="1994669" y="406686"/>
                </a:lnTo>
                <a:cubicBezTo>
                  <a:pt x="1998099" y="421518"/>
                  <a:pt x="1990869" y="412773"/>
                  <a:pt x="2002471" y="417902"/>
                </a:cubicBezTo>
                <a:cubicBezTo>
                  <a:pt x="1999242" y="426461"/>
                  <a:pt x="2000571" y="420946"/>
                  <a:pt x="2003614" y="422846"/>
                </a:cubicBezTo>
                <a:cubicBezTo>
                  <a:pt x="2009701" y="426646"/>
                  <a:pt x="1999814" y="428933"/>
                  <a:pt x="2008558" y="421702"/>
                </a:cubicBezTo>
                <a:lnTo>
                  <a:pt x="2010273" y="429118"/>
                </a:lnTo>
                <a:lnTo>
                  <a:pt x="2015217" y="427975"/>
                </a:lnTo>
                <a:cubicBezTo>
                  <a:pt x="2011988" y="436534"/>
                  <a:pt x="2016360" y="432919"/>
                  <a:pt x="2008373" y="432162"/>
                </a:cubicBezTo>
                <a:lnTo>
                  <a:pt x="2003243" y="443764"/>
                </a:lnTo>
                <a:cubicBezTo>
                  <a:pt x="2007430" y="450608"/>
                  <a:pt x="2005715" y="443193"/>
                  <a:pt x="2004958" y="451180"/>
                </a:cubicBezTo>
                <a:cubicBezTo>
                  <a:pt x="2011806" y="455456"/>
                  <a:pt x="2011163" y="452675"/>
                  <a:pt x="2011620" y="456231"/>
                </a:cubicBezTo>
                <a:lnTo>
                  <a:pt x="2012760" y="462395"/>
                </a:lnTo>
                <a:lnTo>
                  <a:pt x="2022648" y="460109"/>
                </a:lnTo>
                <a:lnTo>
                  <a:pt x="2024935" y="469996"/>
                </a:lnTo>
                <a:lnTo>
                  <a:pt x="2019419" y="468668"/>
                </a:lnTo>
                <a:lnTo>
                  <a:pt x="2016920" y="470734"/>
                </a:lnTo>
                <a:lnTo>
                  <a:pt x="2017519" y="471712"/>
                </a:lnTo>
                <a:lnTo>
                  <a:pt x="2018662" y="476656"/>
                </a:lnTo>
                <a:lnTo>
                  <a:pt x="2023421" y="485971"/>
                </a:lnTo>
                <a:lnTo>
                  <a:pt x="2027793" y="482356"/>
                </a:lnTo>
                <a:lnTo>
                  <a:pt x="2031408" y="486728"/>
                </a:lnTo>
                <a:lnTo>
                  <a:pt x="2037681" y="480069"/>
                </a:lnTo>
                <a:lnTo>
                  <a:pt x="2039967" y="489957"/>
                </a:lnTo>
                <a:lnTo>
                  <a:pt x="2051755" y="484627"/>
                </a:lnTo>
                <a:cubicBezTo>
                  <a:pt x="2054613" y="496987"/>
                  <a:pt x="2054613" y="496987"/>
                  <a:pt x="2046626" y="496230"/>
                </a:cubicBezTo>
                <a:lnTo>
                  <a:pt x="2040354" y="502888"/>
                </a:lnTo>
                <a:cubicBezTo>
                  <a:pt x="2033123" y="494144"/>
                  <a:pt x="2034267" y="499088"/>
                  <a:pt x="2024564" y="490915"/>
                </a:cubicBezTo>
                <a:lnTo>
                  <a:pt x="2020192" y="494530"/>
                </a:lnTo>
                <a:lnTo>
                  <a:pt x="2018477" y="487115"/>
                </a:lnTo>
                <a:cubicBezTo>
                  <a:pt x="2010876" y="499289"/>
                  <a:pt x="2018477" y="487115"/>
                  <a:pt x="2016391" y="500618"/>
                </a:cubicBezTo>
                <a:lnTo>
                  <a:pt x="2023807" y="498903"/>
                </a:lnTo>
                <a:lnTo>
                  <a:pt x="2034838" y="501560"/>
                </a:lnTo>
                <a:lnTo>
                  <a:pt x="2035981" y="506503"/>
                </a:lnTo>
                <a:lnTo>
                  <a:pt x="2038268" y="516391"/>
                </a:lnTo>
                <a:lnTo>
                  <a:pt x="2042640" y="512776"/>
                </a:lnTo>
                <a:lnTo>
                  <a:pt x="2048727" y="516576"/>
                </a:lnTo>
                <a:lnTo>
                  <a:pt x="2050056" y="511061"/>
                </a:lnTo>
                <a:lnTo>
                  <a:pt x="2055571" y="512389"/>
                </a:lnTo>
                <a:lnTo>
                  <a:pt x="2054241" y="517905"/>
                </a:lnTo>
                <a:lnTo>
                  <a:pt x="2061658" y="516190"/>
                </a:lnTo>
                <a:lnTo>
                  <a:pt x="2054813" y="520377"/>
                </a:lnTo>
                <a:lnTo>
                  <a:pt x="2057671" y="532736"/>
                </a:lnTo>
                <a:lnTo>
                  <a:pt x="2058814" y="537680"/>
                </a:lnTo>
                <a:cubicBezTo>
                  <a:pt x="2060529" y="545096"/>
                  <a:pt x="2069089" y="548325"/>
                  <a:pt x="2074605" y="549653"/>
                </a:cubicBezTo>
                <a:lnTo>
                  <a:pt x="2072890" y="542237"/>
                </a:lnTo>
                <a:cubicBezTo>
                  <a:pt x="2078405" y="543566"/>
                  <a:pt x="2073462" y="544709"/>
                  <a:pt x="2082778" y="539951"/>
                </a:cubicBezTo>
                <a:lnTo>
                  <a:pt x="2086393" y="544323"/>
                </a:lnTo>
                <a:cubicBezTo>
                  <a:pt x="2085636" y="552310"/>
                  <a:pt x="2088864" y="543752"/>
                  <a:pt x="2085636" y="552310"/>
                </a:cubicBezTo>
                <a:cubicBezTo>
                  <a:pt x="2081264" y="555925"/>
                  <a:pt x="2083163" y="552882"/>
                  <a:pt x="2073848" y="557640"/>
                </a:cubicBezTo>
                <a:lnTo>
                  <a:pt x="2072705" y="552697"/>
                </a:lnTo>
                <a:lnTo>
                  <a:pt x="2062816" y="554984"/>
                </a:lnTo>
                <a:lnTo>
                  <a:pt x="2067004" y="561827"/>
                </a:lnTo>
                <a:lnTo>
                  <a:pt x="2059588" y="563542"/>
                </a:lnTo>
                <a:lnTo>
                  <a:pt x="2057873" y="556127"/>
                </a:lnTo>
                <a:lnTo>
                  <a:pt x="2047986" y="558413"/>
                </a:lnTo>
                <a:lnTo>
                  <a:pt x="2056545" y="561641"/>
                </a:lnTo>
                <a:lnTo>
                  <a:pt x="2055216" y="567157"/>
                </a:lnTo>
                <a:lnTo>
                  <a:pt x="2063775" y="570386"/>
                </a:lnTo>
                <a:lnTo>
                  <a:pt x="2070619" y="566199"/>
                </a:lnTo>
                <a:lnTo>
                  <a:pt x="2071005" y="579131"/>
                </a:lnTo>
                <a:lnTo>
                  <a:pt x="2079750" y="571900"/>
                </a:lnTo>
                <a:lnTo>
                  <a:pt x="2089451" y="580072"/>
                </a:lnTo>
                <a:cubicBezTo>
                  <a:pt x="2095724" y="573414"/>
                  <a:pt x="2091352" y="577029"/>
                  <a:pt x="2094396" y="578929"/>
                </a:cubicBezTo>
                <a:cubicBezTo>
                  <a:pt x="2100482" y="582730"/>
                  <a:pt x="2098196" y="572843"/>
                  <a:pt x="2095539" y="583873"/>
                </a:cubicBezTo>
                <a:lnTo>
                  <a:pt x="2105426" y="581586"/>
                </a:lnTo>
                <a:lnTo>
                  <a:pt x="2102769" y="592617"/>
                </a:lnTo>
                <a:lnTo>
                  <a:pt x="2108284" y="593946"/>
                </a:lnTo>
                <a:lnTo>
                  <a:pt x="2106956" y="599462"/>
                </a:lnTo>
                <a:lnTo>
                  <a:pt x="2113042" y="603262"/>
                </a:lnTo>
                <a:lnTo>
                  <a:pt x="2107914" y="614864"/>
                </a:lnTo>
                <a:lnTo>
                  <a:pt x="2122560" y="621894"/>
                </a:lnTo>
                <a:lnTo>
                  <a:pt x="2119330" y="630453"/>
                </a:lnTo>
                <a:cubicBezTo>
                  <a:pt x="2111343" y="629696"/>
                  <a:pt x="2108872" y="630267"/>
                  <a:pt x="2103928" y="631411"/>
                </a:cubicBezTo>
                <a:lnTo>
                  <a:pt x="2093469" y="631225"/>
                </a:lnTo>
                <a:cubicBezTo>
                  <a:pt x="2100699" y="639969"/>
                  <a:pt x="2098985" y="632554"/>
                  <a:pt x="2101843" y="644913"/>
                </a:cubicBezTo>
                <a:lnTo>
                  <a:pt x="2116674" y="641483"/>
                </a:lnTo>
                <a:lnTo>
                  <a:pt x="2117245" y="643955"/>
                </a:lnTo>
                <a:cubicBezTo>
                  <a:pt x="2123903" y="650228"/>
                  <a:pt x="2120289" y="645855"/>
                  <a:pt x="2118388" y="648899"/>
                </a:cubicBezTo>
                <a:cubicBezTo>
                  <a:pt x="2114588" y="654986"/>
                  <a:pt x="2124475" y="652700"/>
                  <a:pt x="2113445" y="650042"/>
                </a:cubicBezTo>
                <a:lnTo>
                  <a:pt x="2115731" y="659930"/>
                </a:lnTo>
                <a:lnTo>
                  <a:pt x="2120103" y="656315"/>
                </a:lnTo>
                <a:lnTo>
                  <a:pt x="2120675" y="658787"/>
                </a:lnTo>
                <a:cubicBezTo>
                  <a:pt x="2126947" y="652128"/>
                  <a:pt x="2119532" y="653843"/>
                  <a:pt x="2127518" y="654600"/>
                </a:cubicBezTo>
                <a:lnTo>
                  <a:pt x="2134364" y="650413"/>
                </a:lnTo>
                <a:lnTo>
                  <a:pt x="2130177" y="643569"/>
                </a:lnTo>
                <a:lnTo>
                  <a:pt x="2130934" y="635581"/>
                </a:lnTo>
                <a:lnTo>
                  <a:pt x="2137777" y="631394"/>
                </a:lnTo>
                <a:cubicBezTo>
                  <a:pt x="2146336" y="634623"/>
                  <a:pt x="2140821" y="633295"/>
                  <a:pt x="2147664" y="629108"/>
                </a:cubicBezTo>
                <a:lnTo>
                  <a:pt x="2136062" y="623979"/>
                </a:lnTo>
                <a:lnTo>
                  <a:pt x="2137391" y="618464"/>
                </a:lnTo>
                <a:lnTo>
                  <a:pt x="2132352" y="618495"/>
                </a:lnTo>
                <a:lnTo>
                  <a:pt x="2128832" y="615235"/>
                </a:lnTo>
                <a:lnTo>
                  <a:pt x="2128445" y="602304"/>
                </a:lnTo>
                <a:lnTo>
                  <a:pt x="2132818" y="598689"/>
                </a:lnTo>
                <a:lnTo>
                  <a:pt x="2129202" y="594317"/>
                </a:lnTo>
                <a:cubicBezTo>
                  <a:pt x="2137946" y="587086"/>
                  <a:pt x="2133003" y="588230"/>
                  <a:pt x="2142318" y="583471"/>
                </a:cubicBezTo>
                <a:lnTo>
                  <a:pt x="2138888" y="568639"/>
                </a:lnTo>
                <a:lnTo>
                  <a:pt x="2151248" y="565781"/>
                </a:lnTo>
                <a:cubicBezTo>
                  <a:pt x="2151248" y="565781"/>
                  <a:pt x="2145161" y="561981"/>
                  <a:pt x="2144590" y="559510"/>
                </a:cubicBezTo>
                <a:cubicBezTo>
                  <a:pt x="2142875" y="552094"/>
                  <a:pt x="2143446" y="554566"/>
                  <a:pt x="2150290" y="550379"/>
                </a:cubicBezTo>
                <a:cubicBezTo>
                  <a:pt x="2155620" y="562167"/>
                  <a:pt x="2155806" y="551707"/>
                  <a:pt x="2159236" y="566538"/>
                </a:cubicBezTo>
                <a:lnTo>
                  <a:pt x="2166651" y="564823"/>
                </a:lnTo>
                <a:lnTo>
                  <a:pt x="2164936" y="557408"/>
                </a:lnTo>
                <a:cubicBezTo>
                  <a:pt x="2162078" y="545049"/>
                  <a:pt x="2166836" y="554365"/>
                  <a:pt x="2160177" y="548092"/>
                </a:cubicBezTo>
                <a:lnTo>
                  <a:pt x="2171966" y="542762"/>
                </a:lnTo>
                <a:lnTo>
                  <a:pt x="2169123" y="564252"/>
                </a:lnTo>
                <a:cubicBezTo>
                  <a:pt x="2172167" y="566152"/>
                  <a:pt x="2172167" y="566152"/>
                  <a:pt x="2177111" y="565009"/>
                </a:cubicBezTo>
                <a:lnTo>
                  <a:pt x="2179583" y="564437"/>
                </a:lnTo>
                <a:lnTo>
                  <a:pt x="2184525" y="563294"/>
                </a:lnTo>
                <a:lnTo>
                  <a:pt x="2193085" y="566523"/>
                </a:lnTo>
                <a:lnTo>
                  <a:pt x="2195372" y="576411"/>
                </a:lnTo>
                <a:lnTo>
                  <a:pt x="2199744" y="572795"/>
                </a:lnTo>
                <a:lnTo>
                  <a:pt x="2202031" y="582683"/>
                </a:lnTo>
                <a:lnTo>
                  <a:pt x="2206403" y="579068"/>
                </a:lnTo>
                <a:cubicBezTo>
                  <a:pt x="2212490" y="582868"/>
                  <a:pt x="2209447" y="580968"/>
                  <a:pt x="2213633" y="587811"/>
                </a:cubicBezTo>
                <a:lnTo>
                  <a:pt x="2206789" y="591998"/>
                </a:lnTo>
                <a:cubicBezTo>
                  <a:pt x="2210976" y="598843"/>
                  <a:pt x="2209261" y="591427"/>
                  <a:pt x="2208504" y="599414"/>
                </a:cubicBezTo>
                <a:lnTo>
                  <a:pt x="2214020" y="600743"/>
                </a:lnTo>
                <a:cubicBezTo>
                  <a:pt x="2213263" y="608730"/>
                  <a:pt x="2211548" y="601315"/>
                  <a:pt x="2215735" y="608159"/>
                </a:cubicBezTo>
                <a:lnTo>
                  <a:pt x="2207561" y="617861"/>
                </a:lnTo>
                <a:cubicBezTo>
                  <a:pt x="2211749" y="624705"/>
                  <a:pt x="2211749" y="624705"/>
                  <a:pt x="2211562" y="635164"/>
                </a:cubicBezTo>
                <a:lnTo>
                  <a:pt x="2216507" y="634021"/>
                </a:lnTo>
                <a:cubicBezTo>
                  <a:pt x="2217079" y="636493"/>
                  <a:pt x="2217650" y="638965"/>
                  <a:pt x="2212706" y="640108"/>
                </a:cubicBezTo>
                <a:cubicBezTo>
                  <a:pt x="2205291" y="641823"/>
                  <a:pt x="2205291" y="641823"/>
                  <a:pt x="2199776" y="640494"/>
                </a:cubicBezTo>
                <a:lnTo>
                  <a:pt x="2196547" y="649052"/>
                </a:lnTo>
                <a:cubicBezTo>
                  <a:pt x="2188558" y="648296"/>
                  <a:pt x="2195975" y="646581"/>
                  <a:pt x="2189130" y="650768"/>
                </a:cubicBezTo>
                <a:lnTo>
                  <a:pt x="2186844" y="640881"/>
                </a:lnTo>
                <a:lnTo>
                  <a:pt x="2179243" y="653054"/>
                </a:lnTo>
                <a:lnTo>
                  <a:pt x="2176957" y="643167"/>
                </a:lnTo>
                <a:lnTo>
                  <a:pt x="2170684" y="649826"/>
                </a:lnTo>
                <a:lnTo>
                  <a:pt x="2168398" y="639938"/>
                </a:lnTo>
                <a:lnTo>
                  <a:pt x="2164025" y="643553"/>
                </a:lnTo>
                <a:cubicBezTo>
                  <a:pt x="2156038" y="642796"/>
                  <a:pt x="2163454" y="641081"/>
                  <a:pt x="2151094" y="643940"/>
                </a:cubicBezTo>
                <a:cubicBezTo>
                  <a:pt x="2151682" y="680261"/>
                  <a:pt x="2130748" y="646041"/>
                  <a:pt x="2137036" y="673231"/>
                </a:cubicBezTo>
                <a:lnTo>
                  <a:pt x="2134564" y="673803"/>
                </a:lnTo>
                <a:lnTo>
                  <a:pt x="2132278" y="663915"/>
                </a:lnTo>
                <a:lnTo>
                  <a:pt x="2129048" y="672475"/>
                </a:lnTo>
                <a:lnTo>
                  <a:pt x="2123533" y="671146"/>
                </a:lnTo>
                <a:lnTo>
                  <a:pt x="2117261" y="677804"/>
                </a:lnTo>
                <a:lnTo>
                  <a:pt x="2120876" y="682177"/>
                </a:lnTo>
                <a:lnTo>
                  <a:pt x="2115933" y="683320"/>
                </a:lnTo>
                <a:lnTo>
                  <a:pt x="2117648" y="690736"/>
                </a:lnTo>
                <a:lnTo>
                  <a:pt x="2120876" y="682177"/>
                </a:lnTo>
                <a:lnTo>
                  <a:pt x="2134378" y="684263"/>
                </a:lnTo>
                <a:lnTo>
                  <a:pt x="2138751" y="680647"/>
                </a:lnTo>
                <a:lnTo>
                  <a:pt x="2140466" y="688063"/>
                </a:lnTo>
                <a:lnTo>
                  <a:pt x="2133050" y="689778"/>
                </a:lnTo>
                <a:lnTo>
                  <a:pt x="2126778" y="696436"/>
                </a:lnTo>
                <a:lnTo>
                  <a:pt x="2133436" y="702709"/>
                </a:lnTo>
                <a:lnTo>
                  <a:pt x="2125836" y="714883"/>
                </a:lnTo>
                <a:lnTo>
                  <a:pt x="2131737" y="729142"/>
                </a:lnTo>
                <a:cubicBezTo>
                  <a:pt x="2115763" y="727628"/>
                  <a:pt x="2139725" y="729899"/>
                  <a:pt x="2122606" y="723441"/>
                </a:cubicBezTo>
                <a:cubicBezTo>
                  <a:pt x="2122422" y="733901"/>
                  <a:pt x="2120707" y="726485"/>
                  <a:pt x="2124893" y="733329"/>
                </a:cubicBezTo>
                <a:lnTo>
                  <a:pt x="2113106" y="738659"/>
                </a:lnTo>
                <a:lnTo>
                  <a:pt x="2116721" y="743031"/>
                </a:lnTo>
                <a:cubicBezTo>
                  <a:pt x="2114535" y="744839"/>
                  <a:pt x="2113442" y="745743"/>
                  <a:pt x="2113656" y="746670"/>
                </a:cubicBezTo>
                <a:lnTo>
                  <a:pt x="2117764" y="749917"/>
                </a:lnTo>
                <a:lnTo>
                  <a:pt x="2122808" y="746831"/>
                </a:lnTo>
                <a:lnTo>
                  <a:pt x="2128323" y="748160"/>
                </a:lnTo>
                <a:lnTo>
                  <a:pt x="2126037" y="738272"/>
                </a:lnTo>
                <a:lnTo>
                  <a:pt x="2133453" y="736557"/>
                </a:lnTo>
                <a:lnTo>
                  <a:pt x="2130224" y="745116"/>
                </a:lnTo>
                <a:lnTo>
                  <a:pt x="2133839" y="749488"/>
                </a:lnTo>
                <a:lnTo>
                  <a:pt x="2131939" y="752532"/>
                </a:lnTo>
                <a:lnTo>
                  <a:pt x="2126423" y="751203"/>
                </a:lnTo>
                <a:lnTo>
                  <a:pt x="2119436" y="754773"/>
                </a:lnTo>
                <a:lnTo>
                  <a:pt x="2124152" y="775166"/>
                </a:lnTo>
                <a:lnTo>
                  <a:pt x="2130996" y="770979"/>
                </a:lnTo>
                <a:lnTo>
                  <a:pt x="2134039" y="772880"/>
                </a:lnTo>
                <a:lnTo>
                  <a:pt x="2134426" y="785810"/>
                </a:lnTo>
                <a:cubicBezTo>
                  <a:pt x="2129482" y="786953"/>
                  <a:pt x="2122823" y="780681"/>
                  <a:pt x="2120351" y="781252"/>
                </a:cubicBezTo>
                <a:cubicBezTo>
                  <a:pt x="2112936" y="782967"/>
                  <a:pt x="2115978" y="784868"/>
                  <a:pt x="2114651" y="790383"/>
                </a:cubicBezTo>
                <a:lnTo>
                  <a:pt x="2121495" y="786196"/>
                </a:lnTo>
                <a:cubicBezTo>
                  <a:pt x="2121309" y="796656"/>
                  <a:pt x="2120166" y="791712"/>
                  <a:pt x="2124353" y="798556"/>
                </a:cubicBezTo>
                <a:lnTo>
                  <a:pt x="2116938" y="800271"/>
                </a:lnTo>
                <a:cubicBezTo>
                  <a:pt x="2116752" y="810730"/>
                  <a:pt x="2118653" y="807687"/>
                  <a:pt x="2109908" y="814916"/>
                </a:cubicBezTo>
                <a:lnTo>
                  <a:pt x="2114852" y="813773"/>
                </a:lnTo>
                <a:lnTo>
                  <a:pt x="2118282" y="828605"/>
                </a:lnTo>
                <a:lnTo>
                  <a:pt x="2127597" y="823846"/>
                </a:lnTo>
                <a:lnTo>
                  <a:pt x="2126454" y="818902"/>
                </a:lnTo>
                <a:lnTo>
                  <a:pt x="2131970" y="820231"/>
                </a:lnTo>
                <a:lnTo>
                  <a:pt x="2132356" y="833163"/>
                </a:lnTo>
                <a:lnTo>
                  <a:pt x="2126840" y="831834"/>
                </a:lnTo>
                <a:lnTo>
                  <a:pt x="2120569" y="838493"/>
                </a:lnTo>
                <a:lnTo>
                  <a:pt x="2108394" y="830891"/>
                </a:lnTo>
                <a:lnTo>
                  <a:pt x="2104022" y="834507"/>
                </a:lnTo>
                <a:lnTo>
                  <a:pt x="2115625" y="839636"/>
                </a:lnTo>
                <a:lnTo>
                  <a:pt x="2116196" y="842107"/>
                </a:lnTo>
                <a:lnTo>
                  <a:pt x="2120955" y="851423"/>
                </a:lnTo>
                <a:lnTo>
                  <a:pt x="2125326" y="847808"/>
                </a:lnTo>
                <a:lnTo>
                  <a:pt x="2127613" y="857696"/>
                </a:lnTo>
                <a:lnTo>
                  <a:pt x="2122098" y="856367"/>
                </a:lnTo>
                <a:lnTo>
                  <a:pt x="2121341" y="864355"/>
                </a:lnTo>
                <a:lnTo>
                  <a:pt x="2117154" y="857510"/>
                </a:lnTo>
                <a:lnTo>
                  <a:pt x="2112781" y="861126"/>
                </a:lnTo>
                <a:lnTo>
                  <a:pt x="2101179" y="855996"/>
                </a:lnTo>
                <a:lnTo>
                  <a:pt x="2105621" y="865820"/>
                </a:lnTo>
                <a:lnTo>
                  <a:pt x="2100238" y="874443"/>
                </a:lnTo>
                <a:lnTo>
                  <a:pt x="2107653" y="872728"/>
                </a:lnTo>
                <a:lnTo>
                  <a:pt x="2106509" y="867785"/>
                </a:lnTo>
                <a:cubicBezTo>
                  <a:pt x="2115639" y="873485"/>
                  <a:pt x="2111453" y="866641"/>
                  <a:pt x="2114311" y="879000"/>
                </a:cubicBezTo>
                <a:cubicBezTo>
                  <a:pt x="2116783" y="878429"/>
                  <a:pt x="2122299" y="879757"/>
                  <a:pt x="2123442" y="884701"/>
                </a:cubicBezTo>
                <a:cubicBezTo>
                  <a:pt x="2124586" y="889645"/>
                  <a:pt x="2122114" y="890217"/>
                  <a:pt x="2120784" y="895732"/>
                </a:cubicBezTo>
                <a:lnTo>
                  <a:pt x="2118110" y="896571"/>
                </a:lnTo>
                <a:lnTo>
                  <a:pt x="1262772" y="896571"/>
                </a:lnTo>
                <a:lnTo>
                  <a:pt x="1263520" y="893466"/>
                </a:lnTo>
                <a:lnTo>
                  <a:pt x="1255533" y="892710"/>
                </a:lnTo>
                <a:lnTo>
                  <a:pt x="1252675" y="880350"/>
                </a:lnTo>
                <a:lnTo>
                  <a:pt x="1250530" y="885814"/>
                </a:lnTo>
                <a:lnTo>
                  <a:pt x="1250083" y="884978"/>
                </a:lnTo>
                <a:cubicBezTo>
                  <a:pt x="1249170" y="884904"/>
                  <a:pt x="1247352" y="885487"/>
                  <a:pt x="1243930" y="887581"/>
                </a:cubicBezTo>
                <a:lnTo>
                  <a:pt x="1248117" y="894425"/>
                </a:lnTo>
                <a:lnTo>
                  <a:pt x="1238836" y="896571"/>
                </a:lnTo>
                <a:lnTo>
                  <a:pt x="1231329" y="896571"/>
                </a:lnTo>
                <a:lnTo>
                  <a:pt x="1229671" y="893483"/>
                </a:lnTo>
                <a:lnTo>
                  <a:pt x="1222255" y="895198"/>
                </a:lnTo>
                <a:lnTo>
                  <a:pt x="1223584" y="889682"/>
                </a:lnTo>
                <a:cubicBezTo>
                  <a:pt x="1221112" y="890254"/>
                  <a:pt x="1218640" y="890825"/>
                  <a:pt x="1217496" y="885881"/>
                </a:cubicBezTo>
                <a:cubicBezTo>
                  <a:pt x="1215781" y="878466"/>
                  <a:pt x="1218253" y="877894"/>
                  <a:pt x="1222054" y="871807"/>
                </a:cubicBezTo>
                <a:lnTo>
                  <a:pt x="1231756" y="879980"/>
                </a:lnTo>
                <a:lnTo>
                  <a:pt x="1236129" y="876364"/>
                </a:lnTo>
                <a:lnTo>
                  <a:pt x="1236700" y="878836"/>
                </a:lnTo>
                <a:lnTo>
                  <a:pt x="1244115" y="877121"/>
                </a:lnTo>
                <a:lnTo>
                  <a:pt x="1242972" y="872178"/>
                </a:lnTo>
                <a:lnTo>
                  <a:pt x="1235557" y="873892"/>
                </a:lnTo>
                <a:lnTo>
                  <a:pt x="1234985" y="871420"/>
                </a:lnTo>
                <a:cubicBezTo>
                  <a:pt x="1244301" y="866662"/>
                  <a:pt x="1239929" y="870277"/>
                  <a:pt x="1246201" y="863619"/>
                </a:cubicBezTo>
                <a:lnTo>
                  <a:pt x="1246773" y="866090"/>
                </a:lnTo>
                <a:lnTo>
                  <a:pt x="1250573" y="860004"/>
                </a:lnTo>
                <a:lnTo>
                  <a:pt x="1245058" y="858675"/>
                </a:lnTo>
                <a:lnTo>
                  <a:pt x="1246201" y="863619"/>
                </a:lnTo>
                <a:lnTo>
                  <a:pt x="1243158" y="861719"/>
                </a:lnTo>
                <a:lnTo>
                  <a:pt x="1240114" y="859819"/>
                </a:lnTo>
                <a:lnTo>
                  <a:pt x="1240871" y="851831"/>
                </a:lnTo>
                <a:lnTo>
                  <a:pt x="1224140" y="858304"/>
                </a:lnTo>
                <a:cubicBezTo>
                  <a:pt x="1227369" y="849745"/>
                  <a:pt x="1225468" y="852789"/>
                  <a:pt x="1226226" y="844801"/>
                </a:cubicBezTo>
                <a:lnTo>
                  <a:pt x="1218810" y="846516"/>
                </a:lnTo>
                <a:lnTo>
                  <a:pt x="1227739" y="828827"/>
                </a:lnTo>
                <a:lnTo>
                  <a:pt x="1237627" y="826541"/>
                </a:lnTo>
                <a:lnTo>
                  <a:pt x="1232296" y="814753"/>
                </a:lnTo>
                <a:cubicBezTo>
                  <a:pt x="1240284" y="815510"/>
                  <a:pt x="1232868" y="817225"/>
                  <a:pt x="1239712" y="813038"/>
                </a:cubicBezTo>
                <a:lnTo>
                  <a:pt x="1231339" y="799350"/>
                </a:lnTo>
                <a:lnTo>
                  <a:pt x="1232667" y="793835"/>
                </a:lnTo>
                <a:lnTo>
                  <a:pt x="1226008" y="787562"/>
                </a:lnTo>
                <a:lnTo>
                  <a:pt x="1227909" y="784518"/>
                </a:lnTo>
                <a:lnTo>
                  <a:pt x="1235896" y="785275"/>
                </a:lnTo>
                <a:cubicBezTo>
                  <a:pt x="1237611" y="792691"/>
                  <a:pt x="1236468" y="787747"/>
                  <a:pt x="1242555" y="791548"/>
                </a:cubicBezTo>
                <a:lnTo>
                  <a:pt x="1240268" y="781660"/>
                </a:lnTo>
                <a:lnTo>
                  <a:pt x="1247683" y="779945"/>
                </a:lnTo>
                <a:lnTo>
                  <a:pt x="1242925" y="770630"/>
                </a:lnTo>
                <a:lnTo>
                  <a:pt x="1246726" y="764543"/>
                </a:lnTo>
                <a:lnTo>
                  <a:pt x="1243110" y="760171"/>
                </a:lnTo>
                <a:lnTo>
                  <a:pt x="1235510" y="772345"/>
                </a:lnTo>
                <a:lnTo>
                  <a:pt x="1230180" y="760557"/>
                </a:lnTo>
                <a:cubicBezTo>
                  <a:pt x="1242539" y="757699"/>
                  <a:pt x="1239495" y="755798"/>
                  <a:pt x="1248811" y="751040"/>
                </a:cubicBezTo>
                <a:lnTo>
                  <a:pt x="1245382" y="736209"/>
                </a:lnTo>
                <a:lnTo>
                  <a:pt x="1233980" y="754469"/>
                </a:lnTo>
                <a:cubicBezTo>
                  <a:pt x="1225993" y="753712"/>
                  <a:pt x="1233409" y="751997"/>
                  <a:pt x="1226564" y="756184"/>
                </a:cubicBezTo>
                <a:lnTo>
                  <a:pt x="1224850" y="748769"/>
                </a:lnTo>
                <a:cubicBezTo>
                  <a:pt x="1222563" y="738882"/>
                  <a:pt x="1224850" y="748769"/>
                  <a:pt x="1220663" y="741925"/>
                </a:cubicBezTo>
                <a:lnTo>
                  <a:pt x="1225035" y="738310"/>
                </a:lnTo>
                <a:lnTo>
                  <a:pt x="1220276" y="728994"/>
                </a:lnTo>
                <a:cubicBezTo>
                  <a:pt x="1230736" y="729179"/>
                  <a:pt x="1227692" y="727279"/>
                  <a:pt x="1230551" y="739639"/>
                </a:cubicBezTo>
                <a:cubicBezTo>
                  <a:pt x="1241766" y="731837"/>
                  <a:pt x="1237209" y="745911"/>
                  <a:pt x="1241766" y="731837"/>
                </a:cubicBezTo>
                <a:lnTo>
                  <a:pt x="1231879" y="734123"/>
                </a:lnTo>
                <a:lnTo>
                  <a:pt x="1231492" y="721192"/>
                </a:lnTo>
                <a:cubicBezTo>
                  <a:pt x="1230920" y="718720"/>
                  <a:pt x="1235478" y="704646"/>
                  <a:pt x="1235478" y="704646"/>
                </a:cubicBezTo>
                <a:cubicBezTo>
                  <a:pt x="1234907" y="702174"/>
                  <a:pt x="1225204" y="694001"/>
                  <a:pt x="1224632" y="691529"/>
                </a:cubicBezTo>
                <a:lnTo>
                  <a:pt x="1233949" y="686771"/>
                </a:lnTo>
                <a:lnTo>
                  <a:pt x="1238321" y="683156"/>
                </a:lnTo>
                <a:lnTo>
                  <a:pt x="1242693" y="679541"/>
                </a:lnTo>
                <a:lnTo>
                  <a:pt x="1236034" y="673268"/>
                </a:lnTo>
                <a:cubicBezTo>
                  <a:pt x="1224818" y="681070"/>
                  <a:pt x="1235463" y="670796"/>
                  <a:pt x="1224246" y="678599"/>
                </a:cubicBezTo>
                <a:lnTo>
                  <a:pt x="1223860" y="665667"/>
                </a:lnTo>
                <a:cubicBezTo>
                  <a:pt x="1231848" y="666424"/>
                  <a:pt x="1226904" y="667567"/>
                  <a:pt x="1233748" y="663380"/>
                </a:cubicBezTo>
                <a:lnTo>
                  <a:pt x="1234320" y="665852"/>
                </a:lnTo>
                <a:lnTo>
                  <a:pt x="1237549" y="657294"/>
                </a:lnTo>
                <a:lnTo>
                  <a:pt x="1232605" y="658437"/>
                </a:lnTo>
                <a:lnTo>
                  <a:pt x="1233748" y="663380"/>
                </a:lnTo>
                <a:lnTo>
                  <a:pt x="1224617" y="657680"/>
                </a:lnTo>
                <a:lnTo>
                  <a:pt x="1225374" y="649693"/>
                </a:lnTo>
                <a:lnTo>
                  <a:pt x="1217958" y="651408"/>
                </a:lnTo>
                <a:cubicBezTo>
                  <a:pt x="1223088" y="639805"/>
                  <a:pt x="1215486" y="651980"/>
                  <a:pt x="1226703" y="644177"/>
                </a:cubicBezTo>
                <a:lnTo>
                  <a:pt x="1228031" y="638662"/>
                </a:lnTo>
                <a:cubicBezTo>
                  <a:pt x="1234876" y="634475"/>
                  <a:pt x="1222516" y="637333"/>
                  <a:pt x="1232975" y="637518"/>
                </a:cubicBezTo>
                <a:lnTo>
                  <a:pt x="1241147" y="627816"/>
                </a:lnTo>
                <a:cubicBezTo>
                  <a:pt x="1247806" y="634089"/>
                  <a:pt x="1244763" y="632188"/>
                  <a:pt x="1248950" y="639033"/>
                </a:cubicBezTo>
                <a:cubicBezTo>
                  <a:pt x="1258266" y="634274"/>
                  <a:pt x="1256365" y="637318"/>
                  <a:pt x="1252936" y="622487"/>
                </a:cubicBezTo>
                <a:lnTo>
                  <a:pt x="1249892" y="620586"/>
                </a:lnTo>
                <a:lnTo>
                  <a:pt x="1233918" y="619072"/>
                </a:lnTo>
                <a:lnTo>
                  <a:pt x="1235817" y="616029"/>
                </a:lnTo>
                <a:cubicBezTo>
                  <a:pt x="1229159" y="609756"/>
                  <a:pt x="1232775" y="614128"/>
                  <a:pt x="1234674" y="611085"/>
                </a:cubicBezTo>
                <a:cubicBezTo>
                  <a:pt x="1236860" y="609277"/>
                  <a:pt x="1238060" y="608837"/>
                  <a:pt x="1238702" y="608974"/>
                </a:cubicBezTo>
                <a:lnTo>
                  <a:pt x="1239324" y="610209"/>
                </a:lnTo>
                <a:lnTo>
                  <a:pt x="1239273" y="610388"/>
                </a:lnTo>
                <a:cubicBezTo>
                  <a:pt x="1239154" y="611107"/>
                  <a:pt x="1239333" y="610822"/>
                  <a:pt x="1239380" y="610322"/>
                </a:cubicBezTo>
                <a:lnTo>
                  <a:pt x="1239324" y="610209"/>
                </a:lnTo>
                <a:lnTo>
                  <a:pt x="1240947" y="604426"/>
                </a:lnTo>
                <a:lnTo>
                  <a:pt x="1233531" y="606141"/>
                </a:lnTo>
                <a:lnTo>
                  <a:pt x="1231816" y="598726"/>
                </a:lnTo>
                <a:cubicBezTo>
                  <a:pt x="1239803" y="599482"/>
                  <a:pt x="1232387" y="601197"/>
                  <a:pt x="1239232" y="597011"/>
                </a:cubicBezTo>
                <a:cubicBezTo>
                  <a:pt x="1225915" y="584466"/>
                  <a:pt x="1238475" y="604998"/>
                  <a:pt x="1230101" y="591310"/>
                </a:cubicBezTo>
                <a:lnTo>
                  <a:pt x="1236945" y="587123"/>
                </a:lnTo>
                <a:lnTo>
                  <a:pt x="1233330" y="582751"/>
                </a:lnTo>
                <a:lnTo>
                  <a:pt x="1237702" y="579136"/>
                </a:lnTo>
                <a:lnTo>
                  <a:pt x="1234087" y="574764"/>
                </a:lnTo>
                <a:lnTo>
                  <a:pt x="1239788" y="565634"/>
                </a:lnTo>
                <a:lnTo>
                  <a:pt x="1238645" y="560690"/>
                </a:lnTo>
                <a:lnTo>
                  <a:pt x="1236930" y="553274"/>
                </a:lnTo>
                <a:cubicBezTo>
                  <a:pt x="1247961" y="555931"/>
                  <a:pt x="1244345" y="551559"/>
                  <a:pt x="1254804" y="551744"/>
                </a:cubicBezTo>
                <a:lnTo>
                  <a:pt x="1259933" y="540142"/>
                </a:lnTo>
                <a:lnTo>
                  <a:pt x="1247002" y="540528"/>
                </a:lnTo>
                <a:cubicBezTo>
                  <a:pt x="1244144" y="528169"/>
                  <a:pt x="1243388" y="536156"/>
                  <a:pt x="1248516" y="524554"/>
                </a:cubicBezTo>
                <a:lnTo>
                  <a:pt x="1263162" y="531583"/>
                </a:lnTo>
                <a:cubicBezTo>
                  <a:pt x="1261262" y="534626"/>
                  <a:pt x="1259933" y="540142"/>
                  <a:pt x="1267349" y="538427"/>
                </a:cubicBezTo>
                <a:cubicBezTo>
                  <a:pt x="1277236" y="536140"/>
                  <a:pt x="1271150" y="532339"/>
                  <a:pt x="1271907" y="524353"/>
                </a:cubicBezTo>
                <a:lnTo>
                  <a:pt x="1267148" y="515037"/>
                </a:lnTo>
                <a:lnTo>
                  <a:pt x="1272092" y="513893"/>
                </a:lnTo>
                <a:lnTo>
                  <a:pt x="1270948" y="508949"/>
                </a:lnTo>
                <a:cubicBezTo>
                  <a:pt x="1279507" y="512178"/>
                  <a:pt x="1273992" y="510850"/>
                  <a:pt x="1275892" y="507806"/>
                </a:cubicBezTo>
                <a:cubicBezTo>
                  <a:pt x="1279693" y="501719"/>
                  <a:pt x="1281979" y="511607"/>
                  <a:pt x="1274749" y="502862"/>
                </a:cubicBezTo>
                <a:lnTo>
                  <a:pt x="1279693" y="501719"/>
                </a:lnTo>
                <a:lnTo>
                  <a:pt x="1278550" y="496776"/>
                </a:lnTo>
                <a:cubicBezTo>
                  <a:pt x="1292052" y="498861"/>
                  <a:pt x="1282922" y="493161"/>
                  <a:pt x="1287680" y="502476"/>
                </a:cubicBezTo>
                <a:lnTo>
                  <a:pt x="1299468" y="497146"/>
                </a:lnTo>
                <a:lnTo>
                  <a:pt x="1298139" y="502661"/>
                </a:lnTo>
                <a:lnTo>
                  <a:pt x="1306698" y="505890"/>
                </a:lnTo>
                <a:lnTo>
                  <a:pt x="1306698" y="505884"/>
                </a:lnTo>
                <a:lnTo>
                  <a:pt x="1306313" y="492959"/>
                </a:lnTo>
                <a:lnTo>
                  <a:pt x="1311256" y="491815"/>
                </a:lnTo>
                <a:lnTo>
                  <a:pt x="1314114" y="504175"/>
                </a:lnTo>
                <a:lnTo>
                  <a:pt x="1307316" y="505748"/>
                </a:lnTo>
                <a:lnTo>
                  <a:pt x="1307270" y="508362"/>
                </a:lnTo>
                <a:cubicBezTo>
                  <a:pt x="1325917" y="532695"/>
                  <a:pt x="1308985" y="515778"/>
                  <a:pt x="1330475" y="518620"/>
                </a:cubicBezTo>
                <a:lnTo>
                  <a:pt x="1338647" y="508919"/>
                </a:lnTo>
                <a:lnTo>
                  <a:pt x="1331988" y="502646"/>
                </a:lnTo>
                <a:lnTo>
                  <a:pt x="1334275" y="512534"/>
                </a:lnTo>
                <a:lnTo>
                  <a:pt x="1327617" y="506261"/>
                </a:lnTo>
                <a:lnTo>
                  <a:pt x="1328945" y="500746"/>
                </a:lnTo>
                <a:lnTo>
                  <a:pt x="1327801" y="495802"/>
                </a:lnTo>
                <a:lnTo>
                  <a:pt x="1334074" y="489143"/>
                </a:lnTo>
                <a:lnTo>
                  <a:pt x="1339589" y="490472"/>
                </a:lnTo>
                <a:lnTo>
                  <a:pt x="1336360" y="499031"/>
                </a:lnTo>
                <a:lnTo>
                  <a:pt x="1343019" y="505303"/>
                </a:lnTo>
                <a:cubicBezTo>
                  <a:pt x="1354236" y="497501"/>
                  <a:pt x="1343591" y="507775"/>
                  <a:pt x="1354807" y="499973"/>
                </a:cubicBezTo>
                <a:lnTo>
                  <a:pt x="1348148" y="493700"/>
                </a:lnTo>
                <a:lnTo>
                  <a:pt x="1352521" y="490085"/>
                </a:lnTo>
                <a:lnTo>
                  <a:pt x="1343390" y="484384"/>
                </a:lnTo>
                <a:lnTo>
                  <a:pt x="1353278" y="482098"/>
                </a:lnTo>
                <a:lnTo>
                  <a:pt x="1344147" y="476398"/>
                </a:lnTo>
                <a:cubicBezTo>
                  <a:pt x="1350420" y="469739"/>
                  <a:pt x="1343004" y="471454"/>
                  <a:pt x="1350991" y="472211"/>
                </a:cubicBezTo>
                <a:lnTo>
                  <a:pt x="1355363" y="468596"/>
                </a:lnTo>
                <a:lnTo>
                  <a:pt x="1356120" y="460608"/>
                </a:lnTo>
                <a:lnTo>
                  <a:pt x="1356691" y="463080"/>
                </a:lnTo>
                <a:lnTo>
                  <a:pt x="1364107" y="461365"/>
                </a:lnTo>
                <a:lnTo>
                  <a:pt x="1362392" y="453949"/>
                </a:lnTo>
                <a:lnTo>
                  <a:pt x="1356120" y="460608"/>
                </a:lnTo>
                <a:lnTo>
                  <a:pt x="1342988" y="437604"/>
                </a:lnTo>
                <a:cubicBezTo>
                  <a:pt x="1355919" y="437218"/>
                  <a:pt x="1355919" y="437218"/>
                  <a:pt x="1358206" y="447106"/>
                </a:cubicBezTo>
                <a:lnTo>
                  <a:pt x="1363149" y="445963"/>
                </a:lnTo>
                <a:lnTo>
                  <a:pt x="1362006" y="441019"/>
                </a:lnTo>
                <a:cubicBezTo>
                  <a:pt x="1370565" y="444248"/>
                  <a:pt x="1365050" y="442919"/>
                  <a:pt x="1366950" y="439875"/>
                </a:cubicBezTo>
                <a:cubicBezTo>
                  <a:pt x="1370179" y="431316"/>
                  <a:pt x="1371507" y="425801"/>
                  <a:pt x="1356676" y="429231"/>
                </a:cubicBezTo>
                <a:cubicBezTo>
                  <a:pt x="1363706" y="414585"/>
                  <a:pt x="1367707" y="431888"/>
                  <a:pt x="1365606" y="411541"/>
                </a:cubicBezTo>
                <a:lnTo>
                  <a:pt x="1373021" y="409827"/>
                </a:lnTo>
                <a:cubicBezTo>
                  <a:pt x="1382909" y="407540"/>
                  <a:pt x="1380437" y="408112"/>
                  <a:pt x="1384052" y="412484"/>
                </a:cubicBezTo>
                <a:lnTo>
                  <a:pt x="1388424" y="408869"/>
                </a:lnTo>
                <a:lnTo>
                  <a:pt x="1389568" y="413813"/>
                </a:lnTo>
                <a:lnTo>
                  <a:pt x="1397555" y="414569"/>
                </a:lnTo>
                <a:lnTo>
                  <a:pt x="1399455" y="411526"/>
                </a:lnTo>
                <a:cubicBezTo>
                  <a:pt x="1392797" y="405253"/>
                  <a:pt x="1398311" y="406582"/>
                  <a:pt x="1391468" y="410769"/>
                </a:cubicBezTo>
                <a:lnTo>
                  <a:pt x="1388424" y="408869"/>
                </a:lnTo>
                <a:cubicBezTo>
                  <a:pt x="1382337" y="405068"/>
                  <a:pt x="1378722" y="400696"/>
                  <a:pt x="1372635" y="396895"/>
                </a:cubicBezTo>
                <a:lnTo>
                  <a:pt x="1372820" y="386437"/>
                </a:lnTo>
                <a:cubicBezTo>
                  <a:pt x="1361604" y="394238"/>
                  <a:pt x="1372820" y="386437"/>
                  <a:pt x="1361033" y="391766"/>
                </a:cubicBezTo>
                <a:cubicBezTo>
                  <a:pt x="1360461" y="389295"/>
                  <a:pt x="1362932" y="388723"/>
                  <a:pt x="1357989" y="389866"/>
                </a:cubicBezTo>
                <a:cubicBezTo>
                  <a:pt x="1348101" y="392153"/>
                  <a:pt x="1357989" y="389866"/>
                  <a:pt x="1358561" y="392337"/>
                </a:cubicBezTo>
                <a:cubicBezTo>
                  <a:pt x="1350573" y="391581"/>
                  <a:pt x="1348101" y="392153"/>
                  <a:pt x="1343729" y="395767"/>
                </a:cubicBezTo>
                <a:cubicBezTo>
                  <a:pt x="1340871" y="383408"/>
                  <a:pt x="1340114" y="391396"/>
                  <a:pt x="1345243" y="379793"/>
                </a:cubicBezTo>
                <a:cubicBezTo>
                  <a:pt x="1353231" y="380550"/>
                  <a:pt x="1345815" y="382265"/>
                  <a:pt x="1352659" y="378078"/>
                </a:cubicBezTo>
                <a:lnTo>
                  <a:pt x="1357019" y="381098"/>
                </a:lnTo>
                <a:lnTo>
                  <a:pt x="1359890" y="386823"/>
                </a:lnTo>
                <a:lnTo>
                  <a:pt x="1364261" y="383208"/>
                </a:lnTo>
                <a:lnTo>
                  <a:pt x="1372248" y="383965"/>
                </a:lnTo>
                <a:lnTo>
                  <a:pt x="1377378" y="372362"/>
                </a:lnTo>
                <a:lnTo>
                  <a:pt x="1371862" y="371033"/>
                </a:lnTo>
                <a:lnTo>
                  <a:pt x="1378706" y="366846"/>
                </a:lnTo>
                <a:lnTo>
                  <a:pt x="1389737" y="369504"/>
                </a:lnTo>
                <a:lnTo>
                  <a:pt x="1390494" y="361516"/>
                </a:lnTo>
                <a:lnTo>
                  <a:pt x="1410269" y="356943"/>
                </a:lnTo>
                <a:lnTo>
                  <a:pt x="1415600" y="368731"/>
                </a:lnTo>
                <a:cubicBezTo>
                  <a:pt x="1423772" y="359029"/>
                  <a:pt x="1416171" y="371203"/>
                  <a:pt x="1418256" y="357700"/>
                </a:cubicBezTo>
                <a:lnTo>
                  <a:pt x="1430616" y="354842"/>
                </a:lnTo>
                <a:lnTo>
                  <a:pt x="1434231" y="359214"/>
                </a:lnTo>
                <a:cubicBezTo>
                  <a:pt x="1440503" y="352555"/>
                  <a:pt x="1440503" y="352555"/>
                  <a:pt x="1443362" y="364915"/>
                </a:cubicBezTo>
                <a:cubicBezTo>
                  <a:pt x="1450205" y="360728"/>
                  <a:pt x="1442790" y="362443"/>
                  <a:pt x="1450777" y="363200"/>
                </a:cubicBezTo>
                <a:lnTo>
                  <a:pt x="1458949" y="353498"/>
                </a:lnTo>
                <a:lnTo>
                  <a:pt x="1460092" y="358442"/>
                </a:lnTo>
                <a:lnTo>
                  <a:pt x="1470552" y="358627"/>
                </a:lnTo>
                <a:lnTo>
                  <a:pt x="1469594" y="343224"/>
                </a:lnTo>
                <a:cubicBezTo>
                  <a:pt x="1476438" y="339037"/>
                  <a:pt x="1476438" y="339037"/>
                  <a:pt x="1481382" y="337894"/>
                </a:cubicBezTo>
                <a:cubicBezTo>
                  <a:pt x="1483854" y="337322"/>
                  <a:pt x="1484425" y="339794"/>
                  <a:pt x="1487469" y="341694"/>
                </a:cubicBezTo>
                <a:cubicBezTo>
                  <a:pt x="1494312" y="337507"/>
                  <a:pt x="1486897" y="339222"/>
                  <a:pt x="1494884" y="339979"/>
                </a:cubicBezTo>
                <a:lnTo>
                  <a:pt x="1501157" y="333320"/>
                </a:lnTo>
                <a:cubicBezTo>
                  <a:pt x="1496971" y="326477"/>
                  <a:pt x="1495642" y="331992"/>
                  <a:pt x="1501914" y="325334"/>
                </a:cubicBezTo>
                <a:lnTo>
                  <a:pt x="1505529" y="329705"/>
                </a:lnTo>
                <a:lnTo>
                  <a:pt x="1510473" y="328562"/>
                </a:lnTo>
                <a:cubicBezTo>
                  <a:pt x="1510658" y="318103"/>
                  <a:pt x="1508758" y="321147"/>
                  <a:pt x="1515030" y="314488"/>
                </a:cubicBezTo>
                <a:lnTo>
                  <a:pt x="1522832" y="325704"/>
                </a:lnTo>
                <a:lnTo>
                  <a:pt x="1529104" y="319046"/>
                </a:lnTo>
                <a:lnTo>
                  <a:pt x="1531391" y="328933"/>
                </a:lnTo>
                <a:lnTo>
                  <a:pt x="1537663" y="322274"/>
                </a:lnTo>
                <a:lnTo>
                  <a:pt x="1535949" y="314859"/>
                </a:lnTo>
                <a:cubicBezTo>
                  <a:pt x="1546980" y="317515"/>
                  <a:pt x="1542607" y="321131"/>
                  <a:pt x="1554966" y="318273"/>
                </a:cubicBezTo>
                <a:lnTo>
                  <a:pt x="1553251" y="310857"/>
                </a:lnTo>
                <a:lnTo>
                  <a:pt x="1563139" y="308571"/>
                </a:lnTo>
                <a:lnTo>
                  <a:pt x="1559910" y="317129"/>
                </a:lnTo>
                <a:cubicBezTo>
                  <a:pt x="1572270" y="314271"/>
                  <a:pt x="1564854" y="315986"/>
                  <a:pt x="1578929" y="320543"/>
                </a:cubicBezTo>
                <a:lnTo>
                  <a:pt x="1574742" y="313699"/>
                </a:lnTo>
                <a:lnTo>
                  <a:pt x="1574927" y="303241"/>
                </a:lnTo>
                <a:cubicBezTo>
                  <a:pt x="1564467" y="303055"/>
                  <a:pt x="1564467" y="303055"/>
                  <a:pt x="1557809" y="296783"/>
                </a:cubicBezTo>
                <a:lnTo>
                  <a:pt x="1559138" y="291267"/>
                </a:lnTo>
                <a:lnTo>
                  <a:pt x="1576828" y="300197"/>
                </a:lnTo>
                <a:lnTo>
                  <a:pt x="1578156" y="294681"/>
                </a:lnTo>
                <a:lnTo>
                  <a:pt x="1573212" y="295825"/>
                </a:lnTo>
                <a:lnTo>
                  <a:pt x="1572069" y="290881"/>
                </a:lnTo>
                <a:cubicBezTo>
                  <a:pt x="1580056" y="291638"/>
                  <a:pt x="1572641" y="293353"/>
                  <a:pt x="1579484" y="289166"/>
                </a:cubicBezTo>
                <a:cubicBezTo>
                  <a:pt x="1583099" y="293538"/>
                  <a:pt x="1580056" y="291638"/>
                  <a:pt x="1588043" y="292395"/>
                </a:cubicBezTo>
                <a:cubicBezTo>
                  <a:pt x="1592230" y="299239"/>
                  <a:pt x="1588615" y="294867"/>
                  <a:pt x="1595274" y="301139"/>
                </a:cubicBezTo>
                <a:lnTo>
                  <a:pt x="1603261" y="301896"/>
                </a:lnTo>
                <a:cubicBezTo>
                  <a:pt x="1610106" y="297710"/>
                  <a:pt x="1605162" y="298853"/>
                  <a:pt x="1613147" y="299610"/>
                </a:cubicBezTo>
                <a:lnTo>
                  <a:pt x="1611820" y="305125"/>
                </a:lnTo>
                <a:lnTo>
                  <a:pt x="1624178" y="302267"/>
                </a:lnTo>
                <a:lnTo>
                  <a:pt x="1618278" y="288007"/>
                </a:lnTo>
                <a:cubicBezTo>
                  <a:pt x="1615806" y="288579"/>
                  <a:pt x="1613334" y="289151"/>
                  <a:pt x="1612190" y="284207"/>
                </a:cubicBezTo>
                <a:cubicBezTo>
                  <a:pt x="1609904" y="274319"/>
                  <a:pt x="1609718" y="284779"/>
                  <a:pt x="1612947" y="276219"/>
                </a:cubicBezTo>
                <a:close/>
                <a:moveTo>
                  <a:pt x="1568639" y="276049"/>
                </a:moveTo>
                <a:lnTo>
                  <a:pt x="1569782" y="280993"/>
                </a:lnTo>
                <a:lnTo>
                  <a:pt x="1562367" y="282708"/>
                </a:lnTo>
                <a:close/>
                <a:moveTo>
                  <a:pt x="1852366" y="275537"/>
                </a:moveTo>
                <a:lnTo>
                  <a:pt x="1854081" y="282953"/>
                </a:lnTo>
                <a:lnTo>
                  <a:pt x="1849137" y="284097"/>
                </a:lnTo>
                <a:close/>
                <a:moveTo>
                  <a:pt x="1076301" y="275327"/>
                </a:moveTo>
                <a:lnTo>
                  <a:pt x="1082389" y="279127"/>
                </a:lnTo>
                <a:lnTo>
                  <a:pt x="1078016" y="282742"/>
                </a:lnTo>
                <a:lnTo>
                  <a:pt x="1074973" y="280842"/>
                </a:lnTo>
                <a:close/>
                <a:moveTo>
                  <a:pt x="1833919" y="274595"/>
                </a:moveTo>
                <a:lnTo>
                  <a:pt x="1835062" y="279539"/>
                </a:lnTo>
                <a:lnTo>
                  <a:pt x="1840006" y="278396"/>
                </a:lnTo>
                <a:lnTo>
                  <a:pt x="1839249" y="286383"/>
                </a:lnTo>
                <a:lnTo>
                  <a:pt x="1828218" y="283726"/>
                </a:lnTo>
                <a:close/>
                <a:moveTo>
                  <a:pt x="1713924" y="273700"/>
                </a:moveTo>
                <a:lnTo>
                  <a:pt x="1716968" y="275600"/>
                </a:lnTo>
                <a:lnTo>
                  <a:pt x="1715639" y="281116"/>
                </a:lnTo>
                <a:lnTo>
                  <a:pt x="1722298" y="287388"/>
                </a:lnTo>
                <a:lnTo>
                  <a:pt x="1717926" y="291004"/>
                </a:lnTo>
                <a:cubicBezTo>
                  <a:pt x="1713167" y="281687"/>
                  <a:pt x="1715454" y="291575"/>
                  <a:pt x="1713167" y="281687"/>
                </a:cubicBezTo>
                <a:cubicBezTo>
                  <a:pt x="1712024" y="276744"/>
                  <a:pt x="1708980" y="274843"/>
                  <a:pt x="1713924" y="273700"/>
                </a:cubicBezTo>
                <a:close/>
                <a:moveTo>
                  <a:pt x="1765649" y="272154"/>
                </a:moveTo>
                <a:lnTo>
                  <a:pt x="1770407" y="281470"/>
                </a:lnTo>
                <a:lnTo>
                  <a:pt x="1761848" y="278241"/>
                </a:lnTo>
                <a:close/>
                <a:moveTo>
                  <a:pt x="1784736" y="271646"/>
                </a:moveTo>
                <a:cubicBezTo>
                  <a:pt x="1784284" y="271100"/>
                  <a:pt x="1783523" y="270625"/>
                  <a:pt x="1789039" y="271953"/>
                </a:cubicBezTo>
                <a:lnTo>
                  <a:pt x="1783910" y="283556"/>
                </a:lnTo>
                <a:lnTo>
                  <a:pt x="1778579" y="271768"/>
                </a:lnTo>
                <a:cubicBezTo>
                  <a:pt x="1785330" y="272811"/>
                  <a:pt x="1785188" y="272193"/>
                  <a:pt x="1784736" y="271646"/>
                </a:cubicBezTo>
                <a:close/>
                <a:moveTo>
                  <a:pt x="1747202" y="271212"/>
                </a:moveTo>
                <a:lnTo>
                  <a:pt x="1753289" y="275013"/>
                </a:lnTo>
                <a:lnTo>
                  <a:pt x="1748917" y="278628"/>
                </a:lnTo>
                <a:close/>
                <a:moveTo>
                  <a:pt x="1595830" y="269761"/>
                </a:moveTo>
                <a:lnTo>
                  <a:pt x="1604961" y="275462"/>
                </a:lnTo>
                <a:lnTo>
                  <a:pt x="1601160" y="281549"/>
                </a:lnTo>
                <a:close/>
                <a:moveTo>
                  <a:pt x="1345381" y="267785"/>
                </a:moveTo>
                <a:lnTo>
                  <a:pt x="1349568" y="274630"/>
                </a:lnTo>
                <a:cubicBezTo>
                  <a:pt x="1349568" y="274630"/>
                  <a:pt x="1345196" y="278245"/>
                  <a:pt x="1345196" y="278245"/>
                </a:cubicBezTo>
                <a:cubicBezTo>
                  <a:pt x="1335308" y="280531"/>
                  <a:pt x="1345767" y="280717"/>
                  <a:pt x="1334736" y="278059"/>
                </a:cubicBezTo>
                <a:cubicBezTo>
                  <a:pt x="1339866" y="266457"/>
                  <a:pt x="1339109" y="274444"/>
                  <a:pt x="1345381" y="267785"/>
                </a:cubicBezTo>
                <a:close/>
                <a:moveTo>
                  <a:pt x="1631580" y="266702"/>
                </a:moveTo>
                <a:lnTo>
                  <a:pt x="1635195" y="271074"/>
                </a:lnTo>
                <a:lnTo>
                  <a:pt x="1633866" y="276590"/>
                </a:lnTo>
                <a:lnTo>
                  <a:pt x="1627779" y="272789"/>
                </a:lnTo>
                <a:close/>
                <a:moveTo>
                  <a:pt x="1717153" y="265141"/>
                </a:moveTo>
                <a:lnTo>
                  <a:pt x="1718868" y="272557"/>
                </a:lnTo>
                <a:lnTo>
                  <a:pt x="1713924" y="273700"/>
                </a:lnTo>
                <a:close/>
                <a:moveTo>
                  <a:pt x="1703651" y="263055"/>
                </a:moveTo>
                <a:lnTo>
                  <a:pt x="1698521" y="274658"/>
                </a:lnTo>
                <a:lnTo>
                  <a:pt x="1696235" y="264770"/>
                </a:lnTo>
                <a:close/>
                <a:moveTo>
                  <a:pt x="760812" y="262351"/>
                </a:moveTo>
                <a:lnTo>
                  <a:pt x="762527" y="269767"/>
                </a:lnTo>
                <a:cubicBezTo>
                  <a:pt x="754539" y="269010"/>
                  <a:pt x="761955" y="267295"/>
                  <a:pt x="755111" y="271482"/>
                </a:cubicBezTo>
                <a:lnTo>
                  <a:pt x="753396" y="264066"/>
                </a:lnTo>
                <a:cubicBezTo>
                  <a:pt x="761384" y="264823"/>
                  <a:pt x="753968" y="266538"/>
                  <a:pt x="760812" y="262351"/>
                </a:cubicBezTo>
                <a:close/>
                <a:moveTo>
                  <a:pt x="1138284" y="250576"/>
                </a:moveTo>
                <a:lnTo>
                  <a:pt x="1139999" y="257992"/>
                </a:lnTo>
                <a:lnTo>
                  <a:pt x="1133912" y="254191"/>
                </a:lnTo>
                <a:close/>
                <a:moveTo>
                  <a:pt x="1476206" y="247948"/>
                </a:moveTo>
                <a:lnTo>
                  <a:pt x="1471077" y="259551"/>
                </a:lnTo>
                <a:lnTo>
                  <a:pt x="1468790" y="249663"/>
                </a:lnTo>
                <a:close/>
                <a:moveTo>
                  <a:pt x="1735970" y="245165"/>
                </a:moveTo>
                <a:lnTo>
                  <a:pt x="1740543" y="264941"/>
                </a:lnTo>
                <a:lnTo>
                  <a:pt x="1738071" y="265512"/>
                </a:lnTo>
                <a:cubicBezTo>
                  <a:pt x="1735213" y="253153"/>
                  <a:pt x="1736356" y="258097"/>
                  <a:pt x="1729697" y="251824"/>
                </a:cubicBezTo>
                <a:close/>
                <a:moveTo>
                  <a:pt x="1634035" y="232281"/>
                </a:moveTo>
                <a:cubicBezTo>
                  <a:pt x="1645066" y="234938"/>
                  <a:pt x="1640122" y="236082"/>
                  <a:pt x="1651154" y="238739"/>
                </a:cubicBezTo>
                <a:lnTo>
                  <a:pt x="1644124" y="253385"/>
                </a:lnTo>
                <a:lnTo>
                  <a:pt x="1633093" y="250728"/>
                </a:lnTo>
                <a:close/>
                <a:moveTo>
                  <a:pt x="1345385" y="224166"/>
                </a:moveTo>
                <a:cubicBezTo>
                  <a:pt x="1347073" y="224427"/>
                  <a:pt x="1348595" y="225377"/>
                  <a:pt x="1349166" y="227849"/>
                </a:cubicBezTo>
                <a:cubicBezTo>
                  <a:pt x="1350881" y="235264"/>
                  <a:pt x="1350310" y="232793"/>
                  <a:pt x="1349553" y="240780"/>
                </a:cubicBezTo>
                <a:cubicBezTo>
                  <a:pt x="1336621" y="241166"/>
                  <a:pt x="1343465" y="236979"/>
                  <a:pt x="1333578" y="239266"/>
                </a:cubicBezTo>
                <a:cubicBezTo>
                  <a:pt x="1332434" y="234322"/>
                  <a:pt x="1333191" y="226335"/>
                  <a:pt x="1340607" y="224620"/>
                </a:cubicBezTo>
                <a:cubicBezTo>
                  <a:pt x="1341843" y="224334"/>
                  <a:pt x="1343697" y="223905"/>
                  <a:pt x="1345385" y="224166"/>
                </a:cubicBezTo>
                <a:close/>
                <a:moveTo>
                  <a:pt x="681495" y="223404"/>
                </a:moveTo>
                <a:lnTo>
                  <a:pt x="687582" y="227205"/>
                </a:lnTo>
                <a:lnTo>
                  <a:pt x="681310" y="233864"/>
                </a:lnTo>
                <a:lnTo>
                  <a:pt x="677694" y="229492"/>
                </a:lnTo>
                <a:close/>
                <a:moveTo>
                  <a:pt x="585076" y="211849"/>
                </a:moveTo>
                <a:lnTo>
                  <a:pt x="591735" y="218121"/>
                </a:lnTo>
                <a:lnTo>
                  <a:pt x="584890" y="222308"/>
                </a:lnTo>
                <a:close/>
                <a:moveTo>
                  <a:pt x="2118757" y="211329"/>
                </a:moveTo>
                <a:cubicBezTo>
                  <a:pt x="2119328" y="213800"/>
                  <a:pt x="2122372" y="215701"/>
                  <a:pt x="2122943" y="218173"/>
                </a:cubicBezTo>
                <a:cubicBezTo>
                  <a:pt x="2122943" y="218173"/>
                  <a:pt x="2121615" y="223688"/>
                  <a:pt x="2121615" y="223688"/>
                </a:cubicBezTo>
                <a:lnTo>
                  <a:pt x="2108683" y="224075"/>
                </a:lnTo>
                <a:lnTo>
                  <a:pt x="2106968" y="216659"/>
                </a:lnTo>
                <a:close/>
                <a:moveTo>
                  <a:pt x="1634591" y="200903"/>
                </a:moveTo>
                <a:lnTo>
                  <a:pt x="1635735" y="205847"/>
                </a:lnTo>
                <a:cubicBezTo>
                  <a:pt x="1627747" y="205090"/>
                  <a:pt x="1633834" y="208891"/>
                  <a:pt x="1627176" y="202618"/>
                </a:cubicBezTo>
                <a:close/>
                <a:moveTo>
                  <a:pt x="1665658" y="197300"/>
                </a:moveTo>
                <a:cubicBezTo>
                  <a:pt x="1667109" y="197941"/>
                  <a:pt x="1668156" y="199652"/>
                  <a:pt x="1669013" y="203360"/>
                </a:cubicBezTo>
                <a:cubicBezTo>
                  <a:pt x="1669584" y="205832"/>
                  <a:pt x="1667112" y="206404"/>
                  <a:pt x="1665212" y="209447"/>
                </a:cubicBezTo>
                <a:lnTo>
                  <a:pt x="1659882" y="197659"/>
                </a:lnTo>
                <a:cubicBezTo>
                  <a:pt x="1662354" y="197088"/>
                  <a:pt x="1664208" y="196659"/>
                  <a:pt x="1665658" y="197300"/>
                </a:cubicBezTo>
                <a:close/>
                <a:moveTo>
                  <a:pt x="1631733" y="188544"/>
                </a:moveTo>
                <a:lnTo>
                  <a:pt x="1637820" y="192344"/>
                </a:lnTo>
                <a:lnTo>
                  <a:pt x="1627933" y="194631"/>
                </a:lnTo>
                <a:close/>
                <a:moveTo>
                  <a:pt x="2178267" y="187150"/>
                </a:moveTo>
                <a:cubicBezTo>
                  <a:pt x="2180739" y="186578"/>
                  <a:pt x="2181311" y="189050"/>
                  <a:pt x="2184354" y="190950"/>
                </a:cubicBezTo>
                <a:cubicBezTo>
                  <a:pt x="2190627" y="184291"/>
                  <a:pt x="2186255" y="187907"/>
                  <a:pt x="2189298" y="189807"/>
                </a:cubicBezTo>
                <a:cubicBezTo>
                  <a:pt x="2195957" y="196079"/>
                  <a:pt x="2190442" y="194751"/>
                  <a:pt x="2198244" y="205967"/>
                </a:cubicBezTo>
                <a:lnTo>
                  <a:pt x="2190071" y="215669"/>
                </a:lnTo>
                <a:cubicBezTo>
                  <a:pt x="2182083" y="214912"/>
                  <a:pt x="2179611" y="215484"/>
                  <a:pt x="2175240" y="219099"/>
                </a:cubicBezTo>
                <a:cubicBezTo>
                  <a:pt x="2171625" y="214726"/>
                  <a:pt x="2169153" y="215298"/>
                  <a:pt x="2167438" y="207883"/>
                </a:cubicBezTo>
                <a:lnTo>
                  <a:pt x="2166866" y="205411"/>
                </a:lnTo>
                <a:cubicBezTo>
                  <a:pt x="2165151" y="197995"/>
                  <a:pt x="2170851" y="188865"/>
                  <a:pt x="2178267" y="187150"/>
                </a:cubicBezTo>
                <a:close/>
                <a:moveTo>
                  <a:pt x="793100" y="176762"/>
                </a:moveTo>
                <a:lnTo>
                  <a:pt x="801659" y="179991"/>
                </a:lnTo>
                <a:lnTo>
                  <a:pt x="795387" y="186649"/>
                </a:lnTo>
                <a:close/>
                <a:moveTo>
                  <a:pt x="1494992" y="160272"/>
                </a:moveTo>
                <a:cubicBezTo>
                  <a:pt x="1494992" y="160272"/>
                  <a:pt x="1498607" y="164645"/>
                  <a:pt x="1498607" y="164645"/>
                </a:cubicBezTo>
                <a:cubicBezTo>
                  <a:pt x="1501465" y="177004"/>
                  <a:pt x="1499179" y="167117"/>
                  <a:pt x="1495950" y="175676"/>
                </a:cubicBezTo>
                <a:lnTo>
                  <a:pt x="1489863" y="171875"/>
                </a:lnTo>
                <a:lnTo>
                  <a:pt x="1488148" y="164459"/>
                </a:lnTo>
                <a:close/>
                <a:moveTo>
                  <a:pt x="673276" y="131558"/>
                </a:moveTo>
                <a:lnTo>
                  <a:pt x="681835" y="134787"/>
                </a:lnTo>
                <a:lnTo>
                  <a:pt x="675562" y="141446"/>
                </a:lnTo>
                <a:lnTo>
                  <a:pt x="671947" y="137074"/>
                </a:lnTo>
                <a:close/>
                <a:moveTo>
                  <a:pt x="2365356" y="117843"/>
                </a:moveTo>
                <a:cubicBezTo>
                  <a:pt x="2364028" y="123359"/>
                  <a:pt x="2362885" y="118415"/>
                  <a:pt x="2367071" y="125259"/>
                </a:cubicBezTo>
                <a:lnTo>
                  <a:pt x="2365743" y="130775"/>
                </a:lnTo>
                <a:cubicBezTo>
                  <a:pt x="2358327" y="132490"/>
                  <a:pt x="2350340" y="131732"/>
                  <a:pt x="2349197" y="126789"/>
                </a:cubicBezTo>
                <a:cubicBezTo>
                  <a:pt x="2348625" y="124317"/>
                  <a:pt x="2350525" y="121273"/>
                  <a:pt x="2355469" y="120130"/>
                </a:cubicBezTo>
                <a:close/>
                <a:moveTo>
                  <a:pt x="1312364" y="12409"/>
                </a:moveTo>
                <a:cubicBezTo>
                  <a:pt x="1320166" y="23626"/>
                  <a:pt x="1319780" y="10694"/>
                  <a:pt x="1328726" y="26855"/>
                </a:cubicBezTo>
                <a:lnTo>
                  <a:pt x="1342985" y="20953"/>
                </a:lnTo>
                <a:lnTo>
                  <a:pt x="1347929" y="19810"/>
                </a:lnTo>
                <a:cubicBezTo>
                  <a:pt x="1357817" y="17523"/>
                  <a:pt x="1348501" y="22282"/>
                  <a:pt x="1354773" y="15623"/>
                </a:cubicBezTo>
                <a:lnTo>
                  <a:pt x="1358774" y="32926"/>
                </a:lnTo>
                <a:cubicBezTo>
                  <a:pt x="1361061" y="42813"/>
                  <a:pt x="1358774" y="32926"/>
                  <a:pt x="1362961" y="39770"/>
                </a:cubicBezTo>
                <a:lnTo>
                  <a:pt x="1362204" y="47757"/>
                </a:lnTo>
                <a:lnTo>
                  <a:pt x="1358975" y="56316"/>
                </a:lnTo>
                <a:lnTo>
                  <a:pt x="1353460" y="54988"/>
                </a:lnTo>
                <a:lnTo>
                  <a:pt x="1349088" y="58603"/>
                </a:lnTo>
                <a:lnTo>
                  <a:pt x="1328355" y="47773"/>
                </a:lnTo>
                <a:lnTo>
                  <a:pt x="1329869" y="31799"/>
                </a:lnTo>
                <a:lnTo>
                  <a:pt x="1326254" y="27426"/>
                </a:lnTo>
                <a:cubicBezTo>
                  <a:pt x="1315794" y="27241"/>
                  <a:pt x="1315223" y="24769"/>
                  <a:pt x="1307992" y="16025"/>
                </a:cubicBezTo>
                <a:close/>
                <a:moveTo>
                  <a:pt x="1827706" y="0"/>
                </a:moveTo>
                <a:cubicBezTo>
                  <a:pt x="1838166" y="185"/>
                  <a:pt x="1833222" y="1328"/>
                  <a:pt x="1839309" y="5129"/>
                </a:cubicBezTo>
                <a:lnTo>
                  <a:pt x="1832279" y="19775"/>
                </a:lnTo>
                <a:cubicBezTo>
                  <a:pt x="1827521" y="10459"/>
                  <a:pt x="1829807" y="20347"/>
                  <a:pt x="1828092" y="12931"/>
                </a:cubicBezTo>
                <a:cubicBezTo>
                  <a:pt x="1826377" y="5515"/>
                  <a:pt x="1826949" y="7987"/>
                  <a:pt x="18277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8" name="Freeform: Shape 7">
            <a:extLst>
              <a:ext uri="{FF2B5EF4-FFF2-40B4-BE49-F238E27FC236}">
                <a16:creationId xmlns:a16="http://schemas.microsoft.com/office/drawing/2014/main" id="{3E82C31E-EBEB-4EA2-9475-DA53CE96F5C1}"/>
              </a:ext>
            </a:extLst>
          </p:cNvPr>
          <p:cNvSpPr/>
          <p:nvPr userDrawn="1"/>
        </p:nvSpPr>
        <p:spPr>
          <a:xfrm flipH="1">
            <a:off x="9850378" y="0"/>
            <a:ext cx="2281997" cy="420808"/>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5" name="Text Placeholder 4">
            <a:extLst>
              <a:ext uri="{FF2B5EF4-FFF2-40B4-BE49-F238E27FC236}">
                <a16:creationId xmlns:a16="http://schemas.microsoft.com/office/drawing/2014/main" id="{C739FA77-7C02-48DF-9C68-79BA2D1A13CE}"/>
              </a:ext>
            </a:extLst>
          </p:cNvPr>
          <p:cNvSpPr>
            <a:spLocks noGrp="1"/>
          </p:cNvSpPr>
          <p:nvPr>
            <p:ph type="body" sz="quarter" idx="11" hasCustomPrompt="1"/>
          </p:nvPr>
        </p:nvSpPr>
        <p:spPr>
          <a:xfrm>
            <a:off x="1332097" y="4371921"/>
            <a:ext cx="3252787" cy="782252"/>
          </a:xfrm>
          <a:noFill/>
          <a:scene3d>
            <a:camera prst="isometricOffAxis1Right"/>
            <a:lightRig rig="flat" dir="t"/>
          </a:scene3d>
          <a:sp3d>
            <a:extrusionClr>
              <a:schemeClr val="bg1"/>
            </a:extrusionClr>
          </a:sp3d>
        </p:spPr>
        <p:txBody>
          <a:bodyPr vert="horz" lIns="180000" tIns="180000" rIns="0" bIns="0" rtlCol="0">
            <a:noAutofit/>
            <a:sp3d prstMaterial="powder"/>
          </a:bodyPr>
          <a:lstStyle>
            <a:lvl1pPr marL="0" indent="0">
              <a:buNone/>
              <a:defRPr lang="en-ZA" sz="1400" dirty="0">
                <a:solidFill>
                  <a:schemeClr val="bg1"/>
                </a:solidFill>
              </a:defRPr>
            </a:lvl1pPr>
          </a:lstStyle>
          <a:p>
            <a:pPr marL="263525" lvl="0" indent="-263525"/>
            <a:r>
              <a:rPr lang="en-US" noProof="0"/>
              <a:t>Contact Number or Email</a:t>
            </a:r>
          </a:p>
        </p:txBody>
      </p:sp>
      <p:sp>
        <p:nvSpPr>
          <p:cNvPr id="2" name="Title 1">
            <a:extLst>
              <a:ext uri="{FF2B5EF4-FFF2-40B4-BE49-F238E27FC236}">
                <a16:creationId xmlns:a16="http://schemas.microsoft.com/office/drawing/2014/main" id="{8487E03C-DE68-4CE8-A7F1-B9DD28846BC8}"/>
              </a:ext>
            </a:extLst>
          </p:cNvPr>
          <p:cNvSpPr>
            <a:spLocks noGrp="1"/>
          </p:cNvSpPr>
          <p:nvPr>
            <p:ph type="ctrTitle" hasCustomPrompt="1"/>
          </p:nvPr>
        </p:nvSpPr>
        <p:spPr>
          <a:xfrm>
            <a:off x="1104900" y="2659773"/>
            <a:ext cx="3717377" cy="1543717"/>
          </a:xfrm>
          <a:prstGeom prst="roundRect">
            <a:avLst>
              <a:gd name="adj" fmla="val 1885"/>
            </a:avLst>
          </a:prstGeom>
          <a:noFill/>
          <a:scene3d>
            <a:camera prst="isometricOffAxis1Right"/>
            <a:lightRig rig="flat" dir="t"/>
          </a:scene3d>
          <a:sp3d/>
        </p:spPr>
        <p:txBody>
          <a:bodyPr vert="horz" lIns="0" tIns="0" rIns="0" bIns="0" rtlCol="0" anchor="t">
            <a:noAutofit/>
            <a:sp3d extrusionH="304800" prstMaterial="plastic">
              <a:extrusionClr>
                <a:schemeClr val="bg1"/>
              </a:extrusionClr>
            </a:sp3d>
          </a:bodyPr>
          <a:lstStyle>
            <a:lvl1pPr>
              <a:defRPr lang="en-ZA" sz="6600" spc="-300" dirty="0">
                <a:solidFill>
                  <a:schemeClr val="tx1"/>
                </a:solidFill>
              </a:defRPr>
            </a:lvl1pPr>
          </a:lstStyle>
          <a:p>
            <a:pPr marL="0" lvl="0">
              <a:lnSpc>
                <a:spcPts val="5000"/>
              </a:lnSpc>
            </a:pPr>
            <a:r>
              <a:rPr lang="en-US" noProof="0"/>
              <a:t>Thank You</a:t>
            </a:r>
          </a:p>
        </p:txBody>
      </p:sp>
    </p:spTree>
    <p:extLst>
      <p:ext uri="{BB962C8B-B14F-4D97-AF65-F5344CB8AC3E}">
        <p14:creationId xmlns:p14="http://schemas.microsoft.com/office/powerpoint/2010/main" val="356791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FA644A-F3A0-4E77-8006-4E9313CFAECF}"/>
              </a:ext>
            </a:extLst>
          </p:cNvPr>
          <p:cNvSpPr/>
          <p:nvPr userDrawn="1"/>
        </p:nvSpPr>
        <p:spPr>
          <a:xfrm>
            <a:off x="11078539" y="6474397"/>
            <a:ext cx="1113461" cy="384309"/>
          </a:xfrm>
          <a:custGeom>
            <a:avLst/>
            <a:gdLst>
              <a:gd name="connsiteX0" fmla="*/ 1222255 w 2597641"/>
              <a:gd name="connsiteY0" fmla="*/ 895198 h 896571"/>
              <a:gd name="connsiteX1" fmla="*/ 1224295 w 2597641"/>
              <a:gd name="connsiteY1" fmla="*/ 896571 h 896571"/>
              <a:gd name="connsiteX2" fmla="*/ 1220594 w 2597641"/>
              <a:gd name="connsiteY2" fmla="*/ 896571 h 896571"/>
              <a:gd name="connsiteX3" fmla="*/ 1248117 w 2597641"/>
              <a:gd name="connsiteY3" fmla="*/ 894425 h 896571"/>
              <a:gd name="connsiteX4" fmla="*/ 1254746 w 2597641"/>
              <a:gd name="connsiteY4" fmla="*/ 896571 h 896571"/>
              <a:gd name="connsiteX5" fmla="*/ 1248614 w 2597641"/>
              <a:gd name="connsiteY5" fmla="*/ 896571 h 896571"/>
              <a:gd name="connsiteX6" fmla="*/ 1200765 w 2597641"/>
              <a:gd name="connsiteY6" fmla="*/ 892354 h 896571"/>
              <a:gd name="connsiteX7" fmla="*/ 1206281 w 2597641"/>
              <a:gd name="connsiteY7" fmla="*/ 893683 h 896571"/>
              <a:gd name="connsiteX8" fmla="*/ 1204477 w 2597641"/>
              <a:gd name="connsiteY8" fmla="*/ 896571 h 896571"/>
              <a:gd name="connsiteX9" fmla="*/ 1201741 w 2597641"/>
              <a:gd name="connsiteY9" fmla="*/ 896571 h 896571"/>
              <a:gd name="connsiteX10" fmla="*/ 393324 w 2597641"/>
              <a:gd name="connsiteY10" fmla="*/ 891587 h 896571"/>
              <a:gd name="connsiteX11" fmla="*/ 396368 w 2597641"/>
              <a:gd name="connsiteY11" fmla="*/ 893487 h 896571"/>
              <a:gd name="connsiteX12" fmla="*/ 394650 w 2597641"/>
              <a:gd name="connsiteY12" fmla="*/ 896571 h 896571"/>
              <a:gd name="connsiteX13" fmla="*/ 387271 w 2597641"/>
              <a:gd name="connsiteY13" fmla="*/ 896571 h 896571"/>
              <a:gd name="connsiteX14" fmla="*/ 386480 w 2597641"/>
              <a:gd name="connsiteY14" fmla="*/ 895774 h 896571"/>
              <a:gd name="connsiteX15" fmla="*/ 1250530 w 2597641"/>
              <a:gd name="connsiteY15" fmla="*/ 885814 h 896571"/>
              <a:gd name="connsiteX16" fmla="*/ 1250799 w 2597641"/>
              <a:gd name="connsiteY16" fmla="*/ 886318 h 896571"/>
              <a:gd name="connsiteX17" fmla="*/ 1250268 w 2597641"/>
              <a:gd name="connsiteY17" fmla="*/ 886482 h 896571"/>
              <a:gd name="connsiteX18" fmla="*/ 1071640 w 2597641"/>
              <a:gd name="connsiteY18" fmla="*/ 885758 h 896571"/>
              <a:gd name="connsiteX19" fmla="*/ 1080199 w 2597641"/>
              <a:gd name="connsiteY19" fmla="*/ 888987 h 896571"/>
              <a:gd name="connsiteX20" fmla="*/ 1070883 w 2597641"/>
              <a:gd name="connsiteY20" fmla="*/ 893745 h 896571"/>
              <a:gd name="connsiteX21" fmla="*/ 600221 w 2597641"/>
              <a:gd name="connsiteY21" fmla="*/ 885406 h 896571"/>
              <a:gd name="connsiteX22" fmla="*/ 609352 w 2597641"/>
              <a:gd name="connsiteY22" fmla="*/ 891107 h 896571"/>
              <a:gd name="connsiteX23" fmla="*/ 602507 w 2597641"/>
              <a:gd name="connsiteY23" fmla="*/ 895294 h 896571"/>
              <a:gd name="connsiteX24" fmla="*/ 598892 w 2597641"/>
              <a:gd name="connsiteY24" fmla="*/ 890921 h 896571"/>
              <a:gd name="connsiteX25" fmla="*/ 347301 w 2597641"/>
              <a:gd name="connsiteY25" fmla="*/ 884002 h 896571"/>
              <a:gd name="connsiteX26" fmla="*/ 352059 w 2597641"/>
              <a:gd name="connsiteY26" fmla="*/ 893318 h 896571"/>
              <a:gd name="connsiteX27" fmla="*/ 343500 w 2597641"/>
              <a:gd name="connsiteY27" fmla="*/ 890089 h 896571"/>
              <a:gd name="connsiteX28" fmla="*/ 2195513 w 2597641"/>
              <a:gd name="connsiteY28" fmla="*/ 881054 h 896571"/>
              <a:gd name="connsiteX29" fmla="*/ 2204644 w 2597641"/>
              <a:gd name="connsiteY29" fmla="*/ 886755 h 896571"/>
              <a:gd name="connsiteX30" fmla="*/ 2190956 w 2597641"/>
              <a:gd name="connsiteY30" fmla="*/ 895129 h 896571"/>
              <a:gd name="connsiteX31" fmla="*/ 2184297 w 2597641"/>
              <a:gd name="connsiteY31" fmla="*/ 888856 h 896571"/>
              <a:gd name="connsiteX32" fmla="*/ 2195513 w 2597641"/>
              <a:gd name="connsiteY32" fmla="*/ 881054 h 896571"/>
              <a:gd name="connsiteX33" fmla="*/ 680304 w 2597641"/>
              <a:gd name="connsiteY33" fmla="*/ 879460 h 896571"/>
              <a:gd name="connsiteX34" fmla="*/ 680393 w 2597641"/>
              <a:gd name="connsiteY34" fmla="*/ 879494 h 896571"/>
              <a:gd name="connsiteX35" fmla="*/ 680253 w 2597641"/>
              <a:gd name="connsiteY35" fmla="*/ 879594 h 896571"/>
              <a:gd name="connsiteX36" fmla="*/ 680304 w 2597641"/>
              <a:gd name="connsiteY36" fmla="*/ 879460 h 896571"/>
              <a:gd name="connsiteX37" fmla="*/ 1202851 w 2597641"/>
              <a:gd name="connsiteY37" fmla="*/ 878852 h 896571"/>
              <a:gd name="connsiteX38" fmla="*/ 1208938 w 2597641"/>
              <a:gd name="connsiteY38" fmla="*/ 882652 h 896571"/>
              <a:gd name="connsiteX39" fmla="*/ 1206281 w 2597641"/>
              <a:gd name="connsiteY39" fmla="*/ 893683 h 896571"/>
              <a:gd name="connsiteX40" fmla="*/ 1206281 w 2597641"/>
              <a:gd name="connsiteY40" fmla="*/ 893683 h 896571"/>
              <a:gd name="connsiteX41" fmla="*/ 1205138 w 2597641"/>
              <a:gd name="connsiteY41" fmla="*/ 888739 h 896571"/>
              <a:gd name="connsiteX42" fmla="*/ 1201522 w 2597641"/>
              <a:gd name="connsiteY42" fmla="*/ 884367 h 896571"/>
              <a:gd name="connsiteX43" fmla="*/ 2103852 w 2597641"/>
              <a:gd name="connsiteY43" fmla="*/ 878815 h 896571"/>
              <a:gd name="connsiteX44" fmla="*/ 2097579 w 2597641"/>
              <a:gd name="connsiteY44" fmla="*/ 885474 h 896571"/>
              <a:gd name="connsiteX45" fmla="*/ 2085977 w 2597641"/>
              <a:gd name="connsiteY45" fmla="*/ 880344 h 896571"/>
              <a:gd name="connsiteX46" fmla="*/ 2106139 w 2597641"/>
              <a:gd name="connsiteY46" fmla="*/ 888703 h 896571"/>
              <a:gd name="connsiteX47" fmla="*/ 2106896 w 2597641"/>
              <a:gd name="connsiteY47" fmla="*/ 880715 h 896571"/>
              <a:gd name="connsiteX48" fmla="*/ 1262562 w 2597641"/>
              <a:gd name="connsiteY48" fmla="*/ 878064 h 896571"/>
              <a:gd name="connsiteX49" fmla="*/ 1256862 w 2597641"/>
              <a:gd name="connsiteY49" fmla="*/ 887195 h 896571"/>
              <a:gd name="connsiteX50" fmla="*/ 1264277 w 2597641"/>
              <a:gd name="connsiteY50" fmla="*/ 885480 h 896571"/>
              <a:gd name="connsiteX51" fmla="*/ 683508 w 2597641"/>
              <a:gd name="connsiteY51" fmla="*/ 873958 h 896571"/>
              <a:gd name="connsiteX52" fmla="*/ 685223 w 2597641"/>
              <a:gd name="connsiteY52" fmla="*/ 881374 h 896571"/>
              <a:gd name="connsiteX53" fmla="*/ 680393 w 2597641"/>
              <a:gd name="connsiteY53" fmla="*/ 879494 h 896571"/>
              <a:gd name="connsiteX54" fmla="*/ 681023 w 2597641"/>
              <a:gd name="connsiteY54" fmla="*/ 879049 h 896571"/>
              <a:gd name="connsiteX55" fmla="*/ 678564 w 2597641"/>
              <a:gd name="connsiteY55" fmla="*/ 875101 h 896571"/>
              <a:gd name="connsiteX56" fmla="*/ 201629 w 2597641"/>
              <a:gd name="connsiteY56" fmla="*/ 873420 h 896571"/>
              <a:gd name="connsiteX57" fmla="*/ 207716 w 2597641"/>
              <a:gd name="connsiteY57" fmla="*/ 877220 h 896571"/>
              <a:gd name="connsiteX58" fmla="*/ 203344 w 2597641"/>
              <a:gd name="connsiteY58" fmla="*/ 880835 h 896571"/>
              <a:gd name="connsiteX59" fmla="*/ 200300 w 2597641"/>
              <a:gd name="connsiteY59" fmla="*/ 878935 h 896571"/>
              <a:gd name="connsiteX60" fmla="*/ 344443 w 2597641"/>
              <a:gd name="connsiteY60" fmla="*/ 871642 h 896571"/>
              <a:gd name="connsiteX61" fmla="*/ 349201 w 2597641"/>
              <a:gd name="connsiteY61" fmla="*/ 880958 h 896571"/>
              <a:gd name="connsiteX62" fmla="*/ 341214 w 2597641"/>
              <a:gd name="connsiteY62" fmla="*/ 880201 h 896571"/>
              <a:gd name="connsiteX63" fmla="*/ 1183912 w 2597641"/>
              <a:gd name="connsiteY63" fmla="*/ 869834 h 896571"/>
              <a:gd name="connsiteX64" fmla="*/ 1184276 w 2597641"/>
              <a:gd name="connsiteY64" fmla="*/ 870493 h 896571"/>
              <a:gd name="connsiteX65" fmla="*/ 1183687 w 2597641"/>
              <a:gd name="connsiteY65" fmla="*/ 870588 h 896571"/>
              <a:gd name="connsiteX66" fmla="*/ 2093006 w 2597641"/>
              <a:gd name="connsiteY66" fmla="*/ 865699 h 896571"/>
              <a:gd name="connsiteX67" fmla="*/ 2083119 w 2597641"/>
              <a:gd name="connsiteY67" fmla="*/ 867985 h 896571"/>
              <a:gd name="connsiteX68" fmla="*/ 2089778 w 2597641"/>
              <a:gd name="connsiteY68" fmla="*/ 874258 h 896571"/>
              <a:gd name="connsiteX69" fmla="*/ 2105938 w 2597641"/>
              <a:gd name="connsiteY69" fmla="*/ 865313 h 896571"/>
              <a:gd name="connsiteX70" fmla="*/ 2106509 w 2597641"/>
              <a:gd name="connsiteY70" fmla="*/ 867785 h 896571"/>
              <a:gd name="connsiteX71" fmla="*/ 2105621 w 2597641"/>
              <a:gd name="connsiteY71" fmla="*/ 865820 h 896571"/>
              <a:gd name="connsiteX72" fmla="*/ 1196377 w 2597641"/>
              <a:gd name="connsiteY72" fmla="*/ 862120 h 896571"/>
              <a:gd name="connsiteX73" fmla="*/ 1204180 w 2597641"/>
              <a:gd name="connsiteY73" fmla="*/ 873336 h 896571"/>
              <a:gd name="connsiteX74" fmla="*/ 1191248 w 2597641"/>
              <a:gd name="connsiteY74" fmla="*/ 873722 h 896571"/>
              <a:gd name="connsiteX75" fmla="*/ 1196377 w 2597641"/>
              <a:gd name="connsiteY75" fmla="*/ 862120 h 896571"/>
              <a:gd name="connsiteX76" fmla="*/ 1188390 w 2597641"/>
              <a:gd name="connsiteY76" fmla="*/ 861363 h 896571"/>
              <a:gd name="connsiteX77" fmla="*/ 1190105 w 2597641"/>
              <a:gd name="connsiteY77" fmla="*/ 868779 h 896571"/>
              <a:gd name="connsiteX78" fmla="*/ 1184168 w 2597641"/>
              <a:gd name="connsiteY78" fmla="*/ 868972 h 896571"/>
              <a:gd name="connsiteX79" fmla="*/ 1183912 w 2597641"/>
              <a:gd name="connsiteY79" fmla="*/ 869834 h 896571"/>
              <a:gd name="connsiteX80" fmla="*/ 1181546 w 2597641"/>
              <a:gd name="connsiteY80" fmla="*/ 865550 h 896571"/>
              <a:gd name="connsiteX81" fmla="*/ 960761 w 2597641"/>
              <a:gd name="connsiteY81" fmla="*/ 856714 h 896571"/>
              <a:gd name="connsiteX82" fmla="*/ 961904 w 2597641"/>
              <a:gd name="connsiteY82" fmla="*/ 861658 h 896571"/>
              <a:gd name="connsiteX83" fmla="*/ 969320 w 2597641"/>
              <a:gd name="connsiteY83" fmla="*/ 859943 h 896571"/>
              <a:gd name="connsiteX84" fmla="*/ 968563 w 2597641"/>
              <a:gd name="connsiteY84" fmla="*/ 867930 h 896571"/>
              <a:gd name="connsiteX85" fmla="*/ 966091 w 2597641"/>
              <a:gd name="connsiteY85" fmla="*/ 868502 h 896571"/>
              <a:gd name="connsiteX86" fmla="*/ 968377 w 2597641"/>
              <a:gd name="connsiteY86" fmla="*/ 878390 h 896571"/>
              <a:gd name="connsiteX87" fmla="*/ 960962 w 2597641"/>
              <a:gd name="connsiteY87" fmla="*/ 880105 h 896571"/>
              <a:gd name="connsiteX88" fmla="*/ 955446 w 2597641"/>
              <a:gd name="connsiteY88" fmla="*/ 878776 h 896571"/>
              <a:gd name="connsiteX89" fmla="*/ 951074 w 2597641"/>
              <a:gd name="connsiteY89" fmla="*/ 882391 h 896571"/>
              <a:gd name="connsiteX90" fmla="*/ 943272 w 2597641"/>
              <a:gd name="connsiteY90" fmla="*/ 871175 h 896571"/>
              <a:gd name="connsiteX91" fmla="*/ 941557 w 2597641"/>
              <a:gd name="connsiteY91" fmla="*/ 863759 h 896571"/>
              <a:gd name="connsiteX92" fmla="*/ 1236499 w 2597641"/>
              <a:gd name="connsiteY92" fmla="*/ 855445 h 896571"/>
              <a:gd name="connsiteX93" fmla="*/ 1223383 w 2597641"/>
              <a:gd name="connsiteY93" fmla="*/ 866291 h 896571"/>
              <a:gd name="connsiteX94" fmla="*/ 1229084 w 2597641"/>
              <a:gd name="connsiteY94" fmla="*/ 857160 h 896571"/>
              <a:gd name="connsiteX95" fmla="*/ 1215580 w 2597641"/>
              <a:gd name="connsiteY95" fmla="*/ 855075 h 896571"/>
              <a:gd name="connsiteX96" fmla="*/ 1212352 w 2597641"/>
              <a:gd name="connsiteY96" fmla="*/ 863634 h 896571"/>
              <a:gd name="connsiteX97" fmla="*/ 1210637 w 2597641"/>
              <a:gd name="connsiteY97" fmla="*/ 856218 h 896571"/>
              <a:gd name="connsiteX98" fmla="*/ 1072196 w 2597641"/>
              <a:gd name="connsiteY98" fmla="*/ 854380 h 896571"/>
              <a:gd name="connsiteX99" fmla="*/ 1074483 w 2597641"/>
              <a:gd name="connsiteY99" fmla="*/ 864268 h 896571"/>
              <a:gd name="connsiteX100" fmla="*/ 1067067 w 2597641"/>
              <a:gd name="connsiteY100" fmla="*/ 865983 h 896571"/>
              <a:gd name="connsiteX101" fmla="*/ 1057936 w 2597641"/>
              <a:gd name="connsiteY101" fmla="*/ 860282 h 896571"/>
              <a:gd name="connsiteX102" fmla="*/ 1067252 w 2597641"/>
              <a:gd name="connsiteY102" fmla="*/ 855524 h 896571"/>
              <a:gd name="connsiteX103" fmla="*/ 1068395 w 2597641"/>
              <a:gd name="connsiteY103" fmla="*/ 860468 h 896571"/>
              <a:gd name="connsiteX104" fmla="*/ 702324 w 2597641"/>
              <a:gd name="connsiteY104" fmla="*/ 853981 h 896571"/>
              <a:gd name="connsiteX105" fmla="*/ 710884 w 2597641"/>
              <a:gd name="connsiteY105" fmla="*/ 857210 h 896571"/>
              <a:gd name="connsiteX106" fmla="*/ 700239 w 2597641"/>
              <a:gd name="connsiteY106" fmla="*/ 867484 h 896571"/>
              <a:gd name="connsiteX107" fmla="*/ 695295 w 2597641"/>
              <a:gd name="connsiteY107" fmla="*/ 868628 h 896571"/>
              <a:gd name="connsiteX108" fmla="*/ 687880 w 2597641"/>
              <a:gd name="connsiteY108" fmla="*/ 870342 h 896571"/>
              <a:gd name="connsiteX109" fmla="*/ 702324 w 2597641"/>
              <a:gd name="connsiteY109" fmla="*/ 853981 h 896571"/>
              <a:gd name="connsiteX110" fmla="*/ 889446 w 2597641"/>
              <a:gd name="connsiteY110" fmla="*/ 852374 h 896571"/>
              <a:gd name="connsiteX111" fmla="*/ 891161 w 2597641"/>
              <a:gd name="connsiteY111" fmla="*/ 859789 h 896571"/>
              <a:gd name="connsiteX112" fmla="*/ 883746 w 2597641"/>
              <a:gd name="connsiteY112" fmla="*/ 861504 h 896571"/>
              <a:gd name="connsiteX113" fmla="*/ 882031 w 2597641"/>
              <a:gd name="connsiteY113" fmla="*/ 854088 h 896571"/>
              <a:gd name="connsiteX114" fmla="*/ 745490 w 2597641"/>
              <a:gd name="connsiteY114" fmla="*/ 849207 h 896571"/>
              <a:gd name="connsiteX115" fmla="*/ 754049 w 2597641"/>
              <a:gd name="connsiteY115" fmla="*/ 852436 h 896571"/>
              <a:gd name="connsiteX116" fmla="*/ 744733 w 2597641"/>
              <a:gd name="connsiteY116" fmla="*/ 857195 h 896571"/>
              <a:gd name="connsiteX117" fmla="*/ 365160 w 2597641"/>
              <a:gd name="connsiteY117" fmla="*/ 848623 h 896571"/>
              <a:gd name="connsiteX118" fmla="*/ 370490 w 2597641"/>
              <a:gd name="connsiteY118" fmla="*/ 860411 h 896571"/>
              <a:gd name="connsiteX119" fmla="*/ 363646 w 2597641"/>
              <a:gd name="connsiteY119" fmla="*/ 864598 h 896571"/>
              <a:gd name="connsiteX120" fmla="*/ 363074 w 2597641"/>
              <a:gd name="connsiteY120" fmla="*/ 862126 h 896571"/>
              <a:gd name="connsiteX121" fmla="*/ 358130 w 2597641"/>
              <a:gd name="connsiteY121" fmla="*/ 863269 h 896571"/>
              <a:gd name="connsiteX122" fmla="*/ 344628 w 2597641"/>
              <a:gd name="connsiteY122" fmla="*/ 861183 h 896571"/>
              <a:gd name="connsiteX123" fmla="*/ 350328 w 2597641"/>
              <a:gd name="connsiteY123" fmla="*/ 852053 h 896571"/>
              <a:gd name="connsiteX124" fmla="*/ 365160 w 2597641"/>
              <a:gd name="connsiteY124" fmla="*/ 848623 h 896571"/>
              <a:gd name="connsiteX125" fmla="*/ 1156626 w 2597641"/>
              <a:gd name="connsiteY125" fmla="*/ 847876 h 896571"/>
              <a:gd name="connsiteX126" fmla="*/ 1158341 w 2597641"/>
              <a:gd name="connsiteY126" fmla="*/ 855292 h 896571"/>
              <a:gd name="connsiteX127" fmla="*/ 1153397 w 2597641"/>
              <a:gd name="connsiteY127" fmla="*/ 856435 h 896571"/>
              <a:gd name="connsiteX128" fmla="*/ 1156626 w 2597641"/>
              <a:gd name="connsiteY128" fmla="*/ 847876 h 896571"/>
              <a:gd name="connsiteX129" fmla="*/ 630439 w 2597641"/>
              <a:gd name="connsiteY129" fmla="*/ 847169 h 896571"/>
              <a:gd name="connsiteX130" fmla="*/ 638999 w 2597641"/>
              <a:gd name="connsiteY130" fmla="*/ 850398 h 896571"/>
              <a:gd name="connsiteX131" fmla="*/ 629111 w 2597641"/>
              <a:gd name="connsiteY131" fmla="*/ 852684 h 896571"/>
              <a:gd name="connsiteX132" fmla="*/ 1166514 w 2597641"/>
              <a:gd name="connsiteY132" fmla="*/ 845589 h 896571"/>
              <a:gd name="connsiteX133" fmla="*/ 1172601 w 2597641"/>
              <a:gd name="connsiteY133" fmla="*/ 849390 h 896571"/>
              <a:gd name="connsiteX134" fmla="*/ 1168801 w 2597641"/>
              <a:gd name="connsiteY134" fmla="*/ 855477 h 896571"/>
              <a:gd name="connsiteX135" fmla="*/ 1085313 w 2597641"/>
              <a:gd name="connsiteY135" fmla="*/ 843535 h 896571"/>
              <a:gd name="connsiteX136" fmla="*/ 1087028 w 2597641"/>
              <a:gd name="connsiteY136" fmla="*/ 850951 h 896571"/>
              <a:gd name="connsiteX137" fmla="*/ 1082084 w 2597641"/>
              <a:gd name="connsiteY137" fmla="*/ 852094 h 896571"/>
              <a:gd name="connsiteX138" fmla="*/ 1085313 w 2597641"/>
              <a:gd name="connsiteY138" fmla="*/ 843535 h 896571"/>
              <a:gd name="connsiteX139" fmla="*/ 2134072 w 2597641"/>
              <a:gd name="connsiteY139" fmla="*/ 840577 h 896571"/>
              <a:gd name="connsiteX140" fmla="*/ 2135215 w 2597641"/>
              <a:gd name="connsiteY140" fmla="*/ 845521 h 896571"/>
              <a:gd name="connsiteX141" fmla="*/ 2129699 w 2597641"/>
              <a:gd name="connsiteY141" fmla="*/ 844193 h 896571"/>
              <a:gd name="connsiteX142" fmla="*/ 2120569 w 2597641"/>
              <a:gd name="connsiteY142" fmla="*/ 838493 h 896571"/>
              <a:gd name="connsiteX143" fmla="*/ 2129699 w 2597641"/>
              <a:gd name="connsiteY143" fmla="*/ 844193 h 896571"/>
              <a:gd name="connsiteX144" fmla="*/ 2119811 w 2597641"/>
              <a:gd name="connsiteY144" fmla="*/ 846479 h 896571"/>
              <a:gd name="connsiteX145" fmla="*/ 1242957 w 2597641"/>
              <a:gd name="connsiteY145" fmla="*/ 838328 h 896571"/>
              <a:gd name="connsiteX146" fmla="*/ 1238013 w 2597641"/>
              <a:gd name="connsiteY146" fmla="*/ 839471 h 896571"/>
              <a:gd name="connsiteX147" fmla="*/ 1244100 w 2597641"/>
              <a:gd name="connsiteY147" fmla="*/ 843272 h 896571"/>
              <a:gd name="connsiteX148" fmla="*/ 473118 w 2597641"/>
              <a:gd name="connsiteY148" fmla="*/ 837410 h 896571"/>
              <a:gd name="connsiteX149" fmla="*/ 472765 w 2597641"/>
              <a:gd name="connsiteY149" fmla="*/ 838097 h 896571"/>
              <a:gd name="connsiteX150" fmla="*/ 472138 w 2597641"/>
              <a:gd name="connsiteY150" fmla="*/ 838450 h 896571"/>
              <a:gd name="connsiteX151" fmla="*/ 473118 w 2597641"/>
              <a:gd name="connsiteY151" fmla="*/ 837410 h 896571"/>
              <a:gd name="connsiteX152" fmla="*/ 1068195 w 2597641"/>
              <a:gd name="connsiteY152" fmla="*/ 837077 h 896571"/>
              <a:gd name="connsiteX153" fmla="*/ 1074853 w 2597641"/>
              <a:gd name="connsiteY153" fmla="*/ 843350 h 896571"/>
              <a:gd name="connsiteX154" fmla="*/ 1067437 w 2597641"/>
              <a:gd name="connsiteY154" fmla="*/ 845065 h 896571"/>
              <a:gd name="connsiteX155" fmla="*/ 394939 w 2597641"/>
              <a:gd name="connsiteY155" fmla="*/ 835226 h 896571"/>
              <a:gd name="connsiteX156" fmla="*/ 399766 w 2597641"/>
              <a:gd name="connsiteY156" fmla="*/ 840620 h 896571"/>
              <a:gd name="connsiteX157" fmla="*/ 387978 w 2597641"/>
              <a:gd name="connsiteY157" fmla="*/ 845950 h 896571"/>
              <a:gd name="connsiteX158" fmla="*/ 386263 w 2597641"/>
              <a:gd name="connsiteY158" fmla="*/ 838534 h 896571"/>
              <a:gd name="connsiteX159" fmla="*/ 394939 w 2597641"/>
              <a:gd name="connsiteY159" fmla="*/ 835226 h 896571"/>
              <a:gd name="connsiteX160" fmla="*/ 2155746 w 2597641"/>
              <a:gd name="connsiteY160" fmla="*/ 832961 h 896571"/>
              <a:gd name="connsiteX161" fmla="*/ 2164306 w 2597641"/>
              <a:gd name="connsiteY161" fmla="*/ 836190 h 896571"/>
              <a:gd name="connsiteX162" fmla="*/ 2169064 w 2597641"/>
              <a:gd name="connsiteY162" fmla="*/ 845506 h 896571"/>
              <a:gd name="connsiteX163" fmla="*/ 2164507 w 2597641"/>
              <a:gd name="connsiteY163" fmla="*/ 859580 h 896571"/>
              <a:gd name="connsiteX164" fmla="*/ 2143773 w 2597641"/>
              <a:gd name="connsiteY164" fmla="*/ 848750 h 896571"/>
              <a:gd name="connsiteX165" fmla="*/ 2155746 w 2597641"/>
              <a:gd name="connsiteY165" fmla="*/ 832961 h 896571"/>
              <a:gd name="connsiteX166" fmla="*/ 1259688 w 2597641"/>
              <a:gd name="connsiteY166" fmla="*/ 831855 h 896571"/>
              <a:gd name="connsiteX167" fmla="*/ 1247901 w 2597641"/>
              <a:gd name="connsiteY167" fmla="*/ 837185 h 896571"/>
              <a:gd name="connsiteX168" fmla="*/ 1242200 w 2597641"/>
              <a:gd name="connsiteY168" fmla="*/ 846316 h 896571"/>
              <a:gd name="connsiteX169" fmla="*/ 1243343 w 2597641"/>
              <a:gd name="connsiteY169" fmla="*/ 851259 h 896571"/>
              <a:gd name="connsiteX170" fmla="*/ 1248287 w 2597641"/>
              <a:gd name="connsiteY170" fmla="*/ 850116 h 896571"/>
              <a:gd name="connsiteX171" fmla="*/ 1248859 w 2597641"/>
              <a:gd name="connsiteY171" fmla="*/ 852588 h 896571"/>
              <a:gd name="connsiteX172" fmla="*/ 1268263 w 2597641"/>
              <a:gd name="connsiteY172" fmla="*/ 868933 h 896571"/>
              <a:gd name="connsiteX173" fmla="*/ 1262932 w 2597641"/>
              <a:gd name="connsiteY173" fmla="*/ 857146 h 896571"/>
              <a:gd name="connsiteX174" fmla="*/ 1260074 w 2597641"/>
              <a:gd name="connsiteY174" fmla="*/ 844786 h 896571"/>
              <a:gd name="connsiteX175" fmla="*/ 1253803 w 2597641"/>
              <a:gd name="connsiteY175" fmla="*/ 851445 h 896571"/>
              <a:gd name="connsiteX176" fmla="*/ 1248859 w 2597641"/>
              <a:gd name="connsiteY176" fmla="*/ 852588 h 896571"/>
              <a:gd name="connsiteX177" fmla="*/ 1255888 w 2597641"/>
              <a:gd name="connsiteY177" fmla="*/ 837942 h 896571"/>
              <a:gd name="connsiteX178" fmla="*/ 1261403 w 2597641"/>
              <a:gd name="connsiteY178" fmla="*/ 839271 h 896571"/>
              <a:gd name="connsiteX179" fmla="*/ 2254251 w 2597641"/>
              <a:gd name="connsiteY179" fmla="*/ 831013 h 896571"/>
              <a:gd name="connsiteX180" fmla="*/ 2262624 w 2597641"/>
              <a:gd name="connsiteY180" fmla="*/ 844702 h 896571"/>
              <a:gd name="connsiteX181" fmla="*/ 2251407 w 2597641"/>
              <a:gd name="connsiteY181" fmla="*/ 852504 h 896571"/>
              <a:gd name="connsiteX182" fmla="*/ 2248936 w 2597641"/>
              <a:gd name="connsiteY182" fmla="*/ 853076 h 896571"/>
              <a:gd name="connsiteX183" fmla="*/ 2242277 w 2597641"/>
              <a:gd name="connsiteY183" fmla="*/ 846803 h 896571"/>
              <a:gd name="connsiteX184" fmla="*/ 2230675 w 2597641"/>
              <a:gd name="connsiteY184" fmla="*/ 841674 h 896571"/>
              <a:gd name="connsiteX185" fmla="*/ 2239991 w 2597641"/>
              <a:gd name="connsiteY185" fmla="*/ 836915 h 896571"/>
              <a:gd name="connsiteX186" fmla="*/ 2254251 w 2597641"/>
              <a:gd name="connsiteY186" fmla="*/ 831013 h 896571"/>
              <a:gd name="connsiteX187" fmla="*/ 1193890 w 2597641"/>
              <a:gd name="connsiteY187" fmla="*/ 828842 h 896571"/>
              <a:gd name="connsiteX188" fmla="*/ 1192561 w 2597641"/>
              <a:gd name="connsiteY188" fmla="*/ 834357 h 896571"/>
              <a:gd name="connsiteX189" fmla="*/ 1199977 w 2597641"/>
              <a:gd name="connsiteY189" fmla="*/ 832642 h 896571"/>
              <a:gd name="connsiteX190" fmla="*/ 1203285 w 2597641"/>
              <a:gd name="connsiteY190" fmla="*/ 841318 h 896571"/>
              <a:gd name="connsiteX191" fmla="*/ 1197892 w 2597641"/>
              <a:gd name="connsiteY191" fmla="*/ 846145 h 896571"/>
              <a:gd name="connsiteX192" fmla="*/ 1201507 w 2597641"/>
              <a:gd name="connsiteY192" fmla="*/ 850518 h 896571"/>
              <a:gd name="connsiteX193" fmla="*/ 1180016 w 2597641"/>
              <a:gd name="connsiteY193" fmla="*/ 847675 h 896571"/>
              <a:gd name="connsiteX194" fmla="*/ 1193890 w 2597641"/>
              <a:gd name="connsiteY194" fmla="*/ 828842 h 896571"/>
              <a:gd name="connsiteX195" fmla="*/ 2557752 w 2597641"/>
              <a:gd name="connsiteY195" fmla="*/ 825929 h 896571"/>
              <a:gd name="connsiteX196" fmla="*/ 2569926 w 2597641"/>
              <a:gd name="connsiteY196" fmla="*/ 833530 h 896571"/>
              <a:gd name="connsiteX197" fmla="*/ 2561182 w 2597641"/>
              <a:gd name="connsiteY197" fmla="*/ 840760 h 896571"/>
              <a:gd name="connsiteX198" fmla="*/ 2555095 w 2597641"/>
              <a:gd name="connsiteY198" fmla="*/ 836960 h 896571"/>
              <a:gd name="connsiteX199" fmla="*/ 229560 w 2597641"/>
              <a:gd name="connsiteY199" fmla="*/ 825296 h 896571"/>
              <a:gd name="connsiteX200" fmla="*/ 237548 w 2597641"/>
              <a:gd name="connsiteY200" fmla="*/ 826053 h 896571"/>
              <a:gd name="connsiteX201" fmla="*/ 251051 w 2597641"/>
              <a:gd name="connsiteY201" fmla="*/ 828138 h 896571"/>
              <a:gd name="connsiteX202" fmla="*/ 255810 w 2597641"/>
              <a:gd name="connsiteY202" fmla="*/ 837454 h 896571"/>
              <a:gd name="connsiteX203" fmla="*/ 250680 w 2597641"/>
              <a:gd name="connsiteY203" fmla="*/ 849056 h 896571"/>
              <a:gd name="connsiteX204" fmla="*/ 237749 w 2597641"/>
              <a:gd name="connsiteY204" fmla="*/ 849443 h 896571"/>
              <a:gd name="connsiteX205" fmla="*/ 236420 w 2597641"/>
              <a:gd name="connsiteY205" fmla="*/ 854958 h 896571"/>
              <a:gd name="connsiteX206" fmla="*/ 217588 w 2597641"/>
              <a:gd name="connsiteY206" fmla="*/ 841085 h 896571"/>
              <a:gd name="connsiteX207" fmla="*/ 222717 w 2597641"/>
              <a:gd name="connsiteY207" fmla="*/ 829482 h 896571"/>
              <a:gd name="connsiteX208" fmla="*/ 228233 w 2597641"/>
              <a:gd name="connsiteY208" fmla="*/ 830811 h 896571"/>
              <a:gd name="connsiteX209" fmla="*/ 1281364 w 2597641"/>
              <a:gd name="connsiteY209" fmla="*/ 824239 h 896571"/>
              <a:gd name="connsiteX210" fmla="*/ 1277563 w 2597641"/>
              <a:gd name="connsiteY210" fmla="*/ 830325 h 896571"/>
              <a:gd name="connsiteX211" fmla="*/ 1285550 w 2597641"/>
              <a:gd name="connsiteY211" fmla="*/ 831082 h 896571"/>
              <a:gd name="connsiteX212" fmla="*/ 627195 w 2597641"/>
              <a:gd name="connsiteY212" fmla="*/ 821878 h 896571"/>
              <a:gd name="connsiteX213" fmla="*/ 623966 w 2597641"/>
              <a:gd name="connsiteY213" fmla="*/ 830437 h 896571"/>
              <a:gd name="connsiteX214" fmla="*/ 622251 w 2597641"/>
              <a:gd name="connsiteY214" fmla="*/ 823022 h 896571"/>
              <a:gd name="connsiteX215" fmla="*/ 725699 w 2597641"/>
              <a:gd name="connsiteY215" fmla="*/ 819931 h 896571"/>
              <a:gd name="connsiteX216" fmla="*/ 735402 w 2597641"/>
              <a:gd name="connsiteY216" fmla="*/ 828104 h 896571"/>
              <a:gd name="connsiteX217" fmla="*/ 745289 w 2597641"/>
              <a:gd name="connsiteY217" fmla="*/ 825817 h 896571"/>
              <a:gd name="connsiteX218" fmla="*/ 749862 w 2597641"/>
              <a:gd name="connsiteY218" fmla="*/ 845592 h 896571"/>
              <a:gd name="connsiteX219" fmla="*/ 736931 w 2597641"/>
              <a:gd name="connsiteY219" fmla="*/ 845978 h 896571"/>
              <a:gd name="connsiteX220" fmla="*/ 733130 w 2597641"/>
              <a:gd name="connsiteY220" fmla="*/ 852065 h 896571"/>
              <a:gd name="connsiteX221" fmla="*/ 726471 w 2597641"/>
              <a:gd name="connsiteY221" fmla="*/ 845793 h 896571"/>
              <a:gd name="connsiteX222" fmla="*/ 714684 w 2597641"/>
              <a:gd name="connsiteY222" fmla="*/ 851123 h 896571"/>
              <a:gd name="connsiteX223" fmla="*/ 725699 w 2597641"/>
              <a:gd name="connsiteY223" fmla="*/ 819931 h 896571"/>
              <a:gd name="connsiteX224" fmla="*/ 2470939 w 2597641"/>
              <a:gd name="connsiteY224" fmla="*/ 819313 h 896571"/>
              <a:gd name="connsiteX225" fmla="*/ 2476551 w 2597641"/>
              <a:gd name="connsiteY225" fmla="*/ 823875 h 896571"/>
              <a:gd name="connsiteX226" fmla="*/ 2462476 w 2597641"/>
              <a:gd name="connsiteY226" fmla="*/ 819317 h 896571"/>
              <a:gd name="connsiteX227" fmla="*/ 2470939 w 2597641"/>
              <a:gd name="connsiteY227" fmla="*/ 819313 h 896571"/>
              <a:gd name="connsiteX228" fmla="*/ 821160 w 2597641"/>
              <a:gd name="connsiteY228" fmla="*/ 816084 h 896571"/>
              <a:gd name="connsiteX229" fmla="*/ 827819 w 2597641"/>
              <a:gd name="connsiteY229" fmla="*/ 822356 h 896571"/>
              <a:gd name="connsiteX230" fmla="*/ 822875 w 2597641"/>
              <a:gd name="connsiteY230" fmla="*/ 823500 h 896571"/>
              <a:gd name="connsiteX231" fmla="*/ 1193689 w 2597641"/>
              <a:gd name="connsiteY231" fmla="*/ 805452 h 896571"/>
              <a:gd name="connsiteX232" fmla="*/ 1199276 w 2597641"/>
              <a:gd name="connsiteY232" fmla="*/ 807090 h 896571"/>
              <a:gd name="connsiteX233" fmla="*/ 1197876 w 2597641"/>
              <a:gd name="connsiteY233" fmla="*/ 812296 h 896571"/>
              <a:gd name="connsiteX234" fmla="*/ 1202063 w 2597641"/>
              <a:gd name="connsiteY234" fmla="*/ 819140 h 896571"/>
              <a:gd name="connsiteX235" fmla="*/ 1193318 w 2597641"/>
              <a:gd name="connsiteY235" fmla="*/ 826371 h 896571"/>
              <a:gd name="connsiteX236" fmla="*/ 1190846 w 2597641"/>
              <a:gd name="connsiteY236" fmla="*/ 826942 h 896571"/>
              <a:gd name="connsiteX237" fmla="*/ 1182859 w 2597641"/>
              <a:gd name="connsiteY237" fmla="*/ 826185 h 896571"/>
              <a:gd name="connsiteX238" fmla="*/ 1183044 w 2597641"/>
              <a:gd name="connsiteY238" fmla="*/ 815726 h 896571"/>
              <a:gd name="connsiteX239" fmla="*/ 1193689 w 2597641"/>
              <a:gd name="connsiteY239" fmla="*/ 805452 h 896571"/>
              <a:gd name="connsiteX240" fmla="*/ 433028 w 2597641"/>
              <a:gd name="connsiteY240" fmla="*/ 804283 h 896571"/>
              <a:gd name="connsiteX241" fmla="*/ 437215 w 2597641"/>
              <a:gd name="connsiteY241" fmla="*/ 811127 h 896571"/>
              <a:gd name="connsiteX242" fmla="*/ 437601 w 2597641"/>
              <a:gd name="connsiteY242" fmla="*/ 824058 h 896571"/>
              <a:gd name="connsiteX243" fmla="*/ 432086 w 2597641"/>
              <a:gd name="connsiteY243" fmla="*/ 822730 h 896571"/>
              <a:gd name="connsiteX244" fmla="*/ 433229 w 2597641"/>
              <a:gd name="connsiteY244" fmla="*/ 827673 h 896571"/>
              <a:gd name="connsiteX245" fmla="*/ 420869 w 2597641"/>
              <a:gd name="connsiteY245" fmla="*/ 830531 h 896571"/>
              <a:gd name="connsiteX246" fmla="*/ 414025 w 2597641"/>
              <a:gd name="connsiteY246" fmla="*/ 834718 h 896571"/>
              <a:gd name="connsiteX247" fmla="*/ 412882 w 2597641"/>
              <a:gd name="connsiteY247" fmla="*/ 829775 h 896571"/>
              <a:gd name="connsiteX248" fmla="*/ 407939 w 2597641"/>
              <a:gd name="connsiteY248" fmla="*/ 830918 h 896571"/>
              <a:gd name="connsiteX249" fmla="*/ 403752 w 2597641"/>
              <a:gd name="connsiteY249" fmla="*/ 824074 h 896571"/>
              <a:gd name="connsiteX250" fmla="*/ 405266 w 2597641"/>
              <a:gd name="connsiteY250" fmla="*/ 808099 h 896571"/>
              <a:gd name="connsiteX251" fmla="*/ 410210 w 2597641"/>
              <a:gd name="connsiteY251" fmla="*/ 806956 h 896571"/>
              <a:gd name="connsiteX252" fmla="*/ 412681 w 2597641"/>
              <a:gd name="connsiteY252" fmla="*/ 806384 h 896571"/>
              <a:gd name="connsiteX253" fmla="*/ 420097 w 2597641"/>
              <a:gd name="connsiteY253" fmla="*/ 804669 h 896571"/>
              <a:gd name="connsiteX254" fmla="*/ 1224495 w 2597641"/>
              <a:gd name="connsiteY254" fmla="*/ 801950 h 896571"/>
              <a:gd name="connsiteX255" fmla="*/ 1224590 w 2597641"/>
              <a:gd name="connsiteY255" fmla="*/ 802538 h 896571"/>
              <a:gd name="connsiteX256" fmla="*/ 1223835 w 2597641"/>
              <a:gd name="connsiteY256" fmla="*/ 802314 h 896571"/>
              <a:gd name="connsiteX257" fmla="*/ 1132834 w 2597641"/>
              <a:gd name="connsiteY257" fmla="*/ 801297 h 896571"/>
              <a:gd name="connsiteX258" fmla="*/ 1156611 w 2597641"/>
              <a:gd name="connsiteY258" fmla="*/ 814028 h 896571"/>
              <a:gd name="connsiteX259" fmla="*/ 1158326 w 2597641"/>
              <a:gd name="connsiteY259" fmla="*/ 821443 h 896571"/>
              <a:gd name="connsiteX260" fmla="*/ 1156240 w 2597641"/>
              <a:gd name="connsiteY260" fmla="*/ 834946 h 896571"/>
              <a:gd name="connsiteX261" fmla="*/ 1162327 w 2597641"/>
              <a:gd name="connsiteY261" fmla="*/ 838747 h 896571"/>
              <a:gd name="connsiteX262" fmla="*/ 1160999 w 2597641"/>
              <a:gd name="connsiteY262" fmla="*/ 844262 h 896571"/>
              <a:gd name="connsiteX263" fmla="*/ 1149968 w 2597641"/>
              <a:gd name="connsiteY263" fmla="*/ 841605 h 896571"/>
              <a:gd name="connsiteX264" fmla="*/ 1142366 w 2597641"/>
              <a:gd name="connsiteY264" fmla="*/ 853779 h 896571"/>
              <a:gd name="connsiteX265" fmla="*/ 1134380 w 2597641"/>
              <a:gd name="connsiteY265" fmla="*/ 853022 h 896571"/>
              <a:gd name="connsiteX266" fmla="*/ 1133623 w 2597641"/>
              <a:gd name="connsiteY266" fmla="*/ 861009 h 896571"/>
              <a:gd name="connsiteX267" fmla="*/ 1141038 w 2597641"/>
              <a:gd name="connsiteY267" fmla="*/ 859294 h 896571"/>
              <a:gd name="connsiteX268" fmla="*/ 1154541 w 2597641"/>
              <a:gd name="connsiteY268" fmla="*/ 861380 h 896571"/>
              <a:gd name="connsiteX269" fmla="*/ 1158728 w 2597641"/>
              <a:gd name="connsiteY269" fmla="*/ 868224 h 896571"/>
              <a:gd name="connsiteX270" fmla="*/ 1161014 w 2597641"/>
              <a:gd name="connsiteY270" fmla="*/ 878112 h 896571"/>
              <a:gd name="connsiteX271" fmla="*/ 1167287 w 2597641"/>
              <a:gd name="connsiteY271" fmla="*/ 871453 h 896571"/>
              <a:gd name="connsiteX272" fmla="*/ 1172045 w 2597641"/>
              <a:gd name="connsiteY272" fmla="*/ 880768 h 896571"/>
              <a:gd name="connsiteX273" fmla="*/ 1165201 w 2597641"/>
              <a:gd name="connsiteY273" fmla="*/ 884955 h 896571"/>
              <a:gd name="connsiteX274" fmla="*/ 1159685 w 2597641"/>
              <a:gd name="connsiteY274" fmla="*/ 883627 h 896571"/>
              <a:gd name="connsiteX275" fmla="*/ 1157432 w 2597641"/>
              <a:gd name="connsiteY275" fmla="*/ 893588 h 896571"/>
              <a:gd name="connsiteX276" fmla="*/ 1153319 w 2597641"/>
              <a:gd name="connsiteY276" fmla="*/ 896571 h 896571"/>
              <a:gd name="connsiteX277" fmla="*/ 1115806 w 2597641"/>
              <a:gd name="connsiteY277" fmla="*/ 896571 h 896571"/>
              <a:gd name="connsiteX278" fmla="*/ 1115192 w 2597641"/>
              <a:gd name="connsiteY278" fmla="*/ 893916 h 896571"/>
              <a:gd name="connsiteX279" fmla="*/ 1116521 w 2597641"/>
              <a:gd name="connsiteY279" fmla="*/ 888401 h 896571"/>
              <a:gd name="connsiteX280" fmla="*/ 1112905 w 2597641"/>
              <a:gd name="connsiteY280" fmla="*/ 884029 h 896571"/>
              <a:gd name="connsiteX281" fmla="*/ 1117277 w 2597641"/>
              <a:gd name="connsiteY281" fmla="*/ 880414 h 896571"/>
              <a:gd name="connsiteX282" fmla="*/ 1113662 w 2597641"/>
              <a:gd name="connsiteY282" fmla="*/ 876042 h 896571"/>
              <a:gd name="connsiteX283" fmla="*/ 1118791 w 2597641"/>
              <a:gd name="connsiteY283" fmla="*/ 864439 h 896571"/>
              <a:gd name="connsiteX284" fmla="*/ 1124306 w 2597641"/>
              <a:gd name="connsiteY284" fmla="*/ 865768 h 896571"/>
              <a:gd name="connsiteX285" fmla="*/ 1126392 w 2597641"/>
              <a:gd name="connsiteY285" fmla="*/ 852265 h 896571"/>
              <a:gd name="connsiteX286" fmla="*/ 1122777 w 2597641"/>
              <a:gd name="connsiteY286" fmla="*/ 847893 h 896571"/>
              <a:gd name="connsiteX287" fmla="*/ 1124106 w 2597641"/>
              <a:gd name="connsiteY287" fmla="*/ 842377 h 896571"/>
              <a:gd name="connsiteX288" fmla="*/ 1121819 w 2597641"/>
              <a:gd name="connsiteY288" fmla="*/ 832490 h 896571"/>
              <a:gd name="connsiteX289" fmla="*/ 1117447 w 2597641"/>
              <a:gd name="connsiteY289" fmla="*/ 836105 h 896571"/>
              <a:gd name="connsiteX290" fmla="*/ 1112688 w 2597641"/>
              <a:gd name="connsiteY290" fmla="*/ 826790 h 896571"/>
              <a:gd name="connsiteX291" fmla="*/ 1114017 w 2597641"/>
              <a:gd name="connsiteY291" fmla="*/ 821274 h 896571"/>
              <a:gd name="connsiteX292" fmla="*/ 1109073 w 2597641"/>
              <a:gd name="connsiteY292" fmla="*/ 822417 h 896571"/>
              <a:gd name="connsiteX293" fmla="*/ 1107930 w 2597641"/>
              <a:gd name="connsiteY293" fmla="*/ 817473 h 896571"/>
              <a:gd name="connsiteX294" fmla="*/ 1120861 w 2597641"/>
              <a:gd name="connsiteY294" fmla="*/ 817086 h 896571"/>
              <a:gd name="connsiteX295" fmla="*/ 1132834 w 2597641"/>
              <a:gd name="connsiteY295" fmla="*/ 801297 h 896571"/>
              <a:gd name="connsiteX296" fmla="*/ 2124925 w 2597641"/>
              <a:gd name="connsiteY296" fmla="*/ 801027 h 896571"/>
              <a:gd name="connsiteX297" fmla="*/ 2124740 w 2597641"/>
              <a:gd name="connsiteY297" fmla="*/ 811486 h 896571"/>
              <a:gd name="connsiteX298" fmla="*/ 2128355 w 2597641"/>
              <a:gd name="connsiteY298" fmla="*/ 815859 h 896571"/>
              <a:gd name="connsiteX299" fmla="*/ 2126455 w 2597641"/>
              <a:gd name="connsiteY299" fmla="*/ 818902 h 896571"/>
              <a:gd name="connsiteX300" fmla="*/ 2121696 w 2597641"/>
              <a:gd name="connsiteY300" fmla="*/ 809586 h 896571"/>
              <a:gd name="connsiteX301" fmla="*/ 2124925 w 2597641"/>
              <a:gd name="connsiteY301" fmla="*/ 801027 h 896571"/>
              <a:gd name="connsiteX302" fmla="*/ 708195 w 2597641"/>
              <a:gd name="connsiteY302" fmla="*/ 800542 h 896571"/>
              <a:gd name="connsiteX303" fmla="*/ 714283 w 2597641"/>
              <a:gd name="connsiteY303" fmla="*/ 804343 h 896571"/>
              <a:gd name="connsiteX304" fmla="*/ 710482 w 2597641"/>
              <a:gd name="connsiteY304" fmla="*/ 810430 h 896571"/>
              <a:gd name="connsiteX305" fmla="*/ 704966 w 2597641"/>
              <a:gd name="connsiteY305" fmla="*/ 809101 h 896571"/>
              <a:gd name="connsiteX306" fmla="*/ 2096019 w 2597641"/>
              <a:gd name="connsiteY306" fmla="*/ 799900 h 896571"/>
              <a:gd name="connsiteX307" fmla="*/ 2090318 w 2597641"/>
              <a:gd name="connsiteY307" fmla="*/ 809031 h 896571"/>
              <a:gd name="connsiteX308" fmla="*/ 2097734 w 2597641"/>
              <a:gd name="connsiteY308" fmla="*/ 807316 h 896571"/>
              <a:gd name="connsiteX309" fmla="*/ 1222780 w 2597641"/>
              <a:gd name="connsiteY309" fmla="*/ 796120 h 896571"/>
              <a:gd name="connsiteX310" fmla="*/ 1222973 w 2597641"/>
              <a:gd name="connsiteY310" fmla="*/ 802057 h 896571"/>
              <a:gd name="connsiteX311" fmla="*/ 1223835 w 2597641"/>
              <a:gd name="connsiteY311" fmla="*/ 802314 h 896571"/>
              <a:gd name="connsiteX312" fmla="*/ 1219551 w 2597641"/>
              <a:gd name="connsiteY312" fmla="*/ 804679 h 896571"/>
              <a:gd name="connsiteX313" fmla="*/ 1217836 w 2597641"/>
              <a:gd name="connsiteY313" fmla="*/ 797263 h 896571"/>
              <a:gd name="connsiteX314" fmla="*/ 2139184 w 2597641"/>
              <a:gd name="connsiteY314" fmla="*/ 795125 h 896571"/>
              <a:gd name="connsiteX315" fmla="*/ 2135384 w 2597641"/>
              <a:gd name="connsiteY315" fmla="*/ 801213 h 896571"/>
              <a:gd name="connsiteX316" fmla="*/ 2134241 w 2597641"/>
              <a:gd name="connsiteY316" fmla="*/ 796269 h 896571"/>
              <a:gd name="connsiteX317" fmla="*/ 636310 w 2597641"/>
              <a:gd name="connsiteY317" fmla="*/ 793730 h 896571"/>
              <a:gd name="connsiteX318" fmla="*/ 646769 w 2597641"/>
              <a:gd name="connsiteY318" fmla="*/ 793915 h 896571"/>
              <a:gd name="connsiteX319" fmla="*/ 647912 w 2597641"/>
              <a:gd name="connsiteY319" fmla="*/ 798859 h 896571"/>
              <a:gd name="connsiteX320" fmla="*/ 657043 w 2597641"/>
              <a:gd name="connsiteY320" fmla="*/ 804560 h 896571"/>
              <a:gd name="connsiteX321" fmla="*/ 652485 w 2597641"/>
              <a:gd name="connsiteY321" fmla="*/ 818634 h 896571"/>
              <a:gd name="connsiteX322" fmla="*/ 643741 w 2597641"/>
              <a:gd name="connsiteY322" fmla="*/ 825864 h 896571"/>
              <a:gd name="connsiteX323" fmla="*/ 632138 w 2597641"/>
              <a:gd name="connsiteY323" fmla="*/ 820735 h 896571"/>
              <a:gd name="connsiteX324" fmla="*/ 627195 w 2597641"/>
              <a:gd name="connsiteY324" fmla="*/ 821878 h 896571"/>
              <a:gd name="connsiteX325" fmla="*/ 624152 w 2597641"/>
              <a:gd name="connsiteY325" fmla="*/ 819979 h 896571"/>
              <a:gd name="connsiteX326" fmla="*/ 624909 w 2597641"/>
              <a:gd name="connsiteY326" fmla="*/ 811991 h 896571"/>
              <a:gd name="connsiteX327" fmla="*/ 625666 w 2597641"/>
              <a:gd name="connsiteY327" fmla="*/ 804004 h 896571"/>
              <a:gd name="connsiteX328" fmla="*/ 636310 w 2597641"/>
              <a:gd name="connsiteY328" fmla="*/ 793730 h 896571"/>
              <a:gd name="connsiteX329" fmla="*/ 1216693 w 2597641"/>
              <a:gd name="connsiteY329" fmla="*/ 792320 h 896571"/>
              <a:gd name="connsiteX330" fmla="*/ 1217836 w 2597641"/>
              <a:gd name="connsiteY330" fmla="*/ 797263 h 896571"/>
              <a:gd name="connsiteX331" fmla="*/ 1206805 w 2597641"/>
              <a:gd name="connsiteY331" fmla="*/ 794606 h 896571"/>
              <a:gd name="connsiteX332" fmla="*/ 1083767 w 2597641"/>
              <a:gd name="connsiteY332" fmla="*/ 791811 h 896571"/>
              <a:gd name="connsiteX333" fmla="*/ 1088340 w 2597641"/>
              <a:gd name="connsiteY333" fmla="*/ 811586 h 896571"/>
              <a:gd name="connsiteX334" fmla="*/ 1075409 w 2597641"/>
              <a:gd name="connsiteY334" fmla="*/ 811973 h 896571"/>
              <a:gd name="connsiteX335" fmla="*/ 1083767 w 2597641"/>
              <a:gd name="connsiteY335" fmla="*/ 791811 h 896571"/>
              <a:gd name="connsiteX336" fmla="*/ 648669 w 2597641"/>
              <a:gd name="connsiteY336" fmla="*/ 790872 h 896571"/>
              <a:gd name="connsiteX337" fmla="*/ 646769 w 2597641"/>
              <a:gd name="connsiteY337" fmla="*/ 793915 h 896571"/>
              <a:gd name="connsiteX338" fmla="*/ 646197 w 2597641"/>
              <a:gd name="connsiteY338" fmla="*/ 791443 h 896571"/>
              <a:gd name="connsiteX339" fmla="*/ 677003 w 2597641"/>
              <a:gd name="connsiteY339" fmla="*/ 789527 h 896571"/>
              <a:gd name="connsiteX340" fmla="*/ 684234 w 2597641"/>
              <a:gd name="connsiteY340" fmla="*/ 798272 h 896571"/>
              <a:gd name="connsiteX341" fmla="*/ 684805 w 2597641"/>
              <a:gd name="connsiteY341" fmla="*/ 800744 h 896571"/>
              <a:gd name="connsiteX342" fmla="*/ 671874 w 2597641"/>
              <a:gd name="connsiteY342" fmla="*/ 801130 h 896571"/>
              <a:gd name="connsiteX343" fmla="*/ 670731 w 2597641"/>
              <a:gd name="connsiteY343" fmla="*/ 796186 h 896571"/>
              <a:gd name="connsiteX344" fmla="*/ 1142907 w 2597641"/>
              <a:gd name="connsiteY344" fmla="*/ 788551 h 896571"/>
              <a:gd name="connsiteX345" fmla="*/ 1144622 w 2597641"/>
              <a:gd name="connsiteY345" fmla="*/ 795967 h 896571"/>
              <a:gd name="connsiteX346" fmla="*/ 1137963 w 2597641"/>
              <a:gd name="connsiteY346" fmla="*/ 789694 h 896571"/>
              <a:gd name="connsiteX347" fmla="*/ 1200146 w 2597641"/>
              <a:gd name="connsiteY347" fmla="*/ 788334 h 896571"/>
              <a:gd name="connsiteX348" fmla="*/ 1196346 w 2597641"/>
              <a:gd name="connsiteY348" fmla="*/ 794422 h 896571"/>
              <a:gd name="connsiteX349" fmla="*/ 1195202 w 2597641"/>
              <a:gd name="connsiteY349" fmla="*/ 789478 h 896571"/>
              <a:gd name="connsiteX350" fmla="*/ 1259858 w 2597641"/>
              <a:gd name="connsiteY350" fmla="*/ 787546 h 896571"/>
              <a:gd name="connsiteX351" fmla="*/ 1254157 w 2597641"/>
              <a:gd name="connsiteY351" fmla="*/ 796677 h 896571"/>
              <a:gd name="connsiteX352" fmla="*/ 1257772 w 2597641"/>
              <a:gd name="connsiteY352" fmla="*/ 801050 h 896571"/>
              <a:gd name="connsiteX353" fmla="*/ 1257015 w 2597641"/>
              <a:gd name="connsiteY353" fmla="*/ 809036 h 896571"/>
              <a:gd name="connsiteX354" fmla="*/ 1257973 w 2597641"/>
              <a:gd name="connsiteY354" fmla="*/ 824440 h 896571"/>
              <a:gd name="connsiteX355" fmla="*/ 1253214 w 2597641"/>
              <a:gd name="connsiteY355" fmla="*/ 815123 h 896571"/>
              <a:gd name="connsiteX356" fmla="*/ 1254543 w 2597641"/>
              <a:gd name="connsiteY356" fmla="*/ 809608 h 896571"/>
              <a:gd name="connsiteX357" fmla="*/ 1246742 w 2597641"/>
              <a:gd name="connsiteY357" fmla="*/ 798392 h 896571"/>
              <a:gd name="connsiteX358" fmla="*/ 1247128 w 2597641"/>
              <a:gd name="connsiteY358" fmla="*/ 811323 h 896571"/>
              <a:gd name="connsiteX359" fmla="*/ 1243899 w 2597641"/>
              <a:gd name="connsiteY359" fmla="*/ 819882 h 896571"/>
              <a:gd name="connsiteX360" fmla="*/ 1251701 w 2597641"/>
              <a:gd name="connsiteY360" fmla="*/ 831098 h 896571"/>
              <a:gd name="connsiteX361" fmla="*/ 1261017 w 2597641"/>
              <a:gd name="connsiteY361" fmla="*/ 826340 h 896571"/>
              <a:gd name="connsiteX362" fmla="*/ 1269576 w 2597641"/>
              <a:gd name="connsiteY362" fmla="*/ 829568 h 896571"/>
              <a:gd name="connsiteX363" fmla="*/ 1269190 w 2597641"/>
              <a:gd name="connsiteY363" fmla="*/ 816637 h 896571"/>
              <a:gd name="connsiteX364" fmla="*/ 1276605 w 2597641"/>
              <a:gd name="connsiteY364" fmla="*/ 814922 h 896571"/>
              <a:gd name="connsiteX365" fmla="*/ 1265760 w 2597641"/>
              <a:gd name="connsiteY365" fmla="*/ 801806 h 896571"/>
              <a:gd name="connsiteX366" fmla="*/ 1262145 w 2597641"/>
              <a:gd name="connsiteY366" fmla="*/ 797434 h 896571"/>
              <a:gd name="connsiteX367" fmla="*/ 1181700 w 2597641"/>
              <a:gd name="connsiteY367" fmla="*/ 787392 h 896571"/>
              <a:gd name="connsiteX368" fmla="*/ 1190831 w 2597641"/>
              <a:gd name="connsiteY368" fmla="*/ 793093 h 896571"/>
              <a:gd name="connsiteX369" fmla="*/ 1183415 w 2597641"/>
              <a:gd name="connsiteY369" fmla="*/ 794808 h 896571"/>
              <a:gd name="connsiteX370" fmla="*/ 449374 w 2597641"/>
              <a:gd name="connsiteY370" fmla="*/ 784878 h 896571"/>
              <a:gd name="connsiteX371" fmla="*/ 446145 w 2597641"/>
              <a:gd name="connsiteY371" fmla="*/ 793437 h 896571"/>
              <a:gd name="connsiteX372" fmla="*/ 444430 w 2597641"/>
              <a:gd name="connsiteY372" fmla="*/ 786021 h 896571"/>
              <a:gd name="connsiteX373" fmla="*/ 2144314 w 2597641"/>
              <a:gd name="connsiteY373" fmla="*/ 783523 h 896571"/>
              <a:gd name="connsiteX374" fmla="*/ 2146029 w 2597641"/>
              <a:gd name="connsiteY374" fmla="*/ 790938 h 896571"/>
              <a:gd name="connsiteX375" fmla="*/ 2139370 w 2597641"/>
              <a:gd name="connsiteY375" fmla="*/ 784666 h 896571"/>
              <a:gd name="connsiteX376" fmla="*/ 906718 w 2597641"/>
              <a:gd name="connsiteY376" fmla="*/ 780673 h 896571"/>
              <a:gd name="connsiteX377" fmla="*/ 916421 w 2597641"/>
              <a:gd name="connsiteY377" fmla="*/ 788846 h 896571"/>
              <a:gd name="connsiteX378" fmla="*/ 914520 w 2597641"/>
              <a:gd name="connsiteY378" fmla="*/ 791890 h 896571"/>
              <a:gd name="connsiteX379" fmla="*/ 901589 w 2597641"/>
              <a:gd name="connsiteY379" fmla="*/ 792276 h 896571"/>
              <a:gd name="connsiteX380" fmla="*/ 1164011 w 2597641"/>
              <a:gd name="connsiteY380" fmla="*/ 778462 h 896571"/>
              <a:gd name="connsiteX381" fmla="*/ 1165154 w 2597641"/>
              <a:gd name="connsiteY381" fmla="*/ 783406 h 896571"/>
              <a:gd name="connsiteX382" fmla="*/ 1157738 w 2597641"/>
              <a:gd name="connsiteY382" fmla="*/ 785121 h 896571"/>
              <a:gd name="connsiteX383" fmla="*/ 684295 w 2597641"/>
              <a:gd name="connsiteY383" fmla="*/ 777425 h 896571"/>
              <a:gd name="connsiteX384" fmla="*/ 695063 w 2597641"/>
              <a:gd name="connsiteY384" fmla="*/ 777539 h 896571"/>
              <a:gd name="connsiteX385" fmla="*/ 695635 w 2597641"/>
              <a:gd name="connsiteY385" fmla="*/ 780010 h 896571"/>
              <a:gd name="connsiteX386" fmla="*/ 680803 w 2597641"/>
              <a:gd name="connsiteY386" fmla="*/ 783440 h 896571"/>
              <a:gd name="connsiteX387" fmla="*/ 684295 w 2597641"/>
              <a:gd name="connsiteY387" fmla="*/ 777425 h 896571"/>
              <a:gd name="connsiteX388" fmla="*/ 650755 w 2597641"/>
              <a:gd name="connsiteY388" fmla="*/ 777369 h 896571"/>
              <a:gd name="connsiteX389" fmla="*/ 657985 w 2597641"/>
              <a:gd name="connsiteY389" fmla="*/ 786113 h 896571"/>
              <a:gd name="connsiteX390" fmla="*/ 654185 w 2597641"/>
              <a:gd name="connsiteY390" fmla="*/ 792200 h 896571"/>
              <a:gd name="connsiteX391" fmla="*/ 648669 w 2597641"/>
              <a:gd name="connsiteY391" fmla="*/ 790872 h 896571"/>
              <a:gd name="connsiteX392" fmla="*/ 645054 w 2597641"/>
              <a:gd name="connsiteY392" fmla="*/ 786499 h 896571"/>
              <a:gd name="connsiteX393" fmla="*/ 1260043 w 2597641"/>
              <a:gd name="connsiteY393" fmla="*/ 777087 h 896571"/>
              <a:gd name="connsiteX394" fmla="*/ 1267845 w 2597641"/>
              <a:gd name="connsiteY394" fmla="*/ 788303 h 896571"/>
              <a:gd name="connsiteX395" fmla="*/ 1267009 w 2597641"/>
              <a:gd name="connsiteY395" fmla="*/ 779057 h 896571"/>
              <a:gd name="connsiteX396" fmla="*/ 1260043 w 2597641"/>
              <a:gd name="connsiteY396" fmla="*/ 777087 h 896571"/>
              <a:gd name="connsiteX397" fmla="*/ 1054950 w 2597641"/>
              <a:gd name="connsiteY397" fmla="*/ 776991 h 896571"/>
              <a:gd name="connsiteX398" fmla="*/ 1063034 w 2597641"/>
              <a:gd name="connsiteY398" fmla="*/ 780981 h 896571"/>
              <a:gd name="connsiteX399" fmla="*/ 1053533 w 2597641"/>
              <a:gd name="connsiteY399" fmla="*/ 796199 h 896571"/>
              <a:gd name="connsiteX400" fmla="*/ 1041174 w 2597641"/>
              <a:gd name="connsiteY400" fmla="*/ 799057 h 896571"/>
              <a:gd name="connsiteX401" fmla="*/ 1038887 w 2597641"/>
              <a:gd name="connsiteY401" fmla="*/ 789169 h 896571"/>
              <a:gd name="connsiteX402" fmla="*/ 1037744 w 2597641"/>
              <a:gd name="connsiteY402" fmla="*/ 784226 h 896571"/>
              <a:gd name="connsiteX403" fmla="*/ 1044016 w 2597641"/>
              <a:gd name="connsiteY403" fmla="*/ 777567 h 896571"/>
              <a:gd name="connsiteX404" fmla="*/ 1054950 w 2597641"/>
              <a:gd name="connsiteY404" fmla="*/ 776991 h 896571"/>
              <a:gd name="connsiteX405" fmla="*/ 1197288 w 2597641"/>
              <a:gd name="connsiteY405" fmla="*/ 775975 h 896571"/>
              <a:gd name="connsiteX406" fmla="*/ 1201713 w 2597641"/>
              <a:gd name="connsiteY406" fmla="*/ 782439 h 896571"/>
              <a:gd name="connsiteX407" fmla="*/ 1200146 w 2597641"/>
              <a:gd name="connsiteY407" fmla="*/ 788334 h 896571"/>
              <a:gd name="connsiteX408" fmla="*/ 1191587 w 2597641"/>
              <a:gd name="connsiteY408" fmla="*/ 785105 h 896571"/>
              <a:gd name="connsiteX409" fmla="*/ 1190444 w 2597641"/>
              <a:gd name="connsiteY409" fmla="*/ 780162 h 896571"/>
              <a:gd name="connsiteX410" fmla="*/ 1138905 w 2597641"/>
              <a:gd name="connsiteY410" fmla="*/ 771248 h 896571"/>
              <a:gd name="connsiteX411" fmla="*/ 1140620 w 2597641"/>
              <a:gd name="connsiteY411" fmla="*/ 778664 h 896571"/>
              <a:gd name="connsiteX412" fmla="*/ 1133961 w 2597641"/>
              <a:gd name="connsiteY412" fmla="*/ 772391 h 896571"/>
              <a:gd name="connsiteX413" fmla="*/ 951213 w 2597641"/>
              <a:gd name="connsiteY413" fmla="*/ 770383 h 896571"/>
              <a:gd name="connsiteX414" fmla="*/ 952928 w 2597641"/>
              <a:gd name="connsiteY414" fmla="*/ 777799 h 896571"/>
              <a:gd name="connsiteX415" fmla="*/ 936381 w 2597641"/>
              <a:gd name="connsiteY415" fmla="*/ 773813 h 896571"/>
              <a:gd name="connsiteX416" fmla="*/ 422553 w 2597641"/>
              <a:gd name="connsiteY416" fmla="*/ 770248 h 896571"/>
              <a:gd name="connsiteX417" fmla="*/ 431112 w 2597641"/>
              <a:gd name="connsiteY417" fmla="*/ 773477 h 896571"/>
              <a:gd name="connsiteX418" fmla="*/ 424840 w 2597641"/>
              <a:gd name="connsiteY418" fmla="*/ 780136 h 896571"/>
              <a:gd name="connsiteX419" fmla="*/ 1146321 w 2597641"/>
              <a:gd name="connsiteY419" fmla="*/ 769533 h 896571"/>
              <a:gd name="connsiteX420" fmla="*/ 1152408 w 2597641"/>
              <a:gd name="connsiteY420" fmla="*/ 773333 h 896571"/>
              <a:gd name="connsiteX421" fmla="*/ 1148036 w 2597641"/>
              <a:gd name="connsiteY421" fmla="*/ 776949 h 896571"/>
              <a:gd name="connsiteX422" fmla="*/ 1142521 w 2597641"/>
              <a:gd name="connsiteY422" fmla="*/ 775620 h 896571"/>
              <a:gd name="connsiteX423" fmla="*/ 877998 w 2597641"/>
              <a:gd name="connsiteY423" fmla="*/ 769087 h 896571"/>
              <a:gd name="connsiteX424" fmla="*/ 877241 w 2597641"/>
              <a:gd name="connsiteY424" fmla="*/ 777074 h 896571"/>
              <a:gd name="connsiteX425" fmla="*/ 881428 w 2597641"/>
              <a:gd name="connsiteY425" fmla="*/ 783918 h 896571"/>
              <a:gd name="connsiteX426" fmla="*/ 867925 w 2597641"/>
              <a:gd name="connsiteY426" fmla="*/ 781833 h 896571"/>
              <a:gd name="connsiteX427" fmla="*/ 874198 w 2597641"/>
              <a:gd name="connsiteY427" fmla="*/ 775174 h 896571"/>
              <a:gd name="connsiteX428" fmla="*/ 870582 w 2597641"/>
              <a:gd name="connsiteY428" fmla="*/ 770802 h 896571"/>
              <a:gd name="connsiteX429" fmla="*/ 1297122 w 2597641"/>
              <a:gd name="connsiteY429" fmla="*/ 768512 h 896571"/>
              <a:gd name="connsiteX430" fmla="*/ 1291421 w 2597641"/>
              <a:gd name="connsiteY430" fmla="*/ 777643 h 896571"/>
              <a:gd name="connsiteX431" fmla="*/ 1299408 w 2597641"/>
              <a:gd name="connsiteY431" fmla="*/ 778400 h 896571"/>
              <a:gd name="connsiteX432" fmla="*/ 2137269 w 2597641"/>
              <a:gd name="connsiteY432" fmla="*/ 764319 h 896571"/>
              <a:gd name="connsiteX433" fmla="*/ 2133468 w 2597641"/>
              <a:gd name="connsiteY433" fmla="*/ 770407 h 896571"/>
              <a:gd name="connsiteX434" fmla="*/ 2132325 w 2597641"/>
              <a:gd name="connsiteY434" fmla="*/ 765463 h 896571"/>
              <a:gd name="connsiteX435" fmla="*/ 1285519 w 2597641"/>
              <a:gd name="connsiteY435" fmla="*/ 763384 h 896571"/>
              <a:gd name="connsiteX436" fmla="*/ 1279818 w 2597641"/>
              <a:gd name="connsiteY436" fmla="*/ 772514 h 896571"/>
              <a:gd name="connsiteX437" fmla="*/ 1287806 w 2597641"/>
              <a:gd name="connsiteY437" fmla="*/ 773271 h 896571"/>
              <a:gd name="connsiteX438" fmla="*/ 1165524 w 2597641"/>
              <a:gd name="connsiteY438" fmla="*/ 762488 h 896571"/>
              <a:gd name="connsiteX439" fmla="*/ 1169140 w 2597641"/>
              <a:gd name="connsiteY439" fmla="*/ 766860 h 896571"/>
              <a:gd name="connsiteX440" fmla="*/ 1161724 w 2597641"/>
              <a:gd name="connsiteY440" fmla="*/ 768575 h 896571"/>
              <a:gd name="connsiteX441" fmla="*/ 1215229 w 2597641"/>
              <a:gd name="connsiteY441" fmla="*/ 762060 h 896571"/>
              <a:gd name="connsiteX442" fmla="*/ 1220293 w 2597641"/>
              <a:gd name="connsiteY442" fmla="*/ 762842 h 896571"/>
              <a:gd name="connsiteX443" fmla="*/ 1215163 w 2597641"/>
              <a:gd name="connsiteY443" fmla="*/ 774445 h 896571"/>
              <a:gd name="connsiteX444" fmla="*/ 1205461 w 2597641"/>
              <a:gd name="connsiteY444" fmla="*/ 766272 h 896571"/>
              <a:gd name="connsiteX445" fmla="*/ 1215229 w 2597641"/>
              <a:gd name="connsiteY445" fmla="*/ 762060 h 896571"/>
              <a:gd name="connsiteX446" fmla="*/ 998750 w 2597641"/>
              <a:gd name="connsiteY446" fmla="*/ 761994 h 896571"/>
              <a:gd name="connsiteX447" fmla="*/ 1000465 w 2597641"/>
              <a:gd name="connsiteY447" fmla="*/ 769410 h 896571"/>
              <a:gd name="connsiteX448" fmla="*/ 1005409 w 2597641"/>
              <a:gd name="connsiteY448" fmla="*/ 768267 h 896571"/>
              <a:gd name="connsiteX449" fmla="*/ 1003323 w 2597641"/>
              <a:gd name="connsiteY449" fmla="*/ 781770 h 896571"/>
              <a:gd name="connsiteX450" fmla="*/ 987348 w 2597641"/>
              <a:gd name="connsiteY450" fmla="*/ 780256 h 896571"/>
              <a:gd name="connsiteX451" fmla="*/ 984490 w 2597641"/>
              <a:gd name="connsiteY451" fmla="*/ 767896 h 896571"/>
              <a:gd name="connsiteX452" fmla="*/ 1099726 w 2597641"/>
              <a:gd name="connsiteY452" fmla="*/ 759475 h 896571"/>
              <a:gd name="connsiteX453" fmla="*/ 1101441 w 2597641"/>
              <a:gd name="connsiteY453" fmla="*/ 766891 h 896571"/>
              <a:gd name="connsiteX454" fmla="*/ 1095926 w 2597641"/>
              <a:gd name="connsiteY454" fmla="*/ 765562 h 896571"/>
              <a:gd name="connsiteX455" fmla="*/ 2164460 w 2597641"/>
              <a:gd name="connsiteY455" fmla="*/ 758032 h 896571"/>
              <a:gd name="connsiteX456" fmla="*/ 2160087 w 2597641"/>
              <a:gd name="connsiteY456" fmla="*/ 761647 h 896571"/>
              <a:gd name="connsiteX457" fmla="*/ 2167318 w 2597641"/>
              <a:gd name="connsiteY457" fmla="*/ 770391 h 896571"/>
              <a:gd name="connsiteX458" fmla="*/ 2155529 w 2597641"/>
              <a:gd name="connsiteY458" fmla="*/ 775721 h 896571"/>
              <a:gd name="connsiteX459" fmla="*/ 2150014 w 2597641"/>
              <a:gd name="connsiteY459" fmla="*/ 774393 h 896571"/>
              <a:gd name="connsiteX460" fmla="*/ 2164460 w 2597641"/>
              <a:gd name="connsiteY460" fmla="*/ 758032 h 896571"/>
              <a:gd name="connsiteX461" fmla="*/ 1130532 w 2597641"/>
              <a:gd name="connsiteY461" fmla="*/ 757559 h 896571"/>
              <a:gd name="connsiteX462" fmla="*/ 1131490 w 2597641"/>
              <a:gd name="connsiteY462" fmla="*/ 772963 h 896571"/>
              <a:gd name="connsiteX463" fmla="*/ 1117416 w 2597641"/>
              <a:gd name="connsiteY463" fmla="*/ 768405 h 896571"/>
              <a:gd name="connsiteX464" fmla="*/ 1130532 w 2597641"/>
              <a:gd name="connsiteY464" fmla="*/ 757559 h 896571"/>
              <a:gd name="connsiteX465" fmla="*/ 2112163 w 2597641"/>
              <a:gd name="connsiteY465" fmla="*/ 757105 h 896571"/>
              <a:gd name="connsiteX466" fmla="*/ 2109690 w 2597641"/>
              <a:gd name="connsiteY466" fmla="*/ 757677 h 896571"/>
              <a:gd name="connsiteX467" fmla="*/ 2108935 w 2597641"/>
              <a:gd name="connsiteY467" fmla="*/ 765664 h 896571"/>
              <a:gd name="connsiteX468" fmla="*/ 2102276 w 2597641"/>
              <a:gd name="connsiteY468" fmla="*/ 759392 h 896571"/>
              <a:gd name="connsiteX469" fmla="*/ 2098475 w 2597641"/>
              <a:gd name="connsiteY469" fmla="*/ 765479 h 896571"/>
              <a:gd name="connsiteX470" fmla="*/ 2104563 w 2597641"/>
              <a:gd name="connsiteY470" fmla="*/ 769280 h 896571"/>
              <a:gd name="connsiteX471" fmla="*/ 2108935 w 2597641"/>
              <a:gd name="connsiteY471" fmla="*/ 765664 h 896571"/>
              <a:gd name="connsiteX472" fmla="*/ 2112365 w 2597641"/>
              <a:gd name="connsiteY472" fmla="*/ 780496 h 896571"/>
              <a:gd name="connsiteX473" fmla="*/ 2119780 w 2597641"/>
              <a:gd name="connsiteY473" fmla="*/ 778781 h 896571"/>
              <a:gd name="connsiteX474" fmla="*/ 2112549 w 2597641"/>
              <a:gd name="connsiteY474" fmla="*/ 770037 h 896571"/>
              <a:gd name="connsiteX475" fmla="*/ 2113878 w 2597641"/>
              <a:gd name="connsiteY475" fmla="*/ 764521 h 896571"/>
              <a:gd name="connsiteX476" fmla="*/ 1262886 w 2597641"/>
              <a:gd name="connsiteY476" fmla="*/ 755597 h 896571"/>
              <a:gd name="connsiteX477" fmla="*/ 1251098 w 2597641"/>
              <a:gd name="connsiteY477" fmla="*/ 760927 h 896571"/>
              <a:gd name="connsiteX478" fmla="*/ 1257185 w 2597641"/>
              <a:gd name="connsiteY478" fmla="*/ 764728 h 896571"/>
              <a:gd name="connsiteX479" fmla="*/ 792795 w 2597641"/>
              <a:gd name="connsiteY479" fmla="*/ 749729 h 896571"/>
              <a:gd name="connsiteX480" fmla="*/ 799454 w 2597641"/>
              <a:gd name="connsiteY480" fmla="*/ 756002 h 896571"/>
              <a:gd name="connsiteX481" fmla="*/ 792038 w 2597641"/>
              <a:gd name="connsiteY481" fmla="*/ 757716 h 896571"/>
              <a:gd name="connsiteX482" fmla="*/ 2133839 w 2597641"/>
              <a:gd name="connsiteY482" fmla="*/ 749488 h 896571"/>
              <a:gd name="connsiteX483" fmla="*/ 2141826 w 2597641"/>
              <a:gd name="connsiteY483" fmla="*/ 750245 h 896571"/>
              <a:gd name="connsiteX484" fmla="*/ 2136126 w 2597641"/>
              <a:gd name="connsiteY484" fmla="*/ 759376 h 896571"/>
              <a:gd name="connsiteX485" fmla="*/ 878369 w 2597641"/>
              <a:gd name="connsiteY485" fmla="*/ 748168 h 896571"/>
              <a:gd name="connsiteX486" fmla="*/ 882556 w 2597641"/>
              <a:gd name="connsiteY486" fmla="*/ 755012 h 896571"/>
              <a:gd name="connsiteX487" fmla="*/ 875140 w 2597641"/>
              <a:gd name="connsiteY487" fmla="*/ 756727 h 896571"/>
              <a:gd name="connsiteX488" fmla="*/ 3228 w 2597641"/>
              <a:gd name="connsiteY488" fmla="*/ 747432 h 896571"/>
              <a:gd name="connsiteX489" fmla="*/ 16731 w 2597641"/>
              <a:gd name="connsiteY489" fmla="*/ 749518 h 896571"/>
              <a:gd name="connsiteX490" fmla="*/ 19203 w 2597641"/>
              <a:gd name="connsiteY490" fmla="*/ 748946 h 896571"/>
              <a:gd name="connsiteX491" fmla="*/ 24147 w 2597641"/>
              <a:gd name="connsiteY491" fmla="*/ 747803 h 896571"/>
              <a:gd name="connsiteX492" fmla="*/ 32706 w 2597641"/>
              <a:gd name="connsiteY492" fmla="*/ 751032 h 896571"/>
              <a:gd name="connsiteX493" fmla="*/ 34421 w 2597641"/>
              <a:gd name="connsiteY493" fmla="*/ 758448 h 896571"/>
              <a:gd name="connsiteX494" fmla="*/ 31192 w 2597641"/>
              <a:gd name="connsiteY494" fmla="*/ 767006 h 896571"/>
              <a:gd name="connsiteX495" fmla="*/ 25105 w 2597641"/>
              <a:gd name="connsiteY495" fmla="*/ 763206 h 896571"/>
              <a:gd name="connsiteX496" fmla="*/ 13888 w 2597641"/>
              <a:gd name="connsiteY496" fmla="*/ 771008 h 896571"/>
              <a:gd name="connsiteX497" fmla="*/ 5330 w 2597641"/>
              <a:gd name="connsiteY497" fmla="*/ 767779 h 896571"/>
              <a:gd name="connsiteX498" fmla="*/ 1715 w 2597641"/>
              <a:gd name="connsiteY498" fmla="*/ 763407 h 896571"/>
              <a:gd name="connsiteX499" fmla="*/ 0 w 2597641"/>
              <a:gd name="connsiteY499" fmla="*/ 755991 h 896571"/>
              <a:gd name="connsiteX500" fmla="*/ 263564 w 2597641"/>
              <a:gd name="connsiteY500" fmla="*/ 747122 h 896571"/>
              <a:gd name="connsiteX501" fmla="*/ 259764 w 2597641"/>
              <a:gd name="connsiteY501" fmla="*/ 753209 h 896571"/>
              <a:gd name="connsiteX502" fmla="*/ 253677 w 2597641"/>
              <a:gd name="connsiteY502" fmla="*/ 749408 h 896571"/>
              <a:gd name="connsiteX503" fmla="*/ 1144977 w 2597641"/>
              <a:gd name="connsiteY503" fmla="*/ 741199 h 896571"/>
              <a:gd name="connsiteX504" fmla="*/ 1144792 w 2597641"/>
              <a:gd name="connsiteY504" fmla="*/ 751658 h 896571"/>
              <a:gd name="connsiteX505" fmla="*/ 1138705 w 2597641"/>
              <a:gd name="connsiteY505" fmla="*/ 747858 h 896571"/>
              <a:gd name="connsiteX506" fmla="*/ 1272387 w 2597641"/>
              <a:gd name="connsiteY506" fmla="*/ 740379 h 896571"/>
              <a:gd name="connsiteX507" fmla="*/ 1269158 w 2597641"/>
              <a:gd name="connsiteY507" fmla="*/ 748939 h 896571"/>
              <a:gd name="connsiteX508" fmla="*/ 1271444 w 2597641"/>
              <a:gd name="connsiteY508" fmla="*/ 758826 h 896571"/>
              <a:gd name="connsiteX509" fmla="*/ 1275430 w 2597641"/>
              <a:gd name="connsiteY509" fmla="*/ 742280 h 896571"/>
              <a:gd name="connsiteX510" fmla="*/ 1066248 w 2597641"/>
              <a:gd name="connsiteY510" fmla="*/ 738572 h 896571"/>
              <a:gd name="connsiteX511" fmla="*/ 1072500 w 2597641"/>
              <a:gd name="connsiteY511" fmla="*/ 741684 h 896571"/>
              <a:gd name="connsiteX512" fmla="*/ 1074049 w 2597641"/>
              <a:gd name="connsiteY512" fmla="*/ 749789 h 896571"/>
              <a:gd name="connsiteX513" fmla="*/ 1064162 w 2597641"/>
              <a:gd name="connsiteY513" fmla="*/ 752076 h 896571"/>
              <a:gd name="connsiteX514" fmla="*/ 776840 w 2597641"/>
              <a:gd name="connsiteY514" fmla="*/ 738446 h 896571"/>
              <a:gd name="connsiteX515" fmla="*/ 780621 w 2597641"/>
              <a:gd name="connsiteY515" fmla="*/ 742129 h 896571"/>
              <a:gd name="connsiteX516" fmla="*/ 778536 w 2597641"/>
              <a:gd name="connsiteY516" fmla="*/ 755632 h 896571"/>
              <a:gd name="connsiteX517" fmla="*/ 769405 w 2597641"/>
              <a:gd name="connsiteY517" fmla="*/ 749931 h 896571"/>
              <a:gd name="connsiteX518" fmla="*/ 772062 w 2597641"/>
              <a:gd name="connsiteY518" fmla="*/ 738900 h 896571"/>
              <a:gd name="connsiteX519" fmla="*/ 776840 w 2597641"/>
              <a:gd name="connsiteY519" fmla="*/ 738446 h 896571"/>
              <a:gd name="connsiteX520" fmla="*/ 618219 w 2597641"/>
              <a:gd name="connsiteY520" fmla="*/ 738020 h 896571"/>
              <a:gd name="connsiteX521" fmla="*/ 620505 w 2597641"/>
              <a:gd name="connsiteY521" fmla="*/ 747908 h 896571"/>
              <a:gd name="connsiteX522" fmla="*/ 609289 w 2597641"/>
              <a:gd name="connsiteY522" fmla="*/ 755710 h 896571"/>
              <a:gd name="connsiteX523" fmla="*/ 605674 w 2597641"/>
              <a:gd name="connsiteY523" fmla="*/ 751337 h 896571"/>
              <a:gd name="connsiteX524" fmla="*/ 614990 w 2597641"/>
              <a:gd name="connsiteY524" fmla="*/ 746579 h 896571"/>
              <a:gd name="connsiteX525" fmla="*/ 618219 w 2597641"/>
              <a:gd name="connsiteY525" fmla="*/ 738020 h 896571"/>
              <a:gd name="connsiteX526" fmla="*/ 1211533 w 2597641"/>
              <a:gd name="connsiteY526" fmla="*/ 736223 h 896571"/>
              <a:gd name="connsiteX527" fmla="*/ 1216863 w 2597641"/>
              <a:gd name="connsiteY527" fmla="*/ 748011 h 896571"/>
              <a:gd name="connsiteX528" fmla="*/ 1200316 w 2597641"/>
              <a:gd name="connsiteY528" fmla="*/ 744025 h 896571"/>
              <a:gd name="connsiteX529" fmla="*/ 270594 w 2597641"/>
              <a:gd name="connsiteY529" fmla="*/ 732476 h 896571"/>
              <a:gd name="connsiteX530" fmla="*/ 272881 w 2597641"/>
              <a:gd name="connsiteY530" fmla="*/ 742364 h 896571"/>
              <a:gd name="connsiteX531" fmla="*/ 265465 w 2597641"/>
              <a:gd name="connsiteY531" fmla="*/ 744079 h 896571"/>
              <a:gd name="connsiteX532" fmla="*/ 264321 w 2597641"/>
              <a:gd name="connsiteY532" fmla="*/ 739135 h 896571"/>
              <a:gd name="connsiteX533" fmla="*/ 2187077 w 2597641"/>
              <a:gd name="connsiteY533" fmla="*/ 731969 h 896571"/>
              <a:gd name="connsiteX534" fmla="*/ 2187649 w 2597641"/>
              <a:gd name="connsiteY534" fmla="*/ 734440 h 896571"/>
              <a:gd name="connsiteX535" fmla="*/ 2192592 w 2597641"/>
              <a:gd name="connsiteY535" fmla="*/ 733297 h 896571"/>
              <a:gd name="connsiteX536" fmla="*/ 2183663 w 2597641"/>
              <a:gd name="connsiteY536" fmla="*/ 750987 h 896571"/>
              <a:gd name="connsiteX537" fmla="*/ 2173203 w 2597641"/>
              <a:gd name="connsiteY537" fmla="*/ 750802 h 896571"/>
              <a:gd name="connsiteX538" fmla="*/ 2164073 w 2597641"/>
              <a:gd name="connsiteY538" fmla="*/ 745101 h 896571"/>
              <a:gd name="connsiteX539" fmla="*/ 2173960 w 2597641"/>
              <a:gd name="connsiteY539" fmla="*/ 742814 h 896571"/>
              <a:gd name="connsiteX540" fmla="*/ 2172245 w 2597641"/>
              <a:gd name="connsiteY540" fmla="*/ 735398 h 896571"/>
              <a:gd name="connsiteX541" fmla="*/ 2187077 w 2597641"/>
              <a:gd name="connsiteY541" fmla="*/ 731969 h 896571"/>
              <a:gd name="connsiteX542" fmla="*/ 2528042 w 2597641"/>
              <a:gd name="connsiteY542" fmla="*/ 731240 h 896571"/>
              <a:gd name="connsiteX543" fmla="*/ 2539645 w 2597641"/>
              <a:gd name="connsiteY543" fmla="*/ 736369 h 896571"/>
              <a:gd name="connsiteX544" fmla="*/ 2524813 w 2597641"/>
              <a:gd name="connsiteY544" fmla="*/ 739799 h 896571"/>
              <a:gd name="connsiteX545" fmla="*/ 2528042 w 2597641"/>
              <a:gd name="connsiteY545" fmla="*/ 731240 h 896571"/>
              <a:gd name="connsiteX546" fmla="*/ 1179012 w 2597641"/>
              <a:gd name="connsiteY546" fmla="*/ 730724 h 896571"/>
              <a:gd name="connsiteX547" fmla="*/ 1179398 w 2597641"/>
              <a:gd name="connsiteY547" fmla="*/ 743655 h 896571"/>
              <a:gd name="connsiteX548" fmla="*/ 1170267 w 2597641"/>
              <a:gd name="connsiteY548" fmla="*/ 737955 h 896571"/>
              <a:gd name="connsiteX549" fmla="*/ 972872 w 2597641"/>
              <a:gd name="connsiteY549" fmla="*/ 728917 h 896571"/>
              <a:gd name="connsiteX550" fmla="*/ 974587 w 2597641"/>
              <a:gd name="connsiteY550" fmla="*/ 736333 h 896571"/>
              <a:gd name="connsiteX551" fmla="*/ 986374 w 2597641"/>
              <a:gd name="connsiteY551" fmla="*/ 731003 h 896571"/>
              <a:gd name="connsiteX552" fmla="*/ 984289 w 2597641"/>
              <a:gd name="connsiteY552" fmla="*/ 744506 h 896571"/>
              <a:gd name="connsiteX553" fmla="*/ 974586 w 2597641"/>
              <a:gd name="connsiteY553" fmla="*/ 736333 h 896571"/>
              <a:gd name="connsiteX554" fmla="*/ 964699 w 2597641"/>
              <a:gd name="connsiteY554" fmla="*/ 738620 h 896571"/>
              <a:gd name="connsiteX555" fmla="*/ 862765 w 2597641"/>
              <a:gd name="connsiteY555" fmla="*/ 725736 h 896571"/>
              <a:gd name="connsiteX556" fmla="*/ 868852 w 2597641"/>
              <a:gd name="connsiteY556" fmla="*/ 729536 h 896571"/>
              <a:gd name="connsiteX557" fmla="*/ 861436 w 2597641"/>
              <a:gd name="connsiteY557" fmla="*/ 731251 h 896571"/>
              <a:gd name="connsiteX558" fmla="*/ 102104 w 2597641"/>
              <a:gd name="connsiteY558" fmla="*/ 724567 h 896571"/>
              <a:gd name="connsiteX559" fmla="*/ 105719 w 2597641"/>
              <a:gd name="connsiteY559" fmla="*/ 728939 h 896571"/>
              <a:gd name="connsiteX560" fmla="*/ 110091 w 2597641"/>
              <a:gd name="connsiteY560" fmla="*/ 725324 h 896571"/>
              <a:gd name="connsiteX561" fmla="*/ 125309 w 2597641"/>
              <a:gd name="connsiteY561" fmla="*/ 734825 h 896571"/>
              <a:gd name="connsiteX562" fmla="*/ 111435 w 2597641"/>
              <a:gd name="connsiteY562" fmla="*/ 753658 h 896571"/>
              <a:gd name="connsiteX563" fmla="*/ 106491 w 2597641"/>
              <a:gd name="connsiteY563" fmla="*/ 754801 h 896571"/>
              <a:gd name="connsiteX564" fmla="*/ 95460 w 2597641"/>
              <a:gd name="connsiteY564" fmla="*/ 752144 h 896571"/>
              <a:gd name="connsiteX565" fmla="*/ 81957 w 2597641"/>
              <a:gd name="connsiteY565" fmla="*/ 750059 h 896571"/>
              <a:gd name="connsiteX566" fmla="*/ 73028 w 2597641"/>
              <a:gd name="connsiteY566" fmla="*/ 767748 h 896571"/>
              <a:gd name="connsiteX567" fmla="*/ 67513 w 2597641"/>
              <a:gd name="connsiteY567" fmla="*/ 766419 h 896571"/>
              <a:gd name="connsiteX568" fmla="*/ 63712 w 2597641"/>
              <a:gd name="connsiteY568" fmla="*/ 772506 h 896571"/>
              <a:gd name="connsiteX569" fmla="*/ 55153 w 2597641"/>
              <a:gd name="connsiteY569" fmla="*/ 769278 h 896571"/>
              <a:gd name="connsiteX570" fmla="*/ 56296 w 2597641"/>
              <a:gd name="connsiteY570" fmla="*/ 774221 h 896571"/>
              <a:gd name="connsiteX571" fmla="*/ 50781 w 2597641"/>
              <a:gd name="connsiteY571" fmla="*/ 772893 h 896571"/>
              <a:gd name="connsiteX572" fmla="*/ 43937 w 2597641"/>
              <a:gd name="connsiteY572" fmla="*/ 777080 h 896571"/>
              <a:gd name="connsiteX573" fmla="*/ 42222 w 2597641"/>
              <a:gd name="connsiteY573" fmla="*/ 769664 h 896571"/>
              <a:gd name="connsiteX574" fmla="*/ 47165 w 2597641"/>
              <a:gd name="connsiteY574" fmla="*/ 768521 h 896571"/>
              <a:gd name="connsiteX575" fmla="*/ 46022 w 2597641"/>
              <a:gd name="connsiteY575" fmla="*/ 763577 h 896571"/>
              <a:gd name="connsiteX576" fmla="*/ 50966 w 2597641"/>
              <a:gd name="connsiteY576" fmla="*/ 762433 h 896571"/>
              <a:gd name="connsiteX577" fmla="*/ 48108 w 2597641"/>
              <a:gd name="connsiteY577" fmla="*/ 750074 h 896571"/>
              <a:gd name="connsiteX578" fmla="*/ 53623 w 2597641"/>
              <a:gd name="connsiteY578" fmla="*/ 751403 h 896571"/>
              <a:gd name="connsiteX579" fmla="*/ 57996 w 2597641"/>
              <a:gd name="connsiteY579" fmla="*/ 747788 h 896571"/>
              <a:gd name="connsiteX580" fmla="*/ 72827 w 2597641"/>
              <a:gd name="connsiteY580" fmla="*/ 744358 h 896571"/>
              <a:gd name="connsiteX581" fmla="*/ 89373 w 2597641"/>
              <a:gd name="connsiteY581" fmla="*/ 748344 h 896571"/>
              <a:gd name="connsiteX582" fmla="*/ 73012 w 2597641"/>
              <a:gd name="connsiteY582" fmla="*/ 733899 h 896571"/>
              <a:gd name="connsiteX583" fmla="*/ 91459 w 2597641"/>
              <a:gd name="connsiteY583" fmla="*/ 734841 h 896571"/>
              <a:gd name="connsiteX584" fmla="*/ 94689 w 2597641"/>
              <a:gd name="connsiteY584" fmla="*/ 726282 h 896571"/>
              <a:gd name="connsiteX585" fmla="*/ 102104 w 2597641"/>
              <a:gd name="connsiteY585" fmla="*/ 724567 h 896571"/>
              <a:gd name="connsiteX586" fmla="*/ 2143525 w 2597641"/>
              <a:gd name="connsiteY586" fmla="*/ 723811 h 896571"/>
              <a:gd name="connsiteX587" fmla="*/ 2145240 w 2597641"/>
              <a:gd name="connsiteY587" fmla="*/ 731227 h 896571"/>
              <a:gd name="connsiteX588" fmla="*/ 2138581 w 2597641"/>
              <a:gd name="connsiteY588" fmla="*/ 724955 h 896571"/>
              <a:gd name="connsiteX589" fmla="*/ 1197643 w 2597641"/>
              <a:gd name="connsiteY589" fmla="*/ 721207 h 896571"/>
              <a:gd name="connsiteX590" fmla="*/ 1200687 w 2597641"/>
              <a:gd name="connsiteY590" fmla="*/ 723107 h 896571"/>
              <a:gd name="connsiteX591" fmla="*/ 1199930 w 2597641"/>
              <a:gd name="connsiteY591" fmla="*/ 731095 h 896571"/>
              <a:gd name="connsiteX592" fmla="*/ 1188327 w 2597641"/>
              <a:gd name="connsiteY592" fmla="*/ 725966 h 896571"/>
              <a:gd name="connsiteX593" fmla="*/ 540742 w 2597641"/>
              <a:gd name="connsiteY593" fmla="*/ 721107 h 896571"/>
              <a:gd name="connsiteX594" fmla="*/ 540816 w 2597641"/>
              <a:gd name="connsiteY594" fmla="*/ 721782 h 896571"/>
              <a:gd name="connsiteX595" fmla="*/ 539848 w 2597641"/>
              <a:gd name="connsiteY595" fmla="*/ 721111 h 896571"/>
              <a:gd name="connsiteX596" fmla="*/ 2585466 w 2597641"/>
              <a:gd name="connsiteY596" fmla="*/ 720564 h 896571"/>
              <a:gd name="connsiteX597" fmla="*/ 2597641 w 2597641"/>
              <a:gd name="connsiteY597" fmla="*/ 728165 h 896571"/>
              <a:gd name="connsiteX598" fmla="*/ 2594412 w 2597641"/>
              <a:gd name="connsiteY598" fmla="*/ 736724 h 896571"/>
              <a:gd name="connsiteX599" fmla="*/ 2586997 w 2597641"/>
              <a:gd name="connsiteY599" fmla="*/ 738439 h 896571"/>
              <a:gd name="connsiteX600" fmla="*/ 2585282 w 2597641"/>
              <a:gd name="connsiteY600" fmla="*/ 731024 h 896571"/>
              <a:gd name="connsiteX601" fmla="*/ 2585466 w 2597641"/>
              <a:gd name="connsiteY601" fmla="*/ 720564 h 896571"/>
              <a:gd name="connsiteX602" fmla="*/ 1082593 w 2597641"/>
              <a:gd name="connsiteY602" fmla="*/ 719169 h 896571"/>
              <a:gd name="connsiteX603" fmla="*/ 1092295 w 2597641"/>
              <a:gd name="connsiteY603" fmla="*/ 727341 h 896571"/>
              <a:gd name="connsiteX604" fmla="*/ 1086023 w 2597641"/>
              <a:gd name="connsiteY604" fmla="*/ 734000 h 896571"/>
              <a:gd name="connsiteX605" fmla="*/ 678872 w 2597641"/>
              <a:gd name="connsiteY605" fmla="*/ 718785 h 896571"/>
              <a:gd name="connsiteX606" fmla="*/ 678686 w 2597641"/>
              <a:gd name="connsiteY606" fmla="*/ 729244 h 896571"/>
              <a:gd name="connsiteX607" fmla="*/ 672599 w 2597641"/>
              <a:gd name="connsiteY607" fmla="*/ 725444 h 896571"/>
              <a:gd name="connsiteX608" fmla="*/ 2368869 w 2597641"/>
              <a:gd name="connsiteY608" fmla="*/ 718573 h 896571"/>
              <a:gd name="connsiteX609" fmla="*/ 2368683 w 2597641"/>
              <a:gd name="connsiteY609" fmla="*/ 729031 h 896571"/>
              <a:gd name="connsiteX610" fmla="*/ 2363167 w 2597641"/>
              <a:gd name="connsiteY610" fmla="*/ 727704 h 896571"/>
              <a:gd name="connsiteX611" fmla="*/ 2367540 w 2597641"/>
              <a:gd name="connsiteY611" fmla="*/ 724088 h 896571"/>
              <a:gd name="connsiteX612" fmla="*/ 2366335 w 2597641"/>
              <a:gd name="connsiteY612" fmla="*/ 722632 h 896571"/>
              <a:gd name="connsiteX613" fmla="*/ 72055 w 2597641"/>
              <a:gd name="connsiteY613" fmla="*/ 718496 h 896571"/>
              <a:gd name="connsiteX614" fmla="*/ 83658 w 2597641"/>
              <a:gd name="connsiteY614" fmla="*/ 723625 h 896571"/>
              <a:gd name="connsiteX615" fmla="*/ 70726 w 2597641"/>
              <a:gd name="connsiteY615" fmla="*/ 724011 h 896571"/>
              <a:gd name="connsiteX616" fmla="*/ 535487 w 2597641"/>
              <a:gd name="connsiteY616" fmla="*/ 718091 h 896571"/>
              <a:gd name="connsiteX617" fmla="*/ 539848 w 2597641"/>
              <a:gd name="connsiteY617" fmla="*/ 721111 h 896571"/>
              <a:gd name="connsiteX618" fmla="*/ 542718 w 2597641"/>
              <a:gd name="connsiteY618" fmla="*/ 726835 h 896571"/>
              <a:gd name="connsiteX619" fmla="*/ 547090 w 2597641"/>
              <a:gd name="connsiteY619" fmla="*/ 723220 h 896571"/>
              <a:gd name="connsiteX620" fmla="*/ 551849 w 2597641"/>
              <a:gd name="connsiteY620" fmla="*/ 732536 h 896571"/>
              <a:gd name="connsiteX621" fmla="*/ 549191 w 2597641"/>
              <a:gd name="connsiteY621" fmla="*/ 743566 h 896571"/>
              <a:gd name="connsiteX622" fmla="*/ 545962 w 2597641"/>
              <a:gd name="connsiteY622" fmla="*/ 752125 h 896571"/>
              <a:gd name="connsiteX623" fmla="*/ 541018 w 2597641"/>
              <a:gd name="connsiteY623" fmla="*/ 753269 h 896571"/>
              <a:gd name="connsiteX624" fmla="*/ 538546 w 2597641"/>
              <a:gd name="connsiteY624" fmla="*/ 753840 h 896571"/>
              <a:gd name="connsiteX625" fmla="*/ 533603 w 2597641"/>
              <a:gd name="connsiteY625" fmla="*/ 754984 h 896571"/>
              <a:gd name="connsiteX626" fmla="*/ 529231 w 2597641"/>
              <a:gd name="connsiteY626" fmla="*/ 758599 h 896571"/>
              <a:gd name="connsiteX627" fmla="*/ 520672 w 2597641"/>
              <a:gd name="connsiteY627" fmla="*/ 755370 h 896571"/>
              <a:gd name="connsiteX628" fmla="*/ 516299 w 2597641"/>
              <a:gd name="connsiteY628" fmla="*/ 758985 h 896571"/>
              <a:gd name="connsiteX629" fmla="*/ 534561 w 2597641"/>
              <a:gd name="connsiteY629" fmla="*/ 770386 h 896571"/>
              <a:gd name="connsiteX630" fmla="*/ 541404 w 2597641"/>
              <a:gd name="connsiteY630" fmla="*/ 766200 h 896571"/>
              <a:gd name="connsiteX631" fmla="*/ 581156 w 2597641"/>
              <a:gd name="connsiteY631" fmla="*/ 780444 h 896571"/>
              <a:gd name="connsiteX632" fmla="*/ 579827 w 2597641"/>
              <a:gd name="connsiteY632" fmla="*/ 785959 h 896571"/>
              <a:gd name="connsiteX633" fmla="*/ 588386 w 2597641"/>
              <a:gd name="connsiteY633" fmla="*/ 789188 h 896571"/>
              <a:gd name="connsiteX634" fmla="*/ 590101 w 2597641"/>
              <a:gd name="connsiteY634" fmla="*/ 796603 h 896571"/>
              <a:gd name="connsiteX635" fmla="*/ 595617 w 2597641"/>
              <a:gd name="connsiteY635" fmla="*/ 797932 h 896571"/>
              <a:gd name="connsiteX636" fmla="*/ 599804 w 2597641"/>
              <a:gd name="connsiteY636" fmla="*/ 804776 h 896571"/>
              <a:gd name="connsiteX637" fmla="*/ 601333 w 2597641"/>
              <a:gd name="connsiteY637" fmla="*/ 822651 h 896571"/>
              <a:gd name="connsiteX638" fmla="*/ 611607 w 2597641"/>
              <a:gd name="connsiteY638" fmla="*/ 833296 h 896571"/>
              <a:gd name="connsiteX639" fmla="*/ 596405 w 2597641"/>
              <a:gd name="connsiteY639" fmla="*/ 857644 h 896571"/>
              <a:gd name="connsiteX640" fmla="*/ 598120 w 2597641"/>
              <a:gd name="connsiteY640" fmla="*/ 865059 h 896571"/>
              <a:gd name="connsiteX641" fmla="*/ 586904 w 2597641"/>
              <a:gd name="connsiteY641" fmla="*/ 872861 h 896571"/>
              <a:gd name="connsiteX642" fmla="*/ 579488 w 2597641"/>
              <a:gd name="connsiteY642" fmla="*/ 874576 h 896571"/>
              <a:gd name="connsiteX643" fmla="*/ 569415 w 2597641"/>
              <a:gd name="connsiteY643" fmla="*/ 887322 h 896571"/>
              <a:gd name="connsiteX644" fmla="*/ 563900 w 2597641"/>
              <a:gd name="connsiteY644" fmla="*/ 885993 h 896571"/>
              <a:gd name="connsiteX645" fmla="*/ 557056 w 2597641"/>
              <a:gd name="connsiteY645" fmla="*/ 890180 h 896571"/>
              <a:gd name="connsiteX646" fmla="*/ 551540 w 2597641"/>
              <a:gd name="connsiteY646" fmla="*/ 888851 h 896571"/>
              <a:gd name="connsiteX647" fmla="*/ 546596 w 2597641"/>
              <a:gd name="connsiteY647" fmla="*/ 889994 h 896571"/>
              <a:gd name="connsiteX648" fmla="*/ 539752 w 2597641"/>
              <a:gd name="connsiteY648" fmla="*/ 894181 h 896571"/>
              <a:gd name="connsiteX649" fmla="*/ 531194 w 2597641"/>
              <a:gd name="connsiteY649" fmla="*/ 890952 h 896571"/>
              <a:gd name="connsiteX650" fmla="*/ 526250 w 2597641"/>
              <a:gd name="connsiteY650" fmla="*/ 892096 h 896571"/>
              <a:gd name="connsiteX651" fmla="*/ 501330 w 2597641"/>
              <a:gd name="connsiteY651" fmla="*/ 874422 h 896571"/>
              <a:gd name="connsiteX652" fmla="*/ 487256 w 2597641"/>
              <a:gd name="connsiteY652" fmla="*/ 869865 h 896571"/>
              <a:gd name="connsiteX653" fmla="*/ 473567 w 2597641"/>
              <a:gd name="connsiteY653" fmla="*/ 878238 h 896571"/>
              <a:gd name="connsiteX654" fmla="*/ 468052 w 2597641"/>
              <a:gd name="connsiteY654" fmla="*/ 876909 h 896571"/>
              <a:gd name="connsiteX655" fmla="*/ 463109 w 2597641"/>
              <a:gd name="connsiteY655" fmla="*/ 878053 h 896571"/>
              <a:gd name="connsiteX656" fmla="*/ 455693 w 2597641"/>
              <a:gd name="connsiteY656" fmla="*/ 879768 h 896571"/>
              <a:gd name="connsiteX657" fmla="*/ 450749 w 2597641"/>
              <a:gd name="connsiteY657" fmla="*/ 880911 h 896571"/>
              <a:gd name="connsiteX658" fmla="*/ 442947 w 2597641"/>
              <a:gd name="connsiteY658" fmla="*/ 869695 h 896571"/>
              <a:gd name="connsiteX659" fmla="*/ 454920 w 2597641"/>
              <a:gd name="connsiteY659" fmla="*/ 853906 h 896571"/>
              <a:gd name="connsiteX660" fmla="*/ 475838 w 2597641"/>
              <a:gd name="connsiteY660" fmla="*/ 854276 h 896571"/>
              <a:gd name="connsiteX661" fmla="*/ 470508 w 2597641"/>
              <a:gd name="connsiteY661" fmla="*/ 842489 h 896571"/>
              <a:gd name="connsiteX662" fmla="*/ 472765 w 2597641"/>
              <a:gd name="connsiteY662" fmla="*/ 838097 h 896571"/>
              <a:gd name="connsiteX663" fmla="*/ 476781 w 2597641"/>
              <a:gd name="connsiteY663" fmla="*/ 835830 h 896571"/>
              <a:gd name="connsiteX664" fmla="*/ 477723 w 2597641"/>
              <a:gd name="connsiteY664" fmla="*/ 817383 h 896571"/>
              <a:gd name="connsiteX665" fmla="*/ 477152 w 2597641"/>
              <a:gd name="connsiteY665" fmla="*/ 814911 h 896571"/>
              <a:gd name="connsiteX666" fmla="*/ 476008 w 2597641"/>
              <a:gd name="connsiteY666" fmla="*/ 809968 h 896571"/>
              <a:gd name="connsiteX667" fmla="*/ 483609 w 2597641"/>
              <a:gd name="connsiteY667" fmla="*/ 797794 h 896571"/>
              <a:gd name="connsiteX668" fmla="*/ 481894 w 2597641"/>
              <a:gd name="connsiteY668" fmla="*/ 790378 h 896571"/>
              <a:gd name="connsiteX669" fmla="*/ 488166 w 2597641"/>
              <a:gd name="connsiteY669" fmla="*/ 783719 h 896571"/>
              <a:gd name="connsiteX670" fmla="*/ 488924 w 2597641"/>
              <a:gd name="connsiteY670" fmla="*/ 775733 h 896571"/>
              <a:gd name="connsiteX671" fmla="*/ 496911 w 2597641"/>
              <a:gd name="connsiteY671" fmla="*/ 776490 h 896571"/>
              <a:gd name="connsiteX672" fmla="*/ 503755 w 2597641"/>
              <a:gd name="connsiteY672" fmla="*/ 772303 h 896571"/>
              <a:gd name="connsiteX673" fmla="*/ 495381 w 2597641"/>
              <a:gd name="connsiteY673" fmla="*/ 758614 h 896571"/>
              <a:gd name="connsiteX674" fmla="*/ 494238 w 2597641"/>
              <a:gd name="connsiteY674" fmla="*/ 753670 h 896571"/>
              <a:gd name="connsiteX675" fmla="*/ 501268 w 2597641"/>
              <a:gd name="connsiteY675" fmla="*/ 739025 h 896571"/>
              <a:gd name="connsiteX676" fmla="*/ 509255 w 2597641"/>
              <a:gd name="connsiteY676" fmla="*/ 739782 h 896571"/>
              <a:gd name="connsiteX677" fmla="*/ 513627 w 2597641"/>
              <a:gd name="connsiteY677" fmla="*/ 736167 h 896571"/>
              <a:gd name="connsiteX678" fmla="*/ 506396 w 2597641"/>
              <a:gd name="connsiteY678" fmla="*/ 727422 h 896571"/>
              <a:gd name="connsiteX679" fmla="*/ 517613 w 2597641"/>
              <a:gd name="connsiteY679" fmla="*/ 719620 h 896571"/>
              <a:gd name="connsiteX680" fmla="*/ 531115 w 2597641"/>
              <a:gd name="connsiteY680" fmla="*/ 721706 h 896571"/>
              <a:gd name="connsiteX681" fmla="*/ 1202016 w 2597641"/>
              <a:gd name="connsiteY681" fmla="*/ 717592 h 896571"/>
              <a:gd name="connsiteX682" fmla="*/ 1210575 w 2597641"/>
              <a:gd name="connsiteY682" fmla="*/ 720821 h 896571"/>
              <a:gd name="connsiteX683" fmla="*/ 1203731 w 2597641"/>
              <a:gd name="connsiteY683" fmla="*/ 725008 h 896571"/>
              <a:gd name="connsiteX684" fmla="*/ 2170716 w 2597641"/>
              <a:gd name="connsiteY684" fmla="*/ 717523 h 896571"/>
              <a:gd name="connsiteX685" fmla="*/ 2176803 w 2597641"/>
              <a:gd name="connsiteY685" fmla="*/ 721324 h 896571"/>
              <a:gd name="connsiteX686" fmla="*/ 2171859 w 2597641"/>
              <a:gd name="connsiteY686" fmla="*/ 722467 h 896571"/>
              <a:gd name="connsiteX687" fmla="*/ 1178053 w 2597641"/>
              <a:gd name="connsiteY687" fmla="*/ 715321 h 896571"/>
              <a:gd name="connsiteX688" fmla="*/ 1184712 w 2597641"/>
              <a:gd name="connsiteY688" fmla="*/ 721593 h 896571"/>
              <a:gd name="connsiteX689" fmla="*/ 1180340 w 2597641"/>
              <a:gd name="connsiteY689" fmla="*/ 725209 h 896571"/>
              <a:gd name="connsiteX690" fmla="*/ 1177296 w 2597641"/>
              <a:gd name="connsiteY690" fmla="*/ 723308 h 896571"/>
              <a:gd name="connsiteX691" fmla="*/ 1235293 w 2597641"/>
              <a:gd name="connsiteY691" fmla="*/ 715105 h 896571"/>
              <a:gd name="connsiteX692" fmla="*/ 1237579 w 2597641"/>
              <a:gd name="connsiteY692" fmla="*/ 724992 h 896571"/>
              <a:gd name="connsiteX693" fmla="*/ 1241380 w 2597641"/>
              <a:gd name="connsiteY693" fmla="*/ 718905 h 896571"/>
              <a:gd name="connsiteX694" fmla="*/ 714050 w 2597641"/>
              <a:gd name="connsiteY694" fmla="*/ 713254 h 896571"/>
              <a:gd name="connsiteX695" fmla="*/ 717480 w 2597641"/>
              <a:gd name="connsiteY695" fmla="*/ 728086 h 896571"/>
              <a:gd name="connsiteX696" fmla="*/ 702077 w 2597641"/>
              <a:gd name="connsiteY696" fmla="*/ 729044 h 896571"/>
              <a:gd name="connsiteX697" fmla="*/ 700362 w 2597641"/>
              <a:gd name="connsiteY697" fmla="*/ 721628 h 896571"/>
              <a:gd name="connsiteX698" fmla="*/ 704734 w 2597641"/>
              <a:gd name="connsiteY698" fmla="*/ 718013 h 896571"/>
              <a:gd name="connsiteX699" fmla="*/ 785444 w 2597641"/>
              <a:gd name="connsiteY699" fmla="*/ 711992 h 896571"/>
              <a:gd name="connsiteX700" fmla="*/ 785808 w 2597641"/>
              <a:gd name="connsiteY700" fmla="*/ 712651 h 896571"/>
              <a:gd name="connsiteX701" fmla="*/ 785219 w 2597641"/>
              <a:gd name="connsiteY701" fmla="*/ 712746 h 896571"/>
              <a:gd name="connsiteX702" fmla="*/ 1229206 w 2597641"/>
              <a:gd name="connsiteY702" fmla="*/ 711304 h 896571"/>
              <a:gd name="connsiteX703" fmla="*/ 1230921 w 2597641"/>
              <a:gd name="connsiteY703" fmla="*/ 718720 h 896571"/>
              <a:gd name="connsiteX704" fmla="*/ 1224262 w 2597641"/>
              <a:gd name="connsiteY704" fmla="*/ 712447 h 896571"/>
              <a:gd name="connsiteX705" fmla="*/ 1163979 w 2597641"/>
              <a:gd name="connsiteY705" fmla="*/ 710763 h 896571"/>
              <a:gd name="connsiteX706" fmla="*/ 1173110 w 2597641"/>
              <a:gd name="connsiteY706" fmla="*/ 716464 h 896571"/>
              <a:gd name="connsiteX707" fmla="*/ 1166266 w 2597641"/>
              <a:gd name="connsiteY707" fmla="*/ 720651 h 896571"/>
              <a:gd name="connsiteX708" fmla="*/ 1269899 w 2597641"/>
              <a:gd name="connsiteY708" fmla="*/ 707102 h 896571"/>
              <a:gd name="connsiteX709" fmla="*/ 1271614 w 2597641"/>
              <a:gd name="connsiteY709" fmla="*/ 714517 h 896571"/>
              <a:gd name="connsiteX710" fmla="*/ 1275986 w 2597641"/>
              <a:gd name="connsiteY710" fmla="*/ 710902 h 896571"/>
              <a:gd name="connsiteX711" fmla="*/ 789922 w 2597641"/>
              <a:gd name="connsiteY711" fmla="*/ 703520 h 896571"/>
              <a:gd name="connsiteX712" fmla="*/ 791637 w 2597641"/>
              <a:gd name="connsiteY712" fmla="*/ 710936 h 896571"/>
              <a:gd name="connsiteX713" fmla="*/ 785700 w 2597641"/>
              <a:gd name="connsiteY713" fmla="*/ 711129 h 896571"/>
              <a:gd name="connsiteX714" fmla="*/ 785444 w 2597641"/>
              <a:gd name="connsiteY714" fmla="*/ 711992 h 896571"/>
              <a:gd name="connsiteX715" fmla="*/ 783078 w 2597641"/>
              <a:gd name="connsiteY715" fmla="*/ 707707 h 896571"/>
              <a:gd name="connsiteX716" fmla="*/ 555447 w 2597641"/>
              <a:gd name="connsiteY716" fmla="*/ 703058 h 896571"/>
              <a:gd name="connsiteX717" fmla="*/ 552218 w 2597641"/>
              <a:gd name="connsiteY717" fmla="*/ 711617 h 896571"/>
              <a:gd name="connsiteX718" fmla="*/ 550503 w 2597641"/>
              <a:gd name="connsiteY718" fmla="*/ 704201 h 896571"/>
              <a:gd name="connsiteX719" fmla="*/ 930263 w 2597641"/>
              <a:gd name="connsiteY719" fmla="*/ 702315 h 896571"/>
              <a:gd name="connsiteX720" fmla="*/ 931978 w 2597641"/>
              <a:gd name="connsiteY720" fmla="*/ 709730 h 896571"/>
              <a:gd name="connsiteX721" fmla="*/ 925891 w 2597641"/>
              <a:gd name="connsiteY721" fmla="*/ 705930 h 896571"/>
              <a:gd name="connsiteX722" fmla="*/ 922275 w 2597641"/>
              <a:gd name="connsiteY722" fmla="*/ 701558 h 896571"/>
              <a:gd name="connsiteX723" fmla="*/ 919618 w 2597641"/>
              <a:gd name="connsiteY723" fmla="*/ 712589 h 896571"/>
              <a:gd name="connsiteX724" fmla="*/ 908015 w 2597641"/>
              <a:gd name="connsiteY724" fmla="*/ 707460 h 896571"/>
              <a:gd name="connsiteX725" fmla="*/ 2208551 w 2597641"/>
              <a:gd name="connsiteY725" fmla="*/ 700962 h 896571"/>
              <a:gd name="connsiteX726" fmla="*/ 2215210 w 2597641"/>
              <a:gd name="connsiteY726" fmla="*/ 707234 h 896571"/>
              <a:gd name="connsiteX727" fmla="*/ 2210838 w 2597641"/>
              <a:gd name="connsiteY727" fmla="*/ 710850 h 896571"/>
              <a:gd name="connsiteX728" fmla="*/ 497636 w 2597641"/>
              <a:gd name="connsiteY728" fmla="*/ 700803 h 896571"/>
              <a:gd name="connsiteX729" fmla="*/ 506195 w 2597641"/>
              <a:gd name="connsiteY729" fmla="*/ 704032 h 896571"/>
              <a:gd name="connsiteX730" fmla="*/ 502395 w 2597641"/>
              <a:gd name="connsiteY730" fmla="*/ 710119 h 896571"/>
              <a:gd name="connsiteX731" fmla="*/ 1132787 w 2597641"/>
              <a:gd name="connsiteY731" fmla="*/ 699748 h 896571"/>
              <a:gd name="connsiteX732" fmla="*/ 1143061 w 2597641"/>
              <a:gd name="connsiteY732" fmla="*/ 710393 h 896571"/>
              <a:gd name="connsiteX733" fmla="*/ 1130130 w 2597641"/>
              <a:gd name="connsiteY733" fmla="*/ 710779 h 896571"/>
              <a:gd name="connsiteX734" fmla="*/ 2518139 w 2597641"/>
              <a:gd name="connsiteY734" fmla="*/ 699677 h 896571"/>
              <a:gd name="connsiteX735" fmla="*/ 2529741 w 2597641"/>
              <a:gd name="connsiteY735" fmla="*/ 704806 h 896571"/>
              <a:gd name="connsiteX736" fmla="*/ 2526513 w 2597641"/>
              <a:gd name="connsiteY736" fmla="*/ 713365 h 896571"/>
              <a:gd name="connsiteX737" fmla="*/ 2518525 w 2597641"/>
              <a:gd name="connsiteY737" fmla="*/ 712608 h 896571"/>
              <a:gd name="connsiteX738" fmla="*/ 1210373 w 2597641"/>
              <a:gd name="connsiteY738" fmla="*/ 697431 h 896571"/>
              <a:gd name="connsiteX739" fmla="*/ 1215889 w 2597641"/>
              <a:gd name="connsiteY739" fmla="*/ 698759 h 896571"/>
              <a:gd name="connsiteX740" fmla="*/ 1212088 w 2597641"/>
              <a:gd name="connsiteY740" fmla="*/ 704847 h 896571"/>
              <a:gd name="connsiteX741" fmla="*/ 944522 w 2597641"/>
              <a:gd name="connsiteY741" fmla="*/ 696413 h 896571"/>
              <a:gd name="connsiteX742" fmla="*/ 959168 w 2597641"/>
              <a:gd name="connsiteY742" fmla="*/ 703442 h 896571"/>
              <a:gd name="connsiteX743" fmla="*/ 946052 w 2597641"/>
              <a:gd name="connsiteY743" fmla="*/ 714288 h 896571"/>
              <a:gd name="connsiteX744" fmla="*/ 957654 w 2597641"/>
              <a:gd name="connsiteY744" fmla="*/ 719417 h 896571"/>
              <a:gd name="connsiteX745" fmla="*/ 961841 w 2597641"/>
              <a:gd name="connsiteY745" fmla="*/ 726261 h 896571"/>
              <a:gd name="connsiteX746" fmla="*/ 959756 w 2597641"/>
              <a:gd name="connsiteY746" fmla="*/ 739764 h 896571"/>
              <a:gd name="connsiteX747" fmla="*/ 960899 w 2597641"/>
              <a:gd name="connsiteY747" fmla="*/ 744708 h 896571"/>
              <a:gd name="connsiteX748" fmla="*/ 949682 w 2597641"/>
              <a:gd name="connsiteY748" fmla="*/ 752509 h 896571"/>
              <a:gd name="connsiteX749" fmla="*/ 941696 w 2597641"/>
              <a:gd name="connsiteY749" fmla="*/ 751753 h 896571"/>
              <a:gd name="connsiteX750" fmla="*/ 933708 w 2597641"/>
              <a:gd name="connsiteY750" fmla="*/ 750996 h 896571"/>
              <a:gd name="connsiteX751" fmla="*/ 920962 w 2597641"/>
              <a:gd name="connsiteY751" fmla="*/ 740923 h 896571"/>
              <a:gd name="connsiteX752" fmla="*/ 922291 w 2597641"/>
              <a:gd name="connsiteY752" fmla="*/ 735407 h 896571"/>
              <a:gd name="connsiteX753" fmla="*/ 918676 w 2597641"/>
              <a:gd name="connsiteY753" fmla="*/ 731035 h 896571"/>
              <a:gd name="connsiteX754" fmla="*/ 927606 w 2597641"/>
              <a:gd name="connsiteY754" fmla="*/ 713346 h 896571"/>
              <a:gd name="connsiteX755" fmla="*/ 935593 w 2597641"/>
              <a:gd name="connsiteY755" fmla="*/ 714103 h 896571"/>
              <a:gd name="connsiteX756" fmla="*/ 941865 w 2597641"/>
              <a:gd name="connsiteY756" fmla="*/ 707444 h 896571"/>
              <a:gd name="connsiteX757" fmla="*/ 938250 w 2597641"/>
              <a:gd name="connsiteY757" fmla="*/ 703072 h 896571"/>
              <a:gd name="connsiteX758" fmla="*/ 944522 w 2597641"/>
              <a:gd name="connsiteY758" fmla="*/ 696413 h 896571"/>
              <a:gd name="connsiteX759" fmla="*/ 173402 w 2597641"/>
              <a:gd name="connsiteY759" fmla="*/ 695058 h 896571"/>
              <a:gd name="connsiteX760" fmla="*/ 191664 w 2597641"/>
              <a:gd name="connsiteY760" fmla="*/ 706460 h 896571"/>
              <a:gd name="connsiteX761" fmla="*/ 185391 w 2597641"/>
              <a:gd name="connsiteY761" fmla="*/ 713119 h 896571"/>
              <a:gd name="connsiteX762" fmla="*/ 175504 w 2597641"/>
              <a:gd name="connsiteY762" fmla="*/ 715406 h 896571"/>
              <a:gd name="connsiteX763" fmla="*/ 169988 w 2597641"/>
              <a:gd name="connsiteY763" fmla="*/ 714077 h 896571"/>
              <a:gd name="connsiteX764" fmla="*/ 158201 w 2597641"/>
              <a:gd name="connsiteY764" fmla="*/ 719407 h 896571"/>
              <a:gd name="connsiteX765" fmla="*/ 146598 w 2597641"/>
              <a:gd name="connsiteY765" fmla="*/ 714278 h 896571"/>
              <a:gd name="connsiteX766" fmla="*/ 152299 w 2597641"/>
              <a:gd name="connsiteY766" fmla="*/ 705147 h 896571"/>
              <a:gd name="connsiteX767" fmla="*/ 165802 w 2597641"/>
              <a:gd name="connsiteY767" fmla="*/ 707233 h 896571"/>
              <a:gd name="connsiteX768" fmla="*/ 163515 w 2597641"/>
              <a:gd name="connsiteY768" fmla="*/ 697345 h 896571"/>
              <a:gd name="connsiteX769" fmla="*/ 169030 w 2597641"/>
              <a:gd name="connsiteY769" fmla="*/ 698674 h 896571"/>
              <a:gd name="connsiteX770" fmla="*/ 2544593 w 2597641"/>
              <a:gd name="connsiteY770" fmla="*/ 691607 h 896571"/>
              <a:gd name="connsiteX771" fmla="*/ 2552746 w 2597641"/>
              <a:gd name="connsiteY771" fmla="*/ 691675 h 896571"/>
              <a:gd name="connsiteX772" fmla="*/ 2554461 w 2597641"/>
              <a:gd name="connsiteY772" fmla="*/ 699090 h 896571"/>
              <a:gd name="connsiteX773" fmla="*/ 2544573 w 2597641"/>
              <a:gd name="connsiteY773" fmla="*/ 701377 h 896571"/>
              <a:gd name="connsiteX774" fmla="*/ 2544593 w 2597641"/>
              <a:gd name="connsiteY774" fmla="*/ 691607 h 896571"/>
              <a:gd name="connsiteX775" fmla="*/ 2208165 w 2597641"/>
              <a:gd name="connsiteY775" fmla="*/ 688030 h 896571"/>
              <a:gd name="connsiteX776" fmla="*/ 2203036 w 2597641"/>
              <a:gd name="connsiteY776" fmla="*/ 699633 h 896571"/>
              <a:gd name="connsiteX777" fmla="*/ 2192576 w 2597641"/>
              <a:gd name="connsiteY777" fmla="*/ 699448 h 896571"/>
              <a:gd name="connsiteX778" fmla="*/ 2192762 w 2597641"/>
              <a:gd name="connsiteY778" fmla="*/ 688988 h 896571"/>
              <a:gd name="connsiteX779" fmla="*/ 1030852 w 2597641"/>
              <a:gd name="connsiteY779" fmla="*/ 686864 h 896571"/>
              <a:gd name="connsiteX780" fmla="*/ 1036183 w 2597641"/>
              <a:gd name="connsiteY780" fmla="*/ 698652 h 896571"/>
              <a:gd name="connsiteX781" fmla="*/ 1025152 w 2597641"/>
              <a:gd name="connsiteY781" fmla="*/ 695995 h 896571"/>
              <a:gd name="connsiteX782" fmla="*/ 1103495 w 2597641"/>
              <a:gd name="connsiteY782" fmla="*/ 685690 h 896571"/>
              <a:gd name="connsiteX783" fmla="*/ 1117569 w 2597641"/>
              <a:gd name="connsiteY783" fmla="*/ 690248 h 896571"/>
              <a:gd name="connsiteX784" fmla="*/ 1122900 w 2597641"/>
              <a:gd name="connsiteY784" fmla="*/ 702036 h 896571"/>
              <a:gd name="connsiteX785" fmla="*/ 1111111 w 2597641"/>
              <a:gd name="connsiteY785" fmla="*/ 707365 h 896571"/>
              <a:gd name="connsiteX786" fmla="*/ 1112826 w 2597641"/>
              <a:gd name="connsiteY786" fmla="*/ 714781 h 896571"/>
              <a:gd name="connsiteX787" fmla="*/ 1101223 w 2597641"/>
              <a:gd name="connsiteY787" fmla="*/ 709652 h 896571"/>
              <a:gd name="connsiteX788" fmla="*/ 1091521 w 2597641"/>
              <a:gd name="connsiteY788" fmla="*/ 701480 h 896571"/>
              <a:gd name="connsiteX789" fmla="*/ 1088292 w 2597641"/>
              <a:gd name="connsiteY789" fmla="*/ 710039 h 896571"/>
              <a:gd name="connsiteX790" fmla="*/ 1073461 w 2597641"/>
              <a:gd name="connsiteY790" fmla="*/ 713469 h 896571"/>
              <a:gd name="connsiteX791" fmla="*/ 1069846 w 2597641"/>
              <a:gd name="connsiteY791" fmla="*/ 709096 h 896571"/>
              <a:gd name="connsiteX792" fmla="*/ 1058058 w 2597641"/>
              <a:gd name="connsiteY792" fmla="*/ 714427 h 896571"/>
              <a:gd name="connsiteX793" fmla="*/ 1056343 w 2597641"/>
              <a:gd name="connsiteY793" fmla="*/ 707011 h 896571"/>
              <a:gd name="connsiteX794" fmla="*/ 1065845 w 2597641"/>
              <a:gd name="connsiteY794" fmla="*/ 691793 h 896571"/>
              <a:gd name="connsiteX795" fmla="*/ 1073260 w 2597641"/>
              <a:gd name="connsiteY795" fmla="*/ 690078 h 896571"/>
              <a:gd name="connsiteX796" fmla="*/ 1090950 w 2597641"/>
              <a:gd name="connsiteY796" fmla="*/ 699008 h 896571"/>
              <a:gd name="connsiteX797" fmla="*/ 1098365 w 2597641"/>
              <a:gd name="connsiteY797" fmla="*/ 697293 h 896571"/>
              <a:gd name="connsiteX798" fmla="*/ 837644 w 2597641"/>
              <a:gd name="connsiteY798" fmla="*/ 684672 h 896571"/>
              <a:gd name="connsiteX799" fmla="*/ 836316 w 2597641"/>
              <a:gd name="connsiteY799" fmla="*/ 690187 h 896571"/>
              <a:gd name="connsiteX800" fmla="*/ 830228 w 2597641"/>
              <a:gd name="connsiteY800" fmla="*/ 686387 h 896571"/>
              <a:gd name="connsiteX801" fmla="*/ 2503678 w 2597641"/>
              <a:gd name="connsiteY801" fmla="*/ 682189 h 896571"/>
              <a:gd name="connsiteX802" fmla="*/ 2507108 w 2597641"/>
              <a:gd name="connsiteY802" fmla="*/ 697021 h 896571"/>
              <a:gd name="connsiteX803" fmla="*/ 2497220 w 2597641"/>
              <a:gd name="connsiteY803" fmla="*/ 699307 h 896571"/>
              <a:gd name="connsiteX804" fmla="*/ 2486189 w 2597641"/>
              <a:gd name="connsiteY804" fmla="*/ 696650 h 896571"/>
              <a:gd name="connsiteX805" fmla="*/ 2488274 w 2597641"/>
              <a:gd name="connsiteY805" fmla="*/ 683147 h 896571"/>
              <a:gd name="connsiteX806" fmla="*/ 2496834 w 2597641"/>
              <a:gd name="connsiteY806" fmla="*/ 686376 h 896571"/>
              <a:gd name="connsiteX807" fmla="*/ 1165107 w 2597641"/>
              <a:gd name="connsiteY807" fmla="*/ 681857 h 896571"/>
              <a:gd name="connsiteX808" fmla="*/ 1169866 w 2597641"/>
              <a:gd name="connsiteY808" fmla="*/ 691174 h 896571"/>
              <a:gd name="connsiteX809" fmla="*/ 1161878 w 2597641"/>
              <a:gd name="connsiteY809" fmla="*/ 690417 h 896571"/>
              <a:gd name="connsiteX810" fmla="*/ 1256196 w 2597641"/>
              <a:gd name="connsiteY810" fmla="*/ 681627 h 896571"/>
              <a:gd name="connsiteX811" fmla="*/ 1257910 w 2597641"/>
              <a:gd name="connsiteY811" fmla="*/ 689042 h 896571"/>
              <a:gd name="connsiteX812" fmla="*/ 1252395 w 2597641"/>
              <a:gd name="connsiteY812" fmla="*/ 687713 h 896571"/>
              <a:gd name="connsiteX813" fmla="*/ 1239851 w 2597641"/>
              <a:gd name="connsiteY813" fmla="*/ 701031 h 896571"/>
              <a:gd name="connsiteX814" fmla="*/ 1243466 w 2597641"/>
              <a:gd name="connsiteY814" fmla="*/ 705403 h 896571"/>
              <a:gd name="connsiteX815" fmla="*/ 1237193 w 2597641"/>
              <a:gd name="connsiteY815" fmla="*/ 712062 h 896571"/>
              <a:gd name="connsiteX816" fmla="*/ 1247081 w 2597641"/>
              <a:gd name="connsiteY816" fmla="*/ 709775 h 896571"/>
              <a:gd name="connsiteX817" fmla="*/ 1243466 w 2597641"/>
              <a:gd name="connsiteY817" fmla="*/ 705403 h 896571"/>
              <a:gd name="connsiteX818" fmla="*/ 1255253 w 2597641"/>
              <a:gd name="connsiteY818" fmla="*/ 700073 h 896571"/>
              <a:gd name="connsiteX819" fmla="*/ 1256968 w 2597641"/>
              <a:gd name="connsiteY819" fmla="*/ 707489 h 896571"/>
              <a:gd name="connsiteX820" fmla="*/ 1256010 w 2597641"/>
              <a:gd name="connsiteY820" fmla="*/ 692085 h 896571"/>
              <a:gd name="connsiteX821" fmla="*/ 1257910 w 2597641"/>
              <a:gd name="connsiteY821" fmla="*/ 689042 h 896571"/>
              <a:gd name="connsiteX822" fmla="*/ 1264755 w 2597641"/>
              <a:gd name="connsiteY822" fmla="*/ 684855 h 896571"/>
              <a:gd name="connsiteX823" fmla="*/ 1202757 w 2597641"/>
              <a:gd name="connsiteY823" fmla="*/ 675755 h 896571"/>
              <a:gd name="connsiteX824" fmla="*/ 1202000 w 2597641"/>
              <a:gd name="connsiteY824" fmla="*/ 683742 h 896571"/>
              <a:gd name="connsiteX825" fmla="*/ 1195913 w 2597641"/>
              <a:gd name="connsiteY825" fmla="*/ 679942 h 896571"/>
              <a:gd name="connsiteX826" fmla="*/ 668582 w 2597641"/>
              <a:gd name="connsiteY826" fmla="*/ 674291 h 896571"/>
              <a:gd name="connsiteX827" fmla="*/ 672769 w 2597641"/>
              <a:gd name="connsiteY827" fmla="*/ 681135 h 896571"/>
              <a:gd name="connsiteX828" fmla="*/ 665353 w 2597641"/>
              <a:gd name="connsiteY828" fmla="*/ 682850 h 896571"/>
              <a:gd name="connsiteX829" fmla="*/ 668582 w 2597641"/>
              <a:gd name="connsiteY829" fmla="*/ 674291 h 896571"/>
              <a:gd name="connsiteX830" fmla="*/ 2147496 w 2597641"/>
              <a:gd name="connsiteY830" fmla="*/ 673416 h 896571"/>
              <a:gd name="connsiteX831" fmla="*/ 2153583 w 2597641"/>
              <a:gd name="connsiteY831" fmla="*/ 677216 h 896571"/>
              <a:gd name="connsiteX832" fmla="*/ 2149211 w 2597641"/>
              <a:gd name="connsiteY832" fmla="*/ 680832 h 896571"/>
              <a:gd name="connsiteX833" fmla="*/ 1194198 w 2597641"/>
              <a:gd name="connsiteY833" fmla="*/ 672526 h 896571"/>
              <a:gd name="connsiteX834" fmla="*/ 1195913 w 2597641"/>
              <a:gd name="connsiteY834" fmla="*/ 679942 h 896571"/>
              <a:gd name="connsiteX835" fmla="*/ 1189254 w 2597641"/>
              <a:gd name="connsiteY835" fmla="*/ 673669 h 896571"/>
              <a:gd name="connsiteX836" fmla="*/ 1261896 w 2597641"/>
              <a:gd name="connsiteY836" fmla="*/ 672496 h 896571"/>
              <a:gd name="connsiteX837" fmla="*/ 1263611 w 2597641"/>
              <a:gd name="connsiteY837" fmla="*/ 679912 h 896571"/>
              <a:gd name="connsiteX838" fmla="*/ 1271027 w 2597641"/>
              <a:gd name="connsiteY838" fmla="*/ 678197 h 896571"/>
              <a:gd name="connsiteX839" fmla="*/ 2165370 w 2597641"/>
              <a:gd name="connsiteY839" fmla="*/ 671886 h 896571"/>
              <a:gd name="connsiteX840" fmla="*/ 2173929 w 2597641"/>
              <a:gd name="connsiteY840" fmla="*/ 675115 h 896571"/>
              <a:gd name="connsiteX841" fmla="*/ 2168228 w 2597641"/>
              <a:gd name="connsiteY841" fmla="*/ 684246 h 896571"/>
              <a:gd name="connsiteX842" fmla="*/ 2165185 w 2597641"/>
              <a:gd name="connsiteY842" fmla="*/ 682346 h 896571"/>
              <a:gd name="connsiteX843" fmla="*/ 2561104 w 2597641"/>
              <a:gd name="connsiteY843" fmla="*/ 671513 h 896571"/>
              <a:gd name="connsiteX844" fmla="*/ 2568334 w 2597641"/>
              <a:gd name="connsiteY844" fmla="*/ 680257 h 896571"/>
              <a:gd name="connsiteX845" fmla="*/ 2556546 w 2597641"/>
              <a:gd name="connsiteY845" fmla="*/ 685588 h 896571"/>
              <a:gd name="connsiteX846" fmla="*/ 2561104 w 2597641"/>
              <a:gd name="connsiteY846" fmla="*/ 671513 h 896571"/>
              <a:gd name="connsiteX847" fmla="*/ 2304043 w 2597641"/>
              <a:gd name="connsiteY847" fmla="*/ 668768 h 896571"/>
              <a:gd name="connsiteX848" fmla="*/ 2306282 w 2597641"/>
              <a:gd name="connsiteY848" fmla="*/ 673153 h 896571"/>
              <a:gd name="connsiteX849" fmla="*/ 2305525 w 2597641"/>
              <a:gd name="connsiteY849" fmla="*/ 681139 h 896571"/>
              <a:gd name="connsiteX850" fmla="*/ 2327202 w 2597641"/>
              <a:gd name="connsiteY850" fmla="*/ 673523 h 896571"/>
              <a:gd name="connsiteX851" fmla="*/ 2329488 w 2597641"/>
              <a:gd name="connsiteY851" fmla="*/ 683410 h 896571"/>
              <a:gd name="connsiteX852" fmla="*/ 2336331 w 2597641"/>
              <a:gd name="connsiteY852" fmla="*/ 679224 h 896571"/>
              <a:gd name="connsiteX853" fmla="*/ 2347933 w 2597641"/>
              <a:gd name="connsiteY853" fmla="*/ 684353 h 896571"/>
              <a:gd name="connsiteX854" fmla="*/ 2352306 w 2597641"/>
              <a:gd name="connsiteY854" fmla="*/ 680737 h 896571"/>
              <a:gd name="connsiteX855" fmla="*/ 2354592 w 2597641"/>
              <a:gd name="connsiteY855" fmla="*/ 690625 h 896571"/>
              <a:gd name="connsiteX856" fmla="*/ 2361252 w 2597641"/>
              <a:gd name="connsiteY856" fmla="*/ 696898 h 896571"/>
              <a:gd name="connsiteX857" fmla="*/ 2359922 w 2597641"/>
              <a:gd name="connsiteY857" fmla="*/ 702413 h 896571"/>
              <a:gd name="connsiteX858" fmla="*/ 2366010 w 2597641"/>
              <a:gd name="connsiteY858" fmla="*/ 706213 h 896571"/>
              <a:gd name="connsiteX859" fmla="*/ 2363924 w 2597641"/>
              <a:gd name="connsiteY859" fmla="*/ 719716 h 896571"/>
              <a:gd name="connsiteX860" fmla="*/ 2366335 w 2597641"/>
              <a:gd name="connsiteY860" fmla="*/ 722632 h 896571"/>
              <a:gd name="connsiteX861" fmla="*/ 2363167 w 2597641"/>
              <a:gd name="connsiteY861" fmla="*/ 727704 h 896571"/>
              <a:gd name="connsiteX862" fmla="*/ 2358038 w 2597641"/>
              <a:gd name="connsiteY862" fmla="*/ 739306 h 896571"/>
              <a:gd name="connsiteX863" fmla="*/ 2361653 w 2597641"/>
              <a:gd name="connsiteY863" fmla="*/ 743678 h 896571"/>
              <a:gd name="connsiteX864" fmla="*/ 2351765 w 2597641"/>
              <a:gd name="connsiteY864" fmla="*/ 745965 h 896571"/>
              <a:gd name="connsiteX865" fmla="*/ 2339978 w 2597641"/>
              <a:gd name="connsiteY865" fmla="*/ 751295 h 896571"/>
              <a:gd name="connsiteX866" fmla="*/ 2344165 w 2597641"/>
              <a:gd name="connsiteY866" fmla="*/ 758139 h 896571"/>
              <a:gd name="connsiteX867" fmla="*/ 2339035 w 2597641"/>
              <a:gd name="connsiteY867" fmla="*/ 769741 h 896571"/>
              <a:gd name="connsiteX868" fmla="*/ 2331048 w 2597641"/>
              <a:gd name="connsiteY868" fmla="*/ 768984 h 896571"/>
              <a:gd name="connsiteX869" fmla="*/ 2323817 w 2597641"/>
              <a:gd name="connsiteY869" fmla="*/ 760240 h 896571"/>
              <a:gd name="connsiteX870" fmla="*/ 2322102 w 2597641"/>
              <a:gd name="connsiteY870" fmla="*/ 752824 h 896571"/>
              <a:gd name="connsiteX871" fmla="*/ 2300798 w 2597641"/>
              <a:gd name="connsiteY871" fmla="*/ 739523 h 896571"/>
              <a:gd name="connsiteX872" fmla="*/ 2293382 w 2597641"/>
              <a:gd name="connsiteY872" fmla="*/ 741238 h 896571"/>
              <a:gd name="connsiteX873" fmla="*/ 2296611 w 2597641"/>
              <a:gd name="connsiteY873" fmla="*/ 732679 h 896571"/>
              <a:gd name="connsiteX874" fmla="*/ 2294896 w 2597641"/>
              <a:gd name="connsiteY874" fmla="*/ 725263 h 896571"/>
              <a:gd name="connsiteX875" fmla="*/ 2290709 w 2597641"/>
              <a:gd name="connsiteY875" fmla="*/ 718419 h 896571"/>
              <a:gd name="connsiteX876" fmla="*/ 2279108 w 2597641"/>
              <a:gd name="connsiteY876" fmla="*/ 713290 h 896571"/>
              <a:gd name="connsiteX877" fmla="*/ 2290323 w 2597641"/>
              <a:gd name="connsiteY877" fmla="*/ 705488 h 896571"/>
              <a:gd name="connsiteX878" fmla="*/ 2288608 w 2597641"/>
              <a:gd name="connsiteY878" fmla="*/ 698072 h 896571"/>
              <a:gd name="connsiteX879" fmla="*/ 2300582 w 2597641"/>
              <a:gd name="connsiteY879" fmla="*/ 682282 h 896571"/>
              <a:gd name="connsiteX880" fmla="*/ 2295823 w 2597641"/>
              <a:gd name="connsiteY880" fmla="*/ 672967 h 896571"/>
              <a:gd name="connsiteX881" fmla="*/ 323430 w 2597641"/>
              <a:gd name="connsiteY881" fmla="*/ 668175 h 896571"/>
              <a:gd name="connsiteX882" fmla="*/ 329683 w 2597641"/>
              <a:gd name="connsiteY882" fmla="*/ 671287 h 896571"/>
              <a:gd name="connsiteX883" fmla="*/ 331232 w 2597641"/>
              <a:gd name="connsiteY883" fmla="*/ 679392 h 896571"/>
              <a:gd name="connsiteX884" fmla="*/ 323817 w 2597641"/>
              <a:gd name="connsiteY884" fmla="*/ 681107 h 896571"/>
              <a:gd name="connsiteX885" fmla="*/ 841630 w 2597641"/>
              <a:gd name="connsiteY885" fmla="*/ 668125 h 896571"/>
              <a:gd name="connsiteX886" fmla="*/ 837644 w 2597641"/>
              <a:gd name="connsiteY886" fmla="*/ 684672 h 896571"/>
              <a:gd name="connsiteX887" fmla="*/ 830985 w 2597641"/>
              <a:gd name="connsiteY887" fmla="*/ 678399 h 896571"/>
              <a:gd name="connsiteX888" fmla="*/ 834214 w 2597641"/>
              <a:gd name="connsiteY888" fmla="*/ 669840 h 896571"/>
              <a:gd name="connsiteX889" fmla="*/ 841630 w 2597641"/>
              <a:gd name="connsiteY889" fmla="*/ 668125 h 896571"/>
              <a:gd name="connsiteX890" fmla="*/ 2202449 w 2597641"/>
              <a:gd name="connsiteY890" fmla="*/ 663312 h 896571"/>
              <a:gd name="connsiteX891" fmla="*/ 2200935 w 2597641"/>
              <a:gd name="connsiteY891" fmla="*/ 679287 h 896571"/>
              <a:gd name="connsiteX892" fmla="*/ 2191047 w 2597641"/>
              <a:gd name="connsiteY892" fmla="*/ 681573 h 896571"/>
              <a:gd name="connsiteX893" fmla="*/ 2202449 w 2597641"/>
              <a:gd name="connsiteY893" fmla="*/ 663312 h 896571"/>
              <a:gd name="connsiteX894" fmla="*/ 1212258 w 2597641"/>
              <a:gd name="connsiteY894" fmla="*/ 660538 h 896571"/>
              <a:gd name="connsiteX895" fmla="*/ 1217017 w 2597641"/>
              <a:gd name="connsiteY895" fmla="*/ 669854 h 896571"/>
              <a:gd name="connsiteX896" fmla="*/ 1223676 w 2597641"/>
              <a:gd name="connsiteY896" fmla="*/ 676126 h 896571"/>
              <a:gd name="connsiteX897" fmla="*/ 1208844 w 2597641"/>
              <a:gd name="connsiteY897" fmla="*/ 679556 h 896571"/>
              <a:gd name="connsiteX898" fmla="*/ 1212073 w 2597641"/>
              <a:gd name="connsiteY898" fmla="*/ 670997 h 896571"/>
              <a:gd name="connsiteX899" fmla="*/ 1205414 w 2597641"/>
              <a:gd name="connsiteY899" fmla="*/ 664725 h 896571"/>
              <a:gd name="connsiteX900" fmla="*/ 154368 w 2597641"/>
              <a:gd name="connsiteY900" fmla="*/ 657795 h 896571"/>
              <a:gd name="connsiteX901" fmla="*/ 174530 w 2597641"/>
              <a:gd name="connsiteY901" fmla="*/ 666153 h 896571"/>
              <a:gd name="connsiteX902" fmla="*/ 160455 w 2597641"/>
              <a:gd name="connsiteY902" fmla="*/ 661595 h 896571"/>
              <a:gd name="connsiteX903" fmla="*/ 152468 w 2597641"/>
              <a:gd name="connsiteY903" fmla="*/ 660838 h 896571"/>
              <a:gd name="connsiteX904" fmla="*/ 2300034 w 2597641"/>
              <a:gd name="connsiteY904" fmla="*/ 657257 h 896571"/>
              <a:gd name="connsiteX905" fmla="*/ 2302852 w 2597641"/>
              <a:gd name="connsiteY905" fmla="*/ 658321 h 896571"/>
              <a:gd name="connsiteX906" fmla="*/ 2305139 w 2597641"/>
              <a:gd name="connsiteY906" fmla="*/ 668209 h 896571"/>
              <a:gd name="connsiteX907" fmla="*/ 2304043 w 2597641"/>
              <a:gd name="connsiteY907" fmla="*/ 668768 h 896571"/>
              <a:gd name="connsiteX908" fmla="*/ 2302118 w 2597641"/>
              <a:gd name="connsiteY908" fmla="*/ 665001 h 896571"/>
              <a:gd name="connsiteX909" fmla="*/ 529184 w 2597641"/>
              <a:gd name="connsiteY909" fmla="*/ 657050 h 896571"/>
              <a:gd name="connsiteX910" fmla="*/ 535843 w 2597641"/>
              <a:gd name="connsiteY910" fmla="*/ 663323 h 896571"/>
              <a:gd name="connsiteX911" fmla="*/ 524626 w 2597641"/>
              <a:gd name="connsiteY911" fmla="*/ 671125 h 896571"/>
              <a:gd name="connsiteX912" fmla="*/ 525198 w 2597641"/>
              <a:gd name="connsiteY912" fmla="*/ 673597 h 896571"/>
              <a:gd name="connsiteX913" fmla="*/ 520254 w 2597641"/>
              <a:gd name="connsiteY913" fmla="*/ 674740 h 896571"/>
              <a:gd name="connsiteX914" fmla="*/ 521768 w 2597641"/>
              <a:gd name="connsiteY914" fmla="*/ 658765 h 896571"/>
              <a:gd name="connsiteX915" fmla="*/ 529184 w 2597641"/>
              <a:gd name="connsiteY915" fmla="*/ 657050 h 896571"/>
              <a:gd name="connsiteX916" fmla="*/ 229483 w 2597641"/>
              <a:gd name="connsiteY916" fmla="*/ 656049 h 896571"/>
              <a:gd name="connsiteX917" fmla="*/ 237285 w 2597641"/>
              <a:gd name="connsiteY917" fmla="*/ 667265 h 896571"/>
              <a:gd name="connsiteX918" fmla="*/ 235771 w 2597641"/>
              <a:gd name="connsiteY918" fmla="*/ 683239 h 896571"/>
              <a:gd name="connsiteX919" fmla="*/ 225426 w 2597641"/>
              <a:gd name="connsiteY919" fmla="*/ 683549 h 896571"/>
              <a:gd name="connsiteX920" fmla="*/ 225312 w 2597641"/>
              <a:gd name="connsiteY920" fmla="*/ 683054 h 896571"/>
              <a:gd name="connsiteX921" fmla="*/ 222840 w 2597641"/>
              <a:gd name="connsiteY921" fmla="*/ 683626 h 896571"/>
              <a:gd name="connsiteX922" fmla="*/ 225426 w 2597641"/>
              <a:gd name="connsiteY922" fmla="*/ 683549 h 896571"/>
              <a:gd name="connsiteX923" fmla="*/ 225883 w 2597641"/>
              <a:gd name="connsiteY923" fmla="*/ 685526 h 896571"/>
              <a:gd name="connsiteX924" fmla="*/ 214853 w 2597641"/>
              <a:gd name="connsiteY924" fmla="*/ 682869 h 896571"/>
              <a:gd name="connsiteX925" fmla="*/ 210481 w 2597641"/>
              <a:gd name="connsiteY925" fmla="*/ 686484 h 896571"/>
              <a:gd name="connsiteX926" fmla="*/ 202494 w 2597641"/>
              <a:gd name="connsiteY926" fmla="*/ 685728 h 896571"/>
              <a:gd name="connsiteX927" fmla="*/ 209338 w 2597641"/>
              <a:gd name="connsiteY927" fmla="*/ 681541 h 896571"/>
              <a:gd name="connsiteX928" fmla="*/ 197735 w 2597641"/>
              <a:gd name="connsiteY928" fmla="*/ 676412 h 896571"/>
              <a:gd name="connsiteX929" fmla="*/ 197349 w 2597641"/>
              <a:gd name="connsiteY929" fmla="*/ 663480 h 896571"/>
              <a:gd name="connsiteX930" fmla="*/ 210280 w 2597641"/>
              <a:gd name="connsiteY930" fmla="*/ 663094 h 896571"/>
              <a:gd name="connsiteX931" fmla="*/ 212180 w 2597641"/>
              <a:gd name="connsiteY931" fmla="*/ 660050 h 896571"/>
              <a:gd name="connsiteX932" fmla="*/ 217695 w 2597641"/>
              <a:gd name="connsiteY932" fmla="*/ 661379 h 896571"/>
              <a:gd name="connsiteX933" fmla="*/ 62708 w 2597641"/>
              <a:gd name="connsiteY933" fmla="*/ 655555 h 896571"/>
              <a:gd name="connsiteX934" fmla="*/ 76782 w 2597641"/>
              <a:gd name="connsiteY934" fmla="*/ 660113 h 896571"/>
              <a:gd name="connsiteX935" fmla="*/ 74697 w 2597641"/>
              <a:gd name="connsiteY935" fmla="*/ 673616 h 896571"/>
              <a:gd name="connsiteX936" fmla="*/ 67281 w 2597641"/>
              <a:gd name="connsiteY936" fmla="*/ 675331 h 896571"/>
              <a:gd name="connsiteX937" fmla="*/ 55678 w 2597641"/>
              <a:gd name="connsiteY937" fmla="*/ 670202 h 896571"/>
              <a:gd name="connsiteX938" fmla="*/ 60236 w 2597641"/>
              <a:gd name="connsiteY938" fmla="*/ 656127 h 896571"/>
              <a:gd name="connsiteX939" fmla="*/ 1065258 w 2597641"/>
              <a:gd name="connsiteY939" fmla="*/ 655471 h 896571"/>
              <a:gd name="connsiteX940" fmla="*/ 1069445 w 2597641"/>
              <a:gd name="connsiteY940" fmla="*/ 662315 h 896571"/>
              <a:gd name="connsiteX941" fmla="*/ 1067545 w 2597641"/>
              <a:gd name="connsiteY941" fmla="*/ 665359 h 896571"/>
              <a:gd name="connsiteX942" fmla="*/ 1059557 w 2597641"/>
              <a:gd name="connsiteY942" fmla="*/ 664602 h 896571"/>
              <a:gd name="connsiteX943" fmla="*/ 1196685 w 2597641"/>
              <a:gd name="connsiteY943" fmla="*/ 653723 h 896571"/>
              <a:gd name="connsiteX944" fmla="*/ 1205599 w 2597641"/>
              <a:gd name="connsiteY944" fmla="*/ 654265 h 896571"/>
              <a:gd name="connsiteX945" fmla="*/ 1204270 w 2597641"/>
              <a:gd name="connsiteY945" fmla="*/ 659781 h 896571"/>
              <a:gd name="connsiteX946" fmla="*/ 1205414 w 2597641"/>
              <a:gd name="connsiteY946" fmla="*/ 664725 h 896571"/>
              <a:gd name="connsiteX947" fmla="*/ 1199899 w 2597641"/>
              <a:gd name="connsiteY947" fmla="*/ 663397 h 896571"/>
              <a:gd name="connsiteX948" fmla="*/ 1199714 w 2597641"/>
              <a:gd name="connsiteY948" fmla="*/ 673855 h 896571"/>
              <a:gd name="connsiteX949" fmla="*/ 1193055 w 2597641"/>
              <a:gd name="connsiteY949" fmla="*/ 667583 h 896571"/>
              <a:gd name="connsiteX950" fmla="*/ 1199898 w 2597641"/>
              <a:gd name="connsiteY950" fmla="*/ 663396 h 896571"/>
              <a:gd name="connsiteX951" fmla="*/ 1197426 w 2597641"/>
              <a:gd name="connsiteY951" fmla="*/ 663968 h 896571"/>
              <a:gd name="connsiteX952" fmla="*/ 1196283 w 2597641"/>
              <a:gd name="connsiteY952" fmla="*/ 659024 h 896571"/>
              <a:gd name="connsiteX953" fmla="*/ 1191339 w 2597641"/>
              <a:gd name="connsiteY953" fmla="*/ 660167 h 896571"/>
              <a:gd name="connsiteX954" fmla="*/ 1196685 w 2597641"/>
              <a:gd name="connsiteY954" fmla="*/ 653723 h 896571"/>
              <a:gd name="connsiteX955" fmla="*/ 98457 w 2597641"/>
              <a:gd name="connsiteY955" fmla="*/ 652496 h 896571"/>
              <a:gd name="connsiteX956" fmla="*/ 107017 w 2597641"/>
              <a:gd name="connsiteY956" fmla="*/ 655725 h 896571"/>
              <a:gd name="connsiteX957" fmla="*/ 100172 w 2597641"/>
              <a:gd name="connsiteY957" fmla="*/ 659912 h 896571"/>
              <a:gd name="connsiteX958" fmla="*/ 96557 w 2597641"/>
              <a:gd name="connsiteY958" fmla="*/ 655540 h 896571"/>
              <a:gd name="connsiteX959" fmla="*/ 2199590 w 2597641"/>
              <a:gd name="connsiteY959" fmla="*/ 650952 h 896571"/>
              <a:gd name="connsiteX960" fmla="*/ 2188374 w 2597641"/>
              <a:gd name="connsiteY960" fmla="*/ 658754 h 896571"/>
              <a:gd name="connsiteX961" fmla="*/ 2199590 w 2597641"/>
              <a:gd name="connsiteY961" fmla="*/ 650952 h 896571"/>
              <a:gd name="connsiteX962" fmla="*/ 1001360 w 2597641"/>
              <a:gd name="connsiteY962" fmla="*/ 649416 h 896571"/>
              <a:gd name="connsiteX963" fmla="*/ 1006690 w 2597641"/>
              <a:gd name="connsiteY963" fmla="*/ 661204 h 896571"/>
              <a:gd name="connsiteX964" fmla="*/ 999274 w 2597641"/>
              <a:gd name="connsiteY964" fmla="*/ 662919 h 896571"/>
              <a:gd name="connsiteX965" fmla="*/ 995474 w 2597641"/>
              <a:gd name="connsiteY965" fmla="*/ 669006 h 896571"/>
              <a:gd name="connsiteX966" fmla="*/ 989958 w 2597641"/>
              <a:gd name="connsiteY966" fmla="*/ 667677 h 896571"/>
              <a:gd name="connsiteX967" fmla="*/ 1264168 w 2597641"/>
              <a:gd name="connsiteY967" fmla="*/ 648534 h 896571"/>
              <a:gd name="connsiteX968" fmla="*/ 1263410 w 2597641"/>
              <a:gd name="connsiteY968" fmla="*/ 656521 h 896571"/>
              <a:gd name="connsiteX969" fmla="*/ 1265125 w 2597641"/>
              <a:gd name="connsiteY969" fmla="*/ 663937 h 896571"/>
              <a:gd name="connsiteX970" fmla="*/ 1261510 w 2597641"/>
              <a:gd name="connsiteY970" fmla="*/ 659564 h 896571"/>
              <a:gd name="connsiteX971" fmla="*/ 1249722 w 2597641"/>
              <a:gd name="connsiteY971" fmla="*/ 664895 h 896571"/>
              <a:gd name="connsiteX972" fmla="*/ 1256953 w 2597641"/>
              <a:gd name="connsiteY972" fmla="*/ 673639 h 896571"/>
              <a:gd name="connsiteX973" fmla="*/ 1258281 w 2597641"/>
              <a:gd name="connsiteY973" fmla="*/ 668124 h 896571"/>
              <a:gd name="connsiteX974" fmla="*/ 1263797 w 2597641"/>
              <a:gd name="connsiteY974" fmla="*/ 669452 h 896571"/>
              <a:gd name="connsiteX975" fmla="*/ 1265125 w 2597641"/>
              <a:gd name="connsiteY975" fmla="*/ 663937 h 896571"/>
              <a:gd name="connsiteX976" fmla="*/ 1266929 w 2597641"/>
              <a:gd name="connsiteY976" fmla="*/ 657661 h 896571"/>
              <a:gd name="connsiteX977" fmla="*/ 1264168 w 2597641"/>
              <a:gd name="connsiteY977" fmla="*/ 648534 h 896571"/>
              <a:gd name="connsiteX978" fmla="*/ 433336 w 2597641"/>
              <a:gd name="connsiteY978" fmla="*/ 647967 h 896571"/>
              <a:gd name="connsiteX979" fmla="*/ 429536 w 2597641"/>
              <a:gd name="connsiteY979" fmla="*/ 654054 h 896571"/>
              <a:gd name="connsiteX980" fmla="*/ 428392 w 2597641"/>
              <a:gd name="connsiteY980" fmla="*/ 649110 h 896571"/>
              <a:gd name="connsiteX981" fmla="*/ 2201491 w 2597641"/>
              <a:gd name="connsiteY981" fmla="*/ 647909 h 896571"/>
              <a:gd name="connsiteX982" fmla="*/ 2210622 w 2597641"/>
              <a:gd name="connsiteY982" fmla="*/ 653610 h 896571"/>
              <a:gd name="connsiteX983" fmla="*/ 2203206 w 2597641"/>
              <a:gd name="connsiteY983" fmla="*/ 655325 h 896571"/>
              <a:gd name="connsiteX984" fmla="*/ 1077994 w 2597641"/>
              <a:gd name="connsiteY984" fmla="*/ 644389 h 896571"/>
              <a:gd name="connsiteX985" fmla="*/ 1084462 w 2597641"/>
              <a:gd name="connsiteY985" fmla="*/ 648427 h 896571"/>
              <a:gd name="connsiteX986" fmla="*/ 1072673 w 2597641"/>
              <a:gd name="connsiteY986" fmla="*/ 653757 h 896571"/>
              <a:gd name="connsiteX987" fmla="*/ 1070958 w 2597641"/>
              <a:gd name="connsiteY987" fmla="*/ 646341 h 896571"/>
              <a:gd name="connsiteX988" fmla="*/ 1077994 w 2597641"/>
              <a:gd name="connsiteY988" fmla="*/ 644389 h 896571"/>
              <a:gd name="connsiteX989" fmla="*/ 1194754 w 2597641"/>
              <a:gd name="connsiteY989" fmla="*/ 641149 h 896571"/>
              <a:gd name="connsiteX990" fmla="*/ 1193997 w 2597641"/>
              <a:gd name="connsiteY990" fmla="*/ 649137 h 896571"/>
              <a:gd name="connsiteX991" fmla="*/ 1187910 w 2597641"/>
              <a:gd name="connsiteY991" fmla="*/ 645336 h 896571"/>
              <a:gd name="connsiteX992" fmla="*/ 2109821 w 2597641"/>
              <a:gd name="connsiteY992" fmla="*/ 639754 h 896571"/>
              <a:gd name="connsiteX993" fmla="*/ 2110201 w 2597641"/>
              <a:gd name="connsiteY993" fmla="*/ 640416 h 896571"/>
              <a:gd name="connsiteX994" fmla="*/ 2109541 w 2597641"/>
              <a:gd name="connsiteY994" fmla="*/ 640203 h 896571"/>
              <a:gd name="connsiteX995" fmla="*/ 776960 w 2597641"/>
              <a:gd name="connsiteY995" fmla="*/ 636208 h 896571"/>
              <a:gd name="connsiteX996" fmla="*/ 765743 w 2597641"/>
              <a:gd name="connsiteY996" fmla="*/ 644010 h 896571"/>
              <a:gd name="connsiteX997" fmla="*/ 776960 w 2597641"/>
              <a:gd name="connsiteY997" fmla="*/ 636208 h 896571"/>
              <a:gd name="connsiteX998" fmla="*/ 1206542 w 2597641"/>
              <a:gd name="connsiteY998" fmla="*/ 635819 h 896571"/>
              <a:gd name="connsiteX999" fmla="*/ 1215673 w 2597641"/>
              <a:gd name="connsiteY999" fmla="*/ 641520 h 896571"/>
              <a:gd name="connsiteX1000" fmla="*/ 1203884 w 2597641"/>
              <a:gd name="connsiteY1000" fmla="*/ 646850 h 896571"/>
              <a:gd name="connsiteX1001" fmla="*/ 1202169 w 2597641"/>
              <a:gd name="connsiteY1001" fmla="*/ 639434 h 896571"/>
              <a:gd name="connsiteX1002" fmla="*/ 2107543 w 2597641"/>
              <a:gd name="connsiteY1002" fmla="*/ 635782 h 896571"/>
              <a:gd name="connsiteX1003" fmla="*/ 2123518 w 2597641"/>
              <a:gd name="connsiteY1003" fmla="*/ 637296 h 896571"/>
              <a:gd name="connsiteX1004" fmla="*/ 2122189 w 2597641"/>
              <a:gd name="connsiteY1004" fmla="*/ 642812 h 896571"/>
              <a:gd name="connsiteX1005" fmla="*/ 2116674 w 2597641"/>
              <a:gd name="connsiteY1005" fmla="*/ 641483 h 896571"/>
              <a:gd name="connsiteX1006" fmla="*/ 2110165 w 2597641"/>
              <a:gd name="connsiteY1006" fmla="*/ 639204 h 896571"/>
              <a:gd name="connsiteX1007" fmla="*/ 2109821 w 2597641"/>
              <a:gd name="connsiteY1007" fmla="*/ 639754 h 896571"/>
              <a:gd name="connsiteX1008" fmla="*/ 1195511 w 2597641"/>
              <a:gd name="connsiteY1008" fmla="*/ 633162 h 896571"/>
              <a:gd name="connsiteX1009" fmla="*/ 1202169 w 2597641"/>
              <a:gd name="connsiteY1009" fmla="*/ 639434 h 896571"/>
              <a:gd name="connsiteX1010" fmla="*/ 1194754 w 2597641"/>
              <a:gd name="connsiteY1010" fmla="*/ 641149 h 896571"/>
              <a:gd name="connsiteX1011" fmla="*/ 1194754 w 2597641"/>
              <a:gd name="connsiteY1011" fmla="*/ 641149 h 896571"/>
              <a:gd name="connsiteX1012" fmla="*/ 1175921 w 2597641"/>
              <a:gd name="connsiteY1012" fmla="*/ 627275 h 896571"/>
              <a:gd name="connsiteX1013" fmla="*/ 1182008 w 2597641"/>
              <a:gd name="connsiteY1013" fmla="*/ 631076 h 896571"/>
              <a:gd name="connsiteX1014" fmla="*/ 1177636 w 2597641"/>
              <a:gd name="connsiteY1014" fmla="*/ 634691 h 896571"/>
              <a:gd name="connsiteX1015" fmla="*/ 894095 w 2597641"/>
              <a:gd name="connsiteY1015" fmla="*/ 624743 h 896571"/>
              <a:gd name="connsiteX1016" fmla="*/ 890294 w 2597641"/>
              <a:gd name="connsiteY1016" fmla="*/ 630831 h 896571"/>
              <a:gd name="connsiteX1017" fmla="*/ 884207 w 2597641"/>
              <a:gd name="connsiteY1017" fmla="*/ 627030 h 896571"/>
              <a:gd name="connsiteX1018" fmla="*/ 961794 w 2597641"/>
              <a:gd name="connsiteY1018" fmla="*/ 624712 h 896571"/>
              <a:gd name="connsiteX1019" fmla="*/ 967881 w 2597641"/>
              <a:gd name="connsiteY1019" fmla="*/ 628513 h 896571"/>
              <a:gd name="connsiteX1020" fmla="*/ 957993 w 2597641"/>
              <a:gd name="connsiteY1020" fmla="*/ 630800 h 896571"/>
              <a:gd name="connsiteX1021" fmla="*/ 73722 w 2597641"/>
              <a:gd name="connsiteY1021" fmla="*/ 624363 h 896571"/>
              <a:gd name="connsiteX1022" fmla="*/ 94456 w 2597641"/>
              <a:gd name="connsiteY1022" fmla="*/ 635193 h 896571"/>
              <a:gd name="connsiteX1023" fmla="*/ 96171 w 2597641"/>
              <a:gd name="connsiteY1023" fmla="*/ 642609 h 896571"/>
              <a:gd name="connsiteX1024" fmla="*/ 84383 w 2597641"/>
              <a:gd name="connsiteY1024" fmla="*/ 647939 h 896571"/>
              <a:gd name="connsiteX1025" fmla="*/ 83054 w 2597641"/>
              <a:gd name="connsiteY1025" fmla="*/ 653454 h 896571"/>
              <a:gd name="connsiteX1026" fmla="*/ 60421 w 2597641"/>
              <a:gd name="connsiteY1026" fmla="*/ 645668 h 896571"/>
              <a:gd name="connsiteX1027" fmla="*/ 69351 w 2597641"/>
              <a:gd name="connsiteY1027" fmla="*/ 627978 h 896571"/>
              <a:gd name="connsiteX1028" fmla="*/ 74866 w 2597641"/>
              <a:gd name="connsiteY1028" fmla="*/ 629307 h 896571"/>
              <a:gd name="connsiteX1029" fmla="*/ 1227073 w 2597641"/>
              <a:gd name="connsiteY1029" fmla="*/ 623258 h 896571"/>
              <a:gd name="connsiteX1030" fmla="*/ 1232589 w 2597641"/>
              <a:gd name="connsiteY1030" fmla="*/ 624587 h 896571"/>
              <a:gd name="connsiteX1031" fmla="*/ 1224988 w 2597641"/>
              <a:gd name="connsiteY1031" fmla="*/ 636762 h 896571"/>
              <a:gd name="connsiteX1032" fmla="*/ 1031393 w 2597641"/>
              <a:gd name="connsiteY1032" fmla="*/ 621637 h 896571"/>
              <a:gd name="connsiteX1033" fmla="*/ 1033680 w 2597641"/>
              <a:gd name="connsiteY1033" fmla="*/ 631525 h 896571"/>
              <a:gd name="connsiteX1034" fmla="*/ 1037480 w 2597641"/>
              <a:gd name="connsiteY1034" fmla="*/ 625438 h 896571"/>
              <a:gd name="connsiteX1035" fmla="*/ 1039767 w 2597641"/>
              <a:gd name="connsiteY1035" fmla="*/ 635325 h 896571"/>
              <a:gd name="connsiteX1036" fmla="*/ 1034251 w 2597641"/>
              <a:gd name="connsiteY1036" fmla="*/ 633997 h 896571"/>
              <a:gd name="connsiteX1037" fmla="*/ 1031022 w 2597641"/>
              <a:gd name="connsiteY1037" fmla="*/ 642556 h 896571"/>
              <a:gd name="connsiteX1038" fmla="*/ 1023607 w 2597641"/>
              <a:gd name="connsiteY1038" fmla="*/ 644271 h 896571"/>
              <a:gd name="connsiteX1039" fmla="*/ 1014477 w 2597641"/>
              <a:gd name="connsiteY1039" fmla="*/ 638570 h 896571"/>
              <a:gd name="connsiteX1040" fmla="*/ 1010104 w 2597641"/>
              <a:gd name="connsiteY1040" fmla="*/ 642185 h 896571"/>
              <a:gd name="connsiteX1041" fmla="*/ 1007818 w 2597641"/>
              <a:gd name="connsiteY1041" fmla="*/ 632297 h 896571"/>
              <a:gd name="connsiteX1042" fmla="*/ 1013333 w 2597641"/>
              <a:gd name="connsiteY1042" fmla="*/ 633626 h 896571"/>
              <a:gd name="connsiteX1043" fmla="*/ 1016289 w 2597641"/>
              <a:gd name="connsiteY1043" fmla="*/ 629670 h 896571"/>
              <a:gd name="connsiteX1044" fmla="*/ 1016247 w 2597641"/>
              <a:gd name="connsiteY1044" fmla="*/ 630389 h 896571"/>
              <a:gd name="connsiteX1045" fmla="*/ 1016751 w 2597641"/>
              <a:gd name="connsiteY1045" fmla="*/ 629052 h 896571"/>
              <a:gd name="connsiteX1046" fmla="*/ 1016289 w 2597641"/>
              <a:gd name="connsiteY1046" fmla="*/ 629670 h 896571"/>
              <a:gd name="connsiteX1047" fmla="*/ 1016561 w 2597641"/>
              <a:gd name="connsiteY1047" fmla="*/ 625067 h 896571"/>
              <a:gd name="connsiteX1048" fmla="*/ 1031393 w 2597641"/>
              <a:gd name="connsiteY1048" fmla="*/ 621637 h 896571"/>
              <a:gd name="connsiteX1049" fmla="*/ 2221065 w 2597641"/>
              <a:gd name="connsiteY1049" fmla="*/ 619945 h 896571"/>
              <a:gd name="connsiteX1050" fmla="*/ 2227152 w 2597641"/>
              <a:gd name="connsiteY1050" fmla="*/ 623746 h 896571"/>
              <a:gd name="connsiteX1051" fmla="*/ 2220308 w 2597641"/>
              <a:gd name="connsiteY1051" fmla="*/ 627933 h 896571"/>
              <a:gd name="connsiteX1052" fmla="*/ 1213000 w 2597641"/>
              <a:gd name="connsiteY1052" fmla="*/ 618701 h 896571"/>
              <a:gd name="connsiteX1053" fmla="*/ 1214714 w 2597641"/>
              <a:gd name="connsiteY1053" fmla="*/ 626117 h 896571"/>
              <a:gd name="connsiteX1054" fmla="*/ 1206727 w 2597641"/>
              <a:gd name="connsiteY1054" fmla="*/ 625360 h 896571"/>
              <a:gd name="connsiteX1055" fmla="*/ 2132352 w 2597641"/>
              <a:gd name="connsiteY1055" fmla="*/ 618495 h 896571"/>
              <a:gd name="connsiteX1056" fmla="*/ 2133647 w 2597641"/>
              <a:gd name="connsiteY1056" fmla="*/ 619696 h 896571"/>
              <a:gd name="connsiteX1057" fmla="*/ 2132149 w 2597641"/>
              <a:gd name="connsiteY1057" fmla="*/ 618496 h 896571"/>
              <a:gd name="connsiteX1058" fmla="*/ 285563 w 2597641"/>
              <a:gd name="connsiteY1058" fmla="*/ 617038 h 896571"/>
              <a:gd name="connsiteX1059" fmla="*/ 292222 w 2597641"/>
              <a:gd name="connsiteY1059" fmla="*/ 623311 h 896571"/>
              <a:gd name="connsiteX1060" fmla="*/ 304010 w 2597641"/>
              <a:gd name="connsiteY1060" fmla="*/ 617981 h 896571"/>
              <a:gd name="connsiteX1061" fmla="*/ 312569 w 2597641"/>
              <a:gd name="connsiteY1061" fmla="*/ 621210 h 896571"/>
              <a:gd name="connsiteX1062" fmla="*/ 316756 w 2597641"/>
              <a:gd name="connsiteY1062" fmla="*/ 628054 h 896571"/>
              <a:gd name="connsiteX1063" fmla="*/ 317899 w 2597641"/>
              <a:gd name="connsiteY1063" fmla="*/ 632998 h 896571"/>
              <a:gd name="connsiteX1064" fmla="*/ 319043 w 2597641"/>
              <a:gd name="connsiteY1064" fmla="*/ 637941 h 896571"/>
              <a:gd name="connsiteX1065" fmla="*/ 305926 w 2597641"/>
              <a:gd name="connsiteY1065" fmla="*/ 648787 h 896571"/>
              <a:gd name="connsiteX1066" fmla="*/ 298510 w 2597641"/>
              <a:gd name="connsiteY1066" fmla="*/ 650502 h 896571"/>
              <a:gd name="connsiteX1067" fmla="*/ 280249 w 2597641"/>
              <a:gd name="connsiteY1067" fmla="*/ 639100 h 896571"/>
              <a:gd name="connsiteX1068" fmla="*/ 279106 w 2597641"/>
              <a:gd name="connsiteY1068" fmla="*/ 634157 h 896571"/>
              <a:gd name="connsiteX1069" fmla="*/ 270547 w 2597641"/>
              <a:gd name="connsiteY1069" fmla="*/ 630928 h 896571"/>
              <a:gd name="connsiteX1070" fmla="*/ 272447 w 2597641"/>
              <a:gd name="connsiteY1070" fmla="*/ 627884 h 896571"/>
              <a:gd name="connsiteX1071" fmla="*/ 277963 w 2597641"/>
              <a:gd name="connsiteY1071" fmla="*/ 629213 h 896571"/>
              <a:gd name="connsiteX1072" fmla="*/ 282335 w 2597641"/>
              <a:gd name="connsiteY1072" fmla="*/ 625597 h 896571"/>
              <a:gd name="connsiteX1073" fmla="*/ 287850 w 2597641"/>
              <a:gd name="connsiteY1073" fmla="*/ 626926 h 896571"/>
              <a:gd name="connsiteX1074" fmla="*/ 2100498 w 2597641"/>
              <a:gd name="connsiteY1074" fmla="*/ 616579 h 896571"/>
              <a:gd name="connsiteX1075" fmla="*/ 2102785 w 2597641"/>
              <a:gd name="connsiteY1075" fmla="*/ 626467 h 896571"/>
              <a:gd name="connsiteX1076" fmla="*/ 2106585 w 2597641"/>
              <a:gd name="connsiteY1076" fmla="*/ 620380 h 896571"/>
              <a:gd name="connsiteX1077" fmla="*/ 1134270 w 2597641"/>
              <a:gd name="connsiteY1077" fmla="*/ 616075 h 896571"/>
              <a:gd name="connsiteX1078" fmla="*/ 1132941 w 2597641"/>
              <a:gd name="connsiteY1078" fmla="*/ 621591 h 896571"/>
              <a:gd name="connsiteX1079" fmla="*/ 1126854 w 2597641"/>
              <a:gd name="connsiteY1079" fmla="*/ 617790 h 896571"/>
              <a:gd name="connsiteX1080" fmla="*/ 954564 w 2597641"/>
              <a:gd name="connsiteY1080" fmla="*/ 615968 h 896571"/>
              <a:gd name="connsiteX1081" fmla="*/ 963694 w 2597641"/>
              <a:gd name="connsiteY1081" fmla="*/ 621669 h 896571"/>
              <a:gd name="connsiteX1082" fmla="*/ 956278 w 2597641"/>
              <a:gd name="connsiteY1082" fmla="*/ 623384 h 896571"/>
              <a:gd name="connsiteX1083" fmla="*/ 2441463 w 2597641"/>
              <a:gd name="connsiteY1083" fmla="*/ 615850 h 896571"/>
              <a:gd name="connsiteX1084" fmla="*/ 2452309 w 2597641"/>
              <a:gd name="connsiteY1084" fmla="*/ 628967 h 896571"/>
              <a:gd name="connsiteX1085" fmla="*/ 2454023 w 2597641"/>
              <a:gd name="connsiteY1085" fmla="*/ 636383 h 896571"/>
              <a:gd name="connsiteX1086" fmla="*/ 2448508 w 2597641"/>
              <a:gd name="connsiteY1086" fmla="*/ 635054 h 896571"/>
              <a:gd name="connsiteX1087" fmla="*/ 2447179 w 2597641"/>
              <a:gd name="connsiteY1087" fmla="*/ 640569 h 896571"/>
              <a:gd name="connsiteX1088" fmla="*/ 2437864 w 2597641"/>
              <a:gd name="connsiteY1088" fmla="*/ 645328 h 896571"/>
              <a:gd name="connsiteX1089" fmla="*/ 2428161 w 2597641"/>
              <a:gd name="connsiteY1089" fmla="*/ 637155 h 896571"/>
              <a:gd name="connsiteX1090" fmla="*/ 2426446 w 2597641"/>
              <a:gd name="connsiteY1090" fmla="*/ 629740 h 896571"/>
              <a:gd name="connsiteX1091" fmla="*/ 2427775 w 2597641"/>
              <a:gd name="connsiteY1091" fmla="*/ 624224 h 896571"/>
              <a:gd name="connsiteX1092" fmla="*/ 2434048 w 2597641"/>
              <a:gd name="connsiteY1092" fmla="*/ 617565 h 896571"/>
              <a:gd name="connsiteX1093" fmla="*/ 2441463 w 2597641"/>
              <a:gd name="connsiteY1093" fmla="*/ 615850 h 896571"/>
              <a:gd name="connsiteX1094" fmla="*/ 1009828 w 2597641"/>
              <a:gd name="connsiteY1094" fmla="*/ 610024 h 896571"/>
              <a:gd name="connsiteX1095" fmla="*/ 1009902 w 2597641"/>
              <a:gd name="connsiteY1095" fmla="*/ 610699 h 896571"/>
              <a:gd name="connsiteX1096" fmla="*/ 1008934 w 2597641"/>
              <a:gd name="connsiteY1096" fmla="*/ 610027 h 896571"/>
              <a:gd name="connsiteX1097" fmla="*/ 1228587 w 2597641"/>
              <a:gd name="connsiteY1097" fmla="*/ 607283 h 896571"/>
              <a:gd name="connsiteX1098" fmla="*/ 1220986 w 2597641"/>
              <a:gd name="connsiteY1098" fmla="*/ 619458 h 896571"/>
              <a:gd name="connsiteX1099" fmla="*/ 1216799 w 2597641"/>
              <a:gd name="connsiteY1099" fmla="*/ 612614 h 896571"/>
              <a:gd name="connsiteX1100" fmla="*/ 1004573 w 2597641"/>
              <a:gd name="connsiteY1100" fmla="*/ 607007 h 896571"/>
              <a:gd name="connsiteX1101" fmla="*/ 1008934 w 2597641"/>
              <a:gd name="connsiteY1101" fmla="*/ 610027 h 896571"/>
              <a:gd name="connsiteX1102" fmla="*/ 1008933 w 2597641"/>
              <a:gd name="connsiteY1102" fmla="*/ 610027 h 896571"/>
              <a:gd name="connsiteX1103" fmla="*/ 1011803 w 2597641"/>
              <a:gd name="connsiteY1103" fmla="*/ 615752 h 896571"/>
              <a:gd name="connsiteX1104" fmla="*/ 1016175 w 2597641"/>
              <a:gd name="connsiteY1104" fmla="*/ 612136 h 896571"/>
              <a:gd name="connsiteX1105" fmla="*/ 1017319 w 2597641"/>
              <a:gd name="connsiteY1105" fmla="*/ 617080 h 896571"/>
              <a:gd name="connsiteX1106" fmla="*/ 1030250 w 2597641"/>
              <a:gd name="connsiteY1106" fmla="*/ 616694 h 896571"/>
              <a:gd name="connsiteX1107" fmla="*/ 1022834 w 2597641"/>
              <a:gd name="connsiteY1107" fmla="*/ 618409 h 896571"/>
              <a:gd name="connsiteX1108" fmla="*/ 1017890 w 2597641"/>
              <a:gd name="connsiteY1108" fmla="*/ 619552 h 896571"/>
              <a:gd name="connsiteX1109" fmla="*/ 1009718 w 2597641"/>
              <a:gd name="connsiteY1109" fmla="*/ 629255 h 896571"/>
              <a:gd name="connsiteX1110" fmla="*/ 1004203 w 2597641"/>
              <a:gd name="connsiteY1110" fmla="*/ 627926 h 896571"/>
              <a:gd name="connsiteX1111" fmla="*/ 999830 w 2597641"/>
              <a:gd name="connsiteY1111" fmla="*/ 631541 h 896571"/>
              <a:gd name="connsiteX1112" fmla="*/ 987656 w 2597641"/>
              <a:gd name="connsiteY1112" fmla="*/ 623940 h 896571"/>
              <a:gd name="connsiteX1113" fmla="*/ 1004573 w 2597641"/>
              <a:gd name="connsiteY1113" fmla="*/ 607007 h 896571"/>
              <a:gd name="connsiteX1114" fmla="*/ 340517 w 2597641"/>
              <a:gd name="connsiteY1114" fmla="*/ 606934 h 896571"/>
              <a:gd name="connsiteX1115" fmla="*/ 348891 w 2597641"/>
              <a:gd name="connsiteY1115" fmla="*/ 620623 h 896571"/>
              <a:gd name="connsiteX1116" fmla="*/ 334059 w 2597641"/>
              <a:gd name="connsiteY1116" fmla="*/ 624052 h 896571"/>
              <a:gd name="connsiteX1117" fmla="*/ 329872 w 2597641"/>
              <a:gd name="connsiteY1117" fmla="*/ 617208 h 896571"/>
              <a:gd name="connsiteX1118" fmla="*/ 333101 w 2597641"/>
              <a:gd name="connsiteY1118" fmla="*/ 608649 h 896571"/>
              <a:gd name="connsiteX1119" fmla="*/ 340517 w 2597641"/>
              <a:gd name="connsiteY1119" fmla="*/ 606934 h 896571"/>
              <a:gd name="connsiteX1120" fmla="*/ 1157845 w 2597641"/>
              <a:gd name="connsiteY1120" fmla="*/ 605415 h 896571"/>
              <a:gd name="connsiteX1121" fmla="*/ 1168304 w 2597641"/>
              <a:gd name="connsiteY1121" fmla="*/ 605600 h 896571"/>
              <a:gd name="connsiteX1122" fmla="*/ 1163175 w 2597641"/>
              <a:gd name="connsiteY1122" fmla="*/ 617203 h 896571"/>
              <a:gd name="connsiteX1123" fmla="*/ 2281718 w 2597641"/>
              <a:gd name="connsiteY1123" fmla="*/ 600711 h 896571"/>
              <a:gd name="connsiteX1124" fmla="*/ 2285333 w 2597641"/>
              <a:gd name="connsiteY1124" fmla="*/ 605083 h 896571"/>
              <a:gd name="connsiteX1125" fmla="*/ 2289704 w 2597641"/>
              <a:gd name="connsiteY1125" fmla="*/ 601468 h 896571"/>
              <a:gd name="connsiteX1126" fmla="*/ 2291991 w 2597641"/>
              <a:gd name="connsiteY1126" fmla="*/ 611355 h 896571"/>
              <a:gd name="connsiteX1127" fmla="*/ 2296363 w 2597641"/>
              <a:gd name="connsiteY1127" fmla="*/ 607740 h 896571"/>
              <a:gd name="connsiteX1128" fmla="*/ 2297506 w 2597641"/>
              <a:gd name="connsiteY1128" fmla="*/ 612684 h 896571"/>
              <a:gd name="connsiteX1129" fmla="*/ 2302450 w 2597641"/>
              <a:gd name="connsiteY1129" fmla="*/ 611541 h 896571"/>
              <a:gd name="connsiteX1130" fmla="*/ 2310252 w 2597641"/>
              <a:gd name="connsiteY1130" fmla="*/ 622756 h 896571"/>
              <a:gd name="connsiteX1131" fmla="*/ 2307023 w 2597641"/>
              <a:gd name="connsiteY1131" fmla="*/ 631316 h 896571"/>
              <a:gd name="connsiteX1132" fmla="*/ 2310639 w 2597641"/>
              <a:gd name="connsiteY1132" fmla="*/ 635688 h 896571"/>
              <a:gd name="connsiteX1133" fmla="*/ 2299808 w 2597641"/>
              <a:gd name="connsiteY1133" fmla="*/ 656421 h 896571"/>
              <a:gd name="connsiteX1134" fmla="*/ 2300034 w 2597641"/>
              <a:gd name="connsiteY1134" fmla="*/ 657257 h 896571"/>
              <a:gd name="connsiteX1135" fmla="*/ 2294294 w 2597641"/>
              <a:gd name="connsiteY1135" fmla="*/ 655092 h 896571"/>
              <a:gd name="connsiteX1136" fmla="*/ 2284977 w 2597641"/>
              <a:gd name="connsiteY1136" fmla="*/ 659850 h 896571"/>
              <a:gd name="connsiteX1137" fmla="*/ 2280034 w 2597641"/>
              <a:gd name="connsiteY1137" fmla="*/ 660994 h 896571"/>
              <a:gd name="connsiteX1138" fmla="*/ 2274518 w 2597641"/>
              <a:gd name="connsiteY1138" fmla="*/ 659665 h 896571"/>
              <a:gd name="connsiteX1139" fmla="*/ 2267103 w 2597641"/>
              <a:gd name="connsiteY1139" fmla="*/ 661380 h 896571"/>
              <a:gd name="connsiteX1140" fmla="*/ 2273947 w 2597641"/>
              <a:gd name="connsiteY1140" fmla="*/ 657194 h 896571"/>
              <a:gd name="connsiteX1141" fmla="*/ 2255871 w 2597641"/>
              <a:gd name="connsiteY1141" fmla="*/ 635332 h 896571"/>
              <a:gd name="connsiteX1142" fmla="*/ 2261387 w 2597641"/>
              <a:gd name="connsiteY1142" fmla="*/ 636661 h 896571"/>
              <a:gd name="connsiteX1143" fmla="*/ 2256057 w 2597641"/>
              <a:gd name="connsiteY1143" fmla="*/ 624874 h 896571"/>
              <a:gd name="connsiteX1144" fmla="*/ 2263472 w 2597641"/>
              <a:gd name="connsiteY1144" fmla="*/ 623159 h 896571"/>
              <a:gd name="connsiteX1145" fmla="*/ 2261757 w 2597641"/>
              <a:gd name="connsiteY1145" fmla="*/ 615743 h 896571"/>
              <a:gd name="connsiteX1146" fmla="*/ 2267272 w 2597641"/>
              <a:gd name="connsiteY1146" fmla="*/ 617072 h 896571"/>
              <a:gd name="connsiteX1147" fmla="*/ 2272973 w 2597641"/>
              <a:gd name="connsiteY1147" fmla="*/ 607941 h 896571"/>
              <a:gd name="connsiteX1148" fmla="*/ 2278489 w 2597641"/>
              <a:gd name="connsiteY1148" fmla="*/ 609270 h 896571"/>
              <a:gd name="connsiteX1149" fmla="*/ 223179 w 2597641"/>
              <a:gd name="connsiteY1149" fmla="*/ 595009 h 896571"/>
              <a:gd name="connsiteX1150" fmla="*/ 229266 w 2597641"/>
              <a:gd name="connsiteY1150" fmla="*/ 598809 h 896571"/>
              <a:gd name="connsiteX1151" fmla="*/ 231553 w 2597641"/>
              <a:gd name="connsiteY1151" fmla="*/ 608697 h 896571"/>
              <a:gd name="connsiteX1152" fmla="*/ 230224 w 2597641"/>
              <a:gd name="connsiteY1152" fmla="*/ 614213 h 896571"/>
              <a:gd name="connsiteX1153" fmla="*/ 214635 w 2597641"/>
              <a:gd name="connsiteY1153" fmla="*/ 625629 h 896571"/>
              <a:gd name="connsiteX1154" fmla="*/ 203790 w 2597641"/>
              <a:gd name="connsiteY1154" fmla="*/ 612513 h 896571"/>
              <a:gd name="connsiteX1155" fmla="*/ 206262 w 2597641"/>
              <a:gd name="connsiteY1155" fmla="*/ 611942 h 896571"/>
              <a:gd name="connsiteX1156" fmla="*/ 208347 w 2597641"/>
              <a:gd name="connsiteY1156" fmla="*/ 598439 h 896571"/>
              <a:gd name="connsiteX1157" fmla="*/ 223179 w 2597641"/>
              <a:gd name="connsiteY1157" fmla="*/ 595009 h 896571"/>
              <a:gd name="connsiteX1158" fmla="*/ 1181420 w 2597641"/>
              <a:gd name="connsiteY1158" fmla="*/ 594755 h 896571"/>
              <a:gd name="connsiteX1159" fmla="*/ 1185036 w 2597641"/>
              <a:gd name="connsiteY1159" fmla="*/ 599127 h 896571"/>
              <a:gd name="connsiteX1160" fmla="*/ 1190551 w 2597641"/>
              <a:gd name="connsiteY1160" fmla="*/ 600456 h 896571"/>
              <a:gd name="connsiteX1161" fmla="*/ 1184850 w 2597641"/>
              <a:gd name="connsiteY1161" fmla="*/ 609586 h 896571"/>
              <a:gd name="connsiteX1162" fmla="*/ 1175719 w 2597641"/>
              <a:gd name="connsiteY1162" fmla="*/ 603885 h 896571"/>
              <a:gd name="connsiteX1163" fmla="*/ 1019590 w 2597641"/>
              <a:gd name="connsiteY1163" fmla="*/ 593118 h 896571"/>
              <a:gd name="connsiteX1164" fmla="*/ 1013889 w 2597641"/>
              <a:gd name="connsiteY1164" fmla="*/ 602249 h 896571"/>
              <a:gd name="connsiteX1165" fmla="*/ 1019590 w 2597641"/>
              <a:gd name="connsiteY1165" fmla="*/ 593118 h 896571"/>
              <a:gd name="connsiteX1166" fmla="*/ 565261 w 2597641"/>
              <a:gd name="connsiteY1166" fmla="*/ 592069 h 896571"/>
              <a:gd name="connsiteX1167" fmla="*/ 569660 w 2597641"/>
              <a:gd name="connsiteY1167" fmla="*/ 595609 h 896571"/>
              <a:gd name="connsiteX1168" fmla="*/ 556157 w 2597641"/>
              <a:gd name="connsiteY1168" fmla="*/ 593523 h 896571"/>
              <a:gd name="connsiteX1169" fmla="*/ 565261 w 2597641"/>
              <a:gd name="connsiteY1169" fmla="*/ 592069 h 896571"/>
              <a:gd name="connsiteX1170" fmla="*/ 599894 w 2597641"/>
              <a:gd name="connsiteY1170" fmla="*/ 591221 h 896571"/>
              <a:gd name="connsiteX1171" fmla="*/ 605982 w 2597641"/>
              <a:gd name="connsiteY1171" fmla="*/ 595021 h 896571"/>
              <a:gd name="connsiteX1172" fmla="*/ 601609 w 2597641"/>
              <a:gd name="connsiteY1172" fmla="*/ 598637 h 896571"/>
              <a:gd name="connsiteX1173" fmla="*/ 596094 w 2597641"/>
              <a:gd name="connsiteY1173" fmla="*/ 597308 h 896571"/>
              <a:gd name="connsiteX1174" fmla="*/ 138934 w 2597641"/>
              <a:gd name="connsiteY1174" fmla="*/ 591054 h 896571"/>
              <a:gd name="connsiteX1175" fmla="*/ 145593 w 2597641"/>
              <a:gd name="connsiteY1175" fmla="*/ 597326 h 896571"/>
              <a:gd name="connsiteX1176" fmla="*/ 153009 w 2597641"/>
              <a:gd name="connsiteY1176" fmla="*/ 595611 h 896571"/>
              <a:gd name="connsiteX1177" fmla="*/ 158339 w 2597641"/>
              <a:gd name="connsiteY1177" fmla="*/ 607399 h 896571"/>
              <a:gd name="connsiteX1178" fmla="*/ 145222 w 2597641"/>
              <a:gd name="connsiteY1178" fmla="*/ 618244 h 896571"/>
              <a:gd name="connsiteX1179" fmla="*/ 137806 w 2597641"/>
              <a:gd name="connsiteY1179" fmla="*/ 619959 h 896571"/>
              <a:gd name="connsiteX1180" fmla="*/ 132863 w 2597641"/>
              <a:gd name="connsiteY1180" fmla="*/ 621102 h 896571"/>
              <a:gd name="connsiteX1181" fmla="*/ 124489 w 2597641"/>
              <a:gd name="connsiteY1181" fmla="*/ 607415 h 896571"/>
              <a:gd name="connsiteX1182" fmla="*/ 127718 w 2597641"/>
              <a:gd name="connsiteY1182" fmla="*/ 598856 h 896571"/>
              <a:gd name="connsiteX1183" fmla="*/ 138934 w 2597641"/>
              <a:gd name="connsiteY1183" fmla="*/ 591054 h 896571"/>
              <a:gd name="connsiteX1184" fmla="*/ 2258514 w 2597641"/>
              <a:gd name="connsiteY1184" fmla="*/ 590452 h 896571"/>
              <a:gd name="connsiteX1185" fmla="*/ 2260229 w 2597641"/>
              <a:gd name="connsiteY1185" fmla="*/ 597868 h 896571"/>
              <a:gd name="connsiteX1186" fmla="*/ 2251098 w 2597641"/>
              <a:gd name="connsiteY1186" fmla="*/ 592167 h 896571"/>
              <a:gd name="connsiteX1187" fmla="*/ 882479 w 2597641"/>
              <a:gd name="connsiteY1187" fmla="*/ 589997 h 896571"/>
              <a:gd name="connsiteX1188" fmla="*/ 886664 w 2597641"/>
              <a:gd name="connsiteY1188" fmla="*/ 592610 h 896571"/>
              <a:gd name="connsiteX1189" fmla="*/ 880963 w 2597641"/>
              <a:gd name="connsiteY1189" fmla="*/ 601740 h 896571"/>
              <a:gd name="connsiteX1190" fmla="*/ 881535 w 2597641"/>
              <a:gd name="connsiteY1190" fmla="*/ 604212 h 896571"/>
              <a:gd name="connsiteX1191" fmla="*/ 871647 w 2597641"/>
              <a:gd name="connsiteY1191" fmla="*/ 606499 h 896571"/>
              <a:gd name="connsiteX1192" fmla="*/ 869932 w 2597641"/>
              <a:gd name="connsiteY1192" fmla="*/ 599083 h 896571"/>
              <a:gd name="connsiteX1193" fmla="*/ 873161 w 2597641"/>
              <a:gd name="connsiteY1193" fmla="*/ 590524 h 896571"/>
              <a:gd name="connsiteX1194" fmla="*/ 882479 w 2597641"/>
              <a:gd name="connsiteY1194" fmla="*/ 589997 h 896571"/>
              <a:gd name="connsiteX1195" fmla="*/ 969194 w 2597641"/>
              <a:gd name="connsiteY1195" fmla="*/ 589148 h 896571"/>
              <a:gd name="connsiteX1196" fmla="*/ 980039 w 2597641"/>
              <a:gd name="connsiteY1196" fmla="*/ 602265 h 896571"/>
              <a:gd name="connsiteX1197" fmla="*/ 963493 w 2597641"/>
              <a:gd name="connsiteY1197" fmla="*/ 598279 h 896571"/>
              <a:gd name="connsiteX1198" fmla="*/ 1206140 w 2597641"/>
              <a:gd name="connsiteY1198" fmla="*/ 589038 h 896571"/>
              <a:gd name="connsiteX1199" fmla="*/ 1208426 w 2597641"/>
              <a:gd name="connsiteY1199" fmla="*/ 598926 h 896571"/>
              <a:gd name="connsiteX1200" fmla="*/ 1199867 w 2597641"/>
              <a:gd name="connsiteY1200" fmla="*/ 595697 h 896571"/>
              <a:gd name="connsiteX1201" fmla="*/ 1108964 w 2597641"/>
              <a:gd name="connsiteY1201" fmla="*/ 585470 h 896571"/>
              <a:gd name="connsiteX1202" fmla="*/ 1116766 w 2597641"/>
              <a:gd name="connsiteY1202" fmla="*/ 596687 h 896571"/>
              <a:gd name="connsiteX1203" fmla="*/ 1119238 w 2597641"/>
              <a:gd name="connsiteY1203" fmla="*/ 596115 h 896571"/>
              <a:gd name="connsiteX1204" fmla="*/ 1120953 w 2597641"/>
              <a:gd name="connsiteY1204" fmla="*/ 603531 h 896571"/>
              <a:gd name="connsiteX1205" fmla="*/ 1088818 w 2597641"/>
              <a:gd name="connsiteY1205" fmla="*/ 610962 h 896571"/>
              <a:gd name="connsiteX1206" fmla="*/ 1101548 w 2597641"/>
              <a:gd name="connsiteY1206" fmla="*/ 587185 h 896571"/>
              <a:gd name="connsiteX1207" fmla="*/ 1108964 w 2597641"/>
              <a:gd name="connsiteY1207" fmla="*/ 585470 h 896571"/>
              <a:gd name="connsiteX1208" fmla="*/ 376637 w 2597641"/>
              <a:gd name="connsiteY1208" fmla="*/ 582957 h 896571"/>
              <a:gd name="connsiteX1209" fmla="*/ 391283 w 2597641"/>
              <a:gd name="connsiteY1209" fmla="*/ 589987 h 896571"/>
              <a:gd name="connsiteX1210" fmla="*/ 392998 w 2597641"/>
              <a:gd name="connsiteY1210" fmla="*/ 597402 h 896571"/>
              <a:gd name="connsiteX1211" fmla="*/ 383496 w 2597641"/>
              <a:gd name="connsiteY1211" fmla="*/ 612620 h 896571"/>
              <a:gd name="connsiteX1212" fmla="*/ 373608 w 2597641"/>
              <a:gd name="connsiteY1212" fmla="*/ 614906 h 896571"/>
              <a:gd name="connsiteX1213" fmla="*/ 369994 w 2597641"/>
              <a:gd name="connsiteY1213" fmla="*/ 610534 h 896571"/>
              <a:gd name="connsiteX1214" fmla="*/ 365622 w 2597641"/>
              <a:gd name="connsiteY1214" fmla="*/ 614149 h 896571"/>
              <a:gd name="connsiteX1215" fmla="*/ 361435 w 2597641"/>
              <a:gd name="connsiteY1215" fmla="*/ 607306 h 896571"/>
              <a:gd name="connsiteX1216" fmla="*/ 355920 w 2597641"/>
              <a:gd name="connsiteY1216" fmla="*/ 605977 h 896571"/>
              <a:gd name="connsiteX1217" fmla="*/ 351547 w 2597641"/>
              <a:gd name="connsiteY1217" fmla="*/ 609592 h 896571"/>
              <a:gd name="connsiteX1218" fmla="*/ 349261 w 2597641"/>
              <a:gd name="connsiteY1218" fmla="*/ 599705 h 896571"/>
              <a:gd name="connsiteX1219" fmla="*/ 354776 w 2597641"/>
              <a:gd name="connsiteY1219" fmla="*/ 601033 h 896571"/>
              <a:gd name="connsiteX1220" fmla="*/ 353061 w 2597641"/>
              <a:gd name="connsiteY1220" fmla="*/ 593617 h 896571"/>
              <a:gd name="connsiteX1221" fmla="*/ 356862 w 2597641"/>
              <a:gd name="connsiteY1221" fmla="*/ 587530 h 896571"/>
              <a:gd name="connsiteX1222" fmla="*/ 447962 w 2597641"/>
              <a:gd name="connsiteY1222" fmla="*/ 580662 h 896571"/>
              <a:gd name="connsiteX1223" fmla="*/ 447963 w 2597641"/>
              <a:gd name="connsiteY1223" fmla="*/ 580662 h 896571"/>
              <a:gd name="connsiteX1224" fmla="*/ 447963 w 2597641"/>
              <a:gd name="connsiteY1224" fmla="*/ 580663 h 896571"/>
              <a:gd name="connsiteX1225" fmla="*/ 446993 w 2597641"/>
              <a:gd name="connsiteY1225" fmla="*/ 579992 h 896571"/>
              <a:gd name="connsiteX1226" fmla="*/ 447962 w 2597641"/>
              <a:gd name="connsiteY1226" fmla="*/ 580662 h 896571"/>
              <a:gd name="connsiteX1227" fmla="*/ 447068 w 2597641"/>
              <a:gd name="connsiteY1227" fmla="*/ 580666 h 896571"/>
              <a:gd name="connsiteX1228" fmla="*/ 446993 w 2597641"/>
              <a:gd name="connsiteY1228" fmla="*/ 579992 h 896571"/>
              <a:gd name="connsiteX1229" fmla="*/ 1180463 w 2597641"/>
              <a:gd name="connsiteY1229" fmla="*/ 579352 h 896571"/>
              <a:gd name="connsiteX1230" fmla="*/ 1179706 w 2597641"/>
              <a:gd name="connsiteY1230" fmla="*/ 587339 h 896571"/>
              <a:gd name="connsiteX1231" fmla="*/ 1173619 w 2597641"/>
              <a:gd name="connsiteY1231" fmla="*/ 583539 h 896571"/>
              <a:gd name="connsiteX1232" fmla="*/ 651804 w 2597641"/>
              <a:gd name="connsiteY1232" fmla="*/ 579216 h 896571"/>
              <a:gd name="connsiteX1233" fmla="*/ 657891 w 2597641"/>
              <a:gd name="connsiteY1233" fmla="*/ 583017 h 896571"/>
              <a:gd name="connsiteX1234" fmla="*/ 650475 w 2597641"/>
              <a:gd name="connsiteY1234" fmla="*/ 584732 h 896571"/>
              <a:gd name="connsiteX1235" fmla="*/ 609396 w 2597641"/>
              <a:gd name="connsiteY1235" fmla="*/ 576003 h 896571"/>
              <a:gd name="connsiteX1236" fmla="*/ 612254 w 2597641"/>
              <a:gd name="connsiteY1236" fmla="*/ 588363 h 896571"/>
              <a:gd name="connsiteX1237" fmla="*/ 597608 w 2597641"/>
              <a:gd name="connsiteY1237" fmla="*/ 581333 h 896571"/>
              <a:gd name="connsiteX1238" fmla="*/ 1069784 w 2597641"/>
              <a:gd name="connsiteY1238" fmla="*/ 573698 h 896571"/>
              <a:gd name="connsiteX1239" fmla="*/ 1071499 w 2597641"/>
              <a:gd name="connsiteY1239" fmla="*/ 581114 h 896571"/>
              <a:gd name="connsiteX1240" fmla="*/ 1064083 w 2597641"/>
              <a:gd name="connsiteY1240" fmla="*/ 582829 h 896571"/>
              <a:gd name="connsiteX1241" fmla="*/ 1062368 w 2597641"/>
              <a:gd name="connsiteY1241" fmla="*/ 575413 h 896571"/>
              <a:gd name="connsiteX1242" fmla="*/ 2056360 w 2597641"/>
              <a:gd name="connsiteY1242" fmla="*/ 572101 h 896571"/>
              <a:gd name="connsiteX1243" fmla="*/ 2055031 w 2597641"/>
              <a:gd name="connsiteY1243" fmla="*/ 577616 h 896571"/>
              <a:gd name="connsiteX1244" fmla="*/ 2056174 w 2597641"/>
              <a:gd name="connsiteY1244" fmla="*/ 582560 h 896571"/>
              <a:gd name="connsiteX1245" fmla="*/ 2062446 w 2597641"/>
              <a:gd name="connsiteY1245" fmla="*/ 575902 h 896571"/>
              <a:gd name="connsiteX1246" fmla="*/ 415044 w 2597641"/>
              <a:gd name="connsiteY1246" fmla="*/ 568867 h 896571"/>
              <a:gd name="connsiteX1247" fmla="*/ 407628 w 2597641"/>
              <a:gd name="connsiteY1247" fmla="*/ 570582 h 896571"/>
              <a:gd name="connsiteX1248" fmla="*/ 2050272 w 2597641"/>
              <a:gd name="connsiteY1248" fmla="*/ 568300 h 896571"/>
              <a:gd name="connsiteX1249" fmla="*/ 2044571 w 2597641"/>
              <a:gd name="connsiteY1249" fmla="*/ 577431 h 896571"/>
              <a:gd name="connsiteX1250" fmla="*/ 2051987 w 2597641"/>
              <a:gd name="connsiteY1250" fmla="*/ 575716 h 896571"/>
              <a:gd name="connsiteX1251" fmla="*/ 200917 w 2597641"/>
              <a:gd name="connsiteY1251" fmla="*/ 566304 h 896571"/>
              <a:gd name="connsiteX1252" fmla="*/ 207575 w 2597641"/>
              <a:gd name="connsiteY1252" fmla="*/ 572577 h 896571"/>
              <a:gd name="connsiteX1253" fmla="*/ 202632 w 2597641"/>
              <a:gd name="connsiteY1253" fmla="*/ 573720 h 896571"/>
              <a:gd name="connsiteX1254" fmla="*/ 926585 w 2597641"/>
              <a:gd name="connsiteY1254" fmla="*/ 562544 h 896571"/>
              <a:gd name="connsiteX1255" fmla="*/ 927543 w 2597641"/>
              <a:gd name="connsiteY1255" fmla="*/ 577948 h 896571"/>
              <a:gd name="connsiteX1256" fmla="*/ 921270 w 2597641"/>
              <a:gd name="connsiteY1256" fmla="*/ 584607 h 896571"/>
              <a:gd name="connsiteX1257" fmla="*/ 915755 w 2597641"/>
              <a:gd name="connsiteY1257" fmla="*/ 583278 h 896571"/>
              <a:gd name="connsiteX1258" fmla="*/ 911382 w 2597641"/>
              <a:gd name="connsiteY1258" fmla="*/ 586893 h 896571"/>
              <a:gd name="connsiteX1259" fmla="*/ 909668 w 2597641"/>
              <a:gd name="connsiteY1259" fmla="*/ 579477 h 896571"/>
              <a:gd name="connsiteX1260" fmla="*/ 908524 w 2597641"/>
              <a:gd name="connsiteY1260" fmla="*/ 574534 h 896571"/>
              <a:gd name="connsiteX1261" fmla="*/ 911753 w 2597641"/>
              <a:gd name="connsiteY1261" fmla="*/ 565974 h 896571"/>
              <a:gd name="connsiteX1262" fmla="*/ 926585 w 2597641"/>
              <a:gd name="connsiteY1262" fmla="*/ 562544 h 896571"/>
              <a:gd name="connsiteX1263" fmla="*/ 160980 w 2597641"/>
              <a:gd name="connsiteY1263" fmla="*/ 562519 h 896571"/>
              <a:gd name="connsiteX1264" fmla="*/ 170111 w 2597641"/>
              <a:gd name="connsiteY1264" fmla="*/ 568220 h 896571"/>
              <a:gd name="connsiteX1265" fmla="*/ 168210 w 2597641"/>
              <a:gd name="connsiteY1265" fmla="*/ 571263 h 896571"/>
              <a:gd name="connsiteX1266" fmla="*/ 157751 w 2597641"/>
              <a:gd name="connsiteY1266" fmla="*/ 571078 h 896571"/>
              <a:gd name="connsiteX1267" fmla="*/ 684124 w 2597641"/>
              <a:gd name="connsiteY1267" fmla="*/ 561326 h 896571"/>
              <a:gd name="connsiteX1268" fmla="*/ 694398 w 2597641"/>
              <a:gd name="connsiteY1268" fmla="*/ 571970 h 896571"/>
              <a:gd name="connsiteX1269" fmla="*/ 680895 w 2597641"/>
              <a:gd name="connsiteY1269" fmla="*/ 569885 h 896571"/>
              <a:gd name="connsiteX1270" fmla="*/ 684124 w 2597641"/>
              <a:gd name="connsiteY1270" fmla="*/ 561326 h 896571"/>
              <a:gd name="connsiteX1271" fmla="*/ 2209817 w 2597641"/>
              <a:gd name="connsiteY1271" fmla="*/ 560048 h 896571"/>
              <a:gd name="connsiteX1272" fmla="*/ 2215333 w 2597641"/>
              <a:gd name="connsiteY1272" fmla="*/ 561377 h 896571"/>
              <a:gd name="connsiteX1273" fmla="*/ 2212104 w 2597641"/>
              <a:gd name="connsiteY1273" fmla="*/ 569936 h 896571"/>
              <a:gd name="connsiteX1274" fmla="*/ 2208488 w 2597641"/>
              <a:gd name="connsiteY1274" fmla="*/ 565564 h 896571"/>
              <a:gd name="connsiteX1275" fmla="*/ 2084307 w 2597641"/>
              <a:gd name="connsiteY1275" fmla="*/ 557825 h 896571"/>
              <a:gd name="connsiteX1276" fmla="*/ 2081078 w 2597641"/>
              <a:gd name="connsiteY1276" fmla="*/ 566384 h 896571"/>
              <a:gd name="connsiteX1277" fmla="*/ 2079363 w 2597641"/>
              <a:gd name="connsiteY1277" fmla="*/ 558968 h 896571"/>
              <a:gd name="connsiteX1278" fmla="*/ 735276 w 2597641"/>
              <a:gd name="connsiteY1278" fmla="*/ 557309 h 896571"/>
              <a:gd name="connsiteX1279" fmla="*/ 747451 w 2597641"/>
              <a:gd name="connsiteY1279" fmla="*/ 564910 h 896571"/>
              <a:gd name="connsiteX1280" fmla="*/ 755438 w 2597641"/>
              <a:gd name="connsiteY1280" fmla="*/ 565667 h 896571"/>
              <a:gd name="connsiteX1281" fmla="*/ 760197 w 2597641"/>
              <a:gd name="connsiteY1281" fmla="*/ 574983 h 896571"/>
              <a:gd name="connsiteX1282" fmla="*/ 753167 w 2597641"/>
              <a:gd name="connsiteY1282" fmla="*/ 589629 h 896571"/>
              <a:gd name="connsiteX1283" fmla="*/ 747651 w 2597641"/>
              <a:gd name="connsiteY1283" fmla="*/ 588300 h 896571"/>
              <a:gd name="connsiteX1284" fmla="*/ 736435 w 2597641"/>
              <a:gd name="connsiteY1284" fmla="*/ 596102 h 896571"/>
              <a:gd name="connsiteX1285" fmla="*/ 734720 w 2597641"/>
              <a:gd name="connsiteY1285" fmla="*/ 588686 h 896571"/>
              <a:gd name="connsiteX1286" fmla="*/ 724833 w 2597641"/>
              <a:gd name="connsiteY1286" fmla="*/ 590973 h 896571"/>
              <a:gd name="connsiteX1287" fmla="*/ 730534 w 2597641"/>
              <a:gd name="connsiteY1287" fmla="*/ 581843 h 896571"/>
              <a:gd name="connsiteX1288" fmla="*/ 725590 w 2597641"/>
              <a:gd name="connsiteY1288" fmla="*/ 582986 h 896571"/>
              <a:gd name="connsiteX1289" fmla="*/ 729575 w 2597641"/>
              <a:gd name="connsiteY1289" fmla="*/ 566440 h 896571"/>
              <a:gd name="connsiteX1290" fmla="*/ 736991 w 2597641"/>
              <a:gd name="connsiteY1290" fmla="*/ 564725 h 896571"/>
              <a:gd name="connsiteX1291" fmla="*/ 735276 w 2597641"/>
              <a:gd name="connsiteY1291" fmla="*/ 557309 h 896571"/>
              <a:gd name="connsiteX1292" fmla="*/ 1110091 w 2597641"/>
              <a:gd name="connsiteY1292" fmla="*/ 556564 h 896571"/>
              <a:gd name="connsiteX1293" fmla="*/ 1114278 w 2597641"/>
              <a:gd name="connsiteY1293" fmla="*/ 563409 h 896571"/>
              <a:gd name="connsiteX1294" fmla="*/ 1106863 w 2597641"/>
              <a:gd name="connsiteY1294" fmla="*/ 565124 h 896571"/>
              <a:gd name="connsiteX1295" fmla="*/ 1110091 w 2597641"/>
              <a:gd name="connsiteY1295" fmla="*/ 556564 h 896571"/>
              <a:gd name="connsiteX1296" fmla="*/ 615282 w 2597641"/>
              <a:gd name="connsiteY1296" fmla="*/ 556414 h 896571"/>
              <a:gd name="connsiteX1297" fmla="*/ 621369 w 2597641"/>
              <a:gd name="connsiteY1297" fmla="*/ 560214 h 896571"/>
              <a:gd name="connsiteX1298" fmla="*/ 617568 w 2597641"/>
              <a:gd name="connsiteY1298" fmla="*/ 566301 h 896571"/>
              <a:gd name="connsiteX1299" fmla="*/ 1008174 w 2597641"/>
              <a:gd name="connsiteY1299" fmla="*/ 556250 h 896571"/>
              <a:gd name="connsiteX1300" fmla="*/ 1008208 w 2597641"/>
              <a:gd name="connsiteY1300" fmla="*/ 556351 h 896571"/>
              <a:gd name="connsiteX1301" fmla="*/ 1008163 w 2597641"/>
              <a:gd name="connsiteY1301" fmla="*/ 556375 h 896571"/>
              <a:gd name="connsiteX1302" fmla="*/ 1008174 w 2597641"/>
              <a:gd name="connsiteY1302" fmla="*/ 556250 h 896571"/>
              <a:gd name="connsiteX1303" fmla="*/ 823322 w 2597641"/>
              <a:gd name="connsiteY1303" fmla="*/ 555176 h 896571"/>
              <a:gd name="connsiteX1304" fmla="*/ 825036 w 2597641"/>
              <a:gd name="connsiteY1304" fmla="*/ 562592 h 896571"/>
              <a:gd name="connsiteX1305" fmla="*/ 817621 w 2597641"/>
              <a:gd name="connsiteY1305" fmla="*/ 564307 h 896571"/>
              <a:gd name="connsiteX1306" fmla="*/ 578388 w 2597641"/>
              <a:gd name="connsiteY1306" fmla="*/ 554529 h 896571"/>
              <a:gd name="connsiteX1307" fmla="*/ 586376 w 2597641"/>
              <a:gd name="connsiteY1307" fmla="*/ 555286 h 896571"/>
              <a:gd name="connsiteX1308" fmla="*/ 588091 w 2597641"/>
              <a:gd name="connsiteY1308" fmla="*/ 562702 h 896571"/>
              <a:gd name="connsiteX1309" fmla="*/ 581247 w 2597641"/>
              <a:gd name="connsiteY1309" fmla="*/ 566889 h 896571"/>
              <a:gd name="connsiteX1310" fmla="*/ 572688 w 2597641"/>
              <a:gd name="connsiteY1310" fmla="*/ 563660 h 896571"/>
              <a:gd name="connsiteX1311" fmla="*/ 1030790 w 2597641"/>
              <a:gd name="connsiteY1311" fmla="*/ 551467 h 896571"/>
              <a:gd name="connsiteX1312" fmla="*/ 1042393 w 2597641"/>
              <a:gd name="connsiteY1312" fmla="*/ 556596 h 896571"/>
              <a:gd name="connsiteX1313" fmla="*/ 1029461 w 2597641"/>
              <a:gd name="connsiteY1313" fmla="*/ 556983 h 896571"/>
              <a:gd name="connsiteX1314" fmla="*/ 1012344 w 2597641"/>
              <a:gd name="connsiteY1314" fmla="*/ 550525 h 896571"/>
              <a:gd name="connsiteX1315" fmla="*/ 1023189 w 2597641"/>
              <a:gd name="connsiteY1315" fmla="*/ 563641 h 896571"/>
              <a:gd name="connsiteX1316" fmla="*/ 1009115 w 2597641"/>
              <a:gd name="connsiteY1316" fmla="*/ 559084 h 896571"/>
              <a:gd name="connsiteX1317" fmla="*/ 1008208 w 2597641"/>
              <a:gd name="connsiteY1317" fmla="*/ 556351 h 896571"/>
              <a:gd name="connsiteX1318" fmla="*/ 1009434 w 2597641"/>
              <a:gd name="connsiteY1318" fmla="*/ 555714 h 896571"/>
              <a:gd name="connsiteX1319" fmla="*/ 1012344 w 2597641"/>
              <a:gd name="connsiteY1319" fmla="*/ 550525 h 896571"/>
              <a:gd name="connsiteX1320" fmla="*/ 1073956 w 2597641"/>
              <a:gd name="connsiteY1320" fmla="*/ 546693 h 896571"/>
              <a:gd name="connsiteX1321" fmla="*/ 1076814 w 2597641"/>
              <a:gd name="connsiteY1321" fmla="*/ 559053 h 896571"/>
              <a:gd name="connsiteX1322" fmla="*/ 1068826 w 2597641"/>
              <a:gd name="connsiteY1322" fmla="*/ 558296 h 896571"/>
              <a:gd name="connsiteX1323" fmla="*/ 2403967 w 2597641"/>
              <a:gd name="connsiteY1323" fmla="*/ 543795 h 896571"/>
              <a:gd name="connsiteX1324" fmla="*/ 2418613 w 2597641"/>
              <a:gd name="connsiteY1324" fmla="*/ 550824 h 896571"/>
              <a:gd name="connsiteX1325" fmla="*/ 2415956 w 2597641"/>
              <a:gd name="connsiteY1325" fmla="*/ 561855 h 896571"/>
              <a:gd name="connsiteX1326" fmla="*/ 2401124 w 2597641"/>
              <a:gd name="connsiteY1326" fmla="*/ 565285 h 896571"/>
              <a:gd name="connsiteX1327" fmla="*/ 2395038 w 2597641"/>
              <a:gd name="connsiteY1327" fmla="*/ 561484 h 896571"/>
              <a:gd name="connsiteX1328" fmla="*/ 2396551 w 2597641"/>
              <a:gd name="connsiteY1328" fmla="*/ 545510 h 896571"/>
              <a:gd name="connsiteX1329" fmla="*/ 2403967 w 2597641"/>
              <a:gd name="connsiteY1329" fmla="*/ 543795 h 896571"/>
              <a:gd name="connsiteX1330" fmla="*/ 469039 w 2597641"/>
              <a:gd name="connsiteY1330" fmla="*/ 543359 h 896571"/>
              <a:gd name="connsiteX1331" fmla="*/ 481213 w 2597641"/>
              <a:gd name="connsiteY1331" fmla="*/ 550961 h 896571"/>
              <a:gd name="connsiteX1332" fmla="*/ 482928 w 2597641"/>
              <a:gd name="connsiteY1332" fmla="*/ 558376 h 896571"/>
              <a:gd name="connsiteX1333" fmla="*/ 475898 w 2597641"/>
              <a:gd name="connsiteY1333" fmla="*/ 573022 h 896571"/>
              <a:gd name="connsiteX1334" fmla="*/ 470383 w 2597641"/>
              <a:gd name="connsiteY1334" fmla="*/ 571693 h 896571"/>
              <a:gd name="connsiteX1335" fmla="*/ 466582 w 2597641"/>
              <a:gd name="connsiteY1335" fmla="*/ 577781 h 896571"/>
              <a:gd name="connsiteX1336" fmla="*/ 459166 w 2597641"/>
              <a:gd name="connsiteY1336" fmla="*/ 579496 h 896571"/>
              <a:gd name="connsiteX1337" fmla="*/ 452323 w 2597641"/>
              <a:gd name="connsiteY1337" fmla="*/ 583682 h 896571"/>
              <a:gd name="connsiteX1338" fmla="*/ 447963 w 2597641"/>
              <a:gd name="connsiteY1338" fmla="*/ 580662 h 896571"/>
              <a:gd name="connsiteX1339" fmla="*/ 445092 w 2597641"/>
              <a:gd name="connsiteY1339" fmla="*/ 574938 h 896571"/>
              <a:gd name="connsiteX1340" fmla="*/ 440720 w 2597641"/>
              <a:gd name="connsiteY1340" fmla="*/ 578553 h 896571"/>
              <a:gd name="connsiteX1341" fmla="*/ 430261 w 2597641"/>
              <a:gd name="connsiteY1341" fmla="*/ 578368 h 896571"/>
              <a:gd name="connsiteX1342" fmla="*/ 438434 w 2597641"/>
              <a:gd name="connsiteY1342" fmla="*/ 568666 h 896571"/>
              <a:gd name="connsiteX1343" fmla="*/ 447364 w 2597641"/>
              <a:gd name="connsiteY1343" fmla="*/ 550976 h 896571"/>
              <a:gd name="connsiteX1344" fmla="*/ 454779 w 2597641"/>
              <a:gd name="connsiteY1344" fmla="*/ 549261 h 896571"/>
              <a:gd name="connsiteX1345" fmla="*/ 457251 w 2597641"/>
              <a:gd name="connsiteY1345" fmla="*/ 548690 h 896571"/>
              <a:gd name="connsiteX1346" fmla="*/ 461623 w 2597641"/>
              <a:gd name="connsiteY1346" fmla="*/ 545074 h 896571"/>
              <a:gd name="connsiteX1347" fmla="*/ 469039 w 2597641"/>
              <a:gd name="connsiteY1347" fmla="*/ 543359 h 896571"/>
              <a:gd name="connsiteX1348" fmla="*/ 1192991 w 2597641"/>
              <a:gd name="connsiteY1348" fmla="*/ 532185 h 896571"/>
              <a:gd name="connsiteX1349" fmla="*/ 1203547 w 2597641"/>
              <a:gd name="connsiteY1349" fmla="*/ 535604 h 896571"/>
              <a:gd name="connsiteX1350" fmla="*/ 1203837 w 2597641"/>
              <a:gd name="connsiteY1350" fmla="*/ 545302 h 896571"/>
              <a:gd name="connsiteX1351" fmla="*/ 1199650 w 2597641"/>
              <a:gd name="connsiteY1351" fmla="*/ 538458 h 896571"/>
              <a:gd name="connsiteX1352" fmla="*/ 1199079 w 2597641"/>
              <a:gd name="connsiteY1352" fmla="*/ 535986 h 896571"/>
              <a:gd name="connsiteX1353" fmla="*/ 1194135 w 2597641"/>
              <a:gd name="connsiteY1353" fmla="*/ 537129 h 896571"/>
              <a:gd name="connsiteX1354" fmla="*/ 124643 w 2597641"/>
              <a:gd name="connsiteY1354" fmla="*/ 529257 h 896571"/>
              <a:gd name="connsiteX1355" fmla="*/ 133774 w 2597641"/>
              <a:gd name="connsiteY1355" fmla="*/ 534958 h 896571"/>
              <a:gd name="connsiteX1356" fmla="*/ 126930 w 2597641"/>
              <a:gd name="connsiteY1356" fmla="*/ 539145 h 896571"/>
              <a:gd name="connsiteX1357" fmla="*/ 787556 w 2597641"/>
              <a:gd name="connsiteY1357" fmla="*/ 524386 h 896571"/>
              <a:gd name="connsiteX1358" fmla="*/ 789271 w 2597641"/>
              <a:gd name="connsiteY1358" fmla="*/ 531802 h 896571"/>
              <a:gd name="connsiteX1359" fmla="*/ 784327 w 2597641"/>
              <a:gd name="connsiteY1359" fmla="*/ 532945 h 896571"/>
              <a:gd name="connsiteX1360" fmla="*/ 1222083 w 2597641"/>
              <a:gd name="connsiteY1360" fmla="*/ 522853 h 896571"/>
              <a:gd name="connsiteX1361" fmla="*/ 1228170 w 2597641"/>
              <a:gd name="connsiteY1361" fmla="*/ 526654 h 896571"/>
              <a:gd name="connsiteX1362" fmla="*/ 1218283 w 2597641"/>
              <a:gd name="connsiteY1362" fmla="*/ 528940 h 896571"/>
              <a:gd name="connsiteX1363" fmla="*/ 1015943 w 2597641"/>
              <a:gd name="connsiteY1363" fmla="*/ 521047 h 896571"/>
              <a:gd name="connsiteX1364" fmla="*/ 1022602 w 2597641"/>
              <a:gd name="connsiteY1364" fmla="*/ 527320 h 896571"/>
              <a:gd name="connsiteX1365" fmla="*/ 1022416 w 2597641"/>
              <a:gd name="connsiteY1365" fmla="*/ 537779 h 896571"/>
              <a:gd name="connsiteX1366" fmla="*/ 1007013 w 2597641"/>
              <a:gd name="connsiteY1366" fmla="*/ 538737 h 896571"/>
              <a:gd name="connsiteX1367" fmla="*/ 1008527 w 2597641"/>
              <a:gd name="connsiteY1367" fmla="*/ 522762 h 896571"/>
              <a:gd name="connsiteX1368" fmla="*/ 1015943 w 2597641"/>
              <a:gd name="connsiteY1368" fmla="*/ 521047 h 896571"/>
              <a:gd name="connsiteX1369" fmla="*/ 934742 w 2597641"/>
              <a:gd name="connsiteY1369" fmla="*/ 518993 h 896571"/>
              <a:gd name="connsiteX1370" fmla="*/ 939315 w 2597641"/>
              <a:gd name="connsiteY1370" fmla="*/ 538769 h 896571"/>
              <a:gd name="connsiteX1371" fmla="*/ 922011 w 2597641"/>
              <a:gd name="connsiteY1371" fmla="*/ 542771 h 896571"/>
              <a:gd name="connsiteX1372" fmla="*/ 916681 w 2597641"/>
              <a:gd name="connsiteY1372" fmla="*/ 530983 h 896571"/>
              <a:gd name="connsiteX1373" fmla="*/ 917438 w 2597641"/>
              <a:gd name="connsiteY1373" fmla="*/ 522995 h 896571"/>
              <a:gd name="connsiteX1374" fmla="*/ 934742 w 2597641"/>
              <a:gd name="connsiteY1374" fmla="*/ 518993 h 896571"/>
              <a:gd name="connsiteX1375" fmla="*/ 700268 w 2597641"/>
              <a:gd name="connsiteY1375" fmla="*/ 518531 h 896571"/>
              <a:gd name="connsiteX1376" fmla="*/ 693995 w 2597641"/>
              <a:gd name="connsiteY1376" fmla="*/ 525190 h 896571"/>
              <a:gd name="connsiteX1377" fmla="*/ 692852 w 2597641"/>
              <a:gd name="connsiteY1377" fmla="*/ 520246 h 896571"/>
              <a:gd name="connsiteX1378" fmla="*/ 501543 w 2597641"/>
              <a:gd name="connsiteY1378" fmla="*/ 515010 h 896571"/>
              <a:gd name="connsiteX1379" fmla="*/ 511246 w 2597641"/>
              <a:gd name="connsiteY1379" fmla="*/ 523183 h 896571"/>
              <a:gd name="connsiteX1380" fmla="*/ 523033 w 2597641"/>
              <a:gd name="connsiteY1380" fmla="*/ 517853 h 896571"/>
              <a:gd name="connsiteX1381" fmla="*/ 531021 w 2597641"/>
              <a:gd name="connsiteY1381" fmla="*/ 518610 h 896571"/>
              <a:gd name="connsiteX1382" fmla="*/ 539580 w 2597641"/>
              <a:gd name="connsiteY1382" fmla="*/ 521839 h 896571"/>
              <a:gd name="connsiteX1383" fmla="*/ 538251 w 2597641"/>
              <a:gd name="connsiteY1383" fmla="*/ 527354 h 896571"/>
              <a:gd name="connsiteX1384" fmla="*/ 547382 w 2597641"/>
              <a:gd name="connsiteY1384" fmla="*/ 533054 h 896571"/>
              <a:gd name="connsiteX1385" fmla="*/ 538452 w 2597641"/>
              <a:gd name="connsiteY1385" fmla="*/ 550744 h 896571"/>
              <a:gd name="connsiteX1386" fmla="*/ 531608 w 2597641"/>
              <a:gd name="connsiteY1386" fmla="*/ 554931 h 896571"/>
              <a:gd name="connsiteX1387" fmla="*/ 529136 w 2597641"/>
              <a:gd name="connsiteY1387" fmla="*/ 555503 h 896571"/>
              <a:gd name="connsiteX1388" fmla="*/ 522292 w 2597641"/>
              <a:gd name="connsiteY1388" fmla="*/ 559690 h 896571"/>
              <a:gd name="connsiteX1389" fmla="*/ 506503 w 2597641"/>
              <a:gd name="connsiteY1389" fmla="*/ 547716 h 896571"/>
              <a:gd name="connsiteX1390" fmla="*/ 496616 w 2597641"/>
              <a:gd name="connsiteY1390" fmla="*/ 550003 h 896571"/>
              <a:gd name="connsiteX1391" fmla="*/ 496800 w 2597641"/>
              <a:gd name="connsiteY1391" fmla="*/ 539544 h 896571"/>
              <a:gd name="connsiteX1392" fmla="*/ 491286 w 2597641"/>
              <a:gd name="connsiteY1392" fmla="*/ 538215 h 896571"/>
              <a:gd name="connsiteX1393" fmla="*/ 488999 w 2597641"/>
              <a:gd name="connsiteY1393" fmla="*/ 528328 h 896571"/>
              <a:gd name="connsiteX1394" fmla="*/ 504402 w 2597641"/>
              <a:gd name="connsiteY1394" fmla="*/ 527370 h 896571"/>
              <a:gd name="connsiteX1395" fmla="*/ 1162556 w 2597641"/>
              <a:gd name="connsiteY1395" fmla="*/ 513183 h 896571"/>
              <a:gd name="connsiteX1396" fmla="*/ 1169215 w 2597641"/>
              <a:gd name="connsiteY1396" fmla="*/ 519455 h 896571"/>
              <a:gd name="connsiteX1397" fmla="*/ 1157427 w 2597641"/>
              <a:gd name="connsiteY1397" fmla="*/ 524785 h 896571"/>
              <a:gd name="connsiteX1398" fmla="*/ 1162556 w 2597641"/>
              <a:gd name="connsiteY1398" fmla="*/ 513183 h 896571"/>
              <a:gd name="connsiteX1399" fmla="*/ 784698 w 2597641"/>
              <a:gd name="connsiteY1399" fmla="*/ 512026 h 896571"/>
              <a:gd name="connsiteX1400" fmla="*/ 793712 w 2597641"/>
              <a:gd name="connsiteY1400" fmla="*/ 516167 h 896571"/>
              <a:gd name="connsiteX1401" fmla="*/ 794972 w 2597641"/>
              <a:gd name="connsiteY1401" fmla="*/ 522671 h 896571"/>
              <a:gd name="connsiteX1402" fmla="*/ 784698 w 2597641"/>
              <a:gd name="connsiteY1402" fmla="*/ 512026 h 896571"/>
              <a:gd name="connsiteX1403" fmla="*/ 2059371 w 2597641"/>
              <a:gd name="connsiteY1403" fmla="*/ 506301 h 896571"/>
              <a:gd name="connsiteX1404" fmla="*/ 2067930 w 2597641"/>
              <a:gd name="connsiteY1404" fmla="*/ 509530 h 896571"/>
              <a:gd name="connsiteX1405" fmla="*/ 2061658 w 2597641"/>
              <a:gd name="connsiteY1405" fmla="*/ 516189 h 896571"/>
              <a:gd name="connsiteX1406" fmla="*/ 2040925 w 2597641"/>
              <a:gd name="connsiteY1406" fmla="*/ 505360 h 896571"/>
              <a:gd name="connsiteX1407" fmla="*/ 2049484 w 2597641"/>
              <a:gd name="connsiteY1407" fmla="*/ 508589 h 896571"/>
              <a:gd name="connsiteX1408" fmla="*/ 2042069 w 2597641"/>
              <a:gd name="connsiteY1408" fmla="*/ 510304 h 896571"/>
              <a:gd name="connsiteX1409" fmla="*/ 847639 w 2597641"/>
              <a:gd name="connsiteY1409" fmla="*/ 502679 h 896571"/>
              <a:gd name="connsiteX1410" fmla="*/ 848782 w 2597641"/>
              <a:gd name="connsiteY1410" fmla="*/ 507623 h 896571"/>
              <a:gd name="connsiteX1411" fmla="*/ 840037 w 2597641"/>
              <a:gd name="connsiteY1411" fmla="*/ 514854 h 896571"/>
              <a:gd name="connsiteX1412" fmla="*/ 837751 w 2597641"/>
              <a:gd name="connsiteY1412" fmla="*/ 504966 h 896571"/>
              <a:gd name="connsiteX1413" fmla="*/ 896891 w 2597641"/>
              <a:gd name="connsiteY1413" fmla="*/ 501706 h 896571"/>
              <a:gd name="connsiteX1414" fmla="*/ 899177 w 2597641"/>
              <a:gd name="connsiteY1414" fmla="*/ 511594 h 896571"/>
              <a:gd name="connsiteX1415" fmla="*/ 903550 w 2597641"/>
              <a:gd name="connsiteY1415" fmla="*/ 507979 h 896571"/>
              <a:gd name="connsiteX1416" fmla="*/ 908308 w 2597641"/>
              <a:gd name="connsiteY1416" fmla="*/ 517295 h 896571"/>
              <a:gd name="connsiteX1417" fmla="*/ 907551 w 2597641"/>
              <a:gd name="connsiteY1417" fmla="*/ 525281 h 896571"/>
              <a:gd name="connsiteX1418" fmla="*/ 911166 w 2597641"/>
              <a:gd name="connsiteY1418" fmla="*/ 529654 h 896571"/>
              <a:gd name="connsiteX1419" fmla="*/ 893863 w 2597641"/>
              <a:gd name="connsiteY1419" fmla="*/ 533655 h 896571"/>
              <a:gd name="connsiteX1420" fmla="*/ 878460 w 2597641"/>
              <a:gd name="connsiteY1420" fmla="*/ 534613 h 896571"/>
              <a:gd name="connsiteX1421" fmla="*/ 881689 w 2597641"/>
              <a:gd name="connsiteY1421" fmla="*/ 526055 h 896571"/>
              <a:gd name="connsiteX1422" fmla="*/ 873887 w 2597641"/>
              <a:gd name="connsiteY1422" fmla="*/ 514838 h 896571"/>
              <a:gd name="connsiteX1423" fmla="*/ 865328 w 2597641"/>
              <a:gd name="connsiteY1423" fmla="*/ 511609 h 896571"/>
              <a:gd name="connsiteX1424" fmla="*/ 877687 w 2597641"/>
              <a:gd name="connsiteY1424" fmla="*/ 508751 h 896571"/>
              <a:gd name="connsiteX1425" fmla="*/ 879016 w 2597641"/>
              <a:gd name="connsiteY1425" fmla="*/ 503236 h 896571"/>
              <a:gd name="connsiteX1426" fmla="*/ 885102 w 2597641"/>
              <a:gd name="connsiteY1426" fmla="*/ 507036 h 896571"/>
              <a:gd name="connsiteX1427" fmla="*/ 857526 w 2597641"/>
              <a:gd name="connsiteY1427" fmla="*/ 500393 h 896571"/>
              <a:gd name="connsiteX1428" fmla="*/ 866656 w 2597641"/>
              <a:gd name="connsiteY1428" fmla="*/ 506094 h 896571"/>
              <a:gd name="connsiteX1429" fmla="*/ 860956 w 2597641"/>
              <a:gd name="connsiteY1429" fmla="*/ 515225 h 896571"/>
              <a:gd name="connsiteX1430" fmla="*/ 851825 w 2597641"/>
              <a:gd name="connsiteY1430" fmla="*/ 509524 h 896571"/>
              <a:gd name="connsiteX1431" fmla="*/ 422428 w 2597641"/>
              <a:gd name="connsiteY1431" fmla="*/ 499453 h 896571"/>
              <a:gd name="connsiteX1432" fmla="*/ 441446 w 2597641"/>
              <a:gd name="connsiteY1432" fmla="*/ 502867 h 896571"/>
              <a:gd name="connsiteX1433" fmla="*/ 444876 w 2597641"/>
              <a:gd name="connsiteY1433" fmla="*/ 517699 h 896571"/>
              <a:gd name="connsiteX1434" fmla="*/ 434803 w 2597641"/>
              <a:gd name="connsiteY1434" fmla="*/ 530444 h 896571"/>
              <a:gd name="connsiteX1435" fmla="*/ 430616 w 2597641"/>
              <a:gd name="connsiteY1435" fmla="*/ 523600 h 896571"/>
              <a:gd name="connsiteX1436" fmla="*/ 426244 w 2597641"/>
              <a:gd name="connsiteY1436" fmla="*/ 527215 h 896571"/>
              <a:gd name="connsiteX1437" fmla="*/ 410455 w 2597641"/>
              <a:gd name="connsiteY1437" fmla="*/ 515243 h 896571"/>
              <a:gd name="connsiteX1438" fmla="*/ 416728 w 2597641"/>
              <a:gd name="connsiteY1438" fmla="*/ 508584 h 896571"/>
              <a:gd name="connsiteX1439" fmla="*/ 422428 w 2597641"/>
              <a:gd name="connsiteY1439" fmla="*/ 499453 h 896571"/>
              <a:gd name="connsiteX1440" fmla="*/ 1319814 w 2597641"/>
              <a:gd name="connsiteY1440" fmla="*/ 495044 h 896571"/>
              <a:gd name="connsiteX1441" fmla="*/ 1326473 w 2597641"/>
              <a:gd name="connsiteY1441" fmla="*/ 501316 h 896571"/>
              <a:gd name="connsiteX1442" fmla="*/ 1322101 w 2597641"/>
              <a:gd name="connsiteY1442" fmla="*/ 504932 h 896571"/>
              <a:gd name="connsiteX1443" fmla="*/ 1079825 w 2597641"/>
              <a:gd name="connsiteY1443" fmla="*/ 493254 h 896571"/>
              <a:gd name="connsiteX1444" fmla="*/ 1091999 w 2597641"/>
              <a:gd name="connsiteY1444" fmla="*/ 500855 h 896571"/>
              <a:gd name="connsiteX1445" fmla="*/ 1099987 w 2597641"/>
              <a:gd name="connsiteY1445" fmla="*/ 501612 h 896571"/>
              <a:gd name="connsiteX1446" fmla="*/ 1104930 w 2597641"/>
              <a:gd name="connsiteY1446" fmla="*/ 500469 h 896571"/>
              <a:gd name="connsiteX1447" fmla="*/ 1104930 w 2597641"/>
              <a:gd name="connsiteY1447" fmla="*/ 500468 h 896571"/>
              <a:gd name="connsiteX1448" fmla="*/ 1101130 w 2597641"/>
              <a:gd name="connsiteY1448" fmla="*/ 506556 h 896571"/>
              <a:gd name="connsiteX1449" fmla="*/ 1106645 w 2597641"/>
              <a:gd name="connsiteY1449" fmla="*/ 507884 h 896571"/>
              <a:gd name="connsiteX1450" fmla="*/ 1111976 w 2597641"/>
              <a:gd name="connsiteY1450" fmla="*/ 519672 h 896571"/>
              <a:gd name="connsiteX1451" fmla="*/ 1100574 w 2597641"/>
              <a:gd name="connsiteY1451" fmla="*/ 537933 h 896571"/>
              <a:gd name="connsiteX1452" fmla="*/ 1090114 w 2597641"/>
              <a:gd name="connsiteY1452" fmla="*/ 537748 h 896571"/>
              <a:gd name="connsiteX1453" fmla="*/ 1085742 w 2597641"/>
              <a:gd name="connsiteY1453" fmla="*/ 541363 h 896571"/>
              <a:gd name="connsiteX1454" fmla="*/ 1080798 w 2597641"/>
              <a:gd name="connsiteY1454" fmla="*/ 542506 h 896571"/>
              <a:gd name="connsiteX1455" fmla="*/ 1075283 w 2597641"/>
              <a:gd name="connsiteY1455" fmla="*/ 541178 h 896571"/>
              <a:gd name="connsiteX1456" fmla="*/ 1063108 w 2597641"/>
              <a:gd name="connsiteY1456" fmla="*/ 533577 h 896571"/>
              <a:gd name="connsiteX1457" fmla="*/ 1057408 w 2597641"/>
              <a:gd name="connsiteY1457" fmla="*/ 542707 h 896571"/>
              <a:gd name="connsiteX1458" fmla="*/ 1051892 w 2597641"/>
              <a:gd name="connsiteY1458" fmla="*/ 541379 h 896571"/>
              <a:gd name="connsiteX1459" fmla="*/ 1047520 w 2597641"/>
              <a:gd name="connsiteY1459" fmla="*/ 544994 h 896571"/>
              <a:gd name="connsiteX1460" fmla="*/ 1039533 w 2597641"/>
              <a:gd name="connsiteY1460" fmla="*/ 544237 h 896571"/>
              <a:gd name="connsiteX1461" fmla="*/ 1036675 w 2597641"/>
              <a:gd name="connsiteY1461" fmla="*/ 531877 h 896571"/>
              <a:gd name="connsiteX1462" fmla="*/ 1028873 w 2597641"/>
              <a:gd name="connsiteY1462" fmla="*/ 520662 h 896571"/>
              <a:gd name="connsiteX1463" fmla="*/ 1035531 w 2597641"/>
              <a:gd name="connsiteY1463" fmla="*/ 526933 h 896571"/>
              <a:gd name="connsiteX1464" fmla="*/ 1039904 w 2597641"/>
              <a:gd name="connsiteY1464" fmla="*/ 523319 h 896571"/>
              <a:gd name="connsiteX1465" fmla="*/ 1050935 w 2597641"/>
              <a:gd name="connsiteY1465" fmla="*/ 525975 h 896571"/>
              <a:gd name="connsiteX1466" fmla="*/ 1055307 w 2597641"/>
              <a:gd name="connsiteY1466" fmla="*/ 522360 h 896571"/>
              <a:gd name="connsiteX1467" fmla="*/ 1068809 w 2597641"/>
              <a:gd name="connsiteY1467" fmla="*/ 524446 h 896571"/>
              <a:gd name="connsiteX1468" fmla="*/ 1065951 w 2597641"/>
              <a:gd name="connsiteY1468" fmla="*/ 512087 h 896571"/>
              <a:gd name="connsiteX1469" fmla="*/ 1067280 w 2597641"/>
              <a:gd name="connsiteY1469" fmla="*/ 506571 h 896571"/>
              <a:gd name="connsiteX1470" fmla="*/ 1059477 w 2597641"/>
              <a:gd name="connsiteY1470" fmla="*/ 495355 h 896571"/>
              <a:gd name="connsiteX1471" fmla="*/ 1074124 w 2597641"/>
              <a:gd name="connsiteY1471" fmla="*/ 502384 h 896571"/>
              <a:gd name="connsiteX1472" fmla="*/ 1081540 w 2597641"/>
              <a:gd name="connsiteY1472" fmla="*/ 500669 h 896571"/>
              <a:gd name="connsiteX1473" fmla="*/ 1358036 w 2597641"/>
              <a:gd name="connsiteY1473" fmla="*/ 491414 h 896571"/>
              <a:gd name="connsiteX1474" fmla="*/ 1357279 w 2597641"/>
              <a:gd name="connsiteY1474" fmla="*/ 499401 h 896571"/>
              <a:gd name="connsiteX1475" fmla="*/ 1360894 w 2597641"/>
              <a:gd name="connsiteY1475" fmla="*/ 503774 h 896571"/>
              <a:gd name="connsiteX1476" fmla="*/ 1366023 w 2597641"/>
              <a:gd name="connsiteY1476" fmla="*/ 492171 h 896571"/>
              <a:gd name="connsiteX1477" fmla="*/ 1406717 w 2597641"/>
              <a:gd name="connsiteY1477" fmla="*/ 487969 h 896571"/>
              <a:gd name="connsiteX1478" fmla="*/ 1405960 w 2597641"/>
              <a:gd name="connsiteY1478" fmla="*/ 495956 h 896571"/>
              <a:gd name="connsiteX1479" fmla="*/ 1412804 w 2597641"/>
              <a:gd name="connsiteY1479" fmla="*/ 491769 h 896571"/>
              <a:gd name="connsiteX1480" fmla="*/ 781453 w 2597641"/>
              <a:gd name="connsiteY1480" fmla="*/ 486737 h 896571"/>
              <a:gd name="connsiteX1481" fmla="*/ 783739 w 2597641"/>
              <a:gd name="connsiteY1481" fmla="*/ 496624 h 896571"/>
              <a:gd name="connsiteX1482" fmla="*/ 793627 w 2597641"/>
              <a:gd name="connsiteY1482" fmla="*/ 494338 h 896571"/>
              <a:gd name="connsiteX1483" fmla="*/ 513131 w 2597641"/>
              <a:gd name="connsiteY1483" fmla="*/ 486290 h 896571"/>
              <a:gd name="connsiteX1484" fmla="*/ 508001 w 2597641"/>
              <a:gd name="connsiteY1484" fmla="*/ 497893 h 896571"/>
              <a:gd name="connsiteX1485" fmla="*/ 503814 w 2597641"/>
              <a:gd name="connsiteY1485" fmla="*/ 491048 h 896571"/>
              <a:gd name="connsiteX1486" fmla="*/ 1054721 w 2597641"/>
              <a:gd name="connsiteY1486" fmla="*/ 486039 h 896571"/>
              <a:gd name="connsiteX1487" fmla="*/ 1050735 w 2597641"/>
              <a:gd name="connsiteY1487" fmla="*/ 502586 h 896571"/>
              <a:gd name="connsiteX1488" fmla="*/ 1048263 w 2597641"/>
              <a:gd name="connsiteY1488" fmla="*/ 503157 h 896571"/>
              <a:gd name="connsiteX1489" fmla="*/ 1046548 w 2597641"/>
              <a:gd name="connsiteY1489" fmla="*/ 495742 h 896571"/>
              <a:gd name="connsiteX1490" fmla="*/ 1041604 w 2597641"/>
              <a:gd name="connsiteY1490" fmla="*/ 496885 h 896571"/>
              <a:gd name="connsiteX1491" fmla="*/ 1054721 w 2597641"/>
              <a:gd name="connsiteY1491" fmla="*/ 486039 h 896571"/>
              <a:gd name="connsiteX1492" fmla="*/ 882430 w 2597641"/>
              <a:gd name="connsiteY1492" fmla="*/ 484217 h 896571"/>
              <a:gd name="connsiteX1493" fmla="*/ 887761 w 2597641"/>
              <a:gd name="connsiteY1493" fmla="*/ 496005 h 896571"/>
              <a:gd name="connsiteX1494" fmla="*/ 880345 w 2597641"/>
              <a:gd name="connsiteY1494" fmla="*/ 497720 h 896571"/>
              <a:gd name="connsiteX1495" fmla="*/ 882430 w 2597641"/>
              <a:gd name="connsiteY1495" fmla="*/ 484217 h 896571"/>
              <a:gd name="connsiteX1496" fmla="*/ 843065 w 2597641"/>
              <a:gd name="connsiteY1496" fmla="*/ 482905 h 896571"/>
              <a:gd name="connsiteX1497" fmla="*/ 849724 w 2597641"/>
              <a:gd name="connsiteY1497" fmla="*/ 489177 h 896571"/>
              <a:gd name="connsiteX1498" fmla="*/ 843452 w 2597641"/>
              <a:gd name="connsiteY1498" fmla="*/ 495836 h 896571"/>
              <a:gd name="connsiteX1499" fmla="*/ 829949 w 2597641"/>
              <a:gd name="connsiteY1499" fmla="*/ 493750 h 896571"/>
              <a:gd name="connsiteX1500" fmla="*/ 835650 w 2597641"/>
              <a:gd name="connsiteY1500" fmla="*/ 484620 h 896571"/>
              <a:gd name="connsiteX1501" fmla="*/ 843065 w 2597641"/>
              <a:gd name="connsiteY1501" fmla="*/ 482905 h 896571"/>
              <a:gd name="connsiteX1502" fmla="*/ 1431435 w 2597641"/>
              <a:gd name="connsiteY1502" fmla="*/ 482252 h 896571"/>
              <a:gd name="connsiteX1503" fmla="*/ 1425735 w 2597641"/>
              <a:gd name="connsiteY1503" fmla="*/ 491383 h 896571"/>
              <a:gd name="connsiteX1504" fmla="*/ 1433150 w 2597641"/>
              <a:gd name="connsiteY1504" fmla="*/ 489668 h 896571"/>
              <a:gd name="connsiteX1505" fmla="*/ 407968 w 2597641"/>
              <a:gd name="connsiteY1505" fmla="*/ 481965 h 896571"/>
              <a:gd name="connsiteX1506" fmla="*/ 409683 w 2597641"/>
              <a:gd name="connsiteY1506" fmla="*/ 489381 h 896571"/>
              <a:gd name="connsiteX1507" fmla="*/ 400367 w 2597641"/>
              <a:gd name="connsiteY1507" fmla="*/ 494139 h 896571"/>
              <a:gd name="connsiteX1508" fmla="*/ 396751 w 2597641"/>
              <a:gd name="connsiteY1508" fmla="*/ 489767 h 896571"/>
              <a:gd name="connsiteX1509" fmla="*/ 1332360 w 2597641"/>
              <a:gd name="connsiteY1509" fmla="*/ 481727 h 896571"/>
              <a:gd name="connsiteX1510" fmla="*/ 1336547 w 2597641"/>
              <a:gd name="connsiteY1510" fmla="*/ 488571 h 896571"/>
              <a:gd name="connsiteX1511" fmla="*/ 1331031 w 2597641"/>
              <a:gd name="connsiteY1511" fmla="*/ 487242 h 896571"/>
              <a:gd name="connsiteX1512" fmla="*/ 1318100 w 2597641"/>
              <a:gd name="connsiteY1512" fmla="*/ 487629 h 896571"/>
              <a:gd name="connsiteX1513" fmla="*/ 1324944 w 2597641"/>
              <a:gd name="connsiteY1513" fmla="*/ 483442 h 896571"/>
              <a:gd name="connsiteX1514" fmla="*/ 1332360 w 2597641"/>
              <a:gd name="connsiteY1514" fmla="*/ 481727 h 896571"/>
              <a:gd name="connsiteX1515" fmla="*/ 1988428 w 2597641"/>
              <a:gd name="connsiteY1515" fmla="*/ 481044 h 896571"/>
              <a:gd name="connsiteX1516" fmla="*/ 1983485 w 2597641"/>
              <a:gd name="connsiteY1516" fmla="*/ 482187 h 896571"/>
              <a:gd name="connsiteX1517" fmla="*/ 1990143 w 2597641"/>
              <a:gd name="connsiteY1517" fmla="*/ 488459 h 896571"/>
              <a:gd name="connsiteX1518" fmla="*/ 730487 w 2597641"/>
              <a:gd name="connsiteY1518" fmla="*/ 480294 h 896571"/>
              <a:gd name="connsiteX1519" fmla="*/ 737146 w 2597641"/>
              <a:gd name="connsiteY1519" fmla="*/ 486567 h 896571"/>
              <a:gd name="connsiteX1520" fmla="*/ 732773 w 2597641"/>
              <a:gd name="connsiteY1520" fmla="*/ 490182 h 896571"/>
              <a:gd name="connsiteX1521" fmla="*/ 729158 w 2597641"/>
              <a:gd name="connsiteY1521" fmla="*/ 485810 h 896571"/>
              <a:gd name="connsiteX1522" fmla="*/ 1397014 w 2597641"/>
              <a:gd name="connsiteY1522" fmla="*/ 479796 h 896571"/>
              <a:gd name="connsiteX1523" fmla="*/ 1395686 w 2597641"/>
              <a:gd name="connsiteY1523" fmla="*/ 485311 h 896571"/>
              <a:gd name="connsiteX1524" fmla="*/ 1408617 w 2597641"/>
              <a:gd name="connsiteY1524" fmla="*/ 484925 h 896571"/>
              <a:gd name="connsiteX1525" fmla="*/ 1405002 w 2597641"/>
              <a:gd name="connsiteY1525" fmla="*/ 480553 h 896571"/>
              <a:gd name="connsiteX1526" fmla="*/ 1374953 w 2597641"/>
              <a:gd name="connsiteY1526" fmla="*/ 474482 h 896571"/>
              <a:gd name="connsiteX1527" fmla="*/ 1363165 w 2597641"/>
              <a:gd name="connsiteY1527" fmla="*/ 479811 h 896571"/>
              <a:gd name="connsiteX1528" fmla="*/ 1367352 w 2597641"/>
              <a:gd name="connsiteY1528" fmla="*/ 486655 h 896571"/>
              <a:gd name="connsiteX1529" fmla="*/ 1375339 w 2597641"/>
              <a:gd name="connsiteY1529" fmla="*/ 487412 h 896571"/>
              <a:gd name="connsiteX1530" fmla="*/ 2051941 w 2597641"/>
              <a:gd name="connsiteY1530" fmla="*/ 474167 h 896571"/>
              <a:gd name="connsiteX1531" fmla="*/ 2048712 w 2597641"/>
              <a:gd name="connsiteY1531" fmla="*/ 482726 h 896571"/>
              <a:gd name="connsiteX1532" fmla="*/ 2046997 w 2597641"/>
              <a:gd name="connsiteY1532" fmla="*/ 475310 h 896571"/>
              <a:gd name="connsiteX1533" fmla="*/ 554010 w 2597641"/>
              <a:gd name="connsiteY1533" fmla="*/ 471628 h 896571"/>
              <a:gd name="connsiteX1534" fmla="*/ 550209 w 2597641"/>
              <a:gd name="connsiteY1534" fmla="*/ 477715 h 896571"/>
              <a:gd name="connsiteX1535" fmla="*/ 541078 w 2597641"/>
              <a:gd name="connsiteY1535" fmla="*/ 472014 h 896571"/>
              <a:gd name="connsiteX1536" fmla="*/ 1275306 w 2597641"/>
              <a:gd name="connsiteY1536" fmla="*/ 471485 h 896571"/>
              <a:gd name="connsiteX1537" fmla="*/ 1277021 w 2597641"/>
              <a:gd name="connsiteY1537" fmla="*/ 478900 h 896571"/>
              <a:gd name="connsiteX1538" fmla="*/ 1270933 w 2597641"/>
              <a:gd name="connsiteY1538" fmla="*/ 475100 h 896571"/>
              <a:gd name="connsiteX1539" fmla="*/ 1298696 w 2597641"/>
              <a:gd name="connsiteY1539" fmla="*/ 471283 h 896571"/>
              <a:gd name="connsiteX1540" fmla="*/ 1299839 w 2597641"/>
              <a:gd name="connsiteY1540" fmla="*/ 476227 h 896571"/>
              <a:gd name="connsiteX1541" fmla="*/ 1304783 w 2597641"/>
              <a:gd name="connsiteY1541" fmla="*/ 475083 h 896571"/>
              <a:gd name="connsiteX1542" fmla="*/ 1300411 w 2597641"/>
              <a:gd name="connsiteY1542" fmla="*/ 478699 h 896571"/>
              <a:gd name="connsiteX1543" fmla="*/ 1299654 w 2597641"/>
              <a:gd name="connsiteY1543" fmla="*/ 486686 h 896571"/>
              <a:gd name="connsiteX1544" fmla="*/ 1292995 w 2597641"/>
              <a:gd name="connsiteY1544" fmla="*/ 480414 h 896571"/>
              <a:gd name="connsiteX1545" fmla="*/ 1285007 w 2597641"/>
              <a:gd name="connsiteY1545" fmla="*/ 479657 h 896571"/>
              <a:gd name="connsiteX1546" fmla="*/ 1298696 w 2597641"/>
              <a:gd name="connsiteY1546" fmla="*/ 471283 h 896571"/>
              <a:gd name="connsiteX1547" fmla="*/ 1074681 w 2597641"/>
              <a:gd name="connsiteY1547" fmla="*/ 471007 h 896571"/>
              <a:gd name="connsiteX1548" fmla="*/ 1068408 w 2597641"/>
              <a:gd name="connsiteY1548" fmla="*/ 477666 h 896571"/>
              <a:gd name="connsiteX1549" fmla="*/ 1061749 w 2597641"/>
              <a:gd name="connsiteY1549" fmla="*/ 471393 h 896571"/>
              <a:gd name="connsiteX1550" fmla="*/ 1993557 w 2597641"/>
              <a:gd name="connsiteY1550" fmla="*/ 469441 h 896571"/>
              <a:gd name="connsiteX1551" fmla="*/ 1992229 w 2597641"/>
              <a:gd name="connsiteY1551" fmla="*/ 474957 h 896571"/>
              <a:gd name="connsiteX1552" fmla="*/ 1995272 w 2597641"/>
              <a:gd name="connsiteY1552" fmla="*/ 476857 h 896571"/>
              <a:gd name="connsiteX1553" fmla="*/ 1999644 w 2597641"/>
              <a:gd name="connsiteY1553" fmla="*/ 473242 h 896571"/>
              <a:gd name="connsiteX1554" fmla="*/ 1133821 w 2597641"/>
              <a:gd name="connsiteY1554" fmla="*/ 467747 h 896571"/>
              <a:gd name="connsiteX1555" fmla="*/ 1147895 w 2597641"/>
              <a:gd name="connsiteY1555" fmla="*/ 472304 h 896571"/>
              <a:gd name="connsiteX1556" fmla="*/ 1153225 w 2597641"/>
              <a:gd name="connsiteY1556" fmla="*/ 484092 h 896571"/>
              <a:gd name="connsiteX1557" fmla="*/ 1131364 w 2597641"/>
              <a:gd name="connsiteY1557" fmla="*/ 502168 h 896571"/>
              <a:gd name="connsiteX1558" fmla="*/ 1127177 w 2597641"/>
              <a:gd name="connsiteY1558" fmla="*/ 495324 h 896571"/>
              <a:gd name="connsiteX1559" fmla="*/ 1106830 w 2597641"/>
              <a:gd name="connsiteY1559" fmla="*/ 497425 h 896571"/>
              <a:gd name="connsiteX1560" fmla="*/ 1104930 w 2597641"/>
              <a:gd name="connsiteY1560" fmla="*/ 500469 h 896571"/>
              <a:gd name="connsiteX1561" fmla="*/ 1087812 w 2597641"/>
              <a:gd name="connsiteY1561" fmla="*/ 494011 h 896571"/>
              <a:gd name="connsiteX1562" fmla="*/ 1083811 w 2597641"/>
              <a:gd name="connsiteY1562" fmla="*/ 476708 h 896571"/>
              <a:gd name="connsiteX1563" fmla="*/ 1096741 w 2597641"/>
              <a:gd name="connsiteY1563" fmla="*/ 476322 h 896571"/>
              <a:gd name="connsiteX1564" fmla="*/ 1095026 w 2597641"/>
              <a:gd name="connsiteY1564" fmla="*/ 468906 h 896571"/>
              <a:gd name="connsiteX1565" fmla="*/ 1113473 w 2597641"/>
              <a:gd name="connsiteY1565" fmla="*/ 469848 h 896571"/>
              <a:gd name="connsiteX1566" fmla="*/ 1122033 w 2597641"/>
              <a:gd name="connsiteY1566" fmla="*/ 473077 h 896571"/>
              <a:gd name="connsiteX1567" fmla="*/ 1126404 w 2597641"/>
              <a:gd name="connsiteY1567" fmla="*/ 469462 h 896571"/>
              <a:gd name="connsiteX1568" fmla="*/ 1133821 w 2597641"/>
              <a:gd name="connsiteY1568" fmla="*/ 467747 h 896571"/>
              <a:gd name="connsiteX1569" fmla="*/ 612577 w 2597641"/>
              <a:gd name="connsiteY1569" fmla="*/ 465896 h 896571"/>
              <a:gd name="connsiteX1570" fmla="*/ 621136 w 2597641"/>
              <a:gd name="connsiteY1570" fmla="*/ 469125 h 896571"/>
              <a:gd name="connsiteX1571" fmla="*/ 617722 w 2597641"/>
              <a:gd name="connsiteY1571" fmla="*/ 488143 h 896571"/>
              <a:gd name="connsiteX1572" fmla="*/ 615250 w 2597641"/>
              <a:gd name="connsiteY1572" fmla="*/ 488715 h 896571"/>
              <a:gd name="connsiteX1573" fmla="*/ 601747 w 2597641"/>
              <a:gd name="connsiteY1573" fmla="*/ 486630 h 896571"/>
              <a:gd name="connsiteX1574" fmla="*/ 595475 w 2597641"/>
              <a:gd name="connsiteY1574" fmla="*/ 493288 h 896571"/>
              <a:gd name="connsiteX1575" fmla="*/ 594332 w 2597641"/>
              <a:gd name="connsiteY1575" fmla="*/ 488345 h 896571"/>
              <a:gd name="connsiteX1576" fmla="*/ 586916 w 2597641"/>
              <a:gd name="connsiteY1576" fmla="*/ 490060 h 896571"/>
              <a:gd name="connsiteX1577" fmla="*/ 597174 w 2597641"/>
              <a:gd name="connsiteY1577" fmla="*/ 466854 h 896571"/>
              <a:gd name="connsiteX1578" fmla="*/ 2122868 w 2597641"/>
              <a:gd name="connsiteY1578" fmla="*/ 465577 h 896571"/>
              <a:gd name="connsiteX1579" fmla="*/ 2128953 w 2597641"/>
              <a:gd name="connsiteY1579" fmla="*/ 469378 h 896571"/>
              <a:gd name="connsiteX1580" fmla="*/ 2133326 w 2597641"/>
              <a:gd name="connsiteY1580" fmla="*/ 465762 h 896571"/>
              <a:gd name="connsiteX1581" fmla="*/ 2139188 w 2597641"/>
              <a:gd name="connsiteY1581" fmla="*/ 476858 h 896571"/>
              <a:gd name="connsiteX1582" fmla="*/ 2139800 w 2597641"/>
              <a:gd name="connsiteY1582" fmla="*/ 482494 h 896571"/>
              <a:gd name="connsiteX1583" fmla="*/ 2138286 w 2597641"/>
              <a:gd name="connsiteY1583" fmla="*/ 498469 h 896571"/>
              <a:gd name="connsiteX1584" fmla="*/ 2132769 w 2597641"/>
              <a:gd name="connsiteY1584" fmla="*/ 497140 h 896571"/>
              <a:gd name="connsiteX1585" fmla="*/ 2128399 w 2597641"/>
              <a:gd name="connsiteY1585" fmla="*/ 500755 h 896571"/>
              <a:gd name="connsiteX1586" fmla="*/ 2125926 w 2597641"/>
              <a:gd name="connsiteY1586" fmla="*/ 501327 h 896571"/>
              <a:gd name="connsiteX1587" fmla="*/ 2105765 w 2597641"/>
              <a:gd name="connsiteY1587" fmla="*/ 492969 h 896571"/>
              <a:gd name="connsiteX1588" fmla="*/ 2109179 w 2597641"/>
              <a:gd name="connsiteY1588" fmla="*/ 473951 h 896571"/>
              <a:gd name="connsiteX1589" fmla="*/ 2122868 w 2597641"/>
              <a:gd name="connsiteY1589" fmla="*/ 465577 h 896571"/>
              <a:gd name="connsiteX1590" fmla="*/ 536891 w 2597641"/>
              <a:gd name="connsiteY1590" fmla="*/ 465171 h 896571"/>
              <a:gd name="connsiteX1591" fmla="*/ 541078 w 2597641"/>
              <a:gd name="connsiteY1591" fmla="*/ 472015 h 896571"/>
              <a:gd name="connsiteX1592" fmla="*/ 530619 w 2597641"/>
              <a:gd name="connsiteY1592" fmla="*/ 471830 h 896571"/>
              <a:gd name="connsiteX1593" fmla="*/ 1404044 w 2597641"/>
              <a:gd name="connsiteY1593" fmla="*/ 465150 h 896571"/>
              <a:gd name="connsiteX1594" fmla="*/ 1398343 w 2597641"/>
              <a:gd name="connsiteY1594" fmla="*/ 474280 h 896571"/>
              <a:gd name="connsiteX1595" fmla="*/ 1405759 w 2597641"/>
              <a:gd name="connsiteY1595" fmla="*/ 472565 h 896571"/>
              <a:gd name="connsiteX1596" fmla="*/ 1385597 w 2597641"/>
              <a:gd name="connsiteY1596" fmla="*/ 464208 h 896571"/>
              <a:gd name="connsiteX1597" fmla="*/ 1377425 w 2597641"/>
              <a:gd name="connsiteY1597" fmla="*/ 473910 h 896571"/>
              <a:gd name="connsiteX1598" fmla="*/ 1377996 w 2597641"/>
              <a:gd name="connsiteY1598" fmla="*/ 476381 h 896571"/>
              <a:gd name="connsiteX1599" fmla="*/ 1380468 w 2597641"/>
              <a:gd name="connsiteY1599" fmla="*/ 475810 h 896571"/>
              <a:gd name="connsiteX1600" fmla="*/ 1381612 w 2597641"/>
              <a:gd name="connsiteY1600" fmla="*/ 480754 h 896571"/>
              <a:gd name="connsiteX1601" fmla="*/ 1378383 w 2597641"/>
              <a:gd name="connsiteY1601" fmla="*/ 489313 h 896571"/>
              <a:gd name="connsiteX1602" fmla="*/ 1383898 w 2597641"/>
              <a:gd name="connsiteY1602" fmla="*/ 490641 h 896571"/>
              <a:gd name="connsiteX1603" fmla="*/ 1381612 w 2597641"/>
              <a:gd name="connsiteY1603" fmla="*/ 480754 h 896571"/>
              <a:gd name="connsiteX1604" fmla="*/ 1390927 w 2597641"/>
              <a:gd name="connsiteY1604" fmla="*/ 475995 h 896571"/>
              <a:gd name="connsiteX1605" fmla="*/ 2041667 w 2597641"/>
              <a:gd name="connsiteY1605" fmla="*/ 463523 h 896571"/>
              <a:gd name="connsiteX1606" fmla="*/ 2044710 w 2597641"/>
              <a:gd name="connsiteY1606" fmla="*/ 465423 h 896571"/>
              <a:gd name="connsiteX1607" fmla="*/ 2037109 w 2597641"/>
              <a:gd name="connsiteY1607" fmla="*/ 477597 h 896571"/>
              <a:gd name="connsiteX1608" fmla="*/ 2027978 w 2597641"/>
              <a:gd name="connsiteY1608" fmla="*/ 471897 h 896571"/>
              <a:gd name="connsiteX1609" fmla="*/ 1176986 w 2597641"/>
              <a:gd name="connsiteY1609" fmla="*/ 462973 h 896571"/>
              <a:gd name="connsiteX1610" fmla="*/ 1179273 w 2597641"/>
              <a:gd name="connsiteY1610" fmla="*/ 472860 h 896571"/>
              <a:gd name="connsiteX1611" fmla="*/ 1166913 w 2597641"/>
              <a:gd name="connsiteY1611" fmla="*/ 475719 h 896571"/>
              <a:gd name="connsiteX1612" fmla="*/ 1165198 w 2597641"/>
              <a:gd name="connsiteY1612" fmla="*/ 468303 h 896571"/>
              <a:gd name="connsiteX1613" fmla="*/ 1291465 w 2597641"/>
              <a:gd name="connsiteY1613" fmla="*/ 462539 h 896571"/>
              <a:gd name="connsiteX1614" fmla="*/ 1298124 w 2597641"/>
              <a:gd name="connsiteY1614" fmla="*/ 468812 h 896571"/>
              <a:gd name="connsiteX1615" fmla="*/ 1290708 w 2597641"/>
              <a:gd name="connsiteY1615" fmla="*/ 470527 h 896571"/>
              <a:gd name="connsiteX1616" fmla="*/ 2012760 w 2597641"/>
              <a:gd name="connsiteY1616" fmla="*/ 462396 h 896571"/>
              <a:gd name="connsiteX1617" fmla="*/ 2007817 w 2597641"/>
              <a:gd name="connsiteY1617" fmla="*/ 463539 h 896571"/>
              <a:gd name="connsiteX1618" fmla="*/ 2013332 w 2597641"/>
              <a:gd name="connsiteY1618" fmla="*/ 464868 h 896571"/>
              <a:gd name="connsiteX1619" fmla="*/ 791139 w 2597641"/>
              <a:gd name="connsiteY1619" fmla="*/ 461060 h 896571"/>
              <a:gd name="connsiteX1620" fmla="*/ 794755 w 2597641"/>
              <a:gd name="connsiteY1620" fmla="*/ 465432 h 896571"/>
              <a:gd name="connsiteX1621" fmla="*/ 808830 w 2597641"/>
              <a:gd name="connsiteY1621" fmla="*/ 469989 h 896571"/>
              <a:gd name="connsiteX1622" fmla="*/ 815489 w 2597641"/>
              <a:gd name="connsiteY1622" fmla="*/ 476262 h 896571"/>
              <a:gd name="connsiteX1623" fmla="*/ 817204 w 2597641"/>
              <a:gd name="connsiteY1623" fmla="*/ 483677 h 896571"/>
              <a:gd name="connsiteX1624" fmla="*/ 810174 w 2597641"/>
              <a:gd name="connsiteY1624" fmla="*/ 498323 h 896571"/>
              <a:gd name="connsiteX1625" fmla="*/ 802186 w 2597641"/>
              <a:gd name="connsiteY1625" fmla="*/ 497566 h 896571"/>
              <a:gd name="connsiteX1626" fmla="*/ 801429 w 2597641"/>
              <a:gd name="connsiteY1626" fmla="*/ 505554 h 896571"/>
              <a:gd name="connsiteX1627" fmla="*/ 795914 w 2597641"/>
              <a:gd name="connsiteY1627" fmla="*/ 504225 h 896571"/>
              <a:gd name="connsiteX1628" fmla="*/ 791542 w 2597641"/>
              <a:gd name="connsiteY1628" fmla="*/ 507841 h 896571"/>
              <a:gd name="connsiteX1629" fmla="*/ 784126 w 2597641"/>
              <a:gd name="connsiteY1629" fmla="*/ 509556 h 896571"/>
              <a:gd name="connsiteX1630" fmla="*/ 781268 w 2597641"/>
              <a:gd name="connsiteY1630" fmla="*/ 497196 h 896571"/>
              <a:gd name="connsiteX1631" fmla="*/ 762636 w 2597641"/>
              <a:gd name="connsiteY1631" fmla="*/ 506713 h 896571"/>
              <a:gd name="connsiteX1632" fmla="*/ 749890 w 2597641"/>
              <a:gd name="connsiteY1632" fmla="*/ 496640 h 896571"/>
              <a:gd name="connsiteX1633" fmla="*/ 745518 w 2597641"/>
              <a:gd name="connsiteY1633" fmla="*/ 500255 h 896571"/>
              <a:gd name="connsiteX1634" fmla="*/ 742475 w 2597641"/>
              <a:gd name="connsiteY1634" fmla="*/ 498356 h 896571"/>
              <a:gd name="connsiteX1635" fmla="*/ 741147 w 2597641"/>
              <a:gd name="connsiteY1635" fmla="*/ 503870 h 896571"/>
              <a:gd name="connsiteX1636" fmla="*/ 735631 w 2597641"/>
              <a:gd name="connsiteY1636" fmla="*/ 502541 h 896571"/>
              <a:gd name="connsiteX1637" fmla="*/ 733546 w 2597641"/>
              <a:gd name="connsiteY1637" fmla="*/ 516044 h 896571"/>
              <a:gd name="connsiteX1638" fmla="*/ 723843 w 2597641"/>
              <a:gd name="connsiteY1638" fmla="*/ 507871 h 896571"/>
              <a:gd name="connsiteX1639" fmla="*/ 719472 w 2597641"/>
              <a:gd name="connsiteY1639" fmla="*/ 511486 h 896571"/>
              <a:gd name="connsiteX1640" fmla="*/ 710341 w 2597641"/>
              <a:gd name="connsiteY1640" fmla="*/ 505786 h 896571"/>
              <a:gd name="connsiteX1641" fmla="*/ 705969 w 2597641"/>
              <a:gd name="connsiteY1641" fmla="*/ 509401 h 896571"/>
              <a:gd name="connsiteX1642" fmla="*/ 703682 w 2597641"/>
              <a:gd name="connsiteY1642" fmla="*/ 499513 h 896571"/>
              <a:gd name="connsiteX1643" fmla="*/ 692280 w 2597641"/>
              <a:gd name="connsiteY1643" fmla="*/ 517775 h 896571"/>
              <a:gd name="connsiteX1644" fmla="*/ 687337 w 2597641"/>
              <a:gd name="connsiteY1644" fmla="*/ 518918 h 896571"/>
              <a:gd name="connsiteX1645" fmla="*/ 684865 w 2597641"/>
              <a:gd name="connsiteY1645" fmla="*/ 519490 h 896571"/>
              <a:gd name="connsiteX1646" fmla="*/ 679921 w 2597641"/>
              <a:gd name="connsiteY1646" fmla="*/ 520633 h 896571"/>
              <a:gd name="connsiteX1647" fmla="*/ 673648 w 2597641"/>
              <a:gd name="connsiteY1647" fmla="*/ 527292 h 896571"/>
              <a:gd name="connsiteX1648" fmla="*/ 677263 w 2597641"/>
              <a:gd name="connsiteY1648" fmla="*/ 531664 h 896571"/>
              <a:gd name="connsiteX1649" fmla="*/ 674606 w 2597641"/>
              <a:gd name="connsiteY1649" fmla="*/ 542694 h 896571"/>
              <a:gd name="connsiteX1650" fmla="*/ 667190 w 2597641"/>
              <a:gd name="connsiteY1650" fmla="*/ 544409 h 896571"/>
              <a:gd name="connsiteX1651" fmla="*/ 658632 w 2597641"/>
              <a:gd name="connsiteY1651" fmla="*/ 541180 h 896571"/>
              <a:gd name="connsiteX1652" fmla="*/ 655202 w 2597641"/>
              <a:gd name="connsiteY1652" fmla="*/ 526349 h 896571"/>
              <a:gd name="connsiteX1653" fmla="*/ 670033 w 2597641"/>
              <a:gd name="connsiteY1653" fmla="*/ 522920 h 896571"/>
              <a:gd name="connsiteX1654" fmla="*/ 667175 w 2597641"/>
              <a:gd name="connsiteY1654" fmla="*/ 510560 h 896571"/>
              <a:gd name="connsiteX1655" fmla="*/ 652344 w 2597641"/>
              <a:gd name="connsiteY1655" fmla="*/ 513990 h 896571"/>
              <a:gd name="connsiteX1656" fmla="*/ 637898 w 2597641"/>
              <a:gd name="connsiteY1656" fmla="*/ 530351 h 896571"/>
              <a:gd name="connsiteX1657" fmla="*/ 625153 w 2597641"/>
              <a:gd name="connsiteY1657" fmla="*/ 520278 h 896571"/>
              <a:gd name="connsiteX1658" fmla="*/ 620781 w 2597641"/>
              <a:gd name="connsiteY1658" fmla="*/ 523893 h 896571"/>
              <a:gd name="connsiteX1659" fmla="*/ 610321 w 2597641"/>
              <a:gd name="connsiteY1659" fmla="*/ 523708 h 896571"/>
              <a:gd name="connsiteX1660" fmla="*/ 613550 w 2597641"/>
              <a:gd name="connsiteY1660" fmla="*/ 515149 h 896571"/>
              <a:gd name="connsiteX1661" fmla="*/ 606135 w 2597641"/>
              <a:gd name="connsiteY1661" fmla="*/ 516864 h 896571"/>
              <a:gd name="connsiteX1662" fmla="*/ 600619 w 2597641"/>
              <a:gd name="connsiteY1662" fmla="*/ 515536 h 896571"/>
              <a:gd name="connsiteX1663" fmla="*/ 585788 w 2597641"/>
              <a:gd name="connsiteY1663" fmla="*/ 518965 h 896571"/>
              <a:gd name="connsiteX1664" fmla="*/ 601948 w 2597641"/>
              <a:gd name="connsiteY1664" fmla="*/ 510020 h 896571"/>
              <a:gd name="connsiteX1665" fmla="*/ 607463 w 2597641"/>
              <a:gd name="connsiteY1665" fmla="*/ 511349 h 896571"/>
              <a:gd name="connsiteX1666" fmla="*/ 614879 w 2597641"/>
              <a:gd name="connsiteY1666" fmla="*/ 509634 h 896571"/>
              <a:gd name="connsiteX1667" fmla="*/ 613164 w 2597641"/>
              <a:gd name="connsiteY1667" fmla="*/ 502218 h 896571"/>
              <a:gd name="connsiteX1668" fmla="*/ 631796 w 2597641"/>
              <a:gd name="connsiteY1668" fmla="*/ 492701 h 896571"/>
              <a:gd name="connsiteX1669" fmla="*/ 640927 w 2597641"/>
              <a:gd name="connsiteY1669" fmla="*/ 498402 h 896571"/>
              <a:gd name="connsiteX1670" fmla="*/ 645299 w 2597641"/>
              <a:gd name="connsiteY1670" fmla="*/ 494786 h 896571"/>
              <a:gd name="connsiteX1671" fmla="*/ 648342 w 2597641"/>
              <a:gd name="connsiteY1671" fmla="*/ 496687 h 896571"/>
              <a:gd name="connsiteX1672" fmla="*/ 647585 w 2597641"/>
              <a:gd name="connsiteY1672" fmla="*/ 504674 h 896571"/>
              <a:gd name="connsiteX1673" fmla="*/ 656145 w 2597641"/>
              <a:gd name="connsiteY1673" fmla="*/ 507903 h 896571"/>
              <a:gd name="connsiteX1674" fmla="*/ 648342 w 2597641"/>
              <a:gd name="connsiteY1674" fmla="*/ 496687 h 896571"/>
              <a:gd name="connsiteX1675" fmla="*/ 658986 w 2597641"/>
              <a:gd name="connsiteY1675" fmla="*/ 486413 h 896571"/>
              <a:gd name="connsiteX1676" fmla="*/ 664502 w 2597641"/>
              <a:gd name="connsiteY1676" fmla="*/ 487741 h 896571"/>
              <a:gd name="connsiteX1677" fmla="*/ 675718 w 2597641"/>
              <a:gd name="connsiteY1677" fmla="*/ 479939 h 896571"/>
              <a:gd name="connsiteX1678" fmla="*/ 688464 w 2597641"/>
              <a:gd name="connsiteY1678" fmla="*/ 490013 h 896571"/>
              <a:gd name="connsiteX1679" fmla="*/ 692837 w 2597641"/>
              <a:gd name="connsiteY1679" fmla="*/ 486397 h 896571"/>
              <a:gd name="connsiteX1680" fmla="*/ 693980 w 2597641"/>
              <a:gd name="connsiteY1680" fmla="*/ 491341 h 896571"/>
              <a:gd name="connsiteX1681" fmla="*/ 698924 w 2597641"/>
              <a:gd name="connsiteY1681" fmla="*/ 490198 h 896571"/>
              <a:gd name="connsiteX1682" fmla="*/ 700067 w 2597641"/>
              <a:gd name="connsiteY1682" fmla="*/ 495142 h 896571"/>
              <a:gd name="connsiteX1683" fmla="*/ 708055 w 2597641"/>
              <a:gd name="connsiteY1683" fmla="*/ 495899 h 896571"/>
              <a:gd name="connsiteX1684" fmla="*/ 709955 w 2597641"/>
              <a:gd name="connsiteY1684" fmla="*/ 492855 h 896571"/>
              <a:gd name="connsiteX1685" fmla="*/ 715471 w 2597641"/>
              <a:gd name="connsiteY1685" fmla="*/ 494184 h 896571"/>
              <a:gd name="connsiteX1686" fmla="*/ 722314 w 2597641"/>
              <a:gd name="connsiteY1686" fmla="*/ 489997 h 896571"/>
              <a:gd name="connsiteX1687" fmla="*/ 722128 w 2597641"/>
              <a:gd name="connsiteY1687" fmla="*/ 500456 h 896571"/>
              <a:gd name="connsiteX1688" fmla="*/ 725744 w 2597641"/>
              <a:gd name="connsiteY1688" fmla="*/ 504828 h 896571"/>
              <a:gd name="connsiteX1689" fmla="*/ 730116 w 2597641"/>
              <a:gd name="connsiteY1689" fmla="*/ 501213 h 896571"/>
              <a:gd name="connsiteX1690" fmla="*/ 742474 w 2597641"/>
              <a:gd name="connsiteY1690" fmla="*/ 498355 h 896571"/>
              <a:gd name="connsiteX1691" fmla="*/ 744560 w 2597641"/>
              <a:gd name="connsiteY1691" fmla="*/ 484852 h 896571"/>
              <a:gd name="connsiteX1692" fmla="*/ 755591 w 2597641"/>
              <a:gd name="connsiteY1692" fmla="*/ 487510 h 896571"/>
              <a:gd name="connsiteX1693" fmla="*/ 753876 w 2597641"/>
              <a:gd name="connsiteY1693" fmla="*/ 480094 h 896571"/>
              <a:gd name="connsiteX1694" fmla="*/ 757104 w 2597641"/>
              <a:gd name="connsiteY1694" fmla="*/ 471535 h 896571"/>
              <a:gd name="connsiteX1695" fmla="*/ 762620 w 2597641"/>
              <a:gd name="connsiteY1695" fmla="*/ 472863 h 896571"/>
              <a:gd name="connsiteX1696" fmla="*/ 764520 w 2597641"/>
              <a:gd name="connsiteY1696" fmla="*/ 469820 h 896571"/>
              <a:gd name="connsiteX1697" fmla="*/ 770036 w 2597641"/>
              <a:gd name="connsiteY1697" fmla="*/ 471148 h 896571"/>
              <a:gd name="connsiteX1698" fmla="*/ 777451 w 2597641"/>
              <a:gd name="connsiteY1698" fmla="*/ 469434 h 896571"/>
              <a:gd name="connsiteX1699" fmla="*/ 778780 w 2597641"/>
              <a:gd name="connsiteY1699" fmla="*/ 463918 h 896571"/>
              <a:gd name="connsiteX1700" fmla="*/ 784295 w 2597641"/>
              <a:gd name="connsiteY1700" fmla="*/ 465247 h 896571"/>
              <a:gd name="connsiteX1701" fmla="*/ 791139 w 2597641"/>
              <a:gd name="connsiteY1701" fmla="*/ 461060 h 896571"/>
              <a:gd name="connsiteX1702" fmla="*/ 1319227 w 2597641"/>
              <a:gd name="connsiteY1702" fmla="*/ 458723 h 896571"/>
              <a:gd name="connsiteX1703" fmla="*/ 1325886 w 2597641"/>
              <a:gd name="connsiteY1703" fmla="*/ 464996 h 896571"/>
              <a:gd name="connsiteX1704" fmla="*/ 1319042 w 2597641"/>
              <a:gd name="connsiteY1704" fmla="*/ 469183 h 896571"/>
              <a:gd name="connsiteX1705" fmla="*/ 663110 w 2597641"/>
              <a:gd name="connsiteY1705" fmla="*/ 457791 h 896571"/>
              <a:gd name="connsiteX1706" fmla="*/ 669246 w 2597641"/>
              <a:gd name="connsiteY1706" fmla="*/ 463208 h 896571"/>
              <a:gd name="connsiteX1707" fmla="*/ 654414 w 2597641"/>
              <a:gd name="connsiteY1707" fmla="*/ 466638 h 896571"/>
              <a:gd name="connsiteX1708" fmla="*/ 652699 w 2597641"/>
              <a:gd name="connsiteY1708" fmla="*/ 459222 h 896571"/>
              <a:gd name="connsiteX1709" fmla="*/ 663110 w 2597641"/>
              <a:gd name="connsiteY1709" fmla="*/ 457791 h 896571"/>
              <a:gd name="connsiteX1710" fmla="*/ 1247913 w 2597641"/>
              <a:gd name="connsiteY1710" fmla="*/ 454382 h 896571"/>
              <a:gd name="connsiteX1711" fmla="*/ 1254001 w 2597641"/>
              <a:gd name="connsiteY1711" fmla="*/ 458182 h 896571"/>
              <a:gd name="connsiteX1712" fmla="*/ 1261803 w 2597641"/>
              <a:gd name="connsiteY1712" fmla="*/ 469399 h 896571"/>
              <a:gd name="connsiteX1713" fmla="*/ 1269404 w 2597641"/>
              <a:gd name="connsiteY1713" fmla="*/ 457224 h 896571"/>
              <a:gd name="connsiteX1714" fmla="*/ 1272711 w 2597641"/>
              <a:gd name="connsiteY1714" fmla="*/ 465900 h 896571"/>
              <a:gd name="connsiteX1715" fmla="*/ 1267318 w 2597641"/>
              <a:gd name="connsiteY1715" fmla="*/ 470728 h 896571"/>
              <a:gd name="connsiteX1716" fmla="*/ 1270933 w 2597641"/>
              <a:gd name="connsiteY1716" fmla="*/ 475099 h 896571"/>
              <a:gd name="connsiteX1717" fmla="*/ 1270933 w 2597641"/>
              <a:gd name="connsiteY1717" fmla="*/ 475100 h 896571"/>
              <a:gd name="connsiteX1718" fmla="*/ 1272077 w 2597641"/>
              <a:gd name="connsiteY1718" fmla="*/ 480043 h 896571"/>
              <a:gd name="connsiteX1719" fmla="*/ 1262189 w 2597641"/>
              <a:gd name="connsiteY1719" fmla="*/ 482330 h 896571"/>
              <a:gd name="connsiteX1720" fmla="*/ 1263332 w 2597641"/>
              <a:gd name="connsiteY1720" fmla="*/ 487273 h 896571"/>
              <a:gd name="connsiteX1721" fmla="*/ 1257817 w 2597641"/>
              <a:gd name="connsiteY1721" fmla="*/ 485945 h 896571"/>
              <a:gd name="connsiteX1722" fmla="*/ 1251545 w 2597641"/>
              <a:gd name="connsiteY1722" fmla="*/ 492603 h 896571"/>
              <a:gd name="connsiteX1723" fmla="*/ 1250788 w 2597641"/>
              <a:gd name="connsiteY1723" fmla="*/ 500591 h 896571"/>
              <a:gd name="connsiteX1724" fmla="*/ 1240514 w 2597641"/>
              <a:gd name="connsiteY1724" fmla="*/ 489946 h 896571"/>
              <a:gd name="connsiteX1725" fmla="*/ 1219209 w 2597641"/>
              <a:gd name="connsiteY1725" fmla="*/ 476645 h 896571"/>
              <a:gd name="connsiteX1726" fmla="*/ 1224153 w 2597641"/>
              <a:gd name="connsiteY1726" fmla="*/ 475502 h 896571"/>
              <a:gd name="connsiteX1727" fmla="*/ 1233082 w 2597641"/>
              <a:gd name="connsiteY1727" fmla="*/ 457812 h 896571"/>
              <a:gd name="connsiteX1728" fmla="*/ 1247913 w 2597641"/>
              <a:gd name="connsiteY1728" fmla="*/ 454382 h 896571"/>
              <a:gd name="connsiteX1729" fmla="*/ 1372852 w 2597641"/>
              <a:gd name="connsiteY1729" fmla="*/ 454135 h 896571"/>
              <a:gd name="connsiteX1730" fmla="*/ 1367908 w 2597641"/>
              <a:gd name="connsiteY1730" fmla="*/ 455278 h 896571"/>
              <a:gd name="connsiteX1731" fmla="*/ 1373995 w 2597641"/>
              <a:gd name="connsiteY1731" fmla="*/ 459078 h 896571"/>
              <a:gd name="connsiteX1732" fmla="*/ 2010475 w 2597641"/>
              <a:gd name="connsiteY1732" fmla="*/ 452508 h 896571"/>
              <a:gd name="connsiteX1733" fmla="*/ 2018462 w 2597641"/>
              <a:gd name="connsiteY1733" fmla="*/ 453265 h 896571"/>
              <a:gd name="connsiteX1734" fmla="*/ 2014662 w 2597641"/>
              <a:gd name="connsiteY1734" fmla="*/ 459352 h 896571"/>
              <a:gd name="connsiteX1735" fmla="*/ 239276 w 2597641"/>
              <a:gd name="connsiteY1735" fmla="*/ 450665 h 896571"/>
              <a:gd name="connsiteX1736" fmla="*/ 240420 w 2597641"/>
              <a:gd name="connsiteY1736" fmla="*/ 455609 h 896571"/>
              <a:gd name="connsiteX1737" fmla="*/ 234333 w 2597641"/>
              <a:gd name="connsiteY1737" fmla="*/ 451809 h 896571"/>
              <a:gd name="connsiteX1738" fmla="*/ 1309525 w 2597641"/>
              <a:gd name="connsiteY1738" fmla="*/ 450550 h 896571"/>
              <a:gd name="connsiteX1739" fmla="*/ 1318084 w 2597641"/>
              <a:gd name="connsiteY1739" fmla="*/ 453779 h 896571"/>
              <a:gd name="connsiteX1740" fmla="*/ 1308197 w 2597641"/>
              <a:gd name="connsiteY1740" fmla="*/ 456066 h 896571"/>
              <a:gd name="connsiteX1741" fmla="*/ 1343374 w 2597641"/>
              <a:gd name="connsiteY1741" fmla="*/ 450535 h 896571"/>
              <a:gd name="connsiteX1742" fmla="*/ 1346990 w 2597641"/>
              <a:gd name="connsiteY1742" fmla="*/ 454907 h 896571"/>
              <a:gd name="connsiteX1743" fmla="*/ 1339389 w 2597641"/>
              <a:gd name="connsiteY1743" fmla="*/ 467081 h 896571"/>
              <a:gd name="connsiteX1744" fmla="*/ 1335773 w 2597641"/>
              <a:gd name="connsiteY1744" fmla="*/ 462709 h 896571"/>
              <a:gd name="connsiteX1745" fmla="*/ 1343189 w 2597641"/>
              <a:gd name="connsiteY1745" fmla="*/ 460994 h 896571"/>
              <a:gd name="connsiteX1746" fmla="*/ 1339002 w 2597641"/>
              <a:gd name="connsiteY1746" fmla="*/ 454150 h 896571"/>
              <a:gd name="connsiteX1747" fmla="*/ 1322456 w 2597641"/>
              <a:gd name="connsiteY1747" fmla="*/ 450164 h 896571"/>
              <a:gd name="connsiteX1748" fmla="*/ 1334631 w 2597641"/>
              <a:gd name="connsiteY1748" fmla="*/ 457765 h 896571"/>
              <a:gd name="connsiteX1749" fmla="*/ 1332730 w 2597641"/>
              <a:gd name="connsiteY1749" fmla="*/ 460809 h 896571"/>
              <a:gd name="connsiteX1750" fmla="*/ 1322456 w 2597641"/>
              <a:gd name="connsiteY1750" fmla="*/ 450164 h 896571"/>
              <a:gd name="connsiteX1751" fmla="*/ 1153470 w 2597641"/>
              <a:gd name="connsiteY1751" fmla="*/ 448554 h 896571"/>
              <a:gd name="connsiteX1752" fmla="*/ 1156824 w 2597641"/>
              <a:gd name="connsiteY1752" fmla="*/ 454615 h 896571"/>
              <a:gd name="connsiteX1753" fmla="*/ 1159111 w 2597641"/>
              <a:gd name="connsiteY1753" fmla="*/ 464502 h 896571"/>
              <a:gd name="connsiteX1754" fmla="*/ 1138764 w 2597641"/>
              <a:gd name="connsiteY1754" fmla="*/ 466604 h 896571"/>
              <a:gd name="connsiteX1755" fmla="*/ 1147694 w 2597641"/>
              <a:gd name="connsiteY1755" fmla="*/ 448914 h 896571"/>
              <a:gd name="connsiteX1756" fmla="*/ 1153470 w 2597641"/>
              <a:gd name="connsiteY1756" fmla="*/ 448554 h 896571"/>
              <a:gd name="connsiteX1757" fmla="*/ 1262173 w 2597641"/>
              <a:gd name="connsiteY1757" fmla="*/ 448480 h 896571"/>
              <a:gd name="connsiteX1758" fmla="*/ 1266360 w 2597641"/>
              <a:gd name="connsiteY1758" fmla="*/ 455324 h 896571"/>
              <a:gd name="connsiteX1759" fmla="*/ 1258373 w 2597641"/>
              <a:gd name="connsiteY1759" fmla="*/ 454567 h 896571"/>
              <a:gd name="connsiteX1760" fmla="*/ 971217 w 2597641"/>
              <a:gd name="connsiteY1760" fmla="*/ 440248 h 896571"/>
              <a:gd name="connsiteX1761" fmla="*/ 971031 w 2597641"/>
              <a:gd name="connsiteY1761" fmla="*/ 450707 h 896571"/>
              <a:gd name="connsiteX1762" fmla="*/ 959428 w 2597641"/>
              <a:gd name="connsiteY1762" fmla="*/ 445578 h 896571"/>
              <a:gd name="connsiteX1763" fmla="*/ 1973767 w 2597641"/>
              <a:gd name="connsiteY1763" fmla="*/ 440165 h 896571"/>
              <a:gd name="connsiteX1764" fmla="*/ 1973010 w 2597641"/>
              <a:gd name="connsiteY1764" fmla="*/ 448152 h 896571"/>
              <a:gd name="connsiteX1765" fmla="*/ 1979853 w 2597641"/>
              <a:gd name="connsiteY1765" fmla="*/ 443965 h 896571"/>
              <a:gd name="connsiteX1766" fmla="*/ 2007616 w 2597641"/>
              <a:gd name="connsiteY1766" fmla="*/ 440148 h 896571"/>
              <a:gd name="connsiteX1767" fmla="*/ 2015604 w 2597641"/>
              <a:gd name="connsiteY1767" fmla="*/ 440905 h 896571"/>
              <a:gd name="connsiteX1768" fmla="*/ 2012375 w 2597641"/>
              <a:gd name="connsiteY1768" fmla="*/ 449464 h 896571"/>
              <a:gd name="connsiteX1769" fmla="*/ 1259887 w 2597641"/>
              <a:gd name="connsiteY1769" fmla="*/ 438593 h 896571"/>
              <a:gd name="connsiteX1770" fmla="*/ 1265974 w 2597641"/>
              <a:gd name="connsiteY1770" fmla="*/ 442394 h 896571"/>
              <a:gd name="connsiteX1771" fmla="*/ 1261030 w 2597641"/>
              <a:gd name="connsiteY1771" fmla="*/ 443537 h 896571"/>
              <a:gd name="connsiteX1772" fmla="*/ 1293736 w 2597641"/>
              <a:gd name="connsiteY1772" fmla="*/ 438578 h 896571"/>
              <a:gd name="connsiteX1773" fmla="*/ 1301723 w 2597641"/>
              <a:gd name="connsiteY1773" fmla="*/ 439335 h 896571"/>
              <a:gd name="connsiteX1774" fmla="*/ 1296022 w 2597641"/>
              <a:gd name="connsiteY1774" fmla="*/ 448466 h 896571"/>
              <a:gd name="connsiteX1775" fmla="*/ 1285949 w 2597641"/>
              <a:gd name="connsiteY1775" fmla="*/ 461212 h 896571"/>
              <a:gd name="connsiteX1776" fmla="*/ 1291078 w 2597641"/>
              <a:gd name="connsiteY1776" fmla="*/ 449609 h 896571"/>
              <a:gd name="connsiteX1777" fmla="*/ 1284419 w 2597641"/>
              <a:gd name="connsiteY1777" fmla="*/ 443336 h 896571"/>
              <a:gd name="connsiteX1778" fmla="*/ 832776 w 2597641"/>
              <a:gd name="connsiteY1778" fmla="*/ 438410 h 896571"/>
              <a:gd name="connsiteX1779" fmla="*/ 836963 w 2597641"/>
              <a:gd name="connsiteY1779" fmla="*/ 445254 h 896571"/>
              <a:gd name="connsiteX1780" fmla="*/ 832591 w 2597641"/>
              <a:gd name="connsiteY1780" fmla="*/ 448870 h 896571"/>
              <a:gd name="connsiteX1781" fmla="*/ 822131 w 2597641"/>
              <a:gd name="connsiteY1781" fmla="*/ 448684 h 896571"/>
              <a:gd name="connsiteX1782" fmla="*/ 832776 w 2597641"/>
              <a:gd name="connsiteY1782" fmla="*/ 438410 h 896571"/>
              <a:gd name="connsiteX1783" fmla="*/ 1197132 w 2597641"/>
              <a:gd name="connsiteY1783" fmla="*/ 437481 h 896571"/>
              <a:gd name="connsiteX1784" fmla="*/ 1193331 w 2597641"/>
              <a:gd name="connsiteY1784" fmla="*/ 443568 h 896571"/>
              <a:gd name="connsiteX1785" fmla="*/ 1192188 w 2597641"/>
              <a:gd name="connsiteY1785" fmla="*/ 438624 h 896571"/>
              <a:gd name="connsiteX1786" fmla="*/ 883928 w 2597641"/>
              <a:gd name="connsiteY1786" fmla="*/ 434393 h 896571"/>
              <a:gd name="connsiteX1787" fmla="*/ 890016 w 2597641"/>
              <a:gd name="connsiteY1787" fmla="*/ 438194 h 896571"/>
              <a:gd name="connsiteX1788" fmla="*/ 880128 w 2597641"/>
              <a:gd name="connsiteY1788" fmla="*/ 440481 h 896571"/>
              <a:gd name="connsiteX1789" fmla="*/ 1120874 w 2597641"/>
              <a:gd name="connsiteY1789" fmla="*/ 434284 h 896571"/>
              <a:gd name="connsiteX1790" fmla="*/ 1130005 w 2597641"/>
              <a:gd name="connsiteY1790" fmla="*/ 439984 h 896571"/>
              <a:gd name="connsiteX1791" fmla="*/ 1130391 w 2597641"/>
              <a:gd name="connsiteY1791" fmla="*/ 452916 h 896571"/>
              <a:gd name="connsiteX1792" fmla="*/ 1122975 w 2597641"/>
              <a:gd name="connsiteY1792" fmla="*/ 454631 h 896571"/>
              <a:gd name="connsiteX1793" fmla="*/ 1117459 w 2597641"/>
              <a:gd name="connsiteY1793" fmla="*/ 453302 h 896571"/>
              <a:gd name="connsiteX1794" fmla="*/ 1113087 w 2597641"/>
              <a:gd name="connsiteY1794" fmla="*/ 456917 h 896571"/>
              <a:gd name="connsiteX1795" fmla="*/ 1108329 w 2597641"/>
              <a:gd name="connsiteY1795" fmla="*/ 447601 h 896571"/>
              <a:gd name="connsiteX1796" fmla="*/ 1113458 w 2597641"/>
              <a:gd name="connsiteY1796" fmla="*/ 435998 h 896571"/>
              <a:gd name="connsiteX1797" fmla="*/ 1120874 w 2597641"/>
              <a:gd name="connsiteY1797" fmla="*/ 434284 h 896571"/>
              <a:gd name="connsiteX1798" fmla="*/ 1282134 w 2597641"/>
              <a:gd name="connsiteY1798" fmla="*/ 433448 h 896571"/>
              <a:gd name="connsiteX1799" fmla="*/ 1288221 w 2597641"/>
              <a:gd name="connsiteY1799" fmla="*/ 437249 h 896571"/>
              <a:gd name="connsiteX1800" fmla="*/ 1283849 w 2597641"/>
              <a:gd name="connsiteY1800" fmla="*/ 440864 h 896571"/>
              <a:gd name="connsiteX1801" fmla="*/ 1280805 w 2597641"/>
              <a:gd name="connsiteY1801" fmla="*/ 438964 h 896571"/>
              <a:gd name="connsiteX1802" fmla="*/ 1969008 w 2597641"/>
              <a:gd name="connsiteY1802" fmla="*/ 430848 h 896571"/>
              <a:gd name="connsiteX1803" fmla="*/ 1963307 w 2597641"/>
              <a:gd name="connsiteY1803" fmla="*/ 439979 h 896571"/>
              <a:gd name="connsiteX1804" fmla="*/ 1970723 w 2597641"/>
              <a:gd name="connsiteY1804" fmla="*/ 438264 h 896571"/>
              <a:gd name="connsiteX1805" fmla="*/ 713538 w 2597641"/>
              <a:gd name="connsiteY1805" fmla="*/ 429528 h 896571"/>
              <a:gd name="connsiteX1806" fmla="*/ 723241 w 2597641"/>
              <a:gd name="connsiteY1806" fmla="*/ 437700 h 896571"/>
              <a:gd name="connsiteX1807" fmla="*/ 715825 w 2597641"/>
              <a:gd name="connsiteY1807" fmla="*/ 439415 h 896571"/>
              <a:gd name="connsiteX1808" fmla="*/ 1345646 w 2597641"/>
              <a:gd name="connsiteY1808" fmla="*/ 426573 h 896571"/>
              <a:gd name="connsiteX1809" fmla="*/ 1342417 w 2597641"/>
              <a:gd name="connsiteY1809" fmla="*/ 435132 h 896571"/>
              <a:gd name="connsiteX1810" fmla="*/ 1340702 w 2597641"/>
              <a:gd name="connsiteY1810" fmla="*/ 427716 h 896571"/>
              <a:gd name="connsiteX1811" fmla="*/ 909975 w 2597641"/>
              <a:gd name="connsiteY1811" fmla="*/ 423162 h 896571"/>
              <a:gd name="connsiteX1812" fmla="*/ 931280 w 2597641"/>
              <a:gd name="connsiteY1812" fmla="*/ 436465 h 896571"/>
              <a:gd name="connsiteX1813" fmla="*/ 935653 w 2597641"/>
              <a:gd name="connsiteY1813" fmla="*/ 432849 h 896571"/>
              <a:gd name="connsiteX1814" fmla="*/ 937367 w 2597641"/>
              <a:gd name="connsiteY1814" fmla="*/ 440265 h 896571"/>
              <a:gd name="connsiteX1815" fmla="*/ 944212 w 2597641"/>
              <a:gd name="connsiteY1815" fmla="*/ 436078 h 896571"/>
              <a:gd name="connsiteX1816" fmla="*/ 947255 w 2597641"/>
              <a:gd name="connsiteY1816" fmla="*/ 437978 h 896571"/>
              <a:gd name="connsiteX1817" fmla="*/ 945741 w 2597641"/>
              <a:gd name="connsiteY1817" fmla="*/ 453953 h 896571"/>
              <a:gd name="connsiteX1818" fmla="*/ 945169 w 2597641"/>
              <a:gd name="connsiteY1818" fmla="*/ 451481 h 896571"/>
              <a:gd name="connsiteX1819" fmla="*/ 937383 w 2597641"/>
              <a:gd name="connsiteY1819" fmla="*/ 474114 h 896571"/>
              <a:gd name="connsiteX1820" fmla="*/ 932439 w 2597641"/>
              <a:gd name="connsiteY1820" fmla="*/ 475257 h 896571"/>
              <a:gd name="connsiteX1821" fmla="*/ 927496 w 2597641"/>
              <a:gd name="connsiteY1821" fmla="*/ 476400 h 896571"/>
              <a:gd name="connsiteX1822" fmla="*/ 923123 w 2597641"/>
              <a:gd name="connsiteY1822" fmla="*/ 480016 h 896571"/>
              <a:gd name="connsiteX1823" fmla="*/ 915135 w 2597641"/>
              <a:gd name="connsiteY1823" fmla="*/ 479259 h 896571"/>
              <a:gd name="connsiteX1824" fmla="*/ 913807 w 2597641"/>
              <a:gd name="connsiteY1824" fmla="*/ 484774 h 896571"/>
              <a:gd name="connsiteX1825" fmla="*/ 908291 w 2597641"/>
              <a:gd name="connsiteY1825" fmla="*/ 483446 h 896571"/>
              <a:gd name="connsiteX1826" fmla="*/ 896318 w 2597641"/>
              <a:gd name="connsiteY1826" fmla="*/ 499235 h 896571"/>
              <a:gd name="connsiteX1827" fmla="*/ 892703 w 2597641"/>
              <a:gd name="connsiteY1827" fmla="*/ 494863 h 896571"/>
              <a:gd name="connsiteX1828" fmla="*/ 894032 w 2597641"/>
              <a:gd name="connsiteY1828" fmla="*/ 489347 h 896571"/>
              <a:gd name="connsiteX1829" fmla="*/ 888516 w 2597641"/>
              <a:gd name="connsiteY1829" fmla="*/ 488019 h 896571"/>
              <a:gd name="connsiteX1830" fmla="*/ 888702 w 2597641"/>
              <a:gd name="connsiteY1830" fmla="*/ 477560 h 896571"/>
              <a:gd name="connsiteX1831" fmla="*/ 878999 w 2597641"/>
              <a:gd name="connsiteY1831" fmla="*/ 469387 h 896571"/>
              <a:gd name="connsiteX1832" fmla="*/ 874627 w 2597641"/>
              <a:gd name="connsiteY1832" fmla="*/ 473002 h 896571"/>
              <a:gd name="connsiteX1833" fmla="*/ 864168 w 2597641"/>
              <a:gd name="connsiteY1833" fmla="*/ 472817 h 896571"/>
              <a:gd name="connsiteX1834" fmla="*/ 883943 w 2597641"/>
              <a:gd name="connsiteY1834" fmla="*/ 468244 h 896571"/>
              <a:gd name="connsiteX1835" fmla="*/ 887172 w 2597641"/>
              <a:gd name="connsiteY1835" fmla="*/ 459685 h 896571"/>
              <a:gd name="connsiteX1836" fmla="*/ 895344 w 2597641"/>
              <a:gd name="connsiteY1836" fmla="*/ 449983 h 896571"/>
              <a:gd name="connsiteX1837" fmla="*/ 895530 w 2597641"/>
              <a:gd name="connsiteY1837" fmla="*/ 439524 h 896571"/>
              <a:gd name="connsiteX1838" fmla="*/ 902945 w 2597641"/>
              <a:gd name="connsiteY1838" fmla="*/ 437809 h 896571"/>
              <a:gd name="connsiteX1839" fmla="*/ 904660 w 2597641"/>
              <a:gd name="connsiteY1839" fmla="*/ 445225 h 896571"/>
              <a:gd name="connsiteX1840" fmla="*/ 916449 w 2597641"/>
              <a:gd name="connsiteY1840" fmla="*/ 439894 h 896571"/>
              <a:gd name="connsiteX1841" fmla="*/ 703836 w 2597641"/>
              <a:gd name="connsiteY1841" fmla="*/ 421356 h 896571"/>
              <a:gd name="connsiteX1842" fmla="*/ 712395 w 2597641"/>
              <a:gd name="connsiteY1842" fmla="*/ 424584 h 896571"/>
              <a:gd name="connsiteX1843" fmla="*/ 708023 w 2597641"/>
              <a:gd name="connsiteY1843" fmla="*/ 428200 h 896571"/>
              <a:gd name="connsiteX1844" fmla="*/ 699464 w 2597641"/>
              <a:gd name="connsiteY1844" fmla="*/ 424971 h 896571"/>
              <a:gd name="connsiteX1845" fmla="*/ 703836 w 2597641"/>
              <a:gd name="connsiteY1845" fmla="*/ 421356 h 896571"/>
              <a:gd name="connsiteX1846" fmla="*/ 1992584 w 2597641"/>
              <a:gd name="connsiteY1846" fmla="*/ 420189 h 896571"/>
              <a:gd name="connsiteX1847" fmla="*/ 1986126 w 2597641"/>
              <a:gd name="connsiteY1847" fmla="*/ 437306 h 896571"/>
              <a:gd name="connsiteX1848" fmla="*/ 1996014 w 2597641"/>
              <a:gd name="connsiteY1848" fmla="*/ 435020 h 896571"/>
              <a:gd name="connsiteX1849" fmla="*/ 1992398 w 2597641"/>
              <a:gd name="connsiteY1849" fmla="*/ 430648 h 896571"/>
              <a:gd name="connsiteX1850" fmla="*/ 1340246 w 2597641"/>
              <a:gd name="connsiteY1850" fmla="*/ 418707 h 896571"/>
              <a:gd name="connsiteX1851" fmla="*/ 1345074 w 2597641"/>
              <a:gd name="connsiteY1851" fmla="*/ 424101 h 896571"/>
              <a:gd name="connsiteX1852" fmla="*/ 1333286 w 2597641"/>
              <a:gd name="connsiteY1852" fmla="*/ 429431 h 896571"/>
              <a:gd name="connsiteX1853" fmla="*/ 1331571 w 2597641"/>
              <a:gd name="connsiteY1853" fmla="*/ 422016 h 896571"/>
              <a:gd name="connsiteX1854" fmla="*/ 1340246 w 2597641"/>
              <a:gd name="connsiteY1854" fmla="*/ 418707 h 896571"/>
              <a:gd name="connsiteX1855" fmla="*/ 1312553 w 2597641"/>
              <a:gd name="connsiteY1855" fmla="*/ 418601 h 896571"/>
              <a:gd name="connsiteX1856" fmla="*/ 1312368 w 2597641"/>
              <a:gd name="connsiteY1856" fmla="*/ 429061 h 896571"/>
              <a:gd name="connsiteX1857" fmla="*/ 1303237 w 2597641"/>
              <a:gd name="connsiteY1857" fmla="*/ 423360 h 896571"/>
              <a:gd name="connsiteX1858" fmla="*/ 1974894 w 2597641"/>
              <a:gd name="connsiteY1858" fmla="*/ 411259 h 896571"/>
              <a:gd name="connsiteX1859" fmla="*/ 1976609 w 2597641"/>
              <a:gd name="connsiteY1859" fmla="*/ 418675 h 896571"/>
              <a:gd name="connsiteX1860" fmla="*/ 1973951 w 2597641"/>
              <a:gd name="connsiteY1860" fmla="*/ 429705 h 896571"/>
              <a:gd name="connsiteX1861" fmla="*/ 1982511 w 2597641"/>
              <a:gd name="connsiteY1861" fmla="*/ 432934 h 896571"/>
              <a:gd name="connsiteX1862" fmla="*/ 1984025 w 2597641"/>
              <a:gd name="connsiteY1862" fmla="*/ 416960 h 896571"/>
              <a:gd name="connsiteX1863" fmla="*/ 1042516 w 2597641"/>
              <a:gd name="connsiteY1863" fmla="*/ 410741 h 896571"/>
              <a:gd name="connsiteX1864" fmla="*/ 1037201 w 2597641"/>
              <a:gd name="connsiteY1864" fmla="*/ 432802 h 896571"/>
              <a:gd name="connsiteX1865" fmla="*/ 1042531 w 2597641"/>
              <a:gd name="connsiteY1865" fmla="*/ 444590 h 896571"/>
              <a:gd name="connsiteX1866" fmla="*/ 1037587 w 2597641"/>
              <a:gd name="connsiteY1866" fmla="*/ 445733 h 896571"/>
              <a:gd name="connsiteX1867" fmla="*/ 1041202 w 2597641"/>
              <a:gd name="connsiteY1867" fmla="*/ 450106 h 896571"/>
              <a:gd name="connsiteX1868" fmla="*/ 1034173 w 2597641"/>
              <a:gd name="connsiteY1868" fmla="*/ 464751 h 896571"/>
              <a:gd name="connsiteX1869" fmla="*/ 1023528 w 2597641"/>
              <a:gd name="connsiteY1869" fmla="*/ 475025 h 896571"/>
              <a:gd name="connsiteX1870" fmla="*/ 1018012 w 2597641"/>
              <a:gd name="connsiteY1870" fmla="*/ 473697 h 896571"/>
              <a:gd name="connsiteX1871" fmla="*/ 1009268 w 2597641"/>
              <a:gd name="connsiteY1871" fmla="*/ 480927 h 896571"/>
              <a:gd name="connsiteX1872" fmla="*/ 1003753 w 2597641"/>
              <a:gd name="connsiteY1872" fmla="*/ 479598 h 896571"/>
              <a:gd name="connsiteX1873" fmla="*/ 993865 w 2597641"/>
              <a:gd name="connsiteY1873" fmla="*/ 481885 h 896571"/>
              <a:gd name="connsiteX1874" fmla="*/ 1002038 w 2597641"/>
              <a:gd name="connsiteY1874" fmla="*/ 472183 h 896571"/>
              <a:gd name="connsiteX1875" fmla="*/ 992336 w 2597641"/>
              <a:gd name="connsiteY1875" fmla="*/ 464011 h 896571"/>
              <a:gd name="connsiteX1876" fmla="*/ 986063 w 2597641"/>
              <a:gd name="connsiteY1876" fmla="*/ 470669 h 896571"/>
              <a:gd name="connsiteX1877" fmla="*/ 982448 w 2597641"/>
              <a:gd name="connsiteY1877" fmla="*/ 466297 h 896571"/>
              <a:gd name="connsiteX1878" fmla="*/ 975032 w 2597641"/>
              <a:gd name="connsiteY1878" fmla="*/ 468012 h 896571"/>
              <a:gd name="connsiteX1879" fmla="*/ 973133 w 2597641"/>
              <a:gd name="connsiteY1879" fmla="*/ 471056 h 896571"/>
              <a:gd name="connsiteX1880" fmla="*/ 967617 w 2597641"/>
              <a:gd name="connsiteY1880" fmla="*/ 469727 h 896571"/>
              <a:gd name="connsiteX1881" fmla="*/ 962102 w 2597641"/>
              <a:gd name="connsiteY1881" fmla="*/ 468398 h 896571"/>
              <a:gd name="connsiteX1882" fmla="*/ 973889 w 2597641"/>
              <a:gd name="connsiteY1882" fmla="*/ 463068 h 896571"/>
              <a:gd name="connsiteX1883" fmla="*/ 984348 w 2597641"/>
              <a:gd name="connsiteY1883" fmla="*/ 463254 h 896571"/>
              <a:gd name="connsiteX1884" fmla="*/ 986434 w 2597641"/>
              <a:gd name="connsiteY1884" fmla="*/ 449750 h 896571"/>
              <a:gd name="connsiteX1885" fmla="*/ 982819 w 2597641"/>
              <a:gd name="connsiteY1885" fmla="*/ 445378 h 896571"/>
              <a:gd name="connsiteX1886" fmla="*/ 981676 w 2597641"/>
              <a:gd name="connsiteY1886" fmla="*/ 440435 h 896571"/>
              <a:gd name="connsiteX1887" fmla="*/ 976732 w 2597641"/>
              <a:gd name="connsiteY1887" fmla="*/ 441578 h 896571"/>
              <a:gd name="connsiteX1888" fmla="*/ 970073 w 2597641"/>
              <a:gd name="connsiteY1888" fmla="*/ 435306 h 896571"/>
              <a:gd name="connsiteX1889" fmla="*/ 973302 w 2597641"/>
              <a:gd name="connsiteY1889" fmla="*/ 426747 h 896571"/>
              <a:gd name="connsiteX1890" fmla="*/ 980718 w 2597641"/>
              <a:gd name="connsiteY1890" fmla="*/ 425032 h 896571"/>
              <a:gd name="connsiteX1891" fmla="*/ 984333 w 2597641"/>
              <a:gd name="connsiteY1891" fmla="*/ 429404 h 896571"/>
              <a:gd name="connsiteX1892" fmla="*/ 987562 w 2597641"/>
              <a:gd name="connsiteY1892" fmla="*/ 420844 h 896571"/>
              <a:gd name="connsiteX1893" fmla="*/ 993077 w 2597641"/>
              <a:gd name="connsiteY1893" fmla="*/ 422174 h 896571"/>
              <a:gd name="connsiteX1894" fmla="*/ 998777 w 2597641"/>
              <a:gd name="connsiteY1894" fmla="*/ 413042 h 896571"/>
              <a:gd name="connsiteX1895" fmla="*/ 1007908 w 2597641"/>
              <a:gd name="connsiteY1895" fmla="*/ 418744 h 896571"/>
              <a:gd name="connsiteX1896" fmla="*/ 1019697 w 2597641"/>
              <a:gd name="connsiteY1896" fmla="*/ 413413 h 896571"/>
              <a:gd name="connsiteX1897" fmla="*/ 1037958 w 2597641"/>
              <a:gd name="connsiteY1897" fmla="*/ 424815 h 896571"/>
              <a:gd name="connsiteX1898" fmla="*/ 2016159 w 2597641"/>
              <a:gd name="connsiteY1898" fmla="*/ 409528 h 896571"/>
              <a:gd name="connsiteX1899" fmla="*/ 2025290 w 2597641"/>
              <a:gd name="connsiteY1899" fmla="*/ 415229 h 896571"/>
              <a:gd name="connsiteX1900" fmla="*/ 2018446 w 2597641"/>
              <a:gd name="connsiteY1900" fmla="*/ 419416 h 896571"/>
              <a:gd name="connsiteX1901" fmla="*/ 1963864 w 2597641"/>
              <a:gd name="connsiteY1901" fmla="*/ 408602 h 896571"/>
              <a:gd name="connsiteX1902" fmla="*/ 1960063 w 2597641"/>
              <a:gd name="connsiteY1902" fmla="*/ 414689 h 896571"/>
              <a:gd name="connsiteX1903" fmla="*/ 1965007 w 2597641"/>
              <a:gd name="connsiteY1903" fmla="*/ 413546 h 896571"/>
              <a:gd name="connsiteX1904" fmla="*/ 1067234 w 2597641"/>
              <a:gd name="connsiteY1904" fmla="*/ 405023 h 896571"/>
              <a:gd name="connsiteX1905" fmla="*/ 1073321 w 2597641"/>
              <a:gd name="connsiteY1905" fmla="*/ 408823 h 896571"/>
              <a:gd name="connsiteX1906" fmla="*/ 1070092 w 2597641"/>
              <a:gd name="connsiteY1906" fmla="*/ 417382 h 896571"/>
              <a:gd name="connsiteX1907" fmla="*/ 1057161 w 2597641"/>
              <a:gd name="connsiteY1907" fmla="*/ 417769 h 896571"/>
              <a:gd name="connsiteX1908" fmla="*/ 1059818 w 2597641"/>
              <a:gd name="connsiteY1908" fmla="*/ 406738 h 896571"/>
              <a:gd name="connsiteX1909" fmla="*/ 1067234 w 2597641"/>
              <a:gd name="connsiteY1909" fmla="*/ 405023 h 896571"/>
              <a:gd name="connsiteX1910" fmla="*/ 1316053 w 2597641"/>
              <a:gd name="connsiteY1910" fmla="*/ 395740 h 896571"/>
              <a:gd name="connsiteX1911" fmla="*/ 1318439 w 2597641"/>
              <a:gd name="connsiteY1911" fmla="*/ 399012 h 896571"/>
              <a:gd name="connsiteX1912" fmla="*/ 1311595 w 2597641"/>
              <a:gd name="connsiteY1912" fmla="*/ 403199 h 896571"/>
              <a:gd name="connsiteX1913" fmla="*/ 1309881 w 2597641"/>
              <a:gd name="connsiteY1913" fmla="*/ 395783 h 896571"/>
              <a:gd name="connsiteX1914" fmla="*/ 817543 w 2597641"/>
              <a:gd name="connsiteY1914" fmla="*/ 395060 h 896571"/>
              <a:gd name="connsiteX1915" fmla="*/ 811270 w 2597641"/>
              <a:gd name="connsiteY1915" fmla="*/ 401719 h 896571"/>
              <a:gd name="connsiteX1916" fmla="*/ 807655 w 2597641"/>
              <a:gd name="connsiteY1916" fmla="*/ 397347 h 896571"/>
              <a:gd name="connsiteX1917" fmla="*/ 1314505 w 2597641"/>
              <a:gd name="connsiteY1917" fmla="*/ 393616 h 896571"/>
              <a:gd name="connsiteX1918" fmla="*/ 1318411 w 2597641"/>
              <a:gd name="connsiteY1918" fmla="*/ 395723 h 896571"/>
              <a:gd name="connsiteX1919" fmla="*/ 1316053 w 2597641"/>
              <a:gd name="connsiteY1919" fmla="*/ 395740 h 896571"/>
              <a:gd name="connsiteX1920" fmla="*/ 1331555 w 2597641"/>
              <a:gd name="connsiteY1920" fmla="*/ 388166 h 896571"/>
              <a:gd name="connsiteX1921" fmla="*/ 1327755 w 2597641"/>
              <a:gd name="connsiteY1921" fmla="*/ 394253 h 896571"/>
              <a:gd name="connsiteX1922" fmla="*/ 1326612 w 2597641"/>
              <a:gd name="connsiteY1922" fmla="*/ 389309 h 896571"/>
              <a:gd name="connsiteX1923" fmla="*/ 896457 w 2597641"/>
              <a:gd name="connsiteY1923" fmla="*/ 387226 h 896571"/>
              <a:gd name="connsiteX1924" fmla="*/ 908632 w 2597641"/>
              <a:gd name="connsiteY1924" fmla="*/ 394827 h 896571"/>
              <a:gd name="connsiteX1925" fmla="*/ 896843 w 2597641"/>
              <a:gd name="connsiteY1925" fmla="*/ 400158 h 896571"/>
              <a:gd name="connsiteX1926" fmla="*/ 1357913 w 2597641"/>
              <a:gd name="connsiteY1926" fmla="*/ 381095 h 896571"/>
              <a:gd name="connsiteX1927" fmla="*/ 1357988 w 2597641"/>
              <a:gd name="connsiteY1927" fmla="*/ 381769 h 896571"/>
              <a:gd name="connsiteX1928" fmla="*/ 1357019 w 2597641"/>
              <a:gd name="connsiteY1928" fmla="*/ 381098 h 896571"/>
              <a:gd name="connsiteX1929" fmla="*/ 1357913 w 2597641"/>
              <a:gd name="connsiteY1929" fmla="*/ 381095 h 896571"/>
              <a:gd name="connsiteX1930" fmla="*/ 1405712 w 2597641"/>
              <a:gd name="connsiteY1930" fmla="*/ 371018 h 896571"/>
              <a:gd name="connsiteX1931" fmla="*/ 1405526 w 2597641"/>
              <a:gd name="connsiteY1931" fmla="*/ 381476 h 896571"/>
              <a:gd name="connsiteX1932" fmla="*/ 1411799 w 2597641"/>
              <a:gd name="connsiteY1932" fmla="*/ 374818 h 896571"/>
              <a:gd name="connsiteX1933" fmla="*/ 988488 w 2597641"/>
              <a:gd name="connsiteY1933" fmla="*/ 368548 h 896571"/>
              <a:gd name="connsiteX1934" fmla="*/ 989632 w 2597641"/>
              <a:gd name="connsiteY1934" fmla="*/ 373491 h 896571"/>
              <a:gd name="connsiteX1935" fmla="*/ 981073 w 2597641"/>
              <a:gd name="connsiteY1935" fmla="*/ 370263 h 896571"/>
              <a:gd name="connsiteX1936" fmla="*/ 1912881 w 2597641"/>
              <a:gd name="connsiteY1936" fmla="*/ 368311 h 896571"/>
              <a:gd name="connsiteX1937" fmla="*/ 1907937 w 2597641"/>
              <a:gd name="connsiteY1937" fmla="*/ 369454 h 896571"/>
              <a:gd name="connsiteX1938" fmla="*/ 1914596 w 2597641"/>
              <a:gd name="connsiteY1938" fmla="*/ 375726 h 896571"/>
              <a:gd name="connsiteX1939" fmla="*/ 1925812 w 2597641"/>
              <a:gd name="connsiteY1939" fmla="*/ 367924 h 896571"/>
              <a:gd name="connsiteX1940" fmla="*/ 1927527 w 2597641"/>
              <a:gd name="connsiteY1940" fmla="*/ 375340 h 896571"/>
              <a:gd name="connsiteX1941" fmla="*/ 1925054 w 2597641"/>
              <a:gd name="connsiteY1941" fmla="*/ 375912 h 896571"/>
              <a:gd name="connsiteX1942" fmla="*/ 1923339 w 2597641"/>
              <a:gd name="connsiteY1942" fmla="*/ 368496 h 896571"/>
              <a:gd name="connsiteX1943" fmla="*/ 1920867 w 2597641"/>
              <a:gd name="connsiteY1943" fmla="*/ 369068 h 896571"/>
              <a:gd name="connsiteX1944" fmla="*/ 1921253 w 2597641"/>
              <a:gd name="connsiteY1944" fmla="*/ 381998 h 896571"/>
              <a:gd name="connsiteX1945" fmla="*/ 1929813 w 2597641"/>
              <a:gd name="connsiteY1945" fmla="*/ 385227 h 896571"/>
              <a:gd name="connsiteX1946" fmla="*/ 1939129 w 2597641"/>
              <a:gd name="connsiteY1946" fmla="*/ 380469 h 896571"/>
              <a:gd name="connsiteX1947" fmla="*/ 1933799 w 2597641"/>
              <a:gd name="connsiteY1947" fmla="*/ 368681 h 896571"/>
              <a:gd name="connsiteX1948" fmla="*/ 886369 w 2597641"/>
              <a:gd name="connsiteY1948" fmla="*/ 366123 h 896571"/>
              <a:gd name="connsiteX1949" fmla="*/ 892456 w 2597641"/>
              <a:gd name="connsiteY1949" fmla="*/ 369923 h 896571"/>
              <a:gd name="connsiteX1950" fmla="*/ 888656 w 2597641"/>
              <a:gd name="connsiteY1950" fmla="*/ 376011 h 896571"/>
              <a:gd name="connsiteX1951" fmla="*/ 885041 w 2597641"/>
              <a:gd name="connsiteY1951" fmla="*/ 371638 h 896571"/>
              <a:gd name="connsiteX1952" fmla="*/ 1476640 w 2597641"/>
              <a:gd name="connsiteY1952" fmla="*/ 362428 h 896571"/>
              <a:gd name="connsiteX1953" fmla="*/ 1470939 w 2597641"/>
              <a:gd name="connsiteY1953" fmla="*/ 371558 h 896571"/>
              <a:gd name="connsiteX1954" fmla="*/ 1478354 w 2597641"/>
              <a:gd name="connsiteY1954" fmla="*/ 369843 h 896571"/>
              <a:gd name="connsiteX1955" fmla="*/ 1863242 w 2597641"/>
              <a:gd name="connsiteY1955" fmla="*/ 356353 h 896571"/>
              <a:gd name="connsiteX1956" fmla="*/ 1858298 w 2597641"/>
              <a:gd name="connsiteY1956" fmla="*/ 357497 h 896571"/>
              <a:gd name="connsiteX1957" fmla="*/ 1860013 w 2597641"/>
              <a:gd name="connsiteY1957" fmla="*/ 364912 h 896571"/>
              <a:gd name="connsiteX1958" fmla="*/ 1902035 w 2597641"/>
              <a:gd name="connsiteY1958" fmla="*/ 355194 h 896571"/>
              <a:gd name="connsiteX1959" fmla="*/ 1903750 w 2597641"/>
              <a:gd name="connsiteY1959" fmla="*/ 362610 h 896571"/>
              <a:gd name="connsiteX1960" fmla="*/ 1907550 w 2597641"/>
              <a:gd name="connsiteY1960" fmla="*/ 356522 h 896571"/>
              <a:gd name="connsiteX1961" fmla="*/ 1496599 w 2597641"/>
              <a:gd name="connsiteY1961" fmla="*/ 347395 h 896571"/>
              <a:gd name="connsiteX1962" fmla="*/ 1484240 w 2597641"/>
              <a:gd name="connsiteY1962" fmla="*/ 350253 h 896571"/>
              <a:gd name="connsiteX1963" fmla="*/ 1492228 w 2597641"/>
              <a:gd name="connsiteY1963" fmla="*/ 351010 h 896571"/>
              <a:gd name="connsiteX1964" fmla="*/ 1500029 w 2597641"/>
              <a:gd name="connsiteY1964" fmla="*/ 362226 h 896571"/>
              <a:gd name="connsiteX1965" fmla="*/ 866393 w 2597641"/>
              <a:gd name="connsiteY1965" fmla="*/ 347306 h 896571"/>
              <a:gd name="connsiteX1966" fmla="*/ 868996 w 2597641"/>
              <a:gd name="connsiteY1966" fmla="*/ 353459 h 896571"/>
              <a:gd name="connsiteX1967" fmla="*/ 868160 w 2597641"/>
              <a:gd name="connsiteY1967" fmla="*/ 353906 h 896571"/>
              <a:gd name="connsiteX1968" fmla="*/ 867492 w 2597641"/>
              <a:gd name="connsiteY1968" fmla="*/ 353644 h 896571"/>
              <a:gd name="connsiteX1969" fmla="*/ 867656 w 2597641"/>
              <a:gd name="connsiteY1969" fmla="*/ 354175 h 896571"/>
              <a:gd name="connsiteX1970" fmla="*/ 868160 w 2597641"/>
              <a:gd name="connsiteY1970" fmla="*/ 353906 h 896571"/>
              <a:gd name="connsiteX1971" fmla="*/ 873623 w 2597641"/>
              <a:gd name="connsiteY1971" fmla="*/ 356050 h 896571"/>
              <a:gd name="connsiteX1972" fmla="*/ 862592 w 2597641"/>
              <a:gd name="connsiteY1972" fmla="*/ 353393 h 896571"/>
              <a:gd name="connsiteX1973" fmla="*/ 1465222 w 2597641"/>
              <a:gd name="connsiteY1973" fmla="*/ 346838 h 896571"/>
              <a:gd name="connsiteX1974" fmla="*/ 1467509 w 2597641"/>
              <a:gd name="connsiteY1974" fmla="*/ 356726 h 896571"/>
              <a:gd name="connsiteX1975" fmla="*/ 1459521 w 2597641"/>
              <a:gd name="connsiteY1975" fmla="*/ 355969 h 896571"/>
              <a:gd name="connsiteX1976" fmla="*/ 1884346 w 2597641"/>
              <a:gd name="connsiteY1976" fmla="*/ 346265 h 896571"/>
              <a:gd name="connsiteX1977" fmla="*/ 1874458 w 2597641"/>
              <a:gd name="connsiteY1977" fmla="*/ 348551 h 896571"/>
              <a:gd name="connsiteX1978" fmla="*/ 1875601 w 2597641"/>
              <a:gd name="connsiteY1978" fmla="*/ 353495 h 896571"/>
              <a:gd name="connsiteX1979" fmla="*/ 1524934 w 2597641"/>
              <a:gd name="connsiteY1979" fmla="*/ 346051 h 896571"/>
              <a:gd name="connsiteX1980" fmla="*/ 1527220 w 2597641"/>
              <a:gd name="connsiteY1980" fmla="*/ 355938 h 896571"/>
              <a:gd name="connsiteX1981" fmla="*/ 1530449 w 2597641"/>
              <a:gd name="connsiteY1981" fmla="*/ 347380 h 896571"/>
              <a:gd name="connsiteX1982" fmla="*/ 1508959 w 2597641"/>
              <a:gd name="connsiteY1982" fmla="*/ 344537 h 896571"/>
              <a:gd name="connsiteX1983" fmla="*/ 1503259 w 2597641"/>
              <a:gd name="connsiteY1983" fmla="*/ 353668 h 896571"/>
              <a:gd name="connsiteX1984" fmla="*/ 1510674 w 2597641"/>
              <a:gd name="connsiteY1984" fmla="*/ 351953 h 896571"/>
              <a:gd name="connsiteX1985" fmla="*/ 1448676 w 2597641"/>
              <a:gd name="connsiteY1985" fmla="*/ 342853 h 896571"/>
              <a:gd name="connsiteX1986" fmla="*/ 1453435 w 2597641"/>
              <a:gd name="connsiteY1986" fmla="*/ 352169 h 896571"/>
              <a:gd name="connsiteX1987" fmla="*/ 1451535 w 2597641"/>
              <a:gd name="connsiteY1987" fmla="*/ 355213 h 896571"/>
              <a:gd name="connsiteX1988" fmla="*/ 1441260 w 2597641"/>
              <a:gd name="connsiteY1988" fmla="*/ 344568 h 896571"/>
              <a:gd name="connsiteX1989" fmla="*/ 1146504 w 2597641"/>
              <a:gd name="connsiteY1989" fmla="*/ 342422 h 896571"/>
              <a:gd name="connsiteX1990" fmla="*/ 1154491 w 2597641"/>
              <a:gd name="connsiteY1990" fmla="*/ 343179 h 896571"/>
              <a:gd name="connsiteX1991" fmla="*/ 1150691 w 2597641"/>
              <a:gd name="connsiteY1991" fmla="*/ 349266 h 896571"/>
              <a:gd name="connsiteX1992" fmla="*/ 2352148 w 2597641"/>
              <a:gd name="connsiteY1992" fmla="*/ 342245 h 896571"/>
              <a:gd name="connsiteX1993" fmla="*/ 2366037 w 2597641"/>
              <a:gd name="connsiteY1993" fmla="*/ 357262 h 896571"/>
              <a:gd name="connsiteX1994" fmla="*/ 2368508 w 2597641"/>
              <a:gd name="connsiteY1994" fmla="*/ 356690 h 896571"/>
              <a:gd name="connsiteX1995" fmla="*/ 2373452 w 2597641"/>
              <a:gd name="connsiteY1995" fmla="*/ 355547 h 896571"/>
              <a:gd name="connsiteX1996" fmla="*/ 2380110 w 2597641"/>
              <a:gd name="connsiteY1996" fmla="*/ 361820 h 896571"/>
              <a:gd name="connsiteX1997" fmla="*/ 2376882 w 2597641"/>
              <a:gd name="connsiteY1997" fmla="*/ 370379 h 896571"/>
              <a:gd name="connsiteX1998" fmla="*/ 2397616 w 2597641"/>
              <a:gd name="connsiteY1998" fmla="*/ 381209 h 896571"/>
              <a:gd name="connsiteX1999" fmla="*/ 2396287 w 2597641"/>
              <a:gd name="connsiteY1999" fmla="*/ 386724 h 896571"/>
              <a:gd name="connsiteX2000" fmla="*/ 2407705 w 2597641"/>
              <a:gd name="connsiteY2000" fmla="*/ 402312 h 896571"/>
              <a:gd name="connsiteX2001" fmla="*/ 2406376 w 2597641"/>
              <a:gd name="connsiteY2001" fmla="*/ 407828 h 896571"/>
              <a:gd name="connsiteX2002" fmla="*/ 2410563 w 2597641"/>
              <a:gd name="connsiteY2002" fmla="*/ 414671 h 896571"/>
              <a:gd name="connsiteX2003" fmla="*/ 2407334 w 2597641"/>
              <a:gd name="connsiteY2003" fmla="*/ 423230 h 896571"/>
              <a:gd name="connsiteX2004" fmla="*/ 2406577 w 2597641"/>
              <a:gd name="connsiteY2004" fmla="*/ 431218 h 896571"/>
              <a:gd name="connsiteX2005" fmla="*/ 2410192 w 2597641"/>
              <a:gd name="connsiteY2005" fmla="*/ 435590 h 896571"/>
              <a:gd name="connsiteX2006" fmla="*/ 2394418 w 2597641"/>
              <a:gd name="connsiteY2006" fmla="*/ 457466 h 896571"/>
              <a:gd name="connsiteX2007" fmla="*/ 2375785 w 2597641"/>
              <a:gd name="connsiteY2007" fmla="*/ 466983 h 896571"/>
              <a:gd name="connsiteX2008" fmla="*/ 2370085 w 2597641"/>
              <a:gd name="connsiteY2008" fmla="*/ 476114 h 896571"/>
              <a:gd name="connsiteX2009" fmla="*/ 2332437 w 2597641"/>
              <a:gd name="connsiteY2009" fmla="*/ 482216 h 896571"/>
              <a:gd name="connsiteX2010" fmla="*/ 2328822 w 2597641"/>
              <a:gd name="connsiteY2010" fmla="*/ 477844 h 896571"/>
              <a:gd name="connsiteX2011" fmla="*/ 2321406 w 2597641"/>
              <a:gd name="connsiteY2011" fmla="*/ 479559 h 896571"/>
              <a:gd name="connsiteX2012" fmla="*/ 2314747 w 2597641"/>
              <a:gd name="connsiteY2012" fmla="*/ 473286 h 896571"/>
              <a:gd name="connsiteX2013" fmla="*/ 2310375 w 2597641"/>
              <a:gd name="connsiteY2013" fmla="*/ 476902 h 896571"/>
              <a:gd name="connsiteX2014" fmla="*/ 2308088 w 2597641"/>
              <a:gd name="connsiteY2014" fmla="*/ 467014 h 896571"/>
              <a:gd name="connsiteX2015" fmla="*/ 2303717 w 2597641"/>
              <a:gd name="connsiteY2015" fmla="*/ 470629 h 896571"/>
              <a:gd name="connsiteX2016" fmla="*/ 2290971 w 2597641"/>
              <a:gd name="connsiteY2016" fmla="*/ 460557 h 896571"/>
              <a:gd name="connsiteX2017" fmla="*/ 2292299 w 2597641"/>
              <a:gd name="connsiteY2017" fmla="*/ 455041 h 896571"/>
              <a:gd name="connsiteX2018" fmla="*/ 2286784 w 2597641"/>
              <a:gd name="connsiteY2018" fmla="*/ 453712 h 896571"/>
              <a:gd name="connsiteX2019" fmla="*/ 2285069 w 2597641"/>
              <a:gd name="connsiteY2019" fmla="*/ 446297 h 896571"/>
              <a:gd name="connsiteX2020" fmla="*/ 2286398 w 2597641"/>
              <a:gd name="connsiteY2020" fmla="*/ 440782 h 896571"/>
              <a:gd name="connsiteX2021" fmla="*/ 2285254 w 2597641"/>
              <a:gd name="connsiteY2021" fmla="*/ 435838 h 896571"/>
              <a:gd name="connsiteX2022" fmla="*/ 2281639 w 2597641"/>
              <a:gd name="connsiteY2022" fmla="*/ 431466 h 896571"/>
              <a:gd name="connsiteX2023" fmla="*/ 2282968 w 2597641"/>
              <a:gd name="connsiteY2023" fmla="*/ 425950 h 896571"/>
              <a:gd name="connsiteX2024" fmla="*/ 2281824 w 2597641"/>
              <a:gd name="connsiteY2024" fmla="*/ 421006 h 896571"/>
              <a:gd name="connsiteX2025" fmla="*/ 2280110 w 2597641"/>
              <a:gd name="connsiteY2025" fmla="*/ 413591 h 896571"/>
              <a:gd name="connsiteX2026" fmla="*/ 2301769 w 2597641"/>
              <a:gd name="connsiteY2026" fmla="*/ 372124 h 896571"/>
              <a:gd name="connsiteX2027" fmla="*/ 2307285 w 2597641"/>
              <a:gd name="connsiteY2027" fmla="*/ 373454 h 896571"/>
              <a:gd name="connsiteX2028" fmla="*/ 2325344 w 2597641"/>
              <a:gd name="connsiteY2028" fmla="*/ 361464 h 896571"/>
              <a:gd name="connsiteX2029" fmla="*/ 2332188 w 2597641"/>
              <a:gd name="connsiteY2029" fmla="*/ 357277 h 896571"/>
              <a:gd name="connsiteX2030" fmla="*/ 2337703 w 2597641"/>
              <a:gd name="connsiteY2030" fmla="*/ 358606 h 896571"/>
              <a:gd name="connsiteX2031" fmla="*/ 2340175 w 2597641"/>
              <a:gd name="connsiteY2031" fmla="*/ 358034 h 896571"/>
              <a:gd name="connsiteX2032" fmla="*/ 2351390 w 2597641"/>
              <a:gd name="connsiteY2032" fmla="*/ 350232 h 896571"/>
              <a:gd name="connsiteX2033" fmla="*/ 838816 w 2597641"/>
              <a:gd name="connsiteY2033" fmla="*/ 340663 h 896571"/>
              <a:gd name="connsiteX2034" fmla="*/ 833687 w 2597641"/>
              <a:gd name="connsiteY2034" fmla="*/ 352265 h 896571"/>
              <a:gd name="connsiteX2035" fmla="*/ 831400 w 2597641"/>
              <a:gd name="connsiteY2035" fmla="*/ 342377 h 896571"/>
              <a:gd name="connsiteX2036" fmla="*/ 1920950 w 2597641"/>
              <a:gd name="connsiteY2036" fmla="*/ 340037 h 896571"/>
              <a:gd name="connsiteX2037" fmla="*/ 1920912 w 2597641"/>
              <a:gd name="connsiteY2037" fmla="*/ 340789 h 896571"/>
              <a:gd name="connsiteX2038" fmla="*/ 1920379 w 2597641"/>
              <a:gd name="connsiteY2038" fmla="*/ 340210 h 896571"/>
              <a:gd name="connsiteX2039" fmla="*/ 1920950 w 2597641"/>
              <a:gd name="connsiteY2039" fmla="*/ 340037 h 896571"/>
              <a:gd name="connsiteX2040" fmla="*/ 1926940 w 2597641"/>
              <a:gd name="connsiteY2040" fmla="*/ 339018 h 896571"/>
              <a:gd name="connsiteX2041" fmla="*/ 1936457 w 2597641"/>
              <a:gd name="connsiteY2041" fmla="*/ 357649 h 896571"/>
              <a:gd name="connsiteX2042" fmla="*/ 1929041 w 2597641"/>
              <a:gd name="connsiteY2042" fmla="*/ 359364 h 896571"/>
              <a:gd name="connsiteX2043" fmla="*/ 1925611 w 2597641"/>
              <a:gd name="connsiteY2043" fmla="*/ 344533 h 896571"/>
              <a:gd name="connsiteX2044" fmla="*/ 1920667 w 2597641"/>
              <a:gd name="connsiteY2044" fmla="*/ 345677 h 896571"/>
              <a:gd name="connsiteX2045" fmla="*/ 1920912 w 2597641"/>
              <a:gd name="connsiteY2045" fmla="*/ 340789 h 896571"/>
              <a:gd name="connsiteX2046" fmla="*/ 1921520 w 2597641"/>
              <a:gd name="connsiteY2046" fmla="*/ 341451 h 896571"/>
              <a:gd name="connsiteX2047" fmla="*/ 1926940 w 2597641"/>
              <a:gd name="connsiteY2047" fmla="*/ 339018 h 896571"/>
              <a:gd name="connsiteX2048" fmla="*/ 1446390 w 2597641"/>
              <a:gd name="connsiteY2048" fmla="*/ 332965 h 896571"/>
              <a:gd name="connsiteX2049" fmla="*/ 1453049 w 2597641"/>
              <a:gd name="connsiteY2049" fmla="*/ 339237 h 896571"/>
              <a:gd name="connsiteX2050" fmla="*/ 1448676 w 2597641"/>
              <a:gd name="connsiteY2050" fmla="*/ 342853 h 896571"/>
              <a:gd name="connsiteX2051" fmla="*/ 1445061 w 2597641"/>
              <a:gd name="connsiteY2051" fmla="*/ 338481 h 896571"/>
              <a:gd name="connsiteX2052" fmla="*/ 1370703 w 2597641"/>
              <a:gd name="connsiteY2052" fmla="*/ 332240 h 896571"/>
              <a:gd name="connsiteX2053" fmla="*/ 1372990 w 2597641"/>
              <a:gd name="connsiteY2053" fmla="*/ 342128 h 896571"/>
              <a:gd name="connsiteX2054" fmla="*/ 1365002 w 2597641"/>
              <a:gd name="connsiteY2054" fmla="*/ 341371 h 896571"/>
              <a:gd name="connsiteX2055" fmla="*/ 1506100 w 2597641"/>
              <a:gd name="connsiteY2055" fmla="*/ 332177 h 896571"/>
              <a:gd name="connsiteX2056" fmla="*/ 1504772 w 2597641"/>
              <a:gd name="connsiteY2056" fmla="*/ 337693 h 896571"/>
              <a:gd name="connsiteX2057" fmla="*/ 1509716 w 2597641"/>
              <a:gd name="connsiteY2057" fmla="*/ 336549 h 896571"/>
              <a:gd name="connsiteX2058" fmla="*/ 1531962 w 2597641"/>
              <a:gd name="connsiteY2058" fmla="*/ 331405 h 896571"/>
              <a:gd name="connsiteX2059" fmla="*/ 1533677 w 2597641"/>
              <a:gd name="connsiteY2059" fmla="*/ 338821 h 896571"/>
              <a:gd name="connsiteX2060" fmla="*/ 1538050 w 2597641"/>
              <a:gd name="connsiteY2060" fmla="*/ 335205 h 896571"/>
              <a:gd name="connsiteX2061" fmla="*/ 1487654 w 2597641"/>
              <a:gd name="connsiteY2061" fmla="*/ 331235 h 896571"/>
              <a:gd name="connsiteX2062" fmla="*/ 1496213 w 2597641"/>
              <a:gd name="connsiteY2062" fmla="*/ 334464 h 896571"/>
              <a:gd name="connsiteX2063" fmla="*/ 1489369 w 2597641"/>
              <a:gd name="connsiteY2063" fmla="*/ 338651 h 896571"/>
              <a:gd name="connsiteX2064" fmla="*/ 1463121 w 2597641"/>
              <a:gd name="connsiteY2064" fmla="*/ 326492 h 896571"/>
              <a:gd name="connsiteX2065" fmla="*/ 1474724 w 2597641"/>
              <a:gd name="connsiteY2065" fmla="*/ 331621 h 896571"/>
              <a:gd name="connsiteX2066" fmla="*/ 1473395 w 2597641"/>
              <a:gd name="connsiteY2066" fmla="*/ 337136 h 896571"/>
              <a:gd name="connsiteX2067" fmla="*/ 1463121 w 2597641"/>
              <a:gd name="connsiteY2067" fmla="*/ 326492 h 896571"/>
              <a:gd name="connsiteX2068" fmla="*/ 1829947 w 2597641"/>
              <a:gd name="connsiteY2068" fmla="*/ 324992 h 896571"/>
              <a:gd name="connsiteX2069" fmla="*/ 1822533 w 2597641"/>
              <a:gd name="connsiteY2069" fmla="*/ 326706 h 896571"/>
              <a:gd name="connsiteX2070" fmla="*/ 1831662 w 2597641"/>
              <a:gd name="connsiteY2070" fmla="*/ 332407 h 896571"/>
              <a:gd name="connsiteX2071" fmla="*/ 952337 w 2597641"/>
              <a:gd name="connsiteY2071" fmla="*/ 324827 h 896571"/>
              <a:gd name="connsiteX2072" fmla="*/ 957096 w 2597641"/>
              <a:gd name="connsiteY2072" fmla="*/ 334143 h 896571"/>
              <a:gd name="connsiteX2073" fmla="*/ 948536 w 2597641"/>
              <a:gd name="connsiteY2073" fmla="*/ 330914 h 896571"/>
              <a:gd name="connsiteX2074" fmla="*/ 2350620 w 2597641"/>
              <a:gd name="connsiteY2074" fmla="*/ 324369 h 896571"/>
              <a:gd name="connsiteX2075" fmla="*/ 2358422 w 2597641"/>
              <a:gd name="connsiteY2075" fmla="*/ 335585 h 896571"/>
              <a:gd name="connsiteX2076" fmla="*/ 2352150 w 2597641"/>
              <a:gd name="connsiteY2076" fmla="*/ 342244 h 896571"/>
              <a:gd name="connsiteX2077" fmla="*/ 2351006 w 2597641"/>
              <a:gd name="connsiteY2077" fmla="*/ 337300 h 896571"/>
              <a:gd name="connsiteX2078" fmla="*/ 1550595 w 2597641"/>
              <a:gd name="connsiteY2078" fmla="*/ 321888 h 896571"/>
              <a:gd name="connsiteX2079" fmla="*/ 1545466 w 2597641"/>
              <a:gd name="connsiteY2079" fmla="*/ 333490 h 896571"/>
              <a:gd name="connsiteX2080" fmla="*/ 1561440 w 2597641"/>
              <a:gd name="connsiteY2080" fmla="*/ 335004 h 896571"/>
              <a:gd name="connsiteX2081" fmla="*/ 1559153 w 2597641"/>
              <a:gd name="connsiteY2081" fmla="*/ 325117 h 896571"/>
              <a:gd name="connsiteX2082" fmla="*/ 1552881 w 2597641"/>
              <a:gd name="connsiteY2082" fmla="*/ 331775 h 896571"/>
              <a:gd name="connsiteX2083" fmla="*/ 1617721 w 2597641"/>
              <a:gd name="connsiteY2083" fmla="*/ 319385 h 896571"/>
              <a:gd name="connsiteX2084" fmla="*/ 1610121 w 2597641"/>
              <a:gd name="connsiteY2084" fmla="*/ 331559 h 896571"/>
              <a:gd name="connsiteX2085" fmla="*/ 1620007 w 2597641"/>
              <a:gd name="connsiteY2085" fmla="*/ 329273 h 896571"/>
              <a:gd name="connsiteX2086" fmla="*/ 1262421 w 2597641"/>
              <a:gd name="connsiteY2086" fmla="*/ 317243 h 896571"/>
              <a:gd name="connsiteX2087" fmla="*/ 1262496 w 2597641"/>
              <a:gd name="connsiteY2087" fmla="*/ 317918 h 896571"/>
              <a:gd name="connsiteX2088" fmla="*/ 1261527 w 2597641"/>
              <a:gd name="connsiteY2088" fmla="*/ 317246 h 896571"/>
              <a:gd name="connsiteX2089" fmla="*/ 1262421 w 2597641"/>
              <a:gd name="connsiteY2089" fmla="*/ 317243 h 896571"/>
              <a:gd name="connsiteX2090" fmla="*/ 1583301 w 2597641"/>
              <a:gd name="connsiteY2090" fmla="*/ 316928 h 896571"/>
              <a:gd name="connsiteX2091" fmla="*/ 1579315 w 2597641"/>
              <a:gd name="connsiteY2091" fmla="*/ 333475 h 896571"/>
              <a:gd name="connsiteX2092" fmla="*/ 1586915 w 2597641"/>
              <a:gd name="connsiteY2092" fmla="*/ 321301 h 896571"/>
              <a:gd name="connsiteX2093" fmla="*/ 1731629 w 2597641"/>
              <a:gd name="connsiteY2093" fmla="*/ 316479 h 896571"/>
              <a:gd name="connsiteX2094" fmla="*/ 1725929 w 2597641"/>
              <a:gd name="connsiteY2094" fmla="*/ 325610 h 896571"/>
              <a:gd name="connsiteX2095" fmla="*/ 1733344 w 2597641"/>
              <a:gd name="connsiteY2095" fmla="*/ 323895 h 896571"/>
              <a:gd name="connsiteX2096" fmla="*/ 1395036 w 2597641"/>
              <a:gd name="connsiteY2096" fmla="*/ 313592 h 896571"/>
              <a:gd name="connsiteX2097" fmla="*/ 1396179 w 2597641"/>
              <a:gd name="connsiteY2097" fmla="*/ 318536 h 896571"/>
              <a:gd name="connsiteX2098" fmla="*/ 1391235 w 2597641"/>
              <a:gd name="connsiteY2098" fmla="*/ 319679 h 896571"/>
              <a:gd name="connsiteX2099" fmla="*/ 1390092 w 2597641"/>
              <a:gd name="connsiteY2099" fmla="*/ 314735 h 896571"/>
              <a:gd name="connsiteX2100" fmla="*/ 1496584 w 2597641"/>
              <a:gd name="connsiteY2100" fmla="*/ 313545 h 896571"/>
              <a:gd name="connsiteX2101" fmla="*/ 1502671 w 2597641"/>
              <a:gd name="connsiteY2101" fmla="*/ 317345 h 896571"/>
              <a:gd name="connsiteX2102" fmla="*/ 1487840 w 2597641"/>
              <a:gd name="connsiteY2102" fmla="*/ 320775 h 896571"/>
              <a:gd name="connsiteX2103" fmla="*/ 1494684 w 2597641"/>
              <a:gd name="connsiteY2103" fmla="*/ 316588 h 896571"/>
              <a:gd name="connsiteX2104" fmla="*/ 1644912 w 2597641"/>
              <a:gd name="connsiteY2104" fmla="*/ 313097 h 896571"/>
              <a:gd name="connsiteX2105" fmla="*/ 1637312 w 2597641"/>
              <a:gd name="connsiteY2105" fmla="*/ 325271 h 896571"/>
              <a:gd name="connsiteX2106" fmla="*/ 1645299 w 2597641"/>
              <a:gd name="connsiteY2106" fmla="*/ 326027 h 896571"/>
              <a:gd name="connsiteX2107" fmla="*/ 1811116 w 2597641"/>
              <a:gd name="connsiteY2107" fmla="*/ 311118 h 896571"/>
              <a:gd name="connsiteX2108" fmla="*/ 1808644 w 2597641"/>
              <a:gd name="connsiteY2108" fmla="*/ 311690 h 896571"/>
              <a:gd name="connsiteX2109" fmla="*/ 1810359 w 2597641"/>
              <a:gd name="connsiteY2109" fmla="*/ 319105 h 896571"/>
              <a:gd name="connsiteX2110" fmla="*/ 1814546 w 2597641"/>
              <a:gd name="connsiteY2110" fmla="*/ 325949 h 896571"/>
              <a:gd name="connsiteX2111" fmla="*/ 1817775 w 2597641"/>
              <a:gd name="connsiteY2111" fmla="*/ 317390 h 896571"/>
              <a:gd name="connsiteX2112" fmla="*/ 1812831 w 2597641"/>
              <a:gd name="connsiteY2112" fmla="*/ 318533 h 896571"/>
              <a:gd name="connsiteX2113" fmla="*/ 1524346 w 2597641"/>
              <a:gd name="connsiteY2113" fmla="*/ 309729 h 896571"/>
              <a:gd name="connsiteX2114" fmla="*/ 1532906 w 2597641"/>
              <a:gd name="connsiteY2114" fmla="*/ 312958 h 896571"/>
              <a:gd name="connsiteX2115" fmla="*/ 1526061 w 2597641"/>
              <a:gd name="connsiteY2115" fmla="*/ 317144 h 896571"/>
              <a:gd name="connsiteX2116" fmla="*/ 1888702 w 2597641"/>
              <a:gd name="connsiteY2116" fmla="*/ 308799 h 896571"/>
              <a:gd name="connsiteX2117" fmla="*/ 1892889 w 2597641"/>
              <a:gd name="connsiteY2117" fmla="*/ 315643 h 896571"/>
              <a:gd name="connsiteX2118" fmla="*/ 1885473 w 2597641"/>
              <a:gd name="connsiteY2118" fmla="*/ 317358 h 896571"/>
              <a:gd name="connsiteX2119" fmla="*/ 1789626 w 2597641"/>
              <a:gd name="connsiteY2119" fmla="*/ 308275 h 896571"/>
              <a:gd name="connsiteX2120" fmla="*/ 1786397 w 2597641"/>
              <a:gd name="connsiteY2120" fmla="*/ 316835 h 896571"/>
              <a:gd name="connsiteX2121" fmla="*/ 1779552 w 2597641"/>
              <a:gd name="connsiteY2121" fmla="*/ 321022 h 896571"/>
              <a:gd name="connsiteX2122" fmla="*/ 1788112 w 2597641"/>
              <a:gd name="connsiteY2122" fmla="*/ 324250 h 896571"/>
              <a:gd name="connsiteX2123" fmla="*/ 1786397 w 2597641"/>
              <a:gd name="connsiteY2123" fmla="*/ 316835 h 896571"/>
              <a:gd name="connsiteX2124" fmla="*/ 1791341 w 2597641"/>
              <a:gd name="connsiteY2124" fmla="*/ 315691 h 896571"/>
              <a:gd name="connsiteX2125" fmla="*/ 1609919 w 2597641"/>
              <a:gd name="connsiteY2125" fmla="*/ 308168 h 896571"/>
              <a:gd name="connsiteX2126" fmla="*/ 1595088 w 2597641"/>
              <a:gd name="connsiteY2126" fmla="*/ 311598 h 896571"/>
              <a:gd name="connsiteX2127" fmla="*/ 1606691 w 2597641"/>
              <a:gd name="connsiteY2127" fmla="*/ 316727 h 896571"/>
              <a:gd name="connsiteX2128" fmla="*/ 1208671 w 2597641"/>
              <a:gd name="connsiteY2128" fmla="*/ 307213 h 896571"/>
              <a:gd name="connsiteX2129" fmla="*/ 1220845 w 2597641"/>
              <a:gd name="connsiteY2129" fmla="*/ 314814 h 896571"/>
              <a:gd name="connsiteX2130" fmla="*/ 1222560 w 2597641"/>
              <a:gd name="connsiteY2130" fmla="*/ 322230 h 896571"/>
              <a:gd name="connsiteX2131" fmla="*/ 1229976 w 2597641"/>
              <a:gd name="connsiteY2131" fmla="*/ 320515 h 896571"/>
              <a:gd name="connsiteX2132" fmla="*/ 1231304 w 2597641"/>
              <a:gd name="connsiteY2132" fmla="*/ 315000 h 896571"/>
              <a:gd name="connsiteX2133" fmla="*/ 1246135 w 2597641"/>
              <a:gd name="connsiteY2133" fmla="*/ 311570 h 896571"/>
              <a:gd name="connsiteX2134" fmla="*/ 1252794 w 2597641"/>
              <a:gd name="connsiteY2134" fmla="*/ 317842 h 896571"/>
              <a:gd name="connsiteX2135" fmla="*/ 1257166 w 2597641"/>
              <a:gd name="connsiteY2135" fmla="*/ 314227 h 896571"/>
              <a:gd name="connsiteX2136" fmla="*/ 1261527 w 2597641"/>
              <a:gd name="connsiteY2136" fmla="*/ 317246 h 896571"/>
              <a:gd name="connsiteX2137" fmla="*/ 1264397 w 2597641"/>
              <a:gd name="connsiteY2137" fmla="*/ 322971 h 896571"/>
              <a:gd name="connsiteX2138" fmla="*/ 1268770 w 2597641"/>
              <a:gd name="connsiteY2138" fmla="*/ 319355 h 896571"/>
              <a:gd name="connsiteX2139" fmla="*/ 1298633 w 2597641"/>
              <a:gd name="connsiteY2139" fmla="*/ 335887 h 896571"/>
              <a:gd name="connsiteX2140" fmla="*/ 1308150 w 2597641"/>
              <a:gd name="connsiteY2140" fmla="*/ 354519 h 896571"/>
              <a:gd name="connsiteX2141" fmla="*/ 1309294 w 2597641"/>
              <a:gd name="connsiteY2141" fmla="*/ 359463 h 896571"/>
              <a:gd name="connsiteX2142" fmla="*/ 1310437 w 2597641"/>
              <a:gd name="connsiteY2142" fmla="*/ 364407 h 896571"/>
              <a:gd name="connsiteX2143" fmla="*/ 1314624 w 2597641"/>
              <a:gd name="connsiteY2143" fmla="*/ 371250 h 896571"/>
              <a:gd name="connsiteX2144" fmla="*/ 1310252 w 2597641"/>
              <a:gd name="connsiteY2144" fmla="*/ 374865 h 896571"/>
              <a:gd name="connsiteX2145" fmla="*/ 1308351 w 2597641"/>
              <a:gd name="connsiteY2145" fmla="*/ 377909 h 896571"/>
              <a:gd name="connsiteX2146" fmla="*/ 1300750 w 2597641"/>
              <a:gd name="connsiteY2146" fmla="*/ 390083 h 896571"/>
              <a:gd name="connsiteX2147" fmla="*/ 1303608 w 2597641"/>
              <a:gd name="connsiteY2147" fmla="*/ 402442 h 896571"/>
              <a:gd name="connsiteX2148" fmla="*/ 1289735 w 2597641"/>
              <a:gd name="connsiteY2148" fmla="*/ 421275 h 896571"/>
              <a:gd name="connsiteX2149" fmla="*/ 1284219 w 2597641"/>
              <a:gd name="connsiteY2149" fmla="*/ 419947 h 896571"/>
              <a:gd name="connsiteX2150" fmla="*/ 1285934 w 2597641"/>
              <a:gd name="connsiteY2150" fmla="*/ 427363 h 896571"/>
              <a:gd name="connsiteX2151" fmla="*/ 1275474 w 2597641"/>
              <a:gd name="connsiteY2151" fmla="*/ 427178 h 896571"/>
              <a:gd name="connsiteX2152" fmla="*/ 1271103 w 2597641"/>
              <a:gd name="connsiteY2152" fmla="*/ 430793 h 896571"/>
              <a:gd name="connsiteX2153" fmla="*/ 1265587 w 2597641"/>
              <a:gd name="connsiteY2153" fmla="*/ 429464 h 896571"/>
              <a:gd name="connsiteX2154" fmla="*/ 1261215 w 2597641"/>
              <a:gd name="connsiteY2154" fmla="*/ 433079 h 896571"/>
              <a:gd name="connsiteX2155" fmla="*/ 1258171 w 2597641"/>
              <a:gd name="connsiteY2155" fmla="*/ 431179 h 896571"/>
              <a:gd name="connsiteX2156" fmla="*/ 1253799 w 2597641"/>
              <a:gd name="connsiteY2156" fmla="*/ 434794 h 896571"/>
              <a:gd name="connsiteX2157" fmla="*/ 1246383 w 2597641"/>
              <a:gd name="connsiteY2157" fmla="*/ 436509 h 896571"/>
              <a:gd name="connsiteX2158" fmla="*/ 1237253 w 2597641"/>
              <a:gd name="connsiteY2158" fmla="*/ 430808 h 896571"/>
              <a:gd name="connsiteX2159" fmla="*/ 1232881 w 2597641"/>
              <a:gd name="connsiteY2159" fmla="*/ 434423 h 896571"/>
              <a:gd name="connsiteX2160" fmla="*/ 1227367 w 2597641"/>
              <a:gd name="connsiteY2160" fmla="*/ 433095 h 896571"/>
              <a:gd name="connsiteX2161" fmla="*/ 1233268 w 2597641"/>
              <a:gd name="connsiteY2161" fmla="*/ 447353 h 896571"/>
              <a:gd name="connsiteX2162" fmla="*/ 1220908 w 2597641"/>
              <a:gd name="connsiteY2162" fmla="*/ 450211 h 896571"/>
              <a:gd name="connsiteX2163" fmla="*/ 1222422 w 2597641"/>
              <a:gd name="connsiteY2163" fmla="*/ 434236 h 896571"/>
              <a:gd name="connsiteX2164" fmla="*/ 1227364 w 2597641"/>
              <a:gd name="connsiteY2164" fmla="*/ 433093 h 896571"/>
              <a:gd name="connsiteX2165" fmla="*/ 1224322 w 2597641"/>
              <a:gd name="connsiteY2165" fmla="*/ 431194 h 896571"/>
              <a:gd name="connsiteX2166" fmla="*/ 1212148 w 2597641"/>
              <a:gd name="connsiteY2166" fmla="*/ 423593 h 896571"/>
              <a:gd name="connsiteX2167" fmla="*/ 1209861 w 2597641"/>
              <a:gd name="connsiteY2167" fmla="*/ 413706 h 896571"/>
              <a:gd name="connsiteX2168" fmla="*/ 1205490 w 2597641"/>
              <a:gd name="connsiteY2168" fmla="*/ 417321 h 896571"/>
              <a:gd name="connsiteX2169" fmla="*/ 1196544 w 2597641"/>
              <a:gd name="connsiteY2169" fmla="*/ 401161 h 896571"/>
              <a:gd name="connsiteX2170" fmla="*/ 1194829 w 2597641"/>
              <a:gd name="connsiteY2170" fmla="*/ 393746 h 896571"/>
              <a:gd name="connsiteX2171" fmla="*/ 1191214 w 2597641"/>
              <a:gd name="connsiteY2171" fmla="*/ 389374 h 896571"/>
              <a:gd name="connsiteX2172" fmla="*/ 1189499 w 2597641"/>
              <a:gd name="connsiteY2172" fmla="*/ 381958 h 896571"/>
              <a:gd name="connsiteX2173" fmla="*/ 1197285 w 2597641"/>
              <a:gd name="connsiteY2173" fmla="*/ 359325 h 896571"/>
              <a:gd name="connsiteX2174" fmla="*/ 1193671 w 2597641"/>
              <a:gd name="connsiteY2174" fmla="*/ 354953 h 896571"/>
              <a:gd name="connsiteX2175" fmla="*/ 1195755 w 2597641"/>
              <a:gd name="connsiteY2175" fmla="*/ 341449 h 896571"/>
              <a:gd name="connsiteX2176" fmla="*/ 1200699 w 2597641"/>
              <a:gd name="connsiteY2176" fmla="*/ 340306 h 896571"/>
              <a:gd name="connsiteX2177" fmla="*/ 1199556 w 2597641"/>
              <a:gd name="connsiteY2177" fmla="*/ 335362 h 896571"/>
              <a:gd name="connsiteX2178" fmla="*/ 1206972 w 2597641"/>
              <a:gd name="connsiteY2178" fmla="*/ 333647 h 896571"/>
              <a:gd name="connsiteX2179" fmla="*/ 1213244 w 2597641"/>
              <a:gd name="connsiteY2179" fmla="*/ 326989 h 896571"/>
              <a:gd name="connsiteX2180" fmla="*/ 1209057 w 2597641"/>
              <a:gd name="connsiteY2180" fmla="*/ 320144 h 896571"/>
              <a:gd name="connsiteX2181" fmla="*/ 1208486 w 2597641"/>
              <a:gd name="connsiteY2181" fmla="*/ 317672 h 896571"/>
              <a:gd name="connsiteX2182" fmla="*/ 1208671 w 2597641"/>
              <a:gd name="connsiteY2182" fmla="*/ 307213 h 896571"/>
              <a:gd name="connsiteX2183" fmla="*/ 1721356 w 2597641"/>
              <a:gd name="connsiteY2183" fmla="*/ 305835 h 896571"/>
              <a:gd name="connsiteX2184" fmla="*/ 1720598 w 2597641"/>
              <a:gd name="connsiteY2184" fmla="*/ 313822 h 896571"/>
              <a:gd name="connsiteX2185" fmla="*/ 1727443 w 2597641"/>
              <a:gd name="connsiteY2185" fmla="*/ 309635 h 896571"/>
              <a:gd name="connsiteX2186" fmla="*/ 1473950 w 2597641"/>
              <a:gd name="connsiteY2186" fmla="*/ 305759 h 896571"/>
              <a:gd name="connsiteX2187" fmla="*/ 1483653 w 2597641"/>
              <a:gd name="connsiteY2187" fmla="*/ 313932 h 896571"/>
              <a:gd name="connsiteX2188" fmla="*/ 1470721 w 2597641"/>
              <a:gd name="connsiteY2188" fmla="*/ 314318 h 896571"/>
              <a:gd name="connsiteX2189" fmla="*/ 1497341 w 2597641"/>
              <a:gd name="connsiteY2189" fmla="*/ 305557 h 896571"/>
              <a:gd name="connsiteX2190" fmla="*/ 1496584 w 2597641"/>
              <a:gd name="connsiteY2190" fmla="*/ 313545 h 896571"/>
              <a:gd name="connsiteX2191" fmla="*/ 1492969 w 2597641"/>
              <a:gd name="connsiteY2191" fmla="*/ 309172 h 896571"/>
              <a:gd name="connsiteX2192" fmla="*/ 1728771 w 2597641"/>
              <a:gd name="connsiteY2192" fmla="*/ 304120 h 896571"/>
              <a:gd name="connsiteX2193" fmla="*/ 1736573 w 2597641"/>
              <a:gd name="connsiteY2193" fmla="*/ 315336 h 896571"/>
              <a:gd name="connsiteX2194" fmla="*/ 1739801 w 2597641"/>
              <a:gd name="connsiteY2194" fmla="*/ 306777 h 896571"/>
              <a:gd name="connsiteX2195" fmla="*/ 1515216 w 2597641"/>
              <a:gd name="connsiteY2195" fmla="*/ 304028 h 896571"/>
              <a:gd name="connsiteX2196" fmla="*/ 1516359 w 2597641"/>
              <a:gd name="connsiteY2196" fmla="*/ 308972 h 896571"/>
              <a:gd name="connsiteX2197" fmla="*/ 1507800 w 2597641"/>
              <a:gd name="connsiteY2197" fmla="*/ 305743 h 896571"/>
              <a:gd name="connsiteX2198" fmla="*/ 1598317 w 2597641"/>
              <a:gd name="connsiteY2198" fmla="*/ 303040 h 896571"/>
              <a:gd name="connsiteX2199" fmla="*/ 1594517 w 2597641"/>
              <a:gd name="connsiteY2199" fmla="*/ 309126 h 896571"/>
              <a:gd name="connsiteX2200" fmla="*/ 1601932 w 2597641"/>
              <a:gd name="connsiteY2200" fmla="*/ 307411 h 896571"/>
              <a:gd name="connsiteX2201" fmla="*/ 1632167 w 2597641"/>
              <a:gd name="connsiteY2201" fmla="*/ 303023 h 896571"/>
              <a:gd name="connsiteX2202" fmla="*/ 1624750 w 2597641"/>
              <a:gd name="connsiteY2202" fmla="*/ 304739 h 896571"/>
              <a:gd name="connsiteX2203" fmla="*/ 1628937 w 2597641"/>
              <a:gd name="connsiteY2203" fmla="*/ 311583 h 896571"/>
              <a:gd name="connsiteX2204" fmla="*/ 1767564 w 2597641"/>
              <a:gd name="connsiteY2204" fmla="*/ 302961 h 896571"/>
              <a:gd name="connsiteX2205" fmla="*/ 1768707 w 2597641"/>
              <a:gd name="connsiteY2205" fmla="*/ 307905 h 896571"/>
              <a:gd name="connsiteX2206" fmla="*/ 1761292 w 2597641"/>
              <a:gd name="connsiteY2206" fmla="*/ 309620 h 896571"/>
              <a:gd name="connsiteX2207" fmla="*/ 1767949 w 2597641"/>
              <a:gd name="connsiteY2207" fmla="*/ 315892 h 896571"/>
              <a:gd name="connsiteX2208" fmla="*/ 1773079 w 2597641"/>
              <a:gd name="connsiteY2208" fmla="*/ 304290 h 896571"/>
              <a:gd name="connsiteX2209" fmla="*/ 1590330 w 2597641"/>
              <a:gd name="connsiteY2209" fmla="*/ 302283 h 896571"/>
              <a:gd name="connsiteX2210" fmla="*/ 1582914 w 2597641"/>
              <a:gd name="connsiteY2210" fmla="*/ 303998 h 896571"/>
              <a:gd name="connsiteX2211" fmla="*/ 1587101 w 2597641"/>
              <a:gd name="connsiteY2211" fmla="*/ 310841 h 896571"/>
              <a:gd name="connsiteX2212" fmla="*/ 1670960 w 2597641"/>
              <a:gd name="connsiteY2212" fmla="*/ 301865 h 896571"/>
              <a:gd name="connsiteX2213" fmla="*/ 1667160 w 2597641"/>
              <a:gd name="connsiteY2213" fmla="*/ 307952 h 896571"/>
              <a:gd name="connsiteX2214" fmla="*/ 1676289 w 2597641"/>
              <a:gd name="connsiteY2214" fmla="*/ 313653 h 896571"/>
              <a:gd name="connsiteX2215" fmla="*/ 1680662 w 2597641"/>
              <a:gd name="connsiteY2215" fmla="*/ 310038 h 896571"/>
              <a:gd name="connsiteX2216" fmla="*/ 1536275 w 2597641"/>
              <a:gd name="connsiteY2216" fmla="*/ 300785 h 896571"/>
              <a:gd name="connsiteX2217" fmla="*/ 1540321 w 2597641"/>
              <a:gd name="connsiteY2217" fmla="*/ 311243 h 896571"/>
              <a:gd name="connsiteX2218" fmla="*/ 1525103 w 2597641"/>
              <a:gd name="connsiteY2218" fmla="*/ 301741 h 896571"/>
              <a:gd name="connsiteX2219" fmla="*/ 1536275 w 2597641"/>
              <a:gd name="connsiteY2219" fmla="*/ 300785 h 896571"/>
              <a:gd name="connsiteX2220" fmla="*/ 1779924 w 2597641"/>
              <a:gd name="connsiteY2220" fmla="*/ 300103 h 896571"/>
              <a:gd name="connsiteX2221" fmla="*/ 1778595 w 2597641"/>
              <a:gd name="connsiteY2221" fmla="*/ 305618 h 896571"/>
              <a:gd name="connsiteX2222" fmla="*/ 1781639 w 2597641"/>
              <a:gd name="connsiteY2222" fmla="*/ 307518 h 896571"/>
              <a:gd name="connsiteX2223" fmla="*/ 1786011 w 2597641"/>
              <a:gd name="connsiteY2223" fmla="*/ 303903 h 896571"/>
              <a:gd name="connsiteX2224" fmla="*/ 1912278 w 2597641"/>
              <a:gd name="connsiteY2224" fmla="*/ 298139 h 896571"/>
              <a:gd name="connsiteX2225" fmla="*/ 1917608 w 2597641"/>
              <a:gd name="connsiteY2225" fmla="*/ 309927 h 896571"/>
              <a:gd name="connsiteX2226" fmla="*/ 1910192 w 2597641"/>
              <a:gd name="connsiteY2226" fmla="*/ 311642 h 896571"/>
              <a:gd name="connsiteX2227" fmla="*/ 1912278 w 2597641"/>
              <a:gd name="connsiteY2227" fmla="*/ 298139 h 896571"/>
              <a:gd name="connsiteX2228" fmla="*/ 1661829 w 2597641"/>
              <a:gd name="connsiteY2228" fmla="*/ 296164 h 896571"/>
              <a:gd name="connsiteX2229" fmla="*/ 1659357 w 2597641"/>
              <a:gd name="connsiteY2229" fmla="*/ 296735 h 896571"/>
              <a:gd name="connsiteX2230" fmla="*/ 1659743 w 2597641"/>
              <a:gd name="connsiteY2230" fmla="*/ 309667 h 896571"/>
              <a:gd name="connsiteX2231" fmla="*/ 1664688 w 2597641"/>
              <a:gd name="connsiteY2231" fmla="*/ 308524 h 896571"/>
              <a:gd name="connsiteX2232" fmla="*/ 1643382 w 2597641"/>
              <a:gd name="connsiteY2232" fmla="*/ 295221 h 896571"/>
              <a:gd name="connsiteX2233" fmla="*/ 1639011 w 2597641"/>
              <a:gd name="connsiteY2233" fmla="*/ 298837 h 896571"/>
              <a:gd name="connsiteX2234" fmla="*/ 1635967 w 2597641"/>
              <a:gd name="connsiteY2234" fmla="*/ 296936 h 896571"/>
              <a:gd name="connsiteX2235" fmla="*/ 1639396 w 2597641"/>
              <a:gd name="connsiteY2235" fmla="*/ 311768 h 896571"/>
              <a:gd name="connsiteX2236" fmla="*/ 1646812 w 2597641"/>
              <a:gd name="connsiteY2236" fmla="*/ 310053 h 896571"/>
              <a:gd name="connsiteX2237" fmla="*/ 1552935 w 2597641"/>
              <a:gd name="connsiteY2237" fmla="*/ 294003 h 896571"/>
              <a:gd name="connsiteX2238" fmla="*/ 1550965 w 2597641"/>
              <a:gd name="connsiteY2238" fmla="*/ 300969 h 896571"/>
              <a:gd name="connsiteX2239" fmla="*/ 1560096 w 2597641"/>
              <a:gd name="connsiteY2239" fmla="*/ 306670 h 896571"/>
              <a:gd name="connsiteX2240" fmla="*/ 1545265 w 2597641"/>
              <a:gd name="connsiteY2240" fmla="*/ 310099 h 896571"/>
              <a:gd name="connsiteX2241" fmla="*/ 1547350 w 2597641"/>
              <a:gd name="connsiteY2241" fmla="*/ 296596 h 896571"/>
              <a:gd name="connsiteX2242" fmla="*/ 1552935 w 2597641"/>
              <a:gd name="connsiteY2242" fmla="*/ 294003 h 896571"/>
              <a:gd name="connsiteX2243" fmla="*/ 1653270 w 2597641"/>
              <a:gd name="connsiteY2243" fmla="*/ 292935 h 896571"/>
              <a:gd name="connsiteX2244" fmla="*/ 1647569 w 2597641"/>
              <a:gd name="connsiteY2244" fmla="*/ 302066 h 896571"/>
              <a:gd name="connsiteX2245" fmla="*/ 1654985 w 2597641"/>
              <a:gd name="connsiteY2245" fmla="*/ 300351 h 896571"/>
              <a:gd name="connsiteX2246" fmla="*/ 1856367 w 2597641"/>
              <a:gd name="connsiteY2246" fmla="*/ 292840 h 896571"/>
              <a:gd name="connsiteX2247" fmla="*/ 1858082 w 2597641"/>
              <a:gd name="connsiteY2247" fmla="*/ 300256 h 896571"/>
              <a:gd name="connsiteX2248" fmla="*/ 1853138 w 2597641"/>
              <a:gd name="connsiteY2248" fmla="*/ 301399 h 896571"/>
              <a:gd name="connsiteX2249" fmla="*/ 1725912 w 2597641"/>
              <a:gd name="connsiteY2249" fmla="*/ 291761 h 896571"/>
              <a:gd name="connsiteX2250" fmla="*/ 1722683 w 2597641"/>
              <a:gd name="connsiteY2250" fmla="*/ 300320 h 896571"/>
              <a:gd name="connsiteX2251" fmla="*/ 1730100 w 2597641"/>
              <a:gd name="connsiteY2251" fmla="*/ 298605 h 896571"/>
              <a:gd name="connsiteX2252" fmla="*/ 1742458 w 2597641"/>
              <a:gd name="connsiteY2252" fmla="*/ 295747 h 896571"/>
              <a:gd name="connsiteX2253" fmla="*/ 1733900 w 2597641"/>
              <a:gd name="connsiteY2253" fmla="*/ 292518 h 896571"/>
              <a:gd name="connsiteX2254" fmla="*/ 1735043 w 2597641"/>
              <a:gd name="connsiteY2254" fmla="*/ 297462 h 896571"/>
              <a:gd name="connsiteX2255" fmla="*/ 1730100 w 2597641"/>
              <a:gd name="connsiteY2255" fmla="*/ 298605 h 896571"/>
              <a:gd name="connsiteX2256" fmla="*/ 1629309 w 2597641"/>
              <a:gd name="connsiteY2256" fmla="*/ 290665 h 896571"/>
              <a:gd name="connsiteX2257" fmla="*/ 1623607 w 2597641"/>
              <a:gd name="connsiteY2257" fmla="*/ 299795 h 896571"/>
              <a:gd name="connsiteX2258" fmla="*/ 1631595 w 2597641"/>
              <a:gd name="connsiteY2258" fmla="*/ 300552 h 896571"/>
              <a:gd name="connsiteX2259" fmla="*/ 1839820 w 2597641"/>
              <a:gd name="connsiteY2259" fmla="*/ 288854 h 896571"/>
              <a:gd name="connsiteX2260" fmla="*/ 1839063 w 2597641"/>
              <a:gd name="connsiteY2260" fmla="*/ 296842 h 896571"/>
              <a:gd name="connsiteX2261" fmla="*/ 1834876 w 2597641"/>
              <a:gd name="connsiteY2261" fmla="*/ 289998 h 896571"/>
              <a:gd name="connsiteX2262" fmla="*/ 1591844 w 2597641"/>
              <a:gd name="connsiteY2262" fmla="*/ 286307 h 896571"/>
              <a:gd name="connsiteX2263" fmla="*/ 1602303 w 2597641"/>
              <a:gd name="connsiteY2263" fmla="*/ 286492 h 896571"/>
              <a:gd name="connsiteX2264" fmla="*/ 1598503 w 2597641"/>
              <a:gd name="connsiteY2264" fmla="*/ 292580 h 896571"/>
              <a:gd name="connsiteX2265" fmla="*/ 1663075 w 2597641"/>
              <a:gd name="connsiteY2265" fmla="*/ 283954 h 896571"/>
              <a:gd name="connsiteX2266" fmla="*/ 1663654 w 2597641"/>
              <a:gd name="connsiteY2266" fmla="*/ 284350 h 896571"/>
              <a:gd name="connsiteX2267" fmla="*/ 1663414 w 2597641"/>
              <a:gd name="connsiteY2267" fmla="*/ 285422 h 896571"/>
              <a:gd name="connsiteX2268" fmla="*/ 1662963 w 2597641"/>
              <a:gd name="connsiteY2268" fmla="*/ 284921 h 896571"/>
              <a:gd name="connsiteX2269" fmla="*/ 563618 w 2597641"/>
              <a:gd name="connsiteY2269" fmla="*/ 276705 h 896571"/>
              <a:gd name="connsiteX2270" fmla="*/ 568376 w 2597641"/>
              <a:gd name="connsiteY2270" fmla="*/ 286021 h 896571"/>
              <a:gd name="connsiteX2271" fmla="*/ 560389 w 2597641"/>
              <a:gd name="connsiteY2271" fmla="*/ 285264 h 896571"/>
              <a:gd name="connsiteX2272" fmla="*/ 1701565 w 2597641"/>
              <a:gd name="connsiteY2272" fmla="*/ 276558 h 896571"/>
              <a:gd name="connsiteX2273" fmla="*/ 1706324 w 2597641"/>
              <a:gd name="connsiteY2273" fmla="*/ 285874 h 896571"/>
              <a:gd name="connsiteX2274" fmla="*/ 1705567 w 2597641"/>
              <a:gd name="connsiteY2274" fmla="*/ 293862 h 896571"/>
              <a:gd name="connsiteX2275" fmla="*/ 1707281 w 2597641"/>
              <a:gd name="connsiteY2275" fmla="*/ 301277 h 896571"/>
              <a:gd name="connsiteX2276" fmla="*/ 1704809 w 2597641"/>
              <a:gd name="connsiteY2276" fmla="*/ 301848 h 896571"/>
              <a:gd name="connsiteX2277" fmla="*/ 1697007 w 2597641"/>
              <a:gd name="connsiteY2277" fmla="*/ 290633 h 896571"/>
              <a:gd name="connsiteX2278" fmla="*/ 1695293 w 2597641"/>
              <a:gd name="connsiteY2278" fmla="*/ 283217 h 896571"/>
              <a:gd name="connsiteX2279" fmla="*/ 1612947 w 2597641"/>
              <a:gd name="connsiteY2279" fmla="*/ 276219 h 896571"/>
              <a:gd name="connsiteX2280" fmla="*/ 1626265 w 2597641"/>
              <a:gd name="connsiteY2280" fmla="*/ 288764 h 896571"/>
              <a:gd name="connsiteX2281" fmla="*/ 1635581 w 2597641"/>
              <a:gd name="connsiteY2281" fmla="*/ 284006 h 896571"/>
              <a:gd name="connsiteX2282" fmla="*/ 1647755 w 2597641"/>
              <a:gd name="connsiteY2282" fmla="*/ 291607 h 896571"/>
              <a:gd name="connsiteX2283" fmla="*/ 1653455 w 2597641"/>
              <a:gd name="connsiteY2283" fmla="*/ 282476 h 896571"/>
              <a:gd name="connsiteX2284" fmla="*/ 1661443 w 2597641"/>
              <a:gd name="connsiteY2284" fmla="*/ 283233 h 896571"/>
              <a:gd name="connsiteX2285" fmla="*/ 1662963 w 2597641"/>
              <a:gd name="connsiteY2285" fmla="*/ 284921 h 896571"/>
              <a:gd name="connsiteX2286" fmla="*/ 1662587 w 2597641"/>
              <a:gd name="connsiteY2286" fmla="*/ 288177 h 896571"/>
              <a:gd name="connsiteX2287" fmla="*/ 1672287 w 2597641"/>
              <a:gd name="connsiteY2287" fmla="*/ 296349 h 896571"/>
              <a:gd name="connsiteX2288" fmla="*/ 1685976 w 2597641"/>
              <a:gd name="connsiteY2288" fmla="*/ 287975 h 896571"/>
              <a:gd name="connsiteX2289" fmla="*/ 1683690 w 2597641"/>
              <a:gd name="connsiteY2289" fmla="*/ 278088 h 896571"/>
              <a:gd name="connsiteX2290" fmla="*/ 1686162 w 2597641"/>
              <a:gd name="connsiteY2290" fmla="*/ 277517 h 896571"/>
              <a:gd name="connsiteX2291" fmla="*/ 1691491 w 2597641"/>
              <a:gd name="connsiteY2291" fmla="*/ 289304 h 896571"/>
              <a:gd name="connsiteX2292" fmla="*/ 1680847 w 2597641"/>
              <a:gd name="connsiteY2292" fmla="*/ 299578 h 896571"/>
              <a:gd name="connsiteX2293" fmla="*/ 1691307 w 2597641"/>
              <a:gd name="connsiteY2293" fmla="*/ 299764 h 896571"/>
              <a:gd name="connsiteX2294" fmla="*/ 1705951 w 2597641"/>
              <a:gd name="connsiteY2294" fmla="*/ 306793 h 896571"/>
              <a:gd name="connsiteX2295" fmla="*/ 1710324 w 2597641"/>
              <a:gd name="connsiteY2295" fmla="*/ 303178 h 896571"/>
              <a:gd name="connsiteX2296" fmla="*/ 1720784 w 2597641"/>
              <a:gd name="connsiteY2296" fmla="*/ 303363 h 896571"/>
              <a:gd name="connsiteX2297" fmla="*/ 1730285 w 2597641"/>
              <a:gd name="connsiteY2297" fmla="*/ 288145 h 896571"/>
              <a:gd name="connsiteX2298" fmla="*/ 1726670 w 2597641"/>
              <a:gd name="connsiteY2298" fmla="*/ 283773 h 896571"/>
              <a:gd name="connsiteX2299" fmla="*/ 1731042 w 2597641"/>
              <a:gd name="connsiteY2299" fmla="*/ 280158 h 896571"/>
              <a:gd name="connsiteX2300" fmla="*/ 1734656 w 2597641"/>
              <a:gd name="connsiteY2300" fmla="*/ 284530 h 896571"/>
              <a:gd name="connsiteX2301" fmla="*/ 1740929 w 2597641"/>
              <a:gd name="connsiteY2301" fmla="*/ 277871 h 896571"/>
              <a:gd name="connsiteX2302" fmla="*/ 1766421 w 2597641"/>
              <a:gd name="connsiteY2302" fmla="*/ 298017 h 896571"/>
              <a:gd name="connsiteX2303" fmla="*/ 1770793 w 2597641"/>
              <a:gd name="connsiteY2303" fmla="*/ 294403 h 896571"/>
              <a:gd name="connsiteX2304" fmla="*/ 1764134 w 2597641"/>
              <a:gd name="connsiteY2304" fmla="*/ 288130 h 896571"/>
              <a:gd name="connsiteX2305" fmla="*/ 1771549 w 2597641"/>
              <a:gd name="connsiteY2305" fmla="*/ 286415 h 896571"/>
              <a:gd name="connsiteX2306" fmla="*/ 1772879 w 2597641"/>
              <a:gd name="connsiteY2306" fmla="*/ 280899 h 896571"/>
              <a:gd name="connsiteX2307" fmla="*/ 1778394 w 2597641"/>
              <a:gd name="connsiteY2307" fmla="*/ 282228 h 896571"/>
              <a:gd name="connsiteX2308" fmla="*/ 1777066 w 2597641"/>
              <a:gd name="connsiteY2308" fmla="*/ 287744 h 896571"/>
              <a:gd name="connsiteX2309" fmla="*/ 1786768 w 2597641"/>
              <a:gd name="connsiteY2309" fmla="*/ 295916 h 896571"/>
              <a:gd name="connsiteX2310" fmla="*/ 1789996 w 2597641"/>
              <a:gd name="connsiteY2310" fmla="*/ 287358 h 896571"/>
              <a:gd name="connsiteX2311" fmla="*/ 1798555 w 2597641"/>
              <a:gd name="connsiteY2311" fmla="*/ 290586 h 896571"/>
              <a:gd name="connsiteX2312" fmla="*/ 1797412 w 2597641"/>
              <a:gd name="connsiteY2312" fmla="*/ 285643 h 896571"/>
              <a:gd name="connsiteX2313" fmla="*/ 1804828 w 2597641"/>
              <a:gd name="connsiteY2313" fmla="*/ 283928 h 896571"/>
              <a:gd name="connsiteX2314" fmla="*/ 1804642 w 2597641"/>
              <a:gd name="connsiteY2314" fmla="*/ 294386 h 896571"/>
              <a:gd name="connsiteX2315" fmla="*/ 1813773 w 2597641"/>
              <a:gd name="connsiteY2315" fmla="*/ 300087 h 896571"/>
              <a:gd name="connsiteX2316" fmla="*/ 1819103 w 2597641"/>
              <a:gd name="connsiteY2316" fmla="*/ 311875 h 896571"/>
              <a:gd name="connsiteX2317" fmla="*/ 1823476 w 2597641"/>
              <a:gd name="connsiteY2317" fmla="*/ 308260 h 896571"/>
              <a:gd name="connsiteX2318" fmla="*/ 1831462 w 2597641"/>
              <a:gd name="connsiteY2318" fmla="*/ 309017 h 896571"/>
              <a:gd name="connsiteX2319" fmla="*/ 1839635 w 2597641"/>
              <a:gd name="connsiteY2319" fmla="*/ 299315 h 896571"/>
              <a:gd name="connsiteX2320" fmla="*/ 1840778 w 2597641"/>
              <a:gd name="connsiteY2320" fmla="*/ 304259 h 896571"/>
              <a:gd name="connsiteX2321" fmla="*/ 1851238 w 2597641"/>
              <a:gd name="connsiteY2321" fmla="*/ 304444 h 896571"/>
              <a:gd name="connsiteX2322" fmla="*/ 1841350 w 2597641"/>
              <a:gd name="connsiteY2322" fmla="*/ 306730 h 896571"/>
              <a:gd name="connsiteX2323" fmla="*/ 1851052 w 2597641"/>
              <a:gd name="connsiteY2323" fmla="*/ 314903 h 896571"/>
              <a:gd name="connsiteX2324" fmla="*/ 1839264 w 2597641"/>
              <a:gd name="connsiteY2324" fmla="*/ 320233 h 896571"/>
              <a:gd name="connsiteX2325" fmla="*/ 1839836 w 2597641"/>
              <a:gd name="connsiteY2325" fmla="*/ 322705 h 896571"/>
              <a:gd name="connsiteX2326" fmla="*/ 1850295 w 2597641"/>
              <a:gd name="connsiteY2326" fmla="*/ 322890 h 896571"/>
              <a:gd name="connsiteX2327" fmla="*/ 1861697 w 2597641"/>
              <a:gd name="connsiteY2327" fmla="*/ 304629 h 896571"/>
              <a:gd name="connsiteX2328" fmla="*/ 1863411 w 2597641"/>
              <a:gd name="connsiteY2328" fmla="*/ 312044 h 896571"/>
              <a:gd name="connsiteX2329" fmla="*/ 1875771 w 2597641"/>
              <a:gd name="connsiteY2329" fmla="*/ 309186 h 896571"/>
              <a:gd name="connsiteX2330" fmla="*/ 1879000 w 2597641"/>
              <a:gd name="connsiteY2330" fmla="*/ 300628 h 896571"/>
              <a:gd name="connsiteX2331" fmla="*/ 1870070 w 2597641"/>
              <a:gd name="connsiteY2331" fmla="*/ 318317 h 896571"/>
              <a:gd name="connsiteX2332" fmla="*/ 1864555 w 2597641"/>
              <a:gd name="connsiteY2332" fmla="*/ 316988 h 896571"/>
              <a:gd name="connsiteX2333" fmla="*/ 1861326 w 2597641"/>
              <a:gd name="connsiteY2333" fmla="*/ 325547 h 896571"/>
              <a:gd name="connsiteX2334" fmla="*/ 1873685 w 2597641"/>
              <a:gd name="connsiteY2334" fmla="*/ 322689 h 896571"/>
              <a:gd name="connsiteX2335" fmla="*/ 1874829 w 2597641"/>
              <a:gd name="connsiteY2335" fmla="*/ 327633 h 896571"/>
              <a:gd name="connsiteX2336" fmla="*/ 1879773 w 2597641"/>
              <a:gd name="connsiteY2336" fmla="*/ 326490 h 896571"/>
              <a:gd name="connsiteX2337" fmla="*/ 1880916 w 2597641"/>
              <a:gd name="connsiteY2337" fmla="*/ 331433 h 896571"/>
              <a:gd name="connsiteX2338" fmla="*/ 1896504 w 2597641"/>
              <a:gd name="connsiteY2338" fmla="*/ 320016 h 896571"/>
              <a:gd name="connsiteX2339" fmla="*/ 1898790 w 2597641"/>
              <a:gd name="connsiteY2339" fmla="*/ 329903 h 896571"/>
              <a:gd name="connsiteX2340" fmla="*/ 1902070 w 2597641"/>
              <a:gd name="connsiteY2340" fmla="*/ 327192 h 896571"/>
              <a:gd name="connsiteX2341" fmla="*/ 1900691 w 2597641"/>
              <a:gd name="connsiteY2341" fmla="*/ 326860 h 896571"/>
              <a:gd name="connsiteX2342" fmla="*/ 1898976 w 2597641"/>
              <a:gd name="connsiteY2342" fmla="*/ 319444 h 896571"/>
              <a:gd name="connsiteX2343" fmla="*/ 1903920 w 2597641"/>
              <a:gd name="connsiteY2343" fmla="*/ 318301 h 896571"/>
              <a:gd name="connsiteX2344" fmla="*/ 1906206 w 2597641"/>
              <a:gd name="connsiteY2344" fmla="*/ 328188 h 896571"/>
              <a:gd name="connsiteX2345" fmla="*/ 1903448 w 2597641"/>
              <a:gd name="connsiteY2345" fmla="*/ 327524 h 896571"/>
              <a:gd name="connsiteX2346" fmla="*/ 1904306 w 2597641"/>
              <a:gd name="connsiteY2346" fmla="*/ 331232 h 896571"/>
              <a:gd name="connsiteX2347" fmla="*/ 1899362 w 2597641"/>
              <a:gd name="connsiteY2347" fmla="*/ 332375 h 896571"/>
              <a:gd name="connsiteX2348" fmla="*/ 1900791 w 2597641"/>
              <a:gd name="connsiteY2348" fmla="*/ 338554 h 896571"/>
              <a:gd name="connsiteX2349" fmla="*/ 1902977 w 2597641"/>
              <a:gd name="connsiteY2349" fmla="*/ 336747 h 896571"/>
              <a:gd name="connsiteX2350" fmla="*/ 1907164 w 2597641"/>
              <a:gd name="connsiteY2350" fmla="*/ 343591 h 896571"/>
              <a:gd name="connsiteX2351" fmla="*/ 1900671 w 2597641"/>
              <a:gd name="connsiteY2351" fmla="*/ 341141 h 896571"/>
              <a:gd name="connsiteX2352" fmla="*/ 1898870 w 2597641"/>
              <a:gd name="connsiteY2352" fmla="*/ 347138 h 896571"/>
              <a:gd name="connsiteX2353" fmla="*/ 1904507 w 2597641"/>
              <a:gd name="connsiteY2353" fmla="*/ 354622 h 896571"/>
              <a:gd name="connsiteX2354" fmla="*/ 1905836 w 2597641"/>
              <a:gd name="connsiteY2354" fmla="*/ 349107 h 896571"/>
              <a:gd name="connsiteX2355" fmla="*/ 1911350 w 2597641"/>
              <a:gd name="connsiteY2355" fmla="*/ 350436 h 896571"/>
              <a:gd name="connsiteX2356" fmla="*/ 1909635 w 2597641"/>
              <a:gd name="connsiteY2356" fmla="*/ 343020 h 896571"/>
              <a:gd name="connsiteX2357" fmla="*/ 1928468 w 2597641"/>
              <a:gd name="connsiteY2357" fmla="*/ 356893 h 896571"/>
              <a:gd name="connsiteX2358" fmla="*/ 1929612 w 2597641"/>
              <a:gd name="connsiteY2358" fmla="*/ 361837 h 896571"/>
              <a:gd name="connsiteX2359" fmla="*/ 1934556 w 2597641"/>
              <a:gd name="connsiteY2359" fmla="*/ 360694 h 896571"/>
              <a:gd name="connsiteX2360" fmla="*/ 1936842 w 2597641"/>
              <a:gd name="connsiteY2360" fmla="*/ 370582 h 896571"/>
              <a:gd name="connsiteX2361" fmla="*/ 1948630 w 2597641"/>
              <a:gd name="connsiteY2361" fmla="*/ 365251 h 896571"/>
              <a:gd name="connsiteX2362" fmla="*/ 1944644 w 2597641"/>
              <a:gd name="connsiteY2362" fmla="*/ 381797 h 896571"/>
              <a:gd name="connsiteX2363" fmla="*/ 1951302 w 2597641"/>
              <a:gd name="connsiteY2363" fmla="*/ 388070 h 896571"/>
              <a:gd name="connsiteX2364" fmla="*/ 1951305 w 2597641"/>
              <a:gd name="connsiteY2364" fmla="*/ 388079 h 896571"/>
              <a:gd name="connsiteX2365" fmla="*/ 1949588 w 2597641"/>
              <a:gd name="connsiteY2365" fmla="*/ 380653 h 896571"/>
              <a:gd name="connsiteX2366" fmla="*/ 1967278 w 2597641"/>
              <a:gd name="connsiteY2366" fmla="*/ 389583 h 896571"/>
              <a:gd name="connsiteX2367" fmla="*/ 1965949 w 2597641"/>
              <a:gd name="connsiteY2367" fmla="*/ 395099 h 896571"/>
              <a:gd name="connsiteX2368" fmla="*/ 1959862 w 2597641"/>
              <a:gd name="connsiteY2368" fmla="*/ 391298 h 896571"/>
              <a:gd name="connsiteX2369" fmla="*/ 1955490 w 2597641"/>
              <a:gd name="connsiteY2369" fmla="*/ 394913 h 896571"/>
              <a:gd name="connsiteX2370" fmla="*/ 1955487 w 2597641"/>
              <a:gd name="connsiteY2370" fmla="*/ 394914 h 896571"/>
              <a:gd name="connsiteX2371" fmla="*/ 1955490 w 2597641"/>
              <a:gd name="connsiteY2371" fmla="*/ 394914 h 896571"/>
              <a:gd name="connsiteX2372" fmla="*/ 1968421 w 2597641"/>
              <a:gd name="connsiteY2372" fmla="*/ 394528 h 896571"/>
              <a:gd name="connsiteX2373" fmla="*/ 1974508 w 2597641"/>
              <a:gd name="connsiteY2373" fmla="*/ 398328 h 896571"/>
              <a:gd name="connsiteX2374" fmla="*/ 1967091 w 2597641"/>
              <a:gd name="connsiteY2374" fmla="*/ 400043 h 896571"/>
              <a:gd name="connsiteX2375" fmla="*/ 1968234 w 2597641"/>
              <a:gd name="connsiteY2375" fmla="*/ 404987 h 896571"/>
              <a:gd name="connsiteX2376" fmla="*/ 1971279 w 2597641"/>
              <a:gd name="connsiteY2376" fmla="*/ 406887 h 896571"/>
              <a:gd name="connsiteX2377" fmla="*/ 1980595 w 2597641"/>
              <a:gd name="connsiteY2377" fmla="*/ 402128 h 896571"/>
              <a:gd name="connsiteX2378" fmla="*/ 1986867 w 2597641"/>
              <a:gd name="connsiteY2378" fmla="*/ 395469 h 896571"/>
              <a:gd name="connsiteX2379" fmla="*/ 1990297 w 2597641"/>
              <a:gd name="connsiteY2379" fmla="*/ 410301 h 896571"/>
              <a:gd name="connsiteX2380" fmla="*/ 1994669 w 2597641"/>
              <a:gd name="connsiteY2380" fmla="*/ 406686 h 896571"/>
              <a:gd name="connsiteX2381" fmla="*/ 2002471 w 2597641"/>
              <a:gd name="connsiteY2381" fmla="*/ 417902 h 896571"/>
              <a:gd name="connsiteX2382" fmla="*/ 2003614 w 2597641"/>
              <a:gd name="connsiteY2382" fmla="*/ 422846 h 896571"/>
              <a:gd name="connsiteX2383" fmla="*/ 2008558 w 2597641"/>
              <a:gd name="connsiteY2383" fmla="*/ 421702 h 896571"/>
              <a:gd name="connsiteX2384" fmla="*/ 2010273 w 2597641"/>
              <a:gd name="connsiteY2384" fmla="*/ 429118 h 896571"/>
              <a:gd name="connsiteX2385" fmla="*/ 2015217 w 2597641"/>
              <a:gd name="connsiteY2385" fmla="*/ 427975 h 896571"/>
              <a:gd name="connsiteX2386" fmla="*/ 2008373 w 2597641"/>
              <a:gd name="connsiteY2386" fmla="*/ 432162 h 896571"/>
              <a:gd name="connsiteX2387" fmla="*/ 2003243 w 2597641"/>
              <a:gd name="connsiteY2387" fmla="*/ 443764 h 896571"/>
              <a:gd name="connsiteX2388" fmla="*/ 2004958 w 2597641"/>
              <a:gd name="connsiteY2388" fmla="*/ 451180 h 896571"/>
              <a:gd name="connsiteX2389" fmla="*/ 2011620 w 2597641"/>
              <a:gd name="connsiteY2389" fmla="*/ 456231 h 896571"/>
              <a:gd name="connsiteX2390" fmla="*/ 2012760 w 2597641"/>
              <a:gd name="connsiteY2390" fmla="*/ 462395 h 896571"/>
              <a:gd name="connsiteX2391" fmla="*/ 2022648 w 2597641"/>
              <a:gd name="connsiteY2391" fmla="*/ 460109 h 896571"/>
              <a:gd name="connsiteX2392" fmla="*/ 2024935 w 2597641"/>
              <a:gd name="connsiteY2392" fmla="*/ 469996 h 896571"/>
              <a:gd name="connsiteX2393" fmla="*/ 2019419 w 2597641"/>
              <a:gd name="connsiteY2393" fmla="*/ 468668 h 896571"/>
              <a:gd name="connsiteX2394" fmla="*/ 2016920 w 2597641"/>
              <a:gd name="connsiteY2394" fmla="*/ 470734 h 896571"/>
              <a:gd name="connsiteX2395" fmla="*/ 2017519 w 2597641"/>
              <a:gd name="connsiteY2395" fmla="*/ 471712 h 896571"/>
              <a:gd name="connsiteX2396" fmla="*/ 2018662 w 2597641"/>
              <a:gd name="connsiteY2396" fmla="*/ 476656 h 896571"/>
              <a:gd name="connsiteX2397" fmla="*/ 2023421 w 2597641"/>
              <a:gd name="connsiteY2397" fmla="*/ 485971 h 896571"/>
              <a:gd name="connsiteX2398" fmla="*/ 2027793 w 2597641"/>
              <a:gd name="connsiteY2398" fmla="*/ 482356 h 896571"/>
              <a:gd name="connsiteX2399" fmla="*/ 2031408 w 2597641"/>
              <a:gd name="connsiteY2399" fmla="*/ 486728 h 896571"/>
              <a:gd name="connsiteX2400" fmla="*/ 2037681 w 2597641"/>
              <a:gd name="connsiteY2400" fmla="*/ 480069 h 896571"/>
              <a:gd name="connsiteX2401" fmla="*/ 2039967 w 2597641"/>
              <a:gd name="connsiteY2401" fmla="*/ 489957 h 896571"/>
              <a:gd name="connsiteX2402" fmla="*/ 2051755 w 2597641"/>
              <a:gd name="connsiteY2402" fmla="*/ 484627 h 896571"/>
              <a:gd name="connsiteX2403" fmla="*/ 2046626 w 2597641"/>
              <a:gd name="connsiteY2403" fmla="*/ 496230 h 896571"/>
              <a:gd name="connsiteX2404" fmla="*/ 2040354 w 2597641"/>
              <a:gd name="connsiteY2404" fmla="*/ 502888 h 896571"/>
              <a:gd name="connsiteX2405" fmla="*/ 2024564 w 2597641"/>
              <a:gd name="connsiteY2405" fmla="*/ 490915 h 896571"/>
              <a:gd name="connsiteX2406" fmla="*/ 2020192 w 2597641"/>
              <a:gd name="connsiteY2406" fmla="*/ 494530 h 896571"/>
              <a:gd name="connsiteX2407" fmla="*/ 2018477 w 2597641"/>
              <a:gd name="connsiteY2407" fmla="*/ 487115 h 896571"/>
              <a:gd name="connsiteX2408" fmla="*/ 2016391 w 2597641"/>
              <a:gd name="connsiteY2408" fmla="*/ 500618 h 896571"/>
              <a:gd name="connsiteX2409" fmla="*/ 2023807 w 2597641"/>
              <a:gd name="connsiteY2409" fmla="*/ 498903 h 896571"/>
              <a:gd name="connsiteX2410" fmla="*/ 2034838 w 2597641"/>
              <a:gd name="connsiteY2410" fmla="*/ 501560 h 896571"/>
              <a:gd name="connsiteX2411" fmla="*/ 2035981 w 2597641"/>
              <a:gd name="connsiteY2411" fmla="*/ 506503 h 896571"/>
              <a:gd name="connsiteX2412" fmla="*/ 2038268 w 2597641"/>
              <a:gd name="connsiteY2412" fmla="*/ 516391 h 896571"/>
              <a:gd name="connsiteX2413" fmla="*/ 2042640 w 2597641"/>
              <a:gd name="connsiteY2413" fmla="*/ 512776 h 896571"/>
              <a:gd name="connsiteX2414" fmla="*/ 2048727 w 2597641"/>
              <a:gd name="connsiteY2414" fmla="*/ 516576 h 896571"/>
              <a:gd name="connsiteX2415" fmla="*/ 2050056 w 2597641"/>
              <a:gd name="connsiteY2415" fmla="*/ 511061 h 896571"/>
              <a:gd name="connsiteX2416" fmla="*/ 2055571 w 2597641"/>
              <a:gd name="connsiteY2416" fmla="*/ 512389 h 896571"/>
              <a:gd name="connsiteX2417" fmla="*/ 2054241 w 2597641"/>
              <a:gd name="connsiteY2417" fmla="*/ 517905 h 896571"/>
              <a:gd name="connsiteX2418" fmla="*/ 2061658 w 2597641"/>
              <a:gd name="connsiteY2418" fmla="*/ 516190 h 896571"/>
              <a:gd name="connsiteX2419" fmla="*/ 2054813 w 2597641"/>
              <a:gd name="connsiteY2419" fmla="*/ 520377 h 896571"/>
              <a:gd name="connsiteX2420" fmla="*/ 2057671 w 2597641"/>
              <a:gd name="connsiteY2420" fmla="*/ 532736 h 896571"/>
              <a:gd name="connsiteX2421" fmla="*/ 2058814 w 2597641"/>
              <a:gd name="connsiteY2421" fmla="*/ 537680 h 896571"/>
              <a:gd name="connsiteX2422" fmla="*/ 2074605 w 2597641"/>
              <a:gd name="connsiteY2422" fmla="*/ 549653 h 896571"/>
              <a:gd name="connsiteX2423" fmla="*/ 2072890 w 2597641"/>
              <a:gd name="connsiteY2423" fmla="*/ 542237 h 896571"/>
              <a:gd name="connsiteX2424" fmla="*/ 2082778 w 2597641"/>
              <a:gd name="connsiteY2424" fmla="*/ 539951 h 896571"/>
              <a:gd name="connsiteX2425" fmla="*/ 2086393 w 2597641"/>
              <a:gd name="connsiteY2425" fmla="*/ 544323 h 896571"/>
              <a:gd name="connsiteX2426" fmla="*/ 2085636 w 2597641"/>
              <a:gd name="connsiteY2426" fmla="*/ 552310 h 896571"/>
              <a:gd name="connsiteX2427" fmla="*/ 2073848 w 2597641"/>
              <a:gd name="connsiteY2427" fmla="*/ 557640 h 896571"/>
              <a:gd name="connsiteX2428" fmla="*/ 2072705 w 2597641"/>
              <a:gd name="connsiteY2428" fmla="*/ 552697 h 896571"/>
              <a:gd name="connsiteX2429" fmla="*/ 2062816 w 2597641"/>
              <a:gd name="connsiteY2429" fmla="*/ 554984 h 896571"/>
              <a:gd name="connsiteX2430" fmla="*/ 2067004 w 2597641"/>
              <a:gd name="connsiteY2430" fmla="*/ 561827 h 896571"/>
              <a:gd name="connsiteX2431" fmla="*/ 2059588 w 2597641"/>
              <a:gd name="connsiteY2431" fmla="*/ 563542 h 896571"/>
              <a:gd name="connsiteX2432" fmla="*/ 2057873 w 2597641"/>
              <a:gd name="connsiteY2432" fmla="*/ 556127 h 896571"/>
              <a:gd name="connsiteX2433" fmla="*/ 2047986 w 2597641"/>
              <a:gd name="connsiteY2433" fmla="*/ 558413 h 896571"/>
              <a:gd name="connsiteX2434" fmla="*/ 2056545 w 2597641"/>
              <a:gd name="connsiteY2434" fmla="*/ 561641 h 896571"/>
              <a:gd name="connsiteX2435" fmla="*/ 2055216 w 2597641"/>
              <a:gd name="connsiteY2435" fmla="*/ 567157 h 896571"/>
              <a:gd name="connsiteX2436" fmla="*/ 2063775 w 2597641"/>
              <a:gd name="connsiteY2436" fmla="*/ 570386 h 896571"/>
              <a:gd name="connsiteX2437" fmla="*/ 2070619 w 2597641"/>
              <a:gd name="connsiteY2437" fmla="*/ 566199 h 896571"/>
              <a:gd name="connsiteX2438" fmla="*/ 2071005 w 2597641"/>
              <a:gd name="connsiteY2438" fmla="*/ 579131 h 896571"/>
              <a:gd name="connsiteX2439" fmla="*/ 2079750 w 2597641"/>
              <a:gd name="connsiteY2439" fmla="*/ 571900 h 896571"/>
              <a:gd name="connsiteX2440" fmla="*/ 2089451 w 2597641"/>
              <a:gd name="connsiteY2440" fmla="*/ 580072 h 896571"/>
              <a:gd name="connsiteX2441" fmla="*/ 2094396 w 2597641"/>
              <a:gd name="connsiteY2441" fmla="*/ 578929 h 896571"/>
              <a:gd name="connsiteX2442" fmla="*/ 2095539 w 2597641"/>
              <a:gd name="connsiteY2442" fmla="*/ 583873 h 896571"/>
              <a:gd name="connsiteX2443" fmla="*/ 2105426 w 2597641"/>
              <a:gd name="connsiteY2443" fmla="*/ 581586 h 896571"/>
              <a:gd name="connsiteX2444" fmla="*/ 2102769 w 2597641"/>
              <a:gd name="connsiteY2444" fmla="*/ 592617 h 896571"/>
              <a:gd name="connsiteX2445" fmla="*/ 2108284 w 2597641"/>
              <a:gd name="connsiteY2445" fmla="*/ 593946 h 896571"/>
              <a:gd name="connsiteX2446" fmla="*/ 2106956 w 2597641"/>
              <a:gd name="connsiteY2446" fmla="*/ 599462 h 896571"/>
              <a:gd name="connsiteX2447" fmla="*/ 2113042 w 2597641"/>
              <a:gd name="connsiteY2447" fmla="*/ 603262 h 896571"/>
              <a:gd name="connsiteX2448" fmla="*/ 2107914 w 2597641"/>
              <a:gd name="connsiteY2448" fmla="*/ 614864 h 896571"/>
              <a:gd name="connsiteX2449" fmla="*/ 2122560 w 2597641"/>
              <a:gd name="connsiteY2449" fmla="*/ 621894 h 896571"/>
              <a:gd name="connsiteX2450" fmla="*/ 2119330 w 2597641"/>
              <a:gd name="connsiteY2450" fmla="*/ 630453 h 896571"/>
              <a:gd name="connsiteX2451" fmla="*/ 2103928 w 2597641"/>
              <a:gd name="connsiteY2451" fmla="*/ 631411 h 896571"/>
              <a:gd name="connsiteX2452" fmla="*/ 2093469 w 2597641"/>
              <a:gd name="connsiteY2452" fmla="*/ 631225 h 896571"/>
              <a:gd name="connsiteX2453" fmla="*/ 2101843 w 2597641"/>
              <a:gd name="connsiteY2453" fmla="*/ 644913 h 896571"/>
              <a:gd name="connsiteX2454" fmla="*/ 2116674 w 2597641"/>
              <a:gd name="connsiteY2454" fmla="*/ 641483 h 896571"/>
              <a:gd name="connsiteX2455" fmla="*/ 2117245 w 2597641"/>
              <a:gd name="connsiteY2455" fmla="*/ 643955 h 896571"/>
              <a:gd name="connsiteX2456" fmla="*/ 2118388 w 2597641"/>
              <a:gd name="connsiteY2456" fmla="*/ 648899 h 896571"/>
              <a:gd name="connsiteX2457" fmla="*/ 2113445 w 2597641"/>
              <a:gd name="connsiteY2457" fmla="*/ 650042 h 896571"/>
              <a:gd name="connsiteX2458" fmla="*/ 2115731 w 2597641"/>
              <a:gd name="connsiteY2458" fmla="*/ 659930 h 896571"/>
              <a:gd name="connsiteX2459" fmla="*/ 2120103 w 2597641"/>
              <a:gd name="connsiteY2459" fmla="*/ 656315 h 896571"/>
              <a:gd name="connsiteX2460" fmla="*/ 2120675 w 2597641"/>
              <a:gd name="connsiteY2460" fmla="*/ 658787 h 896571"/>
              <a:gd name="connsiteX2461" fmla="*/ 2127518 w 2597641"/>
              <a:gd name="connsiteY2461" fmla="*/ 654600 h 896571"/>
              <a:gd name="connsiteX2462" fmla="*/ 2134364 w 2597641"/>
              <a:gd name="connsiteY2462" fmla="*/ 650413 h 896571"/>
              <a:gd name="connsiteX2463" fmla="*/ 2130177 w 2597641"/>
              <a:gd name="connsiteY2463" fmla="*/ 643569 h 896571"/>
              <a:gd name="connsiteX2464" fmla="*/ 2130934 w 2597641"/>
              <a:gd name="connsiteY2464" fmla="*/ 635581 h 896571"/>
              <a:gd name="connsiteX2465" fmla="*/ 2137777 w 2597641"/>
              <a:gd name="connsiteY2465" fmla="*/ 631394 h 896571"/>
              <a:gd name="connsiteX2466" fmla="*/ 2147664 w 2597641"/>
              <a:gd name="connsiteY2466" fmla="*/ 629108 h 896571"/>
              <a:gd name="connsiteX2467" fmla="*/ 2136062 w 2597641"/>
              <a:gd name="connsiteY2467" fmla="*/ 623979 h 896571"/>
              <a:gd name="connsiteX2468" fmla="*/ 2137391 w 2597641"/>
              <a:gd name="connsiteY2468" fmla="*/ 618464 h 896571"/>
              <a:gd name="connsiteX2469" fmla="*/ 2132352 w 2597641"/>
              <a:gd name="connsiteY2469" fmla="*/ 618495 h 896571"/>
              <a:gd name="connsiteX2470" fmla="*/ 2128832 w 2597641"/>
              <a:gd name="connsiteY2470" fmla="*/ 615235 h 896571"/>
              <a:gd name="connsiteX2471" fmla="*/ 2128445 w 2597641"/>
              <a:gd name="connsiteY2471" fmla="*/ 602304 h 896571"/>
              <a:gd name="connsiteX2472" fmla="*/ 2132818 w 2597641"/>
              <a:gd name="connsiteY2472" fmla="*/ 598689 h 896571"/>
              <a:gd name="connsiteX2473" fmla="*/ 2129202 w 2597641"/>
              <a:gd name="connsiteY2473" fmla="*/ 594317 h 896571"/>
              <a:gd name="connsiteX2474" fmla="*/ 2142318 w 2597641"/>
              <a:gd name="connsiteY2474" fmla="*/ 583471 h 896571"/>
              <a:gd name="connsiteX2475" fmla="*/ 2138888 w 2597641"/>
              <a:gd name="connsiteY2475" fmla="*/ 568639 h 896571"/>
              <a:gd name="connsiteX2476" fmla="*/ 2151248 w 2597641"/>
              <a:gd name="connsiteY2476" fmla="*/ 565781 h 896571"/>
              <a:gd name="connsiteX2477" fmla="*/ 2144590 w 2597641"/>
              <a:gd name="connsiteY2477" fmla="*/ 559510 h 896571"/>
              <a:gd name="connsiteX2478" fmla="*/ 2150290 w 2597641"/>
              <a:gd name="connsiteY2478" fmla="*/ 550379 h 896571"/>
              <a:gd name="connsiteX2479" fmla="*/ 2159236 w 2597641"/>
              <a:gd name="connsiteY2479" fmla="*/ 566538 h 896571"/>
              <a:gd name="connsiteX2480" fmla="*/ 2166651 w 2597641"/>
              <a:gd name="connsiteY2480" fmla="*/ 564823 h 896571"/>
              <a:gd name="connsiteX2481" fmla="*/ 2164936 w 2597641"/>
              <a:gd name="connsiteY2481" fmla="*/ 557408 h 896571"/>
              <a:gd name="connsiteX2482" fmla="*/ 2160177 w 2597641"/>
              <a:gd name="connsiteY2482" fmla="*/ 548092 h 896571"/>
              <a:gd name="connsiteX2483" fmla="*/ 2171966 w 2597641"/>
              <a:gd name="connsiteY2483" fmla="*/ 542762 h 896571"/>
              <a:gd name="connsiteX2484" fmla="*/ 2169123 w 2597641"/>
              <a:gd name="connsiteY2484" fmla="*/ 564252 h 896571"/>
              <a:gd name="connsiteX2485" fmla="*/ 2177111 w 2597641"/>
              <a:gd name="connsiteY2485" fmla="*/ 565009 h 896571"/>
              <a:gd name="connsiteX2486" fmla="*/ 2179583 w 2597641"/>
              <a:gd name="connsiteY2486" fmla="*/ 564437 h 896571"/>
              <a:gd name="connsiteX2487" fmla="*/ 2184525 w 2597641"/>
              <a:gd name="connsiteY2487" fmla="*/ 563294 h 896571"/>
              <a:gd name="connsiteX2488" fmla="*/ 2193085 w 2597641"/>
              <a:gd name="connsiteY2488" fmla="*/ 566523 h 896571"/>
              <a:gd name="connsiteX2489" fmla="*/ 2195372 w 2597641"/>
              <a:gd name="connsiteY2489" fmla="*/ 576411 h 896571"/>
              <a:gd name="connsiteX2490" fmla="*/ 2199744 w 2597641"/>
              <a:gd name="connsiteY2490" fmla="*/ 572795 h 896571"/>
              <a:gd name="connsiteX2491" fmla="*/ 2202031 w 2597641"/>
              <a:gd name="connsiteY2491" fmla="*/ 582683 h 896571"/>
              <a:gd name="connsiteX2492" fmla="*/ 2206403 w 2597641"/>
              <a:gd name="connsiteY2492" fmla="*/ 579068 h 896571"/>
              <a:gd name="connsiteX2493" fmla="*/ 2213633 w 2597641"/>
              <a:gd name="connsiteY2493" fmla="*/ 587811 h 896571"/>
              <a:gd name="connsiteX2494" fmla="*/ 2206789 w 2597641"/>
              <a:gd name="connsiteY2494" fmla="*/ 591998 h 896571"/>
              <a:gd name="connsiteX2495" fmla="*/ 2208504 w 2597641"/>
              <a:gd name="connsiteY2495" fmla="*/ 599414 h 896571"/>
              <a:gd name="connsiteX2496" fmla="*/ 2214020 w 2597641"/>
              <a:gd name="connsiteY2496" fmla="*/ 600743 h 896571"/>
              <a:gd name="connsiteX2497" fmla="*/ 2215735 w 2597641"/>
              <a:gd name="connsiteY2497" fmla="*/ 608159 h 896571"/>
              <a:gd name="connsiteX2498" fmla="*/ 2207561 w 2597641"/>
              <a:gd name="connsiteY2498" fmla="*/ 617861 h 896571"/>
              <a:gd name="connsiteX2499" fmla="*/ 2211562 w 2597641"/>
              <a:gd name="connsiteY2499" fmla="*/ 635164 h 896571"/>
              <a:gd name="connsiteX2500" fmla="*/ 2216507 w 2597641"/>
              <a:gd name="connsiteY2500" fmla="*/ 634021 h 896571"/>
              <a:gd name="connsiteX2501" fmla="*/ 2212706 w 2597641"/>
              <a:gd name="connsiteY2501" fmla="*/ 640108 h 896571"/>
              <a:gd name="connsiteX2502" fmla="*/ 2199776 w 2597641"/>
              <a:gd name="connsiteY2502" fmla="*/ 640494 h 896571"/>
              <a:gd name="connsiteX2503" fmla="*/ 2196547 w 2597641"/>
              <a:gd name="connsiteY2503" fmla="*/ 649052 h 896571"/>
              <a:gd name="connsiteX2504" fmla="*/ 2189130 w 2597641"/>
              <a:gd name="connsiteY2504" fmla="*/ 650768 h 896571"/>
              <a:gd name="connsiteX2505" fmla="*/ 2186844 w 2597641"/>
              <a:gd name="connsiteY2505" fmla="*/ 640881 h 896571"/>
              <a:gd name="connsiteX2506" fmla="*/ 2179243 w 2597641"/>
              <a:gd name="connsiteY2506" fmla="*/ 653054 h 896571"/>
              <a:gd name="connsiteX2507" fmla="*/ 2176957 w 2597641"/>
              <a:gd name="connsiteY2507" fmla="*/ 643167 h 896571"/>
              <a:gd name="connsiteX2508" fmla="*/ 2170684 w 2597641"/>
              <a:gd name="connsiteY2508" fmla="*/ 649826 h 896571"/>
              <a:gd name="connsiteX2509" fmla="*/ 2168398 w 2597641"/>
              <a:gd name="connsiteY2509" fmla="*/ 639938 h 896571"/>
              <a:gd name="connsiteX2510" fmla="*/ 2164025 w 2597641"/>
              <a:gd name="connsiteY2510" fmla="*/ 643553 h 896571"/>
              <a:gd name="connsiteX2511" fmla="*/ 2151094 w 2597641"/>
              <a:gd name="connsiteY2511" fmla="*/ 643940 h 896571"/>
              <a:gd name="connsiteX2512" fmla="*/ 2137036 w 2597641"/>
              <a:gd name="connsiteY2512" fmla="*/ 673231 h 896571"/>
              <a:gd name="connsiteX2513" fmla="*/ 2134564 w 2597641"/>
              <a:gd name="connsiteY2513" fmla="*/ 673803 h 896571"/>
              <a:gd name="connsiteX2514" fmla="*/ 2132278 w 2597641"/>
              <a:gd name="connsiteY2514" fmla="*/ 663915 h 896571"/>
              <a:gd name="connsiteX2515" fmla="*/ 2129048 w 2597641"/>
              <a:gd name="connsiteY2515" fmla="*/ 672475 h 896571"/>
              <a:gd name="connsiteX2516" fmla="*/ 2123533 w 2597641"/>
              <a:gd name="connsiteY2516" fmla="*/ 671146 h 896571"/>
              <a:gd name="connsiteX2517" fmla="*/ 2117261 w 2597641"/>
              <a:gd name="connsiteY2517" fmla="*/ 677804 h 896571"/>
              <a:gd name="connsiteX2518" fmla="*/ 2120876 w 2597641"/>
              <a:gd name="connsiteY2518" fmla="*/ 682177 h 896571"/>
              <a:gd name="connsiteX2519" fmla="*/ 2115933 w 2597641"/>
              <a:gd name="connsiteY2519" fmla="*/ 683320 h 896571"/>
              <a:gd name="connsiteX2520" fmla="*/ 2117648 w 2597641"/>
              <a:gd name="connsiteY2520" fmla="*/ 690736 h 896571"/>
              <a:gd name="connsiteX2521" fmla="*/ 2120876 w 2597641"/>
              <a:gd name="connsiteY2521" fmla="*/ 682177 h 896571"/>
              <a:gd name="connsiteX2522" fmla="*/ 2134378 w 2597641"/>
              <a:gd name="connsiteY2522" fmla="*/ 684263 h 896571"/>
              <a:gd name="connsiteX2523" fmla="*/ 2138751 w 2597641"/>
              <a:gd name="connsiteY2523" fmla="*/ 680647 h 896571"/>
              <a:gd name="connsiteX2524" fmla="*/ 2140466 w 2597641"/>
              <a:gd name="connsiteY2524" fmla="*/ 688063 h 896571"/>
              <a:gd name="connsiteX2525" fmla="*/ 2133050 w 2597641"/>
              <a:gd name="connsiteY2525" fmla="*/ 689778 h 896571"/>
              <a:gd name="connsiteX2526" fmla="*/ 2126778 w 2597641"/>
              <a:gd name="connsiteY2526" fmla="*/ 696436 h 896571"/>
              <a:gd name="connsiteX2527" fmla="*/ 2133436 w 2597641"/>
              <a:gd name="connsiteY2527" fmla="*/ 702709 h 896571"/>
              <a:gd name="connsiteX2528" fmla="*/ 2125836 w 2597641"/>
              <a:gd name="connsiteY2528" fmla="*/ 714883 h 896571"/>
              <a:gd name="connsiteX2529" fmla="*/ 2131737 w 2597641"/>
              <a:gd name="connsiteY2529" fmla="*/ 729142 h 896571"/>
              <a:gd name="connsiteX2530" fmla="*/ 2122606 w 2597641"/>
              <a:gd name="connsiteY2530" fmla="*/ 723441 h 896571"/>
              <a:gd name="connsiteX2531" fmla="*/ 2124893 w 2597641"/>
              <a:gd name="connsiteY2531" fmla="*/ 733329 h 896571"/>
              <a:gd name="connsiteX2532" fmla="*/ 2113106 w 2597641"/>
              <a:gd name="connsiteY2532" fmla="*/ 738659 h 896571"/>
              <a:gd name="connsiteX2533" fmla="*/ 2116721 w 2597641"/>
              <a:gd name="connsiteY2533" fmla="*/ 743031 h 896571"/>
              <a:gd name="connsiteX2534" fmla="*/ 2113656 w 2597641"/>
              <a:gd name="connsiteY2534" fmla="*/ 746670 h 896571"/>
              <a:gd name="connsiteX2535" fmla="*/ 2117764 w 2597641"/>
              <a:gd name="connsiteY2535" fmla="*/ 749917 h 896571"/>
              <a:gd name="connsiteX2536" fmla="*/ 2122808 w 2597641"/>
              <a:gd name="connsiteY2536" fmla="*/ 746831 h 896571"/>
              <a:gd name="connsiteX2537" fmla="*/ 2128323 w 2597641"/>
              <a:gd name="connsiteY2537" fmla="*/ 748160 h 896571"/>
              <a:gd name="connsiteX2538" fmla="*/ 2126037 w 2597641"/>
              <a:gd name="connsiteY2538" fmla="*/ 738272 h 896571"/>
              <a:gd name="connsiteX2539" fmla="*/ 2133453 w 2597641"/>
              <a:gd name="connsiteY2539" fmla="*/ 736557 h 896571"/>
              <a:gd name="connsiteX2540" fmla="*/ 2130224 w 2597641"/>
              <a:gd name="connsiteY2540" fmla="*/ 745116 h 896571"/>
              <a:gd name="connsiteX2541" fmla="*/ 2133839 w 2597641"/>
              <a:gd name="connsiteY2541" fmla="*/ 749488 h 896571"/>
              <a:gd name="connsiteX2542" fmla="*/ 2131939 w 2597641"/>
              <a:gd name="connsiteY2542" fmla="*/ 752532 h 896571"/>
              <a:gd name="connsiteX2543" fmla="*/ 2126423 w 2597641"/>
              <a:gd name="connsiteY2543" fmla="*/ 751203 h 896571"/>
              <a:gd name="connsiteX2544" fmla="*/ 2119436 w 2597641"/>
              <a:gd name="connsiteY2544" fmla="*/ 754773 h 896571"/>
              <a:gd name="connsiteX2545" fmla="*/ 2124152 w 2597641"/>
              <a:gd name="connsiteY2545" fmla="*/ 775166 h 896571"/>
              <a:gd name="connsiteX2546" fmla="*/ 2130996 w 2597641"/>
              <a:gd name="connsiteY2546" fmla="*/ 770979 h 896571"/>
              <a:gd name="connsiteX2547" fmla="*/ 2134039 w 2597641"/>
              <a:gd name="connsiteY2547" fmla="*/ 772880 h 896571"/>
              <a:gd name="connsiteX2548" fmla="*/ 2134426 w 2597641"/>
              <a:gd name="connsiteY2548" fmla="*/ 785810 h 896571"/>
              <a:gd name="connsiteX2549" fmla="*/ 2120351 w 2597641"/>
              <a:gd name="connsiteY2549" fmla="*/ 781252 h 896571"/>
              <a:gd name="connsiteX2550" fmla="*/ 2114651 w 2597641"/>
              <a:gd name="connsiteY2550" fmla="*/ 790383 h 896571"/>
              <a:gd name="connsiteX2551" fmla="*/ 2121495 w 2597641"/>
              <a:gd name="connsiteY2551" fmla="*/ 786196 h 896571"/>
              <a:gd name="connsiteX2552" fmla="*/ 2124353 w 2597641"/>
              <a:gd name="connsiteY2552" fmla="*/ 798556 h 896571"/>
              <a:gd name="connsiteX2553" fmla="*/ 2116938 w 2597641"/>
              <a:gd name="connsiteY2553" fmla="*/ 800271 h 896571"/>
              <a:gd name="connsiteX2554" fmla="*/ 2109908 w 2597641"/>
              <a:gd name="connsiteY2554" fmla="*/ 814916 h 896571"/>
              <a:gd name="connsiteX2555" fmla="*/ 2114852 w 2597641"/>
              <a:gd name="connsiteY2555" fmla="*/ 813773 h 896571"/>
              <a:gd name="connsiteX2556" fmla="*/ 2118282 w 2597641"/>
              <a:gd name="connsiteY2556" fmla="*/ 828605 h 896571"/>
              <a:gd name="connsiteX2557" fmla="*/ 2127597 w 2597641"/>
              <a:gd name="connsiteY2557" fmla="*/ 823846 h 896571"/>
              <a:gd name="connsiteX2558" fmla="*/ 2126454 w 2597641"/>
              <a:gd name="connsiteY2558" fmla="*/ 818902 h 896571"/>
              <a:gd name="connsiteX2559" fmla="*/ 2131970 w 2597641"/>
              <a:gd name="connsiteY2559" fmla="*/ 820231 h 896571"/>
              <a:gd name="connsiteX2560" fmla="*/ 2132356 w 2597641"/>
              <a:gd name="connsiteY2560" fmla="*/ 833163 h 896571"/>
              <a:gd name="connsiteX2561" fmla="*/ 2126840 w 2597641"/>
              <a:gd name="connsiteY2561" fmla="*/ 831834 h 896571"/>
              <a:gd name="connsiteX2562" fmla="*/ 2120569 w 2597641"/>
              <a:gd name="connsiteY2562" fmla="*/ 838493 h 896571"/>
              <a:gd name="connsiteX2563" fmla="*/ 2108394 w 2597641"/>
              <a:gd name="connsiteY2563" fmla="*/ 830891 h 896571"/>
              <a:gd name="connsiteX2564" fmla="*/ 2104022 w 2597641"/>
              <a:gd name="connsiteY2564" fmla="*/ 834507 h 896571"/>
              <a:gd name="connsiteX2565" fmla="*/ 2115625 w 2597641"/>
              <a:gd name="connsiteY2565" fmla="*/ 839636 h 896571"/>
              <a:gd name="connsiteX2566" fmla="*/ 2116196 w 2597641"/>
              <a:gd name="connsiteY2566" fmla="*/ 842107 h 896571"/>
              <a:gd name="connsiteX2567" fmla="*/ 2120955 w 2597641"/>
              <a:gd name="connsiteY2567" fmla="*/ 851423 h 896571"/>
              <a:gd name="connsiteX2568" fmla="*/ 2125326 w 2597641"/>
              <a:gd name="connsiteY2568" fmla="*/ 847808 h 896571"/>
              <a:gd name="connsiteX2569" fmla="*/ 2127613 w 2597641"/>
              <a:gd name="connsiteY2569" fmla="*/ 857696 h 896571"/>
              <a:gd name="connsiteX2570" fmla="*/ 2122098 w 2597641"/>
              <a:gd name="connsiteY2570" fmla="*/ 856367 h 896571"/>
              <a:gd name="connsiteX2571" fmla="*/ 2121341 w 2597641"/>
              <a:gd name="connsiteY2571" fmla="*/ 864355 h 896571"/>
              <a:gd name="connsiteX2572" fmla="*/ 2117154 w 2597641"/>
              <a:gd name="connsiteY2572" fmla="*/ 857510 h 896571"/>
              <a:gd name="connsiteX2573" fmla="*/ 2112781 w 2597641"/>
              <a:gd name="connsiteY2573" fmla="*/ 861126 h 896571"/>
              <a:gd name="connsiteX2574" fmla="*/ 2101179 w 2597641"/>
              <a:gd name="connsiteY2574" fmla="*/ 855996 h 896571"/>
              <a:gd name="connsiteX2575" fmla="*/ 2105621 w 2597641"/>
              <a:gd name="connsiteY2575" fmla="*/ 865820 h 896571"/>
              <a:gd name="connsiteX2576" fmla="*/ 2100238 w 2597641"/>
              <a:gd name="connsiteY2576" fmla="*/ 874443 h 896571"/>
              <a:gd name="connsiteX2577" fmla="*/ 2107653 w 2597641"/>
              <a:gd name="connsiteY2577" fmla="*/ 872728 h 896571"/>
              <a:gd name="connsiteX2578" fmla="*/ 2106509 w 2597641"/>
              <a:gd name="connsiteY2578" fmla="*/ 867785 h 896571"/>
              <a:gd name="connsiteX2579" fmla="*/ 2114311 w 2597641"/>
              <a:gd name="connsiteY2579" fmla="*/ 879000 h 896571"/>
              <a:gd name="connsiteX2580" fmla="*/ 2123442 w 2597641"/>
              <a:gd name="connsiteY2580" fmla="*/ 884701 h 896571"/>
              <a:gd name="connsiteX2581" fmla="*/ 2120784 w 2597641"/>
              <a:gd name="connsiteY2581" fmla="*/ 895732 h 896571"/>
              <a:gd name="connsiteX2582" fmla="*/ 2118110 w 2597641"/>
              <a:gd name="connsiteY2582" fmla="*/ 896571 h 896571"/>
              <a:gd name="connsiteX2583" fmla="*/ 1262772 w 2597641"/>
              <a:gd name="connsiteY2583" fmla="*/ 896571 h 896571"/>
              <a:gd name="connsiteX2584" fmla="*/ 1263520 w 2597641"/>
              <a:gd name="connsiteY2584" fmla="*/ 893466 h 896571"/>
              <a:gd name="connsiteX2585" fmla="*/ 1255533 w 2597641"/>
              <a:gd name="connsiteY2585" fmla="*/ 892710 h 896571"/>
              <a:gd name="connsiteX2586" fmla="*/ 1252675 w 2597641"/>
              <a:gd name="connsiteY2586" fmla="*/ 880350 h 896571"/>
              <a:gd name="connsiteX2587" fmla="*/ 1250530 w 2597641"/>
              <a:gd name="connsiteY2587" fmla="*/ 885814 h 896571"/>
              <a:gd name="connsiteX2588" fmla="*/ 1250083 w 2597641"/>
              <a:gd name="connsiteY2588" fmla="*/ 884978 h 896571"/>
              <a:gd name="connsiteX2589" fmla="*/ 1243930 w 2597641"/>
              <a:gd name="connsiteY2589" fmla="*/ 887581 h 896571"/>
              <a:gd name="connsiteX2590" fmla="*/ 1248117 w 2597641"/>
              <a:gd name="connsiteY2590" fmla="*/ 894425 h 896571"/>
              <a:gd name="connsiteX2591" fmla="*/ 1238836 w 2597641"/>
              <a:gd name="connsiteY2591" fmla="*/ 896571 h 896571"/>
              <a:gd name="connsiteX2592" fmla="*/ 1231329 w 2597641"/>
              <a:gd name="connsiteY2592" fmla="*/ 896571 h 896571"/>
              <a:gd name="connsiteX2593" fmla="*/ 1229671 w 2597641"/>
              <a:gd name="connsiteY2593" fmla="*/ 893483 h 896571"/>
              <a:gd name="connsiteX2594" fmla="*/ 1222255 w 2597641"/>
              <a:gd name="connsiteY2594" fmla="*/ 895198 h 896571"/>
              <a:gd name="connsiteX2595" fmla="*/ 1223584 w 2597641"/>
              <a:gd name="connsiteY2595" fmla="*/ 889682 h 896571"/>
              <a:gd name="connsiteX2596" fmla="*/ 1217496 w 2597641"/>
              <a:gd name="connsiteY2596" fmla="*/ 885881 h 896571"/>
              <a:gd name="connsiteX2597" fmla="*/ 1222054 w 2597641"/>
              <a:gd name="connsiteY2597" fmla="*/ 871807 h 896571"/>
              <a:gd name="connsiteX2598" fmla="*/ 1231756 w 2597641"/>
              <a:gd name="connsiteY2598" fmla="*/ 879980 h 896571"/>
              <a:gd name="connsiteX2599" fmla="*/ 1236129 w 2597641"/>
              <a:gd name="connsiteY2599" fmla="*/ 876364 h 896571"/>
              <a:gd name="connsiteX2600" fmla="*/ 1236700 w 2597641"/>
              <a:gd name="connsiteY2600" fmla="*/ 878836 h 896571"/>
              <a:gd name="connsiteX2601" fmla="*/ 1244115 w 2597641"/>
              <a:gd name="connsiteY2601" fmla="*/ 877121 h 896571"/>
              <a:gd name="connsiteX2602" fmla="*/ 1242972 w 2597641"/>
              <a:gd name="connsiteY2602" fmla="*/ 872178 h 896571"/>
              <a:gd name="connsiteX2603" fmla="*/ 1235557 w 2597641"/>
              <a:gd name="connsiteY2603" fmla="*/ 873892 h 896571"/>
              <a:gd name="connsiteX2604" fmla="*/ 1234985 w 2597641"/>
              <a:gd name="connsiteY2604" fmla="*/ 871420 h 896571"/>
              <a:gd name="connsiteX2605" fmla="*/ 1246201 w 2597641"/>
              <a:gd name="connsiteY2605" fmla="*/ 863619 h 896571"/>
              <a:gd name="connsiteX2606" fmla="*/ 1246773 w 2597641"/>
              <a:gd name="connsiteY2606" fmla="*/ 866090 h 896571"/>
              <a:gd name="connsiteX2607" fmla="*/ 1250573 w 2597641"/>
              <a:gd name="connsiteY2607" fmla="*/ 860004 h 896571"/>
              <a:gd name="connsiteX2608" fmla="*/ 1245058 w 2597641"/>
              <a:gd name="connsiteY2608" fmla="*/ 858675 h 896571"/>
              <a:gd name="connsiteX2609" fmla="*/ 1246201 w 2597641"/>
              <a:gd name="connsiteY2609" fmla="*/ 863619 h 896571"/>
              <a:gd name="connsiteX2610" fmla="*/ 1243158 w 2597641"/>
              <a:gd name="connsiteY2610" fmla="*/ 861719 h 896571"/>
              <a:gd name="connsiteX2611" fmla="*/ 1240114 w 2597641"/>
              <a:gd name="connsiteY2611" fmla="*/ 859819 h 896571"/>
              <a:gd name="connsiteX2612" fmla="*/ 1240871 w 2597641"/>
              <a:gd name="connsiteY2612" fmla="*/ 851831 h 896571"/>
              <a:gd name="connsiteX2613" fmla="*/ 1224140 w 2597641"/>
              <a:gd name="connsiteY2613" fmla="*/ 858304 h 896571"/>
              <a:gd name="connsiteX2614" fmla="*/ 1226226 w 2597641"/>
              <a:gd name="connsiteY2614" fmla="*/ 844801 h 896571"/>
              <a:gd name="connsiteX2615" fmla="*/ 1218810 w 2597641"/>
              <a:gd name="connsiteY2615" fmla="*/ 846516 h 896571"/>
              <a:gd name="connsiteX2616" fmla="*/ 1227739 w 2597641"/>
              <a:gd name="connsiteY2616" fmla="*/ 828827 h 896571"/>
              <a:gd name="connsiteX2617" fmla="*/ 1237627 w 2597641"/>
              <a:gd name="connsiteY2617" fmla="*/ 826541 h 896571"/>
              <a:gd name="connsiteX2618" fmla="*/ 1232296 w 2597641"/>
              <a:gd name="connsiteY2618" fmla="*/ 814753 h 896571"/>
              <a:gd name="connsiteX2619" fmla="*/ 1239712 w 2597641"/>
              <a:gd name="connsiteY2619" fmla="*/ 813038 h 896571"/>
              <a:gd name="connsiteX2620" fmla="*/ 1231339 w 2597641"/>
              <a:gd name="connsiteY2620" fmla="*/ 799350 h 896571"/>
              <a:gd name="connsiteX2621" fmla="*/ 1232667 w 2597641"/>
              <a:gd name="connsiteY2621" fmla="*/ 793835 h 896571"/>
              <a:gd name="connsiteX2622" fmla="*/ 1226008 w 2597641"/>
              <a:gd name="connsiteY2622" fmla="*/ 787562 h 896571"/>
              <a:gd name="connsiteX2623" fmla="*/ 1227909 w 2597641"/>
              <a:gd name="connsiteY2623" fmla="*/ 784518 h 896571"/>
              <a:gd name="connsiteX2624" fmla="*/ 1235896 w 2597641"/>
              <a:gd name="connsiteY2624" fmla="*/ 785275 h 896571"/>
              <a:gd name="connsiteX2625" fmla="*/ 1242555 w 2597641"/>
              <a:gd name="connsiteY2625" fmla="*/ 791548 h 896571"/>
              <a:gd name="connsiteX2626" fmla="*/ 1240268 w 2597641"/>
              <a:gd name="connsiteY2626" fmla="*/ 781660 h 896571"/>
              <a:gd name="connsiteX2627" fmla="*/ 1247683 w 2597641"/>
              <a:gd name="connsiteY2627" fmla="*/ 779945 h 896571"/>
              <a:gd name="connsiteX2628" fmla="*/ 1242925 w 2597641"/>
              <a:gd name="connsiteY2628" fmla="*/ 770630 h 896571"/>
              <a:gd name="connsiteX2629" fmla="*/ 1246726 w 2597641"/>
              <a:gd name="connsiteY2629" fmla="*/ 764543 h 896571"/>
              <a:gd name="connsiteX2630" fmla="*/ 1243110 w 2597641"/>
              <a:gd name="connsiteY2630" fmla="*/ 760171 h 896571"/>
              <a:gd name="connsiteX2631" fmla="*/ 1235510 w 2597641"/>
              <a:gd name="connsiteY2631" fmla="*/ 772345 h 896571"/>
              <a:gd name="connsiteX2632" fmla="*/ 1230180 w 2597641"/>
              <a:gd name="connsiteY2632" fmla="*/ 760557 h 896571"/>
              <a:gd name="connsiteX2633" fmla="*/ 1248811 w 2597641"/>
              <a:gd name="connsiteY2633" fmla="*/ 751040 h 896571"/>
              <a:gd name="connsiteX2634" fmla="*/ 1245382 w 2597641"/>
              <a:gd name="connsiteY2634" fmla="*/ 736209 h 896571"/>
              <a:gd name="connsiteX2635" fmla="*/ 1233980 w 2597641"/>
              <a:gd name="connsiteY2635" fmla="*/ 754469 h 896571"/>
              <a:gd name="connsiteX2636" fmla="*/ 1226564 w 2597641"/>
              <a:gd name="connsiteY2636" fmla="*/ 756184 h 896571"/>
              <a:gd name="connsiteX2637" fmla="*/ 1224850 w 2597641"/>
              <a:gd name="connsiteY2637" fmla="*/ 748769 h 896571"/>
              <a:gd name="connsiteX2638" fmla="*/ 1220663 w 2597641"/>
              <a:gd name="connsiteY2638" fmla="*/ 741925 h 896571"/>
              <a:gd name="connsiteX2639" fmla="*/ 1225035 w 2597641"/>
              <a:gd name="connsiteY2639" fmla="*/ 738310 h 896571"/>
              <a:gd name="connsiteX2640" fmla="*/ 1220276 w 2597641"/>
              <a:gd name="connsiteY2640" fmla="*/ 728994 h 896571"/>
              <a:gd name="connsiteX2641" fmla="*/ 1230551 w 2597641"/>
              <a:gd name="connsiteY2641" fmla="*/ 739639 h 896571"/>
              <a:gd name="connsiteX2642" fmla="*/ 1241766 w 2597641"/>
              <a:gd name="connsiteY2642" fmla="*/ 731837 h 896571"/>
              <a:gd name="connsiteX2643" fmla="*/ 1231879 w 2597641"/>
              <a:gd name="connsiteY2643" fmla="*/ 734123 h 896571"/>
              <a:gd name="connsiteX2644" fmla="*/ 1231492 w 2597641"/>
              <a:gd name="connsiteY2644" fmla="*/ 721192 h 896571"/>
              <a:gd name="connsiteX2645" fmla="*/ 1235478 w 2597641"/>
              <a:gd name="connsiteY2645" fmla="*/ 704646 h 896571"/>
              <a:gd name="connsiteX2646" fmla="*/ 1224632 w 2597641"/>
              <a:gd name="connsiteY2646" fmla="*/ 691529 h 896571"/>
              <a:gd name="connsiteX2647" fmla="*/ 1233949 w 2597641"/>
              <a:gd name="connsiteY2647" fmla="*/ 686771 h 896571"/>
              <a:gd name="connsiteX2648" fmla="*/ 1238321 w 2597641"/>
              <a:gd name="connsiteY2648" fmla="*/ 683156 h 896571"/>
              <a:gd name="connsiteX2649" fmla="*/ 1242693 w 2597641"/>
              <a:gd name="connsiteY2649" fmla="*/ 679541 h 896571"/>
              <a:gd name="connsiteX2650" fmla="*/ 1236034 w 2597641"/>
              <a:gd name="connsiteY2650" fmla="*/ 673268 h 896571"/>
              <a:gd name="connsiteX2651" fmla="*/ 1224246 w 2597641"/>
              <a:gd name="connsiteY2651" fmla="*/ 678599 h 896571"/>
              <a:gd name="connsiteX2652" fmla="*/ 1223860 w 2597641"/>
              <a:gd name="connsiteY2652" fmla="*/ 665667 h 896571"/>
              <a:gd name="connsiteX2653" fmla="*/ 1233748 w 2597641"/>
              <a:gd name="connsiteY2653" fmla="*/ 663380 h 896571"/>
              <a:gd name="connsiteX2654" fmla="*/ 1234320 w 2597641"/>
              <a:gd name="connsiteY2654" fmla="*/ 665852 h 896571"/>
              <a:gd name="connsiteX2655" fmla="*/ 1237549 w 2597641"/>
              <a:gd name="connsiteY2655" fmla="*/ 657294 h 896571"/>
              <a:gd name="connsiteX2656" fmla="*/ 1232605 w 2597641"/>
              <a:gd name="connsiteY2656" fmla="*/ 658437 h 896571"/>
              <a:gd name="connsiteX2657" fmla="*/ 1233748 w 2597641"/>
              <a:gd name="connsiteY2657" fmla="*/ 663380 h 896571"/>
              <a:gd name="connsiteX2658" fmla="*/ 1224617 w 2597641"/>
              <a:gd name="connsiteY2658" fmla="*/ 657680 h 896571"/>
              <a:gd name="connsiteX2659" fmla="*/ 1225374 w 2597641"/>
              <a:gd name="connsiteY2659" fmla="*/ 649693 h 896571"/>
              <a:gd name="connsiteX2660" fmla="*/ 1217958 w 2597641"/>
              <a:gd name="connsiteY2660" fmla="*/ 651408 h 896571"/>
              <a:gd name="connsiteX2661" fmla="*/ 1226703 w 2597641"/>
              <a:gd name="connsiteY2661" fmla="*/ 644177 h 896571"/>
              <a:gd name="connsiteX2662" fmla="*/ 1228031 w 2597641"/>
              <a:gd name="connsiteY2662" fmla="*/ 638662 h 896571"/>
              <a:gd name="connsiteX2663" fmla="*/ 1232975 w 2597641"/>
              <a:gd name="connsiteY2663" fmla="*/ 637518 h 896571"/>
              <a:gd name="connsiteX2664" fmla="*/ 1241147 w 2597641"/>
              <a:gd name="connsiteY2664" fmla="*/ 627816 h 896571"/>
              <a:gd name="connsiteX2665" fmla="*/ 1248950 w 2597641"/>
              <a:gd name="connsiteY2665" fmla="*/ 639033 h 896571"/>
              <a:gd name="connsiteX2666" fmla="*/ 1252936 w 2597641"/>
              <a:gd name="connsiteY2666" fmla="*/ 622487 h 896571"/>
              <a:gd name="connsiteX2667" fmla="*/ 1249892 w 2597641"/>
              <a:gd name="connsiteY2667" fmla="*/ 620586 h 896571"/>
              <a:gd name="connsiteX2668" fmla="*/ 1233918 w 2597641"/>
              <a:gd name="connsiteY2668" fmla="*/ 619072 h 896571"/>
              <a:gd name="connsiteX2669" fmla="*/ 1235817 w 2597641"/>
              <a:gd name="connsiteY2669" fmla="*/ 616029 h 896571"/>
              <a:gd name="connsiteX2670" fmla="*/ 1234674 w 2597641"/>
              <a:gd name="connsiteY2670" fmla="*/ 611085 h 896571"/>
              <a:gd name="connsiteX2671" fmla="*/ 1238702 w 2597641"/>
              <a:gd name="connsiteY2671" fmla="*/ 608974 h 896571"/>
              <a:gd name="connsiteX2672" fmla="*/ 1239324 w 2597641"/>
              <a:gd name="connsiteY2672" fmla="*/ 610209 h 896571"/>
              <a:gd name="connsiteX2673" fmla="*/ 1239273 w 2597641"/>
              <a:gd name="connsiteY2673" fmla="*/ 610388 h 896571"/>
              <a:gd name="connsiteX2674" fmla="*/ 1239380 w 2597641"/>
              <a:gd name="connsiteY2674" fmla="*/ 610322 h 896571"/>
              <a:gd name="connsiteX2675" fmla="*/ 1239324 w 2597641"/>
              <a:gd name="connsiteY2675" fmla="*/ 610209 h 896571"/>
              <a:gd name="connsiteX2676" fmla="*/ 1240947 w 2597641"/>
              <a:gd name="connsiteY2676" fmla="*/ 604426 h 896571"/>
              <a:gd name="connsiteX2677" fmla="*/ 1233531 w 2597641"/>
              <a:gd name="connsiteY2677" fmla="*/ 606141 h 896571"/>
              <a:gd name="connsiteX2678" fmla="*/ 1231816 w 2597641"/>
              <a:gd name="connsiteY2678" fmla="*/ 598726 h 896571"/>
              <a:gd name="connsiteX2679" fmla="*/ 1239232 w 2597641"/>
              <a:gd name="connsiteY2679" fmla="*/ 597011 h 896571"/>
              <a:gd name="connsiteX2680" fmla="*/ 1230101 w 2597641"/>
              <a:gd name="connsiteY2680" fmla="*/ 591310 h 896571"/>
              <a:gd name="connsiteX2681" fmla="*/ 1236945 w 2597641"/>
              <a:gd name="connsiteY2681" fmla="*/ 587123 h 896571"/>
              <a:gd name="connsiteX2682" fmla="*/ 1233330 w 2597641"/>
              <a:gd name="connsiteY2682" fmla="*/ 582751 h 896571"/>
              <a:gd name="connsiteX2683" fmla="*/ 1237702 w 2597641"/>
              <a:gd name="connsiteY2683" fmla="*/ 579136 h 896571"/>
              <a:gd name="connsiteX2684" fmla="*/ 1234087 w 2597641"/>
              <a:gd name="connsiteY2684" fmla="*/ 574764 h 896571"/>
              <a:gd name="connsiteX2685" fmla="*/ 1239788 w 2597641"/>
              <a:gd name="connsiteY2685" fmla="*/ 565634 h 896571"/>
              <a:gd name="connsiteX2686" fmla="*/ 1238645 w 2597641"/>
              <a:gd name="connsiteY2686" fmla="*/ 560690 h 896571"/>
              <a:gd name="connsiteX2687" fmla="*/ 1236930 w 2597641"/>
              <a:gd name="connsiteY2687" fmla="*/ 553274 h 896571"/>
              <a:gd name="connsiteX2688" fmla="*/ 1254804 w 2597641"/>
              <a:gd name="connsiteY2688" fmla="*/ 551744 h 896571"/>
              <a:gd name="connsiteX2689" fmla="*/ 1259933 w 2597641"/>
              <a:gd name="connsiteY2689" fmla="*/ 540142 h 896571"/>
              <a:gd name="connsiteX2690" fmla="*/ 1247002 w 2597641"/>
              <a:gd name="connsiteY2690" fmla="*/ 540528 h 896571"/>
              <a:gd name="connsiteX2691" fmla="*/ 1248516 w 2597641"/>
              <a:gd name="connsiteY2691" fmla="*/ 524554 h 896571"/>
              <a:gd name="connsiteX2692" fmla="*/ 1263162 w 2597641"/>
              <a:gd name="connsiteY2692" fmla="*/ 531583 h 896571"/>
              <a:gd name="connsiteX2693" fmla="*/ 1267349 w 2597641"/>
              <a:gd name="connsiteY2693" fmla="*/ 538427 h 896571"/>
              <a:gd name="connsiteX2694" fmla="*/ 1271907 w 2597641"/>
              <a:gd name="connsiteY2694" fmla="*/ 524353 h 896571"/>
              <a:gd name="connsiteX2695" fmla="*/ 1267148 w 2597641"/>
              <a:gd name="connsiteY2695" fmla="*/ 515037 h 896571"/>
              <a:gd name="connsiteX2696" fmla="*/ 1272092 w 2597641"/>
              <a:gd name="connsiteY2696" fmla="*/ 513893 h 896571"/>
              <a:gd name="connsiteX2697" fmla="*/ 1270948 w 2597641"/>
              <a:gd name="connsiteY2697" fmla="*/ 508949 h 896571"/>
              <a:gd name="connsiteX2698" fmla="*/ 1275892 w 2597641"/>
              <a:gd name="connsiteY2698" fmla="*/ 507806 h 896571"/>
              <a:gd name="connsiteX2699" fmla="*/ 1274749 w 2597641"/>
              <a:gd name="connsiteY2699" fmla="*/ 502862 h 896571"/>
              <a:gd name="connsiteX2700" fmla="*/ 1279693 w 2597641"/>
              <a:gd name="connsiteY2700" fmla="*/ 501719 h 896571"/>
              <a:gd name="connsiteX2701" fmla="*/ 1278550 w 2597641"/>
              <a:gd name="connsiteY2701" fmla="*/ 496776 h 896571"/>
              <a:gd name="connsiteX2702" fmla="*/ 1287680 w 2597641"/>
              <a:gd name="connsiteY2702" fmla="*/ 502476 h 896571"/>
              <a:gd name="connsiteX2703" fmla="*/ 1299468 w 2597641"/>
              <a:gd name="connsiteY2703" fmla="*/ 497146 h 896571"/>
              <a:gd name="connsiteX2704" fmla="*/ 1298139 w 2597641"/>
              <a:gd name="connsiteY2704" fmla="*/ 502661 h 896571"/>
              <a:gd name="connsiteX2705" fmla="*/ 1306698 w 2597641"/>
              <a:gd name="connsiteY2705" fmla="*/ 505890 h 896571"/>
              <a:gd name="connsiteX2706" fmla="*/ 1306698 w 2597641"/>
              <a:gd name="connsiteY2706" fmla="*/ 505884 h 896571"/>
              <a:gd name="connsiteX2707" fmla="*/ 1306313 w 2597641"/>
              <a:gd name="connsiteY2707" fmla="*/ 492959 h 896571"/>
              <a:gd name="connsiteX2708" fmla="*/ 1311256 w 2597641"/>
              <a:gd name="connsiteY2708" fmla="*/ 491815 h 896571"/>
              <a:gd name="connsiteX2709" fmla="*/ 1314114 w 2597641"/>
              <a:gd name="connsiteY2709" fmla="*/ 504175 h 896571"/>
              <a:gd name="connsiteX2710" fmla="*/ 1307316 w 2597641"/>
              <a:gd name="connsiteY2710" fmla="*/ 505748 h 896571"/>
              <a:gd name="connsiteX2711" fmla="*/ 1307270 w 2597641"/>
              <a:gd name="connsiteY2711" fmla="*/ 508362 h 896571"/>
              <a:gd name="connsiteX2712" fmla="*/ 1330475 w 2597641"/>
              <a:gd name="connsiteY2712" fmla="*/ 518620 h 896571"/>
              <a:gd name="connsiteX2713" fmla="*/ 1338647 w 2597641"/>
              <a:gd name="connsiteY2713" fmla="*/ 508919 h 896571"/>
              <a:gd name="connsiteX2714" fmla="*/ 1331988 w 2597641"/>
              <a:gd name="connsiteY2714" fmla="*/ 502646 h 896571"/>
              <a:gd name="connsiteX2715" fmla="*/ 1334275 w 2597641"/>
              <a:gd name="connsiteY2715" fmla="*/ 512534 h 896571"/>
              <a:gd name="connsiteX2716" fmla="*/ 1327617 w 2597641"/>
              <a:gd name="connsiteY2716" fmla="*/ 506261 h 896571"/>
              <a:gd name="connsiteX2717" fmla="*/ 1328945 w 2597641"/>
              <a:gd name="connsiteY2717" fmla="*/ 500746 h 896571"/>
              <a:gd name="connsiteX2718" fmla="*/ 1327801 w 2597641"/>
              <a:gd name="connsiteY2718" fmla="*/ 495802 h 896571"/>
              <a:gd name="connsiteX2719" fmla="*/ 1334074 w 2597641"/>
              <a:gd name="connsiteY2719" fmla="*/ 489143 h 896571"/>
              <a:gd name="connsiteX2720" fmla="*/ 1339589 w 2597641"/>
              <a:gd name="connsiteY2720" fmla="*/ 490472 h 896571"/>
              <a:gd name="connsiteX2721" fmla="*/ 1336360 w 2597641"/>
              <a:gd name="connsiteY2721" fmla="*/ 499031 h 896571"/>
              <a:gd name="connsiteX2722" fmla="*/ 1343019 w 2597641"/>
              <a:gd name="connsiteY2722" fmla="*/ 505303 h 896571"/>
              <a:gd name="connsiteX2723" fmla="*/ 1354807 w 2597641"/>
              <a:gd name="connsiteY2723" fmla="*/ 499973 h 896571"/>
              <a:gd name="connsiteX2724" fmla="*/ 1348148 w 2597641"/>
              <a:gd name="connsiteY2724" fmla="*/ 493700 h 896571"/>
              <a:gd name="connsiteX2725" fmla="*/ 1352521 w 2597641"/>
              <a:gd name="connsiteY2725" fmla="*/ 490085 h 896571"/>
              <a:gd name="connsiteX2726" fmla="*/ 1343390 w 2597641"/>
              <a:gd name="connsiteY2726" fmla="*/ 484384 h 896571"/>
              <a:gd name="connsiteX2727" fmla="*/ 1353278 w 2597641"/>
              <a:gd name="connsiteY2727" fmla="*/ 482098 h 896571"/>
              <a:gd name="connsiteX2728" fmla="*/ 1344147 w 2597641"/>
              <a:gd name="connsiteY2728" fmla="*/ 476398 h 896571"/>
              <a:gd name="connsiteX2729" fmla="*/ 1350991 w 2597641"/>
              <a:gd name="connsiteY2729" fmla="*/ 472211 h 896571"/>
              <a:gd name="connsiteX2730" fmla="*/ 1355363 w 2597641"/>
              <a:gd name="connsiteY2730" fmla="*/ 468596 h 896571"/>
              <a:gd name="connsiteX2731" fmla="*/ 1356120 w 2597641"/>
              <a:gd name="connsiteY2731" fmla="*/ 460608 h 896571"/>
              <a:gd name="connsiteX2732" fmla="*/ 1356691 w 2597641"/>
              <a:gd name="connsiteY2732" fmla="*/ 463080 h 896571"/>
              <a:gd name="connsiteX2733" fmla="*/ 1364107 w 2597641"/>
              <a:gd name="connsiteY2733" fmla="*/ 461365 h 896571"/>
              <a:gd name="connsiteX2734" fmla="*/ 1362392 w 2597641"/>
              <a:gd name="connsiteY2734" fmla="*/ 453949 h 896571"/>
              <a:gd name="connsiteX2735" fmla="*/ 1356120 w 2597641"/>
              <a:gd name="connsiteY2735" fmla="*/ 460608 h 896571"/>
              <a:gd name="connsiteX2736" fmla="*/ 1342988 w 2597641"/>
              <a:gd name="connsiteY2736" fmla="*/ 437604 h 896571"/>
              <a:gd name="connsiteX2737" fmla="*/ 1358206 w 2597641"/>
              <a:gd name="connsiteY2737" fmla="*/ 447106 h 896571"/>
              <a:gd name="connsiteX2738" fmla="*/ 1363149 w 2597641"/>
              <a:gd name="connsiteY2738" fmla="*/ 445963 h 896571"/>
              <a:gd name="connsiteX2739" fmla="*/ 1362006 w 2597641"/>
              <a:gd name="connsiteY2739" fmla="*/ 441019 h 896571"/>
              <a:gd name="connsiteX2740" fmla="*/ 1366950 w 2597641"/>
              <a:gd name="connsiteY2740" fmla="*/ 439875 h 896571"/>
              <a:gd name="connsiteX2741" fmla="*/ 1356676 w 2597641"/>
              <a:gd name="connsiteY2741" fmla="*/ 429231 h 896571"/>
              <a:gd name="connsiteX2742" fmla="*/ 1365606 w 2597641"/>
              <a:gd name="connsiteY2742" fmla="*/ 411541 h 896571"/>
              <a:gd name="connsiteX2743" fmla="*/ 1373021 w 2597641"/>
              <a:gd name="connsiteY2743" fmla="*/ 409827 h 896571"/>
              <a:gd name="connsiteX2744" fmla="*/ 1384052 w 2597641"/>
              <a:gd name="connsiteY2744" fmla="*/ 412484 h 896571"/>
              <a:gd name="connsiteX2745" fmla="*/ 1388424 w 2597641"/>
              <a:gd name="connsiteY2745" fmla="*/ 408869 h 896571"/>
              <a:gd name="connsiteX2746" fmla="*/ 1389568 w 2597641"/>
              <a:gd name="connsiteY2746" fmla="*/ 413813 h 896571"/>
              <a:gd name="connsiteX2747" fmla="*/ 1397555 w 2597641"/>
              <a:gd name="connsiteY2747" fmla="*/ 414569 h 896571"/>
              <a:gd name="connsiteX2748" fmla="*/ 1399455 w 2597641"/>
              <a:gd name="connsiteY2748" fmla="*/ 411526 h 896571"/>
              <a:gd name="connsiteX2749" fmla="*/ 1391468 w 2597641"/>
              <a:gd name="connsiteY2749" fmla="*/ 410769 h 896571"/>
              <a:gd name="connsiteX2750" fmla="*/ 1388424 w 2597641"/>
              <a:gd name="connsiteY2750" fmla="*/ 408869 h 896571"/>
              <a:gd name="connsiteX2751" fmla="*/ 1372635 w 2597641"/>
              <a:gd name="connsiteY2751" fmla="*/ 396895 h 896571"/>
              <a:gd name="connsiteX2752" fmla="*/ 1372820 w 2597641"/>
              <a:gd name="connsiteY2752" fmla="*/ 386437 h 896571"/>
              <a:gd name="connsiteX2753" fmla="*/ 1361033 w 2597641"/>
              <a:gd name="connsiteY2753" fmla="*/ 391766 h 896571"/>
              <a:gd name="connsiteX2754" fmla="*/ 1357989 w 2597641"/>
              <a:gd name="connsiteY2754" fmla="*/ 389866 h 896571"/>
              <a:gd name="connsiteX2755" fmla="*/ 1358561 w 2597641"/>
              <a:gd name="connsiteY2755" fmla="*/ 392337 h 896571"/>
              <a:gd name="connsiteX2756" fmla="*/ 1343729 w 2597641"/>
              <a:gd name="connsiteY2756" fmla="*/ 395767 h 896571"/>
              <a:gd name="connsiteX2757" fmla="*/ 1345243 w 2597641"/>
              <a:gd name="connsiteY2757" fmla="*/ 379793 h 896571"/>
              <a:gd name="connsiteX2758" fmla="*/ 1352659 w 2597641"/>
              <a:gd name="connsiteY2758" fmla="*/ 378078 h 896571"/>
              <a:gd name="connsiteX2759" fmla="*/ 1357019 w 2597641"/>
              <a:gd name="connsiteY2759" fmla="*/ 381098 h 896571"/>
              <a:gd name="connsiteX2760" fmla="*/ 1359890 w 2597641"/>
              <a:gd name="connsiteY2760" fmla="*/ 386823 h 896571"/>
              <a:gd name="connsiteX2761" fmla="*/ 1364261 w 2597641"/>
              <a:gd name="connsiteY2761" fmla="*/ 383208 h 896571"/>
              <a:gd name="connsiteX2762" fmla="*/ 1372248 w 2597641"/>
              <a:gd name="connsiteY2762" fmla="*/ 383965 h 896571"/>
              <a:gd name="connsiteX2763" fmla="*/ 1377378 w 2597641"/>
              <a:gd name="connsiteY2763" fmla="*/ 372362 h 896571"/>
              <a:gd name="connsiteX2764" fmla="*/ 1371862 w 2597641"/>
              <a:gd name="connsiteY2764" fmla="*/ 371033 h 896571"/>
              <a:gd name="connsiteX2765" fmla="*/ 1378706 w 2597641"/>
              <a:gd name="connsiteY2765" fmla="*/ 366846 h 896571"/>
              <a:gd name="connsiteX2766" fmla="*/ 1389737 w 2597641"/>
              <a:gd name="connsiteY2766" fmla="*/ 369504 h 896571"/>
              <a:gd name="connsiteX2767" fmla="*/ 1390494 w 2597641"/>
              <a:gd name="connsiteY2767" fmla="*/ 361516 h 896571"/>
              <a:gd name="connsiteX2768" fmla="*/ 1410269 w 2597641"/>
              <a:gd name="connsiteY2768" fmla="*/ 356943 h 896571"/>
              <a:gd name="connsiteX2769" fmla="*/ 1415600 w 2597641"/>
              <a:gd name="connsiteY2769" fmla="*/ 368731 h 896571"/>
              <a:gd name="connsiteX2770" fmla="*/ 1418256 w 2597641"/>
              <a:gd name="connsiteY2770" fmla="*/ 357700 h 896571"/>
              <a:gd name="connsiteX2771" fmla="*/ 1430616 w 2597641"/>
              <a:gd name="connsiteY2771" fmla="*/ 354842 h 896571"/>
              <a:gd name="connsiteX2772" fmla="*/ 1434231 w 2597641"/>
              <a:gd name="connsiteY2772" fmla="*/ 359214 h 896571"/>
              <a:gd name="connsiteX2773" fmla="*/ 1443362 w 2597641"/>
              <a:gd name="connsiteY2773" fmla="*/ 364915 h 896571"/>
              <a:gd name="connsiteX2774" fmla="*/ 1450777 w 2597641"/>
              <a:gd name="connsiteY2774" fmla="*/ 363200 h 896571"/>
              <a:gd name="connsiteX2775" fmla="*/ 1458949 w 2597641"/>
              <a:gd name="connsiteY2775" fmla="*/ 353498 h 896571"/>
              <a:gd name="connsiteX2776" fmla="*/ 1460092 w 2597641"/>
              <a:gd name="connsiteY2776" fmla="*/ 358442 h 896571"/>
              <a:gd name="connsiteX2777" fmla="*/ 1470552 w 2597641"/>
              <a:gd name="connsiteY2777" fmla="*/ 358627 h 896571"/>
              <a:gd name="connsiteX2778" fmla="*/ 1469594 w 2597641"/>
              <a:gd name="connsiteY2778" fmla="*/ 343224 h 896571"/>
              <a:gd name="connsiteX2779" fmla="*/ 1481382 w 2597641"/>
              <a:gd name="connsiteY2779" fmla="*/ 337894 h 896571"/>
              <a:gd name="connsiteX2780" fmla="*/ 1487469 w 2597641"/>
              <a:gd name="connsiteY2780" fmla="*/ 341694 h 896571"/>
              <a:gd name="connsiteX2781" fmla="*/ 1494884 w 2597641"/>
              <a:gd name="connsiteY2781" fmla="*/ 339979 h 896571"/>
              <a:gd name="connsiteX2782" fmla="*/ 1501157 w 2597641"/>
              <a:gd name="connsiteY2782" fmla="*/ 333320 h 896571"/>
              <a:gd name="connsiteX2783" fmla="*/ 1501914 w 2597641"/>
              <a:gd name="connsiteY2783" fmla="*/ 325334 h 896571"/>
              <a:gd name="connsiteX2784" fmla="*/ 1505529 w 2597641"/>
              <a:gd name="connsiteY2784" fmla="*/ 329705 h 896571"/>
              <a:gd name="connsiteX2785" fmla="*/ 1510473 w 2597641"/>
              <a:gd name="connsiteY2785" fmla="*/ 328562 h 896571"/>
              <a:gd name="connsiteX2786" fmla="*/ 1515030 w 2597641"/>
              <a:gd name="connsiteY2786" fmla="*/ 314488 h 896571"/>
              <a:gd name="connsiteX2787" fmla="*/ 1522832 w 2597641"/>
              <a:gd name="connsiteY2787" fmla="*/ 325704 h 896571"/>
              <a:gd name="connsiteX2788" fmla="*/ 1529104 w 2597641"/>
              <a:gd name="connsiteY2788" fmla="*/ 319046 h 896571"/>
              <a:gd name="connsiteX2789" fmla="*/ 1531391 w 2597641"/>
              <a:gd name="connsiteY2789" fmla="*/ 328933 h 896571"/>
              <a:gd name="connsiteX2790" fmla="*/ 1537663 w 2597641"/>
              <a:gd name="connsiteY2790" fmla="*/ 322274 h 896571"/>
              <a:gd name="connsiteX2791" fmla="*/ 1535949 w 2597641"/>
              <a:gd name="connsiteY2791" fmla="*/ 314859 h 896571"/>
              <a:gd name="connsiteX2792" fmla="*/ 1554966 w 2597641"/>
              <a:gd name="connsiteY2792" fmla="*/ 318273 h 896571"/>
              <a:gd name="connsiteX2793" fmla="*/ 1553251 w 2597641"/>
              <a:gd name="connsiteY2793" fmla="*/ 310857 h 896571"/>
              <a:gd name="connsiteX2794" fmla="*/ 1563139 w 2597641"/>
              <a:gd name="connsiteY2794" fmla="*/ 308571 h 896571"/>
              <a:gd name="connsiteX2795" fmla="*/ 1559910 w 2597641"/>
              <a:gd name="connsiteY2795" fmla="*/ 317129 h 896571"/>
              <a:gd name="connsiteX2796" fmla="*/ 1578929 w 2597641"/>
              <a:gd name="connsiteY2796" fmla="*/ 320543 h 896571"/>
              <a:gd name="connsiteX2797" fmla="*/ 1574742 w 2597641"/>
              <a:gd name="connsiteY2797" fmla="*/ 313699 h 896571"/>
              <a:gd name="connsiteX2798" fmla="*/ 1574927 w 2597641"/>
              <a:gd name="connsiteY2798" fmla="*/ 303241 h 896571"/>
              <a:gd name="connsiteX2799" fmla="*/ 1557809 w 2597641"/>
              <a:gd name="connsiteY2799" fmla="*/ 296783 h 896571"/>
              <a:gd name="connsiteX2800" fmla="*/ 1559138 w 2597641"/>
              <a:gd name="connsiteY2800" fmla="*/ 291267 h 896571"/>
              <a:gd name="connsiteX2801" fmla="*/ 1576828 w 2597641"/>
              <a:gd name="connsiteY2801" fmla="*/ 300197 h 896571"/>
              <a:gd name="connsiteX2802" fmla="*/ 1578156 w 2597641"/>
              <a:gd name="connsiteY2802" fmla="*/ 294681 h 896571"/>
              <a:gd name="connsiteX2803" fmla="*/ 1573212 w 2597641"/>
              <a:gd name="connsiteY2803" fmla="*/ 295825 h 896571"/>
              <a:gd name="connsiteX2804" fmla="*/ 1572069 w 2597641"/>
              <a:gd name="connsiteY2804" fmla="*/ 290881 h 896571"/>
              <a:gd name="connsiteX2805" fmla="*/ 1579484 w 2597641"/>
              <a:gd name="connsiteY2805" fmla="*/ 289166 h 896571"/>
              <a:gd name="connsiteX2806" fmla="*/ 1588043 w 2597641"/>
              <a:gd name="connsiteY2806" fmla="*/ 292395 h 896571"/>
              <a:gd name="connsiteX2807" fmla="*/ 1595274 w 2597641"/>
              <a:gd name="connsiteY2807" fmla="*/ 301139 h 896571"/>
              <a:gd name="connsiteX2808" fmla="*/ 1603261 w 2597641"/>
              <a:gd name="connsiteY2808" fmla="*/ 301896 h 896571"/>
              <a:gd name="connsiteX2809" fmla="*/ 1613147 w 2597641"/>
              <a:gd name="connsiteY2809" fmla="*/ 299610 h 896571"/>
              <a:gd name="connsiteX2810" fmla="*/ 1611820 w 2597641"/>
              <a:gd name="connsiteY2810" fmla="*/ 305125 h 896571"/>
              <a:gd name="connsiteX2811" fmla="*/ 1624178 w 2597641"/>
              <a:gd name="connsiteY2811" fmla="*/ 302267 h 896571"/>
              <a:gd name="connsiteX2812" fmla="*/ 1618278 w 2597641"/>
              <a:gd name="connsiteY2812" fmla="*/ 288007 h 896571"/>
              <a:gd name="connsiteX2813" fmla="*/ 1612190 w 2597641"/>
              <a:gd name="connsiteY2813" fmla="*/ 284207 h 896571"/>
              <a:gd name="connsiteX2814" fmla="*/ 1612947 w 2597641"/>
              <a:gd name="connsiteY2814" fmla="*/ 276219 h 896571"/>
              <a:gd name="connsiteX2815" fmla="*/ 1568639 w 2597641"/>
              <a:gd name="connsiteY2815" fmla="*/ 276049 h 896571"/>
              <a:gd name="connsiteX2816" fmla="*/ 1569782 w 2597641"/>
              <a:gd name="connsiteY2816" fmla="*/ 280993 h 896571"/>
              <a:gd name="connsiteX2817" fmla="*/ 1562367 w 2597641"/>
              <a:gd name="connsiteY2817" fmla="*/ 282708 h 896571"/>
              <a:gd name="connsiteX2818" fmla="*/ 1852366 w 2597641"/>
              <a:gd name="connsiteY2818" fmla="*/ 275537 h 896571"/>
              <a:gd name="connsiteX2819" fmla="*/ 1854081 w 2597641"/>
              <a:gd name="connsiteY2819" fmla="*/ 282953 h 896571"/>
              <a:gd name="connsiteX2820" fmla="*/ 1849137 w 2597641"/>
              <a:gd name="connsiteY2820" fmla="*/ 284097 h 896571"/>
              <a:gd name="connsiteX2821" fmla="*/ 1076301 w 2597641"/>
              <a:gd name="connsiteY2821" fmla="*/ 275327 h 896571"/>
              <a:gd name="connsiteX2822" fmla="*/ 1082389 w 2597641"/>
              <a:gd name="connsiteY2822" fmla="*/ 279127 h 896571"/>
              <a:gd name="connsiteX2823" fmla="*/ 1078016 w 2597641"/>
              <a:gd name="connsiteY2823" fmla="*/ 282742 h 896571"/>
              <a:gd name="connsiteX2824" fmla="*/ 1074973 w 2597641"/>
              <a:gd name="connsiteY2824" fmla="*/ 280842 h 896571"/>
              <a:gd name="connsiteX2825" fmla="*/ 1833919 w 2597641"/>
              <a:gd name="connsiteY2825" fmla="*/ 274595 h 896571"/>
              <a:gd name="connsiteX2826" fmla="*/ 1835062 w 2597641"/>
              <a:gd name="connsiteY2826" fmla="*/ 279539 h 896571"/>
              <a:gd name="connsiteX2827" fmla="*/ 1840006 w 2597641"/>
              <a:gd name="connsiteY2827" fmla="*/ 278396 h 896571"/>
              <a:gd name="connsiteX2828" fmla="*/ 1839249 w 2597641"/>
              <a:gd name="connsiteY2828" fmla="*/ 286383 h 896571"/>
              <a:gd name="connsiteX2829" fmla="*/ 1828218 w 2597641"/>
              <a:gd name="connsiteY2829" fmla="*/ 283726 h 896571"/>
              <a:gd name="connsiteX2830" fmla="*/ 1713924 w 2597641"/>
              <a:gd name="connsiteY2830" fmla="*/ 273700 h 896571"/>
              <a:gd name="connsiteX2831" fmla="*/ 1716968 w 2597641"/>
              <a:gd name="connsiteY2831" fmla="*/ 275600 h 896571"/>
              <a:gd name="connsiteX2832" fmla="*/ 1715639 w 2597641"/>
              <a:gd name="connsiteY2832" fmla="*/ 281116 h 896571"/>
              <a:gd name="connsiteX2833" fmla="*/ 1722298 w 2597641"/>
              <a:gd name="connsiteY2833" fmla="*/ 287388 h 896571"/>
              <a:gd name="connsiteX2834" fmla="*/ 1717926 w 2597641"/>
              <a:gd name="connsiteY2834" fmla="*/ 291004 h 896571"/>
              <a:gd name="connsiteX2835" fmla="*/ 1713167 w 2597641"/>
              <a:gd name="connsiteY2835" fmla="*/ 281687 h 896571"/>
              <a:gd name="connsiteX2836" fmla="*/ 1713924 w 2597641"/>
              <a:gd name="connsiteY2836" fmla="*/ 273700 h 896571"/>
              <a:gd name="connsiteX2837" fmla="*/ 1765649 w 2597641"/>
              <a:gd name="connsiteY2837" fmla="*/ 272154 h 896571"/>
              <a:gd name="connsiteX2838" fmla="*/ 1770407 w 2597641"/>
              <a:gd name="connsiteY2838" fmla="*/ 281470 h 896571"/>
              <a:gd name="connsiteX2839" fmla="*/ 1761848 w 2597641"/>
              <a:gd name="connsiteY2839" fmla="*/ 278241 h 896571"/>
              <a:gd name="connsiteX2840" fmla="*/ 1784736 w 2597641"/>
              <a:gd name="connsiteY2840" fmla="*/ 271646 h 896571"/>
              <a:gd name="connsiteX2841" fmla="*/ 1789039 w 2597641"/>
              <a:gd name="connsiteY2841" fmla="*/ 271953 h 896571"/>
              <a:gd name="connsiteX2842" fmla="*/ 1783910 w 2597641"/>
              <a:gd name="connsiteY2842" fmla="*/ 283556 h 896571"/>
              <a:gd name="connsiteX2843" fmla="*/ 1778579 w 2597641"/>
              <a:gd name="connsiteY2843" fmla="*/ 271768 h 896571"/>
              <a:gd name="connsiteX2844" fmla="*/ 1784736 w 2597641"/>
              <a:gd name="connsiteY2844" fmla="*/ 271646 h 896571"/>
              <a:gd name="connsiteX2845" fmla="*/ 1747202 w 2597641"/>
              <a:gd name="connsiteY2845" fmla="*/ 271212 h 896571"/>
              <a:gd name="connsiteX2846" fmla="*/ 1753289 w 2597641"/>
              <a:gd name="connsiteY2846" fmla="*/ 275013 h 896571"/>
              <a:gd name="connsiteX2847" fmla="*/ 1748917 w 2597641"/>
              <a:gd name="connsiteY2847" fmla="*/ 278628 h 896571"/>
              <a:gd name="connsiteX2848" fmla="*/ 1595830 w 2597641"/>
              <a:gd name="connsiteY2848" fmla="*/ 269761 h 896571"/>
              <a:gd name="connsiteX2849" fmla="*/ 1604961 w 2597641"/>
              <a:gd name="connsiteY2849" fmla="*/ 275462 h 896571"/>
              <a:gd name="connsiteX2850" fmla="*/ 1601160 w 2597641"/>
              <a:gd name="connsiteY2850" fmla="*/ 281549 h 896571"/>
              <a:gd name="connsiteX2851" fmla="*/ 1345381 w 2597641"/>
              <a:gd name="connsiteY2851" fmla="*/ 267785 h 896571"/>
              <a:gd name="connsiteX2852" fmla="*/ 1349568 w 2597641"/>
              <a:gd name="connsiteY2852" fmla="*/ 274630 h 896571"/>
              <a:gd name="connsiteX2853" fmla="*/ 1345196 w 2597641"/>
              <a:gd name="connsiteY2853" fmla="*/ 278245 h 896571"/>
              <a:gd name="connsiteX2854" fmla="*/ 1334736 w 2597641"/>
              <a:gd name="connsiteY2854" fmla="*/ 278059 h 896571"/>
              <a:gd name="connsiteX2855" fmla="*/ 1345381 w 2597641"/>
              <a:gd name="connsiteY2855" fmla="*/ 267785 h 896571"/>
              <a:gd name="connsiteX2856" fmla="*/ 1631580 w 2597641"/>
              <a:gd name="connsiteY2856" fmla="*/ 266702 h 896571"/>
              <a:gd name="connsiteX2857" fmla="*/ 1635195 w 2597641"/>
              <a:gd name="connsiteY2857" fmla="*/ 271074 h 896571"/>
              <a:gd name="connsiteX2858" fmla="*/ 1633866 w 2597641"/>
              <a:gd name="connsiteY2858" fmla="*/ 276590 h 896571"/>
              <a:gd name="connsiteX2859" fmla="*/ 1627779 w 2597641"/>
              <a:gd name="connsiteY2859" fmla="*/ 272789 h 896571"/>
              <a:gd name="connsiteX2860" fmla="*/ 1717153 w 2597641"/>
              <a:gd name="connsiteY2860" fmla="*/ 265141 h 896571"/>
              <a:gd name="connsiteX2861" fmla="*/ 1718868 w 2597641"/>
              <a:gd name="connsiteY2861" fmla="*/ 272557 h 896571"/>
              <a:gd name="connsiteX2862" fmla="*/ 1713924 w 2597641"/>
              <a:gd name="connsiteY2862" fmla="*/ 273700 h 896571"/>
              <a:gd name="connsiteX2863" fmla="*/ 1703651 w 2597641"/>
              <a:gd name="connsiteY2863" fmla="*/ 263055 h 896571"/>
              <a:gd name="connsiteX2864" fmla="*/ 1698521 w 2597641"/>
              <a:gd name="connsiteY2864" fmla="*/ 274658 h 896571"/>
              <a:gd name="connsiteX2865" fmla="*/ 1696235 w 2597641"/>
              <a:gd name="connsiteY2865" fmla="*/ 264770 h 896571"/>
              <a:gd name="connsiteX2866" fmla="*/ 760812 w 2597641"/>
              <a:gd name="connsiteY2866" fmla="*/ 262351 h 896571"/>
              <a:gd name="connsiteX2867" fmla="*/ 762527 w 2597641"/>
              <a:gd name="connsiteY2867" fmla="*/ 269767 h 896571"/>
              <a:gd name="connsiteX2868" fmla="*/ 755111 w 2597641"/>
              <a:gd name="connsiteY2868" fmla="*/ 271482 h 896571"/>
              <a:gd name="connsiteX2869" fmla="*/ 753396 w 2597641"/>
              <a:gd name="connsiteY2869" fmla="*/ 264066 h 896571"/>
              <a:gd name="connsiteX2870" fmla="*/ 760812 w 2597641"/>
              <a:gd name="connsiteY2870" fmla="*/ 262351 h 896571"/>
              <a:gd name="connsiteX2871" fmla="*/ 1138284 w 2597641"/>
              <a:gd name="connsiteY2871" fmla="*/ 250576 h 896571"/>
              <a:gd name="connsiteX2872" fmla="*/ 1139999 w 2597641"/>
              <a:gd name="connsiteY2872" fmla="*/ 257992 h 896571"/>
              <a:gd name="connsiteX2873" fmla="*/ 1133912 w 2597641"/>
              <a:gd name="connsiteY2873" fmla="*/ 254191 h 896571"/>
              <a:gd name="connsiteX2874" fmla="*/ 1476206 w 2597641"/>
              <a:gd name="connsiteY2874" fmla="*/ 247948 h 896571"/>
              <a:gd name="connsiteX2875" fmla="*/ 1471077 w 2597641"/>
              <a:gd name="connsiteY2875" fmla="*/ 259551 h 896571"/>
              <a:gd name="connsiteX2876" fmla="*/ 1468790 w 2597641"/>
              <a:gd name="connsiteY2876" fmla="*/ 249663 h 896571"/>
              <a:gd name="connsiteX2877" fmla="*/ 1735970 w 2597641"/>
              <a:gd name="connsiteY2877" fmla="*/ 245165 h 896571"/>
              <a:gd name="connsiteX2878" fmla="*/ 1740543 w 2597641"/>
              <a:gd name="connsiteY2878" fmla="*/ 264941 h 896571"/>
              <a:gd name="connsiteX2879" fmla="*/ 1738071 w 2597641"/>
              <a:gd name="connsiteY2879" fmla="*/ 265512 h 896571"/>
              <a:gd name="connsiteX2880" fmla="*/ 1729697 w 2597641"/>
              <a:gd name="connsiteY2880" fmla="*/ 251824 h 896571"/>
              <a:gd name="connsiteX2881" fmla="*/ 1634035 w 2597641"/>
              <a:gd name="connsiteY2881" fmla="*/ 232281 h 896571"/>
              <a:gd name="connsiteX2882" fmla="*/ 1651154 w 2597641"/>
              <a:gd name="connsiteY2882" fmla="*/ 238739 h 896571"/>
              <a:gd name="connsiteX2883" fmla="*/ 1644124 w 2597641"/>
              <a:gd name="connsiteY2883" fmla="*/ 253385 h 896571"/>
              <a:gd name="connsiteX2884" fmla="*/ 1633093 w 2597641"/>
              <a:gd name="connsiteY2884" fmla="*/ 250728 h 896571"/>
              <a:gd name="connsiteX2885" fmla="*/ 1345385 w 2597641"/>
              <a:gd name="connsiteY2885" fmla="*/ 224166 h 896571"/>
              <a:gd name="connsiteX2886" fmla="*/ 1349166 w 2597641"/>
              <a:gd name="connsiteY2886" fmla="*/ 227849 h 896571"/>
              <a:gd name="connsiteX2887" fmla="*/ 1349553 w 2597641"/>
              <a:gd name="connsiteY2887" fmla="*/ 240780 h 896571"/>
              <a:gd name="connsiteX2888" fmla="*/ 1333578 w 2597641"/>
              <a:gd name="connsiteY2888" fmla="*/ 239266 h 896571"/>
              <a:gd name="connsiteX2889" fmla="*/ 1340607 w 2597641"/>
              <a:gd name="connsiteY2889" fmla="*/ 224620 h 896571"/>
              <a:gd name="connsiteX2890" fmla="*/ 1345385 w 2597641"/>
              <a:gd name="connsiteY2890" fmla="*/ 224166 h 896571"/>
              <a:gd name="connsiteX2891" fmla="*/ 681495 w 2597641"/>
              <a:gd name="connsiteY2891" fmla="*/ 223404 h 896571"/>
              <a:gd name="connsiteX2892" fmla="*/ 687582 w 2597641"/>
              <a:gd name="connsiteY2892" fmla="*/ 227205 h 896571"/>
              <a:gd name="connsiteX2893" fmla="*/ 681310 w 2597641"/>
              <a:gd name="connsiteY2893" fmla="*/ 233864 h 896571"/>
              <a:gd name="connsiteX2894" fmla="*/ 677694 w 2597641"/>
              <a:gd name="connsiteY2894" fmla="*/ 229492 h 896571"/>
              <a:gd name="connsiteX2895" fmla="*/ 585076 w 2597641"/>
              <a:gd name="connsiteY2895" fmla="*/ 211849 h 896571"/>
              <a:gd name="connsiteX2896" fmla="*/ 591735 w 2597641"/>
              <a:gd name="connsiteY2896" fmla="*/ 218121 h 896571"/>
              <a:gd name="connsiteX2897" fmla="*/ 584890 w 2597641"/>
              <a:gd name="connsiteY2897" fmla="*/ 222308 h 896571"/>
              <a:gd name="connsiteX2898" fmla="*/ 2118757 w 2597641"/>
              <a:gd name="connsiteY2898" fmla="*/ 211329 h 896571"/>
              <a:gd name="connsiteX2899" fmla="*/ 2122943 w 2597641"/>
              <a:gd name="connsiteY2899" fmla="*/ 218173 h 896571"/>
              <a:gd name="connsiteX2900" fmla="*/ 2121615 w 2597641"/>
              <a:gd name="connsiteY2900" fmla="*/ 223688 h 896571"/>
              <a:gd name="connsiteX2901" fmla="*/ 2108683 w 2597641"/>
              <a:gd name="connsiteY2901" fmla="*/ 224075 h 896571"/>
              <a:gd name="connsiteX2902" fmla="*/ 2106968 w 2597641"/>
              <a:gd name="connsiteY2902" fmla="*/ 216659 h 896571"/>
              <a:gd name="connsiteX2903" fmla="*/ 1634591 w 2597641"/>
              <a:gd name="connsiteY2903" fmla="*/ 200903 h 896571"/>
              <a:gd name="connsiteX2904" fmla="*/ 1635735 w 2597641"/>
              <a:gd name="connsiteY2904" fmla="*/ 205847 h 896571"/>
              <a:gd name="connsiteX2905" fmla="*/ 1627176 w 2597641"/>
              <a:gd name="connsiteY2905" fmla="*/ 202618 h 896571"/>
              <a:gd name="connsiteX2906" fmla="*/ 1665658 w 2597641"/>
              <a:gd name="connsiteY2906" fmla="*/ 197300 h 896571"/>
              <a:gd name="connsiteX2907" fmla="*/ 1669013 w 2597641"/>
              <a:gd name="connsiteY2907" fmla="*/ 203360 h 896571"/>
              <a:gd name="connsiteX2908" fmla="*/ 1665212 w 2597641"/>
              <a:gd name="connsiteY2908" fmla="*/ 209447 h 896571"/>
              <a:gd name="connsiteX2909" fmla="*/ 1659882 w 2597641"/>
              <a:gd name="connsiteY2909" fmla="*/ 197659 h 896571"/>
              <a:gd name="connsiteX2910" fmla="*/ 1665658 w 2597641"/>
              <a:gd name="connsiteY2910" fmla="*/ 197300 h 896571"/>
              <a:gd name="connsiteX2911" fmla="*/ 1631733 w 2597641"/>
              <a:gd name="connsiteY2911" fmla="*/ 188544 h 896571"/>
              <a:gd name="connsiteX2912" fmla="*/ 1637820 w 2597641"/>
              <a:gd name="connsiteY2912" fmla="*/ 192344 h 896571"/>
              <a:gd name="connsiteX2913" fmla="*/ 1627933 w 2597641"/>
              <a:gd name="connsiteY2913" fmla="*/ 194631 h 896571"/>
              <a:gd name="connsiteX2914" fmla="*/ 2178267 w 2597641"/>
              <a:gd name="connsiteY2914" fmla="*/ 187150 h 896571"/>
              <a:gd name="connsiteX2915" fmla="*/ 2184354 w 2597641"/>
              <a:gd name="connsiteY2915" fmla="*/ 190950 h 896571"/>
              <a:gd name="connsiteX2916" fmla="*/ 2189298 w 2597641"/>
              <a:gd name="connsiteY2916" fmla="*/ 189807 h 896571"/>
              <a:gd name="connsiteX2917" fmla="*/ 2198244 w 2597641"/>
              <a:gd name="connsiteY2917" fmla="*/ 205967 h 896571"/>
              <a:gd name="connsiteX2918" fmla="*/ 2190071 w 2597641"/>
              <a:gd name="connsiteY2918" fmla="*/ 215669 h 896571"/>
              <a:gd name="connsiteX2919" fmla="*/ 2175240 w 2597641"/>
              <a:gd name="connsiteY2919" fmla="*/ 219099 h 896571"/>
              <a:gd name="connsiteX2920" fmla="*/ 2167438 w 2597641"/>
              <a:gd name="connsiteY2920" fmla="*/ 207883 h 896571"/>
              <a:gd name="connsiteX2921" fmla="*/ 2166866 w 2597641"/>
              <a:gd name="connsiteY2921" fmla="*/ 205411 h 896571"/>
              <a:gd name="connsiteX2922" fmla="*/ 2178267 w 2597641"/>
              <a:gd name="connsiteY2922" fmla="*/ 187150 h 896571"/>
              <a:gd name="connsiteX2923" fmla="*/ 793100 w 2597641"/>
              <a:gd name="connsiteY2923" fmla="*/ 176762 h 896571"/>
              <a:gd name="connsiteX2924" fmla="*/ 801659 w 2597641"/>
              <a:gd name="connsiteY2924" fmla="*/ 179991 h 896571"/>
              <a:gd name="connsiteX2925" fmla="*/ 795387 w 2597641"/>
              <a:gd name="connsiteY2925" fmla="*/ 186649 h 896571"/>
              <a:gd name="connsiteX2926" fmla="*/ 1494992 w 2597641"/>
              <a:gd name="connsiteY2926" fmla="*/ 160272 h 896571"/>
              <a:gd name="connsiteX2927" fmla="*/ 1498607 w 2597641"/>
              <a:gd name="connsiteY2927" fmla="*/ 164645 h 896571"/>
              <a:gd name="connsiteX2928" fmla="*/ 1495950 w 2597641"/>
              <a:gd name="connsiteY2928" fmla="*/ 175676 h 896571"/>
              <a:gd name="connsiteX2929" fmla="*/ 1489863 w 2597641"/>
              <a:gd name="connsiteY2929" fmla="*/ 171875 h 896571"/>
              <a:gd name="connsiteX2930" fmla="*/ 1488148 w 2597641"/>
              <a:gd name="connsiteY2930" fmla="*/ 164459 h 896571"/>
              <a:gd name="connsiteX2931" fmla="*/ 673276 w 2597641"/>
              <a:gd name="connsiteY2931" fmla="*/ 131558 h 896571"/>
              <a:gd name="connsiteX2932" fmla="*/ 681835 w 2597641"/>
              <a:gd name="connsiteY2932" fmla="*/ 134787 h 896571"/>
              <a:gd name="connsiteX2933" fmla="*/ 675562 w 2597641"/>
              <a:gd name="connsiteY2933" fmla="*/ 141446 h 896571"/>
              <a:gd name="connsiteX2934" fmla="*/ 671947 w 2597641"/>
              <a:gd name="connsiteY2934" fmla="*/ 137074 h 896571"/>
              <a:gd name="connsiteX2935" fmla="*/ 2365356 w 2597641"/>
              <a:gd name="connsiteY2935" fmla="*/ 117843 h 896571"/>
              <a:gd name="connsiteX2936" fmla="*/ 2367071 w 2597641"/>
              <a:gd name="connsiteY2936" fmla="*/ 125259 h 896571"/>
              <a:gd name="connsiteX2937" fmla="*/ 2365743 w 2597641"/>
              <a:gd name="connsiteY2937" fmla="*/ 130775 h 896571"/>
              <a:gd name="connsiteX2938" fmla="*/ 2349197 w 2597641"/>
              <a:gd name="connsiteY2938" fmla="*/ 126789 h 896571"/>
              <a:gd name="connsiteX2939" fmla="*/ 2355469 w 2597641"/>
              <a:gd name="connsiteY2939" fmla="*/ 120130 h 896571"/>
              <a:gd name="connsiteX2940" fmla="*/ 1312364 w 2597641"/>
              <a:gd name="connsiteY2940" fmla="*/ 12409 h 896571"/>
              <a:gd name="connsiteX2941" fmla="*/ 1328726 w 2597641"/>
              <a:gd name="connsiteY2941" fmla="*/ 26855 h 896571"/>
              <a:gd name="connsiteX2942" fmla="*/ 1342985 w 2597641"/>
              <a:gd name="connsiteY2942" fmla="*/ 20953 h 896571"/>
              <a:gd name="connsiteX2943" fmla="*/ 1347929 w 2597641"/>
              <a:gd name="connsiteY2943" fmla="*/ 19810 h 896571"/>
              <a:gd name="connsiteX2944" fmla="*/ 1354773 w 2597641"/>
              <a:gd name="connsiteY2944" fmla="*/ 15623 h 896571"/>
              <a:gd name="connsiteX2945" fmla="*/ 1358774 w 2597641"/>
              <a:gd name="connsiteY2945" fmla="*/ 32926 h 896571"/>
              <a:gd name="connsiteX2946" fmla="*/ 1362961 w 2597641"/>
              <a:gd name="connsiteY2946" fmla="*/ 39770 h 896571"/>
              <a:gd name="connsiteX2947" fmla="*/ 1362204 w 2597641"/>
              <a:gd name="connsiteY2947" fmla="*/ 47757 h 896571"/>
              <a:gd name="connsiteX2948" fmla="*/ 1358975 w 2597641"/>
              <a:gd name="connsiteY2948" fmla="*/ 56316 h 896571"/>
              <a:gd name="connsiteX2949" fmla="*/ 1353460 w 2597641"/>
              <a:gd name="connsiteY2949" fmla="*/ 54988 h 896571"/>
              <a:gd name="connsiteX2950" fmla="*/ 1349088 w 2597641"/>
              <a:gd name="connsiteY2950" fmla="*/ 58603 h 896571"/>
              <a:gd name="connsiteX2951" fmla="*/ 1328355 w 2597641"/>
              <a:gd name="connsiteY2951" fmla="*/ 47773 h 896571"/>
              <a:gd name="connsiteX2952" fmla="*/ 1329869 w 2597641"/>
              <a:gd name="connsiteY2952" fmla="*/ 31799 h 896571"/>
              <a:gd name="connsiteX2953" fmla="*/ 1326254 w 2597641"/>
              <a:gd name="connsiteY2953" fmla="*/ 27426 h 896571"/>
              <a:gd name="connsiteX2954" fmla="*/ 1307992 w 2597641"/>
              <a:gd name="connsiteY2954" fmla="*/ 16025 h 896571"/>
              <a:gd name="connsiteX2955" fmla="*/ 1827706 w 2597641"/>
              <a:gd name="connsiteY2955" fmla="*/ 0 h 896571"/>
              <a:gd name="connsiteX2956" fmla="*/ 1839309 w 2597641"/>
              <a:gd name="connsiteY2956" fmla="*/ 5129 h 896571"/>
              <a:gd name="connsiteX2957" fmla="*/ 1832279 w 2597641"/>
              <a:gd name="connsiteY2957" fmla="*/ 19775 h 896571"/>
              <a:gd name="connsiteX2958" fmla="*/ 1828092 w 2597641"/>
              <a:gd name="connsiteY2958" fmla="*/ 12931 h 896571"/>
              <a:gd name="connsiteX2959" fmla="*/ 1827706 w 2597641"/>
              <a:gd name="connsiteY2959" fmla="*/ 0 h 89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Lst>
            <a:rect l="l" t="t" r="r" b="b"/>
            <a:pathLst>
              <a:path w="2597641" h="896571">
                <a:moveTo>
                  <a:pt x="1222255" y="895198"/>
                </a:moveTo>
                <a:lnTo>
                  <a:pt x="1224295" y="896571"/>
                </a:lnTo>
                <a:lnTo>
                  <a:pt x="1220594" y="896571"/>
                </a:lnTo>
                <a:close/>
                <a:moveTo>
                  <a:pt x="1248117" y="894425"/>
                </a:moveTo>
                <a:lnTo>
                  <a:pt x="1254746" y="896571"/>
                </a:lnTo>
                <a:lnTo>
                  <a:pt x="1248614" y="896571"/>
                </a:lnTo>
                <a:close/>
                <a:moveTo>
                  <a:pt x="1200765" y="892354"/>
                </a:moveTo>
                <a:lnTo>
                  <a:pt x="1206281" y="893683"/>
                </a:lnTo>
                <a:lnTo>
                  <a:pt x="1204477" y="896571"/>
                </a:lnTo>
                <a:lnTo>
                  <a:pt x="1201741" y="896571"/>
                </a:lnTo>
                <a:close/>
                <a:moveTo>
                  <a:pt x="393324" y="891587"/>
                </a:moveTo>
                <a:lnTo>
                  <a:pt x="396368" y="893487"/>
                </a:lnTo>
                <a:lnTo>
                  <a:pt x="394650" y="896571"/>
                </a:lnTo>
                <a:lnTo>
                  <a:pt x="387271" y="896571"/>
                </a:lnTo>
                <a:lnTo>
                  <a:pt x="386480" y="895774"/>
                </a:lnTo>
                <a:close/>
                <a:moveTo>
                  <a:pt x="1250530" y="885814"/>
                </a:moveTo>
                <a:lnTo>
                  <a:pt x="1250799" y="886318"/>
                </a:lnTo>
                <a:cubicBezTo>
                  <a:pt x="1250598" y="886853"/>
                  <a:pt x="1250188" y="887192"/>
                  <a:pt x="1250268" y="886482"/>
                </a:cubicBezTo>
                <a:close/>
                <a:moveTo>
                  <a:pt x="1071640" y="885758"/>
                </a:moveTo>
                <a:lnTo>
                  <a:pt x="1080199" y="888987"/>
                </a:lnTo>
                <a:lnTo>
                  <a:pt x="1070883" y="893745"/>
                </a:lnTo>
                <a:close/>
                <a:moveTo>
                  <a:pt x="600221" y="885406"/>
                </a:moveTo>
                <a:lnTo>
                  <a:pt x="609352" y="891107"/>
                </a:lnTo>
                <a:lnTo>
                  <a:pt x="602507" y="895294"/>
                </a:lnTo>
                <a:lnTo>
                  <a:pt x="598892" y="890921"/>
                </a:lnTo>
                <a:close/>
                <a:moveTo>
                  <a:pt x="347301" y="884002"/>
                </a:moveTo>
                <a:lnTo>
                  <a:pt x="352059" y="893318"/>
                </a:lnTo>
                <a:lnTo>
                  <a:pt x="343500" y="890089"/>
                </a:lnTo>
                <a:close/>
                <a:moveTo>
                  <a:pt x="2195513" y="881054"/>
                </a:moveTo>
                <a:cubicBezTo>
                  <a:pt x="2197985" y="880482"/>
                  <a:pt x="2204072" y="884283"/>
                  <a:pt x="2204644" y="886755"/>
                </a:cubicBezTo>
                <a:lnTo>
                  <a:pt x="2190956" y="895129"/>
                </a:lnTo>
                <a:lnTo>
                  <a:pt x="2184297" y="888856"/>
                </a:lnTo>
                <a:cubicBezTo>
                  <a:pt x="2188669" y="885241"/>
                  <a:pt x="2188097" y="882769"/>
                  <a:pt x="2195513" y="881054"/>
                </a:cubicBezTo>
                <a:close/>
                <a:moveTo>
                  <a:pt x="680304" y="879460"/>
                </a:moveTo>
                <a:lnTo>
                  <a:pt x="680393" y="879494"/>
                </a:lnTo>
                <a:lnTo>
                  <a:pt x="680253" y="879594"/>
                </a:lnTo>
                <a:cubicBezTo>
                  <a:pt x="679909" y="879510"/>
                  <a:pt x="679701" y="879314"/>
                  <a:pt x="680304" y="879460"/>
                </a:cubicBezTo>
                <a:close/>
                <a:moveTo>
                  <a:pt x="1202851" y="878852"/>
                </a:moveTo>
                <a:lnTo>
                  <a:pt x="1208938" y="882652"/>
                </a:lnTo>
                <a:lnTo>
                  <a:pt x="1206281" y="893683"/>
                </a:lnTo>
                <a:lnTo>
                  <a:pt x="1206281" y="893683"/>
                </a:lnTo>
                <a:lnTo>
                  <a:pt x="1205138" y="888739"/>
                </a:lnTo>
                <a:lnTo>
                  <a:pt x="1201522" y="884367"/>
                </a:lnTo>
                <a:close/>
                <a:moveTo>
                  <a:pt x="2103852" y="878815"/>
                </a:moveTo>
                <a:lnTo>
                  <a:pt x="2097579" y="885474"/>
                </a:lnTo>
                <a:cubicBezTo>
                  <a:pt x="2090921" y="879201"/>
                  <a:pt x="2093965" y="881101"/>
                  <a:pt x="2085977" y="880344"/>
                </a:cubicBezTo>
                <a:cubicBezTo>
                  <a:pt x="2091308" y="892132"/>
                  <a:pt x="2093780" y="891561"/>
                  <a:pt x="2106139" y="888703"/>
                </a:cubicBezTo>
                <a:lnTo>
                  <a:pt x="2106896" y="880715"/>
                </a:lnTo>
                <a:close/>
                <a:moveTo>
                  <a:pt x="1262562" y="878064"/>
                </a:moveTo>
                <a:lnTo>
                  <a:pt x="1256862" y="887195"/>
                </a:lnTo>
                <a:lnTo>
                  <a:pt x="1264277" y="885480"/>
                </a:lnTo>
                <a:close/>
                <a:moveTo>
                  <a:pt x="683508" y="873958"/>
                </a:moveTo>
                <a:lnTo>
                  <a:pt x="685223" y="881374"/>
                </a:lnTo>
                <a:lnTo>
                  <a:pt x="680393" y="879494"/>
                </a:lnTo>
                <a:lnTo>
                  <a:pt x="681023" y="879049"/>
                </a:lnTo>
                <a:cubicBezTo>
                  <a:pt x="680966" y="878452"/>
                  <a:pt x="680371" y="877287"/>
                  <a:pt x="678564" y="875101"/>
                </a:cubicBezTo>
                <a:close/>
                <a:moveTo>
                  <a:pt x="201629" y="873420"/>
                </a:moveTo>
                <a:lnTo>
                  <a:pt x="207716" y="877220"/>
                </a:lnTo>
                <a:lnTo>
                  <a:pt x="203344" y="880835"/>
                </a:lnTo>
                <a:lnTo>
                  <a:pt x="200300" y="878935"/>
                </a:lnTo>
                <a:close/>
                <a:moveTo>
                  <a:pt x="344443" y="871642"/>
                </a:moveTo>
                <a:lnTo>
                  <a:pt x="349201" y="880958"/>
                </a:lnTo>
                <a:lnTo>
                  <a:pt x="341214" y="880201"/>
                </a:lnTo>
                <a:close/>
                <a:moveTo>
                  <a:pt x="1183912" y="869834"/>
                </a:moveTo>
                <a:lnTo>
                  <a:pt x="1184276" y="870493"/>
                </a:lnTo>
                <a:cubicBezTo>
                  <a:pt x="1184389" y="871158"/>
                  <a:pt x="1183949" y="871016"/>
                  <a:pt x="1183687" y="870588"/>
                </a:cubicBezTo>
                <a:close/>
                <a:moveTo>
                  <a:pt x="2093006" y="865699"/>
                </a:moveTo>
                <a:lnTo>
                  <a:pt x="2083119" y="867985"/>
                </a:lnTo>
                <a:lnTo>
                  <a:pt x="2089778" y="874258"/>
                </a:lnTo>
                <a:close/>
                <a:moveTo>
                  <a:pt x="2105938" y="865313"/>
                </a:moveTo>
                <a:lnTo>
                  <a:pt x="2106509" y="867785"/>
                </a:lnTo>
                <a:lnTo>
                  <a:pt x="2105621" y="865820"/>
                </a:lnTo>
                <a:close/>
                <a:moveTo>
                  <a:pt x="1196377" y="862120"/>
                </a:moveTo>
                <a:cubicBezTo>
                  <a:pt x="1208552" y="869721"/>
                  <a:pt x="1196377" y="862120"/>
                  <a:pt x="1204180" y="873336"/>
                </a:cubicBezTo>
                <a:lnTo>
                  <a:pt x="1191248" y="873722"/>
                </a:lnTo>
                <a:cubicBezTo>
                  <a:pt x="1198849" y="861548"/>
                  <a:pt x="1192391" y="878666"/>
                  <a:pt x="1196377" y="862120"/>
                </a:cubicBezTo>
                <a:close/>
                <a:moveTo>
                  <a:pt x="1188390" y="861363"/>
                </a:moveTo>
                <a:lnTo>
                  <a:pt x="1190105" y="868779"/>
                </a:lnTo>
                <a:cubicBezTo>
                  <a:pt x="1186729" y="868257"/>
                  <a:pt x="1184994" y="868496"/>
                  <a:pt x="1184168" y="868972"/>
                </a:cubicBezTo>
                <a:lnTo>
                  <a:pt x="1183912" y="869834"/>
                </a:lnTo>
                <a:lnTo>
                  <a:pt x="1181546" y="865550"/>
                </a:lnTo>
                <a:close/>
                <a:moveTo>
                  <a:pt x="960761" y="856714"/>
                </a:moveTo>
                <a:lnTo>
                  <a:pt x="961904" y="861658"/>
                </a:lnTo>
                <a:cubicBezTo>
                  <a:pt x="973120" y="853856"/>
                  <a:pt x="960003" y="864702"/>
                  <a:pt x="969320" y="859943"/>
                </a:cubicBezTo>
                <a:cubicBezTo>
                  <a:pt x="967419" y="862987"/>
                  <a:pt x="967419" y="862987"/>
                  <a:pt x="968563" y="867930"/>
                </a:cubicBezTo>
                <a:lnTo>
                  <a:pt x="966091" y="868502"/>
                </a:lnTo>
                <a:lnTo>
                  <a:pt x="968377" y="878390"/>
                </a:lnTo>
                <a:lnTo>
                  <a:pt x="960962" y="880105"/>
                </a:lnTo>
                <a:cubicBezTo>
                  <a:pt x="951074" y="882391"/>
                  <a:pt x="960962" y="880105"/>
                  <a:pt x="955446" y="878776"/>
                </a:cubicBezTo>
                <a:lnTo>
                  <a:pt x="951074" y="882391"/>
                </a:lnTo>
                <a:cubicBezTo>
                  <a:pt x="947459" y="878019"/>
                  <a:pt x="944987" y="878591"/>
                  <a:pt x="943272" y="871175"/>
                </a:cubicBezTo>
                <a:lnTo>
                  <a:pt x="941557" y="863759"/>
                </a:lnTo>
                <a:close/>
                <a:moveTo>
                  <a:pt x="1236499" y="855445"/>
                </a:moveTo>
                <a:cubicBezTo>
                  <a:pt x="1233270" y="864005"/>
                  <a:pt x="1235742" y="863433"/>
                  <a:pt x="1223383" y="866291"/>
                </a:cubicBezTo>
                <a:lnTo>
                  <a:pt x="1229084" y="857160"/>
                </a:lnTo>
                <a:close/>
                <a:moveTo>
                  <a:pt x="1215580" y="855075"/>
                </a:moveTo>
                <a:lnTo>
                  <a:pt x="1212352" y="863634"/>
                </a:lnTo>
                <a:lnTo>
                  <a:pt x="1210637" y="856218"/>
                </a:lnTo>
                <a:close/>
                <a:moveTo>
                  <a:pt x="1072196" y="854380"/>
                </a:moveTo>
                <a:lnTo>
                  <a:pt x="1074483" y="864268"/>
                </a:lnTo>
                <a:cubicBezTo>
                  <a:pt x="1066495" y="863511"/>
                  <a:pt x="1073911" y="861796"/>
                  <a:pt x="1067067" y="865983"/>
                </a:cubicBezTo>
                <a:lnTo>
                  <a:pt x="1057936" y="860282"/>
                </a:lnTo>
                <a:lnTo>
                  <a:pt x="1067252" y="855524"/>
                </a:lnTo>
                <a:lnTo>
                  <a:pt x="1068395" y="860468"/>
                </a:lnTo>
                <a:close/>
                <a:moveTo>
                  <a:pt x="702324" y="853981"/>
                </a:moveTo>
                <a:lnTo>
                  <a:pt x="710884" y="857210"/>
                </a:lnTo>
                <a:cubicBezTo>
                  <a:pt x="706511" y="860825"/>
                  <a:pt x="707655" y="865769"/>
                  <a:pt x="700239" y="867484"/>
                </a:cubicBezTo>
                <a:lnTo>
                  <a:pt x="695295" y="868628"/>
                </a:lnTo>
                <a:lnTo>
                  <a:pt x="687880" y="870342"/>
                </a:lnTo>
                <a:cubicBezTo>
                  <a:pt x="689393" y="854368"/>
                  <a:pt x="691108" y="861783"/>
                  <a:pt x="702324" y="853981"/>
                </a:cubicBezTo>
                <a:close/>
                <a:moveTo>
                  <a:pt x="889446" y="852374"/>
                </a:moveTo>
                <a:lnTo>
                  <a:pt x="891161" y="859789"/>
                </a:lnTo>
                <a:cubicBezTo>
                  <a:pt x="877658" y="857704"/>
                  <a:pt x="894205" y="861690"/>
                  <a:pt x="883746" y="861504"/>
                </a:cubicBezTo>
                <a:lnTo>
                  <a:pt x="882031" y="854088"/>
                </a:lnTo>
                <a:close/>
                <a:moveTo>
                  <a:pt x="745490" y="849207"/>
                </a:moveTo>
                <a:lnTo>
                  <a:pt x="754049" y="852436"/>
                </a:lnTo>
                <a:lnTo>
                  <a:pt x="744733" y="857195"/>
                </a:lnTo>
                <a:close/>
                <a:moveTo>
                  <a:pt x="365160" y="848623"/>
                </a:moveTo>
                <a:lnTo>
                  <a:pt x="370490" y="860411"/>
                </a:lnTo>
                <a:cubicBezTo>
                  <a:pt x="368590" y="863454"/>
                  <a:pt x="368590" y="863454"/>
                  <a:pt x="363646" y="864598"/>
                </a:cubicBezTo>
                <a:lnTo>
                  <a:pt x="363074" y="862126"/>
                </a:lnTo>
                <a:lnTo>
                  <a:pt x="358130" y="863269"/>
                </a:lnTo>
                <a:cubicBezTo>
                  <a:pt x="350715" y="864984"/>
                  <a:pt x="350715" y="864984"/>
                  <a:pt x="344628" y="861183"/>
                </a:cubicBezTo>
                <a:lnTo>
                  <a:pt x="350328" y="852053"/>
                </a:lnTo>
                <a:cubicBezTo>
                  <a:pt x="358316" y="852810"/>
                  <a:pt x="360788" y="852238"/>
                  <a:pt x="365160" y="848623"/>
                </a:cubicBezTo>
                <a:close/>
                <a:moveTo>
                  <a:pt x="1156626" y="847876"/>
                </a:moveTo>
                <a:lnTo>
                  <a:pt x="1158341" y="855292"/>
                </a:lnTo>
                <a:lnTo>
                  <a:pt x="1153397" y="856435"/>
                </a:lnTo>
                <a:cubicBezTo>
                  <a:pt x="1151682" y="849019"/>
                  <a:pt x="1152826" y="853963"/>
                  <a:pt x="1156626" y="847876"/>
                </a:cubicBezTo>
                <a:close/>
                <a:moveTo>
                  <a:pt x="630439" y="847169"/>
                </a:moveTo>
                <a:lnTo>
                  <a:pt x="638999" y="850398"/>
                </a:lnTo>
                <a:lnTo>
                  <a:pt x="629111" y="852684"/>
                </a:lnTo>
                <a:close/>
                <a:moveTo>
                  <a:pt x="1166514" y="845589"/>
                </a:moveTo>
                <a:lnTo>
                  <a:pt x="1172601" y="849390"/>
                </a:lnTo>
                <a:lnTo>
                  <a:pt x="1168801" y="855477"/>
                </a:lnTo>
                <a:close/>
                <a:moveTo>
                  <a:pt x="1085313" y="843535"/>
                </a:moveTo>
                <a:lnTo>
                  <a:pt x="1087028" y="850951"/>
                </a:lnTo>
                <a:lnTo>
                  <a:pt x="1082084" y="852094"/>
                </a:lnTo>
                <a:cubicBezTo>
                  <a:pt x="1080369" y="844679"/>
                  <a:pt x="1081512" y="849623"/>
                  <a:pt x="1085313" y="843535"/>
                </a:cubicBezTo>
                <a:close/>
                <a:moveTo>
                  <a:pt x="2134072" y="840577"/>
                </a:moveTo>
                <a:lnTo>
                  <a:pt x="2135215" y="845521"/>
                </a:lnTo>
                <a:lnTo>
                  <a:pt x="2129699" y="844193"/>
                </a:lnTo>
                <a:close/>
                <a:moveTo>
                  <a:pt x="2120569" y="838493"/>
                </a:moveTo>
                <a:lnTo>
                  <a:pt x="2129699" y="844193"/>
                </a:lnTo>
                <a:lnTo>
                  <a:pt x="2119811" y="846479"/>
                </a:lnTo>
                <a:close/>
                <a:moveTo>
                  <a:pt x="1242957" y="838328"/>
                </a:moveTo>
                <a:lnTo>
                  <a:pt x="1238013" y="839471"/>
                </a:lnTo>
                <a:lnTo>
                  <a:pt x="1244100" y="843272"/>
                </a:lnTo>
                <a:close/>
                <a:moveTo>
                  <a:pt x="473118" y="837410"/>
                </a:moveTo>
                <a:lnTo>
                  <a:pt x="472765" y="838097"/>
                </a:lnTo>
                <a:lnTo>
                  <a:pt x="472138" y="838450"/>
                </a:lnTo>
                <a:cubicBezTo>
                  <a:pt x="471098" y="838528"/>
                  <a:pt x="473254" y="836240"/>
                  <a:pt x="473118" y="837410"/>
                </a:cubicBezTo>
                <a:close/>
                <a:moveTo>
                  <a:pt x="1068195" y="837077"/>
                </a:moveTo>
                <a:lnTo>
                  <a:pt x="1074853" y="843350"/>
                </a:lnTo>
                <a:lnTo>
                  <a:pt x="1067437" y="845065"/>
                </a:lnTo>
                <a:close/>
                <a:moveTo>
                  <a:pt x="394939" y="835226"/>
                </a:moveTo>
                <a:cubicBezTo>
                  <a:pt x="395248" y="835154"/>
                  <a:pt x="394915" y="836533"/>
                  <a:pt x="399766" y="840620"/>
                </a:cubicBezTo>
                <a:lnTo>
                  <a:pt x="387978" y="845950"/>
                </a:lnTo>
                <a:lnTo>
                  <a:pt x="386263" y="838534"/>
                </a:lnTo>
                <a:cubicBezTo>
                  <a:pt x="393679" y="836819"/>
                  <a:pt x="394630" y="835297"/>
                  <a:pt x="394939" y="835226"/>
                </a:cubicBezTo>
                <a:close/>
                <a:moveTo>
                  <a:pt x="2155746" y="832961"/>
                </a:moveTo>
                <a:cubicBezTo>
                  <a:pt x="2161834" y="836761"/>
                  <a:pt x="2156317" y="835433"/>
                  <a:pt x="2164306" y="836190"/>
                </a:cubicBezTo>
                <a:lnTo>
                  <a:pt x="2169064" y="845506"/>
                </a:lnTo>
                <a:cubicBezTo>
                  <a:pt x="2165835" y="854065"/>
                  <a:pt x="2165264" y="851593"/>
                  <a:pt x="2164507" y="859580"/>
                </a:cubicBezTo>
                <a:cubicBezTo>
                  <a:pt x="2141117" y="859781"/>
                  <a:pt x="2151575" y="859966"/>
                  <a:pt x="2143773" y="848750"/>
                </a:cubicBezTo>
                <a:cubicBezTo>
                  <a:pt x="2150231" y="831632"/>
                  <a:pt x="2144530" y="840763"/>
                  <a:pt x="2155746" y="832961"/>
                </a:cubicBezTo>
                <a:close/>
                <a:moveTo>
                  <a:pt x="1259688" y="831855"/>
                </a:moveTo>
                <a:lnTo>
                  <a:pt x="1247901" y="837185"/>
                </a:lnTo>
                <a:cubicBezTo>
                  <a:pt x="1243343" y="851259"/>
                  <a:pt x="1249044" y="842129"/>
                  <a:pt x="1242200" y="846316"/>
                </a:cubicBezTo>
                <a:lnTo>
                  <a:pt x="1243343" y="851259"/>
                </a:lnTo>
                <a:lnTo>
                  <a:pt x="1248287" y="850116"/>
                </a:lnTo>
                <a:lnTo>
                  <a:pt x="1248859" y="852588"/>
                </a:lnTo>
                <a:lnTo>
                  <a:pt x="1268263" y="868933"/>
                </a:lnTo>
                <a:lnTo>
                  <a:pt x="1262932" y="857146"/>
                </a:lnTo>
                <a:lnTo>
                  <a:pt x="1260074" y="844786"/>
                </a:lnTo>
                <a:lnTo>
                  <a:pt x="1253803" y="851445"/>
                </a:lnTo>
                <a:lnTo>
                  <a:pt x="1248859" y="852588"/>
                </a:lnTo>
                <a:cubicBezTo>
                  <a:pt x="1252659" y="846501"/>
                  <a:pt x="1252659" y="846501"/>
                  <a:pt x="1255888" y="837942"/>
                </a:cubicBezTo>
                <a:lnTo>
                  <a:pt x="1261403" y="839271"/>
                </a:lnTo>
                <a:close/>
                <a:moveTo>
                  <a:pt x="2254251" y="831013"/>
                </a:moveTo>
                <a:cubicBezTo>
                  <a:pt x="2257109" y="843373"/>
                  <a:pt x="2252922" y="836529"/>
                  <a:pt x="2262624" y="844702"/>
                </a:cubicBezTo>
                <a:cubicBezTo>
                  <a:pt x="2258252" y="848317"/>
                  <a:pt x="2258824" y="850789"/>
                  <a:pt x="2251407" y="852504"/>
                </a:cubicBezTo>
                <a:lnTo>
                  <a:pt x="2248936" y="853076"/>
                </a:lnTo>
                <a:cubicBezTo>
                  <a:pt x="2239049" y="855362"/>
                  <a:pt x="2240949" y="852319"/>
                  <a:pt x="2242277" y="846803"/>
                </a:cubicBezTo>
                <a:lnTo>
                  <a:pt x="2230675" y="841674"/>
                </a:lnTo>
                <a:lnTo>
                  <a:pt x="2239991" y="836915"/>
                </a:lnTo>
                <a:cubicBezTo>
                  <a:pt x="2247406" y="835200"/>
                  <a:pt x="2249878" y="834629"/>
                  <a:pt x="2254251" y="831013"/>
                </a:cubicBezTo>
                <a:close/>
                <a:moveTo>
                  <a:pt x="1193890" y="828842"/>
                </a:moveTo>
                <a:lnTo>
                  <a:pt x="1192561" y="834357"/>
                </a:lnTo>
                <a:lnTo>
                  <a:pt x="1199977" y="832642"/>
                </a:lnTo>
                <a:cubicBezTo>
                  <a:pt x="1201692" y="840058"/>
                  <a:pt x="1203214" y="841008"/>
                  <a:pt x="1203285" y="841318"/>
                </a:cubicBezTo>
                <a:cubicBezTo>
                  <a:pt x="1203356" y="841627"/>
                  <a:pt x="1201977" y="841294"/>
                  <a:pt x="1197892" y="846145"/>
                </a:cubicBezTo>
                <a:lnTo>
                  <a:pt x="1201507" y="850518"/>
                </a:lnTo>
                <a:cubicBezTo>
                  <a:pt x="1196563" y="851661"/>
                  <a:pt x="1181160" y="852619"/>
                  <a:pt x="1180016" y="847675"/>
                </a:cubicBezTo>
                <a:cubicBezTo>
                  <a:pt x="1177730" y="837787"/>
                  <a:pt x="1186474" y="830557"/>
                  <a:pt x="1193890" y="828842"/>
                </a:cubicBezTo>
                <a:close/>
                <a:moveTo>
                  <a:pt x="2557752" y="825929"/>
                </a:moveTo>
                <a:lnTo>
                  <a:pt x="2569926" y="833530"/>
                </a:lnTo>
                <a:lnTo>
                  <a:pt x="2561182" y="840760"/>
                </a:lnTo>
                <a:lnTo>
                  <a:pt x="2555095" y="836960"/>
                </a:lnTo>
                <a:close/>
                <a:moveTo>
                  <a:pt x="229560" y="825296"/>
                </a:moveTo>
                <a:cubicBezTo>
                  <a:pt x="238120" y="828525"/>
                  <a:pt x="230704" y="830239"/>
                  <a:pt x="237548" y="826053"/>
                </a:cubicBezTo>
                <a:lnTo>
                  <a:pt x="251051" y="828138"/>
                </a:lnTo>
                <a:lnTo>
                  <a:pt x="255810" y="837454"/>
                </a:lnTo>
                <a:lnTo>
                  <a:pt x="250680" y="849056"/>
                </a:lnTo>
                <a:cubicBezTo>
                  <a:pt x="234705" y="847543"/>
                  <a:pt x="251823" y="854000"/>
                  <a:pt x="237749" y="849443"/>
                </a:cubicBezTo>
                <a:lnTo>
                  <a:pt x="236420" y="854958"/>
                </a:lnTo>
                <a:lnTo>
                  <a:pt x="217588" y="841085"/>
                </a:lnTo>
                <a:lnTo>
                  <a:pt x="222717" y="829482"/>
                </a:lnTo>
                <a:lnTo>
                  <a:pt x="228233" y="830811"/>
                </a:lnTo>
                <a:close/>
                <a:moveTo>
                  <a:pt x="1281364" y="824239"/>
                </a:moveTo>
                <a:lnTo>
                  <a:pt x="1277563" y="830325"/>
                </a:lnTo>
                <a:lnTo>
                  <a:pt x="1285550" y="831082"/>
                </a:lnTo>
                <a:close/>
                <a:moveTo>
                  <a:pt x="627195" y="821878"/>
                </a:moveTo>
                <a:lnTo>
                  <a:pt x="623966" y="830437"/>
                </a:lnTo>
                <a:lnTo>
                  <a:pt x="622251" y="823022"/>
                </a:lnTo>
                <a:close/>
                <a:moveTo>
                  <a:pt x="725699" y="819931"/>
                </a:moveTo>
                <a:lnTo>
                  <a:pt x="735402" y="828104"/>
                </a:lnTo>
                <a:lnTo>
                  <a:pt x="745289" y="825817"/>
                </a:lnTo>
                <a:lnTo>
                  <a:pt x="749862" y="845592"/>
                </a:lnTo>
                <a:cubicBezTo>
                  <a:pt x="736359" y="843506"/>
                  <a:pt x="750434" y="848064"/>
                  <a:pt x="736931" y="845978"/>
                </a:cubicBezTo>
                <a:lnTo>
                  <a:pt x="733130" y="852065"/>
                </a:lnTo>
                <a:lnTo>
                  <a:pt x="726471" y="845793"/>
                </a:lnTo>
                <a:cubicBezTo>
                  <a:pt x="715256" y="853595"/>
                  <a:pt x="725900" y="843322"/>
                  <a:pt x="714684" y="851123"/>
                </a:cubicBezTo>
                <a:cubicBezTo>
                  <a:pt x="711254" y="836292"/>
                  <a:pt x="721142" y="834005"/>
                  <a:pt x="725699" y="819931"/>
                </a:cubicBezTo>
                <a:close/>
                <a:moveTo>
                  <a:pt x="2470939" y="819313"/>
                </a:moveTo>
                <a:cubicBezTo>
                  <a:pt x="2472318" y="819645"/>
                  <a:pt x="2473222" y="820739"/>
                  <a:pt x="2476551" y="823875"/>
                </a:cubicBezTo>
                <a:cubicBezTo>
                  <a:pt x="2464191" y="826733"/>
                  <a:pt x="2467235" y="828633"/>
                  <a:pt x="2462476" y="819317"/>
                </a:cubicBezTo>
                <a:cubicBezTo>
                  <a:pt x="2467706" y="819410"/>
                  <a:pt x="2469560" y="818981"/>
                  <a:pt x="2470939" y="819313"/>
                </a:cubicBezTo>
                <a:close/>
                <a:moveTo>
                  <a:pt x="821160" y="816084"/>
                </a:moveTo>
                <a:lnTo>
                  <a:pt x="827819" y="822356"/>
                </a:lnTo>
                <a:lnTo>
                  <a:pt x="822875" y="823500"/>
                </a:lnTo>
                <a:close/>
                <a:moveTo>
                  <a:pt x="1193689" y="805452"/>
                </a:moveTo>
                <a:cubicBezTo>
                  <a:pt x="1197969" y="807066"/>
                  <a:pt x="1199205" y="806780"/>
                  <a:pt x="1199276" y="807090"/>
                </a:cubicBezTo>
                <a:cubicBezTo>
                  <a:pt x="1199348" y="807399"/>
                  <a:pt x="1198255" y="808302"/>
                  <a:pt x="1197876" y="812296"/>
                </a:cubicBezTo>
                <a:lnTo>
                  <a:pt x="1202063" y="819140"/>
                </a:lnTo>
                <a:cubicBezTo>
                  <a:pt x="1197691" y="822755"/>
                  <a:pt x="1200734" y="824656"/>
                  <a:pt x="1193318" y="826371"/>
                </a:cubicBezTo>
                <a:lnTo>
                  <a:pt x="1190846" y="826942"/>
                </a:lnTo>
                <a:cubicBezTo>
                  <a:pt x="1180959" y="829229"/>
                  <a:pt x="1190846" y="826942"/>
                  <a:pt x="1182859" y="826185"/>
                </a:cubicBezTo>
                <a:lnTo>
                  <a:pt x="1183044" y="815726"/>
                </a:lnTo>
                <a:cubicBezTo>
                  <a:pt x="1194832" y="810396"/>
                  <a:pt x="1192932" y="813439"/>
                  <a:pt x="1193689" y="805452"/>
                </a:cubicBezTo>
                <a:close/>
                <a:moveTo>
                  <a:pt x="433028" y="804283"/>
                </a:moveTo>
                <a:lnTo>
                  <a:pt x="437215" y="811127"/>
                </a:lnTo>
                <a:lnTo>
                  <a:pt x="437601" y="824058"/>
                </a:lnTo>
                <a:lnTo>
                  <a:pt x="432086" y="822730"/>
                </a:lnTo>
                <a:lnTo>
                  <a:pt x="433229" y="827673"/>
                </a:lnTo>
                <a:lnTo>
                  <a:pt x="420869" y="830531"/>
                </a:lnTo>
                <a:cubicBezTo>
                  <a:pt x="410982" y="832818"/>
                  <a:pt x="420298" y="828060"/>
                  <a:pt x="414025" y="834718"/>
                </a:cubicBezTo>
                <a:lnTo>
                  <a:pt x="412882" y="829775"/>
                </a:lnTo>
                <a:lnTo>
                  <a:pt x="407939" y="830918"/>
                </a:lnTo>
                <a:lnTo>
                  <a:pt x="403752" y="824074"/>
                </a:lnTo>
                <a:lnTo>
                  <a:pt x="405266" y="808099"/>
                </a:lnTo>
                <a:lnTo>
                  <a:pt x="410210" y="806956"/>
                </a:lnTo>
                <a:lnTo>
                  <a:pt x="412681" y="806384"/>
                </a:lnTo>
                <a:lnTo>
                  <a:pt x="420097" y="804669"/>
                </a:lnTo>
                <a:close/>
                <a:moveTo>
                  <a:pt x="1224495" y="801950"/>
                </a:moveTo>
                <a:cubicBezTo>
                  <a:pt x="1225160" y="801836"/>
                  <a:pt x="1225017" y="802276"/>
                  <a:pt x="1224590" y="802538"/>
                </a:cubicBezTo>
                <a:lnTo>
                  <a:pt x="1223835" y="802314"/>
                </a:lnTo>
                <a:close/>
                <a:moveTo>
                  <a:pt x="1132834" y="801297"/>
                </a:moveTo>
                <a:cubicBezTo>
                  <a:pt x="1141393" y="804526"/>
                  <a:pt x="1148052" y="810798"/>
                  <a:pt x="1156611" y="814028"/>
                </a:cubicBezTo>
                <a:cubicBezTo>
                  <a:pt x="1155854" y="822015"/>
                  <a:pt x="1154139" y="814600"/>
                  <a:pt x="1158326" y="821443"/>
                </a:cubicBezTo>
                <a:lnTo>
                  <a:pt x="1156240" y="834946"/>
                </a:lnTo>
                <a:lnTo>
                  <a:pt x="1162327" y="838747"/>
                </a:lnTo>
                <a:lnTo>
                  <a:pt x="1160999" y="844262"/>
                </a:lnTo>
                <a:lnTo>
                  <a:pt x="1149968" y="841605"/>
                </a:lnTo>
                <a:lnTo>
                  <a:pt x="1142366" y="853779"/>
                </a:lnTo>
                <a:lnTo>
                  <a:pt x="1134380" y="853022"/>
                </a:lnTo>
                <a:lnTo>
                  <a:pt x="1133623" y="861009"/>
                </a:lnTo>
                <a:cubicBezTo>
                  <a:pt x="1141610" y="861766"/>
                  <a:pt x="1134194" y="863481"/>
                  <a:pt x="1141038" y="859294"/>
                </a:cubicBezTo>
                <a:lnTo>
                  <a:pt x="1154541" y="861380"/>
                </a:lnTo>
                <a:lnTo>
                  <a:pt x="1158728" y="868224"/>
                </a:lnTo>
                <a:cubicBezTo>
                  <a:pt x="1157971" y="876212"/>
                  <a:pt x="1156827" y="871268"/>
                  <a:pt x="1161014" y="878112"/>
                </a:cubicBezTo>
                <a:lnTo>
                  <a:pt x="1167287" y="871453"/>
                </a:lnTo>
                <a:cubicBezTo>
                  <a:pt x="1174517" y="880197"/>
                  <a:pt x="1164243" y="869553"/>
                  <a:pt x="1172045" y="880768"/>
                </a:cubicBezTo>
                <a:lnTo>
                  <a:pt x="1165201" y="884955"/>
                </a:lnTo>
                <a:lnTo>
                  <a:pt x="1159685" y="883627"/>
                </a:lnTo>
                <a:cubicBezTo>
                  <a:pt x="1159593" y="888856"/>
                  <a:pt x="1158929" y="891614"/>
                  <a:pt x="1157432" y="893588"/>
                </a:cubicBezTo>
                <a:lnTo>
                  <a:pt x="1153319" y="896571"/>
                </a:lnTo>
                <a:lnTo>
                  <a:pt x="1115806" y="896571"/>
                </a:lnTo>
                <a:lnTo>
                  <a:pt x="1115192" y="893916"/>
                </a:lnTo>
                <a:cubicBezTo>
                  <a:pt x="1112905" y="884029"/>
                  <a:pt x="1115192" y="893916"/>
                  <a:pt x="1116521" y="888401"/>
                </a:cubicBezTo>
                <a:lnTo>
                  <a:pt x="1112905" y="884029"/>
                </a:lnTo>
                <a:lnTo>
                  <a:pt x="1117277" y="880414"/>
                </a:lnTo>
                <a:lnTo>
                  <a:pt x="1113662" y="876042"/>
                </a:lnTo>
                <a:lnTo>
                  <a:pt x="1118791" y="864439"/>
                </a:lnTo>
                <a:lnTo>
                  <a:pt x="1124306" y="865768"/>
                </a:lnTo>
                <a:cubicBezTo>
                  <a:pt x="1120877" y="850937"/>
                  <a:pt x="1118219" y="861967"/>
                  <a:pt x="1126392" y="852265"/>
                </a:cubicBezTo>
                <a:lnTo>
                  <a:pt x="1122777" y="847893"/>
                </a:lnTo>
                <a:cubicBezTo>
                  <a:pt x="1124677" y="844849"/>
                  <a:pt x="1126392" y="852265"/>
                  <a:pt x="1124106" y="842377"/>
                </a:cubicBezTo>
                <a:lnTo>
                  <a:pt x="1121819" y="832490"/>
                </a:lnTo>
                <a:lnTo>
                  <a:pt x="1117447" y="836105"/>
                </a:lnTo>
                <a:lnTo>
                  <a:pt x="1112688" y="826790"/>
                </a:lnTo>
                <a:lnTo>
                  <a:pt x="1114017" y="821274"/>
                </a:lnTo>
                <a:lnTo>
                  <a:pt x="1109073" y="822417"/>
                </a:lnTo>
                <a:lnTo>
                  <a:pt x="1107930" y="817473"/>
                </a:lnTo>
                <a:cubicBezTo>
                  <a:pt x="1121433" y="819559"/>
                  <a:pt x="1107358" y="815001"/>
                  <a:pt x="1120861" y="817086"/>
                </a:cubicBezTo>
                <a:cubicBezTo>
                  <a:pt x="1123518" y="806055"/>
                  <a:pt x="1124090" y="808527"/>
                  <a:pt x="1132834" y="801297"/>
                </a:cubicBezTo>
                <a:close/>
                <a:moveTo>
                  <a:pt x="2124925" y="801027"/>
                </a:moveTo>
                <a:lnTo>
                  <a:pt x="2124740" y="811486"/>
                </a:lnTo>
                <a:lnTo>
                  <a:pt x="2128355" y="815859"/>
                </a:lnTo>
                <a:lnTo>
                  <a:pt x="2126455" y="818902"/>
                </a:lnTo>
                <a:cubicBezTo>
                  <a:pt x="2123411" y="817002"/>
                  <a:pt x="2124555" y="821946"/>
                  <a:pt x="2121696" y="809586"/>
                </a:cubicBezTo>
                <a:cubicBezTo>
                  <a:pt x="2119981" y="802170"/>
                  <a:pt x="2120553" y="804642"/>
                  <a:pt x="2124925" y="801027"/>
                </a:cubicBezTo>
                <a:close/>
                <a:moveTo>
                  <a:pt x="708195" y="800542"/>
                </a:moveTo>
                <a:lnTo>
                  <a:pt x="714283" y="804343"/>
                </a:lnTo>
                <a:lnTo>
                  <a:pt x="710482" y="810430"/>
                </a:lnTo>
                <a:lnTo>
                  <a:pt x="704966" y="809101"/>
                </a:lnTo>
                <a:close/>
                <a:moveTo>
                  <a:pt x="2096019" y="799900"/>
                </a:moveTo>
                <a:lnTo>
                  <a:pt x="2090318" y="809031"/>
                </a:lnTo>
                <a:lnTo>
                  <a:pt x="2097734" y="807316"/>
                </a:lnTo>
                <a:close/>
                <a:moveTo>
                  <a:pt x="1222780" y="796120"/>
                </a:moveTo>
                <a:cubicBezTo>
                  <a:pt x="1222259" y="799496"/>
                  <a:pt x="1222497" y="801231"/>
                  <a:pt x="1222973" y="802057"/>
                </a:cubicBezTo>
                <a:lnTo>
                  <a:pt x="1223835" y="802314"/>
                </a:lnTo>
                <a:lnTo>
                  <a:pt x="1219551" y="804679"/>
                </a:lnTo>
                <a:lnTo>
                  <a:pt x="1217836" y="797263"/>
                </a:lnTo>
                <a:close/>
                <a:moveTo>
                  <a:pt x="2139184" y="795125"/>
                </a:moveTo>
                <a:lnTo>
                  <a:pt x="2135384" y="801213"/>
                </a:lnTo>
                <a:lnTo>
                  <a:pt x="2134241" y="796269"/>
                </a:lnTo>
                <a:close/>
                <a:moveTo>
                  <a:pt x="636310" y="793730"/>
                </a:moveTo>
                <a:cubicBezTo>
                  <a:pt x="647341" y="796387"/>
                  <a:pt x="633266" y="791830"/>
                  <a:pt x="646769" y="793915"/>
                </a:cubicBezTo>
                <a:lnTo>
                  <a:pt x="647912" y="798859"/>
                </a:lnTo>
                <a:cubicBezTo>
                  <a:pt x="655900" y="799616"/>
                  <a:pt x="646769" y="793915"/>
                  <a:pt x="657043" y="804560"/>
                </a:cubicBezTo>
                <a:cubicBezTo>
                  <a:pt x="650771" y="811219"/>
                  <a:pt x="652671" y="808175"/>
                  <a:pt x="652485" y="818634"/>
                </a:cubicBezTo>
                <a:cubicBezTo>
                  <a:pt x="645641" y="822821"/>
                  <a:pt x="650013" y="819206"/>
                  <a:pt x="643741" y="825864"/>
                </a:cubicBezTo>
                <a:lnTo>
                  <a:pt x="632138" y="820735"/>
                </a:lnTo>
                <a:lnTo>
                  <a:pt x="627195" y="821878"/>
                </a:lnTo>
                <a:lnTo>
                  <a:pt x="624152" y="819979"/>
                </a:lnTo>
                <a:cubicBezTo>
                  <a:pt x="627381" y="811420"/>
                  <a:pt x="629095" y="818835"/>
                  <a:pt x="624909" y="811991"/>
                </a:cubicBezTo>
                <a:lnTo>
                  <a:pt x="625666" y="804004"/>
                </a:lnTo>
                <a:cubicBezTo>
                  <a:pt x="634981" y="799245"/>
                  <a:pt x="633081" y="802289"/>
                  <a:pt x="636310" y="793730"/>
                </a:cubicBezTo>
                <a:close/>
                <a:moveTo>
                  <a:pt x="1216693" y="792320"/>
                </a:moveTo>
                <a:lnTo>
                  <a:pt x="1217836" y="797263"/>
                </a:lnTo>
                <a:lnTo>
                  <a:pt x="1206805" y="794606"/>
                </a:lnTo>
                <a:close/>
                <a:moveTo>
                  <a:pt x="1083767" y="791811"/>
                </a:moveTo>
                <a:lnTo>
                  <a:pt x="1088340" y="811586"/>
                </a:lnTo>
                <a:lnTo>
                  <a:pt x="1075409" y="811973"/>
                </a:lnTo>
                <a:cubicBezTo>
                  <a:pt x="1078066" y="800941"/>
                  <a:pt x="1077494" y="798470"/>
                  <a:pt x="1083767" y="791811"/>
                </a:cubicBezTo>
                <a:close/>
                <a:moveTo>
                  <a:pt x="648669" y="790872"/>
                </a:moveTo>
                <a:lnTo>
                  <a:pt x="646769" y="793915"/>
                </a:lnTo>
                <a:lnTo>
                  <a:pt x="646197" y="791443"/>
                </a:lnTo>
                <a:close/>
                <a:moveTo>
                  <a:pt x="677003" y="789527"/>
                </a:moveTo>
                <a:lnTo>
                  <a:pt x="684234" y="798272"/>
                </a:lnTo>
                <a:lnTo>
                  <a:pt x="684805" y="800744"/>
                </a:lnTo>
                <a:lnTo>
                  <a:pt x="671874" y="801130"/>
                </a:lnTo>
                <a:lnTo>
                  <a:pt x="670731" y="796186"/>
                </a:lnTo>
                <a:close/>
                <a:moveTo>
                  <a:pt x="1142907" y="788551"/>
                </a:moveTo>
                <a:lnTo>
                  <a:pt x="1144622" y="795967"/>
                </a:lnTo>
                <a:lnTo>
                  <a:pt x="1137963" y="789694"/>
                </a:lnTo>
                <a:close/>
                <a:moveTo>
                  <a:pt x="1200146" y="788334"/>
                </a:moveTo>
                <a:lnTo>
                  <a:pt x="1196346" y="794422"/>
                </a:lnTo>
                <a:lnTo>
                  <a:pt x="1195202" y="789478"/>
                </a:lnTo>
                <a:close/>
                <a:moveTo>
                  <a:pt x="1259858" y="787546"/>
                </a:moveTo>
                <a:lnTo>
                  <a:pt x="1254157" y="796677"/>
                </a:lnTo>
                <a:lnTo>
                  <a:pt x="1257772" y="801050"/>
                </a:lnTo>
                <a:lnTo>
                  <a:pt x="1257015" y="809036"/>
                </a:lnTo>
                <a:cubicBezTo>
                  <a:pt x="1264246" y="817781"/>
                  <a:pt x="1264246" y="817781"/>
                  <a:pt x="1257973" y="824440"/>
                </a:cubicBezTo>
                <a:lnTo>
                  <a:pt x="1253214" y="815123"/>
                </a:lnTo>
                <a:lnTo>
                  <a:pt x="1254543" y="809608"/>
                </a:lnTo>
                <a:cubicBezTo>
                  <a:pt x="1245413" y="803908"/>
                  <a:pt x="1249600" y="810751"/>
                  <a:pt x="1246742" y="798392"/>
                </a:cubicBezTo>
                <a:cubicBezTo>
                  <a:pt x="1241041" y="807522"/>
                  <a:pt x="1241798" y="799535"/>
                  <a:pt x="1247128" y="811323"/>
                </a:cubicBezTo>
                <a:cubicBezTo>
                  <a:pt x="1247128" y="811323"/>
                  <a:pt x="1243328" y="817410"/>
                  <a:pt x="1243899" y="819882"/>
                </a:cubicBezTo>
                <a:cubicBezTo>
                  <a:pt x="1245614" y="827298"/>
                  <a:pt x="1248086" y="826726"/>
                  <a:pt x="1251701" y="831098"/>
                </a:cubicBezTo>
                <a:cubicBezTo>
                  <a:pt x="1260445" y="823868"/>
                  <a:pt x="1249801" y="834141"/>
                  <a:pt x="1261017" y="826340"/>
                </a:cubicBezTo>
                <a:lnTo>
                  <a:pt x="1269576" y="829568"/>
                </a:lnTo>
                <a:lnTo>
                  <a:pt x="1269190" y="816637"/>
                </a:lnTo>
                <a:cubicBezTo>
                  <a:pt x="1277177" y="817394"/>
                  <a:pt x="1269761" y="819109"/>
                  <a:pt x="1276605" y="814922"/>
                </a:cubicBezTo>
                <a:cubicBezTo>
                  <a:pt x="1269375" y="806178"/>
                  <a:pt x="1259302" y="818924"/>
                  <a:pt x="1265760" y="801806"/>
                </a:cubicBezTo>
                <a:lnTo>
                  <a:pt x="1262145" y="797434"/>
                </a:lnTo>
                <a:close/>
                <a:moveTo>
                  <a:pt x="1181700" y="787392"/>
                </a:moveTo>
                <a:lnTo>
                  <a:pt x="1190831" y="793093"/>
                </a:lnTo>
                <a:lnTo>
                  <a:pt x="1183415" y="794808"/>
                </a:lnTo>
                <a:close/>
                <a:moveTo>
                  <a:pt x="449374" y="784878"/>
                </a:moveTo>
                <a:lnTo>
                  <a:pt x="446145" y="793437"/>
                </a:lnTo>
                <a:lnTo>
                  <a:pt x="444430" y="786021"/>
                </a:lnTo>
                <a:close/>
                <a:moveTo>
                  <a:pt x="2144314" y="783523"/>
                </a:moveTo>
                <a:lnTo>
                  <a:pt x="2146029" y="790938"/>
                </a:lnTo>
                <a:cubicBezTo>
                  <a:pt x="2140513" y="789610"/>
                  <a:pt x="2143557" y="791510"/>
                  <a:pt x="2139370" y="784666"/>
                </a:cubicBezTo>
                <a:close/>
                <a:moveTo>
                  <a:pt x="906718" y="780673"/>
                </a:moveTo>
                <a:lnTo>
                  <a:pt x="916421" y="788846"/>
                </a:lnTo>
                <a:lnTo>
                  <a:pt x="914520" y="791890"/>
                </a:lnTo>
                <a:lnTo>
                  <a:pt x="901589" y="792276"/>
                </a:lnTo>
                <a:close/>
                <a:moveTo>
                  <a:pt x="1164011" y="778462"/>
                </a:moveTo>
                <a:lnTo>
                  <a:pt x="1165154" y="783406"/>
                </a:lnTo>
                <a:lnTo>
                  <a:pt x="1157738" y="785121"/>
                </a:lnTo>
                <a:close/>
                <a:moveTo>
                  <a:pt x="684295" y="777425"/>
                </a:moveTo>
                <a:cubicBezTo>
                  <a:pt x="685365" y="777828"/>
                  <a:pt x="687647" y="779254"/>
                  <a:pt x="695063" y="777539"/>
                </a:cubicBezTo>
                <a:lnTo>
                  <a:pt x="695635" y="780010"/>
                </a:lnTo>
                <a:lnTo>
                  <a:pt x="680803" y="783440"/>
                </a:lnTo>
                <a:cubicBezTo>
                  <a:pt x="683368" y="777639"/>
                  <a:pt x="683225" y="777021"/>
                  <a:pt x="684295" y="777425"/>
                </a:cubicBezTo>
                <a:close/>
                <a:moveTo>
                  <a:pt x="650755" y="777369"/>
                </a:moveTo>
                <a:lnTo>
                  <a:pt x="657985" y="786113"/>
                </a:lnTo>
                <a:lnTo>
                  <a:pt x="654185" y="792200"/>
                </a:lnTo>
                <a:lnTo>
                  <a:pt x="648669" y="790872"/>
                </a:lnTo>
                <a:lnTo>
                  <a:pt x="645054" y="786499"/>
                </a:lnTo>
                <a:close/>
                <a:moveTo>
                  <a:pt x="1260043" y="777087"/>
                </a:moveTo>
                <a:cubicBezTo>
                  <a:pt x="1262902" y="789447"/>
                  <a:pt x="1258715" y="782603"/>
                  <a:pt x="1267845" y="788303"/>
                </a:cubicBezTo>
                <a:cubicBezTo>
                  <a:pt x="1268224" y="784310"/>
                  <a:pt x="1268127" y="781077"/>
                  <a:pt x="1267009" y="779057"/>
                </a:cubicBezTo>
                <a:cubicBezTo>
                  <a:pt x="1265891" y="777037"/>
                  <a:pt x="1263751" y="776230"/>
                  <a:pt x="1260043" y="777087"/>
                </a:cubicBezTo>
                <a:close/>
                <a:moveTo>
                  <a:pt x="1054950" y="776991"/>
                </a:moveTo>
                <a:cubicBezTo>
                  <a:pt x="1057565" y="777038"/>
                  <a:pt x="1059705" y="777845"/>
                  <a:pt x="1063034" y="780981"/>
                </a:cubicBezTo>
                <a:cubicBezTo>
                  <a:pt x="1054290" y="788212"/>
                  <a:pt x="1056762" y="787640"/>
                  <a:pt x="1053533" y="796199"/>
                </a:cubicBezTo>
                <a:lnTo>
                  <a:pt x="1041174" y="799057"/>
                </a:lnTo>
                <a:lnTo>
                  <a:pt x="1038887" y="789169"/>
                </a:lnTo>
                <a:lnTo>
                  <a:pt x="1037744" y="784226"/>
                </a:lnTo>
                <a:lnTo>
                  <a:pt x="1044016" y="777567"/>
                </a:lnTo>
                <a:cubicBezTo>
                  <a:pt x="1049246" y="777660"/>
                  <a:pt x="1052335" y="776945"/>
                  <a:pt x="1054950" y="776991"/>
                </a:cubicBezTo>
                <a:close/>
                <a:moveTo>
                  <a:pt x="1197288" y="775975"/>
                </a:moveTo>
                <a:cubicBezTo>
                  <a:pt x="1199382" y="779397"/>
                  <a:pt x="1201046" y="780965"/>
                  <a:pt x="1201713" y="782439"/>
                </a:cubicBezTo>
                <a:cubicBezTo>
                  <a:pt x="1202378" y="783912"/>
                  <a:pt x="1202047" y="785291"/>
                  <a:pt x="1200146" y="788334"/>
                </a:cubicBezTo>
                <a:lnTo>
                  <a:pt x="1191587" y="785105"/>
                </a:lnTo>
                <a:lnTo>
                  <a:pt x="1190444" y="780162"/>
                </a:lnTo>
                <a:close/>
                <a:moveTo>
                  <a:pt x="1138905" y="771248"/>
                </a:moveTo>
                <a:lnTo>
                  <a:pt x="1140620" y="778664"/>
                </a:lnTo>
                <a:lnTo>
                  <a:pt x="1133961" y="772391"/>
                </a:lnTo>
                <a:close/>
                <a:moveTo>
                  <a:pt x="951213" y="770383"/>
                </a:moveTo>
                <a:cubicBezTo>
                  <a:pt x="950456" y="778371"/>
                  <a:pt x="948741" y="770955"/>
                  <a:pt x="952928" y="777799"/>
                </a:cubicBezTo>
                <a:cubicBezTo>
                  <a:pt x="943040" y="780086"/>
                  <a:pt x="938096" y="781229"/>
                  <a:pt x="936381" y="773813"/>
                </a:cubicBezTo>
                <a:close/>
                <a:moveTo>
                  <a:pt x="422553" y="770248"/>
                </a:moveTo>
                <a:lnTo>
                  <a:pt x="431112" y="773477"/>
                </a:lnTo>
                <a:lnTo>
                  <a:pt x="424840" y="780136"/>
                </a:lnTo>
                <a:close/>
                <a:moveTo>
                  <a:pt x="1146321" y="769533"/>
                </a:moveTo>
                <a:lnTo>
                  <a:pt x="1152408" y="773333"/>
                </a:lnTo>
                <a:lnTo>
                  <a:pt x="1148036" y="776949"/>
                </a:lnTo>
                <a:lnTo>
                  <a:pt x="1142521" y="775620"/>
                </a:lnTo>
                <a:close/>
                <a:moveTo>
                  <a:pt x="877998" y="769087"/>
                </a:moveTo>
                <a:lnTo>
                  <a:pt x="877241" y="777074"/>
                </a:lnTo>
                <a:lnTo>
                  <a:pt x="881428" y="783918"/>
                </a:lnTo>
                <a:lnTo>
                  <a:pt x="867925" y="781833"/>
                </a:lnTo>
                <a:lnTo>
                  <a:pt x="874198" y="775174"/>
                </a:lnTo>
                <a:lnTo>
                  <a:pt x="870582" y="770802"/>
                </a:lnTo>
                <a:close/>
                <a:moveTo>
                  <a:pt x="1297122" y="768512"/>
                </a:moveTo>
                <a:lnTo>
                  <a:pt x="1291421" y="777643"/>
                </a:lnTo>
                <a:lnTo>
                  <a:pt x="1299408" y="778400"/>
                </a:lnTo>
                <a:close/>
                <a:moveTo>
                  <a:pt x="2137269" y="764319"/>
                </a:moveTo>
                <a:lnTo>
                  <a:pt x="2133468" y="770407"/>
                </a:lnTo>
                <a:lnTo>
                  <a:pt x="2132325" y="765463"/>
                </a:lnTo>
                <a:close/>
                <a:moveTo>
                  <a:pt x="1285519" y="763384"/>
                </a:moveTo>
                <a:lnTo>
                  <a:pt x="1279818" y="772514"/>
                </a:lnTo>
                <a:lnTo>
                  <a:pt x="1287806" y="773271"/>
                </a:lnTo>
                <a:close/>
                <a:moveTo>
                  <a:pt x="1165524" y="762488"/>
                </a:moveTo>
                <a:lnTo>
                  <a:pt x="1169140" y="766860"/>
                </a:lnTo>
                <a:lnTo>
                  <a:pt x="1161724" y="768575"/>
                </a:lnTo>
                <a:close/>
                <a:moveTo>
                  <a:pt x="1215229" y="762060"/>
                </a:moveTo>
                <a:cubicBezTo>
                  <a:pt x="1217535" y="762178"/>
                  <a:pt x="1219057" y="763128"/>
                  <a:pt x="1220293" y="762842"/>
                </a:cubicBezTo>
                <a:lnTo>
                  <a:pt x="1215163" y="774445"/>
                </a:lnTo>
                <a:lnTo>
                  <a:pt x="1205461" y="766272"/>
                </a:lnTo>
                <a:cubicBezTo>
                  <a:pt x="1209833" y="762657"/>
                  <a:pt x="1212923" y="761942"/>
                  <a:pt x="1215229" y="762060"/>
                </a:cubicBezTo>
                <a:close/>
                <a:moveTo>
                  <a:pt x="998750" y="761994"/>
                </a:moveTo>
                <a:lnTo>
                  <a:pt x="1000465" y="769410"/>
                </a:lnTo>
                <a:lnTo>
                  <a:pt x="1005409" y="768267"/>
                </a:lnTo>
                <a:cubicBezTo>
                  <a:pt x="1004652" y="776254"/>
                  <a:pt x="1003508" y="771310"/>
                  <a:pt x="1003323" y="781770"/>
                </a:cubicBezTo>
                <a:lnTo>
                  <a:pt x="987348" y="780256"/>
                </a:lnTo>
                <a:lnTo>
                  <a:pt x="984490" y="767896"/>
                </a:lnTo>
                <a:close/>
                <a:moveTo>
                  <a:pt x="1099726" y="759475"/>
                </a:moveTo>
                <a:lnTo>
                  <a:pt x="1101441" y="766891"/>
                </a:lnTo>
                <a:lnTo>
                  <a:pt x="1095926" y="765562"/>
                </a:lnTo>
                <a:close/>
                <a:moveTo>
                  <a:pt x="2164460" y="758032"/>
                </a:moveTo>
                <a:lnTo>
                  <a:pt x="2160087" y="761647"/>
                </a:lnTo>
                <a:cubicBezTo>
                  <a:pt x="2164274" y="768491"/>
                  <a:pt x="2160659" y="764119"/>
                  <a:pt x="2167318" y="770391"/>
                </a:cubicBezTo>
                <a:lnTo>
                  <a:pt x="2155529" y="775721"/>
                </a:lnTo>
                <a:lnTo>
                  <a:pt x="2150014" y="774393"/>
                </a:lnTo>
                <a:cubicBezTo>
                  <a:pt x="2150199" y="763934"/>
                  <a:pt x="2151528" y="758418"/>
                  <a:pt x="2164460" y="758032"/>
                </a:cubicBezTo>
                <a:close/>
                <a:moveTo>
                  <a:pt x="1130532" y="757559"/>
                </a:moveTo>
                <a:lnTo>
                  <a:pt x="1131490" y="772963"/>
                </a:lnTo>
                <a:cubicBezTo>
                  <a:pt x="1118559" y="773349"/>
                  <a:pt x="1125789" y="782093"/>
                  <a:pt x="1117416" y="768405"/>
                </a:cubicBezTo>
                <a:cubicBezTo>
                  <a:pt x="1124260" y="764218"/>
                  <a:pt x="1124260" y="764218"/>
                  <a:pt x="1130532" y="757559"/>
                </a:cubicBezTo>
                <a:close/>
                <a:moveTo>
                  <a:pt x="2112163" y="757105"/>
                </a:moveTo>
                <a:lnTo>
                  <a:pt x="2109690" y="757677"/>
                </a:lnTo>
                <a:lnTo>
                  <a:pt x="2108935" y="765664"/>
                </a:lnTo>
                <a:lnTo>
                  <a:pt x="2102276" y="759392"/>
                </a:lnTo>
                <a:lnTo>
                  <a:pt x="2098475" y="765479"/>
                </a:lnTo>
                <a:lnTo>
                  <a:pt x="2104563" y="769280"/>
                </a:lnTo>
                <a:lnTo>
                  <a:pt x="2108935" y="765664"/>
                </a:lnTo>
                <a:lnTo>
                  <a:pt x="2112365" y="780496"/>
                </a:lnTo>
                <a:lnTo>
                  <a:pt x="2119780" y="778781"/>
                </a:lnTo>
                <a:lnTo>
                  <a:pt x="2112549" y="770037"/>
                </a:lnTo>
                <a:cubicBezTo>
                  <a:pt x="2114450" y="766993"/>
                  <a:pt x="2116165" y="774409"/>
                  <a:pt x="2113878" y="764521"/>
                </a:cubicBezTo>
                <a:close/>
                <a:moveTo>
                  <a:pt x="1262886" y="755597"/>
                </a:moveTo>
                <a:lnTo>
                  <a:pt x="1251098" y="760927"/>
                </a:lnTo>
                <a:lnTo>
                  <a:pt x="1257185" y="764728"/>
                </a:lnTo>
                <a:close/>
                <a:moveTo>
                  <a:pt x="792795" y="749729"/>
                </a:moveTo>
                <a:lnTo>
                  <a:pt x="799454" y="756002"/>
                </a:lnTo>
                <a:lnTo>
                  <a:pt x="792038" y="757716"/>
                </a:lnTo>
                <a:close/>
                <a:moveTo>
                  <a:pt x="2133839" y="749488"/>
                </a:moveTo>
                <a:lnTo>
                  <a:pt x="2141826" y="750245"/>
                </a:lnTo>
                <a:lnTo>
                  <a:pt x="2136126" y="759376"/>
                </a:lnTo>
                <a:close/>
                <a:moveTo>
                  <a:pt x="878369" y="748168"/>
                </a:moveTo>
                <a:lnTo>
                  <a:pt x="882556" y="755012"/>
                </a:lnTo>
                <a:lnTo>
                  <a:pt x="875140" y="756727"/>
                </a:lnTo>
                <a:close/>
                <a:moveTo>
                  <a:pt x="3228" y="747432"/>
                </a:moveTo>
                <a:cubicBezTo>
                  <a:pt x="8744" y="748761"/>
                  <a:pt x="9315" y="751233"/>
                  <a:pt x="16731" y="749518"/>
                </a:cubicBezTo>
                <a:lnTo>
                  <a:pt x="19203" y="748946"/>
                </a:lnTo>
                <a:lnTo>
                  <a:pt x="24147" y="747803"/>
                </a:lnTo>
                <a:lnTo>
                  <a:pt x="32706" y="751032"/>
                </a:lnTo>
                <a:cubicBezTo>
                  <a:pt x="31949" y="759020"/>
                  <a:pt x="30234" y="751604"/>
                  <a:pt x="34421" y="758448"/>
                </a:cubicBezTo>
                <a:lnTo>
                  <a:pt x="31192" y="767006"/>
                </a:lnTo>
                <a:lnTo>
                  <a:pt x="25105" y="763206"/>
                </a:lnTo>
                <a:lnTo>
                  <a:pt x="13888" y="771008"/>
                </a:lnTo>
                <a:cubicBezTo>
                  <a:pt x="10274" y="766636"/>
                  <a:pt x="13317" y="768537"/>
                  <a:pt x="5330" y="767779"/>
                </a:cubicBezTo>
                <a:lnTo>
                  <a:pt x="1715" y="763407"/>
                </a:lnTo>
                <a:cubicBezTo>
                  <a:pt x="2472" y="755420"/>
                  <a:pt x="4187" y="762836"/>
                  <a:pt x="0" y="755991"/>
                </a:cubicBezTo>
                <a:close/>
                <a:moveTo>
                  <a:pt x="263564" y="747122"/>
                </a:moveTo>
                <a:lnTo>
                  <a:pt x="259764" y="753209"/>
                </a:lnTo>
                <a:lnTo>
                  <a:pt x="253677" y="749408"/>
                </a:lnTo>
                <a:close/>
                <a:moveTo>
                  <a:pt x="1144977" y="741199"/>
                </a:moveTo>
                <a:lnTo>
                  <a:pt x="1144792" y="751658"/>
                </a:lnTo>
                <a:lnTo>
                  <a:pt x="1138705" y="747858"/>
                </a:lnTo>
                <a:close/>
                <a:moveTo>
                  <a:pt x="1272387" y="740379"/>
                </a:moveTo>
                <a:cubicBezTo>
                  <a:pt x="1266114" y="747038"/>
                  <a:pt x="1264971" y="742094"/>
                  <a:pt x="1269158" y="748939"/>
                </a:cubicBezTo>
                <a:lnTo>
                  <a:pt x="1271444" y="758826"/>
                </a:lnTo>
                <a:cubicBezTo>
                  <a:pt x="1279617" y="749124"/>
                  <a:pt x="1272773" y="753311"/>
                  <a:pt x="1275430" y="742280"/>
                </a:cubicBezTo>
                <a:close/>
                <a:moveTo>
                  <a:pt x="1066248" y="738572"/>
                </a:moveTo>
                <a:cubicBezTo>
                  <a:pt x="1070812" y="741423"/>
                  <a:pt x="1072048" y="741137"/>
                  <a:pt x="1072500" y="741684"/>
                </a:cubicBezTo>
                <a:cubicBezTo>
                  <a:pt x="1072952" y="742230"/>
                  <a:pt x="1072620" y="743609"/>
                  <a:pt x="1074049" y="749789"/>
                </a:cubicBezTo>
                <a:lnTo>
                  <a:pt x="1064162" y="752076"/>
                </a:lnTo>
                <a:close/>
                <a:moveTo>
                  <a:pt x="776840" y="738446"/>
                </a:moveTo>
                <a:cubicBezTo>
                  <a:pt x="778528" y="738707"/>
                  <a:pt x="780050" y="739657"/>
                  <a:pt x="780621" y="742129"/>
                </a:cubicBezTo>
                <a:cubicBezTo>
                  <a:pt x="782336" y="749544"/>
                  <a:pt x="779864" y="750116"/>
                  <a:pt x="778536" y="755632"/>
                </a:cubicBezTo>
                <a:cubicBezTo>
                  <a:pt x="776064" y="756203"/>
                  <a:pt x="770548" y="754875"/>
                  <a:pt x="769405" y="749931"/>
                </a:cubicBezTo>
                <a:cubicBezTo>
                  <a:pt x="768261" y="744987"/>
                  <a:pt x="767690" y="742515"/>
                  <a:pt x="772062" y="738900"/>
                </a:cubicBezTo>
                <a:cubicBezTo>
                  <a:pt x="773298" y="738614"/>
                  <a:pt x="775152" y="738185"/>
                  <a:pt x="776840" y="738446"/>
                </a:cubicBezTo>
                <a:close/>
                <a:moveTo>
                  <a:pt x="618219" y="738020"/>
                </a:moveTo>
                <a:lnTo>
                  <a:pt x="620505" y="747908"/>
                </a:lnTo>
                <a:cubicBezTo>
                  <a:pt x="611189" y="752666"/>
                  <a:pt x="615561" y="749051"/>
                  <a:pt x="609289" y="755710"/>
                </a:cubicBezTo>
                <a:lnTo>
                  <a:pt x="605674" y="751337"/>
                </a:lnTo>
                <a:lnTo>
                  <a:pt x="614990" y="746579"/>
                </a:lnTo>
                <a:cubicBezTo>
                  <a:pt x="613275" y="739163"/>
                  <a:pt x="614418" y="744107"/>
                  <a:pt x="618219" y="738020"/>
                </a:cubicBezTo>
                <a:close/>
                <a:moveTo>
                  <a:pt x="1211533" y="736223"/>
                </a:moveTo>
                <a:lnTo>
                  <a:pt x="1216863" y="748011"/>
                </a:lnTo>
                <a:cubicBezTo>
                  <a:pt x="1203360" y="745926"/>
                  <a:pt x="1210019" y="752198"/>
                  <a:pt x="1200316" y="744025"/>
                </a:cubicBezTo>
                <a:close/>
                <a:moveTo>
                  <a:pt x="270594" y="732476"/>
                </a:moveTo>
                <a:lnTo>
                  <a:pt x="272881" y="742364"/>
                </a:lnTo>
                <a:lnTo>
                  <a:pt x="265465" y="744079"/>
                </a:lnTo>
                <a:lnTo>
                  <a:pt x="264321" y="739135"/>
                </a:lnTo>
                <a:close/>
                <a:moveTo>
                  <a:pt x="2187077" y="731969"/>
                </a:moveTo>
                <a:lnTo>
                  <a:pt x="2187649" y="734440"/>
                </a:lnTo>
                <a:lnTo>
                  <a:pt x="2192592" y="733297"/>
                </a:lnTo>
                <a:lnTo>
                  <a:pt x="2183663" y="750987"/>
                </a:lnTo>
                <a:lnTo>
                  <a:pt x="2173203" y="750802"/>
                </a:lnTo>
                <a:lnTo>
                  <a:pt x="2164073" y="745101"/>
                </a:lnTo>
                <a:cubicBezTo>
                  <a:pt x="2170917" y="740914"/>
                  <a:pt x="2165973" y="742057"/>
                  <a:pt x="2173960" y="742814"/>
                </a:cubicBezTo>
                <a:lnTo>
                  <a:pt x="2172245" y="735398"/>
                </a:lnTo>
                <a:cubicBezTo>
                  <a:pt x="2180233" y="736155"/>
                  <a:pt x="2182705" y="735584"/>
                  <a:pt x="2187077" y="731969"/>
                </a:cubicBezTo>
                <a:close/>
                <a:moveTo>
                  <a:pt x="2528042" y="731240"/>
                </a:moveTo>
                <a:cubicBezTo>
                  <a:pt x="2532986" y="730097"/>
                  <a:pt x="2536601" y="734469"/>
                  <a:pt x="2539645" y="736369"/>
                </a:cubicBezTo>
                <a:lnTo>
                  <a:pt x="2524813" y="739799"/>
                </a:lnTo>
                <a:cubicBezTo>
                  <a:pt x="2524241" y="737327"/>
                  <a:pt x="2523098" y="732383"/>
                  <a:pt x="2528042" y="731240"/>
                </a:cubicBezTo>
                <a:close/>
                <a:moveTo>
                  <a:pt x="1179012" y="730724"/>
                </a:moveTo>
                <a:lnTo>
                  <a:pt x="1179398" y="743655"/>
                </a:lnTo>
                <a:lnTo>
                  <a:pt x="1170267" y="737955"/>
                </a:lnTo>
                <a:close/>
                <a:moveTo>
                  <a:pt x="972872" y="728917"/>
                </a:moveTo>
                <a:lnTo>
                  <a:pt x="974587" y="736333"/>
                </a:lnTo>
                <a:lnTo>
                  <a:pt x="986374" y="731003"/>
                </a:lnTo>
                <a:lnTo>
                  <a:pt x="984289" y="744506"/>
                </a:lnTo>
                <a:lnTo>
                  <a:pt x="974586" y="736333"/>
                </a:lnTo>
                <a:lnTo>
                  <a:pt x="964699" y="738620"/>
                </a:lnTo>
                <a:close/>
                <a:moveTo>
                  <a:pt x="862765" y="725736"/>
                </a:moveTo>
                <a:lnTo>
                  <a:pt x="868852" y="729536"/>
                </a:lnTo>
                <a:lnTo>
                  <a:pt x="861436" y="731251"/>
                </a:lnTo>
                <a:close/>
                <a:moveTo>
                  <a:pt x="102104" y="724567"/>
                </a:moveTo>
                <a:lnTo>
                  <a:pt x="105719" y="728939"/>
                </a:lnTo>
                <a:lnTo>
                  <a:pt x="110091" y="725324"/>
                </a:lnTo>
                <a:lnTo>
                  <a:pt x="125309" y="734825"/>
                </a:lnTo>
                <a:cubicBezTo>
                  <a:pt x="119423" y="754415"/>
                  <a:pt x="127024" y="742241"/>
                  <a:pt x="111435" y="753658"/>
                </a:cubicBezTo>
                <a:lnTo>
                  <a:pt x="106491" y="754801"/>
                </a:lnTo>
                <a:cubicBezTo>
                  <a:pt x="96604" y="757088"/>
                  <a:pt x="99076" y="756516"/>
                  <a:pt x="95460" y="752144"/>
                </a:cubicBezTo>
                <a:lnTo>
                  <a:pt x="81957" y="750059"/>
                </a:lnTo>
                <a:lnTo>
                  <a:pt x="73028" y="767748"/>
                </a:lnTo>
                <a:lnTo>
                  <a:pt x="67513" y="766419"/>
                </a:lnTo>
                <a:lnTo>
                  <a:pt x="63712" y="772506"/>
                </a:lnTo>
                <a:lnTo>
                  <a:pt x="55153" y="769278"/>
                </a:lnTo>
                <a:lnTo>
                  <a:pt x="56296" y="774221"/>
                </a:lnTo>
                <a:cubicBezTo>
                  <a:pt x="56296" y="774221"/>
                  <a:pt x="50781" y="772893"/>
                  <a:pt x="50781" y="772893"/>
                </a:cubicBezTo>
                <a:cubicBezTo>
                  <a:pt x="40894" y="775179"/>
                  <a:pt x="50210" y="770421"/>
                  <a:pt x="43937" y="777080"/>
                </a:cubicBezTo>
                <a:lnTo>
                  <a:pt x="42222" y="769664"/>
                </a:lnTo>
                <a:cubicBezTo>
                  <a:pt x="50781" y="772893"/>
                  <a:pt x="45266" y="771564"/>
                  <a:pt x="47165" y="768521"/>
                </a:cubicBezTo>
                <a:cubicBezTo>
                  <a:pt x="50966" y="762433"/>
                  <a:pt x="53253" y="772321"/>
                  <a:pt x="46022" y="763577"/>
                </a:cubicBezTo>
                <a:lnTo>
                  <a:pt x="50966" y="762433"/>
                </a:lnTo>
                <a:lnTo>
                  <a:pt x="48108" y="750074"/>
                </a:lnTo>
                <a:cubicBezTo>
                  <a:pt x="48108" y="750074"/>
                  <a:pt x="53623" y="751403"/>
                  <a:pt x="53623" y="751403"/>
                </a:cubicBezTo>
                <a:cubicBezTo>
                  <a:pt x="63511" y="749116"/>
                  <a:pt x="53623" y="751403"/>
                  <a:pt x="57996" y="747788"/>
                </a:cubicBezTo>
                <a:cubicBezTo>
                  <a:pt x="65983" y="748545"/>
                  <a:pt x="68455" y="747973"/>
                  <a:pt x="72827" y="744358"/>
                </a:cubicBezTo>
                <a:cubicBezTo>
                  <a:pt x="77014" y="751202"/>
                  <a:pt x="77014" y="751202"/>
                  <a:pt x="89373" y="748344"/>
                </a:cubicBezTo>
                <a:cubicBezTo>
                  <a:pt x="83286" y="744543"/>
                  <a:pt x="77199" y="740743"/>
                  <a:pt x="73012" y="733899"/>
                </a:cubicBezTo>
                <a:lnTo>
                  <a:pt x="91459" y="734841"/>
                </a:lnTo>
                <a:lnTo>
                  <a:pt x="94689" y="726282"/>
                </a:lnTo>
                <a:cubicBezTo>
                  <a:pt x="102675" y="727039"/>
                  <a:pt x="95260" y="728753"/>
                  <a:pt x="102104" y="724567"/>
                </a:cubicBezTo>
                <a:close/>
                <a:moveTo>
                  <a:pt x="2143525" y="723811"/>
                </a:moveTo>
                <a:lnTo>
                  <a:pt x="2145240" y="731227"/>
                </a:lnTo>
                <a:cubicBezTo>
                  <a:pt x="2139724" y="729898"/>
                  <a:pt x="2142768" y="731799"/>
                  <a:pt x="2138581" y="724955"/>
                </a:cubicBezTo>
                <a:close/>
                <a:moveTo>
                  <a:pt x="1197643" y="721207"/>
                </a:moveTo>
                <a:lnTo>
                  <a:pt x="1200687" y="723107"/>
                </a:lnTo>
                <a:lnTo>
                  <a:pt x="1199930" y="731095"/>
                </a:lnTo>
                <a:lnTo>
                  <a:pt x="1188327" y="725966"/>
                </a:lnTo>
                <a:close/>
                <a:moveTo>
                  <a:pt x="540742" y="721107"/>
                </a:moveTo>
                <a:cubicBezTo>
                  <a:pt x="541158" y="721500"/>
                  <a:pt x="541438" y="722004"/>
                  <a:pt x="540816" y="721782"/>
                </a:cubicBezTo>
                <a:lnTo>
                  <a:pt x="539848" y="721111"/>
                </a:lnTo>
                <a:close/>
                <a:moveTo>
                  <a:pt x="2585466" y="720564"/>
                </a:moveTo>
                <a:lnTo>
                  <a:pt x="2597641" y="728165"/>
                </a:lnTo>
                <a:lnTo>
                  <a:pt x="2594412" y="736724"/>
                </a:lnTo>
                <a:cubicBezTo>
                  <a:pt x="2588896" y="735396"/>
                  <a:pt x="2593841" y="734253"/>
                  <a:pt x="2586997" y="738439"/>
                </a:cubicBezTo>
                <a:lnTo>
                  <a:pt x="2585282" y="731024"/>
                </a:lnTo>
                <a:cubicBezTo>
                  <a:pt x="2583567" y="723608"/>
                  <a:pt x="2584138" y="726080"/>
                  <a:pt x="2585466" y="720564"/>
                </a:cubicBezTo>
                <a:close/>
                <a:moveTo>
                  <a:pt x="1082593" y="719169"/>
                </a:moveTo>
                <a:lnTo>
                  <a:pt x="1092295" y="727341"/>
                </a:lnTo>
                <a:lnTo>
                  <a:pt x="1086023" y="734000"/>
                </a:lnTo>
                <a:close/>
                <a:moveTo>
                  <a:pt x="678872" y="718785"/>
                </a:moveTo>
                <a:lnTo>
                  <a:pt x="678686" y="729244"/>
                </a:lnTo>
                <a:lnTo>
                  <a:pt x="672599" y="725444"/>
                </a:lnTo>
                <a:close/>
                <a:moveTo>
                  <a:pt x="2368869" y="718573"/>
                </a:moveTo>
                <a:lnTo>
                  <a:pt x="2368683" y="729031"/>
                </a:lnTo>
                <a:lnTo>
                  <a:pt x="2363167" y="727704"/>
                </a:lnTo>
                <a:lnTo>
                  <a:pt x="2367540" y="724088"/>
                </a:lnTo>
                <a:lnTo>
                  <a:pt x="2366335" y="722632"/>
                </a:lnTo>
                <a:close/>
                <a:moveTo>
                  <a:pt x="72055" y="718496"/>
                </a:moveTo>
                <a:lnTo>
                  <a:pt x="83658" y="723625"/>
                </a:lnTo>
                <a:lnTo>
                  <a:pt x="70726" y="724011"/>
                </a:lnTo>
                <a:close/>
                <a:moveTo>
                  <a:pt x="535487" y="718091"/>
                </a:moveTo>
                <a:lnTo>
                  <a:pt x="539848" y="721111"/>
                </a:lnTo>
                <a:cubicBezTo>
                  <a:pt x="539922" y="721786"/>
                  <a:pt x="540624" y="723413"/>
                  <a:pt x="542718" y="726835"/>
                </a:cubicBezTo>
                <a:lnTo>
                  <a:pt x="547090" y="723220"/>
                </a:lnTo>
                <a:lnTo>
                  <a:pt x="551849" y="732536"/>
                </a:lnTo>
                <a:lnTo>
                  <a:pt x="549191" y="743566"/>
                </a:lnTo>
                <a:lnTo>
                  <a:pt x="545962" y="752125"/>
                </a:lnTo>
                <a:lnTo>
                  <a:pt x="541018" y="753269"/>
                </a:lnTo>
                <a:lnTo>
                  <a:pt x="538546" y="753840"/>
                </a:lnTo>
                <a:lnTo>
                  <a:pt x="533603" y="754984"/>
                </a:lnTo>
                <a:lnTo>
                  <a:pt x="529231" y="758599"/>
                </a:lnTo>
                <a:lnTo>
                  <a:pt x="520672" y="755370"/>
                </a:lnTo>
                <a:lnTo>
                  <a:pt x="516299" y="758985"/>
                </a:lnTo>
                <a:lnTo>
                  <a:pt x="534561" y="770386"/>
                </a:lnTo>
                <a:cubicBezTo>
                  <a:pt x="536461" y="767343"/>
                  <a:pt x="536461" y="767343"/>
                  <a:pt x="541404" y="766200"/>
                </a:cubicBezTo>
                <a:cubicBezTo>
                  <a:pt x="543876" y="765629"/>
                  <a:pt x="575640" y="779115"/>
                  <a:pt x="581156" y="780444"/>
                </a:cubicBezTo>
                <a:lnTo>
                  <a:pt x="579827" y="785959"/>
                </a:lnTo>
                <a:lnTo>
                  <a:pt x="588386" y="789188"/>
                </a:lnTo>
                <a:lnTo>
                  <a:pt x="590101" y="796603"/>
                </a:lnTo>
                <a:lnTo>
                  <a:pt x="595617" y="797932"/>
                </a:lnTo>
                <a:lnTo>
                  <a:pt x="599804" y="804776"/>
                </a:lnTo>
                <a:cubicBezTo>
                  <a:pt x="599618" y="815235"/>
                  <a:pt x="603990" y="811620"/>
                  <a:pt x="601333" y="822651"/>
                </a:cubicBezTo>
                <a:cubicBezTo>
                  <a:pt x="609892" y="825880"/>
                  <a:pt x="606849" y="823979"/>
                  <a:pt x="611607" y="833296"/>
                </a:cubicBezTo>
                <a:cubicBezTo>
                  <a:pt x="595447" y="842241"/>
                  <a:pt x="606478" y="844898"/>
                  <a:pt x="596405" y="857644"/>
                </a:cubicBezTo>
                <a:lnTo>
                  <a:pt x="598120" y="865059"/>
                </a:lnTo>
                <a:lnTo>
                  <a:pt x="586904" y="872861"/>
                </a:lnTo>
                <a:lnTo>
                  <a:pt x="579488" y="874576"/>
                </a:lnTo>
                <a:cubicBezTo>
                  <a:pt x="574359" y="886178"/>
                  <a:pt x="578159" y="880091"/>
                  <a:pt x="569415" y="887322"/>
                </a:cubicBezTo>
                <a:lnTo>
                  <a:pt x="563900" y="885993"/>
                </a:lnTo>
                <a:lnTo>
                  <a:pt x="557056" y="890180"/>
                </a:lnTo>
                <a:lnTo>
                  <a:pt x="551540" y="888851"/>
                </a:lnTo>
                <a:lnTo>
                  <a:pt x="546596" y="889994"/>
                </a:lnTo>
                <a:cubicBezTo>
                  <a:pt x="536709" y="892281"/>
                  <a:pt x="546025" y="887523"/>
                  <a:pt x="539752" y="894181"/>
                </a:cubicBezTo>
                <a:cubicBezTo>
                  <a:pt x="536138" y="889809"/>
                  <a:pt x="538609" y="889237"/>
                  <a:pt x="531194" y="890952"/>
                </a:cubicBezTo>
                <a:lnTo>
                  <a:pt x="526250" y="892096"/>
                </a:lnTo>
                <a:cubicBezTo>
                  <a:pt x="515219" y="889439"/>
                  <a:pt x="506661" y="886210"/>
                  <a:pt x="501330" y="874422"/>
                </a:cubicBezTo>
                <a:cubicBezTo>
                  <a:pt x="488399" y="874808"/>
                  <a:pt x="491443" y="876709"/>
                  <a:pt x="487256" y="869865"/>
                </a:cubicBezTo>
                <a:lnTo>
                  <a:pt x="473567" y="878238"/>
                </a:lnTo>
                <a:lnTo>
                  <a:pt x="468052" y="876909"/>
                </a:lnTo>
                <a:lnTo>
                  <a:pt x="463109" y="878053"/>
                </a:lnTo>
                <a:lnTo>
                  <a:pt x="455693" y="879768"/>
                </a:lnTo>
                <a:lnTo>
                  <a:pt x="450749" y="880911"/>
                </a:lnTo>
                <a:lnTo>
                  <a:pt x="442947" y="869695"/>
                </a:lnTo>
                <a:cubicBezTo>
                  <a:pt x="444275" y="864180"/>
                  <a:pt x="449976" y="855049"/>
                  <a:pt x="454920" y="853906"/>
                </a:cubicBezTo>
                <a:cubicBezTo>
                  <a:pt x="462336" y="852191"/>
                  <a:pt x="463479" y="857135"/>
                  <a:pt x="475838" y="854276"/>
                </a:cubicBezTo>
                <a:cubicBezTo>
                  <a:pt x="468036" y="843061"/>
                  <a:pt x="478310" y="853705"/>
                  <a:pt x="470508" y="842489"/>
                </a:cubicBezTo>
                <a:lnTo>
                  <a:pt x="472765" y="838097"/>
                </a:lnTo>
                <a:lnTo>
                  <a:pt x="476781" y="835830"/>
                </a:lnTo>
                <a:cubicBezTo>
                  <a:pt x="472779" y="818527"/>
                  <a:pt x="480581" y="829743"/>
                  <a:pt x="477723" y="817383"/>
                </a:cubicBezTo>
                <a:lnTo>
                  <a:pt x="477152" y="814911"/>
                </a:lnTo>
                <a:lnTo>
                  <a:pt x="476008" y="809968"/>
                </a:lnTo>
                <a:lnTo>
                  <a:pt x="483609" y="797794"/>
                </a:lnTo>
                <a:lnTo>
                  <a:pt x="481894" y="790378"/>
                </a:lnTo>
                <a:lnTo>
                  <a:pt x="488166" y="783719"/>
                </a:lnTo>
                <a:cubicBezTo>
                  <a:pt x="485123" y="781819"/>
                  <a:pt x="481508" y="777447"/>
                  <a:pt x="488924" y="775733"/>
                </a:cubicBezTo>
                <a:cubicBezTo>
                  <a:pt x="498811" y="773446"/>
                  <a:pt x="488924" y="775733"/>
                  <a:pt x="496911" y="776490"/>
                </a:cubicBezTo>
                <a:lnTo>
                  <a:pt x="503755" y="772303"/>
                </a:lnTo>
                <a:lnTo>
                  <a:pt x="495381" y="758614"/>
                </a:lnTo>
                <a:lnTo>
                  <a:pt x="494238" y="753670"/>
                </a:lnTo>
                <a:cubicBezTo>
                  <a:pt x="492523" y="746255"/>
                  <a:pt x="496896" y="742640"/>
                  <a:pt x="501268" y="739025"/>
                </a:cubicBezTo>
                <a:lnTo>
                  <a:pt x="509255" y="739782"/>
                </a:lnTo>
                <a:lnTo>
                  <a:pt x="513627" y="736167"/>
                </a:lnTo>
                <a:lnTo>
                  <a:pt x="506396" y="727422"/>
                </a:lnTo>
                <a:lnTo>
                  <a:pt x="517613" y="719620"/>
                </a:lnTo>
                <a:lnTo>
                  <a:pt x="531115" y="721706"/>
                </a:lnTo>
                <a:close/>
                <a:moveTo>
                  <a:pt x="1202016" y="717592"/>
                </a:moveTo>
                <a:lnTo>
                  <a:pt x="1210575" y="720821"/>
                </a:lnTo>
                <a:lnTo>
                  <a:pt x="1203731" y="725008"/>
                </a:lnTo>
                <a:close/>
                <a:moveTo>
                  <a:pt x="2170716" y="717523"/>
                </a:moveTo>
                <a:lnTo>
                  <a:pt x="2176803" y="721324"/>
                </a:lnTo>
                <a:lnTo>
                  <a:pt x="2171859" y="722467"/>
                </a:lnTo>
                <a:close/>
                <a:moveTo>
                  <a:pt x="1178053" y="715321"/>
                </a:moveTo>
                <a:lnTo>
                  <a:pt x="1184712" y="721593"/>
                </a:lnTo>
                <a:lnTo>
                  <a:pt x="1180340" y="725209"/>
                </a:lnTo>
                <a:lnTo>
                  <a:pt x="1177296" y="723308"/>
                </a:lnTo>
                <a:close/>
                <a:moveTo>
                  <a:pt x="1235293" y="715105"/>
                </a:moveTo>
                <a:lnTo>
                  <a:pt x="1237579" y="724992"/>
                </a:lnTo>
                <a:lnTo>
                  <a:pt x="1241380" y="718905"/>
                </a:lnTo>
                <a:close/>
                <a:moveTo>
                  <a:pt x="714050" y="713254"/>
                </a:moveTo>
                <a:lnTo>
                  <a:pt x="717480" y="728086"/>
                </a:lnTo>
                <a:cubicBezTo>
                  <a:pt x="707020" y="727900"/>
                  <a:pt x="710636" y="732273"/>
                  <a:pt x="702077" y="729044"/>
                </a:cubicBezTo>
                <a:lnTo>
                  <a:pt x="700362" y="721628"/>
                </a:lnTo>
                <a:cubicBezTo>
                  <a:pt x="704162" y="715541"/>
                  <a:pt x="694274" y="717827"/>
                  <a:pt x="704734" y="718013"/>
                </a:cubicBezTo>
                <a:close/>
                <a:moveTo>
                  <a:pt x="785444" y="711992"/>
                </a:moveTo>
                <a:lnTo>
                  <a:pt x="785808" y="712651"/>
                </a:lnTo>
                <a:cubicBezTo>
                  <a:pt x="785921" y="713316"/>
                  <a:pt x="785481" y="713174"/>
                  <a:pt x="785219" y="712746"/>
                </a:cubicBezTo>
                <a:close/>
                <a:moveTo>
                  <a:pt x="1229206" y="711304"/>
                </a:moveTo>
                <a:lnTo>
                  <a:pt x="1230921" y="718720"/>
                </a:lnTo>
                <a:cubicBezTo>
                  <a:pt x="1222934" y="717963"/>
                  <a:pt x="1225977" y="719863"/>
                  <a:pt x="1224262" y="712447"/>
                </a:cubicBezTo>
                <a:close/>
                <a:moveTo>
                  <a:pt x="1163979" y="710763"/>
                </a:moveTo>
                <a:cubicBezTo>
                  <a:pt x="1171967" y="711520"/>
                  <a:pt x="1168923" y="709620"/>
                  <a:pt x="1173110" y="716464"/>
                </a:cubicBezTo>
                <a:lnTo>
                  <a:pt x="1166266" y="720651"/>
                </a:lnTo>
                <a:close/>
                <a:moveTo>
                  <a:pt x="1269899" y="707102"/>
                </a:moveTo>
                <a:lnTo>
                  <a:pt x="1271614" y="714517"/>
                </a:lnTo>
                <a:lnTo>
                  <a:pt x="1275986" y="710902"/>
                </a:lnTo>
                <a:close/>
                <a:moveTo>
                  <a:pt x="789922" y="703520"/>
                </a:moveTo>
                <a:lnTo>
                  <a:pt x="791637" y="710936"/>
                </a:lnTo>
                <a:cubicBezTo>
                  <a:pt x="788261" y="710415"/>
                  <a:pt x="786526" y="710653"/>
                  <a:pt x="785700" y="711129"/>
                </a:cubicBezTo>
                <a:lnTo>
                  <a:pt x="785444" y="711992"/>
                </a:lnTo>
                <a:lnTo>
                  <a:pt x="783078" y="707707"/>
                </a:lnTo>
                <a:close/>
                <a:moveTo>
                  <a:pt x="555447" y="703058"/>
                </a:moveTo>
                <a:lnTo>
                  <a:pt x="552218" y="711617"/>
                </a:lnTo>
                <a:lnTo>
                  <a:pt x="550503" y="704201"/>
                </a:lnTo>
                <a:close/>
                <a:moveTo>
                  <a:pt x="930263" y="702315"/>
                </a:moveTo>
                <a:lnTo>
                  <a:pt x="931978" y="709730"/>
                </a:lnTo>
                <a:lnTo>
                  <a:pt x="925891" y="705930"/>
                </a:lnTo>
                <a:close/>
                <a:moveTo>
                  <a:pt x="922275" y="701558"/>
                </a:moveTo>
                <a:lnTo>
                  <a:pt x="919618" y="712589"/>
                </a:lnTo>
                <a:lnTo>
                  <a:pt x="908015" y="707460"/>
                </a:lnTo>
                <a:close/>
                <a:moveTo>
                  <a:pt x="2208551" y="700962"/>
                </a:moveTo>
                <a:lnTo>
                  <a:pt x="2215210" y="707234"/>
                </a:lnTo>
                <a:lnTo>
                  <a:pt x="2210838" y="710850"/>
                </a:lnTo>
                <a:close/>
                <a:moveTo>
                  <a:pt x="497636" y="700803"/>
                </a:moveTo>
                <a:lnTo>
                  <a:pt x="506195" y="704032"/>
                </a:lnTo>
                <a:lnTo>
                  <a:pt x="502395" y="710119"/>
                </a:lnTo>
                <a:close/>
                <a:moveTo>
                  <a:pt x="1132787" y="699748"/>
                </a:moveTo>
                <a:lnTo>
                  <a:pt x="1143061" y="710393"/>
                </a:lnTo>
                <a:lnTo>
                  <a:pt x="1130130" y="710779"/>
                </a:lnTo>
                <a:close/>
                <a:moveTo>
                  <a:pt x="2518139" y="699677"/>
                </a:moveTo>
                <a:lnTo>
                  <a:pt x="2529741" y="704806"/>
                </a:lnTo>
                <a:lnTo>
                  <a:pt x="2526513" y="713365"/>
                </a:lnTo>
                <a:lnTo>
                  <a:pt x="2518525" y="712608"/>
                </a:lnTo>
                <a:close/>
                <a:moveTo>
                  <a:pt x="1210373" y="697431"/>
                </a:moveTo>
                <a:lnTo>
                  <a:pt x="1215889" y="698759"/>
                </a:lnTo>
                <a:lnTo>
                  <a:pt x="1212088" y="704847"/>
                </a:lnTo>
                <a:close/>
                <a:moveTo>
                  <a:pt x="944522" y="696413"/>
                </a:moveTo>
                <a:cubicBezTo>
                  <a:pt x="951938" y="694698"/>
                  <a:pt x="955553" y="699070"/>
                  <a:pt x="959168" y="703442"/>
                </a:cubicBezTo>
                <a:lnTo>
                  <a:pt x="946052" y="714288"/>
                </a:lnTo>
                <a:lnTo>
                  <a:pt x="957654" y="719417"/>
                </a:lnTo>
                <a:lnTo>
                  <a:pt x="961841" y="726261"/>
                </a:lnTo>
                <a:lnTo>
                  <a:pt x="959756" y="739764"/>
                </a:lnTo>
                <a:lnTo>
                  <a:pt x="960899" y="744708"/>
                </a:lnTo>
                <a:cubicBezTo>
                  <a:pt x="946068" y="748138"/>
                  <a:pt x="954812" y="740907"/>
                  <a:pt x="949682" y="752509"/>
                </a:cubicBezTo>
                <a:cubicBezTo>
                  <a:pt x="941124" y="749281"/>
                  <a:pt x="948539" y="747566"/>
                  <a:pt x="941696" y="751753"/>
                </a:cubicBezTo>
                <a:lnTo>
                  <a:pt x="933708" y="750996"/>
                </a:lnTo>
                <a:lnTo>
                  <a:pt x="920962" y="740923"/>
                </a:lnTo>
                <a:lnTo>
                  <a:pt x="922291" y="735407"/>
                </a:lnTo>
                <a:lnTo>
                  <a:pt x="918676" y="731035"/>
                </a:lnTo>
                <a:cubicBezTo>
                  <a:pt x="922476" y="724948"/>
                  <a:pt x="926849" y="721333"/>
                  <a:pt x="927606" y="713346"/>
                </a:cubicBezTo>
                <a:lnTo>
                  <a:pt x="935593" y="714103"/>
                </a:lnTo>
                <a:lnTo>
                  <a:pt x="941865" y="707444"/>
                </a:lnTo>
                <a:lnTo>
                  <a:pt x="938250" y="703072"/>
                </a:lnTo>
                <a:cubicBezTo>
                  <a:pt x="938250" y="703072"/>
                  <a:pt x="942050" y="696985"/>
                  <a:pt x="944522" y="696413"/>
                </a:cubicBezTo>
                <a:close/>
                <a:moveTo>
                  <a:pt x="173402" y="695058"/>
                </a:moveTo>
                <a:lnTo>
                  <a:pt x="191664" y="706460"/>
                </a:lnTo>
                <a:cubicBezTo>
                  <a:pt x="191664" y="706460"/>
                  <a:pt x="187863" y="712547"/>
                  <a:pt x="185391" y="713119"/>
                </a:cubicBezTo>
                <a:lnTo>
                  <a:pt x="175504" y="715406"/>
                </a:lnTo>
                <a:lnTo>
                  <a:pt x="169988" y="714077"/>
                </a:lnTo>
                <a:lnTo>
                  <a:pt x="158201" y="719407"/>
                </a:lnTo>
                <a:lnTo>
                  <a:pt x="146598" y="714278"/>
                </a:lnTo>
                <a:lnTo>
                  <a:pt x="152299" y="705147"/>
                </a:lnTo>
                <a:cubicBezTo>
                  <a:pt x="165802" y="707233"/>
                  <a:pt x="152299" y="705147"/>
                  <a:pt x="165802" y="707233"/>
                </a:cubicBezTo>
                <a:lnTo>
                  <a:pt x="163515" y="697345"/>
                </a:lnTo>
                <a:lnTo>
                  <a:pt x="169030" y="698674"/>
                </a:lnTo>
                <a:close/>
                <a:moveTo>
                  <a:pt x="2544593" y="691607"/>
                </a:moveTo>
                <a:cubicBezTo>
                  <a:pt x="2545663" y="692011"/>
                  <a:pt x="2548088" y="694054"/>
                  <a:pt x="2552746" y="691675"/>
                </a:cubicBezTo>
                <a:lnTo>
                  <a:pt x="2554461" y="699090"/>
                </a:lnTo>
                <a:lnTo>
                  <a:pt x="2544573" y="701377"/>
                </a:lnTo>
                <a:cubicBezTo>
                  <a:pt x="2543808" y="692440"/>
                  <a:pt x="2543523" y="691204"/>
                  <a:pt x="2544593" y="691607"/>
                </a:cubicBezTo>
                <a:close/>
                <a:moveTo>
                  <a:pt x="2208165" y="688030"/>
                </a:moveTo>
                <a:lnTo>
                  <a:pt x="2203036" y="699633"/>
                </a:lnTo>
                <a:cubicBezTo>
                  <a:pt x="2192005" y="696976"/>
                  <a:pt x="2206079" y="701533"/>
                  <a:pt x="2192576" y="699448"/>
                </a:cubicBezTo>
                <a:lnTo>
                  <a:pt x="2192762" y="688988"/>
                </a:lnTo>
                <a:close/>
                <a:moveTo>
                  <a:pt x="1030852" y="686864"/>
                </a:moveTo>
                <a:lnTo>
                  <a:pt x="1036183" y="698652"/>
                </a:lnTo>
                <a:lnTo>
                  <a:pt x="1025152" y="695995"/>
                </a:lnTo>
                <a:close/>
                <a:moveTo>
                  <a:pt x="1103495" y="685690"/>
                </a:moveTo>
                <a:lnTo>
                  <a:pt x="1117569" y="690248"/>
                </a:lnTo>
                <a:lnTo>
                  <a:pt x="1122900" y="702036"/>
                </a:lnTo>
                <a:lnTo>
                  <a:pt x="1111111" y="707365"/>
                </a:lnTo>
                <a:lnTo>
                  <a:pt x="1112826" y="714781"/>
                </a:lnTo>
                <a:cubicBezTo>
                  <a:pt x="1100466" y="717639"/>
                  <a:pt x="1100466" y="717639"/>
                  <a:pt x="1101223" y="709652"/>
                </a:cubicBezTo>
                <a:lnTo>
                  <a:pt x="1091521" y="701480"/>
                </a:lnTo>
                <a:lnTo>
                  <a:pt x="1088292" y="710039"/>
                </a:lnTo>
                <a:cubicBezTo>
                  <a:pt x="1080305" y="709282"/>
                  <a:pt x="1077833" y="709854"/>
                  <a:pt x="1073461" y="713469"/>
                </a:cubicBezTo>
                <a:lnTo>
                  <a:pt x="1069846" y="709096"/>
                </a:lnTo>
                <a:lnTo>
                  <a:pt x="1058058" y="714427"/>
                </a:lnTo>
                <a:lnTo>
                  <a:pt x="1056343" y="707011"/>
                </a:lnTo>
                <a:cubicBezTo>
                  <a:pt x="1068131" y="701681"/>
                  <a:pt x="1068131" y="701681"/>
                  <a:pt x="1065845" y="691793"/>
                </a:cubicBezTo>
                <a:lnTo>
                  <a:pt x="1073260" y="690078"/>
                </a:lnTo>
                <a:cubicBezTo>
                  <a:pt x="1080675" y="688363"/>
                  <a:pt x="1087334" y="694636"/>
                  <a:pt x="1090950" y="699008"/>
                </a:cubicBezTo>
                <a:cubicBezTo>
                  <a:pt x="1097794" y="694821"/>
                  <a:pt x="1090378" y="696536"/>
                  <a:pt x="1098365" y="697293"/>
                </a:cubicBezTo>
                <a:close/>
                <a:moveTo>
                  <a:pt x="837644" y="684672"/>
                </a:moveTo>
                <a:lnTo>
                  <a:pt x="836316" y="690187"/>
                </a:lnTo>
                <a:lnTo>
                  <a:pt x="830228" y="686387"/>
                </a:lnTo>
                <a:close/>
                <a:moveTo>
                  <a:pt x="2503678" y="682189"/>
                </a:moveTo>
                <a:lnTo>
                  <a:pt x="2507108" y="697021"/>
                </a:lnTo>
                <a:lnTo>
                  <a:pt x="2497220" y="699307"/>
                </a:lnTo>
                <a:cubicBezTo>
                  <a:pt x="2492276" y="700450"/>
                  <a:pt x="2491704" y="697979"/>
                  <a:pt x="2486189" y="696650"/>
                </a:cubicBezTo>
                <a:lnTo>
                  <a:pt x="2488274" y="683147"/>
                </a:lnTo>
                <a:lnTo>
                  <a:pt x="2496834" y="686376"/>
                </a:lnTo>
                <a:close/>
                <a:moveTo>
                  <a:pt x="1165107" y="681857"/>
                </a:moveTo>
                <a:lnTo>
                  <a:pt x="1169866" y="691174"/>
                </a:lnTo>
                <a:lnTo>
                  <a:pt x="1161878" y="690417"/>
                </a:lnTo>
                <a:close/>
                <a:moveTo>
                  <a:pt x="1256196" y="681627"/>
                </a:moveTo>
                <a:lnTo>
                  <a:pt x="1257910" y="689042"/>
                </a:lnTo>
                <a:lnTo>
                  <a:pt x="1252395" y="687713"/>
                </a:lnTo>
                <a:cubicBezTo>
                  <a:pt x="1251639" y="695700"/>
                  <a:pt x="1251639" y="695700"/>
                  <a:pt x="1239851" y="701031"/>
                </a:cubicBezTo>
                <a:lnTo>
                  <a:pt x="1243466" y="705403"/>
                </a:lnTo>
                <a:lnTo>
                  <a:pt x="1237193" y="712062"/>
                </a:lnTo>
                <a:lnTo>
                  <a:pt x="1247081" y="709775"/>
                </a:lnTo>
                <a:lnTo>
                  <a:pt x="1243466" y="705403"/>
                </a:lnTo>
                <a:lnTo>
                  <a:pt x="1255253" y="700073"/>
                </a:lnTo>
                <a:lnTo>
                  <a:pt x="1256968" y="707489"/>
                </a:lnTo>
                <a:cubicBezTo>
                  <a:pt x="1263241" y="700830"/>
                  <a:pt x="1263241" y="700830"/>
                  <a:pt x="1256010" y="692085"/>
                </a:cubicBezTo>
                <a:lnTo>
                  <a:pt x="1257910" y="689042"/>
                </a:lnTo>
                <a:lnTo>
                  <a:pt x="1264755" y="684855"/>
                </a:lnTo>
                <a:close/>
                <a:moveTo>
                  <a:pt x="1202757" y="675755"/>
                </a:moveTo>
                <a:lnTo>
                  <a:pt x="1202000" y="683742"/>
                </a:lnTo>
                <a:lnTo>
                  <a:pt x="1195913" y="679942"/>
                </a:lnTo>
                <a:close/>
                <a:moveTo>
                  <a:pt x="668582" y="674291"/>
                </a:moveTo>
                <a:lnTo>
                  <a:pt x="672769" y="681135"/>
                </a:lnTo>
                <a:lnTo>
                  <a:pt x="665353" y="682850"/>
                </a:lnTo>
                <a:cubicBezTo>
                  <a:pt x="665539" y="672391"/>
                  <a:pt x="658694" y="676577"/>
                  <a:pt x="668582" y="674291"/>
                </a:cubicBezTo>
                <a:close/>
                <a:moveTo>
                  <a:pt x="2147496" y="673416"/>
                </a:moveTo>
                <a:lnTo>
                  <a:pt x="2153583" y="677216"/>
                </a:lnTo>
                <a:lnTo>
                  <a:pt x="2149211" y="680832"/>
                </a:lnTo>
                <a:close/>
                <a:moveTo>
                  <a:pt x="1194198" y="672526"/>
                </a:moveTo>
                <a:lnTo>
                  <a:pt x="1195913" y="679942"/>
                </a:lnTo>
                <a:lnTo>
                  <a:pt x="1189254" y="673669"/>
                </a:lnTo>
                <a:close/>
                <a:moveTo>
                  <a:pt x="1261896" y="672496"/>
                </a:moveTo>
                <a:lnTo>
                  <a:pt x="1263611" y="679912"/>
                </a:lnTo>
                <a:lnTo>
                  <a:pt x="1271027" y="678197"/>
                </a:lnTo>
                <a:close/>
                <a:moveTo>
                  <a:pt x="2165370" y="671886"/>
                </a:moveTo>
                <a:lnTo>
                  <a:pt x="2173929" y="675115"/>
                </a:lnTo>
                <a:lnTo>
                  <a:pt x="2168228" y="684246"/>
                </a:lnTo>
                <a:lnTo>
                  <a:pt x="2165185" y="682346"/>
                </a:lnTo>
                <a:close/>
                <a:moveTo>
                  <a:pt x="2561104" y="671513"/>
                </a:moveTo>
                <a:lnTo>
                  <a:pt x="2568334" y="680257"/>
                </a:lnTo>
                <a:lnTo>
                  <a:pt x="2556546" y="685588"/>
                </a:lnTo>
                <a:cubicBezTo>
                  <a:pt x="2558632" y="672085"/>
                  <a:pt x="2547415" y="679887"/>
                  <a:pt x="2561104" y="671513"/>
                </a:cubicBezTo>
                <a:close/>
                <a:moveTo>
                  <a:pt x="2304043" y="668768"/>
                </a:moveTo>
                <a:lnTo>
                  <a:pt x="2306282" y="673153"/>
                </a:lnTo>
                <a:lnTo>
                  <a:pt x="2305525" y="681139"/>
                </a:lnTo>
                <a:lnTo>
                  <a:pt x="2327202" y="673523"/>
                </a:lnTo>
                <a:lnTo>
                  <a:pt x="2329488" y="683410"/>
                </a:lnTo>
                <a:lnTo>
                  <a:pt x="2336331" y="679224"/>
                </a:lnTo>
                <a:lnTo>
                  <a:pt x="2347933" y="684353"/>
                </a:lnTo>
                <a:lnTo>
                  <a:pt x="2352306" y="680737"/>
                </a:lnTo>
                <a:lnTo>
                  <a:pt x="2354592" y="690625"/>
                </a:lnTo>
                <a:cubicBezTo>
                  <a:pt x="2356307" y="698041"/>
                  <a:pt x="2355736" y="695569"/>
                  <a:pt x="2361252" y="696898"/>
                </a:cubicBezTo>
                <a:lnTo>
                  <a:pt x="2359922" y="702413"/>
                </a:lnTo>
                <a:lnTo>
                  <a:pt x="2366010" y="706213"/>
                </a:lnTo>
                <a:lnTo>
                  <a:pt x="2363924" y="719716"/>
                </a:lnTo>
                <a:lnTo>
                  <a:pt x="2366335" y="722632"/>
                </a:lnTo>
                <a:lnTo>
                  <a:pt x="2363167" y="727704"/>
                </a:lnTo>
                <a:lnTo>
                  <a:pt x="2358038" y="739306"/>
                </a:lnTo>
                <a:lnTo>
                  <a:pt x="2361653" y="743678"/>
                </a:lnTo>
                <a:lnTo>
                  <a:pt x="2351765" y="745965"/>
                </a:lnTo>
                <a:cubicBezTo>
                  <a:pt x="2340549" y="753767"/>
                  <a:pt x="2351193" y="743493"/>
                  <a:pt x="2339978" y="751295"/>
                </a:cubicBezTo>
                <a:lnTo>
                  <a:pt x="2344165" y="758139"/>
                </a:lnTo>
                <a:lnTo>
                  <a:pt x="2339035" y="769741"/>
                </a:lnTo>
                <a:lnTo>
                  <a:pt x="2331048" y="768984"/>
                </a:lnTo>
                <a:cubicBezTo>
                  <a:pt x="2324204" y="773171"/>
                  <a:pt x="2321161" y="771270"/>
                  <a:pt x="2323817" y="760240"/>
                </a:cubicBezTo>
                <a:cubicBezTo>
                  <a:pt x="2320203" y="755868"/>
                  <a:pt x="2321346" y="760812"/>
                  <a:pt x="2322102" y="752824"/>
                </a:cubicBezTo>
                <a:lnTo>
                  <a:pt x="2300798" y="739523"/>
                </a:lnTo>
                <a:cubicBezTo>
                  <a:pt x="2296426" y="743138"/>
                  <a:pt x="2301370" y="741995"/>
                  <a:pt x="2293382" y="741238"/>
                </a:cubicBezTo>
                <a:lnTo>
                  <a:pt x="2296611" y="732679"/>
                </a:lnTo>
                <a:cubicBezTo>
                  <a:pt x="2292996" y="728306"/>
                  <a:pt x="2294139" y="733250"/>
                  <a:pt x="2294896" y="725263"/>
                </a:cubicBezTo>
                <a:lnTo>
                  <a:pt x="2290709" y="718419"/>
                </a:lnTo>
                <a:lnTo>
                  <a:pt x="2279108" y="713290"/>
                </a:lnTo>
                <a:lnTo>
                  <a:pt x="2290323" y="705488"/>
                </a:lnTo>
                <a:lnTo>
                  <a:pt x="2288608" y="698072"/>
                </a:lnTo>
                <a:lnTo>
                  <a:pt x="2300582" y="682282"/>
                </a:lnTo>
                <a:lnTo>
                  <a:pt x="2295823" y="672967"/>
                </a:lnTo>
                <a:close/>
                <a:moveTo>
                  <a:pt x="323430" y="668175"/>
                </a:moveTo>
                <a:cubicBezTo>
                  <a:pt x="327995" y="671026"/>
                  <a:pt x="329231" y="670740"/>
                  <a:pt x="329683" y="671287"/>
                </a:cubicBezTo>
                <a:cubicBezTo>
                  <a:pt x="330134" y="671833"/>
                  <a:pt x="329802" y="673212"/>
                  <a:pt x="331232" y="679392"/>
                </a:cubicBezTo>
                <a:cubicBezTo>
                  <a:pt x="317729" y="677306"/>
                  <a:pt x="334275" y="681292"/>
                  <a:pt x="323817" y="681107"/>
                </a:cubicBezTo>
                <a:close/>
                <a:moveTo>
                  <a:pt x="841630" y="668125"/>
                </a:moveTo>
                <a:cubicBezTo>
                  <a:pt x="844489" y="680485"/>
                  <a:pt x="843917" y="678013"/>
                  <a:pt x="837644" y="684672"/>
                </a:cubicBezTo>
                <a:lnTo>
                  <a:pt x="830985" y="678399"/>
                </a:lnTo>
                <a:lnTo>
                  <a:pt x="834214" y="669840"/>
                </a:lnTo>
                <a:cubicBezTo>
                  <a:pt x="842202" y="670597"/>
                  <a:pt x="834786" y="672312"/>
                  <a:pt x="841630" y="668125"/>
                </a:cubicBezTo>
                <a:close/>
                <a:moveTo>
                  <a:pt x="2202449" y="663312"/>
                </a:moveTo>
                <a:lnTo>
                  <a:pt x="2200935" y="679287"/>
                </a:lnTo>
                <a:lnTo>
                  <a:pt x="2191047" y="681573"/>
                </a:lnTo>
                <a:cubicBezTo>
                  <a:pt x="2191232" y="671114"/>
                  <a:pt x="2193132" y="668070"/>
                  <a:pt x="2202449" y="663312"/>
                </a:cubicBezTo>
                <a:close/>
                <a:moveTo>
                  <a:pt x="1212258" y="660538"/>
                </a:moveTo>
                <a:lnTo>
                  <a:pt x="1217017" y="669854"/>
                </a:lnTo>
                <a:lnTo>
                  <a:pt x="1223676" y="676126"/>
                </a:lnTo>
                <a:cubicBezTo>
                  <a:pt x="1219303" y="679742"/>
                  <a:pt x="1216831" y="680313"/>
                  <a:pt x="1208844" y="679556"/>
                </a:cubicBezTo>
                <a:lnTo>
                  <a:pt x="1212073" y="670997"/>
                </a:lnTo>
                <a:lnTo>
                  <a:pt x="1205414" y="664725"/>
                </a:lnTo>
                <a:close/>
                <a:moveTo>
                  <a:pt x="154368" y="657795"/>
                </a:moveTo>
                <a:cubicBezTo>
                  <a:pt x="165399" y="660452"/>
                  <a:pt x="167871" y="659880"/>
                  <a:pt x="174530" y="666153"/>
                </a:cubicBezTo>
                <a:lnTo>
                  <a:pt x="160455" y="661595"/>
                </a:lnTo>
                <a:cubicBezTo>
                  <a:pt x="153611" y="665782"/>
                  <a:pt x="159127" y="667111"/>
                  <a:pt x="152468" y="660838"/>
                </a:cubicBezTo>
                <a:close/>
                <a:moveTo>
                  <a:pt x="2300034" y="657257"/>
                </a:moveTo>
                <a:lnTo>
                  <a:pt x="2302852" y="658321"/>
                </a:lnTo>
                <a:cubicBezTo>
                  <a:pt x="2302095" y="666308"/>
                  <a:pt x="2300952" y="661365"/>
                  <a:pt x="2305139" y="668209"/>
                </a:cubicBezTo>
                <a:lnTo>
                  <a:pt x="2304043" y="668768"/>
                </a:lnTo>
                <a:lnTo>
                  <a:pt x="2302118" y="665001"/>
                </a:lnTo>
                <a:close/>
                <a:moveTo>
                  <a:pt x="529184" y="657050"/>
                </a:moveTo>
                <a:lnTo>
                  <a:pt x="535843" y="663323"/>
                </a:lnTo>
                <a:cubicBezTo>
                  <a:pt x="531470" y="666938"/>
                  <a:pt x="532042" y="669410"/>
                  <a:pt x="524626" y="671125"/>
                </a:cubicBezTo>
                <a:lnTo>
                  <a:pt x="525198" y="673597"/>
                </a:lnTo>
                <a:lnTo>
                  <a:pt x="520254" y="674740"/>
                </a:lnTo>
                <a:cubicBezTo>
                  <a:pt x="517395" y="662381"/>
                  <a:pt x="519110" y="669797"/>
                  <a:pt x="521768" y="658765"/>
                </a:cubicBezTo>
                <a:cubicBezTo>
                  <a:pt x="529755" y="659522"/>
                  <a:pt x="522340" y="661237"/>
                  <a:pt x="529184" y="657050"/>
                </a:cubicBezTo>
                <a:close/>
                <a:moveTo>
                  <a:pt x="229483" y="656049"/>
                </a:moveTo>
                <a:cubicBezTo>
                  <a:pt x="232913" y="670880"/>
                  <a:pt x="225683" y="662136"/>
                  <a:pt x="237285" y="667265"/>
                </a:cubicBezTo>
                <a:cubicBezTo>
                  <a:pt x="234628" y="678296"/>
                  <a:pt x="232913" y="670880"/>
                  <a:pt x="235771" y="683239"/>
                </a:cubicBezTo>
                <a:lnTo>
                  <a:pt x="225426" y="683549"/>
                </a:lnTo>
                <a:lnTo>
                  <a:pt x="225312" y="683054"/>
                </a:lnTo>
                <a:lnTo>
                  <a:pt x="222840" y="683626"/>
                </a:lnTo>
                <a:lnTo>
                  <a:pt x="225426" y="683549"/>
                </a:lnTo>
                <a:lnTo>
                  <a:pt x="225883" y="685526"/>
                </a:lnTo>
                <a:cubicBezTo>
                  <a:pt x="215996" y="687813"/>
                  <a:pt x="221511" y="689141"/>
                  <a:pt x="214853" y="682869"/>
                </a:cubicBezTo>
                <a:lnTo>
                  <a:pt x="210481" y="686484"/>
                </a:lnTo>
                <a:lnTo>
                  <a:pt x="202494" y="685728"/>
                </a:lnTo>
                <a:lnTo>
                  <a:pt x="209338" y="681541"/>
                </a:lnTo>
                <a:lnTo>
                  <a:pt x="197735" y="676412"/>
                </a:lnTo>
                <a:lnTo>
                  <a:pt x="197349" y="663480"/>
                </a:lnTo>
                <a:lnTo>
                  <a:pt x="210280" y="663094"/>
                </a:lnTo>
                <a:cubicBezTo>
                  <a:pt x="209708" y="660622"/>
                  <a:pt x="207237" y="661193"/>
                  <a:pt x="212180" y="660050"/>
                </a:cubicBezTo>
                <a:cubicBezTo>
                  <a:pt x="222067" y="657764"/>
                  <a:pt x="212180" y="660050"/>
                  <a:pt x="217695" y="661379"/>
                </a:cubicBezTo>
                <a:close/>
                <a:moveTo>
                  <a:pt x="62708" y="655555"/>
                </a:moveTo>
                <a:cubicBezTo>
                  <a:pt x="70123" y="653840"/>
                  <a:pt x="76211" y="657641"/>
                  <a:pt x="76782" y="660113"/>
                </a:cubicBezTo>
                <a:cubicBezTo>
                  <a:pt x="78497" y="667529"/>
                  <a:pt x="76025" y="668100"/>
                  <a:pt x="74697" y="673616"/>
                </a:cubicBezTo>
                <a:cubicBezTo>
                  <a:pt x="61194" y="671530"/>
                  <a:pt x="77740" y="675516"/>
                  <a:pt x="67281" y="675331"/>
                </a:cubicBezTo>
                <a:lnTo>
                  <a:pt x="55678" y="670202"/>
                </a:lnTo>
                <a:cubicBezTo>
                  <a:pt x="56435" y="662214"/>
                  <a:pt x="50349" y="658413"/>
                  <a:pt x="60236" y="656127"/>
                </a:cubicBezTo>
                <a:close/>
                <a:moveTo>
                  <a:pt x="1065258" y="655471"/>
                </a:moveTo>
                <a:cubicBezTo>
                  <a:pt x="1065830" y="657943"/>
                  <a:pt x="1069445" y="662315"/>
                  <a:pt x="1069445" y="662315"/>
                </a:cubicBezTo>
                <a:cubicBezTo>
                  <a:pt x="1070017" y="664787"/>
                  <a:pt x="1066216" y="670874"/>
                  <a:pt x="1067545" y="665359"/>
                </a:cubicBezTo>
                <a:cubicBezTo>
                  <a:pt x="1060129" y="667074"/>
                  <a:pt x="1068116" y="667831"/>
                  <a:pt x="1059557" y="664602"/>
                </a:cubicBezTo>
                <a:close/>
                <a:moveTo>
                  <a:pt x="1196685" y="653723"/>
                </a:moveTo>
                <a:cubicBezTo>
                  <a:pt x="1198848" y="653222"/>
                  <a:pt x="1201606" y="653887"/>
                  <a:pt x="1205599" y="654265"/>
                </a:cubicBezTo>
                <a:lnTo>
                  <a:pt x="1204270" y="659781"/>
                </a:lnTo>
                <a:lnTo>
                  <a:pt x="1205414" y="664725"/>
                </a:lnTo>
                <a:lnTo>
                  <a:pt x="1199899" y="663397"/>
                </a:lnTo>
                <a:lnTo>
                  <a:pt x="1199714" y="673855"/>
                </a:lnTo>
                <a:lnTo>
                  <a:pt x="1193055" y="667583"/>
                </a:lnTo>
                <a:lnTo>
                  <a:pt x="1199898" y="663396"/>
                </a:lnTo>
                <a:lnTo>
                  <a:pt x="1197426" y="663968"/>
                </a:lnTo>
                <a:lnTo>
                  <a:pt x="1196283" y="659024"/>
                </a:lnTo>
                <a:lnTo>
                  <a:pt x="1191339" y="660167"/>
                </a:lnTo>
                <a:cubicBezTo>
                  <a:pt x="1192954" y="655887"/>
                  <a:pt x="1194522" y="654223"/>
                  <a:pt x="1196685" y="653723"/>
                </a:cubicBezTo>
                <a:close/>
                <a:moveTo>
                  <a:pt x="98457" y="652496"/>
                </a:moveTo>
                <a:lnTo>
                  <a:pt x="107017" y="655725"/>
                </a:lnTo>
                <a:lnTo>
                  <a:pt x="100172" y="659912"/>
                </a:lnTo>
                <a:lnTo>
                  <a:pt x="96557" y="655540"/>
                </a:lnTo>
                <a:close/>
                <a:moveTo>
                  <a:pt x="2199590" y="650952"/>
                </a:moveTo>
                <a:cubicBezTo>
                  <a:pt x="2193889" y="660083"/>
                  <a:pt x="2200734" y="655896"/>
                  <a:pt x="2188374" y="658754"/>
                </a:cubicBezTo>
                <a:cubicBezTo>
                  <a:pt x="2193503" y="647151"/>
                  <a:pt x="2187230" y="653810"/>
                  <a:pt x="2199590" y="650952"/>
                </a:cubicBezTo>
                <a:close/>
                <a:moveTo>
                  <a:pt x="1001360" y="649416"/>
                </a:moveTo>
                <a:lnTo>
                  <a:pt x="1006690" y="661204"/>
                </a:lnTo>
                <a:cubicBezTo>
                  <a:pt x="999846" y="665391"/>
                  <a:pt x="1007262" y="663676"/>
                  <a:pt x="999274" y="662919"/>
                </a:cubicBezTo>
                <a:lnTo>
                  <a:pt x="995474" y="669006"/>
                </a:lnTo>
                <a:lnTo>
                  <a:pt x="989958" y="667677"/>
                </a:lnTo>
                <a:close/>
                <a:moveTo>
                  <a:pt x="1264168" y="648534"/>
                </a:moveTo>
                <a:cubicBezTo>
                  <a:pt x="1257895" y="655192"/>
                  <a:pt x="1256752" y="650249"/>
                  <a:pt x="1263410" y="656521"/>
                </a:cubicBezTo>
                <a:lnTo>
                  <a:pt x="1265125" y="663937"/>
                </a:lnTo>
                <a:lnTo>
                  <a:pt x="1261510" y="659564"/>
                </a:lnTo>
                <a:cubicBezTo>
                  <a:pt x="1250294" y="667367"/>
                  <a:pt x="1260939" y="657092"/>
                  <a:pt x="1249722" y="664895"/>
                </a:cubicBezTo>
                <a:lnTo>
                  <a:pt x="1256953" y="673639"/>
                </a:lnTo>
                <a:lnTo>
                  <a:pt x="1258281" y="668124"/>
                </a:lnTo>
                <a:lnTo>
                  <a:pt x="1263797" y="669452"/>
                </a:lnTo>
                <a:lnTo>
                  <a:pt x="1265125" y="663937"/>
                </a:lnTo>
                <a:cubicBezTo>
                  <a:pt x="1267597" y="663365"/>
                  <a:pt x="1267643" y="660750"/>
                  <a:pt x="1266929" y="657661"/>
                </a:cubicBezTo>
                <a:cubicBezTo>
                  <a:pt x="1266214" y="654571"/>
                  <a:pt x="1264739" y="651006"/>
                  <a:pt x="1264168" y="648534"/>
                </a:cubicBezTo>
                <a:close/>
                <a:moveTo>
                  <a:pt x="433336" y="647967"/>
                </a:moveTo>
                <a:lnTo>
                  <a:pt x="429536" y="654054"/>
                </a:lnTo>
                <a:lnTo>
                  <a:pt x="428392" y="649110"/>
                </a:lnTo>
                <a:close/>
                <a:moveTo>
                  <a:pt x="2201491" y="647909"/>
                </a:moveTo>
                <a:lnTo>
                  <a:pt x="2210622" y="653610"/>
                </a:lnTo>
                <a:lnTo>
                  <a:pt x="2203206" y="655325"/>
                </a:lnTo>
                <a:close/>
                <a:moveTo>
                  <a:pt x="1077994" y="644389"/>
                </a:moveTo>
                <a:cubicBezTo>
                  <a:pt x="1077470" y="643533"/>
                  <a:pt x="1076853" y="643676"/>
                  <a:pt x="1084462" y="648427"/>
                </a:cubicBezTo>
                <a:cubicBezTo>
                  <a:pt x="1073245" y="656229"/>
                  <a:pt x="1083890" y="645955"/>
                  <a:pt x="1072673" y="653757"/>
                </a:cubicBezTo>
                <a:lnTo>
                  <a:pt x="1070958" y="646341"/>
                </a:lnTo>
                <a:cubicBezTo>
                  <a:pt x="1078946" y="647098"/>
                  <a:pt x="1078517" y="645244"/>
                  <a:pt x="1077994" y="644389"/>
                </a:cubicBezTo>
                <a:close/>
                <a:moveTo>
                  <a:pt x="1194754" y="641149"/>
                </a:moveTo>
                <a:lnTo>
                  <a:pt x="1193997" y="649137"/>
                </a:lnTo>
                <a:lnTo>
                  <a:pt x="1187910" y="645336"/>
                </a:lnTo>
                <a:close/>
                <a:moveTo>
                  <a:pt x="2109821" y="639754"/>
                </a:moveTo>
                <a:lnTo>
                  <a:pt x="2110201" y="640416"/>
                </a:lnTo>
                <a:cubicBezTo>
                  <a:pt x="2110279" y="640928"/>
                  <a:pt x="2109803" y="640631"/>
                  <a:pt x="2109541" y="640203"/>
                </a:cubicBezTo>
                <a:close/>
                <a:moveTo>
                  <a:pt x="776960" y="636208"/>
                </a:moveTo>
                <a:cubicBezTo>
                  <a:pt x="771259" y="645339"/>
                  <a:pt x="778103" y="641152"/>
                  <a:pt x="765743" y="644010"/>
                </a:cubicBezTo>
                <a:cubicBezTo>
                  <a:pt x="770872" y="632407"/>
                  <a:pt x="762128" y="639638"/>
                  <a:pt x="776960" y="636208"/>
                </a:cubicBezTo>
                <a:close/>
                <a:moveTo>
                  <a:pt x="1206542" y="635819"/>
                </a:moveTo>
                <a:lnTo>
                  <a:pt x="1215673" y="641520"/>
                </a:lnTo>
                <a:cubicBezTo>
                  <a:pt x="1204456" y="649322"/>
                  <a:pt x="1215101" y="639048"/>
                  <a:pt x="1203884" y="646850"/>
                </a:cubicBezTo>
                <a:lnTo>
                  <a:pt x="1202169" y="639434"/>
                </a:lnTo>
                <a:close/>
                <a:moveTo>
                  <a:pt x="2107543" y="635782"/>
                </a:moveTo>
                <a:lnTo>
                  <a:pt x="2123518" y="637296"/>
                </a:lnTo>
                <a:lnTo>
                  <a:pt x="2122189" y="642812"/>
                </a:lnTo>
                <a:lnTo>
                  <a:pt x="2116674" y="641483"/>
                </a:lnTo>
                <a:cubicBezTo>
                  <a:pt x="2113012" y="639726"/>
                  <a:pt x="2111098" y="639192"/>
                  <a:pt x="2110165" y="639204"/>
                </a:cubicBezTo>
                <a:lnTo>
                  <a:pt x="2109821" y="639754"/>
                </a:lnTo>
                <a:close/>
                <a:moveTo>
                  <a:pt x="1195511" y="633162"/>
                </a:moveTo>
                <a:lnTo>
                  <a:pt x="1202169" y="639434"/>
                </a:lnTo>
                <a:lnTo>
                  <a:pt x="1194754" y="641149"/>
                </a:lnTo>
                <a:lnTo>
                  <a:pt x="1194754" y="641149"/>
                </a:lnTo>
                <a:close/>
                <a:moveTo>
                  <a:pt x="1175921" y="627275"/>
                </a:moveTo>
                <a:lnTo>
                  <a:pt x="1182008" y="631076"/>
                </a:lnTo>
                <a:lnTo>
                  <a:pt x="1177636" y="634691"/>
                </a:lnTo>
                <a:close/>
                <a:moveTo>
                  <a:pt x="894095" y="624743"/>
                </a:moveTo>
                <a:lnTo>
                  <a:pt x="890294" y="630831"/>
                </a:lnTo>
                <a:lnTo>
                  <a:pt x="884207" y="627030"/>
                </a:lnTo>
                <a:close/>
                <a:moveTo>
                  <a:pt x="961794" y="624712"/>
                </a:moveTo>
                <a:lnTo>
                  <a:pt x="967881" y="628513"/>
                </a:lnTo>
                <a:lnTo>
                  <a:pt x="957993" y="630800"/>
                </a:lnTo>
                <a:close/>
                <a:moveTo>
                  <a:pt x="73722" y="624363"/>
                </a:moveTo>
                <a:cubicBezTo>
                  <a:pt x="79238" y="625692"/>
                  <a:pt x="93313" y="630250"/>
                  <a:pt x="94456" y="635193"/>
                </a:cubicBezTo>
                <a:lnTo>
                  <a:pt x="96171" y="642609"/>
                </a:lnTo>
                <a:lnTo>
                  <a:pt x="84383" y="647939"/>
                </a:lnTo>
                <a:lnTo>
                  <a:pt x="83054" y="653454"/>
                </a:lnTo>
                <a:cubicBezTo>
                  <a:pt x="74496" y="650225"/>
                  <a:pt x="68980" y="648897"/>
                  <a:pt x="60421" y="645668"/>
                </a:cubicBezTo>
                <a:lnTo>
                  <a:pt x="69351" y="627978"/>
                </a:lnTo>
                <a:lnTo>
                  <a:pt x="74866" y="629307"/>
                </a:lnTo>
                <a:close/>
                <a:moveTo>
                  <a:pt x="1227073" y="623258"/>
                </a:moveTo>
                <a:lnTo>
                  <a:pt x="1232589" y="624587"/>
                </a:lnTo>
                <a:lnTo>
                  <a:pt x="1224988" y="636762"/>
                </a:lnTo>
                <a:close/>
                <a:moveTo>
                  <a:pt x="1031393" y="621637"/>
                </a:moveTo>
                <a:lnTo>
                  <a:pt x="1033680" y="631525"/>
                </a:lnTo>
                <a:lnTo>
                  <a:pt x="1037480" y="625438"/>
                </a:lnTo>
                <a:lnTo>
                  <a:pt x="1039767" y="635325"/>
                </a:lnTo>
                <a:lnTo>
                  <a:pt x="1034251" y="633997"/>
                </a:lnTo>
                <a:lnTo>
                  <a:pt x="1031022" y="642556"/>
                </a:lnTo>
                <a:cubicBezTo>
                  <a:pt x="1023035" y="641799"/>
                  <a:pt x="1030451" y="640084"/>
                  <a:pt x="1023607" y="644271"/>
                </a:cubicBezTo>
                <a:lnTo>
                  <a:pt x="1014477" y="638570"/>
                </a:lnTo>
                <a:lnTo>
                  <a:pt x="1010104" y="642185"/>
                </a:lnTo>
                <a:lnTo>
                  <a:pt x="1007818" y="632297"/>
                </a:lnTo>
                <a:lnTo>
                  <a:pt x="1013333" y="633626"/>
                </a:lnTo>
                <a:lnTo>
                  <a:pt x="1016289" y="629670"/>
                </a:lnTo>
                <a:lnTo>
                  <a:pt x="1016247" y="630389"/>
                </a:lnTo>
                <a:cubicBezTo>
                  <a:pt x="1016633" y="631357"/>
                  <a:pt x="1017743" y="628415"/>
                  <a:pt x="1016751" y="629052"/>
                </a:cubicBezTo>
                <a:lnTo>
                  <a:pt x="1016289" y="629670"/>
                </a:lnTo>
                <a:lnTo>
                  <a:pt x="1016561" y="625067"/>
                </a:lnTo>
                <a:cubicBezTo>
                  <a:pt x="1024549" y="625824"/>
                  <a:pt x="1027021" y="625252"/>
                  <a:pt x="1031393" y="621637"/>
                </a:cubicBezTo>
                <a:close/>
                <a:moveTo>
                  <a:pt x="2221065" y="619945"/>
                </a:moveTo>
                <a:lnTo>
                  <a:pt x="2227152" y="623746"/>
                </a:lnTo>
                <a:lnTo>
                  <a:pt x="2220308" y="627933"/>
                </a:lnTo>
                <a:close/>
                <a:moveTo>
                  <a:pt x="1213000" y="618701"/>
                </a:moveTo>
                <a:lnTo>
                  <a:pt x="1214714" y="626117"/>
                </a:lnTo>
                <a:lnTo>
                  <a:pt x="1206727" y="625360"/>
                </a:lnTo>
                <a:close/>
                <a:moveTo>
                  <a:pt x="2132352" y="618495"/>
                </a:moveTo>
                <a:lnTo>
                  <a:pt x="2133647" y="619696"/>
                </a:lnTo>
                <a:cubicBezTo>
                  <a:pt x="2134338" y="620920"/>
                  <a:pt x="2131270" y="619269"/>
                  <a:pt x="2132149" y="618496"/>
                </a:cubicBezTo>
                <a:close/>
                <a:moveTo>
                  <a:pt x="285563" y="617038"/>
                </a:moveTo>
                <a:lnTo>
                  <a:pt x="292222" y="623311"/>
                </a:lnTo>
                <a:cubicBezTo>
                  <a:pt x="303438" y="615509"/>
                  <a:pt x="292794" y="625783"/>
                  <a:pt x="304010" y="617981"/>
                </a:cubicBezTo>
                <a:cubicBezTo>
                  <a:pt x="307625" y="622353"/>
                  <a:pt x="304582" y="620453"/>
                  <a:pt x="312569" y="621210"/>
                </a:cubicBezTo>
                <a:lnTo>
                  <a:pt x="316756" y="628054"/>
                </a:lnTo>
                <a:lnTo>
                  <a:pt x="317899" y="632998"/>
                </a:lnTo>
                <a:lnTo>
                  <a:pt x="319043" y="637941"/>
                </a:lnTo>
                <a:lnTo>
                  <a:pt x="305926" y="648787"/>
                </a:lnTo>
                <a:lnTo>
                  <a:pt x="298510" y="650502"/>
                </a:lnTo>
                <a:lnTo>
                  <a:pt x="280249" y="639100"/>
                </a:lnTo>
                <a:cubicBezTo>
                  <a:pt x="283478" y="630541"/>
                  <a:pt x="282149" y="636057"/>
                  <a:pt x="279106" y="634157"/>
                </a:cubicBezTo>
                <a:cubicBezTo>
                  <a:pt x="268075" y="631499"/>
                  <a:pt x="280249" y="639100"/>
                  <a:pt x="270547" y="630928"/>
                </a:cubicBezTo>
                <a:lnTo>
                  <a:pt x="272447" y="627884"/>
                </a:lnTo>
                <a:cubicBezTo>
                  <a:pt x="272447" y="627884"/>
                  <a:pt x="277963" y="629213"/>
                  <a:pt x="277963" y="629213"/>
                </a:cubicBezTo>
                <a:cubicBezTo>
                  <a:pt x="287850" y="626926"/>
                  <a:pt x="277963" y="629213"/>
                  <a:pt x="282335" y="625597"/>
                </a:cubicBezTo>
                <a:lnTo>
                  <a:pt x="287850" y="626926"/>
                </a:lnTo>
                <a:close/>
                <a:moveTo>
                  <a:pt x="2100498" y="616579"/>
                </a:moveTo>
                <a:lnTo>
                  <a:pt x="2102785" y="626467"/>
                </a:lnTo>
                <a:lnTo>
                  <a:pt x="2106585" y="620380"/>
                </a:lnTo>
                <a:close/>
                <a:moveTo>
                  <a:pt x="1134270" y="616075"/>
                </a:moveTo>
                <a:lnTo>
                  <a:pt x="1132941" y="621591"/>
                </a:lnTo>
                <a:lnTo>
                  <a:pt x="1126854" y="617790"/>
                </a:lnTo>
                <a:close/>
                <a:moveTo>
                  <a:pt x="954564" y="615968"/>
                </a:moveTo>
                <a:lnTo>
                  <a:pt x="963694" y="621669"/>
                </a:lnTo>
                <a:lnTo>
                  <a:pt x="956278" y="623384"/>
                </a:lnTo>
                <a:close/>
                <a:moveTo>
                  <a:pt x="2441463" y="615850"/>
                </a:moveTo>
                <a:cubicBezTo>
                  <a:pt x="2447550" y="619651"/>
                  <a:pt x="2453065" y="620980"/>
                  <a:pt x="2452309" y="628967"/>
                </a:cubicBezTo>
                <a:lnTo>
                  <a:pt x="2454023" y="636383"/>
                </a:lnTo>
                <a:lnTo>
                  <a:pt x="2448508" y="635054"/>
                </a:lnTo>
                <a:lnTo>
                  <a:pt x="2447179" y="640569"/>
                </a:lnTo>
                <a:lnTo>
                  <a:pt x="2437864" y="645328"/>
                </a:lnTo>
                <a:lnTo>
                  <a:pt x="2428161" y="637155"/>
                </a:lnTo>
                <a:cubicBezTo>
                  <a:pt x="2429490" y="631640"/>
                  <a:pt x="2430633" y="636584"/>
                  <a:pt x="2426446" y="629740"/>
                </a:cubicBezTo>
                <a:lnTo>
                  <a:pt x="2427775" y="624224"/>
                </a:lnTo>
                <a:cubicBezTo>
                  <a:pt x="2434619" y="620037"/>
                  <a:pt x="2430819" y="626124"/>
                  <a:pt x="2434048" y="617565"/>
                </a:cubicBezTo>
                <a:cubicBezTo>
                  <a:pt x="2439562" y="618894"/>
                  <a:pt x="2434619" y="620037"/>
                  <a:pt x="2441463" y="615850"/>
                </a:cubicBezTo>
                <a:close/>
                <a:moveTo>
                  <a:pt x="1009828" y="610024"/>
                </a:moveTo>
                <a:cubicBezTo>
                  <a:pt x="1010244" y="610416"/>
                  <a:pt x="1010524" y="610921"/>
                  <a:pt x="1009902" y="610699"/>
                </a:cubicBezTo>
                <a:lnTo>
                  <a:pt x="1008934" y="610027"/>
                </a:lnTo>
                <a:close/>
                <a:moveTo>
                  <a:pt x="1228587" y="607283"/>
                </a:moveTo>
                <a:lnTo>
                  <a:pt x="1220986" y="619458"/>
                </a:lnTo>
                <a:lnTo>
                  <a:pt x="1216799" y="612614"/>
                </a:lnTo>
                <a:close/>
                <a:moveTo>
                  <a:pt x="1004573" y="607007"/>
                </a:moveTo>
                <a:lnTo>
                  <a:pt x="1008934" y="610027"/>
                </a:lnTo>
                <a:lnTo>
                  <a:pt x="1008933" y="610027"/>
                </a:lnTo>
                <a:cubicBezTo>
                  <a:pt x="1009008" y="610702"/>
                  <a:pt x="1009710" y="612330"/>
                  <a:pt x="1011803" y="615752"/>
                </a:cubicBezTo>
                <a:lnTo>
                  <a:pt x="1016175" y="612136"/>
                </a:lnTo>
                <a:lnTo>
                  <a:pt x="1017319" y="617080"/>
                </a:lnTo>
                <a:cubicBezTo>
                  <a:pt x="1026063" y="609850"/>
                  <a:pt x="1023019" y="607949"/>
                  <a:pt x="1030250" y="616694"/>
                </a:cubicBezTo>
                <a:lnTo>
                  <a:pt x="1022834" y="618409"/>
                </a:lnTo>
                <a:lnTo>
                  <a:pt x="1017890" y="619552"/>
                </a:lnTo>
                <a:lnTo>
                  <a:pt x="1009718" y="629255"/>
                </a:lnTo>
                <a:lnTo>
                  <a:pt x="1004203" y="627926"/>
                </a:lnTo>
                <a:lnTo>
                  <a:pt x="999830" y="631541"/>
                </a:lnTo>
                <a:lnTo>
                  <a:pt x="987656" y="623940"/>
                </a:lnTo>
                <a:cubicBezTo>
                  <a:pt x="993929" y="617281"/>
                  <a:pt x="998301" y="613666"/>
                  <a:pt x="1004573" y="607007"/>
                </a:cubicBezTo>
                <a:close/>
                <a:moveTo>
                  <a:pt x="340517" y="606934"/>
                </a:moveTo>
                <a:cubicBezTo>
                  <a:pt x="347747" y="615679"/>
                  <a:pt x="346032" y="608263"/>
                  <a:pt x="348891" y="620623"/>
                </a:cubicBezTo>
                <a:cubicBezTo>
                  <a:pt x="340903" y="619866"/>
                  <a:pt x="338431" y="620437"/>
                  <a:pt x="334059" y="624052"/>
                </a:cubicBezTo>
                <a:lnTo>
                  <a:pt x="329872" y="617208"/>
                </a:lnTo>
                <a:lnTo>
                  <a:pt x="333101" y="608649"/>
                </a:lnTo>
                <a:cubicBezTo>
                  <a:pt x="341088" y="609406"/>
                  <a:pt x="333672" y="611121"/>
                  <a:pt x="340517" y="606934"/>
                </a:cubicBezTo>
                <a:close/>
                <a:moveTo>
                  <a:pt x="1157845" y="605415"/>
                </a:moveTo>
                <a:lnTo>
                  <a:pt x="1168304" y="605600"/>
                </a:lnTo>
                <a:cubicBezTo>
                  <a:pt x="1168119" y="616060"/>
                  <a:pt x="1169448" y="610544"/>
                  <a:pt x="1163175" y="617203"/>
                </a:cubicBezTo>
                <a:close/>
                <a:moveTo>
                  <a:pt x="2281718" y="600711"/>
                </a:moveTo>
                <a:lnTo>
                  <a:pt x="2285333" y="605083"/>
                </a:lnTo>
                <a:lnTo>
                  <a:pt x="2289704" y="601468"/>
                </a:lnTo>
                <a:lnTo>
                  <a:pt x="2291991" y="611355"/>
                </a:lnTo>
                <a:lnTo>
                  <a:pt x="2296363" y="607740"/>
                </a:lnTo>
                <a:lnTo>
                  <a:pt x="2297506" y="612684"/>
                </a:lnTo>
                <a:lnTo>
                  <a:pt x="2302450" y="611541"/>
                </a:lnTo>
                <a:cubicBezTo>
                  <a:pt x="2305880" y="626372"/>
                  <a:pt x="2298650" y="617628"/>
                  <a:pt x="2310252" y="622756"/>
                </a:cubicBezTo>
                <a:lnTo>
                  <a:pt x="2307023" y="631316"/>
                </a:lnTo>
                <a:lnTo>
                  <a:pt x="2310639" y="635688"/>
                </a:lnTo>
                <a:cubicBezTo>
                  <a:pt x="2305509" y="647291"/>
                  <a:pt x="2307981" y="646719"/>
                  <a:pt x="2299808" y="656421"/>
                </a:cubicBezTo>
                <a:lnTo>
                  <a:pt x="2300034" y="657257"/>
                </a:lnTo>
                <a:lnTo>
                  <a:pt x="2294294" y="655092"/>
                </a:lnTo>
                <a:lnTo>
                  <a:pt x="2284977" y="659850"/>
                </a:lnTo>
                <a:lnTo>
                  <a:pt x="2280034" y="660994"/>
                </a:lnTo>
                <a:cubicBezTo>
                  <a:pt x="2270147" y="663280"/>
                  <a:pt x="2277562" y="661565"/>
                  <a:pt x="2274518" y="659665"/>
                </a:cubicBezTo>
                <a:cubicBezTo>
                  <a:pt x="2270147" y="663280"/>
                  <a:pt x="2275090" y="662137"/>
                  <a:pt x="2267103" y="661380"/>
                </a:cubicBezTo>
                <a:cubicBezTo>
                  <a:pt x="2270331" y="652822"/>
                  <a:pt x="2265960" y="656437"/>
                  <a:pt x="2273947" y="657194"/>
                </a:cubicBezTo>
                <a:cubicBezTo>
                  <a:pt x="2266901" y="637990"/>
                  <a:pt x="2262916" y="654536"/>
                  <a:pt x="2255871" y="635332"/>
                </a:cubicBezTo>
                <a:lnTo>
                  <a:pt x="2261387" y="636661"/>
                </a:lnTo>
                <a:lnTo>
                  <a:pt x="2256057" y="624874"/>
                </a:lnTo>
                <a:cubicBezTo>
                  <a:pt x="2260429" y="621259"/>
                  <a:pt x="2255485" y="622402"/>
                  <a:pt x="2263472" y="623159"/>
                </a:cubicBezTo>
                <a:lnTo>
                  <a:pt x="2261757" y="615743"/>
                </a:lnTo>
                <a:lnTo>
                  <a:pt x="2267272" y="617072"/>
                </a:lnTo>
                <a:lnTo>
                  <a:pt x="2272973" y="607941"/>
                </a:lnTo>
                <a:lnTo>
                  <a:pt x="2278489" y="609270"/>
                </a:lnTo>
                <a:close/>
                <a:moveTo>
                  <a:pt x="223179" y="595009"/>
                </a:moveTo>
                <a:lnTo>
                  <a:pt x="229266" y="598809"/>
                </a:lnTo>
                <a:lnTo>
                  <a:pt x="231553" y="608697"/>
                </a:lnTo>
                <a:lnTo>
                  <a:pt x="230224" y="614213"/>
                </a:lnTo>
                <a:lnTo>
                  <a:pt x="214635" y="625629"/>
                </a:lnTo>
                <a:cubicBezTo>
                  <a:pt x="210449" y="618786"/>
                  <a:pt x="205505" y="619929"/>
                  <a:pt x="203790" y="612513"/>
                </a:cubicBezTo>
                <a:lnTo>
                  <a:pt x="206262" y="611942"/>
                </a:lnTo>
                <a:cubicBezTo>
                  <a:pt x="204547" y="604526"/>
                  <a:pt x="207019" y="603954"/>
                  <a:pt x="208347" y="598439"/>
                </a:cubicBezTo>
                <a:cubicBezTo>
                  <a:pt x="216335" y="599196"/>
                  <a:pt x="218807" y="598624"/>
                  <a:pt x="223179" y="595009"/>
                </a:cubicBezTo>
                <a:close/>
                <a:moveTo>
                  <a:pt x="1181420" y="594755"/>
                </a:moveTo>
                <a:lnTo>
                  <a:pt x="1185036" y="599127"/>
                </a:lnTo>
                <a:lnTo>
                  <a:pt x="1190551" y="600456"/>
                </a:lnTo>
                <a:lnTo>
                  <a:pt x="1184850" y="609586"/>
                </a:lnTo>
                <a:lnTo>
                  <a:pt x="1175719" y="603885"/>
                </a:lnTo>
                <a:close/>
                <a:moveTo>
                  <a:pt x="1019590" y="593118"/>
                </a:moveTo>
                <a:cubicBezTo>
                  <a:pt x="1019404" y="603577"/>
                  <a:pt x="1021304" y="600534"/>
                  <a:pt x="1013889" y="602249"/>
                </a:cubicBezTo>
                <a:cubicBezTo>
                  <a:pt x="1013502" y="589318"/>
                  <a:pt x="1010845" y="600348"/>
                  <a:pt x="1019590" y="593118"/>
                </a:cubicBezTo>
                <a:close/>
                <a:moveTo>
                  <a:pt x="565261" y="592069"/>
                </a:moveTo>
                <a:cubicBezTo>
                  <a:pt x="565570" y="591997"/>
                  <a:pt x="565095" y="592758"/>
                  <a:pt x="569660" y="595609"/>
                </a:cubicBezTo>
                <a:cubicBezTo>
                  <a:pt x="554829" y="599039"/>
                  <a:pt x="556157" y="593523"/>
                  <a:pt x="556157" y="593523"/>
                </a:cubicBezTo>
                <a:cubicBezTo>
                  <a:pt x="563859" y="593044"/>
                  <a:pt x="564952" y="592140"/>
                  <a:pt x="565261" y="592069"/>
                </a:cubicBezTo>
                <a:close/>
                <a:moveTo>
                  <a:pt x="599894" y="591221"/>
                </a:moveTo>
                <a:lnTo>
                  <a:pt x="605982" y="595021"/>
                </a:lnTo>
                <a:lnTo>
                  <a:pt x="601609" y="598637"/>
                </a:lnTo>
                <a:lnTo>
                  <a:pt x="596094" y="597308"/>
                </a:lnTo>
                <a:close/>
                <a:moveTo>
                  <a:pt x="138934" y="591054"/>
                </a:moveTo>
                <a:lnTo>
                  <a:pt x="145593" y="597326"/>
                </a:lnTo>
                <a:lnTo>
                  <a:pt x="153009" y="595611"/>
                </a:lnTo>
                <a:lnTo>
                  <a:pt x="158339" y="607399"/>
                </a:lnTo>
                <a:cubicBezTo>
                  <a:pt x="151495" y="611586"/>
                  <a:pt x="152638" y="616529"/>
                  <a:pt x="145222" y="618244"/>
                </a:cubicBezTo>
                <a:lnTo>
                  <a:pt x="137806" y="619959"/>
                </a:lnTo>
                <a:lnTo>
                  <a:pt x="132863" y="621102"/>
                </a:lnTo>
                <a:lnTo>
                  <a:pt x="124489" y="607415"/>
                </a:lnTo>
                <a:cubicBezTo>
                  <a:pt x="128862" y="603800"/>
                  <a:pt x="126961" y="606843"/>
                  <a:pt x="127718" y="598856"/>
                </a:cubicBezTo>
                <a:cubicBezTo>
                  <a:pt x="137605" y="596569"/>
                  <a:pt x="132662" y="597713"/>
                  <a:pt x="138934" y="591054"/>
                </a:cubicBezTo>
                <a:close/>
                <a:moveTo>
                  <a:pt x="2258514" y="590452"/>
                </a:moveTo>
                <a:lnTo>
                  <a:pt x="2260229" y="597868"/>
                </a:lnTo>
                <a:lnTo>
                  <a:pt x="2251098" y="592167"/>
                </a:lnTo>
                <a:close/>
                <a:moveTo>
                  <a:pt x="882479" y="589997"/>
                </a:moveTo>
                <a:cubicBezTo>
                  <a:pt x="884713" y="589806"/>
                  <a:pt x="886092" y="590138"/>
                  <a:pt x="886664" y="592610"/>
                </a:cubicBezTo>
                <a:cubicBezTo>
                  <a:pt x="887807" y="597554"/>
                  <a:pt x="888379" y="600026"/>
                  <a:pt x="880963" y="601740"/>
                </a:cubicBezTo>
                <a:lnTo>
                  <a:pt x="881535" y="604212"/>
                </a:lnTo>
                <a:lnTo>
                  <a:pt x="871647" y="606499"/>
                </a:lnTo>
                <a:cubicBezTo>
                  <a:pt x="872404" y="598512"/>
                  <a:pt x="874119" y="605927"/>
                  <a:pt x="869932" y="599083"/>
                </a:cubicBezTo>
                <a:lnTo>
                  <a:pt x="873161" y="590524"/>
                </a:lnTo>
                <a:cubicBezTo>
                  <a:pt x="877155" y="590903"/>
                  <a:pt x="880244" y="590188"/>
                  <a:pt x="882479" y="589997"/>
                </a:cubicBezTo>
                <a:close/>
                <a:moveTo>
                  <a:pt x="969194" y="589148"/>
                </a:moveTo>
                <a:cubicBezTo>
                  <a:pt x="978896" y="597321"/>
                  <a:pt x="977181" y="589905"/>
                  <a:pt x="980039" y="602265"/>
                </a:cubicBezTo>
                <a:cubicBezTo>
                  <a:pt x="967680" y="605123"/>
                  <a:pt x="975095" y="603408"/>
                  <a:pt x="963493" y="598279"/>
                </a:cubicBezTo>
                <a:close/>
                <a:moveTo>
                  <a:pt x="1206140" y="589038"/>
                </a:moveTo>
                <a:lnTo>
                  <a:pt x="1208426" y="598926"/>
                </a:lnTo>
                <a:lnTo>
                  <a:pt x="1199867" y="595697"/>
                </a:lnTo>
                <a:close/>
                <a:moveTo>
                  <a:pt x="1108964" y="585470"/>
                </a:moveTo>
                <a:cubicBezTo>
                  <a:pt x="1112579" y="589842"/>
                  <a:pt x="1115051" y="589271"/>
                  <a:pt x="1116766" y="596687"/>
                </a:cubicBezTo>
                <a:lnTo>
                  <a:pt x="1119238" y="596115"/>
                </a:lnTo>
                <a:lnTo>
                  <a:pt x="1120953" y="603531"/>
                </a:lnTo>
                <a:lnTo>
                  <a:pt x="1088818" y="610962"/>
                </a:lnTo>
                <a:cubicBezTo>
                  <a:pt x="1092619" y="604875"/>
                  <a:pt x="1098319" y="595744"/>
                  <a:pt x="1101548" y="587185"/>
                </a:cubicBezTo>
                <a:cubicBezTo>
                  <a:pt x="1109535" y="587942"/>
                  <a:pt x="1102119" y="589657"/>
                  <a:pt x="1108964" y="585470"/>
                </a:cubicBezTo>
                <a:close/>
                <a:moveTo>
                  <a:pt x="376637" y="582957"/>
                </a:moveTo>
                <a:lnTo>
                  <a:pt x="391283" y="589987"/>
                </a:lnTo>
                <a:cubicBezTo>
                  <a:pt x="390526" y="597974"/>
                  <a:pt x="388811" y="590558"/>
                  <a:pt x="392998" y="597402"/>
                </a:cubicBezTo>
                <a:cubicBezTo>
                  <a:pt x="386725" y="604061"/>
                  <a:pt x="384253" y="604633"/>
                  <a:pt x="383496" y="612620"/>
                </a:cubicBezTo>
                <a:cubicBezTo>
                  <a:pt x="375509" y="611863"/>
                  <a:pt x="380453" y="610719"/>
                  <a:pt x="373608" y="614906"/>
                </a:cubicBezTo>
                <a:lnTo>
                  <a:pt x="369994" y="610534"/>
                </a:lnTo>
                <a:lnTo>
                  <a:pt x="365622" y="614149"/>
                </a:lnTo>
                <a:lnTo>
                  <a:pt x="361435" y="607306"/>
                </a:lnTo>
                <a:lnTo>
                  <a:pt x="355920" y="605977"/>
                </a:lnTo>
                <a:lnTo>
                  <a:pt x="351547" y="609592"/>
                </a:lnTo>
                <a:lnTo>
                  <a:pt x="349261" y="599705"/>
                </a:lnTo>
                <a:lnTo>
                  <a:pt x="354776" y="601033"/>
                </a:lnTo>
                <a:lnTo>
                  <a:pt x="353061" y="593617"/>
                </a:lnTo>
                <a:lnTo>
                  <a:pt x="356862" y="587530"/>
                </a:lnTo>
                <a:close/>
                <a:moveTo>
                  <a:pt x="447962" y="580662"/>
                </a:moveTo>
                <a:lnTo>
                  <a:pt x="447963" y="580662"/>
                </a:lnTo>
                <a:lnTo>
                  <a:pt x="447963" y="580663"/>
                </a:lnTo>
                <a:close/>
                <a:moveTo>
                  <a:pt x="446993" y="579992"/>
                </a:moveTo>
                <a:lnTo>
                  <a:pt x="447962" y="580662"/>
                </a:lnTo>
                <a:lnTo>
                  <a:pt x="447068" y="580666"/>
                </a:lnTo>
                <a:cubicBezTo>
                  <a:pt x="446652" y="580274"/>
                  <a:pt x="446373" y="579769"/>
                  <a:pt x="446993" y="579992"/>
                </a:cubicBezTo>
                <a:close/>
                <a:moveTo>
                  <a:pt x="1180463" y="579352"/>
                </a:moveTo>
                <a:lnTo>
                  <a:pt x="1179706" y="587339"/>
                </a:lnTo>
                <a:lnTo>
                  <a:pt x="1173619" y="583539"/>
                </a:lnTo>
                <a:close/>
                <a:moveTo>
                  <a:pt x="651804" y="579216"/>
                </a:moveTo>
                <a:lnTo>
                  <a:pt x="657891" y="583017"/>
                </a:lnTo>
                <a:lnTo>
                  <a:pt x="650475" y="584732"/>
                </a:lnTo>
                <a:close/>
                <a:moveTo>
                  <a:pt x="609396" y="576003"/>
                </a:moveTo>
                <a:lnTo>
                  <a:pt x="612254" y="588363"/>
                </a:lnTo>
                <a:cubicBezTo>
                  <a:pt x="599323" y="588749"/>
                  <a:pt x="607882" y="591978"/>
                  <a:pt x="597608" y="581333"/>
                </a:cubicBezTo>
                <a:close/>
                <a:moveTo>
                  <a:pt x="1069784" y="573698"/>
                </a:moveTo>
                <a:lnTo>
                  <a:pt x="1071499" y="581114"/>
                </a:lnTo>
                <a:lnTo>
                  <a:pt x="1064083" y="582829"/>
                </a:lnTo>
                <a:lnTo>
                  <a:pt x="1062368" y="575413"/>
                </a:lnTo>
                <a:close/>
                <a:moveTo>
                  <a:pt x="2056360" y="572101"/>
                </a:moveTo>
                <a:lnTo>
                  <a:pt x="2055031" y="577616"/>
                </a:lnTo>
                <a:lnTo>
                  <a:pt x="2056174" y="582560"/>
                </a:lnTo>
                <a:lnTo>
                  <a:pt x="2062446" y="575902"/>
                </a:lnTo>
                <a:close/>
                <a:moveTo>
                  <a:pt x="415044" y="568867"/>
                </a:moveTo>
                <a:cubicBezTo>
                  <a:pt x="414858" y="579326"/>
                  <a:pt x="412386" y="579898"/>
                  <a:pt x="407628" y="570582"/>
                </a:cubicBezTo>
                <a:close/>
                <a:moveTo>
                  <a:pt x="2050272" y="568300"/>
                </a:moveTo>
                <a:lnTo>
                  <a:pt x="2044571" y="577431"/>
                </a:lnTo>
                <a:lnTo>
                  <a:pt x="2051987" y="575716"/>
                </a:lnTo>
                <a:close/>
                <a:moveTo>
                  <a:pt x="200917" y="566304"/>
                </a:moveTo>
                <a:lnTo>
                  <a:pt x="207575" y="572577"/>
                </a:lnTo>
                <a:lnTo>
                  <a:pt x="202632" y="573720"/>
                </a:lnTo>
                <a:close/>
                <a:moveTo>
                  <a:pt x="926585" y="562544"/>
                </a:moveTo>
                <a:lnTo>
                  <a:pt x="927543" y="577948"/>
                </a:lnTo>
                <a:lnTo>
                  <a:pt x="921270" y="584607"/>
                </a:lnTo>
                <a:lnTo>
                  <a:pt x="915755" y="583278"/>
                </a:lnTo>
                <a:lnTo>
                  <a:pt x="911382" y="586893"/>
                </a:lnTo>
                <a:lnTo>
                  <a:pt x="909668" y="579477"/>
                </a:lnTo>
                <a:lnTo>
                  <a:pt x="908524" y="574534"/>
                </a:lnTo>
                <a:lnTo>
                  <a:pt x="911753" y="565974"/>
                </a:lnTo>
                <a:cubicBezTo>
                  <a:pt x="919741" y="566731"/>
                  <a:pt x="922213" y="566160"/>
                  <a:pt x="926585" y="562544"/>
                </a:cubicBezTo>
                <a:close/>
                <a:moveTo>
                  <a:pt x="160980" y="562519"/>
                </a:moveTo>
                <a:lnTo>
                  <a:pt x="170111" y="568220"/>
                </a:lnTo>
                <a:lnTo>
                  <a:pt x="168210" y="571263"/>
                </a:lnTo>
                <a:lnTo>
                  <a:pt x="157751" y="571078"/>
                </a:lnTo>
                <a:close/>
                <a:moveTo>
                  <a:pt x="684124" y="561326"/>
                </a:moveTo>
                <a:cubicBezTo>
                  <a:pt x="691540" y="559611"/>
                  <a:pt x="692111" y="562083"/>
                  <a:pt x="694398" y="571970"/>
                </a:cubicBezTo>
                <a:lnTo>
                  <a:pt x="680895" y="569885"/>
                </a:lnTo>
                <a:cubicBezTo>
                  <a:pt x="680323" y="567413"/>
                  <a:pt x="679180" y="562469"/>
                  <a:pt x="684124" y="561326"/>
                </a:cubicBezTo>
                <a:close/>
                <a:moveTo>
                  <a:pt x="2209817" y="560048"/>
                </a:moveTo>
                <a:lnTo>
                  <a:pt x="2215333" y="561377"/>
                </a:lnTo>
                <a:lnTo>
                  <a:pt x="2212104" y="569936"/>
                </a:lnTo>
                <a:lnTo>
                  <a:pt x="2208488" y="565564"/>
                </a:lnTo>
                <a:close/>
                <a:moveTo>
                  <a:pt x="2084307" y="557825"/>
                </a:moveTo>
                <a:lnTo>
                  <a:pt x="2081078" y="566384"/>
                </a:lnTo>
                <a:lnTo>
                  <a:pt x="2079363" y="558968"/>
                </a:lnTo>
                <a:close/>
                <a:moveTo>
                  <a:pt x="735276" y="557309"/>
                </a:moveTo>
                <a:cubicBezTo>
                  <a:pt x="743835" y="560538"/>
                  <a:pt x="742692" y="555594"/>
                  <a:pt x="747451" y="564910"/>
                </a:cubicBezTo>
                <a:lnTo>
                  <a:pt x="755438" y="565667"/>
                </a:lnTo>
                <a:lnTo>
                  <a:pt x="760197" y="574983"/>
                </a:lnTo>
                <a:lnTo>
                  <a:pt x="753167" y="589629"/>
                </a:lnTo>
                <a:lnTo>
                  <a:pt x="747651" y="588300"/>
                </a:lnTo>
                <a:lnTo>
                  <a:pt x="736435" y="596102"/>
                </a:lnTo>
                <a:cubicBezTo>
                  <a:pt x="732249" y="589258"/>
                  <a:pt x="733964" y="596674"/>
                  <a:pt x="734720" y="588686"/>
                </a:cubicBezTo>
                <a:lnTo>
                  <a:pt x="724833" y="590973"/>
                </a:lnTo>
                <a:lnTo>
                  <a:pt x="730534" y="581843"/>
                </a:lnTo>
                <a:lnTo>
                  <a:pt x="725590" y="582986"/>
                </a:lnTo>
                <a:cubicBezTo>
                  <a:pt x="725776" y="572527"/>
                  <a:pt x="726347" y="574999"/>
                  <a:pt x="729575" y="566440"/>
                </a:cubicBezTo>
                <a:lnTo>
                  <a:pt x="736991" y="564725"/>
                </a:lnTo>
                <a:cubicBezTo>
                  <a:pt x="732804" y="557880"/>
                  <a:pt x="734519" y="565296"/>
                  <a:pt x="735276" y="557309"/>
                </a:cubicBezTo>
                <a:close/>
                <a:moveTo>
                  <a:pt x="1110091" y="556564"/>
                </a:moveTo>
                <a:lnTo>
                  <a:pt x="1114278" y="563409"/>
                </a:lnTo>
                <a:lnTo>
                  <a:pt x="1106863" y="565124"/>
                </a:lnTo>
                <a:cubicBezTo>
                  <a:pt x="1105148" y="557708"/>
                  <a:pt x="1106291" y="562652"/>
                  <a:pt x="1110091" y="556564"/>
                </a:cubicBezTo>
                <a:close/>
                <a:moveTo>
                  <a:pt x="615282" y="556414"/>
                </a:moveTo>
                <a:lnTo>
                  <a:pt x="621369" y="560214"/>
                </a:lnTo>
                <a:lnTo>
                  <a:pt x="617568" y="566301"/>
                </a:lnTo>
                <a:close/>
                <a:moveTo>
                  <a:pt x="1008174" y="556250"/>
                </a:moveTo>
                <a:lnTo>
                  <a:pt x="1008208" y="556351"/>
                </a:lnTo>
                <a:lnTo>
                  <a:pt x="1008163" y="556375"/>
                </a:lnTo>
                <a:cubicBezTo>
                  <a:pt x="1007972" y="556256"/>
                  <a:pt x="1007996" y="556006"/>
                  <a:pt x="1008174" y="556250"/>
                </a:cubicBezTo>
                <a:close/>
                <a:moveTo>
                  <a:pt x="823322" y="555176"/>
                </a:moveTo>
                <a:lnTo>
                  <a:pt x="825036" y="562592"/>
                </a:lnTo>
                <a:lnTo>
                  <a:pt x="817621" y="564307"/>
                </a:lnTo>
                <a:close/>
                <a:moveTo>
                  <a:pt x="578388" y="554529"/>
                </a:moveTo>
                <a:lnTo>
                  <a:pt x="586376" y="555286"/>
                </a:lnTo>
                <a:lnTo>
                  <a:pt x="588091" y="562702"/>
                </a:lnTo>
                <a:lnTo>
                  <a:pt x="581247" y="566889"/>
                </a:lnTo>
                <a:lnTo>
                  <a:pt x="572688" y="563660"/>
                </a:lnTo>
                <a:close/>
                <a:moveTo>
                  <a:pt x="1030790" y="551467"/>
                </a:moveTo>
                <a:lnTo>
                  <a:pt x="1042393" y="556596"/>
                </a:lnTo>
                <a:lnTo>
                  <a:pt x="1029461" y="556983"/>
                </a:lnTo>
                <a:close/>
                <a:moveTo>
                  <a:pt x="1012344" y="550525"/>
                </a:moveTo>
                <a:cubicBezTo>
                  <a:pt x="1020903" y="553754"/>
                  <a:pt x="1020331" y="551282"/>
                  <a:pt x="1023189" y="563641"/>
                </a:cubicBezTo>
                <a:cubicBezTo>
                  <a:pt x="1018246" y="564785"/>
                  <a:pt x="1010258" y="564028"/>
                  <a:pt x="1009115" y="559084"/>
                </a:cubicBezTo>
                <a:lnTo>
                  <a:pt x="1008208" y="556351"/>
                </a:lnTo>
                <a:lnTo>
                  <a:pt x="1009434" y="555714"/>
                </a:lnTo>
                <a:cubicBezTo>
                  <a:pt x="1010111" y="554947"/>
                  <a:pt x="1011061" y="553425"/>
                  <a:pt x="1012344" y="550525"/>
                </a:cubicBezTo>
                <a:close/>
                <a:moveTo>
                  <a:pt x="1073956" y="546693"/>
                </a:moveTo>
                <a:lnTo>
                  <a:pt x="1076814" y="559053"/>
                </a:lnTo>
                <a:lnTo>
                  <a:pt x="1068826" y="558296"/>
                </a:lnTo>
                <a:close/>
                <a:moveTo>
                  <a:pt x="2403967" y="543795"/>
                </a:moveTo>
                <a:lnTo>
                  <a:pt x="2418613" y="550824"/>
                </a:lnTo>
                <a:lnTo>
                  <a:pt x="2415956" y="561855"/>
                </a:lnTo>
                <a:cubicBezTo>
                  <a:pt x="2407969" y="561098"/>
                  <a:pt x="2405497" y="561670"/>
                  <a:pt x="2401124" y="565285"/>
                </a:cubicBezTo>
                <a:lnTo>
                  <a:pt x="2395038" y="561484"/>
                </a:lnTo>
                <a:cubicBezTo>
                  <a:pt x="2397694" y="550453"/>
                  <a:pt x="2399409" y="557869"/>
                  <a:pt x="2396551" y="545510"/>
                </a:cubicBezTo>
                <a:cubicBezTo>
                  <a:pt x="2404539" y="546267"/>
                  <a:pt x="2397123" y="547982"/>
                  <a:pt x="2403967" y="543795"/>
                </a:cubicBezTo>
                <a:close/>
                <a:moveTo>
                  <a:pt x="469039" y="543359"/>
                </a:moveTo>
                <a:lnTo>
                  <a:pt x="481213" y="550961"/>
                </a:lnTo>
                <a:cubicBezTo>
                  <a:pt x="480456" y="558948"/>
                  <a:pt x="478741" y="551532"/>
                  <a:pt x="482928" y="558376"/>
                </a:cubicBezTo>
                <a:lnTo>
                  <a:pt x="475898" y="573022"/>
                </a:lnTo>
                <a:lnTo>
                  <a:pt x="470383" y="571693"/>
                </a:lnTo>
                <a:lnTo>
                  <a:pt x="466582" y="577781"/>
                </a:lnTo>
                <a:lnTo>
                  <a:pt x="459166" y="579496"/>
                </a:lnTo>
                <a:lnTo>
                  <a:pt x="452323" y="583682"/>
                </a:lnTo>
                <a:lnTo>
                  <a:pt x="447963" y="580662"/>
                </a:lnTo>
                <a:lnTo>
                  <a:pt x="445092" y="574938"/>
                </a:lnTo>
                <a:lnTo>
                  <a:pt x="440720" y="578553"/>
                </a:lnTo>
                <a:lnTo>
                  <a:pt x="430261" y="578368"/>
                </a:lnTo>
                <a:cubicBezTo>
                  <a:pt x="432918" y="567337"/>
                  <a:pt x="426646" y="573996"/>
                  <a:pt x="438434" y="568666"/>
                </a:cubicBezTo>
                <a:lnTo>
                  <a:pt x="447364" y="550976"/>
                </a:lnTo>
                <a:lnTo>
                  <a:pt x="454779" y="549261"/>
                </a:lnTo>
                <a:lnTo>
                  <a:pt x="457251" y="548690"/>
                </a:lnTo>
                <a:cubicBezTo>
                  <a:pt x="467138" y="546403"/>
                  <a:pt x="457251" y="548690"/>
                  <a:pt x="461623" y="545074"/>
                </a:cubicBezTo>
                <a:cubicBezTo>
                  <a:pt x="469610" y="545831"/>
                  <a:pt x="462194" y="547546"/>
                  <a:pt x="469039" y="543359"/>
                </a:cubicBezTo>
                <a:close/>
                <a:moveTo>
                  <a:pt x="1192991" y="532185"/>
                </a:moveTo>
                <a:cubicBezTo>
                  <a:pt x="1199457" y="531992"/>
                  <a:pt x="1202358" y="533275"/>
                  <a:pt x="1203547" y="535604"/>
                </a:cubicBezTo>
                <a:cubicBezTo>
                  <a:pt x="1204737" y="537933"/>
                  <a:pt x="1204216" y="541308"/>
                  <a:pt x="1203837" y="545302"/>
                </a:cubicBezTo>
                <a:cubicBezTo>
                  <a:pt x="1195278" y="542073"/>
                  <a:pt x="1198893" y="546445"/>
                  <a:pt x="1199650" y="538458"/>
                </a:cubicBezTo>
                <a:lnTo>
                  <a:pt x="1199079" y="535986"/>
                </a:lnTo>
                <a:lnTo>
                  <a:pt x="1194135" y="537129"/>
                </a:lnTo>
                <a:close/>
                <a:moveTo>
                  <a:pt x="124643" y="529257"/>
                </a:moveTo>
                <a:lnTo>
                  <a:pt x="133774" y="534958"/>
                </a:lnTo>
                <a:lnTo>
                  <a:pt x="126930" y="539145"/>
                </a:lnTo>
                <a:close/>
                <a:moveTo>
                  <a:pt x="787556" y="524386"/>
                </a:moveTo>
                <a:lnTo>
                  <a:pt x="789271" y="531802"/>
                </a:lnTo>
                <a:lnTo>
                  <a:pt x="784327" y="532945"/>
                </a:lnTo>
                <a:close/>
                <a:moveTo>
                  <a:pt x="1222083" y="522853"/>
                </a:moveTo>
                <a:lnTo>
                  <a:pt x="1228170" y="526654"/>
                </a:lnTo>
                <a:lnTo>
                  <a:pt x="1218283" y="528940"/>
                </a:lnTo>
                <a:close/>
                <a:moveTo>
                  <a:pt x="1015943" y="521047"/>
                </a:moveTo>
                <a:cubicBezTo>
                  <a:pt x="1015943" y="521047"/>
                  <a:pt x="1022030" y="524848"/>
                  <a:pt x="1022602" y="527320"/>
                </a:cubicBezTo>
                <a:cubicBezTo>
                  <a:pt x="1023173" y="529792"/>
                  <a:pt x="1021845" y="535308"/>
                  <a:pt x="1022416" y="537779"/>
                </a:cubicBezTo>
                <a:cubicBezTo>
                  <a:pt x="1015000" y="539494"/>
                  <a:pt x="1015000" y="539494"/>
                  <a:pt x="1007013" y="538737"/>
                </a:cubicBezTo>
                <a:cubicBezTo>
                  <a:pt x="1009670" y="527706"/>
                  <a:pt x="1011385" y="535122"/>
                  <a:pt x="1008527" y="522762"/>
                </a:cubicBezTo>
                <a:cubicBezTo>
                  <a:pt x="1016514" y="523519"/>
                  <a:pt x="1009099" y="525234"/>
                  <a:pt x="1015943" y="521047"/>
                </a:cubicBezTo>
                <a:close/>
                <a:moveTo>
                  <a:pt x="934742" y="518993"/>
                </a:moveTo>
                <a:lnTo>
                  <a:pt x="939315" y="538769"/>
                </a:lnTo>
                <a:cubicBezTo>
                  <a:pt x="931327" y="538012"/>
                  <a:pt x="931327" y="538012"/>
                  <a:pt x="922011" y="542771"/>
                </a:cubicBezTo>
                <a:cubicBezTo>
                  <a:pt x="917824" y="535926"/>
                  <a:pt x="917824" y="535926"/>
                  <a:pt x="916681" y="530983"/>
                </a:cubicBezTo>
                <a:cubicBezTo>
                  <a:pt x="914394" y="521095"/>
                  <a:pt x="914209" y="531554"/>
                  <a:pt x="917438" y="522995"/>
                </a:cubicBezTo>
                <a:cubicBezTo>
                  <a:pt x="927897" y="523180"/>
                  <a:pt x="927897" y="523180"/>
                  <a:pt x="934742" y="518993"/>
                </a:cubicBezTo>
                <a:close/>
                <a:moveTo>
                  <a:pt x="700268" y="518531"/>
                </a:moveTo>
                <a:lnTo>
                  <a:pt x="693995" y="525190"/>
                </a:lnTo>
                <a:lnTo>
                  <a:pt x="692852" y="520246"/>
                </a:lnTo>
                <a:close/>
                <a:moveTo>
                  <a:pt x="501543" y="515010"/>
                </a:moveTo>
                <a:lnTo>
                  <a:pt x="511246" y="523183"/>
                </a:lnTo>
                <a:cubicBezTo>
                  <a:pt x="522461" y="515381"/>
                  <a:pt x="511246" y="523183"/>
                  <a:pt x="523033" y="517853"/>
                </a:cubicBezTo>
                <a:lnTo>
                  <a:pt x="531021" y="518610"/>
                </a:lnTo>
                <a:lnTo>
                  <a:pt x="539580" y="521839"/>
                </a:lnTo>
                <a:lnTo>
                  <a:pt x="538251" y="527354"/>
                </a:lnTo>
                <a:lnTo>
                  <a:pt x="547382" y="533054"/>
                </a:lnTo>
                <a:cubicBezTo>
                  <a:pt x="545296" y="546558"/>
                  <a:pt x="549483" y="553402"/>
                  <a:pt x="538452" y="550744"/>
                </a:cubicBezTo>
                <a:cubicBezTo>
                  <a:pt x="536552" y="553788"/>
                  <a:pt x="543968" y="552073"/>
                  <a:pt x="531608" y="554931"/>
                </a:cubicBezTo>
                <a:lnTo>
                  <a:pt x="529136" y="555503"/>
                </a:lnTo>
                <a:cubicBezTo>
                  <a:pt x="519249" y="557790"/>
                  <a:pt x="529136" y="555503"/>
                  <a:pt x="522292" y="559690"/>
                </a:cubicBezTo>
                <a:lnTo>
                  <a:pt x="506503" y="547716"/>
                </a:lnTo>
                <a:lnTo>
                  <a:pt x="496616" y="550003"/>
                </a:lnTo>
                <a:lnTo>
                  <a:pt x="496800" y="539544"/>
                </a:lnTo>
                <a:lnTo>
                  <a:pt x="491286" y="538215"/>
                </a:lnTo>
                <a:cubicBezTo>
                  <a:pt x="492043" y="530228"/>
                  <a:pt x="493186" y="535172"/>
                  <a:pt x="488999" y="528328"/>
                </a:cubicBezTo>
                <a:lnTo>
                  <a:pt x="504402" y="527370"/>
                </a:lnTo>
                <a:close/>
                <a:moveTo>
                  <a:pt x="1162556" y="513183"/>
                </a:moveTo>
                <a:lnTo>
                  <a:pt x="1169215" y="519455"/>
                </a:lnTo>
                <a:cubicBezTo>
                  <a:pt x="1166743" y="520027"/>
                  <a:pt x="1157427" y="524785"/>
                  <a:pt x="1157427" y="524785"/>
                </a:cubicBezTo>
                <a:cubicBezTo>
                  <a:pt x="1155140" y="514898"/>
                  <a:pt x="1153240" y="517941"/>
                  <a:pt x="1162556" y="513183"/>
                </a:cubicBezTo>
                <a:close/>
                <a:moveTo>
                  <a:pt x="784698" y="512026"/>
                </a:moveTo>
                <a:cubicBezTo>
                  <a:pt x="792971" y="514020"/>
                  <a:pt x="793006" y="512059"/>
                  <a:pt x="793712" y="516167"/>
                </a:cubicBezTo>
                <a:cubicBezTo>
                  <a:pt x="793948" y="517537"/>
                  <a:pt x="794258" y="519582"/>
                  <a:pt x="794972" y="522671"/>
                </a:cubicBezTo>
                <a:cubicBezTo>
                  <a:pt x="783369" y="517542"/>
                  <a:pt x="787556" y="524386"/>
                  <a:pt x="784698" y="512026"/>
                </a:cubicBezTo>
                <a:close/>
                <a:moveTo>
                  <a:pt x="2059371" y="506301"/>
                </a:moveTo>
                <a:lnTo>
                  <a:pt x="2067930" y="509530"/>
                </a:lnTo>
                <a:lnTo>
                  <a:pt x="2061658" y="516189"/>
                </a:lnTo>
                <a:close/>
                <a:moveTo>
                  <a:pt x="2040925" y="505360"/>
                </a:moveTo>
                <a:lnTo>
                  <a:pt x="2049484" y="508589"/>
                </a:lnTo>
                <a:lnTo>
                  <a:pt x="2042069" y="510304"/>
                </a:lnTo>
                <a:close/>
                <a:moveTo>
                  <a:pt x="847639" y="502679"/>
                </a:moveTo>
                <a:lnTo>
                  <a:pt x="848782" y="507623"/>
                </a:lnTo>
                <a:lnTo>
                  <a:pt x="840037" y="514854"/>
                </a:lnTo>
                <a:lnTo>
                  <a:pt x="837751" y="504966"/>
                </a:lnTo>
                <a:close/>
                <a:moveTo>
                  <a:pt x="896891" y="501706"/>
                </a:moveTo>
                <a:lnTo>
                  <a:pt x="899177" y="511594"/>
                </a:lnTo>
                <a:lnTo>
                  <a:pt x="903550" y="507979"/>
                </a:lnTo>
                <a:lnTo>
                  <a:pt x="908308" y="517295"/>
                </a:lnTo>
                <a:cubicBezTo>
                  <a:pt x="905079" y="525853"/>
                  <a:pt x="903364" y="518438"/>
                  <a:pt x="907551" y="525281"/>
                </a:cubicBezTo>
                <a:lnTo>
                  <a:pt x="911166" y="529654"/>
                </a:lnTo>
                <a:lnTo>
                  <a:pt x="893863" y="533655"/>
                </a:lnTo>
                <a:cubicBezTo>
                  <a:pt x="886447" y="535370"/>
                  <a:pt x="886447" y="535370"/>
                  <a:pt x="878460" y="534613"/>
                </a:cubicBezTo>
                <a:cubicBezTo>
                  <a:pt x="876745" y="527198"/>
                  <a:pt x="877888" y="532141"/>
                  <a:pt x="881689" y="526055"/>
                </a:cubicBezTo>
                <a:cubicBezTo>
                  <a:pt x="878645" y="524154"/>
                  <a:pt x="876931" y="516739"/>
                  <a:pt x="873887" y="514838"/>
                </a:cubicBezTo>
                <a:cubicBezTo>
                  <a:pt x="862284" y="509709"/>
                  <a:pt x="873702" y="525298"/>
                  <a:pt x="865328" y="511609"/>
                </a:cubicBezTo>
                <a:lnTo>
                  <a:pt x="877687" y="508751"/>
                </a:lnTo>
                <a:lnTo>
                  <a:pt x="879016" y="503236"/>
                </a:lnTo>
                <a:lnTo>
                  <a:pt x="885102" y="507036"/>
                </a:lnTo>
                <a:close/>
                <a:moveTo>
                  <a:pt x="857526" y="500393"/>
                </a:moveTo>
                <a:lnTo>
                  <a:pt x="866656" y="506094"/>
                </a:lnTo>
                <a:lnTo>
                  <a:pt x="860956" y="515225"/>
                </a:lnTo>
                <a:lnTo>
                  <a:pt x="851825" y="509524"/>
                </a:lnTo>
                <a:close/>
                <a:moveTo>
                  <a:pt x="422428" y="499453"/>
                </a:moveTo>
                <a:cubicBezTo>
                  <a:pt x="432316" y="497166"/>
                  <a:pt x="428515" y="503254"/>
                  <a:pt x="441446" y="502867"/>
                </a:cubicBezTo>
                <a:lnTo>
                  <a:pt x="444876" y="517699"/>
                </a:lnTo>
                <a:cubicBezTo>
                  <a:pt x="435560" y="522457"/>
                  <a:pt x="438032" y="521885"/>
                  <a:pt x="434803" y="530444"/>
                </a:cubicBezTo>
                <a:lnTo>
                  <a:pt x="430616" y="523600"/>
                </a:lnTo>
                <a:lnTo>
                  <a:pt x="426244" y="527215"/>
                </a:lnTo>
                <a:cubicBezTo>
                  <a:pt x="422630" y="522844"/>
                  <a:pt x="411027" y="517715"/>
                  <a:pt x="410455" y="515243"/>
                </a:cubicBezTo>
                <a:cubicBezTo>
                  <a:pt x="408169" y="505355"/>
                  <a:pt x="411212" y="507255"/>
                  <a:pt x="416728" y="508584"/>
                </a:cubicBezTo>
                <a:cubicBezTo>
                  <a:pt x="416156" y="506112"/>
                  <a:pt x="417485" y="500596"/>
                  <a:pt x="422428" y="499453"/>
                </a:cubicBezTo>
                <a:close/>
                <a:moveTo>
                  <a:pt x="1319814" y="495044"/>
                </a:moveTo>
                <a:lnTo>
                  <a:pt x="1326473" y="501316"/>
                </a:lnTo>
                <a:lnTo>
                  <a:pt x="1322101" y="504932"/>
                </a:lnTo>
                <a:close/>
                <a:moveTo>
                  <a:pt x="1079825" y="493254"/>
                </a:moveTo>
                <a:cubicBezTo>
                  <a:pt x="1088384" y="496483"/>
                  <a:pt x="1087241" y="491539"/>
                  <a:pt x="1091999" y="500855"/>
                </a:cubicBezTo>
                <a:lnTo>
                  <a:pt x="1099987" y="501612"/>
                </a:lnTo>
                <a:lnTo>
                  <a:pt x="1104930" y="500469"/>
                </a:lnTo>
                <a:lnTo>
                  <a:pt x="1104930" y="500468"/>
                </a:lnTo>
                <a:lnTo>
                  <a:pt x="1101130" y="506556"/>
                </a:lnTo>
                <a:lnTo>
                  <a:pt x="1106645" y="507884"/>
                </a:lnTo>
                <a:lnTo>
                  <a:pt x="1111976" y="519672"/>
                </a:lnTo>
                <a:cubicBezTo>
                  <a:pt x="1108175" y="525759"/>
                  <a:pt x="1104374" y="531846"/>
                  <a:pt x="1100574" y="537933"/>
                </a:cubicBezTo>
                <a:lnTo>
                  <a:pt x="1090114" y="537748"/>
                </a:lnTo>
                <a:lnTo>
                  <a:pt x="1085742" y="541363"/>
                </a:lnTo>
                <a:lnTo>
                  <a:pt x="1080798" y="542506"/>
                </a:lnTo>
                <a:cubicBezTo>
                  <a:pt x="1070910" y="544793"/>
                  <a:pt x="1080798" y="542506"/>
                  <a:pt x="1075283" y="541178"/>
                </a:cubicBezTo>
                <a:cubicBezTo>
                  <a:pt x="1065966" y="545936"/>
                  <a:pt x="1068438" y="545365"/>
                  <a:pt x="1063108" y="533577"/>
                </a:cubicBezTo>
                <a:lnTo>
                  <a:pt x="1057408" y="542707"/>
                </a:lnTo>
                <a:lnTo>
                  <a:pt x="1051892" y="541379"/>
                </a:lnTo>
                <a:lnTo>
                  <a:pt x="1047520" y="544994"/>
                </a:lnTo>
                <a:lnTo>
                  <a:pt x="1039533" y="544237"/>
                </a:lnTo>
                <a:lnTo>
                  <a:pt x="1036675" y="531877"/>
                </a:lnTo>
                <a:cubicBezTo>
                  <a:pt x="1027545" y="526177"/>
                  <a:pt x="1032302" y="535492"/>
                  <a:pt x="1028873" y="520662"/>
                </a:cubicBezTo>
                <a:lnTo>
                  <a:pt x="1035531" y="526933"/>
                </a:lnTo>
                <a:lnTo>
                  <a:pt x="1039904" y="523319"/>
                </a:lnTo>
                <a:lnTo>
                  <a:pt x="1050935" y="525975"/>
                </a:lnTo>
                <a:lnTo>
                  <a:pt x="1055307" y="522360"/>
                </a:lnTo>
                <a:lnTo>
                  <a:pt x="1068809" y="524446"/>
                </a:lnTo>
                <a:cubicBezTo>
                  <a:pt x="1071467" y="513416"/>
                  <a:pt x="1072610" y="518359"/>
                  <a:pt x="1065951" y="512087"/>
                </a:cubicBezTo>
                <a:lnTo>
                  <a:pt x="1067280" y="506571"/>
                </a:lnTo>
                <a:cubicBezTo>
                  <a:pt x="1058149" y="500870"/>
                  <a:pt x="1062907" y="510187"/>
                  <a:pt x="1059477" y="495355"/>
                </a:cubicBezTo>
                <a:lnTo>
                  <a:pt x="1074124" y="502384"/>
                </a:lnTo>
                <a:cubicBezTo>
                  <a:pt x="1080968" y="498197"/>
                  <a:pt x="1073552" y="499912"/>
                  <a:pt x="1081540" y="500669"/>
                </a:cubicBezTo>
                <a:close/>
                <a:moveTo>
                  <a:pt x="1358036" y="491414"/>
                </a:moveTo>
                <a:lnTo>
                  <a:pt x="1357279" y="499401"/>
                </a:lnTo>
                <a:lnTo>
                  <a:pt x="1360894" y="503774"/>
                </a:lnTo>
                <a:lnTo>
                  <a:pt x="1366023" y="492171"/>
                </a:lnTo>
                <a:close/>
                <a:moveTo>
                  <a:pt x="1406717" y="487969"/>
                </a:moveTo>
                <a:lnTo>
                  <a:pt x="1405960" y="495956"/>
                </a:lnTo>
                <a:lnTo>
                  <a:pt x="1412804" y="491769"/>
                </a:lnTo>
                <a:close/>
                <a:moveTo>
                  <a:pt x="781453" y="486737"/>
                </a:moveTo>
                <a:lnTo>
                  <a:pt x="783739" y="496624"/>
                </a:lnTo>
                <a:lnTo>
                  <a:pt x="793627" y="494338"/>
                </a:lnTo>
                <a:close/>
                <a:moveTo>
                  <a:pt x="513131" y="486290"/>
                </a:moveTo>
                <a:lnTo>
                  <a:pt x="508001" y="497893"/>
                </a:lnTo>
                <a:lnTo>
                  <a:pt x="503814" y="491048"/>
                </a:lnTo>
                <a:close/>
                <a:moveTo>
                  <a:pt x="1054721" y="486039"/>
                </a:moveTo>
                <a:cubicBezTo>
                  <a:pt x="1057579" y="498399"/>
                  <a:pt x="1057007" y="495927"/>
                  <a:pt x="1050735" y="502586"/>
                </a:cubicBezTo>
                <a:lnTo>
                  <a:pt x="1048263" y="503157"/>
                </a:lnTo>
                <a:lnTo>
                  <a:pt x="1046548" y="495742"/>
                </a:lnTo>
                <a:lnTo>
                  <a:pt x="1041604" y="496885"/>
                </a:lnTo>
                <a:cubicBezTo>
                  <a:pt x="1044833" y="488326"/>
                  <a:pt x="1042933" y="491369"/>
                  <a:pt x="1054721" y="486039"/>
                </a:cubicBezTo>
                <a:close/>
                <a:moveTo>
                  <a:pt x="882430" y="484217"/>
                </a:moveTo>
                <a:lnTo>
                  <a:pt x="887761" y="496005"/>
                </a:lnTo>
                <a:cubicBezTo>
                  <a:pt x="874258" y="493919"/>
                  <a:pt x="890804" y="497905"/>
                  <a:pt x="880345" y="497720"/>
                </a:cubicBezTo>
                <a:cubicBezTo>
                  <a:pt x="877486" y="485360"/>
                  <a:pt x="874258" y="493919"/>
                  <a:pt x="882430" y="484217"/>
                </a:cubicBezTo>
                <a:close/>
                <a:moveTo>
                  <a:pt x="843065" y="482905"/>
                </a:moveTo>
                <a:lnTo>
                  <a:pt x="849724" y="489177"/>
                </a:lnTo>
                <a:cubicBezTo>
                  <a:pt x="849724" y="489177"/>
                  <a:pt x="845924" y="495264"/>
                  <a:pt x="843452" y="495836"/>
                </a:cubicBezTo>
                <a:cubicBezTo>
                  <a:pt x="836036" y="497551"/>
                  <a:pt x="835464" y="495079"/>
                  <a:pt x="829949" y="493750"/>
                </a:cubicBezTo>
                <a:lnTo>
                  <a:pt x="835650" y="484620"/>
                </a:lnTo>
                <a:cubicBezTo>
                  <a:pt x="843637" y="485377"/>
                  <a:pt x="836221" y="487092"/>
                  <a:pt x="843065" y="482905"/>
                </a:cubicBezTo>
                <a:close/>
                <a:moveTo>
                  <a:pt x="1431435" y="482252"/>
                </a:moveTo>
                <a:lnTo>
                  <a:pt x="1425735" y="491383"/>
                </a:lnTo>
                <a:lnTo>
                  <a:pt x="1433150" y="489668"/>
                </a:lnTo>
                <a:close/>
                <a:moveTo>
                  <a:pt x="407968" y="481965"/>
                </a:moveTo>
                <a:lnTo>
                  <a:pt x="409683" y="489381"/>
                </a:lnTo>
                <a:lnTo>
                  <a:pt x="400367" y="494139"/>
                </a:lnTo>
                <a:lnTo>
                  <a:pt x="396751" y="489767"/>
                </a:lnTo>
                <a:close/>
                <a:moveTo>
                  <a:pt x="1332360" y="481727"/>
                </a:moveTo>
                <a:lnTo>
                  <a:pt x="1336547" y="488571"/>
                </a:lnTo>
                <a:lnTo>
                  <a:pt x="1331031" y="487242"/>
                </a:lnTo>
                <a:cubicBezTo>
                  <a:pt x="1322287" y="494473"/>
                  <a:pt x="1324758" y="493901"/>
                  <a:pt x="1318100" y="487629"/>
                </a:cubicBezTo>
                <a:lnTo>
                  <a:pt x="1324944" y="483442"/>
                </a:lnTo>
                <a:cubicBezTo>
                  <a:pt x="1332931" y="484199"/>
                  <a:pt x="1325515" y="485914"/>
                  <a:pt x="1332360" y="481727"/>
                </a:cubicBezTo>
                <a:close/>
                <a:moveTo>
                  <a:pt x="1988428" y="481044"/>
                </a:moveTo>
                <a:lnTo>
                  <a:pt x="1983485" y="482187"/>
                </a:lnTo>
                <a:cubicBezTo>
                  <a:pt x="1985200" y="489602"/>
                  <a:pt x="1984057" y="484659"/>
                  <a:pt x="1990143" y="488459"/>
                </a:cubicBezTo>
                <a:close/>
                <a:moveTo>
                  <a:pt x="730487" y="480294"/>
                </a:moveTo>
                <a:lnTo>
                  <a:pt x="737146" y="486567"/>
                </a:lnTo>
                <a:lnTo>
                  <a:pt x="732773" y="490182"/>
                </a:lnTo>
                <a:lnTo>
                  <a:pt x="729158" y="485810"/>
                </a:lnTo>
                <a:close/>
                <a:moveTo>
                  <a:pt x="1397014" y="479796"/>
                </a:moveTo>
                <a:lnTo>
                  <a:pt x="1395686" y="485311"/>
                </a:lnTo>
                <a:lnTo>
                  <a:pt x="1408617" y="484925"/>
                </a:lnTo>
                <a:lnTo>
                  <a:pt x="1405002" y="480553"/>
                </a:lnTo>
                <a:close/>
                <a:moveTo>
                  <a:pt x="1374953" y="474482"/>
                </a:moveTo>
                <a:lnTo>
                  <a:pt x="1363165" y="479811"/>
                </a:lnTo>
                <a:lnTo>
                  <a:pt x="1367352" y="486655"/>
                </a:lnTo>
                <a:lnTo>
                  <a:pt x="1375339" y="487412"/>
                </a:lnTo>
                <a:close/>
                <a:moveTo>
                  <a:pt x="2051941" y="474167"/>
                </a:moveTo>
                <a:lnTo>
                  <a:pt x="2048712" y="482726"/>
                </a:lnTo>
                <a:lnTo>
                  <a:pt x="2046997" y="475310"/>
                </a:lnTo>
                <a:close/>
                <a:moveTo>
                  <a:pt x="554010" y="471628"/>
                </a:moveTo>
                <a:lnTo>
                  <a:pt x="550209" y="477715"/>
                </a:lnTo>
                <a:lnTo>
                  <a:pt x="541078" y="472014"/>
                </a:lnTo>
                <a:close/>
                <a:moveTo>
                  <a:pt x="1275306" y="471485"/>
                </a:moveTo>
                <a:lnTo>
                  <a:pt x="1277021" y="478900"/>
                </a:lnTo>
                <a:lnTo>
                  <a:pt x="1270933" y="475100"/>
                </a:lnTo>
                <a:close/>
                <a:moveTo>
                  <a:pt x="1298696" y="471283"/>
                </a:moveTo>
                <a:lnTo>
                  <a:pt x="1299839" y="476227"/>
                </a:lnTo>
                <a:lnTo>
                  <a:pt x="1304783" y="475083"/>
                </a:lnTo>
                <a:cubicBezTo>
                  <a:pt x="1304026" y="483071"/>
                  <a:pt x="1308398" y="479456"/>
                  <a:pt x="1300411" y="478699"/>
                </a:cubicBezTo>
                <a:lnTo>
                  <a:pt x="1299654" y="486686"/>
                </a:lnTo>
                <a:lnTo>
                  <a:pt x="1292995" y="480414"/>
                </a:lnTo>
                <a:cubicBezTo>
                  <a:pt x="1286722" y="487073"/>
                  <a:pt x="1291666" y="485929"/>
                  <a:pt x="1285007" y="479657"/>
                </a:cubicBezTo>
                <a:cubicBezTo>
                  <a:pt x="1297367" y="476798"/>
                  <a:pt x="1289951" y="478513"/>
                  <a:pt x="1298696" y="471283"/>
                </a:cubicBezTo>
                <a:close/>
                <a:moveTo>
                  <a:pt x="1074681" y="471007"/>
                </a:moveTo>
                <a:lnTo>
                  <a:pt x="1068408" y="477666"/>
                </a:lnTo>
                <a:cubicBezTo>
                  <a:pt x="1060606" y="466449"/>
                  <a:pt x="1069552" y="482609"/>
                  <a:pt x="1061749" y="471393"/>
                </a:cubicBezTo>
                <a:close/>
                <a:moveTo>
                  <a:pt x="1993557" y="469441"/>
                </a:moveTo>
                <a:lnTo>
                  <a:pt x="1992229" y="474957"/>
                </a:lnTo>
                <a:lnTo>
                  <a:pt x="1995272" y="476857"/>
                </a:lnTo>
                <a:lnTo>
                  <a:pt x="1999644" y="473242"/>
                </a:lnTo>
                <a:close/>
                <a:moveTo>
                  <a:pt x="1133821" y="467747"/>
                </a:moveTo>
                <a:lnTo>
                  <a:pt x="1147895" y="472304"/>
                </a:lnTo>
                <a:lnTo>
                  <a:pt x="1153225" y="484092"/>
                </a:lnTo>
                <a:cubicBezTo>
                  <a:pt x="1141437" y="489422"/>
                  <a:pt x="1137637" y="495509"/>
                  <a:pt x="1131364" y="502168"/>
                </a:cubicBezTo>
                <a:cubicBezTo>
                  <a:pt x="1127177" y="495324"/>
                  <a:pt x="1133835" y="501596"/>
                  <a:pt x="1127177" y="495324"/>
                </a:cubicBezTo>
                <a:cubicBezTo>
                  <a:pt x="1118618" y="492095"/>
                  <a:pt x="1117289" y="497610"/>
                  <a:pt x="1106830" y="497425"/>
                </a:cubicBezTo>
                <a:lnTo>
                  <a:pt x="1104930" y="500469"/>
                </a:lnTo>
                <a:lnTo>
                  <a:pt x="1087812" y="494011"/>
                </a:lnTo>
                <a:cubicBezTo>
                  <a:pt x="1088569" y="486024"/>
                  <a:pt x="1088569" y="486024"/>
                  <a:pt x="1083811" y="476708"/>
                </a:cubicBezTo>
                <a:lnTo>
                  <a:pt x="1096741" y="476322"/>
                </a:lnTo>
                <a:lnTo>
                  <a:pt x="1095026" y="468906"/>
                </a:lnTo>
                <a:lnTo>
                  <a:pt x="1113473" y="469848"/>
                </a:lnTo>
                <a:lnTo>
                  <a:pt x="1122033" y="473077"/>
                </a:lnTo>
                <a:lnTo>
                  <a:pt x="1126404" y="469462"/>
                </a:lnTo>
                <a:cubicBezTo>
                  <a:pt x="1134392" y="470219"/>
                  <a:pt x="1126976" y="471934"/>
                  <a:pt x="1133821" y="467747"/>
                </a:cubicBezTo>
                <a:close/>
                <a:moveTo>
                  <a:pt x="612577" y="465896"/>
                </a:moveTo>
                <a:lnTo>
                  <a:pt x="621136" y="469125"/>
                </a:lnTo>
                <a:cubicBezTo>
                  <a:pt x="620951" y="479585"/>
                  <a:pt x="630081" y="485285"/>
                  <a:pt x="617722" y="488143"/>
                </a:cubicBezTo>
                <a:lnTo>
                  <a:pt x="615250" y="488715"/>
                </a:lnTo>
                <a:cubicBezTo>
                  <a:pt x="605362" y="491001"/>
                  <a:pt x="606691" y="485487"/>
                  <a:pt x="601747" y="486630"/>
                </a:cubicBezTo>
                <a:lnTo>
                  <a:pt x="595475" y="493288"/>
                </a:lnTo>
                <a:lnTo>
                  <a:pt x="594332" y="488345"/>
                </a:lnTo>
                <a:cubicBezTo>
                  <a:pt x="587488" y="492532"/>
                  <a:pt x="594903" y="490817"/>
                  <a:pt x="586916" y="490060"/>
                </a:cubicBezTo>
                <a:cubicBezTo>
                  <a:pt x="592045" y="478457"/>
                  <a:pt x="597561" y="479786"/>
                  <a:pt x="597174" y="466854"/>
                </a:cubicBezTo>
                <a:close/>
                <a:moveTo>
                  <a:pt x="2122868" y="465577"/>
                </a:moveTo>
                <a:cubicBezTo>
                  <a:pt x="2125338" y="465006"/>
                  <a:pt x="2125910" y="467477"/>
                  <a:pt x="2128953" y="469378"/>
                </a:cubicBezTo>
                <a:lnTo>
                  <a:pt x="2133326" y="465762"/>
                </a:lnTo>
                <a:cubicBezTo>
                  <a:pt x="2136328" y="478740"/>
                  <a:pt x="2138251" y="474390"/>
                  <a:pt x="2139188" y="476858"/>
                </a:cubicBezTo>
                <a:cubicBezTo>
                  <a:pt x="2139500" y="477681"/>
                  <a:pt x="2139703" y="479262"/>
                  <a:pt x="2139800" y="482494"/>
                </a:cubicBezTo>
                <a:cubicBezTo>
                  <a:pt x="2141515" y="489909"/>
                  <a:pt x="2137328" y="483066"/>
                  <a:pt x="2138286" y="498469"/>
                </a:cubicBezTo>
                <a:lnTo>
                  <a:pt x="2132769" y="497140"/>
                </a:lnTo>
                <a:cubicBezTo>
                  <a:pt x="2130871" y="500183"/>
                  <a:pt x="2140758" y="497897"/>
                  <a:pt x="2128399" y="500755"/>
                </a:cubicBezTo>
                <a:lnTo>
                  <a:pt x="2125926" y="501327"/>
                </a:lnTo>
                <a:cubicBezTo>
                  <a:pt x="2118510" y="503042"/>
                  <a:pt x="2114324" y="496197"/>
                  <a:pt x="2105765" y="492969"/>
                </a:cubicBezTo>
                <a:lnTo>
                  <a:pt x="2109179" y="473951"/>
                </a:lnTo>
                <a:cubicBezTo>
                  <a:pt x="2120968" y="468620"/>
                  <a:pt x="2112980" y="467863"/>
                  <a:pt x="2122868" y="465577"/>
                </a:cubicBezTo>
                <a:close/>
                <a:moveTo>
                  <a:pt x="536891" y="465171"/>
                </a:moveTo>
                <a:lnTo>
                  <a:pt x="541078" y="472015"/>
                </a:lnTo>
                <a:lnTo>
                  <a:pt x="530619" y="471830"/>
                </a:lnTo>
                <a:close/>
                <a:moveTo>
                  <a:pt x="1404044" y="465150"/>
                </a:moveTo>
                <a:lnTo>
                  <a:pt x="1398343" y="474280"/>
                </a:lnTo>
                <a:lnTo>
                  <a:pt x="1405759" y="472565"/>
                </a:lnTo>
                <a:close/>
                <a:moveTo>
                  <a:pt x="1385597" y="464208"/>
                </a:moveTo>
                <a:cubicBezTo>
                  <a:pt x="1378754" y="468395"/>
                  <a:pt x="1380653" y="465351"/>
                  <a:pt x="1377425" y="473910"/>
                </a:cubicBezTo>
                <a:lnTo>
                  <a:pt x="1377996" y="476381"/>
                </a:lnTo>
                <a:lnTo>
                  <a:pt x="1380468" y="475810"/>
                </a:lnTo>
                <a:lnTo>
                  <a:pt x="1381612" y="480754"/>
                </a:lnTo>
                <a:lnTo>
                  <a:pt x="1378383" y="489313"/>
                </a:lnTo>
                <a:lnTo>
                  <a:pt x="1383898" y="490641"/>
                </a:lnTo>
                <a:lnTo>
                  <a:pt x="1381612" y="480754"/>
                </a:lnTo>
                <a:lnTo>
                  <a:pt x="1390927" y="475995"/>
                </a:lnTo>
                <a:close/>
                <a:moveTo>
                  <a:pt x="2041667" y="463523"/>
                </a:moveTo>
                <a:lnTo>
                  <a:pt x="2044710" y="465423"/>
                </a:lnTo>
                <a:lnTo>
                  <a:pt x="2037109" y="477597"/>
                </a:lnTo>
                <a:lnTo>
                  <a:pt x="2027978" y="471897"/>
                </a:lnTo>
                <a:close/>
                <a:moveTo>
                  <a:pt x="1176986" y="462973"/>
                </a:moveTo>
                <a:lnTo>
                  <a:pt x="1179273" y="472860"/>
                </a:lnTo>
                <a:lnTo>
                  <a:pt x="1166913" y="475719"/>
                </a:lnTo>
                <a:lnTo>
                  <a:pt x="1165198" y="468303"/>
                </a:lnTo>
                <a:close/>
                <a:moveTo>
                  <a:pt x="1291465" y="462539"/>
                </a:moveTo>
                <a:lnTo>
                  <a:pt x="1298124" y="468812"/>
                </a:lnTo>
                <a:lnTo>
                  <a:pt x="1290708" y="470527"/>
                </a:lnTo>
                <a:close/>
                <a:moveTo>
                  <a:pt x="2012760" y="462396"/>
                </a:moveTo>
                <a:lnTo>
                  <a:pt x="2007817" y="463539"/>
                </a:lnTo>
                <a:cubicBezTo>
                  <a:pt x="2012003" y="470383"/>
                  <a:pt x="2006489" y="469055"/>
                  <a:pt x="2013332" y="464868"/>
                </a:cubicBezTo>
                <a:close/>
                <a:moveTo>
                  <a:pt x="791139" y="461060"/>
                </a:moveTo>
                <a:lnTo>
                  <a:pt x="794755" y="465432"/>
                </a:lnTo>
                <a:cubicBezTo>
                  <a:pt x="801414" y="471704"/>
                  <a:pt x="798370" y="469804"/>
                  <a:pt x="808830" y="469989"/>
                </a:cubicBezTo>
                <a:cubicBezTo>
                  <a:pt x="810545" y="477405"/>
                  <a:pt x="809402" y="472461"/>
                  <a:pt x="815489" y="476262"/>
                </a:cubicBezTo>
                <a:cubicBezTo>
                  <a:pt x="814731" y="484249"/>
                  <a:pt x="813017" y="476834"/>
                  <a:pt x="817204" y="483677"/>
                </a:cubicBezTo>
                <a:lnTo>
                  <a:pt x="810174" y="498323"/>
                </a:lnTo>
                <a:lnTo>
                  <a:pt x="802186" y="497566"/>
                </a:lnTo>
                <a:lnTo>
                  <a:pt x="801429" y="505554"/>
                </a:lnTo>
                <a:lnTo>
                  <a:pt x="795914" y="504225"/>
                </a:lnTo>
                <a:cubicBezTo>
                  <a:pt x="794013" y="507269"/>
                  <a:pt x="801429" y="505554"/>
                  <a:pt x="791542" y="507841"/>
                </a:cubicBezTo>
                <a:lnTo>
                  <a:pt x="784126" y="509556"/>
                </a:lnTo>
                <a:lnTo>
                  <a:pt x="781268" y="497196"/>
                </a:lnTo>
                <a:lnTo>
                  <a:pt x="762636" y="506713"/>
                </a:lnTo>
                <a:lnTo>
                  <a:pt x="749890" y="496640"/>
                </a:lnTo>
                <a:lnTo>
                  <a:pt x="745518" y="500255"/>
                </a:lnTo>
                <a:lnTo>
                  <a:pt x="742475" y="498356"/>
                </a:lnTo>
                <a:lnTo>
                  <a:pt x="741147" y="503870"/>
                </a:lnTo>
                <a:lnTo>
                  <a:pt x="735631" y="502541"/>
                </a:lnTo>
                <a:lnTo>
                  <a:pt x="733546" y="516044"/>
                </a:lnTo>
                <a:lnTo>
                  <a:pt x="723843" y="507871"/>
                </a:lnTo>
                <a:lnTo>
                  <a:pt x="719472" y="511486"/>
                </a:lnTo>
                <a:lnTo>
                  <a:pt x="710341" y="505786"/>
                </a:lnTo>
                <a:lnTo>
                  <a:pt x="705969" y="509401"/>
                </a:lnTo>
                <a:lnTo>
                  <a:pt x="703682" y="499513"/>
                </a:lnTo>
                <a:lnTo>
                  <a:pt x="692280" y="517775"/>
                </a:lnTo>
                <a:lnTo>
                  <a:pt x="687337" y="518918"/>
                </a:lnTo>
                <a:lnTo>
                  <a:pt x="684865" y="519490"/>
                </a:lnTo>
                <a:lnTo>
                  <a:pt x="679921" y="520633"/>
                </a:lnTo>
                <a:lnTo>
                  <a:pt x="673648" y="527292"/>
                </a:lnTo>
                <a:lnTo>
                  <a:pt x="677263" y="531664"/>
                </a:lnTo>
                <a:lnTo>
                  <a:pt x="674606" y="542694"/>
                </a:lnTo>
                <a:cubicBezTo>
                  <a:pt x="666618" y="541937"/>
                  <a:pt x="674034" y="540222"/>
                  <a:pt x="667190" y="544409"/>
                </a:cubicBezTo>
                <a:lnTo>
                  <a:pt x="658632" y="541180"/>
                </a:lnTo>
                <a:cubicBezTo>
                  <a:pt x="659389" y="533194"/>
                  <a:pt x="658817" y="530722"/>
                  <a:pt x="655202" y="526349"/>
                </a:cubicBezTo>
                <a:lnTo>
                  <a:pt x="670033" y="522920"/>
                </a:lnTo>
                <a:lnTo>
                  <a:pt x="667175" y="510560"/>
                </a:lnTo>
                <a:cubicBezTo>
                  <a:pt x="660330" y="514747"/>
                  <a:pt x="657859" y="515318"/>
                  <a:pt x="652344" y="513990"/>
                </a:cubicBezTo>
                <a:cubicBezTo>
                  <a:pt x="650258" y="527493"/>
                  <a:pt x="646643" y="523120"/>
                  <a:pt x="637898" y="530351"/>
                </a:cubicBezTo>
                <a:cubicBezTo>
                  <a:pt x="625153" y="520278"/>
                  <a:pt x="632955" y="531494"/>
                  <a:pt x="625153" y="520278"/>
                </a:cubicBezTo>
                <a:lnTo>
                  <a:pt x="620781" y="523893"/>
                </a:lnTo>
                <a:lnTo>
                  <a:pt x="610321" y="523708"/>
                </a:lnTo>
                <a:lnTo>
                  <a:pt x="613550" y="515149"/>
                </a:lnTo>
                <a:cubicBezTo>
                  <a:pt x="605563" y="514392"/>
                  <a:pt x="612979" y="512677"/>
                  <a:pt x="606135" y="516864"/>
                </a:cubicBezTo>
                <a:cubicBezTo>
                  <a:pt x="603091" y="514964"/>
                  <a:pt x="610507" y="513249"/>
                  <a:pt x="600619" y="515536"/>
                </a:cubicBezTo>
                <a:lnTo>
                  <a:pt x="585788" y="518965"/>
                </a:lnTo>
                <a:cubicBezTo>
                  <a:pt x="591489" y="509834"/>
                  <a:pt x="593204" y="517250"/>
                  <a:pt x="601948" y="510020"/>
                </a:cubicBezTo>
                <a:cubicBezTo>
                  <a:pt x="604991" y="511920"/>
                  <a:pt x="597575" y="513635"/>
                  <a:pt x="607463" y="511349"/>
                </a:cubicBezTo>
                <a:lnTo>
                  <a:pt x="614879" y="509634"/>
                </a:lnTo>
                <a:lnTo>
                  <a:pt x="613164" y="502218"/>
                </a:lnTo>
                <a:cubicBezTo>
                  <a:pt x="625524" y="499360"/>
                  <a:pt x="624952" y="496888"/>
                  <a:pt x="631796" y="492701"/>
                </a:cubicBezTo>
                <a:lnTo>
                  <a:pt x="640927" y="498402"/>
                </a:lnTo>
                <a:lnTo>
                  <a:pt x="645299" y="494786"/>
                </a:lnTo>
                <a:lnTo>
                  <a:pt x="648342" y="496687"/>
                </a:lnTo>
                <a:lnTo>
                  <a:pt x="647585" y="504674"/>
                </a:lnTo>
                <a:lnTo>
                  <a:pt x="656145" y="507903"/>
                </a:lnTo>
                <a:cubicBezTo>
                  <a:pt x="652715" y="493071"/>
                  <a:pt x="659944" y="501816"/>
                  <a:pt x="648342" y="496687"/>
                </a:cubicBezTo>
                <a:cubicBezTo>
                  <a:pt x="657086" y="489456"/>
                  <a:pt x="653858" y="498015"/>
                  <a:pt x="658986" y="486413"/>
                </a:cubicBezTo>
                <a:lnTo>
                  <a:pt x="664502" y="487741"/>
                </a:lnTo>
                <a:lnTo>
                  <a:pt x="675718" y="479939"/>
                </a:lnTo>
                <a:cubicBezTo>
                  <a:pt x="688464" y="490013"/>
                  <a:pt x="680661" y="478796"/>
                  <a:pt x="688464" y="490013"/>
                </a:cubicBezTo>
                <a:lnTo>
                  <a:pt x="692837" y="486397"/>
                </a:lnTo>
                <a:lnTo>
                  <a:pt x="693980" y="491341"/>
                </a:lnTo>
                <a:lnTo>
                  <a:pt x="698924" y="490198"/>
                </a:lnTo>
                <a:cubicBezTo>
                  <a:pt x="695695" y="498757"/>
                  <a:pt x="697024" y="493241"/>
                  <a:pt x="700067" y="495142"/>
                </a:cubicBezTo>
                <a:cubicBezTo>
                  <a:pt x="705583" y="496470"/>
                  <a:pt x="700067" y="495142"/>
                  <a:pt x="708055" y="495899"/>
                </a:cubicBezTo>
                <a:cubicBezTo>
                  <a:pt x="707483" y="493427"/>
                  <a:pt x="705011" y="493998"/>
                  <a:pt x="709955" y="492855"/>
                </a:cubicBezTo>
                <a:cubicBezTo>
                  <a:pt x="719842" y="490569"/>
                  <a:pt x="709955" y="492855"/>
                  <a:pt x="715471" y="494184"/>
                </a:cubicBezTo>
                <a:lnTo>
                  <a:pt x="722314" y="489997"/>
                </a:lnTo>
                <a:lnTo>
                  <a:pt x="722128" y="500456"/>
                </a:lnTo>
                <a:lnTo>
                  <a:pt x="725744" y="504828"/>
                </a:lnTo>
                <a:lnTo>
                  <a:pt x="730116" y="501213"/>
                </a:lnTo>
                <a:lnTo>
                  <a:pt x="742474" y="498355"/>
                </a:lnTo>
                <a:lnTo>
                  <a:pt x="744560" y="484852"/>
                </a:lnTo>
                <a:lnTo>
                  <a:pt x="755591" y="487510"/>
                </a:lnTo>
                <a:lnTo>
                  <a:pt x="753876" y="480094"/>
                </a:lnTo>
                <a:lnTo>
                  <a:pt x="757104" y="471535"/>
                </a:lnTo>
                <a:lnTo>
                  <a:pt x="762620" y="472863"/>
                </a:lnTo>
                <a:cubicBezTo>
                  <a:pt x="762048" y="470391"/>
                  <a:pt x="759576" y="470963"/>
                  <a:pt x="764520" y="469820"/>
                </a:cubicBezTo>
                <a:cubicBezTo>
                  <a:pt x="774408" y="467533"/>
                  <a:pt x="764520" y="469820"/>
                  <a:pt x="770036" y="471148"/>
                </a:cubicBezTo>
                <a:cubicBezTo>
                  <a:pt x="776880" y="466962"/>
                  <a:pt x="769464" y="468677"/>
                  <a:pt x="777451" y="469434"/>
                </a:cubicBezTo>
                <a:lnTo>
                  <a:pt x="778780" y="463918"/>
                </a:lnTo>
                <a:cubicBezTo>
                  <a:pt x="778780" y="463918"/>
                  <a:pt x="784295" y="465247"/>
                  <a:pt x="784295" y="465247"/>
                </a:cubicBezTo>
                <a:cubicBezTo>
                  <a:pt x="794183" y="462960"/>
                  <a:pt x="784295" y="465247"/>
                  <a:pt x="791139" y="461060"/>
                </a:cubicBezTo>
                <a:close/>
                <a:moveTo>
                  <a:pt x="1319227" y="458723"/>
                </a:moveTo>
                <a:lnTo>
                  <a:pt x="1325886" y="464996"/>
                </a:lnTo>
                <a:lnTo>
                  <a:pt x="1319042" y="469183"/>
                </a:lnTo>
                <a:close/>
                <a:moveTo>
                  <a:pt x="663110" y="457791"/>
                </a:moveTo>
                <a:cubicBezTo>
                  <a:pt x="664870" y="458361"/>
                  <a:pt x="665916" y="460072"/>
                  <a:pt x="669246" y="463208"/>
                </a:cubicBezTo>
                <a:lnTo>
                  <a:pt x="654414" y="466638"/>
                </a:lnTo>
                <a:lnTo>
                  <a:pt x="652699" y="459222"/>
                </a:lnTo>
                <a:cubicBezTo>
                  <a:pt x="658879" y="457793"/>
                  <a:pt x="661351" y="457221"/>
                  <a:pt x="663110" y="457791"/>
                </a:cubicBezTo>
                <a:close/>
                <a:moveTo>
                  <a:pt x="1247913" y="454382"/>
                </a:moveTo>
                <a:lnTo>
                  <a:pt x="1254001" y="458182"/>
                </a:lnTo>
                <a:lnTo>
                  <a:pt x="1261803" y="469399"/>
                </a:lnTo>
                <a:lnTo>
                  <a:pt x="1269404" y="457224"/>
                </a:lnTo>
                <a:cubicBezTo>
                  <a:pt x="1271119" y="464640"/>
                  <a:pt x="1272641" y="465590"/>
                  <a:pt x="1272711" y="465900"/>
                </a:cubicBezTo>
                <a:cubicBezTo>
                  <a:pt x="1272783" y="466209"/>
                  <a:pt x="1271404" y="465877"/>
                  <a:pt x="1267318" y="470728"/>
                </a:cubicBezTo>
                <a:lnTo>
                  <a:pt x="1270933" y="475099"/>
                </a:lnTo>
                <a:lnTo>
                  <a:pt x="1270933" y="475100"/>
                </a:lnTo>
                <a:lnTo>
                  <a:pt x="1272077" y="480043"/>
                </a:lnTo>
                <a:lnTo>
                  <a:pt x="1262189" y="482330"/>
                </a:lnTo>
                <a:lnTo>
                  <a:pt x="1263332" y="487273"/>
                </a:lnTo>
                <a:lnTo>
                  <a:pt x="1257817" y="485945"/>
                </a:lnTo>
                <a:cubicBezTo>
                  <a:pt x="1254016" y="492032"/>
                  <a:pt x="1258388" y="488417"/>
                  <a:pt x="1251545" y="492603"/>
                </a:cubicBezTo>
                <a:lnTo>
                  <a:pt x="1250788" y="500591"/>
                </a:lnTo>
                <a:cubicBezTo>
                  <a:pt x="1242229" y="497362"/>
                  <a:pt x="1245272" y="499262"/>
                  <a:pt x="1240514" y="489946"/>
                </a:cubicBezTo>
                <a:cubicBezTo>
                  <a:pt x="1230054" y="489761"/>
                  <a:pt x="1223967" y="485960"/>
                  <a:pt x="1219209" y="476645"/>
                </a:cubicBezTo>
                <a:lnTo>
                  <a:pt x="1224153" y="475502"/>
                </a:lnTo>
                <a:cubicBezTo>
                  <a:pt x="1223766" y="462570"/>
                  <a:pt x="1226810" y="464471"/>
                  <a:pt x="1233082" y="457812"/>
                </a:cubicBezTo>
                <a:cubicBezTo>
                  <a:pt x="1241070" y="458569"/>
                  <a:pt x="1243542" y="457997"/>
                  <a:pt x="1247913" y="454382"/>
                </a:cubicBezTo>
                <a:close/>
                <a:moveTo>
                  <a:pt x="1372852" y="454135"/>
                </a:moveTo>
                <a:lnTo>
                  <a:pt x="1367908" y="455278"/>
                </a:lnTo>
                <a:lnTo>
                  <a:pt x="1373995" y="459078"/>
                </a:lnTo>
                <a:close/>
                <a:moveTo>
                  <a:pt x="2010475" y="452508"/>
                </a:moveTo>
                <a:lnTo>
                  <a:pt x="2018462" y="453265"/>
                </a:lnTo>
                <a:lnTo>
                  <a:pt x="2014662" y="459352"/>
                </a:lnTo>
                <a:close/>
                <a:moveTo>
                  <a:pt x="239276" y="450665"/>
                </a:moveTo>
                <a:lnTo>
                  <a:pt x="240420" y="455609"/>
                </a:lnTo>
                <a:lnTo>
                  <a:pt x="234333" y="451809"/>
                </a:lnTo>
                <a:close/>
                <a:moveTo>
                  <a:pt x="1309525" y="450550"/>
                </a:moveTo>
                <a:lnTo>
                  <a:pt x="1318084" y="453779"/>
                </a:lnTo>
                <a:lnTo>
                  <a:pt x="1308197" y="456066"/>
                </a:lnTo>
                <a:close/>
                <a:moveTo>
                  <a:pt x="1343374" y="450535"/>
                </a:moveTo>
                <a:cubicBezTo>
                  <a:pt x="1343374" y="450535"/>
                  <a:pt x="1346990" y="454907"/>
                  <a:pt x="1346990" y="454907"/>
                </a:cubicBezTo>
                <a:cubicBezTo>
                  <a:pt x="1348705" y="462323"/>
                  <a:pt x="1343761" y="463466"/>
                  <a:pt x="1339389" y="467081"/>
                </a:cubicBezTo>
                <a:lnTo>
                  <a:pt x="1335773" y="462709"/>
                </a:lnTo>
                <a:lnTo>
                  <a:pt x="1343189" y="460994"/>
                </a:lnTo>
                <a:lnTo>
                  <a:pt x="1339002" y="454150"/>
                </a:lnTo>
                <a:close/>
                <a:moveTo>
                  <a:pt x="1322456" y="450164"/>
                </a:moveTo>
                <a:cubicBezTo>
                  <a:pt x="1332916" y="450349"/>
                  <a:pt x="1327972" y="451493"/>
                  <a:pt x="1334631" y="457765"/>
                </a:cubicBezTo>
                <a:lnTo>
                  <a:pt x="1332730" y="460809"/>
                </a:lnTo>
                <a:cubicBezTo>
                  <a:pt x="1323600" y="455108"/>
                  <a:pt x="1327215" y="459480"/>
                  <a:pt x="1322456" y="450164"/>
                </a:cubicBezTo>
                <a:close/>
                <a:moveTo>
                  <a:pt x="1153470" y="448554"/>
                </a:moveTo>
                <a:cubicBezTo>
                  <a:pt x="1154920" y="449196"/>
                  <a:pt x="1155967" y="450907"/>
                  <a:pt x="1156824" y="454615"/>
                </a:cubicBezTo>
                <a:lnTo>
                  <a:pt x="1159111" y="464502"/>
                </a:lnTo>
                <a:lnTo>
                  <a:pt x="1138764" y="466604"/>
                </a:lnTo>
                <a:cubicBezTo>
                  <a:pt x="1140092" y="461088"/>
                  <a:pt x="1142750" y="450057"/>
                  <a:pt x="1147694" y="448914"/>
                </a:cubicBezTo>
                <a:cubicBezTo>
                  <a:pt x="1150166" y="448342"/>
                  <a:pt x="1152019" y="447913"/>
                  <a:pt x="1153470" y="448554"/>
                </a:cubicBezTo>
                <a:close/>
                <a:moveTo>
                  <a:pt x="1262173" y="448480"/>
                </a:moveTo>
                <a:lnTo>
                  <a:pt x="1266360" y="455324"/>
                </a:lnTo>
                <a:lnTo>
                  <a:pt x="1258373" y="454567"/>
                </a:lnTo>
                <a:close/>
                <a:moveTo>
                  <a:pt x="971217" y="440248"/>
                </a:moveTo>
                <a:lnTo>
                  <a:pt x="971031" y="450707"/>
                </a:lnTo>
                <a:lnTo>
                  <a:pt x="959428" y="445578"/>
                </a:lnTo>
                <a:close/>
                <a:moveTo>
                  <a:pt x="1973767" y="440165"/>
                </a:moveTo>
                <a:lnTo>
                  <a:pt x="1973010" y="448152"/>
                </a:lnTo>
                <a:lnTo>
                  <a:pt x="1979853" y="443965"/>
                </a:lnTo>
                <a:close/>
                <a:moveTo>
                  <a:pt x="2007616" y="440148"/>
                </a:moveTo>
                <a:lnTo>
                  <a:pt x="2015604" y="440905"/>
                </a:lnTo>
                <a:lnTo>
                  <a:pt x="2012375" y="449464"/>
                </a:lnTo>
                <a:close/>
                <a:moveTo>
                  <a:pt x="1259887" y="438593"/>
                </a:moveTo>
                <a:lnTo>
                  <a:pt x="1265974" y="442394"/>
                </a:lnTo>
                <a:lnTo>
                  <a:pt x="1261030" y="443537"/>
                </a:lnTo>
                <a:close/>
                <a:moveTo>
                  <a:pt x="1293736" y="438578"/>
                </a:moveTo>
                <a:lnTo>
                  <a:pt x="1301723" y="439335"/>
                </a:lnTo>
                <a:cubicBezTo>
                  <a:pt x="1301353" y="460254"/>
                  <a:pt x="1302480" y="431348"/>
                  <a:pt x="1296022" y="448466"/>
                </a:cubicBezTo>
                <a:cubicBezTo>
                  <a:pt x="1292793" y="457025"/>
                  <a:pt x="1300209" y="455310"/>
                  <a:pt x="1285949" y="461212"/>
                </a:cubicBezTo>
                <a:cubicBezTo>
                  <a:pt x="1288035" y="447709"/>
                  <a:pt x="1282335" y="456839"/>
                  <a:pt x="1291078" y="449609"/>
                </a:cubicBezTo>
                <a:lnTo>
                  <a:pt x="1284419" y="443336"/>
                </a:lnTo>
                <a:close/>
                <a:moveTo>
                  <a:pt x="832776" y="438410"/>
                </a:moveTo>
                <a:lnTo>
                  <a:pt x="836963" y="445254"/>
                </a:lnTo>
                <a:cubicBezTo>
                  <a:pt x="836963" y="445254"/>
                  <a:pt x="832591" y="448870"/>
                  <a:pt x="832591" y="448870"/>
                </a:cubicBezTo>
                <a:cubicBezTo>
                  <a:pt x="820231" y="451728"/>
                  <a:pt x="830119" y="449441"/>
                  <a:pt x="822131" y="448684"/>
                </a:cubicBezTo>
                <a:cubicBezTo>
                  <a:pt x="827260" y="437082"/>
                  <a:pt x="826503" y="445069"/>
                  <a:pt x="832776" y="438410"/>
                </a:cubicBezTo>
                <a:close/>
                <a:moveTo>
                  <a:pt x="1197132" y="437481"/>
                </a:moveTo>
                <a:lnTo>
                  <a:pt x="1193331" y="443568"/>
                </a:lnTo>
                <a:lnTo>
                  <a:pt x="1192188" y="438624"/>
                </a:lnTo>
                <a:close/>
                <a:moveTo>
                  <a:pt x="883928" y="434393"/>
                </a:moveTo>
                <a:lnTo>
                  <a:pt x="890016" y="438194"/>
                </a:lnTo>
                <a:lnTo>
                  <a:pt x="880128" y="440481"/>
                </a:lnTo>
                <a:close/>
                <a:moveTo>
                  <a:pt x="1120874" y="434284"/>
                </a:moveTo>
                <a:lnTo>
                  <a:pt x="1130005" y="439984"/>
                </a:lnTo>
                <a:lnTo>
                  <a:pt x="1130391" y="452916"/>
                </a:lnTo>
                <a:lnTo>
                  <a:pt x="1122975" y="454631"/>
                </a:lnTo>
                <a:cubicBezTo>
                  <a:pt x="1113087" y="456917"/>
                  <a:pt x="1122975" y="454631"/>
                  <a:pt x="1117459" y="453302"/>
                </a:cubicBezTo>
                <a:lnTo>
                  <a:pt x="1113087" y="456917"/>
                </a:lnTo>
                <a:lnTo>
                  <a:pt x="1108329" y="447601"/>
                </a:lnTo>
                <a:lnTo>
                  <a:pt x="1113458" y="435998"/>
                </a:lnTo>
                <a:cubicBezTo>
                  <a:pt x="1121445" y="436755"/>
                  <a:pt x="1114030" y="438470"/>
                  <a:pt x="1120874" y="434284"/>
                </a:cubicBezTo>
                <a:close/>
                <a:moveTo>
                  <a:pt x="1282134" y="433448"/>
                </a:moveTo>
                <a:lnTo>
                  <a:pt x="1288221" y="437249"/>
                </a:lnTo>
                <a:lnTo>
                  <a:pt x="1283849" y="440864"/>
                </a:lnTo>
                <a:lnTo>
                  <a:pt x="1280805" y="438964"/>
                </a:lnTo>
                <a:close/>
                <a:moveTo>
                  <a:pt x="1969008" y="430848"/>
                </a:moveTo>
                <a:lnTo>
                  <a:pt x="1963307" y="439979"/>
                </a:lnTo>
                <a:lnTo>
                  <a:pt x="1970723" y="438264"/>
                </a:lnTo>
                <a:close/>
                <a:moveTo>
                  <a:pt x="713538" y="429528"/>
                </a:moveTo>
                <a:lnTo>
                  <a:pt x="723241" y="437700"/>
                </a:lnTo>
                <a:lnTo>
                  <a:pt x="715825" y="439415"/>
                </a:lnTo>
                <a:close/>
                <a:moveTo>
                  <a:pt x="1345646" y="426573"/>
                </a:moveTo>
                <a:lnTo>
                  <a:pt x="1342417" y="435132"/>
                </a:lnTo>
                <a:lnTo>
                  <a:pt x="1340702" y="427716"/>
                </a:lnTo>
                <a:close/>
                <a:moveTo>
                  <a:pt x="909975" y="423162"/>
                </a:moveTo>
                <a:cubicBezTo>
                  <a:pt x="917963" y="423918"/>
                  <a:pt x="924621" y="430192"/>
                  <a:pt x="931280" y="436465"/>
                </a:cubicBezTo>
                <a:lnTo>
                  <a:pt x="935653" y="432849"/>
                </a:lnTo>
                <a:lnTo>
                  <a:pt x="937367" y="440265"/>
                </a:lnTo>
                <a:lnTo>
                  <a:pt x="944212" y="436078"/>
                </a:lnTo>
                <a:lnTo>
                  <a:pt x="947255" y="437978"/>
                </a:lnTo>
                <a:lnTo>
                  <a:pt x="945741" y="453953"/>
                </a:lnTo>
                <a:lnTo>
                  <a:pt x="945169" y="451481"/>
                </a:lnTo>
                <a:cubicBezTo>
                  <a:pt x="944984" y="461940"/>
                  <a:pt x="940612" y="465555"/>
                  <a:pt x="937383" y="474114"/>
                </a:cubicBezTo>
                <a:lnTo>
                  <a:pt x="932439" y="475257"/>
                </a:lnTo>
                <a:lnTo>
                  <a:pt x="927496" y="476400"/>
                </a:lnTo>
                <a:lnTo>
                  <a:pt x="923123" y="480016"/>
                </a:lnTo>
                <a:lnTo>
                  <a:pt x="915135" y="479259"/>
                </a:lnTo>
                <a:lnTo>
                  <a:pt x="913807" y="484774"/>
                </a:lnTo>
                <a:lnTo>
                  <a:pt x="908291" y="483446"/>
                </a:lnTo>
                <a:cubicBezTo>
                  <a:pt x="905634" y="494477"/>
                  <a:pt x="908677" y="496377"/>
                  <a:pt x="896318" y="499235"/>
                </a:cubicBezTo>
                <a:lnTo>
                  <a:pt x="892703" y="494863"/>
                </a:lnTo>
                <a:lnTo>
                  <a:pt x="894032" y="489347"/>
                </a:lnTo>
                <a:lnTo>
                  <a:pt x="888516" y="488019"/>
                </a:lnTo>
                <a:cubicBezTo>
                  <a:pt x="891174" y="476988"/>
                  <a:pt x="886616" y="491062"/>
                  <a:pt x="888702" y="477560"/>
                </a:cubicBezTo>
                <a:lnTo>
                  <a:pt x="878999" y="469387"/>
                </a:lnTo>
                <a:lnTo>
                  <a:pt x="874627" y="473002"/>
                </a:lnTo>
                <a:lnTo>
                  <a:pt x="864168" y="472817"/>
                </a:lnTo>
                <a:cubicBezTo>
                  <a:pt x="867397" y="464258"/>
                  <a:pt x="872912" y="465587"/>
                  <a:pt x="883943" y="468244"/>
                </a:cubicBezTo>
                <a:lnTo>
                  <a:pt x="887172" y="459685"/>
                </a:lnTo>
                <a:cubicBezTo>
                  <a:pt x="899531" y="456827"/>
                  <a:pt x="899531" y="456827"/>
                  <a:pt x="895344" y="449983"/>
                </a:cubicBezTo>
                <a:lnTo>
                  <a:pt x="895530" y="439524"/>
                </a:lnTo>
                <a:cubicBezTo>
                  <a:pt x="903517" y="440281"/>
                  <a:pt x="896101" y="441996"/>
                  <a:pt x="902945" y="437809"/>
                </a:cubicBezTo>
                <a:lnTo>
                  <a:pt x="904660" y="445225"/>
                </a:lnTo>
                <a:cubicBezTo>
                  <a:pt x="915877" y="437422"/>
                  <a:pt x="905232" y="447697"/>
                  <a:pt x="916449" y="439894"/>
                </a:cubicBezTo>
                <a:close/>
                <a:moveTo>
                  <a:pt x="703836" y="421356"/>
                </a:moveTo>
                <a:cubicBezTo>
                  <a:pt x="711252" y="419641"/>
                  <a:pt x="708780" y="420212"/>
                  <a:pt x="712395" y="424584"/>
                </a:cubicBezTo>
                <a:cubicBezTo>
                  <a:pt x="712395" y="424584"/>
                  <a:pt x="705551" y="428771"/>
                  <a:pt x="708023" y="428200"/>
                </a:cubicBezTo>
                <a:cubicBezTo>
                  <a:pt x="700607" y="429915"/>
                  <a:pt x="703079" y="429343"/>
                  <a:pt x="699464" y="424971"/>
                </a:cubicBezTo>
                <a:cubicBezTo>
                  <a:pt x="699464" y="424971"/>
                  <a:pt x="703836" y="421356"/>
                  <a:pt x="703836" y="421356"/>
                </a:cubicBezTo>
                <a:close/>
                <a:moveTo>
                  <a:pt x="1992584" y="420189"/>
                </a:moveTo>
                <a:cubicBezTo>
                  <a:pt x="1986311" y="426847"/>
                  <a:pt x="1985740" y="424376"/>
                  <a:pt x="1986126" y="437306"/>
                </a:cubicBezTo>
                <a:lnTo>
                  <a:pt x="1996014" y="435020"/>
                </a:lnTo>
                <a:lnTo>
                  <a:pt x="1992398" y="430648"/>
                </a:lnTo>
                <a:close/>
                <a:moveTo>
                  <a:pt x="1340246" y="418707"/>
                </a:moveTo>
                <a:cubicBezTo>
                  <a:pt x="1340555" y="418636"/>
                  <a:pt x="1340223" y="420015"/>
                  <a:pt x="1345074" y="424101"/>
                </a:cubicBezTo>
                <a:lnTo>
                  <a:pt x="1333286" y="429431"/>
                </a:lnTo>
                <a:lnTo>
                  <a:pt x="1331571" y="422016"/>
                </a:lnTo>
                <a:cubicBezTo>
                  <a:pt x="1338987" y="420301"/>
                  <a:pt x="1339937" y="418779"/>
                  <a:pt x="1340246" y="418707"/>
                </a:cubicBezTo>
                <a:close/>
                <a:moveTo>
                  <a:pt x="1312553" y="418601"/>
                </a:moveTo>
                <a:lnTo>
                  <a:pt x="1312368" y="429061"/>
                </a:lnTo>
                <a:lnTo>
                  <a:pt x="1303237" y="423360"/>
                </a:lnTo>
                <a:close/>
                <a:moveTo>
                  <a:pt x="1974894" y="411259"/>
                </a:moveTo>
                <a:cubicBezTo>
                  <a:pt x="1974137" y="419247"/>
                  <a:pt x="1972422" y="411831"/>
                  <a:pt x="1976609" y="418675"/>
                </a:cubicBezTo>
                <a:lnTo>
                  <a:pt x="1973951" y="429705"/>
                </a:lnTo>
                <a:lnTo>
                  <a:pt x="1982511" y="432934"/>
                </a:lnTo>
                <a:cubicBezTo>
                  <a:pt x="1979653" y="420575"/>
                  <a:pt x="1981367" y="427990"/>
                  <a:pt x="1984025" y="416960"/>
                </a:cubicBezTo>
                <a:close/>
                <a:moveTo>
                  <a:pt x="1042516" y="410741"/>
                </a:moveTo>
                <a:cubicBezTo>
                  <a:pt x="1045946" y="425572"/>
                  <a:pt x="1042330" y="421200"/>
                  <a:pt x="1037201" y="432802"/>
                </a:cubicBezTo>
                <a:lnTo>
                  <a:pt x="1042531" y="444590"/>
                </a:lnTo>
                <a:lnTo>
                  <a:pt x="1037587" y="445733"/>
                </a:lnTo>
                <a:lnTo>
                  <a:pt x="1041202" y="450106"/>
                </a:lnTo>
                <a:lnTo>
                  <a:pt x="1034173" y="464751"/>
                </a:lnTo>
                <a:lnTo>
                  <a:pt x="1023528" y="475025"/>
                </a:lnTo>
                <a:lnTo>
                  <a:pt x="1018012" y="473697"/>
                </a:lnTo>
                <a:lnTo>
                  <a:pt x="1009268" y="480927"/>
                </a:lnTo>
                <a:lnTo>
                  <a:pt x="1003753" y="479598"/>
                </a:lnTo>
                <a:lnTo>
                  <a:pt x="993865" y="481885"/>
                </a:lnTo>
                <a:lnTo>
                  <a:pt x="1002038" y="472183"/>
                </a:lnTo>
                <a:lnTo>
                  <a:pt x="992336" y="464011"/>
                </a:lnTo>
                <a:lnTo>
                  <a:pt x="986063" y="470669"/>
                </a:lnTo>
                <a:lnTo>
                  <a:pt x="982448" y="466297"/>
                </a:lnTo>
                <a:cubicBezTo>
                  <a:pt x="975604" y="470484"/>
                  <a:pt x="983020" y="468769"/>
                  <a:pt x="975032" y="468012"/>
                </a:cubicBezTo>
                <a:cubicBezTo>
                  <a:pt x="975604" y="470484"/>
                  <a:pt x="978076" y="469912"/>
                  <a:pt x="973133" y="471056"/>
                </a:cubicBezTo>
                <a:cubicBezTo>
                  <a:pt x="963245" y="473342"/>
                  <a:pt x="973133" y="471056"/>
                  <a:pt x="967617" y="469727"/>
                </a:cubicBezTo>
                <a:cubicBezTo>
                  <a:pt x="961345" y="476386"/>
                  <a:pt x="966289" y="475242"/>
                  <a:pt x="962102" y="468398"/>
                </a:cubicBezTo>
                <a:cubicBezTo>
                  <a:pt x="974461" y="465540"/>
                  <a:pt x="969517" y="466683"/>
                  <a:pt x="973889" y="463068"/>
                </a:cubicBezTo>
                <a:cubicBezTo>
                  <a:pt x="984920" y="465725"/>
                  <a:pt x="970846" y="461168"/>
                  <a:pt x="984348" y="463254"/>
                </a:cubicBezTo>
                <a:lnTo>
                  <a:pt x="986434" y="449750"/>
                </a:lnTo>
                <a:lnTo>
                  <a:pt x="982819" y="445378"/>
                </a:lnTo>
                <a:cubicBezTo>
                  <a:pt x="986048" y="436820"/>
                  <a:pt x="984719" y="442335"/>
                  <a:pt x="981676" y="440435"/>
                </a:cubicBezTo>
                <a:cubicBezTo>
                  <a:pt x="976160" y="439106"/>
                  <a:pt x="985476" y="434348"/>
                  <a:pt x="976732" y="441578"/>
                </a:cubicBezTo>
                <a:lnTo>
                  <a:pt x="970073" y="435306"/>
                </a:lnTo>
                <a:lnTo>
                  <a:pt x="973302" y="426747"/>
                </a:lnTo>
                <a:cubicBezTo>
                  <a:pt x="981289" y="427504"/>
                  <a:pt x="973873" y="429219"/>
                  <a:pt x="980718" y="425032"/>
                </a:cubicBezTo>
                <a:lnTo>
                  <a:pt x="984333" y="429404"/>
                </a:lnTo>
                <a:lnTo>
                  <a:pt x="987562" y="420844"/>
                </a:lnTo>
                <a:lnTo>
                  <a:pt x="993077" y="422174"/>
                </a:lnTo>
                <a:lnTo>
                  <a:pt x="998777" y="413042"/>
                </a:lnTo>
                <a:cubicBezTo>
                  <a:pt x="1012280" y="415128"/>
                  <a:pt x="1003149" y="409427"/>
                  <a:pt x="1007908" y="418744"/>
                </a:cubicBezTo>
                <a:cubicBezTo>
                  <a:pt x="1019125" y="410941"/>
                  <a:pt x="1008480" y="421216"/>
                  <a:pt x="1019697" y="413413"/>
                </a:cubicBezTo>
                <a:cubicBezTo>
                  <a:pt x="1026355" y="419686"/>
                  <a:pt x="1032443" y="423487"/>
                  <a:pt x="1037958" y="424815"/>
                </a:cubicBezTo>
                <a:close/>
                <a:moveTo>
                  <a:pt x="2016159" y="409528"/>
                </a:moveTo>
                <a:lnTo>
                  <a:pt x="2025290" y="415229"/>
                </a:lnTo>
                <a:lnTo>
                  <a:pt x="2018446" y="419416"/>
                </a:lnTo>
                <a:close/>
                <a:moveTo>
                  <a:pt x="1963864" y="408602"/>
                </a:moveTo>
                <a:lnTo>
                  <a:pt x="1960063" y="414689"/>
                </a:lnTo>
                <a:lnTo>
                  <a:pt x="1965007" y="413546"/>
                </a:lnTo>
                <a:close/>
                <a:moveTo>
                  <a:pt x="1067234" y="405023"/>
                </a:moveTo>
                <a:lnTo>
                  <a:pt x="1073321" y="408823"/>
                </a:lnTo>
                <a:lnTo>
                  <a:pt x="1070092" y="417382"/>
                </a:lnTo>
                <a:cubicBezTo>
                  <a:pt x="1056589" y="415297"/>
                  <a:pt x="1070664" y="419854"/>
                  <a:pt x="1057161" y="417769"/>
                </a:cubicBezTo>
                <a:lnTo>
                  <a:pt x="1059818" y="406738"/>
                </a:lnTo>
                <a:cubicBezTo>
                  <a:pt x="1067806" y="407495"/>
                  <a:pt x="1060390" y="409209"/>
                  <a:pt x="1067234" y="405023"/>
                </a:cubicBezTo>
                <a:close/>
                <a:moveTo>
                  <a:pt x="1316053" y="395740"/>
                </a:moveTo>
                <a:lnTo>
                  <a:pt x="1318439" y="399012"/>
                </a:lnTo>
                <a:lnTo>
                  <a:pt x="1311595" y="403199"/>
                </a:lnTo>
                <a:lnTo>
                  <a:pt x="1309881" y="395783"/>
                </a:lnTo>
                <a:close/>
                <a:moveTo>
                  <a:pt x="817543" y="395060"/>
                </a:moveTo>
                <a:lnTo>
                  <a:pt x="811270" y="401719"/>
                </a:lnTo>
                <a:lnTo>
                  <a:pt x="807655" y="397347"/>
                </a:lnTo>
                <a:close/>
                <a:moveTo>
                  <a:pt x="1314505" y="393616"/>
                </a:moveTo>
                <a:cubicBezTo>
                  <a:pt x="1315010" y="392278"/>
                  <a:pt x="1319949" y="394635"/>
                  <a:pt x="1318411" y="395723"/>
                </a:cubicBezTo>
                <a:lnTo>
                  <a:pt x="1316053" y="395740"/>
                </a:lnTo>
                <a:close/>
                <a:moveTo>
                  <a:pt x="1331555" y="388166"/>
                </a:moveTo>
                <a:lnTo>
                  <a:pt x="1327755" y="394253"/>
                </a:lnTo>
                <a:lnTo>
                  <a:pt x="1326612" y="389309"/>
                </a:lnTo>
                <a:close/>
                <a:moveTo>
                  <a:pt x="896457" y="387226"/>
                </a:moveTo>
                <a:lnTo>
                  <a:pt x="908632" y="394827"/>
                </a:lnTo>
                <a:lnTo>
                  <a:pt x="896843" y="400158"/>
                </a:lnTo>
                <a:close/>
                <a:moveTo>
                  <a:pt x="1357913" y="381095"/>
                </a:moveTo>
                <a:cubicBezTo>
                  <a:pt x="1358330" y="381487"/>
                  <a:pt x="1358609" y="381992"/>
                  <a:pt x="1357988" y="381769"/>
                </a:cubicBezTo>
                <a:lnTo>
                  <a:pt x="1357019" y="381098"/>
                </a:lnTo>
                <a:cubicBezTo>
                  <a:pt x="1356945" y="380424"/>
                  <a:pt x="1357497" y="380703"/>
                  <a:pt x="1357913" y="381095"/>
                </a:cubicBezTo>
                <a:close/>
                <a:moveTo>
                  <a:pt x="1405712" y="371018"/>
                </a:moveTo>
                <a:lnTo>
                  <a:pt x="1405526" y="381476"/>
                </a:lnTo>
                <a:lnTo>
                  <a:pt x="1411799" y="374818"/>
                </a:lnTo>
                <a:close/>
                <a:moveTo>
                  <a:pt x="988488" y="368548"/>
                </a:moveTo>
                <a:lnTo>
                  <a:pt x="989632" y="373491"/>
                </a:lnTo>
                <a:lnTo>
                  <a:pt x="981073" y="370263"/>
                </a:lnTo>
                <a:close/>
                <a:moveTo>
                  <a:pt x="1912881" y="368311"/>
                </a:moveTo>
                <a:lnTo>
                  <a:pt x="1907937" y="369454"/>
                </a:lnTo>
                <a:lnTo>
                  <a:pt x="1914596" y="375726"/>
                </a:lnTo>
                <a:close/>
                <a:moveTo>
                  <a:pt x="1925812" y="367924"/>
                </a:moveTo>
                <a:lnTo>
                  <a:pt x="1927527" y="375340"/>
                </a:lnTo>
                <a:lnTo>
                  <a:pt x="1925054" y="375912"/>
                </a:lnTo>
                <a:lnTo>
                  <a:pt x="1923339" y="368496"/>
                </a:lnTo>
                <a:lnTo>
                  <a:pt x="1920867" y="369068"/>
                </a:lnTo>
                <a:lnTo>
                  <a:pt x="1921253" y="381998"/>
                </a:lnTo>
                <a:cubicBezTo>
                  <a:pt x="1921253" y="381998"/>
                  <a:pt x="1927341" y="385799"/>
                  <a:pt x="1929813" y="385227"/>
                </a:cubicBezTo>
                <a:cubicBezTo>
                  <a:pt x="1942172" y="382369"/>
                  <a:pt x="1932856" y="387128"/>
                  <a:pt x="1939129" y="380469"/>
                </a:cubicBezTo>
                <a:lnTo>
                  <a:pt x="1933799" y="368681"/>
                </a:lnTo>
                <a:close/>
                <a:moveTo>
                  <a:pt x="886369" y="366123"/>
                </a:moveTo>
                <a:lnTo>
                  <a:pt x="892456" y="369923"/>
                </a:lnTo>
                <a:lnTo>
                  <a:pt x="888656" y="376011"/>
                </a:lnTo>
                <a:lnTo>
                  <a:pt x="885041" y="371638"/>
                </a:lnTo>
                <a:close/>
                <a:moveTo>
                  <a:pt x="1476640" y="362428"/>
                </a:moveTo>
                <a:lnTo>
                  <a:pt x="1470939" y="371558"/>
                </a:lnTo>
                <a:lnTo>
                  <a:pt x="1478354" y="369843"/>
                </a:lnTo>
                <a:close/>
                <a:moveTo>
                  <a:pt x="1863242" y="356353"/>
                </a:moveTo>
                <a:lnTo>
                  <a:pt x="1858298" y="357497"/>
                </a:lnTo>
                <a:lnTo>
                  <a:pt x="1860013" y="364912"/>
                </a:lnTo>
                <a:close/>
                <a:moveTo>
                  <a:pt x="1902035" y="355194"/>
                </a:moveTo>
                <a:lnTo>
                  <a:pt x="1903750" y="362610"/>
                </a:lnTo>
                <a:lnTo>
                  <a:pt x="1907550" y="356522"/>
                </a:lnTo>
                <a:close/>
                <a:moveTo>
                  <a:pt x="1496599" y="347395"/>
                </a:moveTo>
                <a:lnTo>
                  <a:pt x="1484240" y="350253"/>
                </a:lnTo>
                <a:cubicBezTo>
                  <a:pt x="1490899" y="356526"/>
                  <a:pt x="1485383" y="355197"/>
                  <a:pt x="1492228" y="351010"/>
                </a:cubicBezTo>
                <a:cubicBezTo>
                  <a:pt x="1495657" y="365841"/>
                  <a:pt x="1488427" y="357098"/>
                  <a:pt x="1500029" y="362226"/>
                </a:cubicBezTo>
                <a:close/>
                <a:moveTo>
                  <a:pt x="866393" y="347306"/>
                </a:moveTo>
                <a:cubicBezTo>
                  <a:pt x="868486" y="350728"/>
                  <a:pt x="869069" y="352546"/>
                  <a:pt x="868996" y="353459"/>
                </a:cubicBezTo>
                <a:lnTo>
                  <a:pt x="868160" y="353906"/>
                </a:lnTo>
                <a:lnTo>
                  <a:pt x="867492" y="353644"/>
                </a:lnTo>
                <a:cubicBezTo>
                  <a:pt x="866782" y="353563"/>
                  <a:pt x="867121" y="353974"/>
                  <a:pt x="867656" y="354175"/>
                </a:cubicBezTo>
                <a:lnTo>
                  <a:pt x="868160" y="353906"/>
                </a:lnTo>
                <a:lnTo>
                  <a:pt x="873623" y="356050"/>
                </a:lnTo>
                <a:lnTo>
                  <a:pt x="862592" y="353393"/>
                </a:lnTo>
                <a:close/>
                <a:moveTo>
                  <a:pt x="1465222" y="346838"/>
                </a:moveTo>
                <a:lnTo>
                  <a:pt x="1467509" y="356726"/>
                </a:lnTo>
                <a:lnTo>
                  <a:pt x="1459521" y="355969"/>
                </a:lnTo>
                <a:close/>
                <a:moveTo>
                  <a:pt x="1884346" y="346265"/>
                </a:moveTo>
                <a:lnTo>
                  <a:pt x="1874458" y="348551"/>
                </a:lnTo>
                <a:lnTo>
                  <a:pt x="1875601" y="353495"/>
                </a:lnTo>
                <a:close/>
                <a:moveTo>
                  <a:pt x="1524934" y="346051"/>
                </a:moveTo>
                <a:lnTo>
                  <a:pt x="1527220" y="355938"/>
                </a:lnTo>
                <a:lnTo>
                  <a:pt x="1530449" y="347380"/>
                </a:lnTo>
                <a:close/>
                <a:moveTo>
                  <a:pt x="1508959" y="344537"/>
                </a:moveTo>
                <a:lnTo>
                  <a:pt x="1503259" y="353668"/>
                </a:lnTo>
                <a:lnTo>
                  <a:pt x="1510674" y="351953"/>
                </a:lnTo>
                <a:close/>
                <a:moveTo>
                  <a:pt x="1448676" y="342853"/>
                </a:moveTo>
                <a:lnTo>
                  <a:pt x="1453435" y="352169"/>
                </a:lnTo>
                <a:lnTo>
                  <a:pt x="1451535" y="355213"/>
                </a:lnTo>
                <a:cubicBezTo>
                  <a:pt x="1442975" y="351984"/>
                  <a:pt x="1446019" y="353884"/>
                  <a:pt x="1441260" y="344568"/>
                </a:cubicBezTo>
                <a:close/>
                <a:moveTo>
                  <a:pt x="1146504" y="342422"/>
                </a:moveTo>
                <a:lnTo>
                  <a:pt x="1154491" y="343179"/>
                </a:lnTo>
                <a:lnTo>
                  <a:pt x="1150691" y="349266"/>
                </a:lnTo>
                <a:close/>
                <a:moveTo>
                  <a:pt x="2352148" y="342245"/>
                </a:moveTo>
                <a:cubicBezTo>
                  <a:pt x="2354435" y="352132"/>
                  <a:pt x="2353677" y="360120"/>
                  <a:pt x="2366037" y="357262"/>
                </a:cubicBezTo>
                <a:lnTo>
                  <a:pt x="2368508" y="356690"/>
                </a:lnTo>
                <a:lnTo>
                  <a:pt x="2373452" y="355547"/>
                </a:lnTo>
                <a:lnTo>
                  <a:pt x="2380110" y="361820"/>
                </a:lnTo>
                <a:lnTo>
                  <a:pt x="2376882" y="370379"/>
                </a:lnTo>
                <a:lnTo>
                  <a:pt x="2397616" y="381209"/>
                </a:lnTo>
                <a:lnTo>
                  <a:pt x="2396287" y="386724"/>
                </a:lnTo>
                <a:lnTo>
                  <a:pt x="2407705" y="402312"/>
                </a:lnTo>
                <a:lnTo>
                  <a:pt x="2406376" y="407828"/>
                </a:lnTo>
                <a:lnTo>
                  <a:pt x="2410563" y="414671"/>
                </a:lnTo>
                <a:lnTo>
                  <a:pt x="2407334" y="423230"/>
                </a:lnTo>
                <a:lnTo>
                  <a:pt x="2406577" y="431218"/>
                </a:lnTo>
                <a:lnTo>
                  <a:pt x="2410192" y="435590"/>
                </a:lnTo>
                <a:cubicBezTo>
                  <a:pt x="2401447" y="442821"/>
                  <a:pt x="2400118" y="448336"/>
                  <a:pt x="2394418" y="457466"/>
                </a:cubicBezTo>
                <a:cubicBezTo>
                  <a:pt x="2390617" y="463553"/>
                  <a:pt x="2388145" y="464125"/>
                  <a:pt x="2375785" y="466983"/>
                </a:cubicBezTo>
                <a:cubicBezTo>
                  <a:pt x="2375785" y="466983"/>
                  <a:pt x="2371985" y="473070"/>
                  <a:pt x="2370085" y="476114"/>
                </a:cubicBezTo>
                <a:lnTo>
                  <a:pt x="2332437" y="482216"/>
                </a:lnTo>
                <a:lnTo>
                  <a:pt x="2328822" y="477844"/>
                </a:lnTo>
                <a:lnTo>
                  <a:pt x="2321406" y="479559"/>
                </a:lnTo>
                <a:lnTo>
                  <a:pt x="2314747" y="473286"/>
                </a:lnTo>
                <a:lnTo>
                  <a:pt x="2310375" y="476902"/>
                </a:lnTo>
                <a:lnTo>
                  <a:pt x="2308088" y="467014"/>
                </a:lnTo>
                <a:lnTo>
                  <a:pt x="2303717" y="470629"/>
                </a:lnTo>
                <a:lnTo>
                  <a:pt x="2290971" y="460557"/>
                </a:lnTo>
                <a:lnTo>
                  <a:pt x="2292299" y="455041"/>
                </a:lnTo>
                <a:lnTo>
                  <a:pt x="2286784" y="453712"/>
                </a:lnTo>
                <a:cubicBezTo>
                  <a:pt x="2288112" y="448197"/>
                  <a:pt x="2289256" y="453141"/>
                  <a:pt x="2285069" y="446297"/>
                </a:cubicBezTo>
                <a:cubicBezTo>
                  <a:pt x="2286969" y="443253"/>
                  <a:pt x="2289256" y="453141"/>
                  <a:pt x="2286398" y="440782"/>
                </a:cubicBezTo>
                <a:lnTo>
                  <a:pt x="2285254" y="435838"/>
                </a:lnTo>
                <a:lnTo>
                  <a:pt x="2281639" y="431466"/>
                </a:lnTo>
                <a:lnTo>
                  <a:pt x="2282968" y="425950"/>
                </a:lnTo>
                <a:lnTo>
                  <a:pt x="2281824" y="421006"/>
                </a:lnTo>
                <a:lnTo>
                  <a:pt x="2280110" y="413591"/>
                </a:lnTo>
                <a:cubicBezTo>
                  <a:pt x="2277823" y="403703"/>
                  <a:pt x="2298540" y="380683"/>
                  <a:pt x="2301769" y="372124"/>
                </a:cubicBezTo>
                <a:lnTo>
                  <a:pt x="2307285" y="373454"/>
                </a:lnTo>
                <a:lnTo>
                  <a:pt x="2325344" y="361464"/>
                </a:lnTo>
                <a:cubicBezTo>
                  <a:pt x="2330288" y="360321"/>
                  <a:pt x="2325344" y="361464"/>
                  <a:pt x="2332188" y="357277"/>
                </a:cubicBezTo>
                <a:cubicBezTo>
                  <a:pt x="2335231" y="359178"/>
                  <a:pt x="2325344" y="361464"/>
                  <a:pt x="2337703" y="358606"/>
                </a:cubicBezTo>
                <a:lnTo>
                  <a:pt x="2340175" y="358034"/>
                </a:lnTo>
                <a:cubicBezTo>
                  <a:pt x="2347590" y="356320"/>
                  <a:pt x="2347018" y="353848"/>
                  <a:pt x="2351390" y="350232"/>
                </a:cubicBezTo>
                <a:close/>
                <a:moveTo>
                  <a:pt x="838816" y="340663"/>
                </a:moveTo>
                <a:lnTo>
                  <a:pt x="833687" y="352265"/>
                </a:lnTo>
                <a:lnTo>
                  <a:pt x="831400" y="342377"/>
                </a:lnTo>
                <a:close/>
                <a:moveTo>
                  <a:pt x="1920950" y="340037"/>
                </a:moveTo>
                <a:lnTo>
                  <a:pt x="1920912" y="340789"/>
                </a:lnTo>
                <a:lnTo>
                  <a:pt x="1920379" y="340210"/>
                </a:lnTo>
                <a:cubicBezTo>
                  <a:pt x="1920427" y="339710"/>
                  <a:pt x="1920759" y="339389"/>
                  <a:pt x="1920950" y="340037"/>
                </a:cubicBezTo>
                <a:close/>
                <a:moveTo>
                  <a:pt x="1926940" y="339018"/>
                </a:moveTo>
                <a:lnTo>
                  <a:pt x="1936457" y="357649"/>
                </a:lnTo>
                <a:lnTo>
                  <a:pt x="1929041" y="359364"/>
                </a:lnTo>
                <a:lnTo>
                  <a:pt x="1925611" y="344533"/>
                </a:lnTo>
                <a:lnTo>
                  <a:pt x="1920667" y="345677"/>
                </a:lnTo>
                <a:lnTo>
                  <a:pt x="1920912" y="340789"/>
                </a:lnTo>
                <a:lnTo>
                  <a:pt x="1921520" y="341451"/>
                </a:lnTo>
                <a:cubicBezTo>
                  <a:pt x="1922472" y="341516"/>
                  <a:pt x="1924135" y="340968"/>
                  <a:pt x="1926940" y="339018"/>
                </a:cubicBezTo>
                <a:close/>
                <a:moveTo>
                  <a:pt x="1446390" y="332965"/>
                </a:moveTo>
                <a:lnTo>
                  <a:pt x="1453049" y="339237"/>
                </a:lnTo>
                <a:lnTo>
                  <a:pt x="1448676" y="342853"/>
                </a:lnTo>
                <a:lnTo>
                  <a:pt x="1445061" y="338481"/>
                </a:lnTo>
                <a:close/>
                <a:moveTo>
                  <a:pt x="1370703" y="332240"/>
                </a:moveTo>
                <a:lnTo>
                  <a:pt x="1372990" y="342128"/>
                </a:lnTo>
                <a:lnTo>
                  <a:pt x="1365002" y="341371"/>
                </a:lnTo>
                <a:close/>
                <a:moveTo>
                  <a:pt x="1506100" y="332177"/>
                </a:moveTo>
                <a:lnTo>
                  <a:pt x="1504772" y="337693"/>
                </a:lnTo>
                <a:lnTo>
                  <a:pt x="1509716" y="336549"/>
                </a:lnTo>
                <a:close/>
                <a:moveTo>
                  <a:pt x="1531962" y="331405"/>
                </a:moveTo>
                <a:lnTo>
                  <a:pt x="1533677" y="338821"/>
                </a:lnTo>
                <a:lnTo>
                  <a:pt x="1538050" y="335205"/>
                </a:lnTo>
                <a:close/>
                <a:moveTo>
                  <a:pt x="1487654" y="331235"/>
                </a:moveTo>
                <a:lnTo>
                  <a:pt x="1496213" y="334464"/>
                </a:lnTo>
                <a:lnTo>
                  <a:pt x="1489369" y="338651"/>
                </a:lnTo>
                <a:close/>
                <a:moveTo>
                  <a:pt x="1463121" y="326492"/>
                </a:moveTo>
                <a:lnTo>
                  <a:pt x="1474724" y="331621"/>
                </a:lnTo>
                <a:lnTo>
                  <a:pt x="1473395" y="337136"/>
                </a:lnTo>
                <a:cubicBezTo>
                  <a:pt x="1464264" y="331436"/>
                  <a:pt x="1467879" y="335808"/>
                  <a:pt x="1463121" y="326492"/>
                </a:cubicBezTo>
                <a:close/>
                <a:moveTo>
                  <a:pt x="1829947" y="324992"/>
                </a:moveTo>
                <a:lnTo>
                  <a:pt x="1822533" y="326706"/>
                </a:lnTo>
                <a:lnTo>
                  <a:pt x="1831662" y="332407"/>
                </a:lnTo>
                <a:close/>
                <a:moveTo>
                  <a:pt x="952337" y="324827"/>
                </a:moveTo>
                <a:lnTo>
                  <a:pt x="957096" y="334143"/>
                </a:lnTo>
                <a:lnTo>
                  <a:pt x="948536" y="330914"/>
                </a:lnTo>
                <a:close/>
                <a:moveTo>
                  <a:pt x="2350620" y="324369"/>
                </a:moveTo>
                <a:cubicBezTo>
                  <a:pt x="2362794" y="331970"/>
                  <a:pt x="2350620" y="324369"/>
                  <a:pt x="2358422" y="335585"/>
                </a:cubicBezTo>
                <a:lnTo>
                  <a:pt x="2352150" y="342244"/>
                </a:lnTo>
                <a:lnTo>
                  <a:pt x="2351006" y="337300"/>
                </a:lnTo>
                <a:close/>
                <a:moveTo>
                  <a:pt x="1550595" y="321888"/>
                </a:moveTo>
                <a:lnTo>
                  <a:pt x="1545466" y="333490"/>
                </a:lnTo>
                <a:lnTo>
                  <a:pt x="1561440" y="335004"/>
                </a:lnTo>
                <a:lnTo>
                  <a:pt x="1559153" y="325117"/>
                </a:lnTo>
                <a:lnTo>
                  <a:pt x="1552881" y="331775"/>
                </a:lnTo>
                <a:close/>
                <a:moveTo>
                  <a:pt x="1617721" y="319385"/>
                </a:moveTo>
                <a:lnTo>
                  <a:pt x="1610121" y="331559"/>
                </a:lnTo>
                <a:lnTo>
                  <a:pt x="1620007" y="329273"/>
                </a:lnTo>
                <a:close/>
                <a:moveTo>
                  <a:pt x="1262421" y="317243"/>
                </a:moveTo>
                <a:cubicBezTo>
                  <a:pt x="1262838" y="317635"/>
                  <a:pt x="1263117" y="318140"/>
                  <a:pt x="1262496" y="317918"/>
                </a:cubicBezTo>
                <a:lnTo>
                  <a:pt x="1261527" y="317246"/>
                </a:lnTo>
                <a:cubicBezTo>
                  <a:pt x="1261453" y="316572"/>
                  <a:pt x="1262005" y="316852"/>
                  <a:pt x="1262421" y="317243"/>
                </a:cubicBezTo>
                <a:close/>
                <a:moveTo>
                  <a:pt x="1583301" y="316928"/>
                </a:moveTo>
                <a:cubicBezTo>
                  <a:pt x="1577028" y="323587"/>
                  <a:pt x="1576457" y="321115"/>
                  <a:pt x="1579315" y="333475"/>
                </a:cubicBezTo>
                <a:cubicBezTo>
                  <a:pt x="1587487" y="323773"/>
                  <a:pt x="1578172" y="328531"/>
                  <a:pt x="1586915" y="321301"/>
                </a:cubicBezTo>
                <a:close/>
                <a:moveTo>
                  <a:pt x="1731629" y="316479"/>
                </a:moveTo>
                <a:lnTo>
                  <a:pt x="1725929" y="325610"/>
                </a:lnTo>
                <a:lnTo>
                  <a:pt x="1733344" y="323895"/>
                </a:lnTo>
                <a:close/>
                <a:moveTo>
                  <a:pt x="1395036" y="313592"/>
                </a:moveTo>
                <a:lnTo>
                  <a:pt x="1396179" y="318536"/>
                </a:lnTo>
                <a:lnTo>
                  <a:pt x="1391235" y="319679"/>
                </a:lnTo>
                <a:lnTo>
                  <a:pt x="1390092" y="314735"/>
                </a:lnTo>
                <a:close/>
                <a:moveTo>
                  <a:pt x="1496584" y="313545"/>
                </a:moveTo>
                <a:lnTo>
                  <a:pt x="1502671" y="317345"/>
                </a:lnTo>
                <a:lnTo>
                  <a:pt x="1487840" y="320775"/>
                </a:lnTo>
                <a:cubicBezTo>
                  <a:pt x="1491069" y="312216"/>
                  <a:pt x="1486696" y="315831"/>
                  <a:pt x="1494684" y="316588"/>
                </a:cubicBezTo>
                <a:close/>
                <a:moveTo>
                  <a:pt x="1644912" y="313097"/>
                </a:moveTo>
                <a:lnTo>
                  <a:pt x="1637312" y="325271"/>
                </a:lnTo>
                <a:lnTo>
                  <a:pt x="1645299" y="326027"/>
                </a:lnTo>
                <a:close/>
                <a:moveTo>
                  <a:pt x="1811116" y="311118"/>
                </a:moveTo>
                <a:lnTo>
                  <a:pt x="1808644" y="311690"/>
                </a:lnTo>
                <a:lnTo>
                  <a:pt x="1810359" y="319105"/>
                </a:lnTo>
                <a:cubicBezTo>
                  <a:pt x="1812645" y="328993"/>
                  <a:pt x="1807887" y="319677"/>
                  <a:pt x="1814546" y="325949"/>
                </a:cubicBezTo>
                <a:cubicBezTo>
                  <a:pt x="1818918" y="322334"/>
                  <a:pt x="1817017" y="325378"/>
                  <a:pt x="1817775" y="317390"/>
                </a:cubicBezTo>
                <a:lnTo>
                  <a:pt x="1812831" y="318533"/>
                </a:lnTo>
                <a:close/>
                <a:moveTo>
                  <a:pt x="1524346" y="309729"/>
                </a:moveTo>
                <a:lnTo>
                  <a:pt x="1532906" y="312958"/>
                </a:lnTo>
                <a:lnTo>
                  <a:pt x="1526061" y="317144"/>
                </a:lnTo>
                <a:close/>
                <a:moveTo>
                  <a:pt x="1888702" y="308799"/>
                </a:moveTo>
                <a:lnTo>
                  <a:pt x="1892889" y="315643"/>
                </a:lnTo>
                <a:lnTo>
                  <a:pt x="1885473" y="317358"/>
                </a:lnTo>
                <a:close/>
                <a:moveTo>
                  <a:pt x="1789626" y="308275"/>
                </a:moveTo>
                <a:lnTo>
                  <a:pt x="1786397" y="316835"/>
                </a:lnTo>
                <a:lnTo>
                  <a:pt x="1779552" y="321022"/>
                </a:lnTo>
                <a:lnTo>
                  <a:pt x="1788112" y="324250"/>
                </a:lnTo>
                <a:lnTo>
                  <a:pt x="1786397" y="316835"/>
                </a:lnTo>
                <a:lnTo>
                  <a:pt x="1791341" y="315691"/>
                </a:lnTo>
                <a:close/>
                <a:moveTo>
                  <a:pt x="1609919" y="308168"/>
                </a:moveTo>
                <a:lnTo>
                  <a:pt x="1595088" y="311598"/>
                </a:lnTo>
                <a:lnTo>
                  <a:pt x="1606691" y="316727"/>
                </a:lnTo>
                <a:close/>
                <a:moveTo>
                  <a:pt x="1208671" y="307213"/>
                </a:moveTo>
                <a:lnTo>
                  <a:pt x="1220845" y="314814"/>
                </a:lnTo>
                <a:lnTo>
                  <a:pt x="1222560" y="322230"/>
                </a:lnTo>
                <a:cubicBezTo>
                  <a:pt x="1229404" y="318043"/>
                  <a:pt x="1221988" y="319758"/>
                  <a:pt x="1229976" y="320515"/>
                </a:cubicBezTo>
                <a:lnTo>
                  <a:pt x="1231304" y="315000"/>
                </a:lnTo>
                <a:cubicBezTo>
                  <a:pt x="1239292" y="315757"/>
                  <a:pt x="1241764" y="315185"/>
                  <a:pt x="1246135" y="311570"/>
                </a:cubicBezTo>
                <a:lnTo>
                  <a:pt x="1252794" y="317842"/>
                </a:lnTo>
                <a:lnTo>
                  <a:pt x="1257166" y="314227"/>
                </a:lnTo>
                <a:lnTo>
                  <a:pt x="1261527" y="317246"/>
                </a:lnTo>
                <a:lnTo>
                  <a:pt x="1264397" y="322971"/>
                </a:lnTo>
                <a:lnTo>
                  <a:pt x="1268770" y="319355"/>
                </a:lnTo>
                <a:lnTo>
                  <a:pt x="1298633" y="335887"/>
                </a:lnTo>
                <a:cubicBezTo>
                  <a:pt x="1301492" y="348246"/>
                  <a:pt x="1301492" y="348246"/>
                  <a:pt x="1308150" y="354519"/>
                </a:cubicBezTo>
                <a:lnTo>
                  <a:pt x="1309294" y="359463"/>
                </a:lnTo>
                <a:lnTo>
                  <a:pt x="1310437" y="364407"/>
                </a:lnTo>
                <a:cubicBezTo>
                  <a:pt x="1312723" y="374294"/>
                  <a:pt x="1310437" y="364407"/>
                  <a:pt x="1314624" y="371250"/>
                </a:cubicBezTo>
                <a:lnTo>
                  <a:pt x="1310252" y="374865"/>
                </a:lnTo>
                <a:lnTo>
                  <a:pt x="1308351" y="377909"/>
                </a:lnTo>
                <a:lnTo>
                  <a:pt x="1300750" y="390083"/>
                </a:lnTo>
                <a:lnTo>
                  <a:pt x="1303608" y="402442"/>
                </a:lnTo>
                <a:cubicBezTo>
                  <a:pt x="1294293" y="407201"/>
                  <a:pt x="1292964" y="412716"/>
                  <a:pt x="1289735" y="421275"/>
                </a:cubicBezTo>
                <a:lnTo>
                  <a:pt x="1284219" y="419947"/>
                </a:lnTo>
                <a:lnTo>
                  <a:pt x="1285934" y="427363"/>
                </a:lnTo>
                <a:lnTo>
                  <a:pt x="1275474" y="427178"/>
                </a:lnTo>
                <a:lnTo>
                  <a:pt x="1271103" y="430793"/>
                </a:lnTo>
                <a:lnTo>
                  <a:pt x="1265587" y="429464"/>
                </a:lnTo>
                <a:lnTo>
                  <a:pt x="1261215" y="433079"/>
                </a:lnTo>
                <a:cubicBezTo>
                  <a:pt x="1260644" y="430607"/>
                  <a:pt x="1263115" y="430036"/>
                  <a:pt x="1258171" y="431179"/>
                </a:cubicBezTo>
                <a:cubicBezTo>
                  <a:pt x="1248284" y="433466"/>
                  <a:pt x="1258171" y="431179"/>
                  <a:pt x="1253799" y="434794"/>
                </a:cubicBezTo>
                <a:cubicBezTo>
                  <a:pt x="1245812" y="434037"/>
                  <a:pt x="1253228" y="432322"/>
                  <a:pt x="1246383" y="436509"/>
                </a:cubicBezTo>
                <a:lnTo>
                  <a:pt x="1237253" y="430808"/>
                </a:lnTo>
                <a:lnTo>
                  <a:pt x="1232881" y="434423"/>
                </a:lnTo>
                <a:lnTo>
                  <a:pt x="1227367" y="433095"/>
                </a:lnTo>
                <a:lnTo>
                  <a:pt x="1233268" y="447353"/>
                </a:lnTo>
                <a:lnTo>
                  <a:pt x="1220908" y="450211"/>
                </a:lnTo>
                <a:lnTo>
                  <a:pt x="1222422" y="434236"/>
                </a:lnTo>
                <a:lnTo>
                  <a:pt x="1227364" y="433093"/>
                </a:lnTo>
                <a:lnTo>
                  <a:pt x="1224322" y="431194"/>
                </a:lnTo>
                <a:lnTo>
                  <a:pt x="1212148" y="423593"/>
                </a:lnTo>
                <a:lnTo>
                  <a:pt x="1209861" y="413706"/>
                </a:lnTo>
                <a:lnTo>
                  <a:pt x="1205490" y="417321"/>
                </a:lnTo>
                <a:cubicBezTo>
                  <a:pt x="1201488" y="400018"/>
                  <a:pt x="1199403" y="413521"/>
                  <a:pt x="1196544" y="401161"/>
                </a:cubicBezTo>
                <a:lnTo>
                  <a:pt x="1194829" y="393746"/>
                </a:lnTo>
                <a:cubicBezTo>
                  <a:pt x="1192543" y="383858"/>
                  <a:pt x="1194829" y="393746"/>
                  <a:pt x="1191214" y="389374"/>
                </a:cubicBezTo>
                <a:cubicBezTo>
                  <a:pt x="1191971" y="381386"/>
                  <a:pt x="1193686" y="388802"/>
                  <a:pt x="1189499" y="381958"/>
                </a:cubicBezTo>
                <a:cubicBezTo>
                  <a:pt x="1192728" y="373399"/>
                  <a:pt x="1191585" y="368455"/>
                  <a:pt x="1197285" y="359325"/>
                </a:cubicBezTo>
                <a:lnTo>
                  <a:pt x="1193671" y="354953"/>
                </a:lnTo>
                <a:cubicBezTo>
                  <a:pt x="1199371" y="345821"/>
                  <a:pt x="1198614" y="353809"/>
                  <a:pt x="1195755" y="341449"/>
                </a:cubicBezTo>
                <a:lnTo>
                  <a:pt x="1200699" y="340306"/>
                </a:lnTo>
                <a:lnTo>
                  <a:pt x="1199556" y="335362"/>
                </a:lnTo>
                <a:lnTo>
                  <a:pt x="1206972" y="333647"/>
                </a:lnTo>
                <a:lnTo>
                  <a:pt x="1213244" y="326989"/>
                </a:lnTo>
                <a:cubicBezTo>
                  <a:pt x="1210201" y="325088"/>
                  <a:pt x="1210201" y="325088"/>
                  <a:pt x="1209057" y="320144"/>
                </a:cubicBezTo>
                <a:lnTo>
                  <a:pt x="1208486" y="317672"/>
                </a:lnTo>
                <a:cubicBezTo>
                  <a:pt x="1205628" y="305313"/>
                  <a:pt x="1205442" y="315772"/>
                  <a:pt x="1208671" y="307213"/>
                </a:cubicBezTo>
                <a:close/>
                <a:moveTo>
                  <a:pt x="1721356" y="305835"/>
                </a:moveTo>
                <a:lnTo>
                  <a:pt x="1720598" y="313822"/>
                </a:lnTo>
                <a:lnTo>
                  <a:pt x="1727443" y="309635"/>
                </a:lnTo>
                <a:close/>
                <a:moveTo>
                  <a:pt x="1473950" y="305759"/>
                </a:moveTo>
                <a:lnTo>
                  <a:pt x="1483653" y="313932"/>
                </a:lnTo>
                <a:lnTo>
                  <a:pt x="1470721" y="314318"/>
                </a:lnTo>
                <a:close/>
                <a:moveTo>
                  <a:pt x="1497341" y="305557"/>
                </a:moveTo>
                <a:lnTo>
                  <a:pt x="1496584" y="313545"/>
                </a:lnTo>
                <a:lnTo>
                  <a:pt x="1492969" y="309172"/>
                </a:lnTo>
                <a:close/>
                <a:moveTo>
                  <a:pt x="1728771" y="304120"/>
                </a:moveTo>
                <a:lnTo>
                  <a:pt x="1736573" y="315336"/>
                </a:lnTo>
                <a:lnTo>
                  <a:pt x="1739801" y="306777"/>
                </a:lnTo>
                <a:close/>
                <a:moveTo>
                  <a:pt x="1515216" y="304028"/>
                </a:moveTo>
                <a:lnTo>
                  <a:pt x="1516359" y="308972"/>
                </a:lnTo>
                <a:lnTo>
                  <a:pt x="1507800" y="305743"/>
                </a:lnTo>
                <a:close/>
                <a:moveTo>
                  <a:pt x="1598317" y="303040"/>
                </a:moveTo>
                <a:lnTo>
                  <a:pt x="1594517" y="309126"/>
                </a:lnTo>
                <a:lnTo>
                  <a:pt x="1601932" y="307411"/>
                </a:lnTo>
                <a:close/>
                <a:moveTo>
                  <a:pt x="1632167" y="303023"/>
                </a:moveTo>
                <a:lnTo>
                  <a:pt x="1624750" y="304739"/>
                </a:lnTo>
                <a:lnTo>
                  <a:pt x="1628937" y="311583"/>
                </a:lnTo>
                <a:close/>
                <a:moveTo>
                  <a:pt x="1767564" y="302961"/>
                </a:moveTo>
                <a:lnTo>
                  <a:pt x="1768707" y="307905"/>
                </a:lnTo>
                <a:lnTo>
                  <a:pt x="1761292" y="309620"/>
                </a:lnTo>
                <a:lnTo>
                  <a:pt x="1767949" y="315892"/>
                </a:lnTo>
                <a:lnTo>
                  <a:pt x="1773079" y="304290"/>
                </a:lnTo>
                <a:close/>
                <a:moveTo>
                  <a:pt x="1590330" y="302283"/>
                </a:moveTo>
                <a:lnTo>
                  <a:pt x="1582914" y="303998"/>
                </a:lnTo>
                <a:lnTo>
                  <a:pt x="1587101" y="310841"/>
                </a:lnTo>
                <a:close/>
                <a:moveTo>
                  <a:pt x="1670960" y="301865"/>
                </a:moveTo>
                <a:lnTo>
                  <a:pt x="1667160" y="307952"/>
                </a:lnTo>
                <a:lnTo>
                  <a:pt x="1676289" y="313653"/>
                </a:lnTo>
                <a:lnTo>
                  <a:pt x="1680662" y="310038"/>
                </a:lnTo>
                <a:close/>
                <a:moveTo>
                  <a:pt x="1536275" y="300785"/>
                </a:moveTo>
                <a:cubicBezTo>
                  <a:pt x="1538177" y="301973"/>
                  <a:pt x="1538892" y="305063"/>
                  <a:pt x="1540321" y="311243"/>
                </a:cubicBezTo>
                <a:lnTo>
                  <a:pt x="1525103" y="301741"/>
                </a:lnTo>
                <a:cubicBezTo>
                  <a:pt x="1531283" y="300312"/>
                  <a:pt x="1534372" y="299598"/>
                  <a:pt x="1536275" y="300785"/>
                </a:cubicBezTo>
                <a:close/>
                <a:moveTo>
                  <a:pt x="1779924" y="300103"/>
                </a:moveTo>
                <a:lnTo>
                  <a:pt x="1778595" y="305618"/>
                </a:lnTo>
                <a:lnTo>
                  <a:pt x="1781639" y="307518"/>
                </a:lnTo>
                <a:lnTo>
                  <a:pt x="1786011" y="303903"/>
                </a:lnTo>
                <a:close/>
                <a:moveTo>
                  <a:pt x="1912278" y="298139"/>
                </a:moveTo>
                <a:lnTo>
                  <a:pt x="1917608" y="309927"/>
                </a:lnTo>
                <a:lnTo>
                  <a:pt x="1910192" y="311642"/>
                </a:lnTo>
                <a:cubicBezTo>
                  <a:pt x="1906762" y="296810"/>
                  <a:pt x="1906577" y="307270"/>
                  <a:pt x="1912278" y="298139"/>
                </a:cubicBezTo>
                <a:close/>
                <a:moveTo>
                  <a:pt x="1661829" y="296164"/>
                </a:moveTo>
                <a:lnTo>
                  <a:pt x="1659357" y="296735"/>
                </a:lnTo>
                <a:lnTo>
                  <a:pt x="1659743" y="309667"/>
                </a:lnTo>
                <a:lnTo>
                  <a:pt x="1664688" y="308524"/>
                </a:lnTo>
                <a:close/>
                <a:moveTo>
                  <a:pt x="1643382" y="295221"/>
                </a:moveTo>
                <a:lnTo>
                  <a:pt x="1639011" y="298837"/>
                </a:lnTo>
                <a:lnTo>
                  <a:pt x="1635967" y="296936"/>
                </a:lnTo>
                <a:lnTo>
                  <a:pt x="1639396" y="311768"/>
                </a:lnTo>
                <a:cubicBezTo>
                  <a:pt x="1646241" y="307581"/>
                  <a:pt x="1638825" y="309296"/>
                  <a:pt x="1646812" y="310053"/>
                </a:cubicBezTo>
                <a:close/>
                <a:moveTo>
                  <a:pt x="1552935" y="294003"/>
                </a:moveTo>
                <a:cubicBezTo>
                  <a:pt x="1553244" y="293931"/>
                  <a:pt x="1552294" y="295453"/>
                  <a:pt x="1550965" y="300969"/>
                </a:cubicBezTo>
                <a:lnTo>
                  <a:pt x="1560096" y="306670"/>
                </a:lnTo>
                <a:lnTo>
                  <a:pt x="1545265" y="310099"/>
                </a:lnTo>
                <a:cubicBezTo>
                  <a:pt x="1548493" y="301540"/>
                  <a:pt x="1546593" y="304584"/>
                  <a:pt x="1547350" y="296596"/>
                </a:cubicBezTo>
                <a:cubicBezTo>
                  <a:pt x="1551058" y="295739"/>
                  <a:pt x="1552626" y="294074"/>
                  <a:pt x="1552935" y="294003"/>
                </a:cubicBezTo>
                <a:close/>
                <a:moveTo>
                  <a:pt x="1653270" y="292935"/>
                </a:moveTo>
                <a:lnTo>
                  <a:pt x="1647569" y="302066"/>
                </a:lnTo>
                <a:lnTo>
                  <a:pt x="1654985" y="300351"/>
                </a:lnTo>
                <a:close/>
                <a:moveTo>
                  <a:pt x="1856367" y="292840"/>
                </a:moveTo>
                <a:lnTo>
                  <a:pt x="1858082" y="300256"/>
                </a:lnTo>
                <a:lnTo>
                  <a:pt x="1853138" y="301399"/>
                </a:lnTo>
                <a:close/>
                <a:moveTo>
                  <a:pt x="1725912" y="291761"/>
                </a:moveTo>
                <a:lnTo>
                  <a:pt x="1722683" y="300320"/>
                </a:lnTo>
                <a:lnTo>
                  <a:pt x="1730100" y="298605"/>
                </a:lnTo>
                <a:cubicBezTo>
                  <a:pt x="1731815" y="306020"/>
                  <a:pt x="1739987" y="296318"/>
                  <a:pt x="1742458" y="295747"/>
                </a:cubicBezTo>
                <a:lnTo>
                  <a:pt x="1733900" y="292518"/>
                </a:lnTo>
                <a:lnTo>
                  <a:pt x="1735043" y="297462"/>
                </a:lnTo>
                <a:lnTo>
                  <a:pt x="1730100" y="298605"/>
                </a:lnTo>
                <a:close/>
                <a:moveTo>
                  <a:pt x="1629309" y="290665"/>
                </a:moveTo>
                <a:lnTo>
                  <a:pt x="1623607" y="299795"/>
                </a:lnTo>
                <a:lnTo>
                  <a:pt x="1631595" y="300552"/>
                </a:lnTo>
                <a:close/>
                <a:moveTo>
                  <a:pt x="1839820" y="288854"/>
                </a:moveTo>
                <a:lnTo>
                  <a:pt x="1839063" y="296842"/>
                </a:lnTo>
                <a:lnTo>
                  <a:pt x="1834876" y="289998"/>
                </a:lnTo>
                <a:close/>
                <a:moveTo>
                  <a:pt x="1591844" y="286307"/>
                </a:moveTo>
                <a:lnTo>
                  <a:pt x="1602303" y="286492"/>
                </a:lnTo>
                <a:lnTo>
                  <a:pt x="1598503" y="292580"/>
                </a:lnTo>
                <a:close/>
                <a:moveTo>
                  <a:pt x="1663075" y="283954"/>
                </a:moveTo>
                <a:cubicBezTo>
                  <a:pt x="1663303" y="283535"/>
                  <a:pt x="1663547" y="283886"/>
                  <a:pt x="1663654" y="284350"/>
                </a:cubicBezTo>
                <a:cubicBezTo>
                  <a:pt x="1663761" y="284813"/>
                  <a:pt x="1663732" y="285390"/>
                  <a:pt x="1663414" y="285422"/>
                </a:cubicBezTo>
                <a:lnTo>
                  <a:pt x="1662963" y="284921"/>
                </a:lnTo>
                <a:close/>
                <a:moveTo>
                  <a:pt x="563618" y="276705"/>
                </a:moveTo>
                <a:lnTo>
                  <a:pt x="568376" y="286021"/>
                </a:lnTo>
                <a:lnTo>
                  <a:pt x="560389" y="285264"/>
                </a:lnTo>
                <a:close/>
                <a:moveTo>
                  <a:pt x="1701565" y="276558"/>
                </a:moveTo>
                <a:lnTo>
                  <a:pt x="1706324" y="285874"/>
                </a:lnTo>
                <a:cubicBezTo>
                  <a:pt x="1705567" y="293862"/>
                  <a:pt x="1703280" y="283974"/>
                  <a:pt x="1705567" y="293862"/>
                </a:cubicBezTo>
                <a:lnTo>
                  <a:pt x="1707281" y="301277"/>
                </a:lnTo>
                <a:lnTo>
                  <a:pt x="1704809" y="301848"/>
                </a:lnTo>
                <a:cubicBezTo>
                  <a:pt x="1701951" y="289489"/>
                  <a:pt x="1705567" y="293862"/>
                  <a:pt x="1697007" y="290633"/>
                </a:cubicBezTo>
                <a:cubicBezTo>
                  <a:pt x="1698336" y="285117"/>
                  <a:pt x="1699479" y="290061"/>
                  <a:pt x="1695293" y="283217"/>
                </a:cubicBezTo>
                <a:close/>
                <a:moveTo>
                  <a:pt x="1612947" y="276219"/>
                </a:moveTo>
                <a:cubicBezTo>
                  <a:pt x="1624550" y="281348"/>
                  <a:pt x="1618462" y="277548"/>
                  <a:pt x="1626265" y="288764"/>
                </a:cubicBezTo>
                <a:lnTo>
                  <a:pt x="1635581" y="284006"/>
                </a:lnTo>
                <a:lnTo>
                  <a:pt x="1647755" y="291607"/>
                </a:lnTo>
                <a:lnTo>
                  <a:pt x="1653455" y="282476"/>
                </a:lnTo>
                <a:cubicBezTo>
                  <a:pt x="1661443" y="283233"/>
                  <a:pt x="1652883" y="280004"/>
                  <a:pt x="1661443" y="283233"/>
                </a:cubicBezTo>
                <a:lnTo>
                  <a:pt x="1662963" y="284921"/>
                </a:lnTo>
                <a:lnTo>
                  <a:pt x="1662587" y="288177"/>
                </a:lnTo>
                <a:lnTo>
                  <a:pt x="1672287" y="296349"/>
                </a:lnTo>
                <a:cubicBezTo>
                  <a:pt x="1681032" y="289119"/>
                  <a:pt x="1673617" y="290834"/>
                  <a:pt x="1685976" y="287975"/>
                </a:cubicBezTo>
                <a:lnTo>
                  <a:pt x="1683690" y="278088"/>
                </a:lnTo>
                <a:lnTo>
                  <a:pt x="1686162" y="277517"/>
                </a:lnTo>
                <a:lnTo>
                  <a:pt x="1691491" y="289304"/>
                </a:lnTo>
                <a:cubicBezTo>
                  <a:pt x="1680276" y="297106"/>
                  <a:pt x="1685405" y="285503"/>
                  <a:pt x="1680847" y="299578"/>
                </a:cubicBezTo>
                <a:lnTo>
                  <a:pt x="1691307" y="299764"/>
                </a:lnTo>
                <a:lnTo>
                  <a:pt x="1705951" y="306793"/>
                </a:lnTo>
                <a:lnTo>
                  <a:pt x="1710324" y="303178"/>
                </a:lnTo>
                <a:lnTo>
                  <a:pt x="1720784" y="303363"/>
                </a:lnTo>
                <a:cubicBezTo>
                  <a:pt x="1720397" y="290432"/>
                  <a:pt x="1720397" y="290432"/>
                  <a:pt x="1730285" y="288145"/>
                </a:cubicBezTo>
                <a:lnTo>
                  <a:pt x="1726670" y="283773"/>
                </a:lnTo>
                <a:lnTo>
                  <a:pt x="1731042" y="280158"/>
                </a:lnTo>
                <a:lnTo>
                  <a:pt x="1734656" y="284530"/>
                </a:lnTo>
                <a:lnTo>
                  <a:pt x="1740929" y="277871"/>
                </a:lnTo>
                <a:cubicBezTo>
                  <a:pt x="1743788" y="290231"/>
                  <a:pt x="1755390" y="295361"/>
                  <a:pt x="1766421" y="298017"/>
                </a:cubicBezTo>
                <a:lnTo>
                  <a:pt x="1770793" y="294403"/>
                </a:lnTo>
                <a:lnTo>
                  <a:pt x="1764134" y="288130"/>
                </a:lnTo>
                <a:cubicBezTo>
                  <a:pt x="1770977" y="283943"/>
                  <a:pt x="1763562" y="285658"/>
                  <a:pt x="1771549" y="286415"/>
                </a:cubicBezTo>
                <a:lnTo>
                  <a:pt x="1772879" y="280899"/>
                </a:lnTo>
                <a:lnTo>
                  <a:pt x="1778394" y="282228"/>
                </a:lnTo>
                <a:lnTo>
                  <a:pt x="1777066" y="287744"/>
                </a:lnTo>
                <a:lnTo>
                  <a:pt x="1786768" y="295916"/>
                </a:lnTo>
                <a:lnTo>
                  <a:pt x="1789996" y="287358"/>
                </a:lnTo>
                <a:lnTo>
                  <a:pt x="1798555" y="290586"/>
                </a:lnTo>
                <a:lnTo>
                  <a:pt x="1797412" y="285643"/>
                </a:lnTo>
                <a:lnTo>
                  <a:pt x="1804828" y="283928"/>
                </a:lnTo>
                <a:lnTo>
                  <a:pt x="1804642" y="294386"/>
                </a:lnTo>
                <a:lnTo>
                  <a:pt x="1813773" y="300087"/>
                </a:lnTo>
                <a:lnTo>
                  <a:pt x="1819103" y="311875"/>
                </a:lnTo>
                <a:cubicBezTo>
                  <a:pt x="1819103" y="311875"/>
                  <a:pt x="1823476" y="308260"/>
                  <a:pt x="1823476" y="308260"/>
                </a:cubicBezTo>
                <a:cubicBezTo>
                  <a:pt x="1835835" y="305402"/>
                  <a:pt x="1825374" y="305217"/>
                  <a:pt x="1831462" y="309017"/>
                </a:cubicBezTo>
                <a:lnTo>
                  <a:pt x="1839635" y="299315"/>
                </a:lnTo>
                <a:lnTo>
                  <a:pt x="1840778" y="304259"/>
                </a:lnTo>
                <a:lnTo>
                  <a:pt x="1851238" y="304444"/>
                </a:lnTo>
                <a:lnTo>
                  <a:pt x="1841350" y="306730"/>
                </a:lnTo>
                <a:lnTo>
                  <a:pt x="1851052" y="314903"/>
                </a:lnTo>
                <a:lnTo>
                  <a:pt x="1839264" y="320233"/>
                </a:lnTo>
                <a:lnTo>
                  <a:pt x="1839836" y="322705"/>
                </a:lnTo>
                <a:lnTo>
                  <a:pt x="1850295" y="322890"/>
                </a:lnTo>
                <a:lnTo>
                  <a:pt x="1861697" y="304629"/>
                </a:lnTo>
                <a:lnTo>
                  <a:pt x="1863411" y="312044"/>
                </a:lnTo>
                <a:lnTo>
                  <a:pt x="1875771" y="309186"/>
                </a:lnTo>
                <a:cubicBezTo>
                  <a:pt x="1874056" y="301771"/>
                  <a:pt x="1875199" y="306714"/>
                  <a:pt x="1879000" y="300628"/>
                </a:cubicBezTo>
                <a:cubicBezTo>
                  <a:pt x="1879386" y="313558"/>
                  <a:pt x="1876343" y="311658"/>
                  <a:pt x="1870070" y="318317"/>
                </a:cubicBezTo>
                <a:lnTo>
                  <a:pt x="1864555" y="316988"/>
                </a:lnTo>
                <a:lnTo>
                  <a:pt x="1861326" y="325547"/>
                </a:lnTo>
                <a:lnTo>
                  <a:pt x="1873685" y="322689"/>
                </a:lnTo>
                <a:lnTo>
                  <a:pt x="1874829" y="327633"/>
                </a:lnTo>
                <a:cubicBezTo>
                  <a:pt x="1881101" y="320974"/>
                  <a:pt x="1876728" y="324590"/>
                  <a:pt x="1879773" y="326490"/>
                </a:cubicBezTo>
                <a:cubicBezTo>
                  <a:pt x="1885860" y="330290"/>
                  <a:pt x="1883573" y="320403"/>
                  <a:pt x="1880916" y="331433"/>
                </a:cubicBezTo>
                <a:cubicBezTo>
                  <a:pt x="1893275" y="328575"/>
                  <a:pt x="1888331" y="329718"/>
                  <a:pt x="1896504" y="320016"/>
                </a:cubicBezTo>
                <a:lnTo>
                  <a:pt x="1898790" y="329903"/>
                </a:lnTo>
                <a:lnTo>
                  <a:pt x="1902070" y="327192"/>
                </a:lnTo>
                <a:lnTo>
                  <a:pt x="1900691" y="326860"/>
                </a:lnTo>
                <a:lnTo>
                  <a:pt x="1898976" y="319444"/>
                </a:lnTo>
                <a:lnTo>
                  <a:pt x="1903920" y="318301"/>
                </a:lnTo>
                <a:lnTo>
                  <a:pt x="1906206" y="328188"/>
                </a:lnTo>
                <a:lnTo>
                  <a:pt x="1903448" y="327524"/>
                </a:lnTo>
                <a:lnTo>
                  <a:pt x="1904306" y="331232"/>
                </a:lnTo>
                <a:lnTo>
                  <a:pt x="1899362" y="332375"/>
                </a:lnTo>
                <a:lnTo>
                  <a:pt x="1900791" y="338554"/>
                </a:lnTo>
                <a:lnTo>
                  <a:pt x="1902977" y="336747"/>
                </a:lnTo>
                <a:lnTo>
                  <a:pt x="1907164" y="343591"/>
                </a:lnTo>
                <a:lnTo>
                  <a:pt x="1900671" y="341141"/>
                </a:lnTo>
                <a:lnTo>
                  <a:pt x="1898870" y="347138"/>
                </a:lnTo>
                <a:cubicBezTo>
                  <a:pt x="1899656" y="350537"/>
                  <a:pt x="1901749" y="353959"/>
                  <a:pt x="1904507" y="354622"/>
                </a:cubicBezTo>
                <a:lnTo>
                  <a:pt x="1905836" y="349107"/>
                </a:lnTo>
                <a:lnTo>
                  <a:pt x="1911350" y="350436"/>
                </a:lnTo>
                <a:lnTo>
                  <a:pt x="1909635" y="343020"/>
                </a:lnTo>
                <a:cubicBezTo>
                  <a:pt x="1919909" y="353664"/>
                  <a:pt x="1917252" y="364695"/>
                  <a:pt x="1928468" y="356893"/>
                </a:cubicBezTo>
                <a:lnTo>
                  <a:pt x="1929612" y="361837"/>
                </a:lnTo>
                <a:lnTo>
                  <a:pt x="1934556" y="360694"/>
                </a:lnTo>
                <a:lnTo>
                  <a:pt x="1936842" y="370582"/>
                </a:lnTo>
                <a:lnTo>
                  <a:pt x="1948630" y="365251"/>
                </a:lnTo>
                <a:lnTo>
                  <a:pt x="1944644" y="381797"/>
                </a:lnTo>
                <a:cubicBezTo>
                  <a:pt x="1950159" y="383126"/>
                  <a:pt x="1949587" y="380654"/>
                  <a:pt x="1951302" y="388070"/>
                </a:cubicBezTo>
                <a:lnTo>
                  <a:pt x="1951305" y="388079"/>
                </a:lnTo>
                <a:lnTo>
                  <a:pt x="1949588" y="380653"/>
                </a:lnTo>
                <a:cubicBezTo>
                  <a:pt x="1966135" y="384639"/>
                  <a:pt x="1951303" y="388069"/>
                  <a:pt x="1967278" y="389583"/>
                </a:cubicBezTo>
                <a:lnTo>
                  <a:pt x="1965949" y="395099"/>
                </a:lnTo>
                <a:lnTo>
                  <a:pt x="1959862" y="391298"/>
                </a:lnTo>
                <a:lnTo>
                  <a:pt x="1955490" y="394913"/>
                </a:lnTo>
                <a:lnTo>
                  <a:pt x="1955487" y="394914"/>
                </a:lnTo>
                <a:lnTo>
                  <a:pt x="1955490" y="394914"/>
                </a:lnTo>
                <a:cubicBezTo>
                  <a:pt x="1961577" y="398715"/>
                  <a:pt x="1962720" y="403658"/>
                  <a:pt x="1968421" y="394528"/>
                </a:cubicBezTo>
                <a:lnTo>
                  <a:pt x="1974508" y="398328"/>
                </a:lnTo>
                <a:lnTo>
                  <a:pt x="1967091" y="400043"/>
                </a:lnTo>
                <a:lnTo>
                  <a:pt x="1968234" y="404987"/>
                </a:lnTo>
                <a:lnTo>
                  <a:pt x="1971279" y="406887"/>
                </a:lnTo>
                <a:lnTo>
                  <a:pt x="1980595" y="402128"/>
                </a:lnTo>
                <a:lnTo>
                  <a:pt x="1986867" y="395469"/>
                </a:lnTo>
                <a:lnTo>
                  <a:pt x="1990297" y="410301"/>
                </a:lnTo>
                <a:lnTo>
                  <a:pt x="1994669" y="406686"/>
                </a:lnTo>
                <a:cubicBezTo>
                  <a:pt x="1998099" y="421518"/>
                  <a:pt x="1990869" y="412773"/>
                  <a:pt x="2002471" y="417902"/>
                </a:cubicBezTo>
                <a:cubicBezTo>
                  <a:pt x="1999242" y="426461"/>
                  <a:pt x="2000571" y="420946"/>
                  <a:pt x="2003614" y="422846"/>
                </a:cubicBezTo>
                <a:cubicBezTo>
                  <a:pt x="2009701" y="426646"/>
                  <a:pt x="1999814" y="428933"/>
                  <a:pt x="2008558" y="421702"/>
                </a:cubicBezTo>
                <a:lnTo>
                  <a:pt x="2010273" y="429118"/>
                </a:lnTo>
                <a:lnTo>
                  <a:pt x="2015217" y="427975"/>
                </a:lnTo>
                <a:cubicBezTo>
                  <a:pt x="2011988" y="436534"/>
                  <a:pt x="2016360" y="432919"/>
                  <a:pt x="2008373" y="432162"/>
                </a:cubicBezTo>
                <a:lnTo>
                  <a:pt x="2003243" y="443764"/>
                </a:lnTo>
                <a:cubicBezTo>
                  <a:pt x="2007430" y="450608"/>
                  <a:pt x="2005715" y="443193"/>
                  <a:pt x="2004958" y="451180"/>
                </a:cubicBezTo>
                <a:cubicBezTo>
                  <a:pt x="2011806" y="455456"/>
                  <a:pt x="2011163" y="452675"/>
                  <a:pt x="2011620" y="456231"/>
                </a:cubicBezTo>
                <a:lnTo>
                  <a:pt x="2012760" y="462395"/>
                </a:lnTo>
                <a:lnTo>
                  <a:pt x="2022648" y="460109"/>
                </a:lnTo>
                <a:lnTo>
                  <a:pt x="2024935" y="469996"/>
                </a:lnTo>
                <a:lnTo>
                  <a:pt x="2019419" y="468668"/>
                </a:lnTo>
                <a:lnTo>
                  <a:pt x="2016920" y="470734"/>
                </a:lnTo>
                <a:lnTo>
                  <a:pt x="2017519" y="471712"/>
                </a:lnTo>
                <a:lnTo>
                  <a:pt x="2018662" y="476656"/>
                </a:lnTo>
                <a:lnTo>
                  <a:pt x="2023421" y="485971"/>
                </a:lnTo>
                <a:lnTo>
                  <a:pt x="2027793" y="482356"/>
                </a:lnTo>
                <a:lnTo>
                  <a:pt x="2031408" y="486728"/>
                </a:lnTo>
                <a:lnTo>
                  <a:pt x="2037681" y="480069"/>
                </a:lnTo>
                <a:lnTo>
                  <a:pt x="2039967" y="489957"/>
                </a:lnTo>
                <a:lnTo>
                  <a:pt x="2051755" y="484627"/>
                </a:lnTo>
                <a:cubicBezTo>
                  <a:pt x="2054613" y="496987"/>
                  <a:pt x="2054613" y="496987"/>
                  <a:pt x="2046626" y="496230"/>
                </a:cubicBezTo>
                <a:lnTo>
                  <a:pt x="2040354" y="502888"/>
                </a:lnTo>
                <a:cubicBezTo>
                  <a:pt x="2033123" y="494144"/>
                  <a:pt x="2034267" y="499088"/>
                  <a:pt x="2024564" y="490915"/>
                </a:cubicBezTo>
                <a:lnTo>
                  <a:pt x="2020192" y="494530"/>
                </a:lnTo>
                <a:lnTo>
                  <a:pt x="2018477" y="487115"/>
                </a:lnTo>
                <a:cubicBezTo>
                  <a:pt x="2010876" y="499289"/>
                  <a:pt x="2018477" y="487115"/>
                  <a:pt x="2016391" y="500618"/>
                </a:cubicBezTo>
                <a:lnTo>
                  <a:pt x="2023807" y="498903"/>
                </a:lnTo>
                <a:lnTo>
                  <a:pt x="2034838" y="501560"/>
                </a:lnTo>
                <a:lnTo>
                  <a:pt x="2035981" y="506503"/>
                </a:lnTo>
                <a:lnTo>
                  <a:pt x="2038268" y="516391"/>
                </a:lnTo>
                <a:lnTo>
                  <a:pt x="2042640" y="512776"/>
                </a:lnTo>
                <a:lnTo>
                  <a:pt x="2048727" y="516576"/>
                </a:lnTo>
                <a:lnTo>
                  <a:pt x="2050056" y="511061"/>
                </a:lnTo>
                <a:lnTo>
                  <a:pt x="2055571" y="512389"/>
                </a:lnTo>
                <a:lnTo>
                  <a:pt x="2054241" y="517905"/>
                </a:lnTo>
                <a:lnTo>
                  <a:pt x="2061658" y="516190"/>
                </a:lnTo>
                <a:lnTo>
                  <a:pt x="2054813" y="520377"/>
                </a:lnTo>
                <a:lnTo>
                  <a:pt x="2057671" y="532736"/>
                </a:lnTo>
                <a:lnTo>
                  <a:pt x="2058814" y="537680"/>
                </a:lnTo>
                <a:cubicBezTo>
                  <a:pt x="2060529" y="545096"/>
                  <a:pt x="2069089" y="548325"/>
                  <a:pt x="2074605" y="549653"/>
                </a:cubicBezTo>
                <a:lnTo>
                  <a:pt x="2072890" y="542237"/>
                </a:lnTo>
                <a:cubicBezTo>
                  <a:pt x="2078405" y="543566"/>
                  <a:pt x="2073462" y="544709"/>
                  <a:pt x="2082778" y="539951"/>
                </a:cubicBezTo>
                <a:lnTo>
                  <a:pt x="2086393" y="544323"/>
                </a:lnTo>
                <a:cubicBezTo>
                  <a:pt x="2085636" y="552310"/>
                  <a:pt x="2088864" y="543752"/>
                  <a:pt x="2085636" y="552310"/>
                </a:cubicBezTo>
                <a:cubicBezTo>
                  <a:pt x="2081264" y="555925"/>
                  <a:pt x="2083163" y="552882"/>
                  <a:pt x="2073848" y="557640"/>
                </a:cubicBezTo>
                <a:lnTo>
                  <a:pt x="2072705" y="552697"/>
                </a:lnTo>
                <a:lnTo>
                  <a:pt x="2062816" y="554984"/>
                </a:lnTo>
                <a:lnTo>
                  <a:pt x="2067004" y="561827"/>
                </a:lnTo>
                <a:lnTo>
                  <a:pt x="2059588" y="563542"/>
                </a:lnTo>
                <a:lnTo>
                  <a:pt x="2057873" y="556127"/>
                </a:lnTo>
                <a:lnTo>
                  <a:pt x="2047986" y="558413"/>
                </a:lnTo>
                <a:lnTo>
                  <a:pt x="2056545" y="561641"/>
                </a:lnTo>
                <a:lnTo>
                  <a:pt x="2055216" y="567157"/>
                </a:lnTo>
                <a:lnTo>
                  <a:pt x="2063775" y="570386"/>
                </a:lnTo>
                <a:lnTo>
                  <a:pt x="2070619" y="566199"/>
                </a:lnTo>
                <a:lnTo>
                  <a:pt x="2071005" y="579131"/>
                </a:lnTo>
                <a:lnTo>
                  <a:pt x="2079750" y="571900"/>
                </a:lnTo>
                <a:lnTo>
                  <a:pt x="2089451" y="580072"/>
                </a:lnTo>
                <a:cubicBezTo>
                  <a:pt x="2095724" y="573414"/>
                  <a:pt x="2091352" y="577029"/>
                  <a:pt x="2094396" y="578929"/>
                </a:cubicBezTo>
                <a:cubicBezTo>
                  <a:pt x="2100482" y="582730"/>
                  <a:pt x="2098196" y="572843"/>
                  <a:pt x="2095539" y="583873"/>
                </a:cubicBezTo>
                <a:lnTo>
                  <a:pt x="2105426" y="581586"/>
                </a:lnTo>
                <a:lnTo>
                  <a:pt x="2102769" y="592617"/>
                </a:lnTo>
                <a:lnTo>
                  <a:pt x="2108284" y="593946"/>
                </a:lnTo>
                <a:lnTo>
                  <a:pt x="2106956" y="599462"/>
                </a:lnTo>
                <a:lnTo>
                  <a:pt x="2113042" y="603262"/>
                </a:lnTo>
                <a:lnTo>
                  <a:pt x="2107914" y="614864"/>
                </a:lnTo>
                <a:lnTo>
                  <a:pt x="2122560" y="621894"/>
                </a:lnTo>
                <a:lnTo>
                  <a:pt x="2119330" y="630453"/>
                </a:lnTo>
                <a:cubicBezTo>
                  <a:pt x="2111343" y="629696"/>
                  <a:pt x="2108872" y="630267"/>
                  <a:pt x="2103928" y="631411"/>
                </a:cubicBezTo>
                <a:lnTo>
                  <a:pt x="2093469" y="631225"/>
                </a:lnTo>
                <a:cubicBezTo>
                  <a:pt x="2100699" y="639969"/>
                  <a:pt x="2098985" y="632554"/>
                  <a:pt x="2101843" y="644913"/>
                </a:cubicBezTo>
                <a:lnTo>
                  <a:pt x="2116674" y="641483"/>
                </a:lnTo>
                <a:lnTo>
                  <a:pt x="2117245" y="643955"/>
                </a:lnTo>
                <a:cubicBezTo>
                  <a:pt x="2123903" y="650228"/>
                  <a:pt x="2120289" y="645855"/>
                  <a:pt x="2118388" y="648899"/>
                </a:cubicBezTo>
                <a:cubicBezTo>
                  <a:pt x="2114588" y="654986"/>
                  <a:pt x="2124475" y="652700"/>
                  <a:pt x="2113445" y="650042"/>
                </a:cubicBezTo>
                <a:lnTo>
                  <a:pt x="2115731" y="659930"/>
                </a:lnTo>
                <a:lnTo>
                  <a:pt x="2120103" y="656315"/>
                </a:lnTo>
                <a:lnTo>
                  <a:pt x="2120675" y="658787"/>
                </a:lnTo>
                <a:cubicBezTo>
                  <a:pt x="2126947" y="652128"/>
                  <a:pt x="2119532" y="653843"/>
                  <a:pt x="2127518" y="654600"/>
                </a:cubicBezTo>
                <a:lnTo>
                  <a:pt x="2134364" y="650413"/>
                </a:lnTo>
                <a:lnTo>
                  <a:pt x="2130177" y="643569"/>
                </a:lnTo>
                <a:lnTo>
                  <a:pt x="2130934" y="635581"/>
                </a:lnTo>
                <a:lnTo>
                  <a:pt x="2137777" y="631394"/>
                </a:lnTo>
                <a:cubicBezTo>
                  <a:pt x="2146336" y="634623"/>
                  <a:pt x="2140821" y="633295"/>
                  <a:pt x="2147664" y="629108"/>
                </a:cubicBezTo>
                <a:lnTo>
                  <a:pt x="2136062" y="623979"/>
                </a:lnTo>
                <a:lnTo>
                  <a:pt x="2137391" y="618464"/>
                </a:lnTo>
                <a:lnTo>
                  <a:pt x="2132352" y="618495"/>
                </a:lnTo>
                <a:lnTo>
                  <a:pt x="2128832" y="615235"/>
                </a:lnTo>
                <a:lnTo>
                  <a:pt x="2128445" y="602304"/>
                </a:lnTo>
                <a:lnTo>
                  <a:pt x="2132818" y="598689"/>
                </a:lnTo>
                <a:lnTo>
                  <a:pt x="2129202" y="594317"/>
                </a:lnTo>
                <a:cubicBezTo>
                  <a:pt x="2137946" y="587086"/>
                  <a:pt x="2133003" y="588230"/>
                  <a:pt x="2142318" y="583471"/>
                </a:cubicBezTo>
                <a:lnTo>
                  <a:pt x="2138888" y="568639"/>
                </a:lnTo>
                <a:lnTo>
                  <a:pt x="2151248" y="565781"/>
                </a:lnTo>
                <a:cubicBezTo>
                  <a:pt x="2151248" y="565781"/>
                  <a:pt x="2145161" y="561981"/>
                  <a:pt x="2144590" y="559510"/>
                </a:cubicBezTo>
                <a:cubicBezTo>
                  <a:pt x="2142875" y="552094"/>
                  <a:pt x="2143446" y="554566"/>
                  <a:pt x="2150290" y="550379"/>
                </a:cubicBezTo>
                <a:cubicBezTo>
                  <a:pt x="2155620" y="562167"/>
                  <a:pt x="2155806" y="551707"/>
                  <a:pt x="2159236" y="566538"/>
                </a:cubicBezTo>
                <a:lnTo>
                  <a:pt x="2166651" y="564823"/>
                </a:lnTo>
                <a:lnTo>
                  <a:pt x="2164936" y="557408"/>
                </a:lnTo>
                <a:cubicBezTo>
                  <a:pt x="2162078" y="545049"/>
                  <a:pt x="2166836" y="554365"/>
                  <a:pt x="2160177" y="548092"/>
                </a:cubicBezTo>
                <a:lnTo>
                  <a:pt x="2171966" y="542762"/>
                </a:lnTo>
                <a:lnTo>
                  <a:pt x="2169123" y="564252"/>
                </a:lnTo>
                <a:cubicBezTo>
                  <a:pt x="2172167" y="566152"/>
                  <a:pt x="2172167" y="566152"/>
                  <a:pt x="2177111" y="565009"/>
                </a:cubicBezTo>
                <a:lnTo>
                  <a:pt x="2179583" y="564437"/>
                </a:lnTo>
                <a:lnTo>
                  <a:pt x="2184525" y="563294"/>
                </a:lnTo>
                <a:lnTo>
                  <a:pt x="2193085" y="566523"/>
                </a:lnTo>
                <a:lnTo>
                  <a:pt x="2195372" y="576411"/>
                </a:lnTo>
                <a:lnTo>
                  <a:pt x="2199744" y="572795"/>
                </a:lnTo>
                <a:lnTo>
                  <a:pt x="2202031" y="582683"/>
                </a:lnTo>
                <a:lnTo>
                  <a:pt x="2206403" y="579068"/>
                </a:lnTo>
                <a:cubicBezTo>
                  <a:pt x="2212490" y="582868"/>
                  <a:pt x="2209447" y="580968"/>
                  <a:pt x="2213633" y="587811"/>
                </a:cubicBezTo>
                <a:lnTo>
                  <a:pt x="2206789" y="591998"/>
                </a:lnTo>
                <a:cubicBezTo>
                  <a:pt x="2210976" y="598843"/>
                  <a:pt x="2209261" y="591427"/>
                  <a:pt x="2208504" y="599414"/>
                </a:cubicBezTo>
                <a:lnTo>
                  <a:pt x="2214020" y="600743"/>
                </a:lnTo>
                <a:cubicBezTo>
                  <a:pt x="2213263" y="608730"/>
                  <a:pt x="2211548" y="601315"/>
                  <a:pt x="2215735" y="608159"/>
                </a:cubicBezTo>
                <a:lnTo>
                  <a:pt x="2207561" y="617861"/>
                </a:lnTo>
                <a:cubicBezTo>
                  <a:pt x="2211749" y="624705"/>
                  <a:pt x="2211749" y="624705"/>
                  <a:pt x="2211562" y="635164"/>
                </a:cubicBezTo>
                <a:lnTo>
                  <a:pt x="2216507" y="634021"/>
                </a:lnTo>
                <a:cubicBezTo>
                  <a:pt x="2217079" y="636493"/>
                  <a:pt x="2217650" y="638965"/>
                  <a:pt x="2212706" y="640108"/>
                </a:cubicBezTo>
                <a:cubicBezTo>
                  <a:pt x="2205291" y="641823"/>
                  <a:pt x="2205291" y="641823"/>
                  <a:pt x="2199776" y="640494"/>
                </a:cubicBezTo>
                <a:lnTo>
                  <a:pt x="2196547" y="649052"/>
                </a:lnTo>
                <a:cubicBezTo>
                  <a:pt x="2188558" y="648296"/>
                  <a:pt x="2195975" y="646581"/>
                  <a:pt x="2189130" y="650768"/>
                </a:cubicBezTo>
                <a:lnTo>
                  <a:pt x="2186844" y="640881"/>
                </a:lnTo>
                <a:lnTo>
                  <a:pt x="2179243" y="653054"/>
                </a:lnTo>
                <a:lnTo>
                  <a:pt x="2176957" y="643167"/>
                </a:lnTo>
                <a:lnTo>
                  <a:pt x="2170684" y="649826"/>
                </a:lnTo>
                <a:lnTo>
                  <a:pt x="2168398" y="639938"/>
                </a:lnTo>
                <a:lnTo>
                  <a:pt x="2164025" y="643553"/>
                </a:lnTo>
                <a:cubicBezTo>
                  <a:pt x="2156038" y="642796"/>
                  <a:pt x="2163454" y="641081"/>
                  <a:pt x="2151094" y="643940"/>
                </a:cubicBezTo>
                <a:cubicBezTo>
                  <a:pt x="2151682" y="680261"/>
                  <a:pt x="2130748" y="646041"/>
                  <a:pt x="2137036" y="673231"/>
                </a:cubicBezTo>
                <a:lnTo>
                  <a:pt x="2134564" y="673803"/>
                </a:lnTo>
                <a:lnTo>
                  <a:pt x="2132278" y="663915"/>
                </a:lnTo>
                <a:lnTo>
                  <a:pt x="2129048" y="672475"/>
                </a:lnTo>
                <a:lnTo>
                  <a:pt x="2123533" y="671146"/>
                </a:lnTo>
                <a:lnTo>
                  <a:pt x="2117261" y="677804"/>
                </a:lnTo>
                <a:lnTo>
                  <a:pt x="2120876" y="682177"/>
                </a:lnTo>
                <a:lnTo>
                  <a:pt x="2115933" y="683320"/>
                </a:lnTo>
                <a:lnTo>
                  <a:pt x="2117648" y="690736"/>
                </a:lnTo>
                <a:lnTo>
                  <a:pt x="2120876" y="682177"/>
                </a:lnTo>
                <a:lnTo>
                  <a:pt x="2134378" y="684263"/>
                </a:lnTo>
                <a:lnTo>
                  <a:pt x="2138751" y="680647"/>
                </a:lnTo>
                <a:lnTo>
                  <a:pt x="2140466" y="688063"/>
                </a:lnTo>
                <a:lnTo>
                  <a:pt x="2133050" y="689778"/>
                </a:lnTo>
                <a:lnTo>
                  <a:pt x="2126778" y="696436"/>
                </a:lnTo>
                <a:lnTo>
                  <a:pt x="2133436" y="702709"/>
                </a:lnTo>
                <a:lnTo>
                  <a:pt x="2125836" y="714883"/>
                </a:lnTo>
                <a:lnTo>
                  <a:pt x="2131737" y="729142"/>
                </a:lnTo>
                <a:cubicBezTo>
                  <a:pt x="2115763" y="727628"/>
                  <a:pt x="2139725" y="729899"/>
                  <a:pt x="2122606" y="723441"/>
                </a:cubicBezTo>
                <a:cubicBezTo>
                  <a:pt x="2122422" y="733901"/>
                  <a:pt x="2120707" y="726485"/>
                  <a:pt x="2124893" y="733329"/>
                </a:cubicBezTo>
                <a:lnTo>
                  <a:pt x="2113106" y="738659"/>
                </a:lnTo>
                <a:lnTo>
                  <a:pt x="2116721" y="743031"/>
                </a:lnTo>
                <a:cubicBezTo>
                  <a:pt x="2114535" y="744839"/>
                  <a:pt x="2113442" y="745743"/>
                  <a:pt x="2113656" y="746670"/>
                </a:cubicBezTo>
                <a:lnTo>
                  <a:pt x="2117764" y="749917"/>
                </a:lnTo>
                <a:lnTo>
                  <a:pt x="2122808" y="746831"/>
                </a:lnTo>
                <a:lnTo>
                  <a:pt x="2128323" y="748160"/>
                </a:lnTo>
                <a:lnTo>
                  <a:pt x="2126037" y="738272"/>
                </a:lnTo>
                <a:lnTo>
                  <a:pt x="2133453" y="736557"/>
                </a:lnTo>
                <a:lnTo>
                  <a:pt x="2130224" y="745116"/>
                </a:lnTo>
                <a:lnTo>
                  <a:pt x="2133839" y="749488"/>
                </a:lnTo>
                <a:lnTo>
                  <a:pt x="2131939" y="752532"/>
                </a:lnTo>
                <a:lnTo>
                  <a:pt x="2126423" y="751203"/>
                </a:lnTo>
                <a:lnTo>
                  <a:pt x="2119436" y="754773"/>
                </a:lnTo>
                <a:lnTo>
                  <a:pt x="2124152" y="775166"/>
                </a:lnTo>
                <a:lnTo>
                  <a:pt x="2130996" y="770979"/>
                </a:lnTo>
                <a:lnTo>
                  <a:pt x="2134039" y="772880"/>
                </a:lnTo>
                <a:lnTo>
                  <a:pt x="2134426" y="785810"/>
                </a:lnTo>
                <a:cubicBezTo>
                  <a:pt x="2129482" y="786953"/>
                  <a:pt x="2122823" y="780681"/>
                  <a:pt x="2120351" y="781252"/>
                </a:cubicBezTo>
                <a:cubicBezTo>
                  <a:pt x="2112936" y="782967"/>
                  <a:pt x="2115978" y="784868"/>
                  <a:pt x="2114651" y="790383"/>
                </a:cubicBezTo>
                <a:lnTo>
                  <a:pt x="2121495" y="786196"/>
                </a:lnTo>
                <a:cubicBezTo>
                  <a:pt x="2121309" y="796656"/>
                  <a:pt x="2120166" y="791712"/>
                  <a:pt x="2124353" y="798556"/>
                </a:cubicBezTo>
                <a:lnTo>
                  <a:pt x="2116938" y="800271"/>
                </a:lnTo>
                <a:cubicBezTo>
                  <a:pt x="2116752" y="810730"/>
                  <a:pt x="2118653" y="807687"/>
                  <a:pt x="2109908" y="814916"/>
                </a:cubicBezTo>
                <a:lnTo>
                  <a:pt x="2114852" y="813773"/>
                </a:lnTo>
                <a:lnTo>
                  <a:pt x="2118282" y="828605"/>
                </a:lnTo>
                <a:lnTo>
                  <a:pt x="2127597" y="823846"/>
                </a:lnTo>
                <a:lnTo>
                  <a:pt x="2126454" y="818902"/>
                </a:lnTo>
                <a:lnTo>
                  <a:pt x="2131970" y="820231"/>
                </a:lnTo>
                <a:lnTo>
                  <a:pt x="2132356" y="833163"/>
                </a:lnTo>
                <a:lnTo>
                  <a:pt x="2126840" y="831834"/>
                </a:lnTo>
                <a:lnTo>
                  <a:pt x="2120569" y="838493"/>
                </a:lnTo>
                <a:lnTo>
                  <a:pt x="2108394" y="830891"/>
                </a:lnTo>
                <a:lnTo>
                  <a:pt x="2104022" y="834507"/>
                </a:lnTo>
                <a:lnTo>
                  <a:pt x="2115625" y="839636"/>
                </a:lnTo>
                <a:lnTo>
                  <a:pt x="2116196" y="842107"/>
                </a:lnTo>
                <a:lnTo>
                  <a:pt x="2120955" y="851423"/>
                </a:lnTo>
                <a:lnTo>
                  <a:pt x="2125326" y="847808"/>
                </a:lnTo>
                <a:lnTo>
                  <a:pt x="2127613" y="857696"/>
                </a:lnTo>
                <a:lnTo>
                  <a:pt x="2122098" y="856367"/>
                </a:lnTo>
                <a:lnTo>
                  <a:pt x="2121341" y="864355"/>
                </a:lnTo>
                <a:lnTo>
                  <a:pt x="2117154" y="857510"/>
                </a:lnTo>
                <a:lnTo>
                  <a:pt x="2112781" y="861126"/>
                </a:lnTo>
                <a:lnTo>
                  <a:pt x="2101179" y="855996"/>
                </a:lnTo>
                <a:lnTo>
                  <a:pt x="2105621" y="865820"/>
                </a:lnTo>
                <a:lnTo>
                  <a:pt x="2100238" y="874443"/>
                </a:lnTo>
                <a:lnTo>
                  <a:pt x="2107653" y="872728"/>
                </a:lnTo>
                <a:lnTo>
                  <a:pt x="2106509" y="867785"/>
                </a:lnTo>
                <a:cubicBezTo>
                  <a:pt x="2115639" y="873485"/>
                  <a:pt x="2111453" y="866641"/>
                  <a:pt x="2114311" y="879000"/>
                </a:cubicBezTo>
                <a:cubicBezTo>
                  <a:pt x="2116783" y="878429"/>
                  <a:pt x="2122299" y="879757"/>
                  <a:pt x="2123442" y="884701"/>
                </a:cubicBezTo>
                <a:cubicBezTo>
                  <a:pt x="2124586" y="889645"/>
                  <a:pt x="2122114" y="890217"/>
                  <a:pt x="2120784" y="895732"/>
                </a:cubicBezTo>
                <a:lnTo>
                  <a:pt x="2118110" y="896571"/>
                </a:lnTo>
                <a:lnTo>
                  <a:pt x="1262772" y="896571"/>
                </a:lnTo>
                <a:lnTo>
                  <a:pt x="1263520" y="893466"/>
                </a:lnTo>
                <a:lnTo>
                  <a:pt x="1255533" y="892710"/>
                </a:lnTo>
                <a:lnTo>
                  <a:pt x="1252675" y="880350"/>
                </a:lnTo>
                <a:lnTo>
                  <a:pt x="1250530" y="885814"/>
                </a:lnTo>
                <a:lnTo>
                  <a:pt x="1250083" y="884978"/>
                </a:lnTo>
                <a:cubicBezTo>
                  <a:pt x="1249170" y="884904"/>
                  <a:pt x="1247352" y="885487"/>
                  <a:pt x="1243930" y="887581"/>
                </a:cubicBezTo>
                <a:lnTo>
                  <a:pt x="1248117" y="894425"/>
                </a:lnTo>
                <a:lnTo>
                  <a:pt x="1238836" y="896571"/>
                </a:lnTo>
                <a:lnTo>
                  <a:pt x="1231329" y="896571"/>
                </a:lnTo>
                <a:lnTo>
                  <a:pt x="1229671" y="893483"/>
                </a:lnTo>
                <a:lnTo>
                  <a:pt x="1222255" y="895198"/>
                </a:lnTo>
                <a:lnTo>
                  <a:pt x="1223584" y="889682"/>
                </a:lnTo>
                <a:cubicBezTo>
                  <a:pt x="1221112" y="890254"/>
                  <a:pt x="1218640" y="890825"/>
                  <a:pt x="1217496" y="885881"/>
                </a:cubicBezTo>
                <a:cubicBezTo>
                  <a:pt x="1215781" y="878466"/>
                  <a:pt x="1218253" y="877894"/>
                  <a:pt x="1222054" y="871807"/>
                </a:cubicBezTo>
                <a:lnTo>
                  <a:pt x="1231756" y="879980"/>
                </a:lnTo>
                <a:lnTo>
                  <a:pt x="1236129" y="876364"/>
                </a:lnTo>
                <a:lnTo>
                  <a:pt x="1236700" y="878836"/>
                </a:lnTo>
                <a:lnTo>
                  <a:pt x="1244115" y="877121"/>
                </a:lnTo>
                <a:lnTo>
                  <a:pt x="1242972" y="872178"/>
                </a:lnTo>
                <a:lnTo>
                  <a:pt x="1235557" y="873892"/>
                </a:lnTo>
                <a:lnTo>
                  <a:pt x="1234985" y="871420"/>
                </a:lnTo>
                <a:cubicBezTo>
                  <a:pt x="1244301" y="866662"/>
                  <a:pt x="1239929" y="870277"/>
                  <a:pt x="1246201" y="863619"/>
                </a:cubicBezTo>
                <a:lnTo>
                  <a:pt x="1246773" y="866090"/>
                </a:lnTo>
                <a:lnTo>
                  <a:pt x="1250573" y="860004"/>
                </a:lnTo>
                <a:lnTo>
                  <a:pt x="1245058" y="858675"/>
                </a:lnTo>
                <a:lnTo>
                  <a:pt x="1246201" y="863619"/>
                </a:lnTo>
                <a:lnTo>
                  <a:pt x="1243158" y="861719"/>
                </a:lnTo>
                <a:lnTo>
                  <a:pt x="1240114" y="859819"/>
                </a:lnTo>
                <a:lnTo>
                  <a:pt x="1240871" y="851831"/>
                </a:lnTo>
                <a:lnTo>
                  <a:pt x="1224140" y="858304"/>
                </a:lnTo>
                <a:cubicBezTo>
                  <a:pt x="1227369" y="849745"/>
                  <a:pt x="1225468" y="852789"/>
                  <a:pt x="1226226" y="844801"/>
                </a:cubicBezTo>
                <a:lnTo>
                  <a:pt x="1218810" y="846516"/>
                </a:lnTo>
                <a:lnTo>
                  <a:pt x="1227739" y="828827"/>
                </a:lnTo>
                <a:lnTo>
                  <a:pt x="1237627" y="826541"/>
                </a:lnTo>
                <a:lnTo>
                  <a:pt x="1232296" y="814753"/>
                </a:lnTo>
                <a:cubicBezTo>
                  <a:pt x="1240284" y="815510"/>
                  <a:pt x="1232868" y="817225"/>
                  <a:pt x="1239712" y="813038"/>
                </a:cubicBezTo>
                <a:lnTo>
                  <a:pt x="1231339" y="799350"/>
                </a:lnTo>
                <a:lnTo>
                  <a:pt x="1232667" y="793835"/>
                </a:lnTo>
                <a:lnTo>
                  <a:pt x="1226008" y="787562"/>
                </a:lnTo>
                <a:lnTo>
                  <a:pt x="1227909" y="784518"/>
                </a:lnTo>
                <a:lnTo>
                  <a:pt x="1235896" y="785275"/>
                </a:lnTo>
                <a:cubicBezTo>
                  <a:pt x="1237611" y="792691"/>
                  <a:pt x="1236468" y="787747"/>
                  <a:pt x="1242555" y="791548"/>
                </a:cubicBezTo>
                <a:lnTo>
                  <a:pt x="1240268" y="781660"/>
                </a:lnTo>
                <a:lnTo>
                  <a:pt x="1247683" y="779945"/>
                </a:lnTo>
                <a:lnTo>
                  <a:pt x="1242925" y="770630"/>
                </a:lnTo>
                <a:lnTo>
                  <a:pt x="1246726" y="764543"/>
                </a:lnTo>
                <a:lnTo>
                  <a:pt x="1243110" y="760171"/>
                </a:lnTo>
                <a:lnTo>
                  <a:pt x="1235510" y="772345"/>
                </a:lnTo>
                <a:lnTo>
                  <a:pt x="1230180" y="760557"/>
                </a:lnTo>
                <a:cubicBezTo>
                  <a:pt x="1242539" y="757699"/>
                  <a:pt x="1239495" y="755798"/>
                  <a:pt x="1248811" y="751040"/>
                </a:cubicBezTo>
                <a:lnTo>
                  <a:pt x="1245382" y="736209"/>
                </a:lnTo>
                <a:lnTo>
                  <a:pt x="1233980" y="754469"/>
                </a:lnTo>
                <a:cubicBezTo>
                  <a:pt x="1225993" y="753712"/>
                  <a:pt x="1233409" y="751997"/>
                  <a:pt x="1226564" y="756184"/>
                </a:cubicBezTo>
                <a:lnTo>
                  <a:pt x="1224850" y="748769"/>
                </a:lnTo>
                <a:cubicBezTo>
                  <a:pt x="1222563" y="738882"/>
                  <a:pt x="1224850" y="748769"/>
                  <a:pt x="1220663" y="741925"/>
                </a:cubicBezTo>
                <a:lnTo>
                  <a:pt x="1225035" y="738310"/>
                </a:lnTo>
                <a:lnTo>
                  <a:pt x="1220276" y="728994"/>
                </a:lnTo>
                <a:cubicBezTo>
                  <a:pt x="1230736" y="729179"/>
                  <a:pt x="1227692" y="727279"/>
                  <a:pt x="1230551" y="739639"/>
                </a:cubicBezTo>
                <a:cubicBezTo>
                  <a:pt x="1241766" y="731837"/>
                  <a:pt x="1237209" y="745911"/>
                  <a:pt x="1241766" y="731837"/>
                </a:cubicBezTo>
                <a:lnTo>
                  <a:pt x="1231879" y="734123"/>
                </a:lnTo>
                <a:lnTo>
                  <a:pt x="1231492" y="721192"/>
                </a:lnTo>
                <a:cubicBezTo>
                  <a:pt x="1230920" y="718720"/>
                  <a:pt x="1235478" y="704646"/>
                  <a:pt x="1235478" y="704646"/>
                </a:cubicBezTo>
                <a:cubicBezTo>
                  <a:pt x="1234907" y="702174"/>
                  <a:pt x="1225204" y="694001"/>
                  <a:pt x="1224632" y="691529"/>
                </a:cubicBezTo>
                <a:lnTo>
                  <a:pt x="1233949" y="686771"/>
                </a:lnTo>
                <a:lnTo>
                  <a:pt x="1238321" y="683156"/>
                </a:lnTo>
                <a:lnTo>
                  <a:pt x="1242693" y="679541"/>
                </a:lnTo>
                <a:lnTo>
                  <a:pt x="1236034" y="673268"/>
                </a:lnTo>
                <a:cubicBezTo>
                  <a:pt x="1224818" y="681070"/>
                  <a:pt x="1235463" y="670796"/>
                  <a:pt x="1224246" y="678599"/>
                </a:cubicBezTo>
                <a:lnTo>
                  <a:pt x="1223860" y="665667"/>
                </a:lnTo>
                <a:cubicBezTo>
                  <a:pt x="1231848" y="666424"/>
                  <a:pt x="1226904" y="667567"/>
                  <a:pt x="1233748" y="663380"/>
                </a:cubicBezTo>
                <a:lnTo>
                  <a:pt x="1234320" y="665852"/>
                </a:lnTo>
                <a:lnTo>
                  <a:pt x="1237549" y="657294"/>
                </a:lnTo>
                <a:lnTo>
                  <a:pt x="1232605" y="658437"/>
                </a:lnTo>
                <a:lnTo>
                  <a:pt x="1233748" y="663380"/>
                </a:lnTo>
                <a:lnTo>
                  <a:pt x="1224617" y="657680"/>
                </a:lnTo>
                <a:lnTo>
                  <a:pt x="1225374" y="649693"/>
                </a:lnTo>
                <a:lnTo>
                  <a:pt x="1217958" y="651408"/>
                </a:lnTo>
                <a:cubicBezTo>
                  <a:pt x="1223088" y="639805"/>
                  <a:pt x="1215486" y="651980"/>
                  <a:pt x="1226703" y="644177"/>
                </a:cubicBezTo>
                <a:lnTo>
                  <a:pt x="1228031" y="638662"/>
                </a:lnTo>
                <a:cubicBezTo>
                  <a:pt x="1234876" y="634475"/>
                  <a:pt x="1222516" y="637333"/>
                  <a:pt x="1232975" y="637518"/>
                </a:cubicBezTo>
                <a:lnTo>
                  <a:pt x="1241147" y="627816"/>
                </a:lnTo>
                <a:cubicBezTo>
                  <a:pt x="1247806" y="634089"/>
                  <a:pt x="1244763" y="632188"/>
                  <a:pt x="1248950" y="639033"/>
                </a:cubicBezTo>
                <a:cubicBezTo>
                  <a:pt x="1258266" y="634274"/>
                  <a:pt x="1256365" y="637318"/>
                  <a:pt x="1252936" y="622487"/>
                </a:cubicBezTo>
                <a:lnTo>
                  <a:pt x="1249892" y="620586"/>
                </a:lnTo>
                <a:lnTo>
                  <a:pt x="1233918" y="619072"/>
                </a:lnTo>
                <a:lnTo>
                  <a:pt x="1235817" y="616029"/>
                </a:lnTo>
                <a:cubicBezTo>
                  <a:pt x="1229159" y="609756"/>
                  <a:pt x="1232775" y="614128"/>
                  <a:pt x="1234674" y="611085"/>
                </a:cubicBezTo>
                <a:cubicBezTo>
                  <a:pt x="1236860" y="609277"/>
                  <a:pt x="1238060" y="608837"/>
                  <a:pt x="1238702" y="608974"/>
                </a:cubicBezTo>
                <a:lnTo>
                  <a:pt x="1239324" y="610209"/>
                </a:lnTo>
                <a:lnTo>
                  <a:pt x="1239273" y="610388"/>
                </a:lnTo>
                <a:cubicBezTo>
                  <a:pt x="1239154" y="611107"/>
                  <a:pt x="1239333" y="610822"/>
                  <a:pt x="1239380" y="610322"/>
                </a:cubicBezTo>
                <a:lnTo>
                  <a:pt x="1239324" y="610209"/>
                </a:lnTo>
                <a:lnTo>
                  <a:pt x="1240947" y="604426"/>
                </a:lnTo>
                <a:lnTo>
                  <a:pt x="1233531" y="606141"/>
                </a:lnTo>
                <a:lnTo>
                  <a:pt x="1231816" y="598726"/>
                </a:lnTo>
                <a:cubicBezTo>
                  <a:pt x="1239803" y="599482"/>
                  <a:pt x="1232387" y="601197"/>
                  <a:pt x="1239232" y="597011"/>
                </a:cubicBezTo>
                <a:cubicBezTo>
                  <a:pt x="1225915" y="584466"/>
                  <a:pt x="1238475" y="604998"/>
                  <a:pt x="1230101" y="591310"/>
                </a:cubicBezTo>
                <a:lnTo>
                  <a:pt x="1236945" y="587123"/>
                </a:lnTo>
                <a:lnTo>
                  <a:pt x="1233330" y="582751"/>
                </a:lnTo>
                <a:lnTo>
                  <a:pt x="1237702" y="579136"/>
                </a:lnTo>
                <a:lnTo>
                  <a:pt x="1234087" y="574764"/>
                </a:lnTo>
                <a:lnTo>
                  <a:pt x="1239788" y="565634"/>
                </a:lnTo>
                <a:lnTo>
                  <a:pt x="1238645" y="560690"/>
                </a:lnTo>
                <a:lnTo>
                  <a:pt x="1236930" y="553274"/>
                </a:lnTo>
                <a:cubicBezTo>
                  <a:pt x="1247961" y="555931"/>
                  <a:pt x="1244345" y="551559"/>
                  <a:pt x="1254804" y="551744"/>
                </a:cubicBezTo>
                <a:lnTo>
                  <a:pt x="1259933" y="540142"/>
                </a:lnTo>
                <a:lnTo>
                  <a:pt x="1247002" y="540528"/>
                </a:lnTo>
                <a:cubicBezTo>
                  <a:pt x="1244144" y="528169"/>
                  <a:pt x="1243388" y="536156"/>
                  <a:pt x="1248516" y="524554"/>
                </a:cubicBezTo>
                <a:lnTo>
                  <a:pt x="1263162" y="531583"/>
                </a:lnTo>
                <a:cubicBezTo>
                  <a:pt x="1261262" y="534626"/>
                  <a:pt x="1259933" y="540142"/>
                  <a:pt x="1267349" y="538427"/>
                </a:cubicBezTo>
                <a:cubicBezTo>
                  <a:pt x="1277236" y="536140"/>
                  <a:pt x="1271150" y="532339"/>
                  <a:pt x="1271907" y="524353"/>
                </a:cubicBezTo>
                <a:lnTo>
                  <a:pt x="1267148" y="515037"/>
                </a:lnTo>
                <a:lnTo>
                  <a:pt x="1272092" y="513893"/>
                </a:lnTo>
                <a:lnTo>
                  <a:pt x="1270948" y="508949"/>
                </a:lnTo>
                <a:cubicBezTo>
                  <a:pt x="1279507" y="512178"/>
                  <a:pt x="1273992" y="510850"/>
                  <a:pt x="1275892" y="507806"/>
                </a:cubicBezTo>
                <a:cubicBezTo>
                  <a:pt x="1279693" y="501719"/>
                  <a:pt x="1281979" y="511607"/>
                  <a:pt x="1274749" y="502862"/>
                </a:cubicBezTo>
                <a:lnTo>
                  <a:pt x="1279693" y="501719"/>
                </a:lnTo>
                <a:lnTo>
                  <a:pt x="1278550" y="496776"/>
                </a:lnTo>
                <a:cubicBezTo>
                  <a:pt x="1292052" y="498861"/>
                  <a:pt x="1282922" y="493161"/>
                  <a:pt x="1287680" y="502476"/>
                </a:cubicBezTo>
                <a:lnTo>
                  <a:pt x="1299468" y="497146"/>
                </a:lnTo>
                <a:lnTo>
                  <a:pt x="1298139" y="502661"/>
                </a:lnTo>
                <a:lnTo>
                  <a:pt x="1306698" y="505890"/>
                </a:lnTo>
                <a:lnTo>
                  <a:pt x="1306698" y="505884"/>
                </a:lnTo>
                <a:lnTo>
                  <a:pt x="1306313" y="492959"/>
                </a:lnTo>
                <a:lnTo>
                  <a:pt x="1311256" y="491815"/>
                </a:lnTo>
                <a:lnTo>
                  <a:pt x="1314114" y="504175"/>
                </a:lnTo>
                <a:lnTo>
                  <a:pt x="1307316" y="505748"/>
                </a:lnTo>
                <a:lnTo>
                  <a:pt x="1307270" y="508362"/>
                </a:lnTo>
                <a:cubicBezTo>
                  <a:pt x="1325917" y="532695"/>
                  <a:pt x="1308985" y="515778"/>
                  <a:pt x="1330475" y="518620"/>
                </a:cubicBezTo>
                <a:lnTo>
                  <a:pt x="1338647" y="508919"/>
                </a:lnTo>
                <a:lnTo>
                  <a:pt x="1331988" y="502646"/>
                </a:lnTo>
                <a:lnTo>
                  <a:pt x="1334275" y="512534"/>
                </a:lnTo>
                <a:lnTo>
                  <a:pt x="1327617" y="506261"/>
                </a:lnTo>
                <a:lnTo>
                  <a:pt x="1328945" y="500746"/>
                </a:lnTo>
                <a:lnTo>
                  <a:pt x="1327801" y="495802"/>
                </a:lnTo>
                <a:lnTo>
                  <a:pt x="1334074" y="489143"/>
                </a:lnTo>
                <a:lnTo>
                  <a:pt x="1339589" y="490472"/>
                </a:lnTo>
                <a:lnTo>
                  <a:pt x="1336360" y="499031"/>
                </a:lnTo>
                <a:lnTo>
                  <a:pt x="1343019" y="505303"/>
                </a:lnTo>
                <a:cubicBezTo>
                  <a:pt x="1354236" y="497501"/>
                  <a:pt x="1343591" y="507775"/>
                  <a:pt x="1354807" y="499973"/>
                </a:cubicBezTo>
                <a:lnTo>
                  <a:pt x="1348148" y="493700"/>
                </a:lnTo>
                <a:lnTo>
                  <a:pt x="1352521" y="490085"/>
                </a:lnTo>
                <a:lnTo>
                  <a:pt x="1343390" y="484384"/>
                </a:lnTo>
                <a:lnTo>
                  <a:pt x="1353278" y="482098"/>
                </a:lnTo>
                <a:lnTo>
                  <a:pt x="1344147" y="476398"/>
                </a:lnTo>
                <a:cubicBezTo>
                  <a:pt x="1350420" y="469739"/>
                  <a:pt x="1343004" y="471454"/>
                  <a:pt x="1350991" y="472211"/>
                </a:cubicBezTo>
                <a:lnTo>
                  <a:pt x="1355363" y="468596"/>
                </a:lnTo>
                <a:lnTo>
                  <a:pt x="1356120" y="460608"/>
                </a:lnTo>
                <a:lnTo>
                  <a:pt x="1356691" y="463080"/>
                </a:lnTo>
                <a:lnTo>
                  <a:pt x="1364107" y="461365"/>
                </a:lnTo>
                <a:lnTo>
                  <a:pt x="1362392" y="453949"/>
                </a:lnTo>
                <a:lnTo>
                  <a:pt x="1356120" y="460608"/>
                </a:lnTo>
                <a:lnTo>
                  <a:pt x="1342988" y="437604"/>
                </a:lnTo>
                <a:cubicBezTo>
                  <a:pt x="1355919" y="437218"/>
                  <a:pt x="1355919" y="437218"/>
                  <a:pt x="1358206" y="447106"/>
                </a:cubicBezTo>
                <a:lnTo>
                  <a:pt x="1363149" y="445963"/>
                </a:lnTo>
                <a:lnTo>
                  <a:pt x="1362006" y="441019"/>
                </a:lnTo>
                <a:cubicBezTo>
                  <a:pt x="1370565" y="444248"/>
                  <a:pt x="1365050" y="442919"/>
                  <a:pt x="1366950" y="439875"/>
                </a:cubicBezTo>
                <a:cubicBezTo>
                  <a:pt x="1370179" y="431316"/>
                  <a:pt x="1371507" y="425801"/>
                  <a:pt x="1356676" y="429231"/>
                </a:cubicBezTo>
                <a:cubicBezTo>
                  <a:pt x="1363706" y="414585"/>
                  <a:pt x="1367707" y="431888"/>
                  <a:pt x="1365606" y="411541"/>
                </a:cubicBezTo>
                <a:lnTo>
                  <a:pt x="1373021" y="409827"/>
                </a:lnTo>
                <a:cubicBezTo>
                  <a:pt x="1382909" y="407540"/>
                  <a:pt x="1380437" y="408112"/>
                  <a:pt x="1384052" y="412484"/>
                </a:cubicBezTo>
                <a:lnTo>
                  <a:pt x="1388424" y="408869"/>
                </a:lnTo>
                <a:lnTo>
                  <a:pt x="1389568" y="413813"/>
                </a:lnTo>
                <a:lnTo>
                  <a:pt x="1397555" y="414569"/>
                </a:lnTo>
                <a:lnTo>
                  <a:pt x="1399455" y="411526"/>
                </a:lnTo>
                <a:cubicBezTo>
                  <a:pt x="1392797" y="405253"/>
                  <a:pt x="1398311" y="406582"/>
                  <a:pt x="1391468" y="410769"/>
                </a:cubicBezTo>
                <a:lnTo>
                  <a:pt x="1388424" y="408869"/>
                </a:lnTo>
                <a:cubicBezTo>
                  <a:pt x="1382337" y="405068"/>
                  <a:pt x="1378722" y="400696"/>
                  <a:pt x="1372635" y="396895"/>
                </a:cubicBezTo>
                <a:lnTo>
                  <a:pt x="1372820" y="386437"/>
                </a:lnTo>
                <a:cubicBezTo>
                  <a:pt x="1361604" y="394238"/>
                  <a:pt x="1372820" y="386437"/>
                  <a:pt x="1361033" y="391766"/>
                </a:cubicBezTo>
                <a:cubicBezTo>
                  <a:pt x="1360461" y="389295"/>
                  <a:pt x="1362932" y="388723"/>
                  <a:pt x="1357989" y="389866"/>
                </a:cubicBezTo>
                <a:cubicBezTo>
                  <a:pt x="1348101" y="392153"/>
                  <a:pt x="1357989" y="389866"/>
                  <a:pt x="1358561" y="392337"/>
                </a:cubicBezTo>
                <a:cubicBezTo>
                  <a:pt x="1350573" y="391581"/>
                  <a:pt x="1348101" y="392153"/>
                  <a:pt x="1343729" y="395767"/>
                </a:cubicBezTo>
                <a:cubicBezTo>
                  <a:pt x="1340871" y="383408"/>
                  <a:pt x="1340114" y="391396"/>
                  <a:pt x="1345243" y="379793"/>
                </a:cubicBezTo>
                <a:cubicBezTo>
                  <a:pt x="1353231" y="380550"/>
                  <a:pt x="1345815" y="382265"/>
                  <a:pt x="1352659" y="378078"/>
                </a:cubicBezTo>
                <a:lnTo>
                  <a:pt x="1357019" y="381098"/>
                </a:lnTo>
                <a:lnTo>
                  <a:pt x="1359890" y="386823"/>
                </a:lnTo>
                <a:lnTo>
                  <a:pt x="1364261" y="383208"/>
                </a:lnTo>
                <a:lnTo>
                  <a:pt x="1372248" y="383965"/>
                </a:lnTo>
                <a:lnTo>
                  <a:pt x="1377378" y="372362"/>
                </a:lnTo>
                <a:lnTo>
                  <a:pt x="1371862" y="371033"/>
                </a:lnTo>
                <a:lnTo>
                  <a:pt x="1378706" y="366846"/>
                </a:lnTo>
                <a:lnTo>
                  <a:pt x="1389737" y="369504"/>
                </a:lnTo>
                <a:lnTo>
                  <a:pt x="1390494" y="361516"/>
                </a:lnTo>
                <a:lnTo>
                  <a:pt x="1410269" y="356943"/>
                </a:lnTo>
                <a:lnTo>
                  <a:pt x="1415600" y="368731"/>
                </a:lnTo>
                <a:cubicBezTo>
                  <a:pt x="1423772" y="359029"/>
                  <a:pt x="1416171" y="371203"/>
                  <a:pt x="1418256" y="357700"/>
                </a:cubicBezTo>
                <a:lnTo>
                  <a:pt x="1430616" y="354842"/>
                </a:lnTo>
                <a:lnTo>
                  <a:pt x="1434231" y="359214"/>
                </a:lnTo>
                <a:cubicBezTo>
                  <a:pt x="1440503" y="352555"/>
                  <a:pt x="1440503" y="352555"/>
                  <a:pt x="1443362" y="364915"/>
                </a:cubicBezTo>
                <a:cubicBezTo>
                  <a:pt x="1450205" y="360728"/>
                  <a:pt x="1442790" y="362443"/>
                  <a:pt x="1450777" y="363200"/>
                </a:cubicBezTo>
                <a:lnTo>
                  <a:pt x="1458949" y="353498"/>
                </a:lnTo>
                <a:lnTo>
                  <a:pt x="1460092" y="358442"/>
                </a:lnTo>
                <a:lnTo>
                  <a:pt x="1470552" y="358627"/>
                </a:lnTo>
                <a:lnTo>
                  <a:pt x="1469594" y="343224"/>
                </a:lnTo>
                <a:cubicBezTo>
                  <a:pt x="1476438" y="339037"/>
                  <a:pt x="1476438" y="339037"/>
                  <a:pt x="1481382" y="337894"/>
                </a:cubicBezTo>
                <a:cubicBezTo>
                  <a:pt x="1483854" y="337322"/>
                  <a:pt x="1484425" y="339794"/>
                  <a:pt x="1487469" y="341694"/>
                </a:cubicBezTo>
                <a:cubicBezTo>
                  <a:pt x="1494312" y="337507"/>
                  <a:pt x="1486897" y="339222"/>
                  <a:pt x="1494884" y="339979"/>
                </a:cubicBezTo>
                <a:lnTo>
                  <a:pt x="1501157" y="333320"/>
                </a:lnTo>
                <a:cubicBezTo>
                  <a:pt x="1496971" y="326477"/>
                  <a:pt x="1495642" y="331992"/>
                  <a:pt x="1501914" y="325334"/>
                </a:cubicBezTo>
                <a:lnTo>
                  <a:pt x="1505529" y="329705"/>
                </a:lnTo>
                <a:lnTo>
                  <a:pt x="1510473" y="328562"/>
                </a:lnTo>
                <a:cubicBezTo>
                  <a:pt x="1510658" y="318103"/>
                  <a:pt x="1508758" y="321147"/>
                  <a:pt x="1515030" y="314488"/>
                </a:cubicBezTo>
                <a:lnTo>
                  <a:pt x="1522832" y="325704"/>
                </a:lnTo>
                <a:lnTo>
                  <a:pt x="1529104" y="319046"/>
                </a:lnTo>
                <a:lnTo>
                  <a:pt x="1531391" y="328933"/>
                </a:lnTo>
                <a:lnTo>
                  <a:pt x="1537663" y="322274"/>
                </a:lnTo>
                <a:lnTo>
                  <a:pt x="1535949" y="314859"/>
                </a:lnTo>
                <a:cubicBezTo>
                  <a:pt x="1546980" y="317515"/>
                  <a:pt x="1542607" y="321131"/>
                  <a:pt x="1554966" y="318273"/>
                </a:cubicBezTo>
                <a:lnTo>
                  <a:pt x="1553251" y="310857"/>
                </a:lnTo>
                <a:lnTo>
                  <a:pt x="1563139" y="308571"/>
                </a:lnTo>
                <a:lnTo>
                  <a:pt x="1559910" y="317129"/>
                </a:lnTo>
                <a:cubicBezTo>
                  <a:pt x="1572270" y="314271"/>
                  <a:pt x="1564854" y="315986"/>
                  <a:pt x="1578929" y="320543"/>
                </a:cubicBezTo>
                <a:lnTo>
                  <a:pt x="1574742" y="313699"/>
                </a:lnTo>
                <a:lnTo>
                  <a:pt x="1574927" y="303241"/>
                </a:lnTo>
                <a:cubicBezTo>
                  <a:pt x="1564467" y="303055"/>
                  <a:pt x="1564467" y="303055"/>
                  <a:pt x="1557809" y="296783"/>
                </a:cubicBezTo>
                <a:lnTo>
                  <a:pt x="1559138" y="291267"/>
                </a:lnTo>
                <a:lnTo>
                  <a:pt x="1576828" y="300197"/>
                </a:lnTo>
                <a:lnTo>
                  <a:pt x="1578156" y="294681"/>
                </a:lnTo>
                <a:lnTo>
                  <a:pt x="1573212" y="295825"/>
                </a:lnTo>
                <a:lnTo>
                  <a:pt x="1572069" y="290881"/>
                </a:lnTo>
                <a:cubicBezTo>
                  <a:pt x="1580056" y="291638"/>
                  <a:pt x="1572641" y="293353"/>
                  <a:pt x="1579484" y="289166"/>
                </a:cubicBezTo>
                <a:cubicBezTo>
                  <a:pt x="1583099" y="293538"/>
                  <a:pt x="1580056" y="291638"/>
                  <a:pt x="1588043" y="292395"/>
                </a:cubicBezTo>
                <a:cubicBezTo>
                  <a:pt x="1592230" y="299239"/>
                  <a:pt x="1588615" y="294867"/>
                  <a:pt x="1595274" y="301139"/>
                </a:cubicBezTo>
                <a:lnTo>
                  <a:pt x="1603261" y="301896"/>
                </a:lnTo>
                <a:cubicBezTo>
                  <a:pt x="1610106" y="297710"/>
                  <a:pt x="1605162" y="298853"/>
                  <a:pt x="1613147" y="299610"/>
                </a:cubicBezTo>
                <a:lnTo>
                  <a:pt x="1611820" y="305125"/>
                </a:lnTo>
                <a:lnTo>
                  <a:pt x="1624178" y="302267"/>
                </a:lnTo>
                <a:lnTo>
                  <a:pt x="1618278" y="288007"/>
                </a:lnTo>
                <a:cubicBezTo>
                  <a:pt x="1615806" y="288579"/>
                  <a:pt x="1613334" y="289151"/>
                  <a:pt x="1612190" y="284207"/>
                </a:cubicBezTo>
                <a:cubicBezTo>
                  <a:pt x="1609904" y="274319"/>
                  <a:pt x="1609718" y="284779"/>
                  <a:pt x="1612947" y="276219"/>
                </a:cubicBezTo>
                <a:close/>
                <a:moveTo>
                  <a:pt x="1568639" y="276049"/>
                </a:moveTo>
                <a:lnTo>
                  <a:pt x="1569782" y="280993"/>
                </a:lnTo>
                <a:lnTo>
                  <a:pt x="1562367" y="282708"/>
                </a:lnTo>
                <a:close/>
                <a:moveTo>
                  <a:pt x="1852366" y="275537"/>
                </a:moveTo>
                <a:lnTo>
                  <a:pt x="1854081" y="282953"/>
                </a:lnTo>
                <a:lnTo>
                  <a:pt x="1849137" y="284097"/>
                </a:lnTo>
                <a:close/>
                <a:moveTo>
                  <a:pt x="1076301" y="275327"/>
                </a:moveTo>
                <a:lnTo>
                  <a:pt x="1082389" y="279127"/>
                </a:lnTo>
                <a:lnTo>
                  <a:pt x="1078016" y="282742"/>
                </a:lnTo>
                <a:lnTo>
                  <a:pt x="1074973" y="280842"/>
                </a:lnTo>
                <a:close/>
                <a:moveTo>
                  <a:pt x="1833919" y="274595"/>
                </a:moveTo>
                <a:lnTo>
                  <a:pt x="1835062" y="279539"/>
                </a:lnTo>
                <a:lnTo>
                  <a:pt x="1840006" y="278396"/>
                </a:lnTo>
                <a:lnTo>
                  <a:pt x="1839249" y="286383"/>
                </a:lnTo>
                <a:lnTo>
                  <a:pt x="1828218" y="283726"/>
                </a:lnTo>
                <a:close/>
                <a:moveTo>
                  <a:pt x="1713924" y="273700"/>
                </a:moveTo>
                <a:lnTo>
                  <a:pt x="1716968" y="275600"/>
                </a:lnTo>
                <a:lnTo>
                  <a:pt x="1715639" y="281116"/>
                </a:lnTo>
                <a:lnTo>
                  <a:pt x="1722298" y="287388"/>
                </a:lnTo>
                <a:lnTo>
                  <a:pt x="1717926" y="291004"/>
                </a:lnTo>
                <a:cubicBezTo>
                  <a:pt x="1713167" y="281687"/>
                  <a:pt x="1715454" y="291575"/>
                  <a:pt x="1713167" y="281687"/>
                </a:cubicBezTo>
                <a:cubicBezTo>
                  <a:pt x="1712024" y="276744"/>
                  <a:pt x="1708980" y="274843"/>
                  <a:pt x="1713924" y="273700"/>
                </a:cubicBezTo>
                <a:close/>
                <a:moveTo>
                  <a:pt x="1765649" y="272154"/>
                </a:moveTo>
                <a:lnTo>
                  <a:pt x="1770407" y="281470"/>
                </a:lnTo>
                <a:lnTo>
                  <a:pt x="1761848" y="278241"/>
                </a:lnTo>
                <a:close/>
                <a:moveTo>
                  <a:pt x="1784736" y="271646"/>
                </a:moveTo>
                <a:cubicBezTo>
                  <a:pt x="1784284" y="271100"/>
                  <a:pt x="1783523" y="270625"/>
                  <a:pt x="1789039" y="271953"/>
                </a:cubicBezTo>
                <a:lnTo>
                  <a:pt x="1783910" y="283556"/>
                </a:lnTo>
                <a:lnTo>
                  <a:pt x="1778579" y="271768"/>
                </a:lnTo>
                <a:cubicBezTo>
                  <a:pt x="1785330" y="272811"/>
                  <a:pt x="1785188" y="272193"/>
                  <a:pt x="1784736" y="271646"/>
                </a:cubicBezTo>
                <a:close/>
                <a:moveTo>
                  <a:pt x="1747202" y="271212"/>
                </a:moveTo>
                <a:lnTo>
                  <a:pt x="1753289" y="275013"/>
                </a:lnTo>
                <a:lnTo>
                  <a:pt x="1748917" y="278628"/>
                </a:lnTo>
                <a:close/>
                <a:moveTo>
                  <a:pt x="1595830" y="269761"/>
                </a:moveTo>
                <a:lnTo>
                  <a:pt x="1604961" y="275462"/>
                </a:lnTo>
                <a:lnTo>
                  <a:pt x="1601160" y="281549"/>
                </a:lnTo>
                <a:close/>
                <a:moveTo>
                  <a:pt x="1345381" y="267785"/>
                </a:moveTo>
                <a:lnTo>
                  <a:pt x="1349568" y="274630"/>
                </a:lnTo>
                <a:cubicBezTo>
                  <a:pt x="1349568" y="274630"/>
                  <a:pt x="1345196" y="278245"/>
                  <a:pt x="1345196" y="278245"/>
                </a:cubicBezTo>
                <a:cubicBezTo>
                  <a:pt x="1335308" y="280531"/>
                  <a:pt x="1345767" y="280717"/>
                  <a:pt x="1334736" y="278059"/>
                </a:cubicBezTo>
                <a:cubicBezTo>
                  <a:pt x="1339866" y="266457"/>
                  <a:pt x="1339109" y="274444"/>
                  <a:pt x="1345381" y="267785"/>
                </a:cubicBezTo>
                <a:close/>
                <a:moveTo>
                  <a:pt x="1631580" y="266702"/>
                </a:moveTo>
                <a:lnTo>
                  <a:pt x="1635195" y="271074"/>
                </a:lnTo>
                <a:lnTo>
                  <a:pt x="1633866" y="276590"/>
                </a:lnTo>
                <a:lnTo>
                  <a:pt x="1627779" y="272789"/>
                </a:lnTo>
                <a:close/>
                <a:moveTo>
                  <a:pt x="1717153" y="265141"/>
                </a:moveTo>
                <a:lnTo>
                  <a:pt x="1718868" y="272557"/>
                </a:lnTo>
                <a:lnTo>
                  <a:pt x="1713924" y="273700"/>
                </a:lnTo>
                <a:close/>
                <a:moveTo>
                  <a:pt x="1703651" y="263055"/>
                </a:moveTo>
                <a:lnTo>
                  <a:pt x="1698521" y="274658"/>
                </a:lnTo>
                <a:lnTo>
                  <a:pt x="1696235" y="264770"/>
                </a:lnTo>
                <a:close/>
                <a:moveTo>
                  <a:pt x="760812" y="262351"/>
                </a:moveTo>
                <a:lnTo>
                  <a:pt x="762527" y="269767"/>
                </a:lnTo>
                <a:cubicBezTo>
                  <a:pt x="754539" y="269010"/>
                  <a:pt x="761955" y="267295"/>
                  <a:pt x="755111" y="271482"/>
                </a:cubicBezTo>
                <a:lnTo>
                  <a:pt x="753396" y="264066"/>
                </a:lnTo>
                <a:cubicBezTo>
                  <a:pt x="761384" y="264823"/>
                  <a:pt x="753968" y="266538"/>
                  <a:pt x="760812" y="262351"/>
                </a:cubicBezTo>
                <a:close/>
                <a:moveTo>
                  <a:pt x="1138284" y="250576"/>
                </a:moveTo>
                <a:lnTo>
                  <a:pt x="1139999" y="257992"/>
                </a:lnTo>
                <a:lnTo>
                  <a:pt x="1133912" y="254191"/>
                </a:lnTo>
                <a:close/>
                <a:moveTo>
                  <a:pt x="1476206" y="247948"/>
                </a:moveTo>
                <a:lnTo>
                  <a:pt x="1471077" y="259551"/>
                </a:lnTo>
                <a:lnTo>
                  <a:pt x="1468790" y="249663"/>
                </a:lnTo>
                <a:close/>
                <a:moveTo>
                  <a:pt x="1735970" y="245165"/>
                </a:moveTo>
                <a:lnTo>
                  <a:pt x="1740543" y="264941"/>
                </a:lnTo>
                <a:lnTo>
                  <a:pt x="1738071" y="265512"/>
                </a:lnTo>
                <a:cubicBezTo>
                  <a:pt x="1735213" y="253153"/>
                  <a:pt x="1736356" y="258097"/>
                  <a:pt x="1729697" y="251824"/>
                </a:cubicBezTo>
                <a:close/>
                <a:moveTo>
                  <a:pt x="1634035" y="232281"/>
                </a:moveTo>
                <a:cubicBezTo>
                  <a:pt x="1645066" y="234938"/>
                  <a:pt x="1640122" y="236082"/>
                  <a:pt x="1651154" y="238739"/>
                </a:cubicBezTo>
                <a:lnTo>
                  <a:pt x="1644124" y="253385"/>
                </a:lnTo>
                <a:lnTo>
                  <a:pt x="1633093" y="250728"/>
                </a:lnTo>
                <a:close/>
                <a:moveTo>
                  <a:pt x="1345385" y="224166"/>
                </a:moveTo>
                <a:cubicBezTo>
                  <a:pt x="1347073" y="224427"/>
                  <a:pt x="1348595" y="225377"/>
                  <a:pt x="1349166" y="227849"/>
                </a:cubicBezTo>
                <a:cubicBezTo>
                  <a:pt x="1350881" y="235264"/>
                  <a:pt x="1350310" y="232793"/>
                  <a:pt x="1349553" y="240780"/>
                </a:cubicBezTo>
                <a:cubicBezTo>
                  <a:pt x="1336621" y="241166"/>
                  <a:pt x="1343465" y="236979"/>
                  <a:pt x="1333578" y="239266"/>
                </a:cubicBezTo>
                <a:cubicBezTo>
                  <a:pt x="1332434" y="234322"/>
                  <a:pt x="1333191" y="226335"/>
                  <a:pt x="1340607" y="224620"/>
                </a:cubicBezTo>
                <a:cubicBezTo>
                  <a:pt x="1341843" y="224334"/>
                  <a:pt x="1343697" y="223905"/>
                  <a:pt x="1345385" y="224166"/>
                </a:cubicBezTo>
                <a:close/>
                <a:moveTo>
                  <a:pt x="681495" y="223404"/>
                </a:moveTo>
                <a:lnTo>
                  <a:pt x="687582" y="227205"/>
                </a:lnTo>
                <a:lnTo>
                  <a:pt x="681310" y="233864"/>
                </a:lnTo>
                <a:lnTo>
                  <a:pt x="677694" y="229492"/>
                </a:lnTo>
                <a:close/>
                <a:moveTo>
                  <a:pt x="585076" y="211849"/>
                </a:moveTo>
                <a:lnTo>
                  <a:pt x="591735" y="218121"/>
                </a:lnTo>
                <a:lnTo>
                  <a:pt x="584890" y="222308"/>
                </a:lnTo>
                <a:close/>
                <a:moveTo>
                  <a:pt x="2118757" y="211329"/>
                </a:moveTo>
                <a:cubicBezTo>
                  <a:pt x="2119328" y="213800"/>
                  <a:pt x="2122372" y="215701"/>
                  <a:pt x="2122943" y="218173"/>
                </a:cubicBezTo>
                <a:cubicBezTo>
                  <a:pt x="2122943" y="218173"/>
                  <a:pt x="2121615" y="223688"/>
                  <a:pt x="2121615" y="223688"/>
                </a:cubicBezTo>
                <a:lnTo>
                  <a:pt x="2108683" y="224075"/>
                </a:lnTo>
                <a:lnTo>
                  <a:pt x="2106968" y="216659"/>
                </a:lnTo>
                <a:close/>
                <a:moveTo>
                  <a:pt x="1634591" y="200903"/>
                </a:moveTo>
                <a:lnTo>
                  <a:pt x="1635735" y="205847"/>
                </a:lnTo>
                <a:cubicBezTo>
                  <a:pt x="1627747" y="205090"/>
                  <a:pt x="1633834" y="208891"/>
                  <a:pt x="1627176" y="202618"/>
                </a:cubicBezTo>
                <a:close/>
                <a:moveTo>
                  <a:pt x="1665658" y="197300"/>
                </a:moveTo>
                <a:cubicBezTo>
                  <a:pt x="1667109" y="197941"/>
                  <a:pt x="1668156" y="199652"/>
                  <a:pt x="1669013" y="203360"/>
                </a:cubicBezTo>
                <a:cubicBezTo>
                  <a:pt x="1669584" y="205832"/>
                  <a:pt x="1667112" y="206404"/>
                  <a:pt x="1665212" y="209447"/>
                </a:cubicBezTo>
                <a:lnTo>
                  <a:pt x="1659882" y="197659"/>
                </a:lnTo>
                <a:cubicBezTo>
                  <a:pt x="1662354" y="197088"/>
                  <a:pt x="1664208" y="196659"/>
                  <a:pt x="1665658" y="197300"/>
                </a:cubicBezTo>
                <a:close/>
                <a:moveTo>
                  <a:pt x="1631733" y="188544"/>
                </a:moveTo>
                <a:lnTo>
                  <a:pt x="1637820" y="192344"/>
                </a:lnTo>
                <a:lnTo>
                  <a:pt x="1627933" y="194631"/>
                </a:lnTo>
                <a:close/>
                <a:moveTo>
                  <a:pt x="2178267" y="187150"/>
                </a:moveTo>
                <a:cubicBezTo>
                  <a:pt x="2180739" y="186578"/>
                  <a:pt x="2181311" y="189050"/>
                  <a:pt x="2184354" y="190950"/>
                </a:cubicBezTo>
                <a:cubicBezTo>
                  <a:pt x="2190627" y="184291"/>
                  <a:pt x="2186255" y="187907"/>
                  <a:pt x="2189298" y="189807"/>
                </a:cubicBezTo>
                <a:cubicBezTo>
                  <a:pt x="2195957" y="196079"/>
                  <a:pt x="2190442" y="194751"/>
                  <a:pt x="2198244" y="205967"/>
                </a:cubicBezTo>
                <a:lnTo>
                  <a:pt x="2190071" y="215669"/>
                </a:lnTo>
                <a:cubicBezTo>
                  <a:pt x="2182083" y="214912"/>
                  <a:pt x="2179611" y="215484"/>
                  <a:pt x="2175240" y="219099"/>
                </a:cubicBezTo>
                <a:cubicBezTo>
                  <a:pt x="2171625" y="214726"/>
                  <a:pt x="2169153" y="215298"/>
                  <a:pt x="2167438" y="207883"/>
                </a:cubicBezTo>
                <a:lnTo>
                  <a:pt x="2166866" y="205411"/>
                </a:lnTo>
                <a:cubicBezTo>
                  <a:pt x="2165151" y="197995"/>
                  <a:pt x="2170851" y="188865"/>
                  <a:pt x="2178267" y="187150"/>
                </a:cubicBezTo>
                <a:close/>
                <a:moveTo>
                  <a:pt x="793100" y="176762"/>
                </a:moveTo>
                <a:lnTo>
                  <a:pt x="801659" y="179991"/>
                </a:lnTo>
                <a:lnTo>
                  <a:pt x="795387" y="186649"/>
                </a:lnTo>
                <a:close/>
                <a:moveTo>
                  <a:pt x="1494992" y="160272"/>
                </a:moveTo>
                <a:cubicBezTo>
                  <a:pt x="1494992" y="160272"/>
                  <a:pt x="1498607" y="164645"/>
                  <a:pt x="1498607" y="164645"/>
                </a:cubicBezTo>
                <a:cubicBezTo>
                  <a:pt x="1501465" y="177004"/>
                  <a:pt x="1499179" y="167117"/>
                  <a:pt x="1495950" y="175676"/>
                </a:cubicBezTo>
                <a:lnTo>
                  <a:pt x="1489863" y="171875"/>
                </a:lnTo>
                <a:lnTo>
                  <a:pt x="1488148" y="164459"/>
                </a:lnTo>
                <a:close/>
                <a:moveTo>
                  <a:pt x="673276" y="131558"/>
                </a:moveTo>
                <a:lnTo>
                  <a:pt x="681835" y="134787"/>
                </a:lnTo>
                <a:lnTo>
                  <a:pt x="675562" y="141446"/>
                </a:lnTo>
                <a:lnTo>
                  <a:pt x="671947" y="137074"/>
                </a:lnTo>
                <a:close/>
                <a:moveTo>
                  <a:pt x="2365356" y="117843"/>
                </a:moveTo>
                <a:cubicBezTo>
                  <a:pt x="2364028" y="123359"/>
                  <a:pt x="2362885" y="118415"/>
                  <a:pt x="2367071" y="125259"/>
                </a:cubicBezTo>
                <a:lnTo>
                  <a:pt x="2365743" y="130775"/>
                </a:lnTo>
                <a:cubicBezTo>
                  <a:pt x="2358327" y="132490"/>
                  <a:pt x="2350340" y="131732"/>
                  <a:pt x="2349197" y="126789"/>
                </a:cubicBezTo>
                <a:cubicBezTo>
                  <a:pt x="2348625" y="124317"/>
                  <a:pt x="2350525" y="121273"/>
                  <a:pt x="2355469" y="120130"/>
                </a:cubicBezTo>
                <a:close/>
                <a:moveTo>
                  <a:pt x="1312364" y="12409"/>
                </a:moveTo>
                <a:cubicBezTo>
                  <a:pt x="1320166" y="23626"/>
                  <a:pt x="1319780" y="10694"/>
                  <a:pt x="1328726" y="26855"/>
                </a:cubicBezTo>
                <a:lnTo>
                  <a:pt x="1342985" y="20953"/>
                </a:lnTo>
                <a:lnTo>
                  <a:pt x="1347929" y="19810"/>
                </a:lnTo>
                <a:cubicBezTo>
                  <a:pt x="1357817" y="17523"/>
                  <a:pt x="1348501" y="22282"/>
                  <a:pt x="1354773" y="15623"/>
                </a:cubicBezTo>
                <a:lnTo>
                  <a:pt x="1358774" y="32926"/>
                </a:lnTo>
                <a:cubicBezTo>
                  <a:pt x="1361061" y="42813"/>
                  <a:pt x="1358774" y="32926"/>
                  <a:pt x="1362961" y="39770"/>
                </a:cubicBezTo>
                <a:lnTo>
                  <a:pt x="1362204" y="47757"/>
                </a:lnTo>
                <a:lnTo>
                  <a:pt x="1358975" y="56316"/>
                </a:lnTo>
                <a:lnTo>
                  <a:pt x="1353460" y="54988"/>
                </a:lnTo>
                <a:lnTo>
                  <a:pt x="1349088" y="58603"/>
                </a:lnTo>
                <a:lnTo>
                  <a:pt x="1328355" y="47773"/>
                </a:lnTo>
                <a:lnTo>
                  <a:pt x="1329869" y="31799"/>
                </a:lnTo>
                <a:lnTo>
                  <a:pt x="1326254" y="27426"/>
                </a:lnTo>
                <a:cubicBezTo>
                  <a:pt x="1315794" y="27241"/>
                  <a:pt x="1315223" y="24769"/>
                  <a:pt x="1307992" y="16025"/>
                </a:cubicBezTo>
                <a:close/>
                <a:moveTo>
                  <a:pt x="1827706" y="0"/>
                </a:moveTo>
                <a:cubicBezTo>
                  <a:pt x="1838166" y="185"/>
                  <a:pt x="1833222" y="1328"/>
                  <a:pt x="1839309" y="5129"/>
                </a:cubicBezTo>
                <a:lnTo>
                  <a:pt x="1832279" y="19775"/>
                </a:lnTo>
                <a:cubicBezTo>
                  <a:pt x="1827521" y="10459"/>
                  <a:pt x="1829807" y="20347"/>
                  <a:pt x="1828092" y="12931"/>
                </a:cubicBezTo>
                <a:cubicBezTo>
                  <a:pt x="1826377" y="5515"/>
                  <a:pt x="1826949" y="7987"/>
                  <a:pt x="18277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8" name="Freeform: Shape 7">
            <a:extLst>
              <a:ext uri="{FF2B5EF4-FFF2-40B4-BE49-F238E27FC236}">
                <a16:creationId xmlns:a16="http://schemas.microsoft.com/office/drawing/2014/main" id="{3E82C31E-EBEB-4EA2-9475-DA53CE96F5C1}"/>
              </a:ext>
            </a:extLst>
          </p:cNvPr>
          <p:cNvSpPr/>
          <p:nvPr userDrawn="1"/>
        </p:nvSpPr>
        <p:spPr>
          <a:xfrm flipH="1">
            <a:off x="9850378" y="0"/>
            <a:ext cx="2281997" cy="420808"/>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Subtitle 2">
            <a:extLst>
              <a:ext uri="{FF2B5EF4-FFF2-40B4-BE49-F238E27FC236}">
                <a16:creationId xmlns:a16="http://schemas.microsoft.com/office/drawing/2014/main" id="{7EEE8855-FE55-4351-B21B-FE33CB8050C1}"/>
              </a:ext>
            </a:extLst>
          </p:cNvPr>
          <p:cNvSpPr>
            <a:spLocks noGrp="1"/>
          </p:cNvSpPr>
          <p:nvPr>
            <p:ph type="subTitle" idx="1" hasCustomPrompt="1"/>
          </p:nvPr>
        </p:nvSpPr>
        <p:spPr>
          <a:xfrm>
            <a:off x="1010606" y="2140284"/>
            <a:ext cx="4555005" cy="1025395"/>
          </a:xfrm>
          <a:prstGeom prst="roundRect">
            <a:avLst>
              <a:gd name="adj" fmla="val 6759"/>
            </a:avLst>
          </a:prstGeom>
          <a:solidFill>
            <a:schemeClr val="accent1"/>
          </a:solidFill>
          <a:scene3d>
            <a:camera prst="isometricOffAxis1Right"/>
            <a:lightRig rig="flat" dir="t"/>
          </a:scene3d>
          <a:sp3d extrusionH="247650">
            <a:extrusionClr>
              <a:schemeClr val="bg1"/>
            </a:extrusionClr>
          </a:sp3d>
        </p:spPr>
        <p:txBody>
          <a:bodyPr vert="horz" lIns="180000" tIns="180000" rIns="0" bIns="0" rtlCol="0">
            <a:noAutofit/>
            <a:sp3d prstMaterial="powder"/>
          </a:bodyPr>
          <a:lstStyle>
            <a:lvl1pPr marL="0" indent="0">
              <a:buNone/>
              <a:defRPr lang="en-ZA" sz="2400" dirty="0">
                <a:solidFill>
                  <a:schemeClr val="bg1"/>
                </a:solidFill>
              </a:defRPr>
            </a:lvl1pPr>
          </a:lstStyle>
          <a:p>
            <a:pPr lvl="0"/>
            <a:r>
              <a:rPr lang="en-US" noProof="0"/>
              <a:t>Click to edit subtitle</a:t>
            </a:r>
          </a:p>
        </p:txBody>
      </p:sp>
      <p:sp>
        <p:nvSpPr>
          <p:cNvPr id="4" name="Title 3">
            <a:extLst>
              <a:ext uri="{FF2B5EF4-FFF2-40B4-BE49-F238E27FC236}">
                <a16:creationId xmlns:a16="http://schemas.microsoft.com/office/drawing/2014/main" id="{59535B06-700B-4A37-8A83-1D885D44425C}"/>
              </a:ext>
            </a:extLst>
          </p:cNvPr>
          <p:cNvSpPr>
            <a:spLocks noGrp="1"/>
          </p:cNvSpPr>
          <p:nvPr>
            <p:ph type="title"/>
          </p:nvPr>
        </p:nvSpPr>
        <p:spPr>
          <a:xfrm>
            <a:off x="775207" y="877515"/>
            <a:ext cx="6249625" cy="1610345"/>
          </a:xfrm>
          <a:noFill/>
          <a:scene3d>
            <a:camera prst="isometricOffAxis1Right"/>
            <a:lightRig rig="flat" dir="t"/>
          </a:scene3d>
          <a:sp3d/>
        </p:spPr>
        <p:txBody>
          <a:bodyPr vert="horz" lIns="0" tIns="0" rIns="0" bIns="0" rtlCol="0" anchor="t">
            <a:noAutofit/>
            <a:sp3d extrusionH="304800" prstMaterial="plastic">
              <a:extrusionClr>
                <a:schemeClr val="bg1"/>
              </a:extrusionClr>
            </a:sp3d>
          </a:bodyPr>
          <a:lstStyle>
            <a:lvl1pPr>
              <a:defRPr lang="en-ZA" sz="6600" spc="-300">
                <a:solidFill>
                  <a:schemeClr val="tx1"/>
                </a:solidFill>
              </a:defRPr>
            </a:lvl1pPr>
          </a:lstStyle>
          <a:p>
            <a:pPr marL="0" lvl="0">
              <a:lnSpc>
                <a:spcPts val="5000"/>
              </a:lnSpc>
            </a:pPr>
            <a:r>
              <a:rPr lang="en-US" noProof="0"/>
              <a:t>Click to edit Master title style</a:t>
            </a:r>
          </a:p>
        </p:txBody>
      </p:sp>
      <p:grpSp>
        <p:nvGrpSpPr>
          <p:cNvPr id="28" name="Group 27">
            <a:extLst>
              <a:ext uri="{FF2B5EF4-FFF2-40B4-BE49-F238E27FC236}">
                <a16:creationId xmlns:a16="http://schemas.microsoft.com/office/drawing/2014/main" id="{0B15AB5F-4F50-4427-AD6F-D870D575D303}"/>
              </a:ext>
            </a:extLst>
          </p:cNvPr>
          <p:cNvGrpSpPr/>
          <p:nvPr userDrawn="1"/>
        </p:nvGrpSpPr>
        <p:grpSpPr>
          <a:xfrm>
            <a:off x="6888809" y="4628501"/>
            <a:ext cx="5061352" cy="1759505"/>
            <a:chOff x="8728670" y="6273383"/>
            <a:chExt cx="1239937" cy="431046"/>
          </a:xfrm>
        </p:grpSpPr>
        <p:sp>
          <p:nvSpPr>
            <p:cNvPr id="29" name="Freeform: Shape 28">
              <a:extLst>
                <a:ext uri="{FF2B5EF4-FFF2-40B4-BE49-F238E27FC236}">
                  <a16:creationId xmlns:a16="http://schemas.microsoft.com/office/drawing/2014/main" id="{2597A289-B414-421D-BD3A-05652611BC93}"/>
                </a:ext>
              </a:extLst>
            </p:cNvPr>
            <p:cNvSpPr/>
            <p:nvPr/>
          </p:nvSpPr>
          <p:spPr>
            <a:xfrm flipV="1">
              <a:off x="9364556"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0" name="Freeform: Shape 29">
              <a:extLst>
                <a:ext uri="{FF2B5EF4-FFF2-40B4-BE49-F238E27FC236}">
                  <a16:creationId xmlns:a16="http://schemas.microsoft.com/office/drawing/2014/main" id="{8AD8FE81-CB3D-4D42-8E26-D7AF691788C3}"/>
                </a:ext>
              </a:extLst>
            </p:cNvPr>
            <p:cNvSpPr/>
            <p:nvPr/>
          </p:nvSpPr>
          <p:spPr>
            <a:xfrm flipV="1">
              <a:off x="9046613"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1" name="Freeform: Shape 30">
              <a:extLst>
                <a:ext uri="{FF2B5EF4-FFF2-40B4-BE49-F238E27FC236}">
                  <a16:creationId xmlns:a16="http://schemas.microsoft.com/office/drawing/2014/main" id="{2E46A888-4674-484D-A97F-58AB03263F01}"/>
                </a:ext>
              </a:extLst>
            </p:cNvPr>
            <p:cNvSpPr/>
            <p:nvPr/>
          </p:nvSpPr>
          <p:spPr>
            <a:xfrm flipV="1">
              <a:off x="8728670"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32" name="Group 31">
            <a:extLst>
              <a:ext uri="{FF2B5EF4-FFF2-40B4-BE49-F238E27FC236}">
                <a16:creationId xmlns:a16="http://schemas.microsoft.com/office/drawing/2014/main" id="{C029A39E-2FCE-4AC1-B6BF-3F17214A82E8}"/>
              </a:ext>
            </a:extLst>
          </p:cNvPr>
          <p:cNvGrpSpPr/>
          <p:nvPr userDrawn="1"/>
        </p:nvGrpSpPr>
        <p:grpSpPr>
          <a:xfrm>
            <a:off x="6802319" y="4782072"/>
            <a:ext cx="5061352" cy="1759505"/>
            <a:chOff x="8642180" y="6426954"/>
            <a:chExt cx="1239937" cy="431046"/>
          </a:xfrm>
        </p:grpSpPr>
        <p:sp>
          <p:nvSpPr>
            <p:cNvPr id="33" name="Freeform: Shape 32">
              <a:extLst>
                <a:ext uri="{FF2B5EF4-FFF2-40B4-BE49-F238E27FC236}">
                  <a16:creationId xmlns:a16="http://schemas.microsoft.com/office/drawing/2014/main" id="{E8D1DAD7-3F8B-49E7-84AB-D4C11FE93AB1}"/>
                </a:ext>
              </a:extLst>
            </p:cNvPr>
            <p:cNvSpPr/>
            <p:nvPr/>
          </p:nvSpPr>
          <p:spPr>
            <a:xfrm>
              <a:off x="9278066"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4" name="Freeform: Shape 33">
              <a:extLst>
                <a:ext uri="{FF2B5EF4-FFF2-40B4-BE49-F238E27FC236}">
                  <a16:creationId xmlns:a16="http://schemas.microsoft.com/office/drawing/2014/main" id="{AC2B2A9C-E88E-45A9-B34C-EB1FF1122DAF}"/>
                </a:ext>
              </a:extLst>
            </p:cNvPr>
            <p:cNvSpPr/>
            <p:nvPr/>
          </p:nvSpPr>
          <p:spPr>
            <a:xfrm>
              <a:off x="8960123"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5" name="Freeform: Shape 34">
              <a:extLst>
                <a:ext uri="{FF2B5EF4-FFF2-40B4-BE49-F238E27FC236}">
                  <a16:creationId xmlns:a16="http://schemas.microsoft.com/office/drawing/2014/main" id="{C5826EAE-8715-4A15-A3B8-C1EC170BBCD2}"/>
                </a:ext>
              </a:extLst>
            </p:cNvPr>
            <p:cNvSpPr/>
            <p:nvPr/>
          </p:nvSpPr>
          <p:spPr>
            <a:xfrm>
              <a:off x="8642180"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36" name="Group 35">
            <a:extLst>
              <a:ext uri="{FF2B5EF4-FFF2-40B4-BE49-F238E27FC236}">
                <a16:creationId xmlns:a16="http://schemas.microsoft.com/office/drawing/2014/main" id="{71C13A3B-158A-4034-8CFE-21E36AAF029D}"/>
              </a:ext>
            </a:extLst>
          </p:cNvPr>
          <p:cNvGrpSpPr/>
          <p:nvPr userDrawn="1"/>
        </p:nvGrpSpPr>
        <p:grpSpPr>
          <a:xfrm flipH="1">
            <a:off x="6447933" y="4224476"/>
            <a:ext cx="5615658" cy="2493711"/>
            <a:chOff x="9383123" y="5395138"/>
            <a:chExt cx="1033607" cy="458987"/>
          </a:xfrm>
        </p:grpSpPr>
        <p:sp>
          <p:nvSpPr>
            <p:cNvPr id="37" name="Star: 4 Points 36">
              <a:extLst>
                <a:ext uri="{FF2B5EF4-FFF2-40B4-BE49-F238E27FC236}">
                  <a16:creationId xmlns:a16="http://schemas.microsoft.com/office/drawing/2014/main" id="{769320C8-8F90-42EE-A2A9-8E01D8079922}"/>
                </a:ext>
              </a:extLst>
            </p:cNvPr>
            <p:cNvSpPr/>
            <p:nvPr/>
          </p:nvSpPr>
          <p:spPr>
            <a:xfrm rot="20700000">
              <a:off x="9891296" y="5593915"/>
              <a:ext cx="272573" cy="247793"/>
            </a:xfrm>
            <a:prstGeom prst="star4">
              <a:avLst>
                <a:gd name="adj" fmla="val 19477"/>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a:solidFill>
                  <a:srgbClr val="093C71"/>
                </a:solidFill>
              </a:endParaRPr>
            </a:p>
          </p:txBody>
        </p:sp>
        <p:sp>
          <p:nvSpPr>
            <p:cNvPr id="38" name="Oval 37">
              <a:extLst>
                <a:ext uri="{FF2B5EF4-FFF2-40B4-BE49-F238E27FC236}">
                  <a16:creationId xmlns:a16="http://schemas.microsoft.com/office/drawing/2014/main" id="{BAEC5EDA-C3E8-49E4-A0B4-B01B44B8EFE5}"/>
                </a:ext>
              </a:extLst>
            </p:cNvPr>
            <p:cNvSpPr/>
            <p:nvPr/>
          </p:nvSpPr>
          <p:spPr>
            <a:xfrm>
              <a:off x="10320855" y="5759266"/>
              <a:ext cx="95875" cy="87159"/>
            </a:xfrm>
            <a:prstGeom prst="ellipse">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a:solidFill>
                  <a:srgbClr val="093C71"/>
                </a:solidFill>
              </a:endParaRPr>
            </a:p>
          </p:txBody>
        </p:sp>
        <p:sp>
          <p:nvSpPr>
            <p:cNvPr id="39" name="Star: 4 Points 38">
              <a:extLst>
                <a:ext uri="{FF2B5EF4-FFF2-40B4-BE49-F238E27FC236}">
                  <a16:creationId xmlns:a16="http://schemas.microsoft.com/office/drawing/2014/main" id="{1B328F5D-47A9-41D3-8E16-FF8AF36B9CB4}"/>
                </a:ext>
              </a:extLst>
            </p:cNvPr>
            <p:cNvSpPr/>
            <p:nvPr/>
          </p:nvSpPr>
          <p:spPr>
            <a:xfrm rot="21106349">
              <a:off x="9817372" y="5395138"/>
              <a:ext cx="153860" cy="139872"/>
            </a:xfrm>
            <a:prstGeom prst="star4">
              <a:avLst>
                <a:gd name="adj" fmla="val 19477"/>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a:solidFill>
                  <a:srgbClr val="093C71"/>
                </a:solidFill>
              </a:endParaRPr>
            </a:p>
          </p:txBody>
        </p:sp>
        <p:sp>
          <p:nvSpPr>
            <p:cNvPr id="40" name="Oval 39">
              <a:extLst>
                <a:ext uri="{FF2B5EF4-FFF2-40B4-BE49-F238E27FC236}">
                  <a16:creationId xmlns:a16="http://schemas.microsoft.com/office/drawing/2014/main" id="{E99630BE-B4B4-4A70-9B0C-37FCB15AF160}"/>
                </a:ext>
              </a:extLst>
            </p:cNvPr>
            <p:cNvSpPr/>
            <p:nvPr/>
          </p:nvSpPr>
          <p:spPr>
            <a:xfrm>
              <a:off x="10140331" y="5441714"/>
              <a:ext cx="72032" cy="65483"/>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a:solidFill>
                  <a:srgbClr val="093C71"/>
                </a:solidFill>
              </a:endParaRPr>
            </a:p>
          </p:txBody>
        </p:sp>
        <p:sp>
          <p:nvSpPr>
            <p:cNvPr id="41" name="Oval 40">
              <a:extLst>
                <a:ext uri="{FF2B5EF4-FFF2-40B4-BE49-F238E27FC236}">
                  <a16:creationId xmlns:a16="http://schemas.microsoft.com/office/drawing/2014/main" id="{A6E5D1C0-27CB-47A0-B30F-63E54596729A}"/>
                </a:ext>
              </a:extLst>
            </p:cNvPr>
            <p:cNvSpPr/>
            <p:nvPr/>
          </p:nvSpPr>
          <p:spPr>
            <a:xfrm>
              <a:off x="9620011" y="5543712"/>
              <a:ext cx="95875" cy="87159"/>
            </a:xfrm>
            <a:prstGeom prst="ellipse">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a:solidFill>
                  <a:srgbClr val="093C71"/>
                </a:solidFill>
              </a:endParaRPr>
            </a:p>
          </p:txBody>
        </p:sp>
        <p:sp>
          <p:nvSpPr>
            <p:cNvPr id="42" name="Oval 41">
              <a:extLst>
                <a:ext uri="{FF2B5EF4-FFF2-40B4-BE49-F238E27FC236}">
                  <a16:creationId xmlns:a16="http://schemas.microsoft.com/office/drawing/2014/main" id="{9DA80EBF-B597-4747-988B-A32BD4AC8723}"/>
                </a:ext>
              </a:extLst>
            </p:cNvPr>
            <p:cNvSpPr/>
            <p:nvPr/>
          </p:nvSpPr>
          <p:spPr>
            <a:xfrm>
              <a:off x="9753033" y="5573802"/>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a:solidFill>
                  <a:srgbClr val="093C71"/>
                </a:solidFill>
              </a:endParaRPr>
            </a:p>
          </p:txBody>
        </p:sp>
        <p:sp>
          <p:nvSpPr>
            <p:cNvPr id="43" name="Oval 42">
              <a:extLst>
                <a:ext uri="{FF2B5EF4-FFF2-40B4-BE49-F238E27FC236}">
                  <a16:creationId xmlns:a16="http://schemas.microsoft.com/office/drawing/2014/main" id="{0FD17105-35E3-4EF9-992F-0670DCB76D83}"/>
                </a:ext>
              </a:extLst>
            </p:cNvPr>
            <p:cNvSpPr/>
            <p:nvPr/>
          </p:nvSpPr>
          <p:spPr>
            <a:xfrm>
              <a:off x="10273469" y="5612102"/>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a:solidFill>
                  <a:srgbClr val="093C71"/>
                </a:solidFill>
              </a:endParaRPr>
            </a:p>
          </p:txBody>
        </p:sp>
        <p:sp>
          <p:nvSpPr>
            <p:cNvPr id="44" name="Star: 4 Points 43">
              <a:extLst>
                <a:ext uri="{FF2B5EF4-FFF2-40B4-BE49-F238E27FC236}">
                  <a16:creationId xmlns:a16="http://schemas.microsoft.com/office/drawing/2014/main" id="{DE363C40-0EFB-49A3-9021-ABE62BF01B3D}"/>
                </a:ext>
              </a:extLst>
            </p:cNvPr>
            <p:cNvSpPr/>
            <p:nvPr/>
          </p:nvSpPr>
          <p:spPr>
            <a:xfrm rot="21106349">
              <a:off x="9541605" y="5714253"/>
              <a:ext cx="153860" cy="139872"/>
            </a:xfrm>
            <a:prstGeom prst="star4">
              <a:avLst>
                <a:gd name="adj" fmla="val 19477"/>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a:solidFill>
                  <a:srgbClr val="093C71"/>
                </a:solidFill>
              </a:endParaRPr>
            </a:p>
          </p:txBody>
        </p:sp>
        <p:sp>
          <p:nvSpPr>
            <p:cNvPr id="45" name="Oval 44">
              <a:extLst>
                <a:ext uri="{FF2B5EF4-FFF2-40B4-BE49-F238E27FC236}">
                  <a16:creationId xmlns:a16="http://schemas.microsoft.com/office/drawing/2014/main" id="{E259F1B0-7C60-4369-A792-90619BC323BB}"/>
                </a:ext>
              </a:extLst>
            </p:cNvPr>
            <p:cNvSpPr/>
            <p:nvPr/>
          </p:nvSpPr>
          <p:spPr>
            <a:xfrm>
              <a:off x="9383123" y="5789006"/>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a:solidFill>
                  <a:srgbClr val="093C71"/>
                </a:solidFill>
              </a:endParaRPr>
            </a:p>
          </p:txBody>
        </p:sp>
      </p:grpSp>
    </p:spTree>
    <p:extLst>
      <p:ext uri="{BB962C8B-B14F-4D97-AF65-F5344CB8AC3E}">
        <p14:creationId xmlns:p14="http://schemas.microsoft.com/office/powerpoint/2010/main" val="3101825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100CBD56-9D84-49AF-8EB1-7EFF2ED45ABA}"/>
              </a:ext>
            </a:extLst>
          </p:cNvPr>
          <p:cNvSpPr/>
          <p:nvPr userDrawn="1"/>
        </p:nvSpPr>
        <p:spPr>
          <a:xfrm>
            <a:off x="37727" y="126803"/>
            <a:ext cx="12116546" cy="6143119"/>
          </a:xfrm>
          <a:prstGeom prst="roundRect">
            <a:avLst>
              <a:gd name="adj" fmla="val 1137"/>
            </a:avLst>
          </a:prstGeom>
          <a:solidFill>
            <a:srgbClr val="ECE5DD"/>
          </a:solidFill>
          <a:ln w="3175">
            <a:solidFill>
              <a:schemeClr val="accent1"/>
            </a:solidFill>
          </a:ln>
          <a:effectLst>
            <a:innerShdw dist="38100" dir="13500000">
              <a:schemeClr val="accent2"/>
            </a:innerShdw>
          </a:effectLst>
        </p:spPr>
        <p:txBody>
          <a:bodyPr vert="horz" lIns="0" tIns="0" rIns="0" bIns="0" rtlCol="0" anchor="ctr"/>
          <a:lstStyle/>
          <a:p>
            <a:pPr algn="ctr"/>
            <a:endParaRPr lang="en-US" sz="1200" b="1" dirty="0">
              <a:solidFill>
                <a:srgbClr val="093C71"/>
              </a:solidFill>
            </a:endParaRPr>
          </a:p>
        </p:txBody>
      </p:sp>
      <p:sp>
        <p:nvSpPr>
          <p:cNvPr id="9" name="Rectangle: Rounded Corners 8">
            <a:extLst>
              <a:ext uri="{FF2B5EF4-FFF2-40B4-BE49-F238E27FC236}">
                <a16:creationId xmlns:a16="http://schemas.microsoft.com/office/drawing/2014/main" id="{0BB4A583-1249-4DF2-9D72-19A0338D9084}"/>
              </a:ext>
            </a:extLst>
          </p:cNvPr>
          <p:cNvSpPr/>
          <p:nvPr userDrawn="1"/>
        </p:nvSpPr>
        <p:spPr>
          <a:xfrm>
            <a:off x="245006" y="213496"/>
            <a:ext cx="11701988" cy="5969731"/>
          </a:xfrm>
          <a:prstGeom prst="roundRect">
            <a:avLst>
              <a:gd name="adj" fmla="val 1137"/>
            </a:avLst>
          </a:prstGeom>
          <a:solidFill>
            <a:schemeClr val="bg1"/>
          </a:solidFill>
          <a:ln w="19050">
            <a:solidFill>
              <a:srgbClr val="093C71"/>
            </a:solidFill>
          </a:ln>
          <a:effectLst>
            <a:outerShdw dist="38100" dir="2700000" algn="tl" rotWithShape="0">
              <a:schemeClr val="bg1"/>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71450" indent="-171450" algn="ctr">
              <a:buClr>
                <a:schemeClr val="accent2"/>
              </a:buClr>
              <a:buFont typeface="Arial" panose="020B0604020202020204" pitchFamily="34" charset="0"/>
              <a:buChar char="•"/>
            </a:pPr>
            <a:endParaRPr lang="en-US" sz="1200" b="1" dirty="0">
              <a:solidFill>
                <a:schemeClr val="accent1"/>
              </a:solidFill>
            </a:endParaRPr>
          </a:p>
        </p:txBody>
      </p:sp>
      <p:grpSp>
        <p:nvGrpSpPr>
          <p:cNvPr id="34" name="Group 33">
            <a:extLst>
              <a:ext uri="{FF2B5EF4-FFF2-40B4-BE49-F238E27FC236}">
                <a16:creationId xmlns:a16="http://schemas.microsoft.com/office/drawing/2014/main" id="{8D25D23A-F185-4BD8-99E6-565B0BBFE9F3}"/>
              </a:ext>
            </a:extLst>
          </p:cNvPr>
          <p:cNvGrpSpPr/>
          <p:nvPr userDrawn="1"/>
        </p:nvGrpSpPr>
        <p:grpSpPr>
          <a:xfrm>
            <a:off x="8728670" y="6273383"/>
            <a:ext cx="1239937" cy="431046"/>
            <a:chOff x="8728670" y="6273383"/>
            <a:chExt cx="1239937" cy="431046"/>
          </a:xfrm>
        </p:grpSpPr>
        <p:sp>
          <p:nvSpPr>
            <p:cNvPr id="15" name="Freeform: Shape 14">
              <a:extLst>
                <a:ext uri="{FF2B5EF4-FFF2-40B4-BE49-F238E27FC236}">
                  <a16:creationId xmlns:a16="http://schemas.microsoft.com/office/drawing/2014/main" id="{3C45A64A-9BCB-443A-9AB8-94DC2A544ADB}"/>
                </a:ext>
              </a:extLst>
            </p:cNvPr>
            <p:cNvSpPr/>
            <p:nvPr/>
          </p:nvSpPr>
          <p:spPr>
            <a:xfrm flipV="1">
              <a:off x="9364556"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28F136C-E09B-4382-8492-A8B05C90A242}"/>
                </a:ext>
              </a:extLst>
            </p:cNvPr>
            <p:cNvSpPr/>
            <p:nvPr/>
          </p:nvSpPr>
          <p:spPr>
            <a:xfrm flipV="1">
              <a:off x="9046613"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E0B4077F-335A-45BC-9937-9FCD6E16B0A6}"/>
                </a:ext>
              </a:extLst>
            </p:cNvPr>
            <p:cNvSpPr/>
            <p:nvPr/>
          </p:nvSpPr>
          <p:spPr>
            <a:xfrm flipV="1">
              <a:off x="8728670"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984CF1B0-F369-4CEE-87D9-7AE6395110ED}"/>
              </a:ext>
            </a:extLst>
          </p:cNvPr>
          <p:cNvGrpSpPr/>
          <p:nvPr userDrawn="1"/>
        </p:nvGrpSpPr>
        <p:grpSpPr>
          <a:xfrm>
            <a:off x="8642180" y="6426954"/>
            <a:ext cx="1239937" cy="431046"/>
            <a:chOff x="8642180" y="6426954"/>
            <a:chExt cx="1239937" cy="431046"/>
          </a:xfrm>
        </p:grpSpPr>
        <p:sp>
          <p:nvSpPr>
            <p:cNvPr id="19" name="Freeform: Shape 18">
              <a:extLst>
                <a:ext uri="{FF2B5EF4-FFF2-40B4-BE49-F238E27FC236}">
                  <a16:creationId xmlns:a16="http://schemas.microsoft.com/office/drawing/2014/main" id="{8FF8C544-8C01-4214-A6D5-78B036DDB783}"/>
                </a:ext>
              </a:extLst>
            </p:cNvPr>
            <p:cNvSpPr/>
            <p:nvPr/>
          </p:nvSpPr>
          <p:spPr>
            <a:xfrm>
              <a:off x="9278066"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931249C5-9BDE-4C6D-836B-F1D2A843114F}"/>
                </a:ext>
              </a:extLst>
            </p:cNvPr>
            <p:cNvSpPr/>
            <p:nvPr/>
          </p:nvSpPr>
          <p:spPr>
            <a:xfrm>
              <a:off x="8960123"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F30E73C-163D-4954-9B40-8B9B5957D8C7}"/>
                </a:ext>
              </a:extLst>
            </p:cNvPr>
            <p:cNvSpPr/>
            <p:nvPr/>
          </p:nvSpPr>
          <p:spPr>
            <a:xfrm>
              <a:off x="8642180"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Freeform: Shape 11">
            <a:extLst>
              <a:ext uri="{FF2B5EF4-FFF2-40B4-BE49-F238E27FC236}">
                <a16:creationId xmlns:a16="http://schemas.microsoft.com/office/drawing/2014/main" id="{9B5A1FE4-8465-4C23-8CC2-35C962CC4A91}"/>
              </a:ext>
            </a:extLst>
          </p:cNvPr>
          <p:cNvSpPr/>
          <p:nvPr userDrawn="1"/>
        </p:nvSpPr>
        <p:spPr>
          <a:xfrm>
            <a:off x="0" y="5767565"/>
            <a:ext cx="1704148" cy="1091142"/>
          </a:xfrm>
          <a:custGeom>
            <a:avLst/>
            <a:gdLst>
              <a:gd name="connsiteX0" fmla="*/ 1545997 w 1957087"/>
              <a:gd name="connsiteY0" fmla="*/ 1252410 h 1253095"/>
              <a:gd name="connsiteX1" fmla="*/ 1547692 w 1957087"/>
              <a:gd name="connsiteY1" fmla="*/ 1253095 h 1253095"/>
              <a:gd name="connsiteX2" fmla="*/ 1545433 w 1957087"/>
              <a:gd name="connsiteY2" fmla="*/ 1253095 h 1253095"/>
              <a:gd name="connsiteX3" fmla="*/ 383352 w 1957087"/>
              <a:gd name="connsiteY3" fmla="*/ 1251735 h 1253095"/>
              <a:gd name="connsiteX4" fmla="*/ 385004 w 1957087"/>
              <a:gd name="connsiteY4" fmla="*/ 1253095 h 1253095"/>
              <a:gd name="connsiteX5" fmla="*/ 382232 w 1957087"/>
              <a:gd name="connsiteY5" fmla="*/ 1253095 h 1253095"/>
              <a:gd name="connsiteX6" fmla="*/ 1767535 w 1957087"/>
              <a:gd name="connsiteY6" fmla="*/ 1250728 h 1253095"/>
              <a:gd name="connsiteX7" fmla="*/ 1773695 w 1957087"/>
              <a:gd name="connsiteY7" fmla="*/ 1253095 h 1253095"/>
              <a:gd name="connsiteX8" fmla="*/ 1767765 w 1957087"/>
              <a:gd name="connsiteY8" fmla="*/ 1253095 h 1253095"/>
              <a:gd name="connsiteX9" fmla="*/ 1563853 w 1957087"/>
              <a:gd name="connsiteY9" fmla="*/ 1250677 h 1253095"/>
              <a:gd name="connsiteX10" fmla="*/ 1565643 w 1957087"/>
              <a:gd name="connsiteY10" fmla="*/ 1253095 h 1253095"/>
              <a:gd name="connsiteX11" fmla="*/ 1561048 w 1957087"/>
              <a:gd name="connsiteY11" fmla="*/ 1253095 h 1253095"/>
              <a:gd name="connsiteX12" fmla="*/ 1522265 w 1957087"/>
              <a:gd name="connsiteY12" fmla="*/ 1249307 h 1253095"/>
              <a:gd name="connsiteX13" fmla="*/ 1523229 w 1957087"/>
              <a:gd name="connsiteY13" fmla="*/ 1253095 h 1253095"/>
              <a:gd name="connsiteX14" fmla="*/ 1519147 w 1957087"/>
              <a:gd name="connsiteY14" fmla="*/ 1253095 h 1253095"/>
              <a:gd name="connsiteX15" fmla="*/ 1673642 w 1957087"/>
              <a:gd name="connsiteY15" fmla="*/ 1249029 h 1253095"/>
              <a:gd name="connsiteX16" fmla="*/ 1678583 w 1957087"/>
              <a:gd name="connsiteY16" fmla="*/ 1253095 h 1253095"/>
              <a:gd name="connsiteX17" fmla="*/ 1670296 w 1957087"/>
              <a:gd name="connsiteY17" fmla="*/ 1253095 h 1253095"/>
              <a:gd name="connsiteX18" fmla="*/ 363190 w 1957087"/>
              <a:gd name="connsiteY18" fmla="*/ 1248285 h 1253095"/>
              <a:gd name="connsiteX19" fmla="*/ 368721 w 1957087"/>
              <a:gd name="connsiteY19" fmla="*/ 1249550 h 1253095"/>
              <a:gd name="connsiteX20" fmla="*/ 367716 w 1957087"/>
              <a:gd name="connsiteY20" fmla="*/ 1253095 h 1253095"/>
              <a:gd name="connsiteX21" fmla="*/ 362705 w 1957087"/>
              <a:gd name="connsiteY21" fmla="*/ 1253095 h 1253095"/>
              <a:gd name="connsiteX22" fmla="*/ 1720415 w 1957087"/>
              <a:gd name="connsiteY22" fmla="*/ 1248093 h 1253095"/>
              <a:gd name="connsiteX23" fmla="*/ 1729864 w 1957087"/>
              <a:gd name="connsiteY23" fmla="*/ 1252583 h 1253095"/>
              <a:gd name="connsiteX24" fmla="*/ 1728174 w 1957087"/>
              <a:gd name="connsiteY24" fmla="*/ 1253095 h 1253095"/>
              <a:gd name="connsiteX25" fmla="*/ 1720901 w 1957087"/>
              <a:gd name="connsiteY25" fmla="*/ 1253095 h 1253095"/>
              <a:gd name="connsiteX26" fmla="*/ 334274 w 1957087"/>
              <a:gd name="connsiteY26" fmla="*/ 1247487 h 1253095"/>
              <a:gd name="connsiteX27" fmla="*/ 336233 w 1957087"/>
              <a:gd name="connsiteY27" fmla="*/ 1249100 h 1253095"/>
              <a:gd name="connsiteX28" fmla="*/ 333368 w 1957087"/>
              <a:gd name="connsiteY28" fmla="*/ 1253095 h 1253095"/>
              <a:gd name="connsiteX29" fmla="*/ 329659 w 1957087"/>
              <a:gd name="connsiteY29" fmla="*/ 1253095 h 1253095"/>
              <a:gd name="connsiteX30" fmla="*/ 1307522 w 1957087"/>
              <a:gd name="connsiteY30" fmla="*/ 1246724 h 1253095"/>
              <a:gd name="connsiteX31" fmla="*/ 1309827 w 1957087"/>
              <a:gd name="connsiteY31" fmla="*/ 1251908 h 1253095"/>
              <a:gd name="connsiteX32" fmla="*/ 1307935 w 1957087"/>
              <a:gd name="connsiteY32" fmla="*/ 1253095 h 1253095"/>
              <a:gd name="connsiteX33" fmla="*/ 1296999 w 1957087"/>
              <a:gd name="connsiteY33" fmla="*/ 1253095 h 1253095"/>
              <a:gd name="connsiteX34" fmla="*/ 1298767 w 1957087"/>
              <a:gd name="connsiteY34" fmla="*/ 1249376 h 1253095"/>
              <a:gd name="connsiteX35" fmla="*/ 1163285 w 1957087"/>
              <a:gd name="connsiteY35" fmla="*/ 1246308 h 1253095"/>
              <a:gd name="connsiteX36" fmla="*/ 1170775 w 1957087"/>
              <a:gd name="connsiteY36" fmla="*/ 1249186 h 1253095"/>
              <a:gd name="connsiteX37" fmla="*/ 1165591 w 1957087"/>
              <a:gd name="connsiteY37" fmla="*/ 1251492 h 1253095"/>
              <a:gd name="connsiteX38" fmla="*/ 1655093 w 1957087"/>
              <a:gd name="connsiteY38" fmla="*/ 1243621 h 1253095"/>
              <a:gd name="connsiteX39" fmla="*/ 1659011 w 1957087"/>
              <a:gd name="connsiteY39" fmla="*/ 1246845 h 1253095"/>
              <a:gd name="connsiteX40" fmla="*/ 1655786 w 1957087"/>
              <a:gd name="connsiteY40" fmla="*/ 1250763 h 1253095"/>
              <a:gd name="connsiteX41" fmla="*/ 1662929 w 1957087"/>
              <a:gd name="connsiteY41" fmla="*/ 1250070 h 1253095"/>
              <a:gd name="connsiteX42" fmla="*/ 1664078 w 1957087"/>
              <a:gd name="connsiteY42" fmla="*/ 1253095 h 1253095"/>
              <a:gd name="connsiteX43" fmla="*/ 1649743 w 1957087"/>
              <a:gd name="connsiteY43" fmla="*/ 1253095 h 1253095"/>
              <a:gd name="connsiteX44" fmla="*/ 1651110 w 1957087"/>
              <a:gd name="connsiteY44" fmla="*/ 1249584 h 1253095"/>
              <a:gd name="connsiteX45" fmla="*/ 1655093 w 1957087"/>
              <a:gd name="connsiteY45" fmla="*/ 1243621 h 1253095"/>
              <a:gd name="connsiteX46" fmla="*/ 1560854 w 1957087"/>
              <a:gd name="connsiteY46" fmla="*/ 1238351 h 1253095"/>
              <a:gd name="connsiteX47" fmla="*/ 1557976 w 1957087"/>
              <a:gd name="connsiteY47" fmla="*/ 1245840 h 1253095"/>
              <a:gd name="connsiteX48" fmla="*/ 1555671 w 1957087"/>
              <a:gd name="connsiteY48" fmla="*/ 1240657 h 1253095"/>
              <a:gd name="connsiteX49" fmla="*/ 1461432 w 1957087"/>
              <a:gd name="connsiteY49" fmla="*/ 1235385 h 1253095"/>
              <a:gd name="connsiteX50" fmla="*/ 1458207 w 1957087"/>
              <a:gd name="connsiteY50" fmla="*/ 1239304 h 1253095"/>
              <a:gd name="connsiteX51" fmla="*/ 1464084 w 1957087"/>
              <a:gd name="connsiteY51" fmla="*/ 1244140 h 1253095"/>
              <a:gd name="connsiteX52" fmla="*/ 1461432 w 1957087"/>
              <a:gd name="connsiteY52" fmla="*/ 1235385 h 1253095"/>
              <a:gd name="connsiteX53" fmla="*/ 334499 w 1957087"/>
              <a:gd name="connsiteY53" fmla="*/ 1231244 h 1253095"/>
              <a:gd name="connsiteX54" fmla="*/ 340029 w 1957087"/>
              <a:gd name="connsiteY54" fmla="*/ 1232509 h 1253095"/>
              <a:gd name="connsiteX55" fmla="*/ 335192 w 1957087"/>
              <a:gd name="connsiteY55" fmla="*/ 1238386 h 1253095"/>
              <a:gd name="connsiteX56" fmla="*/ 1136554 w 1957087"/>
              <a:gd name="connsiteY56" fmla="*/ 1230879 h 1253095"/>
              <a:gd name="connsiteX57" fmla="*/ 1130104 w 1957087"/>
              <a:gd name="connsiteY57" fmla="*/ 1238715 h 1253095"/>
              <a:gd name="connsiteX58" fmla="*/ 1140818 w 1957087"/>
              <a:gd name="connsiteY58" fmla="*/ 1237675 h 1253095"/>
              <a:gd name="connsiteX59" fmla="*/ 377701 w 1957087"/>
              <a:gd name="connsiteY59" fmla="*/ 1230654 h 1253095"/>
              <a:gd name="connsiteX60" fmla="*/ 378395 w 1957087"/>
              <a:gd name="connsiteY60" fmla="*/ 1237796 h 1253095"/>
              <a:gd name="connsiteX61" fmla="*/ 385190 w 1957087"/>
              <a:gd name="connsiteY61" fmla="*/ 1233532 h 1253095"/>
              <a:gd name="connsiteX62" fmla="*/ 1181367 w 1957087"/>
              <a:gd name="connsiteY62" fmla="*/ 1228331 h 1253095"/>
              <a:gd name="connsiteX63" fmla="*/ 1187244 w 1957087"/>
              <a:gd name="connsiteY63" fmla="*/ 1233168 h 1253095"/>
              <a:gd name="connsiteX64" fmla="*/ 1171693 w 1957087"/>
              <a:gd name="connsiteY64" fmla="*/ 1240085 h 1253095"/>
              <a:gd name="connsiteX65" fmla="*/ 1375947 w 1957087"/>
              <a:gd name="connsiteY65" fmla="*/ 1227463 h 1253095"/>
              <a:gd name="connsiteX66" fmla="*/ 1387008 w 1957087"/>
              <a:gd name="connsiteY66" fmla="*/ 1229994 h 1253095"/>
              <a:gd name="connsiteX67" fmla="*/ 1384130 w 1957087"/>
              <a:gd name="connsiteY67" fmla="*/ 1237484 h 1253095"/>
              <a:gd name="connsiteX68" fmla="*/ 1377490 w 1957087"/>
              <a:gd name="connsiteY68" fmla="*/ 1234073 h 1253095"/>
              <a:gd name="connsiteX69" fmla="*/ 1371111 w 1957087"/>
              <a:gd name="connsiteY69" fmla="*/ 1233340 h 1253095"/>
              <a:gd name="connsiteX70" fmla="*/ 1371111 w 1957087"/>
              <a:gd name="connsiteY70" fmla="*/ 1233341 h 1253095"/>
              <a:gd name="connsiteX71" fmla="*/ 1361662 w 1957087"/>
              <a:gd name="connsiteY71" fmla="*/ 1228851 h 1253095"/>
              <a:gd name="connsiteX72" fmla="*/ 1368805 w 1957087"/>
              <a:gd name="connsiteY72" fmla="*/ 1228157 h 1253095"/>
              <a:gd name="connsiteX73" fmla="*/ 1371110 w 1957087"/>
              <a:gd name="connsiteY73" fmla="*/ 1233340 h 1253095"/>
              <a:gd name="connsiteX74" fmla="*/ 357540 w 1957087"/>
              <a:gd name="connsiteY74" fmla="*/ 1227205 h 1253095"/>
              <a:gd name="connsiteX75" fmla="*/ 360192 w 1957087"/>
              <a:gd name="connsiteY75" fmla="*/ 1235959 h 1253095"/>
              <a:gd name="connsiteX76" fmla="*/ 363416 w 1957087"/>
              <a:gd name="connsiteY76" fmla="*/ 1232041 h 1253095"/>
              <a:gd name="connsiteX77" fmla="*/ 367334 w 1957087"/>
              <a:gd name="connsiteY77" fmla="*/ 1235265 h 1253095"/>
              <a:gd name="connsiteX78" fmla="*/ 364457 w 1957087"/>
              <a:gd name="connsiteY78" fmla="*/ 1242755 h 1253095"/>
              <a:gd name="connsiteX79" fmla="*/ 373212 w 1957087"/>
              <a:gd name="connsiteY79" fmla="*/ 1240103 h 1253095"/>
              <a:gd name="connsiteX80" fmla="*/ 367334 w 1957087"/>
              <a:gd name="connsiteY80" fmla="*/ 1235265 h 1253095"/>
              <a:gd name="connsiteX81" fmla="*/ 357540 w 1957087"/>
              <a:gd name="connsiteY81" fmla="*/ 1227205 h 1253095"/>
              <a:gd name="connsiteX82" fmla="*/ 1485737 w 1957087"/>
              <a:gd name="connsiteY82" fmla="*/ 1225816 h 1253095"/>
              <a:gd name="connsiteX83" fmla="*/ 1488390 w 1957087"/>
              <a:gd name="connsiteY83" fmla="*/ 1234571 h 1253095"/>
              <a:gd name="connsiteX84" fmla="*/ 1493573 w 1957087"/>
              <a:gd name="connsiteY84" fmla="*/ 1232266 h 1253095"/>
              <a:gd name="connsiteX85" fmla="*/ 1716376 w 1957087"/>
              <a:gd name="connsiteY85" fmla="*/ 1225054 h 1253095"/>
              <a:gd name="connsiteX86" fmla="*/ 1716723 w 1957087"/>
              <a:gd name="connsiteY86" fmla="*/ 1228625 h 1253095"/>
              <a:gd name="connsiteX87" fmla="*/ 1711539 w 1957087"/>
              <a:gd name="connsiteY87" fmla="*/ 1230931 h 1253095"/>
              <a:gd name="connsiteX88" fmla="*/ 1709233 w 1957087"/>
              <a:gd name="connsiteY88" fmla="*/ 1225747 h 1253095"/>
              <a:gd name="connsiteX89" fmla="*/ 1518743 w 1957087"/>
              <a:gd name="connsiteY89" fmla="*/ 1224640 h 1253095"/>
              <a:gd name="connsiteX90" fmla="*/ 1513041 w 1957087"/>
              <a:gd name="connsiteY90" fmla="*/ 1228572 h 1253095"/>
              <a:gd name="connsiteX91" fmla="*/ 1523755 w 1957087"/>
              <a:gd name="connsiteY91" fmla="*/ 1227533 h 1253095"/>
              <a:gd name="connsiteX92" fmla="*/ 1518743 w 1957087"/>
              <a:gd name="connsiteY92" fmla="*/ 1224640 h 1253095"/>
              <a:gd name="connsiteX93" fmla="*/ 1353827 w 1957087"/>
              <a:gd name="connsiteY93" fmla="*/ 1222402 h 1253095"/>
              <a:gd name="connsiteX94" fmla="*/ 1362009 w 1957087"/>
              <a:gd name="connsiteY94" fmla="*/ 1232422 h 1253095"/>
              <a:gd name="connsiteX95" fmla="*/ 1360398 w 1957087"/>
              <a:gd name="connsiteY95" fmla="*/ 1234381 h 1253095"/>
              <a:gd name="connsiteX96" fmla="*/ 1365437 w 1957087"/>
              <a:gd name="connsiteY96" fmla="*/ 1235244 h 1253095"/>
              <a:gd name="connsiteX97" fmla="*/ 1362702 w 1957087"/>
              <a:gd name="connsiteY97" fmla="*/ 1239565 h 1253095"/>
              <a:gd name="connsiteX98" fmla="*/ 1355213 w 1957087"/>
              <a:gd name="connsiteY98" fmla="*/ 1236687 h 1253095"/>
              <a:gd name="connsiteX99" fmla="*/ 1357631 w 1957087"/>
              <a:gd name="connsiteY99" fmla="*/ 1233748 h 1253095"/>
              <a:gd name="connsiteX100" fmla="*/ 1354867 w 1957087"/>
              <a:gd name="connsiteY100" fmla="*/ 1233116 h 1253095"/>
              <a:gd name="connsiteX101" fmla="*/ 1351989 w 1957087"/>
              <a:gd name="connsiteY101" fmla="*/ 1240605 h 1253095"/>
              <a:gd name="connsiteX102" fmla="*/ 1355002 w 1957087"/>
              <a:gd name="connsiteY102" fmla="*/ 1248424 h 1253095"/>
              <a:gd name="connsiteX103" fmla="*/ 1353494 w 1957087"/>
              <a:gd name="connsiteY103" fmla="*/ 1253095 h 1253095"/>
              <a:gd name="connsiteX104" fmla="*/ 1310356 w 1957087"/>
              <a:gd name="connsiteY104" fmla="*/ 1253095 h 1253095"/>
              <a:gd name="connsiteX105" fmla="*/ 1309828 w 1957087"/>
              <a:gd name="connsiteY105" fmla="*/ 1251908 h 1253095"/>
              <a:gd name="connsiteX106" fmla="*/ 1315012 w 1957087"/>
              <a:gd name="connsiteY106" fmla="*/ 1249602 h 1253095"/>
              <a:gd name="connsiteX107" fmla="*/ 1320542 w 1957087"/>
              <a:gd name="connsiteY107" fmla="*/ 1250868 h 1253095"/>
              <a:gd name="connsiteX108" fmla="*/ 1317542 w 1957087"/>
              <a:gd name="connsiteY108" fmla="*/ 1238542 h 1253095"/>
              <a:gd name="connsiteX109" fmla="*/ 1331134 w 1957087"/>
              <a:gd name="connsiteY109" fmla="*/ 1230013 h 1253095"/>
              <a:gd name="connsiteX110" fmla="*/ 1333440 w 1957087"/>
              <a:gd name="connsiteY110" fmla="*/ 1235196 h 1253095"/>
              <a:gd name="connsiteX111" fmla="*/ 1349337 w 1957087"/>
              <a:gd name="connsiteY111" fmla="*/ 1231850 h 1253095"/>
              <a:gd name="connsiteX112" fmla="*/ 1544836 w 1957087"/>
              <a:gd name="connsiteY112" fmla="*/ 1221881 h 1253095"/>
              <a:gd name="connsiteX113" fmla="*/ 1545876 w 1957087"/>
              <a:gd name="connsiteY113" fmla="*/ 1232594 h 1253095"/>
              <a:gd name="connsiteX114" fmla="*/ 1552325 w 1957087"/>
              <a:gd name="connsiteY114" fmla="*/ 1224758 h 1253095"/>
              <a:gd name="connsiteX115" fmla="*/ 1263505 w 1957087"/>
              <a:gd name="connsiteY115" fmla="*/ 1220356 h 1253095"/>
              <a:gd name="connsiteX116" fmla="*/ 1263281 w 1957087"/>
              <a:gd name="connsiteY116" fmla="*/ 1236600 h 1253095"/>
              <a:gd name="connsiteX117" fmla="*/ 1257750 w 1957087"/>
              <a:gd name="connsiteY117" fmla="*/ 1235334 h 1253095"/>
              <a:gd name="connsiteX118" fmla="*/ 1256485 w 1957087"/>
              <a:gd name="connsiteY118" fmla="*/ 1240864 h 1253095"/>
              <a:gd name="connsiteX119" fmla="*/ 1265239 w 1957087"/>
              <a:gd name="connsiteY119" fmla="*/ 1238212 h 1253095"/>
              <a:gd name="connsiteX120" fmla="*/ 1262708 w 1957087"/>
              <a:gd name="connsiteY120" fmla="*/ 1249272 h 1253095"/>
              <a:gd name="connsiteX121" fmla="*/ 1255565 w 1957087"/>
              <a:gd name="connsiteY121" fmla="*/ 1249966 h 1253095"/>
              <a:gd name="connsiteX122" fmla="*/ 1256485 w 1957087"/>
              <a:gd name="connsiteY122" fmla="*/ 1240865 h 1253095"/>
              <a:gd name="connsiteX123" fmla="*/ 1249342 w 1957087"/>
              <a:gd name="connsiteY123" fmla="*/ 1241558 h 1253095"/>
              <a:gd name="connsiteX124" fmla="*/ 1241159 w 1957087"/>
              <a:gd name="connsiteY124" fmla="*/ 1231538 h 1253095"/>
              <a:gd name="connsiteX125" fmla="*/ 1253485 w 1957087"/>
              <a:gd name="connsiteY125" fmla="*/ 1228538 h 1253095"/>
              <a:gd name="connsiteX126" fmla="*/ 376661 w 1957087"/>
              <a:gd name="connsiteY126" fmla="*/ 1219941 h 1253095"/>
              <a:gd name="connsiteX127" fmla="*/ 367907 w 1957087"/>
              <a:gd name="connsiteY127" fmla="*/ 1222594 h 1253095"/>
              <a:gd name="connsiteX128" fmla="*/ 372518 w 1957087"/>
              <a:gd name="connsiteY128" fmla="*/ 1232960 h 1253095"/>
              <a:gd name="connsiteX129" fmla="*/ 1454515 w 1957087"/>
              <a:gd name="connsiteY129" fmla="*/ 1219835 h 1253095"/>
              <a:gd name="connsiteX130" fmla="*/ 1449678 w 1957087"/>
              <a:gd name="connsiteY130" fmla="*/ 1225712 h 1253095"/>
              <a:gd name="connsiteX131" fmla="*/ 1455555 w 1957087"/>
              <a:gd name="connsiteY131" fmla="*/ 1230549 h 1253095"/>
              <a:gd name="connsiteX132" fmla="*/ 1252445 w 1957087"/>
              <a:gd name="connsiteY132" fmla="*/ 1217825 h 1253095"/>
              <a:gd name="connsiteX133" fmla="*/ 1251526 w 1957087"/>
              <a:gd name="connsiteY133" fmla="*/ 1226927 h 1253095"/>
              <a:gd name="connsiteX134" fmla="*/ 1244036 w 1957087"/>
              <a:gd name="connsiteY134" fmla="*/ 1224049 h 1253095"/>
              <a:gd name="connsiteX135" fmla="*/ 385416 w 1957087"/>
              <a:gd name="connsiteY135" fmla="*/ 1217288 h 1253095"/>
              <a:gd name="connsiteX136" fmla="*/ 380579 w 1957087"/>
              <a:gd name="connsiteY136" fmla="*/ 1223165 h 1253095"/>
              <a:gd name="connsiteX137" fmla="*/ 391292 w 1957087"/>
              <a:gd name="connsiteY137" fmla="*/ 1222125 h 1253095"/>
              <a:gd name="connsiteX138" fmla="*/ 1145880 w 1957087"/>
              <a:gd name="connsiteY138" fmla="*/ 1215554 h 1253095"/>
              <a:gd name="connsiteX139" fmla="*/ 1138737 w 1957087"/>
              <a:gd name="connsiteY139" fmla="*/ 1216247 h 1253095"/>
              <a:gd name="connsiteX140" fmla="*/ 1139431 w 1957087"/>
              <a:gd name="connsiteY140" fmla="*/ 1223389 h 1253095"/>
              <a:gd name="connsiteX141" fmla="*/ 329193 w 1957087"/>
              <a:gd name="connsiteY141" fmla="*/ 1213734 h 1253095"/>
              <a:gd name="connsiteX142" fmla="*/ 331846 w 1957087"/>
              <a:gd name="connsiteY142" fmla="*/ 1222489 h 1253095"/>
              <a:gd name="connsiteX143" fmla="*/ 324703 w 1957087"/>
              <a:gd name="connsiteY143" fmla="*/ 1223183 h 1253095"/>
              <a:gd name="connsiteX144" fmla="*/ 1625016 w 1957087"/>
              <a:gd name="connsiteY144" fmla="*/ 1212294 h 1253095"/>
              <a:gd name="connsiteX145" fmla="*/ 1623750 w 1957087"/>
              <a:gd name="connsiteY145" fmla="*/ 1217824 h 1253095"/>
              <a:gd name="connsiteX146" fmla="*/ 1629280 w 1957087"/>
              <a:gd name="connsiteY146" fmla="*/ 1219089 h 1253095"/>
              <a:gd name="connsiteX147" fmla="*/ 1632504 w 1957087"/>
              <a:gd name="connsiteY147" fmla="*/ 1215171 h 1253095"/>
              <a:gd name="connsiteX148" fmla="*/ 1242649 w 1957087"/>
              <a:gd name="connsiteY148" fmla="*/ 1209763 h 1253095"/>
              <a:gd name="connsiteX149" fmla="*/ 1246567 w 1957087"/>
              <a:gd name="connsiteY149" fmla="*/ 1212988 h 1253095"/>
              <a:gd name="connsiteX150" fmla="*/ 1246914 w 1957087"/>
              <a:gd name="connsiteY150" fmla="*/ 1216559 h 1253095"/>
              <a:gd name="connsiteX151" fmla="*/ 1239772 w 1957087"/>
              <a:gd name="connsiteY151" fmla="*/ 1217253 h 1253095"/>
              <a:gd name="connsiteX152" fmla="*/ 1150717 w 1957087"/>
              <a:gd name="connsiteY152" fmla="*/ 1209676 h 1253095"/>
              <a:gd name="connsiteX153" fmla="*/ 1147492 w 1957087"/>
              <a:gd name="connsiteY153" fmla="*/ 1213595 h 1253095"/>
              <a:gd name="connsiteX154" fmla="*/ 1162471 w 1957087"/>
              <a:gd name="connsiteY154" fmla="*/ 1219350 h 1253095"/>
              <a:gd name="connsiteX155" fmla="*/ 1162124 w 1957087"/>
              <a:gd name="connsiteY155" fmla="*/ 1215779 h 1253095"/>
              <a:gd name="connsiteX156" fmla="*/ 1408314 w 1957087"/>
              <a:gd name="connsiteY156" fmla="*/ 1208099 h 1253095"/>
              <a:gd name="connsiteX157" fmla="*/ 1401866 w 1957087"/>
              <a:gd name="connsiteY157" fmla="*/ 1215935 h 1253095"/>
              <a:gd name="connsiteX158" fmla="*/ 1416150 w 1957087"/>
              <a:gd name="connsiteY158" fmla="*/ 1214548 h 1253095"/>
              <a:gd name="connsiteX159" fmla="*/ 1260506 w 1957087"/>
              <a:gd name="connsiteY159" fmla="*/ 1208030 h 1253095"/>
              <a:gd name="connsiteX160" fmla="*/ 1266383 w 1957087"/>
              <a:gd name="connsiteY160" fmla="*/ 1212867 h 1253095"/>
              <a:gd name="connsiteX161" fmla="*/ 1263159 w 1957087"/>
              <a:gd name="connsiteY161" fmla="*/ 1216785 h 1253095"/>
              <a:gd name="connsiteX162" fmla="*/ 1300136 w 1957087"/>
              <a:gd name="connsiteY162" fmla="*/ 1207787 h 1253095"/>
              <a:gd name="connsiteX163" fmla="*/ 1301177 w 1957087"/>
              <a:gd name="connsiteY163" fmla="*/ 1218501 h 1253095"/>
              <a:gd name="connsiteX164" fmla="*/ 1312585 w 1957087"/>
              <a:gd name="connsiteY164" fmla="*/ 1224604 h 1253095"/>
              <a:gd name="connsiteX165" fmla="*/ 1306136 w 1957087"/>
              <a:gd name="connsiteY165" fmla="*/ 1232440 h 1253095"/>
              <a:gd name="connsiteX166" fmla="*/ 1314318 w 1957087"/>
              <a:gd name="connsiteY166" fmla="*/ 1242460 h 1253095"/>
              <a:gd name="connsiteX167" fmla="*/ 1315012 w 1957087"/>
              <a:gd name="connsiteY167" fmla="*/ 1249602 h 1253095"/>
              <a:gd name="connsiteX168" fmla="*/ 1307522 w 1957087"/>
              <a:gd name="connsiteY168" fmla="*/ 1246724 h 1253095"/>
              <a:gd name="connsiteX169" fmla="*/ 1302564 w 1957087"/>
              <a:gd name="connsiteY169" fmla="*/ 1232786 h 1253095"/>
              <a:gd name="connsiteX170" fmla="*/ 1288279 w 1957087"/>
              <a:gd name="connsiteY170" fmla="*/ 1234173 h 1253095"/>
              <a:gd name="connsiteX171" fmla="*/ 1293116 w 1957087"/>
              <a:gd name="connsiteY171" fmla="*/ 1228296 h 1253095"/>
              <a:gd name="connsiteX172" fmla="*/ 1418681 w 1957087"/>
              <a:gd name="connsiteY172" fmla="*/ 1203487 h 1253095"/>
              <a:gd name="connsiteX173" fmla="*/ 1419374 w 1957087"/>
              <a:gd name="connsiteY173" fmla="*/ 1210630 h 1253095"/>
              <a:gd name="connsiteX174" fmla="*/ 1426517 w 1957087"/>
              <a:gd name="connsiteY174" fmla="*/ 1209936 h 1253095"/>
              <a:gd name="connsiteX175" fmla="*/ 1701623 w 1957087"/>
              <a:gd name="connsiteY175" fmla="*/ 1203054 h 1253095"/>
              <a:gd name="connsiteX176" fmla="*/ 1707153 w 1957087"/>
              <a:gd name="connsiteY176" fmla="*/ 1204319 h 1253095"/>
              <a:gd name="connsiteX177" fmla="*/ 1699091 w 1957087"/>
              <a:gd name="connsiteY177" fmla="*/ 1214115 h 1253095"/>
              <a:gd name="connsiteX178" fmla="*/ 1258200 w 1957087"/>
              <a:gd name="connsiteY178" fmla="*/ 1202846 h 1253095"/>
              <a:gd name="connsiteX179" fmla="*/ 1253363 w 1957087"/>
              <a:gd name="connsiteY179" fmla="*/ 1208723 h 1253095"/>
              <a:gd name="connsiteX180" fmla="*/ 1251058 w 1957087"/>
              <a:gd name="connsiteY180" fmla="*/ 1203540 h 1253095"/>
              <a:gd name="connsiteX181" fmla="*/ 322623 w 1957087"/>
              <a:gd name="connsiteY181" fmla="*/ 1201755 h 1253095"/>
              <a:gd name="connsiteX182" fmla="*/ 316521 w 1957087"/>
              <a:gd name="connsiteY182" fmla="*/ 1213163 h 1253095"/>
              <a:gd name="connsiteX183" fmla="*/ 310297 w 1957087"/>
              <a:gd name="connsiteY183" fmla="*/ 1204755 h 1253095"/>
              <a:gd name="connsiteX184" fmla="*/ 1295872 w 1957087"/>
              <a:gd name="connsiteY184" fmla="*/ 1200991 h 1253095"/>
              <a:gd name="connsiteX185" fmla="*/ 1300136 w 1957087"/>
              <a:gd name="connsiteY185" fmla="*/ 1207787 h 1253095"/>
              <a:gd name="connsiteX186" fmla="*/ 1296218 w 1957087"/>
              <a:gd name="connsiteY186" fmla="*/ 1204563 h 1253095"/>
              <a:gd name="connsiteX187" fmla="*/ 1292075 w 1957087"/>
              <a:gd name="connsiteY187" fmla="*/ 1217582 h 1253095"/>
              <a:gd name="connsiteX188" fmla="*/ 1287576 w 1957087"/>
              <a:gd name="connsiteY188" fmla="*/ 1215311 h 1253095"/>
              <a:gd name="connsiteX189" fmla="*/ 1289271 w 1957087"/>
              <a:gd name="connsiteY189" fmla="*/ 1214813 h 1253095"/>
              <a:gd name="connsiteX190" fmla="*/ 1287396 w 1957087"/>
              <a:gd name="connsiteY190" fmla="*/ 1215220 h 1253095"/>
              <a:gd name="connsiteX191" fmla="*/ 1287576 w 1957087"/>
              <a:gd name="connsiteY191" fmla="*/ 1215311 h 1253095"/>
              <a:gd name="connsiteX192" fmla="*/ 1282973 w 1957087"/>
              <a:gd name="connsiteY192" fmla="*/ 1216663 h 1253095"/>
              <a:gd name="connsiteX193" fmla="*/ 1279628 w 1957087"/>
              <a:gd name="connsiteY193" fmla="*/ 1200766 h 1253095"/>
              <a:gd name="connsiteX194" fmla="*/ 1283546 w 1957087"/>
              <a:gd name="connsiteY194" fmla="*/ 1203991 h 1253095"/>
              <a:gd name="connsiteX195" fmla="*/ 1276403 w 1957087"/>
              <a:gd name="connsiteY195" fmla="*/ 1204684 h 1253095"/>
              <a:gd name="connsiteX196" fmla="*/ 1191266 w 1957087"/>
              <a:gd name="connsiteY196" fmla="*/ 1200332 h 1253095"/>
              <a:gd name="connsiteX197" fmla="*/ 1167880 w 1957087"/>
              <a:gd name="connsiteY197" fmla="*/ 1200801 h 1253095"/>
              <a:gd name="connsiteX198" fmla="*/ 1161778 w 1957087"/>
              <a:gd name="connsiteY198" fmla="*/ 1212208 h 1253095"/>
              <a:gd name="connsiteX199" fmla="*/ 1163737 w 1957087"/>
              <a:gd name="connsiteY199" fmla="*/ 1213820 h 1253095"/>
              <a:gd name="connsiteX200" fmla="*/ 1170185 w 1957087"/>
              <a:gd name="connsiteY200" fmla="*/ 1205984 h 1253095"/>
              <a:gd name="connsiteX201" fmla="*/ 1172492 w 1957087"/>
              <a:gd name="connsiteY201" fmla="*/ 1211167 h 1253095"/>
              <a:gd name="connsiteX202" fmla="*/ 1183551 w 1957087"/>
              <a:gd name="connsiteY202" fmla="*/ 1213699 h 1253095"/>
              <a:gd name="connsiteX203" fmla="*/ 1184817 w 1957087"/>
              <a:gd name="connsiteY203" fmla="*/ 1208168 h 1253095"/>
              <a:gd name="connsiteX204" fmla="*/ 1452435 w 1957087"/>
              <a:gd name="connsiteY204" fmla="*/ 1198408 h 1253095"/>
              <a:gd name="connsiteX205" fmla="*/ 1445985 w 1957087"/>
              <a:gd name="connsiteY205" fmla="*/ 1206244 h 1253095"/>
              <a:gd name="connsiteX206" fmla="*/ 1453128 w 1957087"/>
              <a:gd name="connsiteY206" fmla="*/ 1205550 h 1253095"/>
              <a:gd name="connsiteX207" fmla="*/ 1152902 w 1957087"/>
              <a:gd name="connsiteY207" fmla="*/ 1195045 h 1253095"/>
              <a:gd name="connsiteX208" fmla="*/ 1153595 w 1957087"/>
              <a:gd name="connsiteY208" fmla="*/ 1202187 h 1253095"/>
              <a:gd name="connsiteX209" fmla="*/ 1160390 w 1957087"/>
              <a:gd name="connsiteY209" fmla="*/ 1197923 h 1253095"/>
              <a:gd name="connsiteX210" fmla="*/ 357991 w 1957087"/>
              <a:gd name="connsiteY210" fmla="*/ 1194717 h 1253095"/>
              <a:gd name="connsiteX211" fmla="*/ 345664 w 1957087"/>
              <a:gd name="connsiteY211" fmla="*/ 1197716 h 1253095"/>
              <a:gd name="connsiteX212" fmla="*/ 347970 w 1957087"/>
              <a:gd name="connsiteY212" fmla="*/ 1202899 h 1253095"/>
              <a:gd name="connsiteX213" fmla="*/ 351194 w 1957087"/>
              <a:gd name="connsiteY213" fmla="*/ 1198981 h 1253095"/>
              <a:gd name="connsiteX214" fmla="*/ 357071 w 1957087"/>
              <a:gd name="connsiteY214" fmla="*/ 1203818 h 1253095"/>
              <a:gd name="connsiteX215" fmla="*/ 1307851 w 1957087"/>
              <a:gd name="connsiteY215" fmla="*/ 1194421 h 1253095"/>
              <a:gd name="connsiteX216" fmla="*/ 1300709 w 1957087"/>
              <a:gd name="connsiteY216" fmla="*/ 1195115 h 1253095"/>
              <a:gd name="connsiteX217" fmla="*/ 1308545 w 1957087"/>
              <a:gd name="connsiteY217" fmla="*/ 1201563 h 1253095"/>
              <a:gd name="connsiteX218" fmla="*/ 1147372 w 1957087"/>
              <a:gd name="connsiteY218" fmla="*/ 1193779 h 1253095"/>
              <a:gd name="connsiteX219" fmla="*/ 1138617 w 1957087"/>
              <a:gd name="connsiteY219" fmla="*/ 1196432 h 1253095"/>
              <a:gd name="connsiteX220" fmla="*/ 1140923 w 1957087"/>
              <a:gd name="connsiteY220" fmla="*/ 1201616 h 1253095"/>
              <a:gd name="connsiteX221" fmla="*/ 1855533 w 1957087"/>
              <a:gd name="connsiteY221" fmla="*/ 1191716 h 1253095"/>
              <a:gd name="connsiteX222" fmla="*/ 1868552 w 1957087"/>
              <a:gd name="connsiteY222" fmla="*/ 1195860 h 1253095"/>
              <a:gd name="connsiteX223" fmla="*/ 1874429 w 1957087"/>
              <a:gd name="connsiteY223" fmla="*/ 1200696 h 1253095"/>
              <a:gd name="connsiteX224" fmla="*/ 1873511 w 1957087"/>
              <a:gd name="connsiteY224" fmla="*/ 1209797 h 1253095"/>
              <a:gd name="connsiteX225" fmla="*/ 1852430 w 1957087"/>
              <a:gd name="connsiteY225" fmla="*/ 1215450 h 1253095"/>
              <a:gd name="connsiteX226" fmla="*/ 1841941 w 1957087"/>
              <a:gd name="connsiteY226" fmla="*/ 1200245 h 1253095"/>
              <a:gd name="connsiteX227" fmla="*/ 1852309 w 1957087"/>
              <a:gd name="connsiteY227" fmla="*/ 1195634 h 1253095"/>
              <a:gd name="connsiteX228" fmla="*/ 337481 w 1957087"/>
              <a:gd name="connsiteY228" fmla="*/ 1187695 h 1253095"/>
              <a:gd name="connsiteX229" fmla="*/ 338174 w 1957087"/>
              <a:gd name="connsiteY229" fmla="*/ 1194838 h 1253095"/>
              <a:gd name="connsiteX230" fmla="*/ 343358 w 1957087"/>
              <a:gd name="connsiteY230" fmla="*/ 1192532 h 1253095"/>
              <a:gd name="connsiteX231" fmla="*/ 343011 w 1957087"/>
              <a:gd name="connsiteY231" fmla="*/ 1188961 h 1253095"/>
              <a:gd name="connsiteX232" fmla="*/ 1343216 w 1957087"/>
              <a:gd name="connsiteY232" fmla="*/ 1187383 h 1253095"/>
              <a:gd name="connsiteX233" fmla="*/ 1345869 w 1957087"/>
              <a:gd name="connsiteY233" fmla="*/ 1196138 h 1253095"/>
              <a:gd name="connsiteX234" fmla="*/ 1339991 w 1957087"/>
              <a:gd name="connsiteY234" fmla="*/ 1191301 h 1253095"/>
              <a:gd name="connsiteX235" fmla="*/ 1407499 w 1957087"/>
              <a:gd name="connsiteY235" fmla="*/ 1181141 h 1253095"/>
              <a:gd name="connsiteX236" fmla="*/ 1396785 w 1957087"/>
              <a:gd name="connsiteY236" fmla="*/ 1182181 h 1253095"/>
              <a:gd name="connsiteX237" fmla="*/ 1401050 w 1957087"/>
              <a:gd name="connsiteY237" fmla="*/ 1188977 h 1253095"/>
              <a:gd name="connsiteX238" fmla="*/ 1389643 w 1957087"/>
              <a:gd name="connsiteY238" fmla="*/ 1182875 h 1253095"/>
              <a:gd name="connsiteX239" fmla="*/ 1388724 w 1957087"/>
              <a:gd name="connsiteY239" fmla="*/ 1191976 h 1253095"/>
              <a:gd name="connsiteX240" fmla="*/ 1399785 w 1957087"/>
              <a:gd name="connsiteY240" fmla="*/ 1194507 h 1253095"/>
              <a:gd name="connsiteX241" fmla="*/ 1402090 w 1957087"/>
              <a:gd name="connsiteY241" fmla="*/ 1199691 h 1253095"/>
              <a:gd name="connsiteX242" fmla="*/ 1405662 w 1957087"/>
              <a:gd name="connsiteY242" fmla="*/ 1199344 h 1253095"/>
              <a:gd name="connsiteX243" fmla="*/ 1404968 w 1957087"/>
              <a:gd name="connsiteY243" fmla="*/ 1192202 h 1253095"/>
              <a:gd name="connsiteX244" fmla="*/ 1415336 w 1957087"/>
              <a:gd name="connsiteY244" fmla="*/ 1187590 h 1253095"/>
              <a:gd name="connsiteX245" fmla="*/ 1407499 w 1957087"/>
              <a:gd name="connsiteY245" fmla="*/ 1181141 h 1253095"/>
              <a:gd name="connsiteX246" fmla="*/ 1625466 w 1957087"/>
              <a:gd name="connsiteY246" fmla="*/ 1179806 h 1253095"/>
              <a:gd name="connsiteX247" fmla="*/ 1617751 w 1957087"/>
              <a:gd name="connsiteY247" fmla="*/ 1193172 h 1253095"/>
              <a:gd name="connsiteX248" fmla="*/ 1609690 w 1957087"/>
              <a:gd name="connsiteY248" fmla="*/ 1202967 h 1253095"/>
              <a:gd name="connsiteX249" fmla="*/ 1611649 w 1957087"/>
              <a:gd name="connsiteY249" fmla="*/ 1204579 h 1253095"/>
              <a:gd name="connsiteX250" fmla="*/ 1620057 w 1957087"/>
              <a:gd name="connsiteY250" fmla="*/ 1198356 h 1253095"/>
              <a:gd name="connsiteX251" fmla="*/ 1621322 w 1957087"/>
              <a:gd name="connsiteY251" fmla="*/ 1192826 h 1253095"/>
              <a:gd name="connsiteX252" fmla="*/ 1630424 w 1957087"/>
              <a:gd name="connsiteY252" fmla="*/ 1193744 h 1253095"/>
              <a:gd name="connsiteX253" fmla="*/ 1625466 w 1957087"/>
              <a:gd name="connsiteY253" fmla="*/ 1179806 h 1253095"/>
              <a:gd name="connsiteX254" fmla="*/ 1209001 w 1957087"/>
              <a:gd name="connsiteY254" fmla="*/ 1178783 h 1253095"/>
              <a:gd name="connsiteX255" fmla="*/ 1204164 w 1957087"/>
              <a:gd name="connsiteY255" fmla="*/ 1184661 h 1253095"/>
              <a:gd name="connsiteX256" fmla="*/ 1206817 w 1957087"/>
              <a:gd name="connsiteY256" fmla="*/ 1193416 h 1253095"/>
              <a:gd name="connsiteX257" fmla="*/ 1204857 w 1957087"/>
              <a:gd name="connsiteY257" fmla="*/ 1191803 h 1253095"/>
              <a:gd name="connsiteX258" fmla="*/ 1196796 w 1957087"/>
              <a:gd name="connsiteY258" fmla="*/ 1201598 h 1253095"/>
              <a:gd name="connsiteX259" fmla="*/ 1202674 w 1957087"/>
              <a:gd name="connsiteY259" fmla="*/ 1206435 h 1253095"/>
              <a:gd name="connsiteX260" fmla="*/ 1207510 w 1957087"/>
              <a:gd name="connsiteY260" fmla="*/ 1200558 h 1253095"/>
              <a:gd name="connsiteX261" fmla="*/ 1211775 w 1957087"/>
              <a:gd name="connsiteY261" fmla="*/ 1207354 h 1253095"/>
              <a:gd name="connsiteX262" fmla="*/ 1216612 w 1957087"/>
              <a:gd name="connsiteY262" fmla="*/ 1201477 h 1253095"/>
              <a:gd name="connsiteX263" fmla="*/ 1225367 w 1957087"/>
              <a:gd name="connsiteY263" fmla="*/ 1198824 h 1253095"/>
              <a:gd name="connsiteX264" fmla="*/ 1218796 w 1957087"/>
              <a:gd name="connsiteY264" fmla="*/ 1186845 h 1253095"/>
              <a:gd name="connsiteX265" fmla="*/ 1213266 w 1957087"/>
              <a:gd name="connsiteY265" fmla="*/ 1185579 h 1253095"/>
              <a:gd name="connsiteX266" fmla="*/ 1210960 w 1957087"/>
              <a:gd name="connsiteY266" fmla="*/ 1180396 h 1253095"/>
              <a:gd name="connsiteX267" fmla="*/ 1735255 w 1957087"/>
              <a:gd name="connsiteY267" fmla="*/ 1178159 h 1253095"/>
              <a:gd name="connsiteX268" fmla="*/ 1741132 w 1957087"/>
              <a:gd name="connsiteY268" fmla="*/ 1182996 h 1253095"/>
              <a:gd name="connsiteX269" fmla="*/ 1736295 w 1957087"/>
              <a:gd name="connsiteY269" fmla="*/ 1188873 h 1253095"/>
              <a:gd name="connsiteX270" fmla="*/ 1693666 w 1957087"/>
              <a:gd name="connsiteY270" fmla="*/ 1176789 h 1253095"/>
              <a:gd name="connsiteX271" fmla="*/ 1698624 w 1957087"/>
              <a:gd name="connsiteY271" fmla="*/ 1190728 h 1253095"/>
              <a:gd name="connsiteX272" fmla="*/ 1691481 w 1957087"/>
              <a:gd name="connsiteY272" fmla="*/ 1191421 h 1253095"/>
              <a:gd name="connsiteX273" fmla="*/ 1693666 w 1957087"/>
              <a:gd name="connsiteY273" fmla="*/ 1176789 h 1253095"/>
              <a:gd name="connsiteX274" fmla="*/ 1713481 w 1957087"/>
              <a:gd name="connsiteY274" fmla="*/ 1176669 h 1253095"/>
              <a:gd name="connsiteX275" fmla="*/ 1719358 w 1957087"/>
              <a:gd name="connsiteY275" fmla="*/ 1181506 h 1253095"/>
              <a:gd name="connsiteX276" fmla="*/ 1716133 w 1957087"/>
              <a:gd name="connsiteY276" fmla="*/ 1185424 h 1253095"/>
              <a:gd name="connsiteX277" fmla="*/ 352338 w 1957087"/>
              <a:gd name="connsiteY277" fmla="*/ 1173636 h 1253095"/>
              <a:gd name="connsiteX278" fmla="*/ 347501 w 1957087"/>
              <a:gd name="connsiteY278" fmla="*/ 1179512 h 1253095"/>
              <a:gd name="connsiteX279" fmla="*/ 343583 w 1957087"/>
              <a:gd name="connsiteY279" fmla="*/ 1176288 h 1253095"/>
              <a:gd name="connsiteX280" fmla="*/ 338746 w 1957087"/>
              <a:gd name="connsiteY280" fmla="*/ 1182165 h 1253095"/>
              <a:gd name="connsiteX281" fmla="*/ 347501 w 1957087"/>
              <a:gd name="connsiteY281" fmla="*/ 1179512 h 1253095"/>
              <a:gd name="connsiteX282" fmla="*/ 354991 w 1957087"/>
              <a:gd name="connsiteY282" fmla="*/ 1182391 h 1253095"/>
              <a:gd name="connsiteX283" fmla="*/ 1372359 w 1957087"/>
              <a:gd name="connsiteY283" fmla="*/ 1171936 h 1253095"/>
              <a:gd name="connsiteX284" fmla="*/ 1367175 w 1957087"/>
              <a:gd name="connsiteY284" fmla="*/ 1174242 h 1253095"/>
              <a:gd name="connsiteX285" fmla="*/ 1373052 w 1957087"/>
              <a:gd name="connsiteY285" fmla="*/ 1179078 h 1253095"/>
              <a:gd name="connsiteX286" fmla="*/ 1204390 w 1957087"/>
              <a:gd name="connsiteY286" fmla="*/ 1168417 h 1253095"/>
              <a:gd name="connsiteX287" fmla="*/ 1207042 w 1957087"/>
              <a:gd name="connsiteY287" fmla="*/ 1177171 h 1253095"/>
              <a:gd name="connsiteX288" fmla="*/ 1214531 w 1957087"/>
              <a:gd name="connsiteY288" fmla="*/ 1180049 h 1253095"/>
              <a:gd name="connsiteX289" fmla="*/ 1204390 w 1957087"/>
              <a:gd name="connsiteY289" fmla="*/ 1168417 h 1253095"/>
              <a:gd name="connsiteX290" fmla="*/ 1642282 w 1957087"/>
              <a:gd name="connsiteY290" fmla="*/ 1167359 h 1253095"/>
              <a:gd name="connsiteX291" fmla="*/ 1637792 w 1957087"/>
              <a:gd name="connsiteY291" fmla="*/ 1176807 h 1253095"/>
              <a:gd name="connsiteX292" fmla="*/ 1650465 w 1957087"/>
              <a:gd name="connsiteY292" fmla="*/ 1177379 h 1253095"/>
              <a:gd name="connsiteX293" fmla="*/ 1680375 w 1957087"/>
              <a:gd name="connsiteY293" fmla="*/ 1167237 h 1253095"/>
              <a:gd name="connsiteX294" fmla="*/ 1679418 w 1957087"/>
              <a:gd name="connsiteY294" fmla="*/ 1168401 h 1253095"/>
              <a:gd name="connsiteX295" fmla="*/ 1679540 w 1957087"/>
              <a:gd name="connsiteY295" fmla="*/ 1167737 h 1253095"/>
              <a:gd name="connsiteX296" fmla="*/ 1341137 w 1957087"/>
              <a:gd name="connsiteY296" fmla="*/ 1165955 h 1253095"/>
              <a:gd name="connsiteX297" fmla="*/ 1336300 w 1957087"/>
              <a:gd name="connsiteY297" fmla="*/ 1171832 h 1253095"/>
              <a:gd name="connsiteX298" fmla="*/ 1342177 w 1957087"/>
              <a:gd name="connsiteY298" fmla="*/ 1176669 h 1253095"/>
              <a:gd name="connsiteX299" fmla="*/ 1696196 w 1957087"/>
              <a:gd name="connsiteY299" fmla="*/ 1165729 h 1253095"/>
              <a:gd name="connsiteX300" fmla="*/ 1690440 w 1957087"/>
              <a:gd name="connsiteY300" fmla="*/ 1180708 h 1253095"/>
              <a:gd name="connsiteX301" fmla="*/ 1685829 w 1957087"/>
              <a:gd name="connsiteY301" fmla="*/ 1170341 h 1253095"/>
              <a:gd name="connsiteX302" fmla="*/ 1699768 w 1957087"/>
              <a:gd name="connsiteY302" fmla="*/ 1165383 h 1253095"/>
              <a:gd name="connsiteX303" fmla="*/ 1707604 w 1957087"/>
              <a:gd name="connsiteY303" fmla="*/ 1171832 h 1253095"/>
              <a:gd name="connsiteX304" fmla="*/ 1702420 w 1957087"/>
              <a:gd name="connsiteY304" fmla="*/ 1174138 h 1253095"/>
              <a:gd name="connsiteX305" fmla="*/ 1755642 w 1957087"/>
              <a:gd name="connsiteY305" fmla="*/ 1165365 h 1253095"/>
              <a:gd name="connsiteX306" fmla="*/ 1759560 w 1957087"/>
              <a:gd name="connsiteY306" fmla="*/ 1168590 h 1253095"/>
              <a:gd name="connsiteX307" fmla="*/ 1756336 w 1957087"/>
              <a:gd name="connsiteY307" fmla="*/ 1172508 h 1253095"/>
              <a:gd name="connsiteX308" fmla="*/ 1292404 w 1957087"/>
              <a:gd name="connsiteY308" fmla="*/ 1165279 h 1253095"/>
              <a:gd name="connsiteX309" fmla="*/ 1305424 w 1957087"/>
              <a:gd name="connsiteY309" fmla="*/ 1169423 h 1253095"/>
              <a:gd name="connsiteX310" fmla="*/ 1300587 w 1957087"/>
              <a:gd name="connsiteY310" fmla="*/ 1175300 h 1253095"/>
              <a:gd name="connsiteX311" fmla="*/ 1306464 w 1957087"/>
              <a:gd name="connsiteY311" fmla="*/ 1180136 h 1253095"/>
              <a:gd name="connsiteX312" fmla="*/ 1301627 w 1957087"/>
              <a:gd name="connsiteY312" fmla="*/ 1186014 h 1253095"/>
              <a:gd name="connsiteX313" fmla="*/ 1290913 w 1957087"/>
              <a:gd name="connsiteY313" fmla="*/ 1187054 h 1253095"/>
              <a:gd name="connsiteX314" fmla="*/ 1290220 w 1957087"/>
              <a:gd name="connsiteY314" fmla="*/ 1179911 h 1253095"/>
              <a:gd name="connsiteX315" fmla="*/ 1289180 w 1957087"/>
              <a:gd name="connsiteY315" fmla="*/ 1169197 h 1253095"/>
              <a:gd name="connsiteX316" fmla="*/ 1405766 w 1957087"/>
              <a:gd name="connsiteY316" fmla="*/ 1163285 h 1253095"/>
              <a:gd name="connsiteX317" fmla="*/ 1407152 w 1957087"/>
              <a:gd name="connsiteY317" fmla="*/ 1177570 h 1253095"/>
              <a:gd name="connsiteX318" fmla="*/ 1413601 w 1957087"/>
              <a:gd name="connsiteY318" fmla="*/ 1169734 h 1253095"/>
              <a:gd name="connsiteX319" fmla="*/ 1340790 w 1957087"/>
              <a:gd name="connsiteY319" fmla="*/ 1162383 h 1253095"/>
              <a:gd name="connsiteX320" fmla="*/ 1333647 w 1957087"/>
              <a:gd name="connsiteY320" fmla="*/ 1163077 h 1253095"/>
              <a:gd name="connsiteX321" fmla="*/ 1337565 w 1957087"/>
              <a:gd name="connsiteY321" fmla="*/ 1166301 h 1253095"/>
              <a:gd name="connsiteX322" fmla="*/ 1191023 w 1957087"/>
              <a:gd name="connsiteY322" fmla="*/ 1160702 h 1253095"/>
              <a:gd name="connsiteX323" fmla="*/ 1183881 w 1957087"/>
              <a:gd name="connsiteY323" fmla="*/ 1161395 h 1253095"/>
              <a:gd name="connsiteX324" fmla="*/ 1184574 w 1957087"/>
              <a:gd name="connsiteY324" fmla="*/ 1168538 h 1253095"/>
              <a:gd name="connsiteX325" fmla="*/ 1214410 w 1957087"/>
              <a:gd name="connsiteY325" fmla="*/ 1160234 h 1253095"/>
              <a:gd name="connsiteX326" fmla="*/ 1213491 w 1957087"/>
              <a:gd name="connsiteY326" fmla="*/ 1169336 h 1253095"/>
              <a:gd name="connsiteX327" fmla="*/ 1219940 w 1957087"/>
              <a:gd name="connsiteY327" fmla="*/ 1161500 h 1253095"/>
              <a:gd name="connsiteX328" fmla="*/ 1648731 w 1957087"/>
              <a:gd name="connsiteY328" fmla="*/ 1159523 h 1253095"/>
              <a:gd name="connsiteX329" fmla="*/ 1649424 w 1957087"/>
              <a:gd name="connsiteY329" fmla="*/ 1166665 h 1253095"/>
              <a:gd name="connsiteX330" fmla="*/ 1656567 w 1957087"/>
              <a:gd name="connsiteY330" fmla="*/ 1165972 h 1253095"/>
              <a:gd name="connsiteX331" fmla="*/ 1672117 w 1957087"/>
              <a:gd name="connsiteY331" fmla="*/ 1159055 h 1253095"/>
              <a:gd name="connsiteX332" fmla="*/ 1663710 w 1957087"/>
              <a:gd name="connsiteY332" fmla="*/ 1165278 h 1253095"/>
              <a:gd name="connsiteX333" fmla="*/ 1659220 w 1957087"/>
              <a:gd name="connsiteY333" fmla="*/ 1174727 h 1253095"/>
              <a:gd name="connsiteX334" fmla="*/ 1654036 w 1957087"/>
              <a:gd name="connsiteY334" fmla="*/ 1177033 h 1253095"/>
              <a:gd name="connsiteX335" fmla="*/ 1650811 w 1957087"/>
              <a:gd name="connsiteY335" fmla="*/ 1180951 h 1253095"/>
              <a:gd name="connsiteX336" fmla="*/ 1649546 w 1957087"/>
              <a:gd name="connsiteY336" fmla="*/ 1186481 h 1253095"/>
              <a:gd name="connsiteX337" fmla="*/ 1644363 w 1957087"/>
              <a:gd name="connsiteY337" fmla="*/ 1188786 h 1253095"/>
              <a:gd name="connsiteX338" fmla="*/ 1644709 w 1957087"/>
              <a:gd name="connsiteY338" fmla="*/ 1192357 h 1253095"/>
              <a:gd name="connsiteX339" fmla="*/ 1639179 w 1957087"/>
              <a:gd name="connsiteY339" fmla="*/ 1191092 h 1253095"/>
              <a:gd name="connsiteX340" fmla="*/ 1639873 w 1957087"/>
              <a:gd name="connsiteY340" fmla="*/ 1198235 h 1253095"/>
              <a:gd name="connsiteX341" fmla="*/ 1645056 w 1957087"/>
              <a:gd name="connsiteY341" fmla="*/ 1195929 h 1253095"/>
              <a:gd name="connsiteX342" fmla="*/ 1644709 w 1957087"/>
              <a:gd name="connsiteY342" fmla="*/ 1192357 h 1253095"/>
              <a:gd name="connsiteX343" fmla="*/ 1657381 w 1957087"/>
              <a:gd name="connsiteY343" fmla="*/ 1192930 h 1253095"/>
              <a:gd name="connsiteX344" fmla="*/ 1664177 w 1957087"/>
              <a:gd name="connsiteY344" fmla="*/ 1188665 h 1253095"/>
              <a:gd name="connsiteX345" fmla="*/ 1653117 w 1957087"/>
              <a:gd name="connsiteY345" fmla="*/ 1186134 h 1253095"/>
              <a:gd name="connsiteX346" fmla="*/ 1654383 w 1957087"/>
              <a:gd name="connsiteY346" fmla="*/ 1180604 h 1253095"/>
              <a:gd name="connsiteX347" fmla="*/ 1661525 w 1957087"/>
              <a:gd name="connsiteY347" fmla="*/ 1179910 h 1253095"/>
              <a:gd name="connsiteX348" fmla="*/ 1666016 w 1957087"/>
              <a:gd name="connsiteY348" fmla="*/ 1170462 h 1253095"/>
              <a:gd name="connsiteX349" fmla="*/ 1671545 w 1957087"/>
              <a:gd name="connsiteY349" fmla="*/ 1171727 h 1253095"/>
              <a:gd name="connsiteX350" fmla="*/ 291159 w 1957087"/>
              <a:gd name="connsiteY350" fmla="*/ 1156144 h 1253095"/>
              <a:gd name="connsiteX351" fmla="*/ 295770 w 1957087"/>
              <a:gd name="connsiteY351" fmla="*/ 1166511 h 1253095"/>
              <a:gd name="connsiteX352" fmla="*/ 285056 w 1957087"/>
              <a:gd name="connsiteY352" fmla="*/ 1167551 h 1253095"/>
              <a:gd name="connsiteX353" fmla="*/ 288281 w 1957087"/>
              <a:gd name="connsiteY353" fmla="*/ 1163633 h 1253095"/>
              <a:gd name="connsiteX354" fmla="*/ 284363 w 1957087"/>
              <a:gd name="connsiteY354" fmla="*/ 1160409 h 1253095"/>
              <a:gd name="connsiteX355" fmla="*/ 1170515 w 1957087"/>
              <a:gd name="connsiteY355" fmla="*/ 1153681 h 1253095"/>
              <a:gd name="connsiteX356" fmla="*/ 1167290 w 1957087"/>
              <a:gd name="connsiteY356" fmla="*/ 1157599 h 1253095"/>
              <a:gd name="connsiteX357" fmla="*/ 1171208 w 1957087"/>
              <a:gd name="connsiteY357" fmla="*/ 1160824 h 1253095"/>
              <a:gd name="connsiteX358" fmla="*/ 1664281 w 1957087"/>
              <a:gd name="connsiteY358" fmla="*/ 1152606 h 1253095"/>
              <a:gd name="connsiteX359" fmla="*/ 1660710 w 1957087"/>
              <a:gd name="connsiteY359" fmla="*/ 1152953 h 1253095"/>
              <a:gd name="connsiteX360" fmla="*/ 1664975 w 1957087"/>
              <a:gd name="connsiteY360" fmla="*/ 1159749 h 1253095"/>
              <a:gd name="connsiteX361" fmla="*/ 1665322 w 1957087"/>
              <a:gd name="connsiteY361" fmla="*/ 1163320 h 1253095"/>
              <a:gd name="connsiteX362" fmla="*/ 1668546 w 1957087"/>
              <a:gd name="connsiteY362" fmla="*/ 1159402 h 1253095"/>
              <a:gd name="connsiteX363" fmla="*/ 333682 w 1957087"/>
              <a:gd name="connsiteY363" fmla="*/ 1150889 h 1253095"/>
              <a:gd name="connsiteX364" fmla="*/ 328830 w 1957087"/>
              <a:gd name="connsiteY364" fmla="*/ 1154289 h 1253095"/>
              <a:gd name="connsiteX365" fmla="*/ 332748 w 1957087"/>
              <a:gd name="connsiteY365" fmla="*/ 1157513 h 1253095"/>
              <a:gd name="connsiteX366" fmla="*/ 327912 w 1957087"/>
              <a:gd name="connsiteY366" fmla="*/ 1163390 h 1253095"/>
              <a:gd name="connsiteX367" fmla="*/ 329871 w 1957087"/>
              <a:gd name="connsiteY367" fmla="*/ 1165002 h 1253095"/>
              <a:gd name="connsiteX368" fmla="*/ 334707 w 1957087"/>
              <a:gd name="connsiteY368" fmla="*/ 1159126 h 1253095"/>
              <a:gd name="connsiteX369" fmla="*/ 337585 w 1957087"/>
              <a:gd name="connsiteY369" fmla="*/ 1151636 h 1253095"/>
              <a:gd name="connsiteX370" fmla="*/ 333682 w 1957087"/>
              <a:gd name="connsiteY370" fmla="*/ 1150889 h 1253095"/>
              <a:gd name="connsiteX371" fmla="*/ 1728910 w 1957087"/>
              <a:gd name="connsiteY371" fmla="*/ 1149936 h 1253095"/>
              <a:gd name="connsiteX372" fmla="*/ 1729603 w 1957087"/>
              <a:gd name="connsiteY372" fmla="*/ 1157079 h 1253095"/>
              <a:gd name="connsiteX373" fmla="*/ 1720502 w 1957087"/>
              <a:gd name="connsiteY373" fmla="*/ 1156160 h 1253095"/>
              <a:gd name="connsiteX374" fmla="*/ 299567 w 1957087"/>
              <a:gd name="connsiteY374" fmla="*/ 1149921 h 1253095"/>
              <a:gd name="connsiteX375" fmla="*/ 296689 w 1957087"/>
              <a:gd name="connsiteY375" fmla="*/ 1157410 h 1253095"/>
              <a:gd name="connsiteX376" fmla="*/ 292771 w 1957087"/>
              <a:gd name="connsiteY376" fmla="*/ 1154185 h 1253095"/>
              <a:gd name="connsiteX377" fmla="*/ 1328689 w 1957087"/>
              <a:gd name="connsiteY377" fmla="*/ 1149139 h 1253095"/>
              <a:gd name="connsiteX378" fmla="*/ 1323506 w 1957087"/>
              <a:gd name="connsiteY378" fmla="*/ 1151444 h 1253095"/>
              <a:gd name="connsiteX379" fmla="*/ 1324546 w 1957087"/>
              <a:gd name="connsiteY379" fmla="*/ 1162158 h 1253095"/>
              <a:gd name="connsiteX380" fmla="*/ 1331689 w 1957087"/>
              <a:gd name="connsiteY380" fmla="*/ 1161465 h 1253095"/>
              <a:gd name="connsiteX381" fmla="*/ 1185389 w 1957087"/>
              <a:gd name="connsiteY381" fmla="*/ 1149083 h 1253095"/>
              <a:gd name="connsiteX382" fmla="*/ 1178004 w 1957087"/>
              <a:gd name="connsiteY382" fmla="*/ 1156559 h 1253095"/>
              <a:gd name="connsiteX383" fmla="*/ 1192289 w 1957087"/>
              <a:gd name="connsiteY383" fmla="*/ 1155172 h 1253095"/>
              <a:gd name="connsiteX384" fmla="*/ 1193554 w 1957087"/>
              <a:gd name="connsiteY384" fmla="*/ 1149642 h 1253095"/>
              <a:gd name="connsiteX385" fmla="*/ 1185389 w 1957087"/>
              <a:gd name="connsiteY385" fmla="*/ 1149083 h 1253095"/>
              <a:gd name="connsiteX386" fmla="*/ 1260142 w 1957087"/>
              <a:gd name="connsiteY386" fmla="*/ 1148584 h 1253095"/>
              <a:gd name="connsiteX387" fmla="*/ 1262794 w 1957087"/>
              <a:gd name="connsiteY387" fmla="*/ 1157339 h 1253095"/>
              <a:gd name="connsiteX388" fmla="*/ 1255651 w 1957087"/>
              <a:gd name="connsiteY388" fmla="*/ 1158033 h 1253095"/>
              <a:gd name="connsiteX389" fmla="*/ 1710706 w 1957087"/>
              <a:gd name="connsiteY389" fmla="*/ 1148099 h 1253095"/>
              <a:gd name="connsiteX390" fmla="*/ 1718543 w 1957087"/>
              <a:gd name="connsiteY390" fmla="*/ 1154548 h 1253095"/>
              <a:gd name="connsiteX391" fmla="*/ 1711400 w 1957087"/>
              <a:gd name="connsiteY391" fmla="*/ 1155241 h 1253095"/>
              <a:gd name="connsiteX392" fmla="*/ 279405 w 1957087"/>
              <a:gd name="connsiteY392" fmla="*/ 1146470 h 1253095"/>
              <a:gd name="connsiteX393" fmla="*/ 283323 w 1957087"/>
              <a:gd name="connsiteY393" fmla="*/ 1149695 h 1253095"/>
              <a:gd name="connsiteX394" fmla="*/ 274568 w 1957087"/>
              <a:gd name="connsiteY394" fmla="*/ 1152347 h 1253095"/>
              <a:gd name="connsiteX395" fmla="*/ 1157149 w 1957087"/>
              <a:gd name="connsiteY395" fmla="*/ 1145967 h 1253095"/>
              <a:gd name="connsiteX396" fmla="*/ 1148394 w 1957087"/>
              <a:gd name="connsiteY396" fmla="*/ 1148619 h 1253095"/>
              <a:gd name="connsiteX397" fmla="*/ 1152312 w 1957087"/>
              <a:gd name="connsiteY397" fmla="*/ 1151844 h 1253095"/>
              <a:gd name="connsiteX398" fmla="*/ 1870840 w 1957087"/>
              <a:gd name="connsiteY398" fmla="*/ 1145168 h 1253095"/>
              <a:gd name="connsiteX399" fmla="*/ 1876371 w 1957087"/>
              <a:gd name="connsiteY399" fmla="*/ 1146434 h 1253095"/>
              <a:gd name="connsiteX400" fmla="*/ 1878676 w 1957087"/>
              <a:gd name="connsiteY400" fmla="*/ 1151618 h 1253095"/>
              <a:gd name="connsiteX401" fmla="*/ 1871534 w 1957087"/>
              <a:gd name="connsiteY401" fmla="*/ 1152311 h 1253095"/>
              <a:gd name="connsiteX402" fmla="*/ 1733747 w 1957087"/>
              <a:gd name="connsiteY402" fmla="*/ 1144059 h 1253095"/>
              <a:gd name="connsiteX403" fmla="*/ 1734440 w 1957087"/>
              <a:gd name="connsiteY403" fmla="*/ 1151202 h 1253095"/>
              <a:gd name="connsiteX404" fmla="*/ 1728563 w 1957087"/>
              <a:gd name="connsiteY404" fmla="*/ 1146365 h 1253095"/>
              <a:gd name="connsiteX405" fmla="*/ 1373156 w 1957087"/>
              <a:gd name="connsiteY405" fmla="*/ 1143020 h 1253095"/>
              <a:gd name="connsiteX406" fmla="*/ 1363136 w 1957087"/>
              <a:gd name="connsiteY406" fmla="*/ 1151202 h 1253095"/>
              <a:gd name="connsiteX407" fmla="*/ 1369014 w 1957087"/>
              <a:gd name="connsiteY407" fmla="*/ 1156039 h 1253095"/>
              <a:gd name="connsiteX408" fmla="*/ 1368095 w 1957087"/>
              <a:gd name="connsiteY408" fmla="*/ 1165140 h 1253095"/>
              <a:gd name="connsiteX409" fmla="*/ 1373624 w 1957087"/>
              <a:gd name="connsiteY409" fmla="*/ 1166405 h 1253095"/>
              <a:gd name="connsiteX410" fmla="*/ 1373971 w 1957087"/>
              <a:gd name="connsiteY410" fmla="*/ 1169977 h 1253095"/>
              <a:gd name="connsiteX411" fmla="*/ 1378808 w 1957087"/>
              <a:gd name="connsiteY411" fmla="*/ 1164100 h 1253095"/>
              <a:gd name="connsiteX412" fmla="*/ 1373850 w 1957087"/>
              <a:gd name="connsiteY412" fmla="*/ 1150162 h 1253095"/>
              <a:gd name="connsiteX413" fmla="*/ 1383644 w 1957087"/>
              <a:gd name="connsiteY413" fmla="*/ 1158223 h 1253095"/>
              <a:gd name="connsiteX414" fmla="*/ 1388135 w 1957087"/>
              <a:gd name="connsiteY414" fmla="*/ 1148775 h 1253095"/>
              <a:gd name="connsiteX415" fmla="*/ 1373850 w 1957087"/>
              <a:gd name="connsiteY415" fmla="*/ 1150162 h 1253095"/>
              <a:gd name="connsiteX416" fmla="*/ 1215569 w 1957087"/>
              <a:gd name="connsiteY416" fmla="*/ 1137366 h 1253095"/>
              <a:gd name="connsiteX417" fmla="*/ 1210717 w 1957087"/>
              <a:gd name="connsiteY417" fmla="*/ 1140765 h 1253095"/>
              <a:gd name="connsiteX418" fmla="*/ 1214635 w 1957087"/>
              <a:gd name="connsiteY418" fmla="*/ 1143990 h 1253095"/>
              <a:gd name="connsiteX419" fmla="*/ 1205880 w 1957087"/>
              <a:gd name="connsiteY419" fmla="*/ 1146643 h 1253095"/>
              <a:gd name="connsiteX420" fmla="*/ 1211757 w 1957087"/>
              <a:gd name="connsiteY420" fmla="*/ 1151480 h 1253095"/>
              <a:gd name="connsiteX421" fmla="*/ 1212104 w 1957087"/>
              <a:gd name="connsiteY421" fmla="*/ 1155051 h 1253095"/>
              <a:gd name="connsiteX422" fmla="*/ 1212451 w 1957087"/>
              <a:gd name="connsiteY422" fmla="*/ 1158622 h 1253095"/>
              <a:gd name="connsiteX423" fmla="*/ 1215676 w 1957087"/>
              <a:gd name="connsiteY423" fmla="*/ 1154704 h 1253095"/>
              <a:gd name="connsiteX424" fmla="*/ 1211757 w 1957087"/>
              <a:gd name="connsiteY424" fmla="*/ 1151480 h 1253095"/>
              <a:gd name="connsiteX425" fmla="*/ 1219472 w 1957087"/>
              <a:gd name="connsiteY425" fmla="*/ 1138114 h 1253095"/>
              <a:gd name="connsiteX426" fmla="*/ 1215569 w 1957087"/>
              <a:gd name="connsiteY426" fmla="*/ 1137366 h 1253095"/>
              <a:gd name="connsiteX427" fmla="*/ 1341934 w 1957087"/>
              <a:gd name="connsiteY427" fmla="*/ 1137038 h 1253095"/>
              <a:gd name="connsiteX428" fmla="*/ 1337471 w 1957087"/>
              <a:gd name="connsiteY428" fmla="*/ 1137472 h 1253095"/>
              <a:gd name="connsiteX429" fmla="*/ 1333526 w 1957087"/>
              <a:gd name="connsiteY429" fmla="*/ 1143262 h 1253095"/>
              <a:gd name="connsiteX430" fmla="*/ 1328805 w 1957087"/>
              <a:gd name="connsiteY430" fmla="*/ 1148001 h 1253095"/>
              <a:gd name="connsiteX431" fmla="*/ 1330648 w 1957087"/>
              <a:gd name="connsiteY431" fmla="*/ 1150751 h 1253095"/>
              <a:gd name="connsiteX432" fmla="*/ 1335485 w 1957087"/>
              <a:gd name="connsiteY432" fmla="*/ 1144874 h 1253095"/>
              <a:gd name="connsiteX433" fmla="*/ 1337791 w 1957087"/>
              <a:gd name="connsiteY433" fmla="*/ 1150058 h 1253095"/>
              <a:gd name="connsiteX434" fmla="*/ 1344587 w 1957087"/>
              <a:gd name="connsiteY434" fmla="*/ 1145793 h 1253095"/>
              <a:gd name="connsiteX435" fmla="*/ 1350117 w 1957087"/>
              <a:gd name="connsiteY435" fmla="*/ 1147058 h 1253095"/>
              <a:gd name="connsiteX436" fmla="*/ 1343667 w 1957087"/>
              <a:gd name="connsiteY436" fmla="*/ 1154894 h 1253095"/>
              <a:gd name="connsiteX437" fmla="*/ 1345626 w 1957087"/>
              <a:gd name="connsiteY437" fmla="*/ 1156507 h 1253095"/>
              <a:gd name="connsiteX438" fmla="*/ 1353688 w 1957087"/>
              <a:gd name="connsiteY438" fmla="*/ 1146712 h 1253095"/>
              <a:gd name="connsiteX439" fmla="*/ 1347811 w 1957087"/>
              <a:gd name="connsiteY439" fmla="*/ 1141875 h 1253095"/>
              <a:gd name="connsiteX440" fmla="*/ 1344587 w 1957087"/>
              <a:gd name="connsiteY440" fmla="*/ 1145793 h 1253095"/>
              <a:gd name="connsiteX441" fmla="*/ 1740196 w 1957087"/>
              <a:gd name="connsiteY441" fmla="*/ 1136223 h 1253095"/>
              <a:gd name="connsiteX442" fmla="*/ 1740889 w 1957087"/>
              <a:gd name="connsiteY442" fmla="*/ 1143366 h 1253095"/>
              <a:gd name="connsiteX443" fmla="*/ 1733747 w 1957087"/>
              <a:gd name="connsiteY443" fmla="*/ 1144059 h 1253095"/>
              <a:gd name="connsiteX444" fmla="*/ 1736625 w 1957087"/>
              <a:gd name="connsiteY444" fmla="*/ 1136570 h 1253095"/>
              <a:gd name="connsiteX445" fmla="*/ 1714850 w 1957087"/>
              <a:gd name="connsiteY445" fmla="*/ 1135079 h 1253095"/>
              <a:gd name="connsiteX446" fmla="*/ 1717156 w 1957087"/>
              <a:gd name="connsiteY446" fmla="*/ 1140262 h 1253095"/>
              <a:gd name="connsiteX447" fmla="*/ 1710013 w 1957087"/>
              <a:gd name="connsiteY447" fmla="*/ 1140956 h 1253095"/>
              <a:gd name="connsiteX448" fmla="*/ 332281 w 1957087"/>
              <a:gd name="connsiteY448" fmla="*/ 1134127 h 1253095"/>
              <a:gd name="connsiteX449" fmla="*/ 327444 w 1957087"/>
              <a:gd name="connsiteY449" fmla="*/ 1140005 h 1253095"/>
              <a:gd name="connsiteX450" fmla="*/ 333320 w 1957087"/>
              <a:gd name="connsiteY450" fmla="*/ 1144840 h 1253095"/>
              <a:gd name="connsiteX451" fmla="*/ 1680404 w 1957087"/>
              <a:gd name="connsiteY451" fmla="*/ 1133016 h 1253095"/>
              <a:gd name="connsiteX452" fmla="*/ 1681445 w 1957087"/>
              <a:gd name="connsiteY452" fmla="*/ 1143730 h 1253095"/>
              <a:gd name="connsiteX453" fmla="*/ 1680404 w 1957087"/>
              <a:gd name="connsiteY453" fmla="*/ 1133016 h 1253095"/>
              <a:gd name="connsiteX454" fmla="*/ 290690 w 1957087"/>
              <a:gd name="connsiteY454" fmla="*/ 1132757 h 1253095"/>
              <a:gd name="connsiteX455" fmla="*/ 294608 w 1957087"/>
              <a:gd name="connsiteY455" fmla="*/ 1135982 h 1253095"/>
              <a:gd name="connsiteX456" fmla="*/ 285853 w 1957087"/>
              <a:gd name="connsiteY456" fmla="*/ 1138635 h 1253095"/>
              <a:gd name="connsiteX457" fmla="*/ 1274653 w 1957087"/>
              <a:gd name="connsiteY457" fmla="*/ 1130954 h 1253095"/>
              <a:gd name="connsiteX458" fmla="*/ 1267510 w 1957087"/>
              <a:gd name="connsiteY458" fmla="*/ 1131647 h 1253095"/>
              <a:gd name="connsiteX459" fmla="*/ 1268204 w 1957087"/>
              <a:gd name="connsiteY459" fmla="*/ 1138790 h 1253095"/>
              <a:gd name="connsiteX460" fmla="*/ 1283061 w 1957087"/>
              <a:gd name="connsiteY460" fmla="*/ 1124730 h 1253095"/>
              <a:gd name="connsiteX461" fmla="*/ 1285713 w 1957087"/>
              <a:gd name="connsiteY461" fmla="*/ 1133484 h 1253095"/>
              <a:gd name="connsiteX462" fmla="*/ 1282488 w 1957087"/>
              <a:gd name="connsiteY462" fmla="*/ 1137402 h 1253095"/>
              <a:gd name="connsiteX463" fmla="*/ 1289406 w 1957087"/>
              <a:gd name="connsiteY463" fmla="*/ 1152953 h 1253095"/>
              <a:gd name="connsiteX464" fmla="*/ 1294589 w 1957087"/>
              <a:gd name="connsiteY464" fmla="*/ 1150647 h 1253095"/>
              <a:gd name="connsiteX465" fmla="*/ 1287672 w 1957087"/>
              <a:gd name="connsiteY465" fmla="*/ 1135097 h 1253095"/>
              <a:gd name="connsiteX466" fmla="*/ 1285713 w 1957087"/>
              <a:gd name="connsiteY466" fmla="*/ 1133484 h 1253095"/>
              <a:gd name="connsiteX467" fmla="*/ 1290897 w 1957087"/>
              <a:gd name="connsiteY467" fmla="*/ 1131178 h 1253095"/>
              <a:gd name="connsiteX468" fmla="*/ 1250572 w 1957087"/>
              <a:gd name="connsiteY468" fmla="*/ 1124279 h 1253095"/>
              <a:gd name="connsiteX469" fmla="*/ 1248961 w 1957087"/>
              <a:gd name="connsiteY469" fmla="*/ 1126238 h 1253095"/>
              <a:gd name="connsiteX470" fmla="*/ 1241819 w 1957087"/>
              <a:gd name="connsiteY470" fmla="*/ 1126931 h 1253095"/>
              <a:gd name="connsiteX471" fmla="*/ 1245736 w 1957087"/>
              <a:gd name="connsiteY471" fmla="*/ 1130156 h 1253095"/>
              <a:gd name="connsiteX472" fmla="*/ 1248961 w 1957087"/>
              <a:gd name="connsiteY472" fmla="*/ 1126238 h 1253095"/>
              <a:gd name="connsiteX473" fmla="*/ 1246083 w 1957087"/>
              <a:gd name="connsiteY473" fmla="*/ 1133727 h 1253095"/>
              <a:gd name="connsiteX474" fmla="*/ 1251960 w 1957087"/>
              <a:gd name="connsiteY474" fmla="*/ 1138564 h 1253095"/>
              <a:gd name="connsiteX475" fmla="*/ 1258756 w 1957087"/>
              <a:gd name="connsiteY475" fmla="*/ 1134299 h 1253095"/>
              <a:gd name="connsiteX476" fmla="*/ 1259674 w 1957087"/>
              <a:gd name="connsiteY476" fmla="*/ 1125198 h 1253095"/>
              <a:gd name="connsiteX477" fmla="*/ 1297345 w 1957087"/>
              <a:gd name="connsiteY477" fmla="*/ 1123343 h 1253095"/>
              <a:gd name="connsiteX478" fmla="*/ 1298039 w 1957087"/>
              <a:gd name="connsiteY478" fmla="*/ 1130485 h 1253095"/>
              <a:gd name="connsiteX479" fmla="*/ 1292856 w 1957087"/>
              <a:gd name="connsiteY479" fmla="*/ 1132791 h 1253095"/>
              <a:gd name="connsiteX480" fmla="*/ 1296774 w 1957087"/>
              <a:gd name="connsiteY480" fmla="*/ 1136015 h 1253095"/>
              <a:gd name="connsiteX481" fmla="*/ 1300692 w 1957087"/>
              <a:gd name="connsiteY481" fmla="*/ 1139240 h 1253095"/>
              <a:gd name="connsiteX482" fmla="*/ 1307262 w 1957087"/>
              <a:gd name="connsiteY482" fmla="*/ 1151219 h 1253095"/>
              <a:gd name="connsiteX483" fmla="*/ 1319588 w 1957087"/>
              <a:gd name="connsiteY483" fmla="*/ 1148220 h 1253095"/>
              <a:gd name="connsiteX484" fmla="*/ 1313365 w 1957087"/>
              <a:gd name="connsiteY484" fmla="*/ 1139812 h 1253095"/>
              <a:gd name="connsiteX485" fmla="*/ 1296774 w 1957087"/>
              <a:gd name="connsiteY485" fmla="*/ 1136015 h 1253095"/>
              <a:gd name="connsiteX486" fmla="*/ 1306794 w 1957087"/>
              <a:gd name="connsiteY486" fmla="*/ 1127833 h 1253095"/>
              <a:gd name="connsiteX487" fmla="*/ 1306447 w 1957087"/>
              <a:gd name="connsiteY487" fmla="*/ 1124262 h 1253095"/>
              <a:gd name="connsiteX488" fmla="*/ 1698833 w 1957087"/>
              <a:gd name="connsiteY488" fmla="*/ 1118610 h 1253095"/>
              <a:gd name="connsiteX489" fmla="*/ 1692037 w 1957087"/>
              <a:gd name="connsiteY489" fmla="*/ 1122874 h 1253095"/>
              <a:gd name="connsiteX490" fmla="*/ 1700219 w 1957087"/>
              <a:gd name="connsiteY490" fmla="*/ 1132894 h 1253095"/>
              <a:gd name="connsiteX491" fmla="*/ 1699179 w 1957087"/>
              <a:gd name="connsiteY491" fmla="*/ 1122181 h 1253095"/>
              <a:gd name="connsiteX492" fmla="*/ 1703097 w 1957087"/>
              <a:gd name="connsiteY492" fmla="*/ 1125405 h 1253095"/>
              <a:gd name="connsiteX493" fmla="*/ 1706321 w 1957087"/>
              <a:gd name="connsiteY493" fmla="*/ 1121488 h 1253095"/>
              <a:gd name="connsiteX494" fmla="*/ 1720259 w 1957087"/>
              <a:gd name="connsiteY494" fmla="*/ 1116529 h 1253095"/>
              <a:gd name="connsiteX495" fmla="*/ 1715422 w 1957087"/>
              <a:gd name="connsiteY495" fmla="*/ 1122406 h 1253095"/>
              <a:gd name="connsiteX496" fmla="*/ 1720653 w 1957087"/>
              <a:gd name="connsiteY496" fmla="*/ 1125222 h 1253095"/>
              <a:gd name="connsiteX497" fmla="*/ 1720499 w 1957087"/>
              <a:gd name="connsiteY497" fmla="*/ 1126108 h 1253095"/>
              <a:gd name="connsiteX498" fmla="*/ 1719879 w 1957087"/>
              <a:gd name="connsiteY498" fmla="*/ 1126536 h 1253095"/>
              <a:gd name="connsiteX499" fmla="*/ 1720364 w 1957087"/>
              <a:gd name="connsiteY499" fmla="*/ 1126883 h 1253095"/>
              <a:gd name="connsiteX500" fmla="*/ 1720499 w 1957087"/>
              <a:gd name="connsiteY500" fmla="*/ 1126108 h 1253095"/>
              <a:gd name="connsiteX501" fmla="*/ 1724524 w 1957087"/>
              <a:gd name="connsiteY501" fmla="*/ 1123325 h 1253095"/>
              <a:gd name="connsiteX502" fmla="*/ 1747217 w 1957087"/>
              <a:gd name="connsiteY502" fmla="*/ 1115714 h 1253095"/>
              <a:gd name="connsiteX503" fmla="*/ 1749176 w 1957087"/>
              <a:gd name="connsiteY503" fmla="*/ 1117327 h 1253095"/>
              <a:gd name="connsiteX504" fmla="*/ 1743420 w 1957087"/>
              <a:gd name="connsiteY504" fmla="*/ 1132306 h 1253095"/>
              <a:gd name="connsiteX505" fmla="*/ 1737890 w 1957087"/>
              <a:gd name="connsiteY505" fmla="*/ 1131040 h 1253095"/>
              <a:gd name="connsiteX506" fmla="*/ 1322026 w 1957087"/>
              <a:gd name="connsiteY506" fmla="*/ 1115314 h 1253095"/>
              <a:gd name="connsiteX507" fmla="*/ 1312896 w 1957087"/>
              <a:gd name="connsiteY507" fmla="*/ 1116426 h 1253095"/>
              <a:gd name="connsiteX508" fmla="*/ 1322691 w 1957087"/>
              <a:gd name="connsiteY508" fmla="*/ 1124487 h 1253095"/>
              <a:gd name="connsiteX509" fmla="*/ 1322026 w 1957087"/>
              <a:gd name="connsiteY509" fmla="*/ 1115314 h 1253095"/>
              <a:gd name="connsiteX510" fmla="*/ 1199188 w 1957087"/>
              <a:gd name="connsiteY510" fmla="*/ 1114848 h 1253095"/>
              <a:gd name="connsiteX511" fmla="*/ 1196311 w 1957087"/>
              <a:gd name="connsiteY511" fmla="*/ 1122337 h 1253095"/>
              <a:gd name="connsiteX512" fmla="*/ 1203453 w 1957087"/>
              <a:gd name="connsiteY512" fmla="*/ 1121644 h 1253095"/>
              <a:gd name="connsiteX513" fmla="*/ 1249098 w 1957087"/>
              <a:gd name="connsiteY513" fmla="*/ 1114594 h 1253095"/>
              <a:gd name="connsiteX514" fmla="*/ 1248140 w 1957087"/>
              <a:gd name="connsiteY514" fmla="*/ 1115757 h 1253095"/>
              <a:gd name="connsiteX515" fmla="*/ 1248011 w 1957087"/>
              <a:gd name="connsiteY515" fmla="*/ 1114886 h 1253095"/>
              <a:gd name="connsiteX516" fmla="*/ 1345037 w 1957087"/>
              <a:gd name="connsiteY516" fmla="*/ 1113305 h 1253095"/>
              <a:gd name="connsiteX517" fmla="*/ 1336282 w 1957087"/>
              <a:gd name="connsiteY517" fmla="*/ 1115958 h 1253095"/>
              <a:gd name="connsiteX518" fmla="*/ 1344465 w 1957087"/>
              <a:gd name="connsiteY518" fmla="*/ 1125978 h 1253095"/>
              <a:gd name="connsiteX519" fmla="*/ 1236860 w 1957087"/>
              <a:gd name="connsiteY519" fmla="*/ 1112994 h 1253095"/>
              <a:gd name="connsiteX520" fmla="*/ 1237554 w 1957087"/>
              <a:gd name="connsiteY520" fmla="*/ 1120136 h 1253095"/>
              <a:gd name="connsiteX521" fmla="*/ 1242390 w 1957087"/>
              <a:gd name="connsiteY521" fmla="*/ 1114259 h 1253095"/>
              <a:gd name="connsiteX522" fmla="*/ 1758849 w 1957087"/>
              <a:gd name="connsiteY522" fmla="*/ 1105573 h 1253095"/>
              <a:gd name="connsiteX523" fmla="*/ 1771522 w 1957087"/>
              <a:gd name="connsiteY523" fmla="*/ 1106145 h 1253095"/>
              <a:gd name="connsiteX524" fmla="*/ 1770603 w 1957087"/>
              <a:gd name="connsiteY524" fmla="*/ 1115247 h 1253095"/>
              <a:gd name="connsiteX525" fmla="*/ 1758849 w 1957087"/>
              <a:gd name="connsiteY525" fmla="*/ 1105573 h 1253095"/>
              <a:gd name="connsiteX526" fmla="*/ 1212434 w 1957087"/>
              <a:gd name="connsiteY526" fmla="*/ 1102747 h 1253095"/>
              <a:gd name="connsiteX527" fmla="*/ 1215086 w 1957087"/>
              <a:gd name="connsiteY527" fmla="*/ 1111502 h 1253095"/>
              <a:gd name="connsiteX528" fmla="*/ 1218311 w 1957087"/>
              <a:gd name="connsiteY528" fmla="*/ 1107584 h 1253095"/>
              <a:gd name="connsiteX529" fmla="*/ 1246534 w 1957087"/>
              <a:gd name="connsiteY529" fmla="*/ 1101239 h 1253095"/>
              <a:gd name="connsiteX530" fmla="*/ 1248493 w 1957087"/>
              <a:gd name="connsiteY530" fmla="*/ 1102852 h 1253095"/>
              <a:gd name="connsiteX531" fmla="*/ 1244921 w 1957087"/>
              <a:gd name="connsiteY531" fmla="*/ 1103198 h 1253095"/>
              <a:gd name="connsiteX532" fmla="*/ 1320264 w 1957087"/>
              <a:gd name="connsiteY532" fmla="*/ 1099488 h 1253095"/>
              <a:gd name="connsiteX533" fmla="*/ 1315080 w 1957087"/>
              <a:gd name="connsiteY533" fmla="*/ 1101794 h 1253095"/>
              <a:gd name="connsiteX534" fmla="*/ 1321304 w 1957087"/>
              <a:gd name="connsiteY534" fmla="*/ 1110202 h 1253095"/>
              <a:gd name="connsiteX535" fmla="*/ 1320264 w 1957087"/>
              <a:gd name="connsiteY535" fmla="*/ 1099488 h 1253095"/>
              <a:gd name="connsiteX536" fmla="*/ 1327406 w 1957087"/>
              <a:gd name="connsiteY536" fmla="*/ 1098795 h 1253095"/>
              <a:gd name="connsiteX537" fmla="*/ 1328100 w 1957087"/>
              <a:gd name="connsiteY537" fmla="*/ 1105938 h 1253095"/>
              <a:gd name="connsiteX538" fmla="*/ 1332937 w 1957087"/>
              <a:gd name="connsiteY538" fmla="*/ 1100061 h 1253095"/>
              <a:gd name="connsiteX539" fmla="*/ 1709425 w 1957087"/>
              <a:gd name="connsiteY539" fmla="*/ 1097754 h 1253095"/>
              <a:gd name="connsiteX540" fmla="*/ 1708159 w 1957087"/>
              <a:gd name="connsiteY540" fmla="*/ 1103285 h 1253095"/>
              <a:gd name="connsiteX541" fmla="*/ 1704241 w 1957087"/>
              <a:gd name="connsiteY541" fmla="*/ 1100060 h 1253095"/>
              <a:gd name="connsiteX542" fmla="*/ 1699404 w 1957087"/>
              <a:gd name="connsiteY542" fmla="*/ 1105937 h 1253095"/>
              <a:gd name="connsiteX543" fmla="*/ 1695486 w 1957087"/>
              <a:gd name="connsiteY543" fmla="*/ 1102712 h 1253095"/>
              <a:gd name="connsiteX544" fmla="*/ 1694221 w 1957087"/>
              <a:gd name="connsiteY544" fmla="*/ 1108243 h 1253095"/>
              <a:gd name="connsiteX545" fmla="*/ 1685119 w 1957087"/>
              <a:gd name="connsiteY545" fmla="*/ 1107323 h 1253095"/>
              <a:gd name="connsiteX546" fmla="*/ 1697792 w 1957087"/>
              <a:gd name="connsiteY546" fmla="*/ 1107896 h 1253095"/>
              <a:gd name="connsiteX547" fmla="*/ 1707240 w 1957087"/>
              <a:gd name="connsiteY547" fmla="*/ 1112386 h 1253095"/>
              <a:gd name="connsiteX548" fmla="*/ 1716341 w 1957087"/>
              <a:gd name="connsiteY548" fmla="*/ 1113305 h 1253095"/>
              <a:gd name="connsiteX549" fmla="*/ 1708159 w 1957087"/>
              <a:gd name="connsiteY549" fmla="*/ 1103285 h 1253095"/>
              <a:gd name="connsiteX550" fmla="*/ 1714955 w 1957087"/>
              <a:gd name="connsiteY550" fmla="*/ 1099020 h 1253095"/>
              <a:gd name="connsiteX551" fmla="*/ 281693 w 1957087"/>
              <a:gd name="connsiteY551" fmla="*/ 1095780 h 1253095"/>
              <a:gd name="connsiteX552" fmla="*/ 287570 w 1957087"/>
              <a:gd name="connsiteY552" fmla="*/ 1100617 h 1253095"/>
              <a:gd name="connsiteX553" fmla="*/ 278815 w 1957087"/>
              <a:gd name="connsiteY553" fmla="*/ 1103269 h 1253095"/>
              <a:gd name="connsiteX554" fmla="*/ 340792 w 1957087"/>
              <a:gd name="connsiteY554" fmla="*/ 1091844 h 1253095"/>
              <a:gd name="connsiteX555" fmla="*/ 332037 w 1957087"/>
              <a:gd name="connsiteY555" fmla="*/ 1094496 h 1253095"/>
              <a:gd name="connsiteX556" fmla="*/ 335955 w 1957087"/>
              <a:gd name="connsiteY556" fmla="*/ 1097721 h 1253095"/>
              <a:gd name="connsiteX557" fmla="*/ 1238351 w 1957087"/>
              <a:gd name="connsiteY557" fmla="*/ 1091219 h 1253095"/>
              <a:gd name="connsiteX558" fmla="*/ 1234554 w 1957087"/>
              <a:gd name="connsiteY558" fmla="*/ 1107810 h 1253095"/>
              <a:gd name="connsiteX559" fmla="*/ 1238351 w 1957087"/>
              <a:gd name="connsiteY559" fmla="*/ 1091219 h 1253095"/>
              <a:gd name="connsiteX560" fmla="*/ 1256207 w 1957087"/>
              <a:gd name="connsiteY560" fmla="*/ 1089486 h 1253095"/>
              <a:gd name="connsiteX561" fmla="*/ 1252636 w 1957087"/>
              <a:gd name="connsiteY561" fmla="*/ 1089832 h 1253095"/>
              <a:gd name="connsiteX562" fmla="*/ 1251370 w 1957087"/>
              <a:gd name="connsiteY562" fmla="*/ 1095362 h 1253095"/>
              <a:gd name="connsiteX563" fmla="*/ 1245207 w 1957087"/>
              <a:gd name="connsiteY563" fmla="*/ 1096862 h 1253095"/>
              <a:gd name="connsiteX564" fmla="*/ 1244921 w 1957087"/>
              <a:gd name="connsiteY564" fmla="*/ 1103198 h 1253095"/>
              <a:gd name="connsiteX565" fmla="*/ 1243656 w 1957087"/>
              <a:gd name="connsiteY565" fmla="*/ 1108729 h 1253095"/>
              <a:gd name="connsiteX566" fmla="*/ 1247574 w 1957087"/>
              <a:gd name="connsiteY566" fmla="*/ 1111953 h 1253095"/>
              <a:gd name="connsiteX567" fmla="*/ 1248011 w 1957087"/>
              <a:gd name="connsiteY567" fmla="*/ 1114886 h 1253095"/>
              <a:gd name="connsiteX568" fmla="*/ 1244349 w 1957087"/>
              <a:gd name="connsiteY568" fmla="*/ 1115871 h 1253095"/>
              <a:gd name="connsiteX569" fmla="*/ 1250226 w 1957087"/>
              <a:gd name="connsiteY569" fmla="*/ 1120708 h 1253095"/>
              <a:gd name="connsiteX570" fmla="*/ 1249879 w 1957087"/>
              <a:gd name="connsiteY570" fmla="*/ 1117137 h 1253095"/>
              <a:gd name="connsiteX571" fmla="*/ 1259900 w 1957087"/>
              <a:gd name="connsiteY571" fmla="*/ 1108954 h 1253095"/>
              <a:gd name="connsiteX572" fmla="*/ 1254023 w 1957087"/>
              <a:gd name="connsiteY572" fmla="*/ 1104117 h 1253095"/>
              <a:gd name="connsiteX573" fmla="*/ 1250452 w 1957087"/>
              <a:gd name="connsiteY573" fmla="*/ 1104464 h 1253095"/>
              <a:gd name="connsiteX574" fmla="*/ 1248493 w 1957087"/>
              <a:gd name="connsiteY574" fmla="*/ 1102852 h 1253095"/>
              <a:gd name="connsiteX575" fmla="*/ 1251370 w 1957087"/>
              <a:gd name="connsiteY575" fmla="*/ 1095362 h 1253095"/>
              <a:gd name="connsiteX576" fmla="*/ 1256901 w 1957087"/>
              <a:gd name="connsiteY576" fmla="*/ 1096628 h 1253095"/>
              <a:gd name="connsiteX577" fmla="*/ 1277635 w 1957087"/>
              <a:gd name="connsiteY577" fmla="*/ 1087405 h 1253095"/>
              <a:gd name="connsiteX578" fmla="*/ 1272798 w 1957087"/>
              <a:gd name="connsiteY578" fmla="*/ 1093282 h 1253095"/>
              <a:gd name="connsiteX579" fmla="*/ 1284205 w 1957087"/>
              <a:gd name="connsiteY579" fmla="*/ 1099384 h 1253095"/>
              <a:gd name="connsiteX580" fmla="*/ 1279021 w 1957087"/>
              <a:gd name="connsiteY580" fmla="*/ 1101690 h 1253095"/>
              <a:gd name="connsiteX581" fmla="*/ 1286857 w 1957087"/>
              <a:gd name="connsiteY581" fmla="*/ 1108139 h 1253095"/>
              <a:gd name="connsiteX582" fmla="*/ 1284205 w 1957087"/>
              <a:gd name="connsiteY582" fmla="*/ 1099384 h 1253095"/>
              <a:gd name="connsiteX583" fmla="*/ 1277635 w 1957087"/>
              <a:gd name="connsiteY583" fmla="*/ 1087405 h 1253095"/>
              <a:gd name="connsiteX584" fmla="*/ 1185701 w 1957087"/>
              <a:gd name="connsiteY584" fmla="*/ 1087318 h 1253095"/>
              <a:gd name="connsiteX585" fmla="*/ 1179252 w 1957087"/>
              <a:gd name="connsiteY585" fmla="*/ 1095155 h 1253095"/>
              <a:gd name="connsiteX586" fmla="*/ 1188354 w 1957087"/>
              <a:gd name="connsiteY586" fmla="*/ 1096074 h 1253095"/>
              <a:gd name="connsiteX587" fmla="*/ 1728199 w 1957087"/>
              <a:gd name="connsiteY587" fmla="*/ 1086920 h 1253095"/>
              <a:gd name="connsiteX588" fmla="*/ 1737647 w 1957087"/>
              <a:gd name="connsiteY588" fmla="*/ 1091410 h 1253095"/>
              <a:gd name="connsiteX589" fmla="*/ 1742831 w 1957087"/>
              <a:gd name="connsiteY589" fmla="*/ 1089104 h 1253095"/>
              <a:gd name="connsiteX590" fmla="*/ 1733157 w 1957087"/>
              <a:gd name="connsiteY590" fmla="*/ 1100858 h 1253095"/>
              <a:gd name="connsiteX591" fmla="*/ 1728199 w 1957087"/>
              <a:gd name="connsiteY591" fmla="*/ 1086920 h 1253095"/>
              <a:gd name="connsiteX592" fmla="*/ 1684651 w 1957087"/>
              <a:gd name="connsiteY592" fmla="*/ 1083938 h 1253095"/>
              <a:gd name="connsiteX593" fmla="*/ 1678202 w 1957087"/>
              <a:gd name="connsiteY593" fmla="*/ 1091774 h 1253095"/>
              <a:gd name="connsiteX594" fmla="*/ 1683733 w 1957087"/>
              <a:gd name="connsiteY594" fmla="*/ 1093039 h 1253095"/>
              <a:gd name="connsiteX595" fmla="*/ 1677284 w 1957087"/>
              <a:gd name="connsiteY595" fmla="*/ 1100875 h 1253095"/>
              <a:gd name="connsiteX596" fmla="*/ 1687997 w 1957087"/>
              <a:gd name="connsiteY596" fmla="*/ 1099835 h 1253095"/>
              <a:gd name="connsiteX597" fmla="*/ 1683733 w 1957087"/>
              <a:gd name="connsiteY597" fmla="*/ 1093039 h 1253095"/>
              <a:gd name="connsiteX598" fmla="*/ 311182 w 1957087"/>
              <a:gd name="connsiteY598" fmla="*/ 1083904 h 1253095"/>
              <a:gd name="connsiteX599" fmla="*/ 319018 w 1957087"/>
              <a:gd name="connsiteY599" fmla="*/ 1090353 h 1253095"/>
              <a:gd name="connsiteX600" fmla="*/ 322243 w 1957087"/>
              <a:gd name="connsiteY600" fmla="*/ 1086435 h 1253095"/>
              <a:gd name="connsiteX601" fmla="*/ 1255513 w 1957087"/>
              <a:gd name="connsiteY601" fmla="*/ 1082343 h 1253095"/>
              <a:gd name="connsiteX602" fmla="*/ 1243188 w 1957087"/>
              <a:gd name="connsiteY602" fmla="*/ 1085342 h 1253095"/>
              <a:gd name="connsiteX603" fmla="*/ 1249065 w 1957087"/>
              <a:gd name="connsiteY603" fmla="*/ 1090179 h 1253095"/>
              <a:gd name="connsiteX604" fmla="*/ 262103 w 1957087"/>
              <a:gd name="connsiteY604" fmla="*/ 1079657 h 1253095"/>
              <a:gd name="connsiteX605" fmla="*/ 267980 w 1957087"/>
              <a:gd name="connsiteY605" fmla="*/ 1084494 h 1253095"/>
              <a:gd name="connsiteX606" fmla="*/ 256000 w 1957087"/>
              <a:gd name="connsiteY606" fmla="*/ 1091065 h 1253095"/>
              <a:gd name="connsiteX607" fmla="*/ 1731076 w 1957087"/>
              <a:gd name="connsiteY607" fmla="*/ 1079430 h 1253095"/>
              <a:gd name="connsiteX608" fmla="*/ 1733382 w 1957087"/>
              <a:gd name="connsiteY608" fmla="*/ 1084614 h 1253095"/>
              <a:gd name="connsiteX609" fmla="*/ 1728199 w 1957087"/>
              <a:gd name="connsiteY609" fmla="*/ 1086920 h 1253095"/>
              <a:gd name="connsiteX610" fmla="*/ 1217149 w 1957087"/>
              <a:gd name="connsiteY610" fmla="*/ 1077055 h 1253095"/>
              <a:gd name="connsiteX611" fmla="*/ 1216005 w 1957087"/>
              <a:gd name="connsiteY611" fmla="*/ 1102401 h 1253095"/>
              <a:gd name="connsiteX612" fmla="*/ 1221535 w 1957087"/>
              <a:gd name="connsiteY612" fmla="*/ 1103666 h 1253095"/>
              <a:gd name="connsiteX613" fmla="*/ 1218882 w 1957087"/>
              <a:gd name="connsiteY613" fmla="*/ 1094912 h 1253095"/>
              <a:gd name="connsiteX614" fmla="*/ 1217149 w 1957087"/>
              <a:gd name="connsiteY614" fmla="*/ 1077055 h 1253095"/>
              <a:gd name="connsiteX615" fmla="*/ 1890864 w 1957087"/>
              <a:gd name="connsiteY615" fmla="*/ 1072929 h 1253095"/>
              <a:gd name="connsiteX616" fmla="*/ 1893169 w 1957087"/>
              <a:gd name="connsiteY616" fmla="*/ 1078112 h 1253095"/>
              <a:gd name="connsiteX617" fmla="*/ 1884414 w 1957087"/>
              <a:gd name="connsiteY617" fmla="*/ 1080765 h 1253095"/>
              <a:gd name="connsiteX618" fmla="*/ 1883721 w 1957087"/>
              <a:gd name="connsiteY618" fmla="*/ 1073622 h 1253095"/>
              <a:gd name="connsiteX619" fmla="*/ 1721282 w 1957087"/>
              <a:gd name="connsiteY619" fmla="*/ 1071369 h 1253095"/>
              <a:gd name="connsiteX620" fmla="*/ 1725547 w 1957087"/>
              <a:gd name="connsiteY620" fmla="*/ 1078165 h 1253095"/>
              <a:gd name="connsiteX621" fmla="*/ 1714833 w 1957087"/>
              <a:gd name="connsiteY621" fmla="*/ 1079205 h 1253095"/>
              <a:gd name="connsiteX622" fmla="*/ 1740344 w 1957087"/>
              <a:gd name="connsiteY622" fmla="*/ 1070424 h 1253095"/>
              <a:gd name="connsiteX623" fmla="*/ 1742103 w 1957087"/>
              <a:gd name="connsiteY623" fmla="*/ 1070587 h 1253095"/>
              <a:gd name="connsiteX624" fmla="*/ 1740185 w 1957087"/>
              <a:gd name="connsiteY624" fmla="*/ 1070548 h 1253095"/>
              <a:gd name="connsiteX625" fmla="*/ 1288227 w 1957087"/>
              <a:gd name="connsiteY625" fmla="*/ 1066550 h 1253095"/>
              <a:gd name="connsiteX626" fmla="*/ 1285002 w 1957087"/>
              <a:gd name="connsiteY626" fmla="*/ 1070468 h 1253095"/>
              <a:gd name="connsiteX627" fmla="*/ 1290879 w 1957087"/>
              <a:gd name="connsiteY627" fmla="*/ 1075305 h 1253095"/>
              <a:gd name="connsiteX628" fmla="*/ 1294103 w 1957087"/>
              <a:gd name="connsiteY628" fmla="*/ 1071386 h 1253095"/>
              <a:gd name="connsiteX629" fmla="*/ 1246638 w 1957087"/>
              <a:gd name="connsiteY629" fmla="*/ 1065180 h 1253095"/>
              <a:gd name="connsiteX630" fmla="*/ 1245719 w 1957087"/>
              <a:gd name="connsiteY630" fmla="*/ 1074282 h 1253095"/>
              <a:gd name="connsiteX631" fmla="*/ 1252168 w 1957087"/>
              <a:gd name="connsiteY631" fmla="*/ 1066446 h 1253095"/>
              <a:gd name="connsiteX632" fmla="*/ 1276748 w 1957087"/>
              <a:gd name="connsiteY632" fmla="*/ 1062032 h 1253095"/>
              <a:gd name="connsiteX633" fmla="*/ 1270023 w 1957087"/>
              <a:gd name="connsiteY633" fmla="*/ 1064712 h 1253095"/>
              <a:gd name="connsiteX634" fmla="*/ 1283043 w 1957087"/>
              <a:gd name="connsiteY634" fmla="*/ 1068856 h 1253095"/>
              <a:gd name="connsiteX635" fmla="*/ 1276748 w 1957087"/>
              <a:gd name="connsiteY635" fmla="*/ 1062032 h 1253095"/>
              <a:gd name="connsiteX636" fmla="*/ 1841091 w 1957087"/>
              <a:gd name="connsiteY636" fmla="*/ 1061540 h 1253095"/>
              <a:gd name="connsiteX637" fmla="*/ 1843397 w 1957087"/>
              <a:gd name="connsiteY637" fmla="*/ 1066723 h 1253095"/>
              <a:gd name="connsiteX638" fmla="*/ 1836255 w 1957087"/>
              <a:gd name="connsiteY638" fmla="*/ 1067417 h 1253095"/>
              <a:gd name="connsiteX639" fmla="*/ 312326 w 1957087"/>
              <a:gd name="connsiteY639" fmla="*/ 1058559 h 1253095"/>
              <a:gd name="connsiteX640" fmla="*/ 305184 w 1957087"/>
              <a:gd name="connsiteY640" fmla="*/ 1059253 h 1253095"/>
              <a:gd name="connsiteX641" fmla="*/ 307489 w 1957087"/>
              <a:gd name="connsiteY641" fmla="*/ 1064436 h 1253095"/>
              <a:gd name="connsiteX642" fmla="*/ 284567 w 1957087"/>
              <a:gd name="connsiteY642" fmla="*/ 1058239 h 1253095"/>
              <a:gd name="connsiteX643" fmla="*/ 284432 w 1957087"/>
              <a:gd name="connsiteY643" fmla="*/ 1059014 h 1253095"/>
              <a:gd name="connsiteX644" fmla="*/ 283948 w 1957087"/>
              <a:gd name="connsiteY644" fmla="*/ 1058666 h 1253095"/>
              <a:gd name="connsiteX645" fmla="*/ 1727038 w 1957087"/>
              <a:gd name="connsiteY645" fmla="*/ 1056390 h 1253095"/>
              <a:gd name="connsiteX646" fmla="*/ 1736486 w 1957087"/>
              <a:gd name="connsiteY646" fmla="*/ 1060881 h 1253095"/>
              <a:gd name="connsiteX647" fmla="*/ 1738792 w 1957087"/>
              <a:gd name="connsiteY647" fmla="*/ 1066064 h 1253095"/>
              <a:gd name="connsiteX648" fmla="*/ 1744322 w 1957087"/>
              <a:gd name="connsiteY648" fmla="*/ 1067330 h 1253095"/>
              <a:gd name="connsiteX649" fmla="*/ 1740344 w 1957087"/>
              <a:gd name="connsiteY649" fmla="*/ 1070424 h 1253095"/>
              <a:gd name="connsiteX650" fmla="*/ 1735567 w 1957087"/>
              <a:gd name="connsiteY650" fmla="*/ 1069982 h 1253095"/>
              <a:gd name="connsiteX651" fmla="*/ 1743403 w 1957087"/>
              <a:gd name="connsiteY651" fmla="*/ 1076431 h 1253095"/>
              <a:gd name="connsiteX652" fmla="*/ 1730384 w 1957087"/>
              <a:gd name="connsiteY652" fmla="*/ 1072288 h 1253095"/>
              <a:gd name="connsiteX653" fmla="*/ 1735220 w 1957087"/>
              <a:gd name="connsiteY653" fmla="*/ 1066411 h 1253095"/>
              <a:gd name="connsiteX654" fmla="*/ 1727038 w 1957087"/>
              <a:gd name="connsiteY654" fmla="*/ 1056390 h 1253095"/>
              <a:gd name="connsiteX655" fmla="*/ 1690979 w 1957087"/>
              <a:gd name="connsiteY655" fmla="*/ 1056286 h 1253095"/>
              <a:gd name="connsiteX656" fmla="*/ 1690407 w 1957087"/>
              <a:gd name="connsiteY656" fmla="*/ 1068959 h 1253095"/>
              <a:gd name="connsiteX657" fmla="*/ 1700774 w 1957087"/>
              <a:gd name="connsiteY657" fmla="*/ 1064348 h 1253095"/>
              <a:gd name="connsiteX658" fmla="*/ 1768280 w 1957087"/>
              <a:gd name="connsiteY658" fmla="*/ 1054189 h 1253095"/>
              <a:gd name="connsiteX659" fmla="*/ 1770586 w 1957087"/>
              <a:gd name="connsiteY659" fmla="*/ 1059372 h 1253095"/>
              <a:gd name="connsiteX660" fmla="*/ 1760565 w 1957087"/>
              <a:gd name="connsiteY660" fmla="*/ 1067555 h 1253095"/>
              <a:gd name="connsiteX661" fmla="*/ 1766442 w 1957087"/>
              <a:gd name="connsiteY661" fmla="*/ 1072392 h 1253095"/>
              <a:gd name="connsiteX662" fmla="*/ 1763218 w 1957087"/>
              <a:gd name="connsiteY662" fmla="*/ 1076310 h 1253095"/>
              <a:gd name="connsiteX663" fmla="*/ 1760219 w 1957087"/>
              <a:gd name="connsiteY663" fmla="*/ 1063984 h 1253095"/>
              <a:gd name="connsiteX664" fmla="*/ 1761137 w 1957087"/>
              <a:gd name="connsiteY664" fmla="*/ 1054882 h 1253095"/>
              <a:gd name="connsiteX665" fmla="*/ 1765056 w 1957087"/>
              <a:gd name="connsiteY665" fmla="*/ 1058107 h 1253095"/>
              <a:gd name="connsiteX666" fmla="*/ 1272209 w 1957087"/>
              <a:gd name="connsiteY666" fmla="*/ 1050081 h 1253095"/>
              <a:gd name="connsiteX667" fmla="*/ 1272901 w 1957087"/>
              <a:gd name="connsiteY667" fmla="*/ 1057223 h 1253095"/>
              <a:gd name="connsiteX668" fmla="*/ 1280044 w 1957087"/>
              <a:gd name="connsiteY668" fmla="*/ 1056530 h 1253095"/>
              <a:gd name="connsiteX669" fmla="*/ 1630146 w 1957087"/>
              <a:gd name="connsiteY669" fmla="*/ 1042366 h 1253095"/>
              <a:gd name="connsiteX670" fmla="*/ 1623004 w 1957087"/>
              <a:gd name="connsiteY670" fmla="*/ 1043059 h 1253095"/>
              <a:gd name="connsiteX671" fmla="*/ 1626922 w 1957087"/>
              <a:gd name="connsiteY671" fmla="*/ 1046284 h 1253095"/>
              <a:gd name="connsiteX672" fmla="*/ 1222783 w 1957087"/>
              <a:gd name="connsiteY672" fmla="*/ 1042262 h 1253095"/>
              <a:gd name="connsiteX673" fmla="*/ 1217946 w 1957087"/>
              <a:gd name="connsiteY673" fmla="*/ 1048139 h 1253095"/>
              <a:gd name="connsiteX674" fmla="*/ 1226701 w 1957087"/>
              <a:gd name="connsiteY674" fmla="*/ 1045487 h 1253095"/>
              <a:gd name="connsiteX675" fmla="*/ 316123 w 1957087"/>
              <a:gd name="connsiteY675" fmla="*/ 1041968 h 1253095"/>
              <a:gd name="connsiteX676" fmla="*/ 311286 w 1957087"/>
              <a:gd name="connsiteY676" fmla="*/ 1047845 h 1253095"/>
              <a:gd name="connsiteX677" fmla="*/ 315204 w 1957087"/>
              <a:gd name="connsiteY677" fmla="*/ 1051070 h 1253095"/>
              <a:gd name="connsiteX678" fmla="*/ 1282228 w 1957087"/>
              <a:gd name="connsiteY678" fmla="*/ 1041897 h 1253095"/>
              <a:gd name="connsiteX679" fmla="*/ 1282922 w 1957087"/>
              <a:gd name="connsiteY679" fmla="*/ 1049040 h 1253095"/>
              <a:gd name="connsiteX680" fmla="*/ 1288106 w 1957087"/>
              <a:gd name="connsiteY680" fmla="*/ 1046734 h 1253095"/>
              <a:gd name="connsiteX681" fmla="*/ 1287759 w 1957087"/>
              <a:gd name="connsiteY681" fmla="*/ 1043163 h 1253095"/>
              <a:gd name="connsiteX682" fmla="*/ 1693164 w 1957087"/>
              <a:gd name="connsiteY682" fmla="*/ 1041655 h 1253095"/>
              <a:gd name="connsiteX683" fmla="*/ 1690632 w 1957087"/>
              <a:gd name="connsiteY683" fmla="*/ 1052715 h 1253095"/>
              <a:gd name="connsiteX684" fmla="*/ 1697081 w 1957087"/>
              <a:gd name="connsiteY684" fmla="*/ 1044879 h 1253095"/>
              <a:gd name="connsiteX685" fmla="*/ 1305615 w 1957087"/>
              <a:gd name="connsiteY685" fmla="*/ 1041430 h 1253095"/>
              <a:gd name="connsiteX686" fmla="*/ 1312185 w 1957087"/>
              <a:gd name="connsiteY686" fmla="*/ 1053409 h 1253095"/>
              <a:gd name="connsiteX687" fmla="*/ 1317022 w 1957087"/>
              <a:gd name="connsiteY687" fmla="*/ 1047532 h 1253095"/>
              <a:gd name="connsiteX688" fmla="*/ 288471 w 1957087"/>
              <a:gd name="connsiteY688" fmla="*/ 1035641 h 1253095"/>
              <a:gd name="connsiteX689" fmla="*/ 294348 w 1957087"/>
              <a:gd name="connsiteY689" fmla="*/ 1040478 h 1253095"/>
              <a:gd name="connsiteX690" fmla="*/ 284674 w 1957087"/>
              <a:gd name="connsiteY690" fmla="*/ 1052231 h 1253095"/>
              <a:gd name="connsiteX691" fmla="*/ 288593 w 1957087"/>
              <a:gd name="connsiteY691" fmla="*/ 1055456 h 1253095"/>
              <a:gd name="connsiteX692" fmla="*/ 284567 w 1957087"/>
              <a:gd name="connsiteY692" fmla="*/ 1058239 h 1253095"/>
              <a:gd name="connsiteX693" fmla="*/ 284721 w 1957087"/>
              <a:gd name="connsiteY693" fmla="*/ 1057353 h 1253095"/>
              <a:gd name="connsiteX694" fmla="*/ 279491 w 1957087"/>
              <a:gd name="connsiteY694" fmla="*/ 1054537 h 1253095"/>
              <a:gd name="connsiteX695" fmla="*/ 1669083 w 1957087"/>
              <a:gd name="connsiteY695" fmla="*/ 1034980 h 1253095"/>
              <a:gd name="connsiteX696" fmla="*/ 1664246 w 1957087"/>
              <a:gd name="connsiteY696" fmla="*/ 1040857 h 1253095"/>
              <a:gd name="connsiteX697" fmla="*/ 1674960 w 1957087"/>
              <a:gd name="connsiteY697" fmla="*/ 1039817 h 1253095"/>
              <a:gd name="connsiteX698" fmla="*/ 1321166 w 1957087"/>
              <a:gd name="connsiteY698" fmla="*/ 1034513 h 1253095"/>
              <a:gd name="connsiteX699" fmla="*/ 1316329 w 1957087"/>
              <a:gd name="connsiteY699" fmla="*/ 1040390 h 1253095"/>
              <a:gd name="connsiteX700" fmla="*/ 1327042 w 1957087"/>
              <a:gd name="connsiteY700" fmla="*/ 1039349 h 1253095"/>
              <a:gd name="connsiteX701" fmla="*/ 1248701 w 1957087"/>
              <a:gd name="connsiteY701" fmla="*/ 1030734 h 1253095"/>
              <a:gd name="connsiteX702" fmla="*/ 1242252 w 1957087"/>
              <a:gd name="connsiteY702" fmla="*/ 1038570 h 1253095"/>
              <a:gd name="connsiteX703" fmla="*/ 1252965 w 1957087"/>
              <a:gd name="connsiteY703" fmla="*/ 1037529 h 1253095"/>
              <a:gd name="connsiteX704" fmla="*/ 1695694 w 1957087"/>
              <a:gd name="connsiteY704" fmla="*/ 1030595 h 1253095"/>
              <a:gd name="connsiteX705" fmla="*/ 1680144 w 1957087"/>
              <a:gd name="connsiteY705" fmla="*/ 1037511 h 1253095"/>
              <a:gd name="connsiteX706" fmla="*/ 1698000 w 1957087"/>
              <a:gd name="connsiteY706" fmla="*/ 1035778 h 1253095"/>
              <a:gd name="connsiteX707" fmla="*/ 1782096 w 1957087"/>
              <a:gd name="connsiteY707" fmla="*/ 1029416 h 1253095"/>
              <a:gd name="connsiteX708" fmla="*/ 1791198 w 1957087"/>
              <a:gd name="connsiteY708" fmla="*/ 1030335 h 1253095"/>
              <a:gd name="connsiteX709" fmla="*/ 1787973 w 1957087"/>
              <a:gd name="connsiteY709" fmla="*/ 1034253 h 1253095"/>
              <a:gd name="connsiteX710" fmla="*/ 1750013 w 1957087"/>
              <a:gd name="connsiteY710" fmla="*/ 1028474 h 1253095"/>
              <a:gd name="connsiteX711" fmla="*/ 1749609 w 1957087"/>
              <a:gd name="connsiteY711" fmla="*/ 1028965 h 1253095"/>
              <a:gd name="connsiteX712" fmla="*/ 1750394 w 1957087"/>
              <a:gd name="connsiteY712" fmla="*/ 1029611 h 1253095"/>
              <a:gd name="connsiteX713" fmla="*/ 1736936 w 1957087"/>
              <a:gd name="connsiteY713" fmla="*/ 1028392 h 1253095"/>
              <a:gd name="connsiteX714" fmla="*/ 1742813 w 1957087"/>
              <a:gd name="connsiteY714" fmla="*/ 1033229 h 1253095"/>
              <a:gd name="connsiteX715" fmla="*/ 1737630 w 1957087"/>
              <a:gd name="connsiteY715" fmla="*/ 1035535 h 1253095"/>
              <a:gd name="connsiteX716" fmla="*/ 1776566 w 1957087"/>
              <a:gd name="connsiteY716" fmla="*/ 1028150 h 1253095"/>
              <a:gd name="connsiteX717" fmla="*/ 1777260 w 1957087"/>
              <a:gd name="connsiteY717" fmla="*/ 1035293 h 1253095"/>
              <a:gd name="connsiteX718" fmla="*/ 1771730 w 1957087"/>
              <a:gd name="connsiteY718" fmla="*/ 1034027 h 1253095"/>
              <a:gd name="connsiteX719" fmla="*/ 1853868 w 1957087"/>
              <a:gd name="connsiteY719" fmla="*/ 1026052 h 1253095"/>
              <a:gd name="connsiteX720" fmla="*/ 1863316 w 1957087"/>
              <a:gd name="connsiteY720" fmla="*/ 1030542 h 1253095"/>
              <a:gd name="connsiteX721" fmla="*/ 1854908 w 1957087"/>
              <a:gd name="connsiteY721" fmla="*/ 1036766 h 1253095"/>
              <a:gd name="connsiteX722" fmla="*/ 1273005 w 1957087"/>
              <a:gd name="connsiteY722" fmla="*/ 1021164 h 1253095"/>
              <a:gd name="connsiteX723" fmla="*/ 1265863 w 1957087"/>
              <a:gd name="connsiteY723" fmla="*/ 1021858 h 1253095"/>
              <a:gd name="connsiteX724" fmla="*/ 1266557 w 1957087"/>
              <a:gd name="connsiteY724" fmla="*/ 1029000 h 1253095"/>
              <a:gd name="connsiteX725" fmla="*/ 1667697 w 1957087"/>
              <a:gd name="connsiteY725" fmla="*/ 1020695 h 1253095"/>
              <a:gd name="connsiteX726" fmla="*/ 1674614 w 1957087"/>
              <a:gd name="connsiteY726" fmla="*/ 1036246 h 1253095"/>
              <a:gd name="connsiteX727" fmla="*/ 1667697 w 1957087"/>
              <a:gd name="connsiteY727" fmla="*/ 1020695 h 1253095"/>
              <a:gd name="connsiteX728" fmla="*/ 309405 w 1957087"/>
              <a:gd name="connsiteY728" fmla="*/ 1019189 h 1253095"/>
              <a:gd name="connsiteX729" fmla="*/ 304941 w 1957087"/>
              <a:gd name="connsiteY729" fmla="*/ 1019622 h 1253095"/>
              <a:gd name="connsiteX730" fmla="*/ 298839 w 1957087"/>
              <a:gd name="connsiteY730" fmla="*/ 1031029 h 1253095"/>
              <a:gd name="connsiteX731" fmla="*/ 303103 w 1957087"/>
              <a:gd name="connsiteY731" fmla="*/ 1037825 h 1253095"/>
              <a:gd name="connsiteX732" fmla="*/ 307940 w 1957087"/>
              <a:gd name="connsiteY732" fmla="*/ 1031947 h 1253095"/>
              <a:gd name="connsiteX733" fmla="*/ 309900 w 1957087"/>
              <a:gd name="connsiteY733" fmla="*/ 1033560 h 1253095"/>
              <a:gd name="connsiteX734" fmla="*/ 305063 w 1957087"/>
              <a:gd name="connsiteY734" fmla="*/ 1039437 h 1253095"/>
              <a:gd name="connsiteX735" fmla="*/ 307022 w 1957087"/>
              <a:gd name="connsiteY735" fmla="*/ 1041050 h 1253095"/>
              <a:gd name="connsiteX736" fmla="*/ 317042 w 1957087"/>
              <a:gd name="connsiteY736" fmla="*/ 1032867 h 1253095"/>
              <a:gd name="connsiteX737" fmla="*/ 314389 w 1957087"/>
              <a:gd name="connsiteY737" fmla="*/ 1024112 h 1253095"/>
              <a:gd name="connsiteX738" fmla="*/ 309405 w 1957087"/>
              <a:gd name="connsiteY738" fmla="*/ 1019189 h 1253095"/>
              <a:gd name="connsiteX739" fmla="*/ 1701797 w 1957087"/>
              <a:gd name="connsiteY739" fmla="*/ 1019187 h 1253095"/>
              <a:gd name="connsiteX740" fmla="*/ 1694654 w 1957087"/>
              <a:gd name="connsiteY740" fmla="*/ 1019881 h 1253095"/>
              <a:gd name="connsiteX741" fmla="*/ 1698572 w 1957087"/>
              <a:gd name="connsiteY741" fmla="*/ 1023105 h 1253095"/>
              <a:gd name="connsiteX742" fmla="*/ 1298005 w 1957087"/>
              <a:gd name="connsiteY742" fmla="*/ 1018737 h 1253095"/>
              <a:gd name="connsiteX743" fmla="*/ 1291556 w 1957087"/>
              <a:gd name="connsiteY743" fmla="*/ 1026573 h 1253095"/>
              <a:gd name="connsiteX744" fmla="*/ 1302269 w 1957087"/>
              <a:gd name="connsiteY744" fmla="*/ 1025532 h 1253095"/>
              <a:gd name="connsiteX745" fmla="*/ 1326574 w 1957087"/>
              <a:gd name="connsiteY745" fmla="*/ 1015963 h 1253095"/>
              <a:gd name="connsiteX746" fmla="*/ 1320125 w 1957087"/>
              <a:gd name="connsiteY746" fmla="*/ 1023799 h 1253095"/>
              <a:gd name="connsiteX747" fmla="*/ 1330839 w 1957087"/>
              <a:gd name="connsiteY747" fmla="*/ 1022759 h 1253095"/>
              <a:gd name="connsiteX748" fmla="*/ 1737508 w 1957087"/>
              <a:gd name="connsiteY748" fmla="*/ 1015720 h 1253095"/>
              <a:gd name="connsiteX749" fmla="*/ 1743732 w 1957087"/>
              <a:gd name="connsiteY749" fmla="*/ 1024128 h 1253095"/>
              <a:gd name="connsiteX750" fmla="*/ 1736936 w 1957087"/>
              <a:gd name="connsiteY750" fmla="*/ 1028392 h 1253095"/>
              <a:gd name="connsiteX751" fmla="*/ 1736936 w 1957087"/>
              <a:gd name="connsiteY751" fmla="*/ 1028393 h 1253095"/>
              <a:gd name="connsiteX752" fmla="*/ 1957087 w 1957087"/>
              <a:gd name="connsiteY752" fmla="*/ 1012426 h 1253095"/>
              <a:gd name="connsiteX753" fmla="*/ 1952250 w 1957087"/>
              <a:gd name="connsiteY753" fmla="*/ 1018304 h 1253095"/>
              <a:gd name="connsiteX754" fmla="*/ 1948332 w 1957087"/>
              <a:gd name="connsiteY754" fmla="*/ 1015079 h 1253095"/>
              <a:gd name="connsiteX755" fmla="*/ 1832666 w 1957087"/>
              <a:gd name="connsiteY755" fmla="*/ 1011889 h 1253095"/>
              <a:gd name="connsiteX756" fmla="*/ 1834053 w 1957087"/>
              <a:gd name="connsiteY756" fmla="*/ 1026174 h 1253095"/>
              <a:gd name="connsiteX757" fmla="*/ 1824604 w 1957087"/>
              <a:gd name="connsiteY757" fmla="*/ 1021684 h 1253095"/>
              <a:gd name="connsiteX758" fmla="*/ 1297311 w 1957087"/>
              <a:gd name="connsiteY758" fmla="*/ 1011595 h 1253095"/>
              <a:gd name="connsiteX759" fmla="*/ 1288556 w 1957087"/>
              <a:gd name="connsiteY759" fmla="*/ 1014247 h 1253095"/>
              <a:gd name="connsiteX760" fmla="*/ 1292474 w 1957087"/>
              <a:gd name="connsiteY760" fmla="*/ 1017471 h 1253095"/>
              <a:gd name="connsiteX761" fmla="*/ 1711470 w 1957087"/>
              <a:gd name="connsiteY761" fmla="*/ 1007434 h 1253095"/>
              <a:gd name="connsiteX762" fmla="*/ 1705021 w 1957087"/>
              <a:gd name="connsiteY762" fmla="*/ 1015269 h 1253095"/>
              <a:gd name="connsiteX763" fmla="*/ 1715735 w 1957087"/>
              <a:gd name="connsiteY763" fmla="*/ 1014230 h 1253095"/>
              <a:gd name="connsiteX764" fmla="*/ 1267112 w 1957087"/>
              <a:gd name="connsiteY764" fmla="*/ 1006867 h 1253095"/>
              <a:gd name="connsiteX765" fmla="*/ 1259986 w 1957087"/>
              <a:gd name="connsiteY765" fmla="*/ 1017021 h 1253095"/>
              <a:gd name="connsiteX766" fmla="*/ 1268394 w 1957087"/>
              <a:gd name="connsiteY766" fmla="*/ 1010797 h 1253095"/>
              <a:gd name="connsiteX767" fmla="*/ 1275537 w 1957087"/>
              <a:gd name="connsiteY767" fmla="*/ 1010103 h 1253095"/>
              <a:gd name="connsiteX768" fmla="*/ 1267112 w 1957087"/>
              <a:gd name="connsiteY768" fmla="*/ 1006867 h 1253095"/>
              <a:gd name="connsiteX769" fmla="*/ 1235560 w 1957087"/>
              <a:gd name="connsiteY769" fmla="*/ 1006775 h 1253095"/>
              <a:gd name="connsiteX770" fmla="*/ 1236253 w 1957087"/>
              <a:gd name="connsiteY770" fmla="*/ 1013917 h 1253095"/>
              <a:gd name="connsiteX771" fmla="*/ 1241090 w 1957087"/>
              <a:gd name="connsiteY771" fmla="*/ 1008040 h 1253095"/>
              <a:gd name="connsiteX772" fmla="*/ 1321616 w 1957087"/>
              <a:gd name="connsiteY772" fmla="*/ 1002024 h 1253095"/>
              <a:gd name="connsiteX773" fmla="*/ 1314473 w 1957087"/>
              <a:gd name="connsiteY773" fmla="*/ 1002718 h 1253095"/>
              <a:gd name="connsiteX774" fmla="*/ 1315167 w 1957087"/>
              <a:gd name="connsiteY774" fmla="*/ 1009861 h 1253095"/>
              <a:gd name="connsiteX775" fmla="*/ 1828054 w 1957087"/>
              <a:gd name="connsiteY775" fmla="*/ 1001522 h 1253095"/>
              <a:gd name="connsiteX776" fmla="*/ 1832666 w 1957087"/>
              <a:gd name="connsiteY776" fmla="*/ 1011889 h 1253095"/>
              <a:gd name="connsiteX777" fmla="*/ 1825176 w 1957087"/>
              <a:gd name="connsiteY777" fmla="*/ 1009011 h 1253095"/>
              <a:gd name="connsiteX778" fmla="*/ 1799138 w 1957087"/>
              <a:gd name="connsiteY778" fmla="*/ 1000724 h 1253095"/>
              <a:gd name="connsiteX779" fmla="*/ 1801097 w 1957087"/>
              <a:gd name="connsiteY779" fmla="*/ 1002336 h 1253095"/>
              <a:gd name="connsiteX780" fmla="*/ 1793382 w 1957087"/>
              <a:gd name="connsiteY780" fmla="*/ 1015703 h 1253095"/>
              <a:gd name="connsiteX781" fmla="*/ 1789464 w 1957087"/>
              <a:gd name="connsiteY781" fmla="*/ 1012478 h 1253095"/>
              <a:gd name="connsiteX782" fmla="*/ 1683473 w 1957087"/>
              <a:gd name="connsiteY782" fmla="*/ 997534 h 1253095"/>
              <a:gd name="connsiteX783" fmla="*/ 1683247 w 1957087"/>
              <a:gd name="connsiteY783" fmla="*/ 1013778 h 1253095"/>
              <a:gd name="connsiteX784" fmla="*/ 1680022 w 1957087"/>
              <a:gd name="connsiteY784" fmla="*/ 1017696 h 1253095"/>
              <a:gd name="connsiteX785" fmla="*/ 1675186 w 1957087"/>
              <a:gd name="connsiteY785" fmla="*/ 1023573 h 1253095"/>
              <a:gd name="connsiteX786" fmla="*/ 1677145 w 1957087"/>
              <a:gd name="connsiteY786" fmla="*/ 1025185 h 1253095"/>
              <a:gd name="connsiteX787" fmla="*/ 1681981 w 1957087"/>
              <a:gd name="connsiteY787" fmla="*/ 1019309 h 1253095"/>
              <a:gd name="connsiteX788" fmla="*/ 1685899 w 1957087"/>
              <a:gd name="connsiteY788" fmla="*/ 1022533 h 1253095"/>
              <a:gd name="connsiteX789" fmla="*/ 1690389 w 1957087"/>
              <a:gd name="connsiteY789" fmla="*/ 1013085 h 1253095"/>
              <a:gd name="connsiteX790" fmla="*/ 1697185 w 1957087"/>
              <a:gd name="connsiteY790" fmla="*/ 1008820 h 1253095"/>
              <a:gd name="connsiteX791" fmla="*/ 1691655 w 1957087"/>
              <a:gd name="connsiteY791" fmla="*/ 1007554 h 1253095"/>
              <a:gd name="connsiteX792" fmla="*/ 1698103 w 1957087"/>
              <a:gd name="connsiteY792" fmla="*/ 999719 h 1253095"/>
              <a:gd name="connsiteX793" fmla="*/ 1876914 w 1957087"/>
              <a:gd name="connsiteY793" fmla="*/ 995680 h 1253095"/>
              <a:gd name="connsiteX794" fmla="*/ 1876771 w 1957087"/>
              <a:gd name="connsiteY794" fmla="*/ 997102 h 1253095"/>
              <a:gd name="connsiteX795" fmla="*/ 1876632 w 1957087"/>
              <a:gd name="connsiteY795" fmla="*/ 996343 h 1253095"/>
              <a:gd name="connsiteX796" fmla="*/ 1737949 w 1957087"/>
              <a:gd name="connsiteY796" fmla="*/ 994724 h 1253095"/>
              <a:gd name="connsiteX797" fmla="*/ 1727021 w 1957087"/>
              <a:gd name="connsiteY797" fmla="*/ 1000516 h 1253095"/>
              <a:gd name="connsiteX798" fmla="*/ 1737734 w 1957087"/>
              <a:gd name="connsiteY798" fmla="*/ 999476 h 1253095"/>
              <a:gd name="connsiteX799" fmla="*/ 1743611 w 1957087"/>
              <a:gd name="connsiteY799" fmla="*/ 1004313 h 1253095"/>
              <a:gd name="connsiteX800" fmla="*/ 1737949 w 1957087"/>
              <a:gd name="connsiteY800" fmla="*/ 994724 h 1253095"/>
              <a:gd name="connsiteX801" fmla="*/ 1657780 w 1957087"/>
              <a:gd name="connsiteY801" fmla="*/ 992819 h 1253095"/>
              <a:gd name="connsiteX802" fmla="*/ 1658046 w 1957087"/>
              <a:gd name="connsiteY802" fmla="*/ 999652 h 1253095"/>
              <a:gd name="connsiteX803" fmla="*/ 1657783 w 1957087"/>
              <a:gd name="connsiteY803" fmla="*/ 999803 h 1253095"/>
              <a:gd name="connsiteX804" fmla="*/ 1658064 w 1957087"/>
              <a:gd name="connsiteY804" fmla="*/ 1000086 h 1253095"/>
              <a:gd name="connsiteX805" fmla="*/ 1658046 w 1957087"/>
              <a:gd name="connsiteY805" fmla="*/ 999652 h 1253095"/>
              <a:gd name="connsiteX806" fmla="*/ 1659143 w 1957087"/>
              <a:gd name="connsiteY806" fmla="*/ 999024 h 1253095"/>
              <a:gd name="connsiteX807" fmla="*/ 1664350 w 1957087"/>
              <a:gd name="connsiteY807" fmla="*/ 1004798 h 1253095"/>
              <a:gd name="connsiteX808" fmla="*/ 1669187 w 1957087"/>
              <a:gd name="connsiteY808" fmla="*/ 998921 h 1253095"/>
              <a:gd name="connsiteX809" fmla="*/ 1657780 w 1957087"/>
              <a:gd name="connsiteY809" fmla="*/ 992819 h 1253095"/>
              <a:gd name="connsiteX810" fmla="*/ 1362668 w 1957087"/>
              <a:gd name="connsiteY810" fmla="*/ 988577 h 1253095"/>
              <a:gd name="connsiteX811" fmla="*/ 1358248 w 1957087"/>
              <a:gd name="connsiteY811" fmla="*/ 989456 h 1253095"/>
              <a:gd name="connsiteX812" fmla="*/ 1364124 w 1957087"/>
              <a:gd name="connsiteY812" fmla="*/ 994293 h 1253095"/>
              <a:gd name="connsiteX813" fmla="*/ 1367348 w 1957087"/>
              <a:gd name="connsiteY813" fmla="*/ 990375 h 1253095"/>
              <a:gd name="connsiteX814" fmla="*/ 1362668 w 1957087"/>
              <a:gd name="connsiteY814" fmla="*/ 988577 h 1253095"/>
              <a:gd name="connsiteX815" fmla="*/ 1763651 w 1957087"/>
              <a:gd name="connsiteY815" fmla="*/ 987948 h 1253095"/>
              <a:gd name="connsiteX816" fmla="*/ 1766304 w 1957087"/>
              <a:gd name="connsiteY816" fmla="*/ 996703 h 1253095"/>
              <a:gd name="connsiteX817" fmla="*/ 1760427 w 1957087"/>
              <a:gd name="connsiteY817" fmla="*/ 991866 h 1253095"/>
              <a:gd name="connsiteX818" fmla="*/ 1864339 w 1957087"/>
              <a:gd name="connsiteY818" fmla="*/ 985382 h 1253095"/>
              <a:gd name="connsiteX819" fmla="*/ 1875746 w 1957087"/>
              <a:gd name="connsiteY819" fmla="*/ 991485 h 1253095"/>
              <a:gd name="connsiteX820" fmla="*/ 1876632 w 1957087"/>
              <a:gd name="connsiteY820" fmla="*/ 996343 h 1253095"/>
              <a:gd name="connsiteX821" fmla="*/ 1874827 w 1957087"/>
              <a:gd name="connsiteY821" fmla="*/ 1000585 h 1253095"/>
              <a:gd name="connsiteX822" fmla="*/ 1880358 w 1957087"/>
              <a:gd name="connsiteY822" fmla="*/ 1001851 h 1253095"/>
              <a:gd name="connsiteX823" fmla="*/ 1857665 w 1957087"/>
              <a:gd name="connsiteY823" fmla="*/ 1009462 h 1253095"/>
              <a:gd name="connsiteX824" fmla="*/ 1851788 w 1957087"/>
              <a:gd name="connsiteY824" fmla="*/ 1004625 h 1253095"/>
              <a:gd name="connsiteX825" fmla="*/ 1856624 w 1957087"/>
              <a:gd name="connsiteY825" fmla="*/ 998748 h 1253095"/>
              <a:gd name="connsiteX826" fmla="*/ 1847870 w 1957087"/>
              <a:gd name="connsiteY826" fmla="*/ 1001401 h 1253095"/>
              <a:gd name="connsiteX827" fmla="*/ 1853625 w 1957087"/>
              <a:gd name="connsiteY827" fmla="*/ 986422 h 1253095"/>
              <a:gd name="connsiteX828" fmla="*/ 1264008 w 1957087"/>
              <a:gd name="connsiteY828" fmla="*/ 984186 h 1253095"/>
              <a:gd name="connsiteX829" fmla="*/ 1257559 w 1957087"/>
              <a:gd name="connsiteY829" fmla="*/ 992022 h 1253095"/>
              <a:gd name="connsiteX830" fmla="*/ 1268273 w 1957087"/>
              <a:gd name="connsiteY830" fmla="*/ 990982 h 1253095"/>
              <a:gd name="connsiteX831" fmla="*/ 1791874 w 1957087"/>
              <a:gd name="connsiteY831" fmla="*/ 981603 h 1253095"/>
              <a:gd name="connsiteX832" fmla="*/ 1797405 w 1957087"/>
              <a:gd name="connsiteY832" fmla="*/ 982868 h 1253095"/>
              <a:gd name="connsiteX833" fmla="*/ 1796139 w 1957087"/>
              <a:gd name="connsiteY833" fmla="*/ 988399 h 1253095"/>
              <a:gd name="connsiteX834" fmla="*/ 1792568 w 1957087"/>
              <a:gd name="connsiteY834" fmla="*/ 988746 h 1253095"/>
              <a:gd name="connsiteX835" fmla="*/ 1375410 w 1957087"/>
              <a:gd name="connsiteY835" fmla="*/ 980580 h 1253095"/>
              <a:gd name="connsiteX836" fmla="*/ 1376103 w 1957087"/>
              <a:gd name="connsiteY836" fmla="*/ 987723 h 1253095"/>
              <a:gd name="connsiteX837" fmla="*/ 1382899 w 1957087"/>
              <a:gd name="connsiteY837" fmla="*/ 983458 h 1253095"/>
              <a:gd name="connsiteX838" fmla="*/ 315412 w 1957087"/>
              <a:gd name="connsiteY838" fmla="*/ 978951 h 1253095"/>
              <a:gd name="connsiteX839" fmla="*/ 312187 w 1957087"/>
              <a:gd name="connsiteY839" fmla="*/ 982869 h 1253095"/>
              <a:gd name="connsiteX840" fmla="*/ 319330 w 1957087"/>
              <a:gd name="connsiteY840" fmla="*/ 982176 h 1253095"/>
              <a:gd name="connsiteX841" fmla="*/ 69447 w 1957087"/>
              <a:gd name="connsiteY841" fmla="*/ 970388 h 1253095"/>
              <a:gd name="connsiteX842" fmla="*/ 77630 w 1957087"/>
              <a:gd name="connsiteY842" fmla="*/ 980408 h 1253095"/>
              <a:gd name="connsiteX843" fmla="*/ 72793 w 1957087"/>
              <a:gd name="connsiteY843" fmla="*/ 986285 h 1253095"/>
              <a:gd name="connsiteX844" fmla="*/ 61386 w 1957087"/>
              <a:gd name="connsiteY844" fmla="*/ 980183 h 1253095"/>
              <a:gd name="connsiteX845" fmla="*/ 64264 w 1957087"/>
              <a:gd name="connsiteY845" fmla="*/ 972694 h 1253095"/>
              <a:gd name="connsiteX846" fmla="*/ 69447 w 1957087"/>
              <a:gd name="connsiteY846" fmla="*/ 970388 h 1253095"/>
              <a:gd name="connsiteX847" fmla="*/ 1687841 w 1957087"/>
              <a:gd name="connsiteY847" fmla="*/ 968271 h 1253095"/>
              <a:gd name="connsiteX848" fmla="*/ 1683004 w 1957087"/>
              <a:gd name="connsiteY848" fmla="*/ 974148 h 1253095"/>
              <a:gd name="connsiteX849" fmla="*/ 1690493 w 1957087"/>
              <a:gd name="connsiteY849" fmla="*/ 977026 h 1253095"/>
              <a:gd name="connsiteX850" fmla="*/ 1690840 w 1957087"/>
              <a:gd name="connsiteY850" fmla="*/ 980597 h 1253095"/>
              <a:gd name="connsiteX851" fmla="*/ 1682085 w 1957087"/>
              <a:gd name="connsiteY851" fmla="*/ 983250 h 1253095"/>
              <a:gd name="connsiteX852" fmla="*/ 1681167 w 1957087"/>
              <a:gd name="connsiteY852" fmla="*/ 992351 h 1253095"/>
              <a:gd name="connsiteX853" fmla="*/ 1675636 w 1957087"/>
              <a:gd name="connsiteY853" fmla="*/ 991085 h 1253095"/>
              <a:gd name="connsiteX854" fmla="*/ 1672984 w 1957087"/>
              <a:gd name="connsiteY854" fmla="*/ 982330 h 1253095"/>
              <a:gd name="connsiteX855" fmla="*/ 1667800 w 1957087"/>
              <a:gd name="connsiteY855" fmla="*/ 984636 h 1253095"/>
              <a:gd name="connsiteX856" fmla="*/ 1670800 w 1957087"/>
              <a:gd name="connsiteY856" fmla="*/ 996962 h 1253095"/>
              <a:gd name="connsiteX857" fmla="*/ 1679901 w 1957087"/>
              <a:gd name="connsiteY857" fmla="*/ 997881 h 1253095"/>
              <a:gd name="connsiteX858" fmla="*/ 1681167 w 1957087"/>
              <a:gd name="connsiteY858" fmla="*/ 992351 h 1253095"/>
              <a:gd name="connsiteX859" fmla="*/ 1697411 w 1957087"/>
              <a:gd name="connsiteY859" fmla="*/ 992577 h 1253095"/>
              <a:gd name="connsiteX860" fmla="*/ 1701901 w 1957087"/>
              <a:gd name="connsiteY860" fmla="*/ 983128 h 1253095"/>
              <a:gd name="connsiteX861" fmla="*/ 1699942 w 1957087"/>
              <a:gd name="connsiteY861" fmla="*/ 981516 h 1253095"/>
              <a:gd name="connsiteX862" fmla="*/ 1689921 w 1957087"/>
              <a:gd name="connsiteY862" fmla="*/ 989699 h 1253095"/>
              <a:gd name="connsiteX863" fmla="*/ 1690840 w 1957087"/>
              <a:gd name="connsiteY863" fmla="*/ 980597 h 1253095"/>
              <a:gd name="connsiteX864" fmla="*/ 1696024 w 1957087"/>
              <a:gd name="connsiteY864" fmla="*/ 978291 h 1253095"/>
              <a:gd name="connsiteX865" fmla="*/ 1687841 w 1957087"/>
              <a:gd name="connsiteY865" fmla="*/ 968271 h 1253095"/>
              <a:gd name="connsiteX866" fmla="*/ 1741756 w 1957087"/>
              <a:gd name="connsiteY866" fmla="*/ 966641 h 1253095"/>
              <a:gd name="connsiteX867" fmla="*/ 1748326 w 1957087"/>
              <a:gd name="connsiteY867" fmla="*/ 978620 h 1253095"/>
              <a:gd name="connsiteX868" fmla="*/ 1741756 w 1957087"/>
              <a:gd name="connsiteY868" fmla="*/ 966641 h 1253095"/>
              <a:gd name="connsiteX869" fmla="*/ 1772284 w 1957087"/>
              <a:gd name="connsiteY869" fmla="*/ 965480 h 1253095"/>
              <a:gd name="connsiteX870" fmla="*/ 1775630 w 1957087"/>
              <a:gd name="connsiteY870" fmla="*/ 981378 h 1253095"/>
              <a:gd name="connsiteX871" fmla="*/ 1769407 w 1957087"/>
              <a:gd name="connsiteY871" fmla="*/ 972970 h 1253095"/>
              <a:gd name="connsiteX872" fmla="*/ 1767448 w 1957087"/>
              <a:gd name="connsiteY872" fmla="*/ 971358 h 1253095"/>
              <a:gd name="connsiteX873" fmla="*/ 1303517 w 1957087"/>
              <a:gd name="connsiteY873" fmla="*/ 964128 h 1253095"/>
              <a:gd name="connsiteX874" fmla="*/ 1300293 w 1957087"/>
              <a:gd name="connsiteY874" fmla="*/ 968047 h 1253095"/>
              <a:gd name="connsiteX875" fmla="*/ 1304210 w 1957087"/>
              <a:gd name="connsiteY875" fmla="*/ 971271 h 1253095"/>
              <a:gd name="connsiteX876" fmla="*/ 1649129 w 1957087"/>
              <a:gd name="connsiteY876" fmla="*/ 959413 h 1253095"/>
              <a:gd name="connsiteX877" fmla="*/ 1644293 w 1957087"/>
              <a:gd name="connsiteY877" fmla="*/ 965289 h 1253095"/>
              <a:gd name="connsiteX878" fmla="*/ 1655700 w 1957087"/>
              <a:gd name="connsiteY878" fmla="*/ 971391 h 1253095"/>
              <a:gd name="connsiteX879" fmla="*/ 1649129 w 1957087"/>
              <a:gd name="connsiteY879" fmla="*/ 959413 h 1253095"/>
              <a:gd name="connsiteX880" fmla="*/ 331534 w 1957087"/>
              <a:gd name="connsiteY880" fmla="*/ 959362 h 1253095"/>
              <a:gd name="connsiteX881" fmla="*/ 326697 w 1957087"/>
              <a:gd name="connsiteY881" fmla="*/ 965239 h 1253095"/>
              <a:gd name="connsiteX882" fmla="*/ 337412 w 1957087"/>
              <a:gd name="connsiteY882" fmla="*/ 964199 h 1253095"/>
              <a:gd name="connsiteX883" fmla="*/ 1730002 w 1957087"/>
              <a:gd name="connsiteY883" fmla="*/ 956967 h 1253095"/>
              <a:gd name="connsiteX884" fmla="*/ 1730003 w 1957087"/>
              <a:gd name="connsiteY884" fmla="*/ 956967 h 1253095"/>
              <a:gd name="connsiteX885" fmla="*/ 1730003 w 1957087"/>
              <a:gd name="connsiteY885" fmla="*/ 956968 h 1253095"/>
              <a:gd name="connsiteX886" fmla="*/ 1250521 w 1957087"/>
              <a:gd name="connsiteY886" fmla="*/ 956656 h 1253095"/>
              <a:gd name="connsiteX887" fmla="*/ 1245684 w 1957087"/>
              <a:gd name="connsiteY887" fmla="*/ 962533 h 1253095"/>
              <a:gd name="connsiteX888" fmla="*/ 1251561 w 1957087"/>
              <a:gd name="connsiteY888" fmla="*/ 967370 h 1253095"/>
              <a:gd name="connsiteX889" fmla="*/ 1281049 w 1957087"/>
              <a:gd name="connsiteY889" fmla="*/ 955495 h 1253095"/>
              <a:gd name="connsiteX890" fmla="*/ 1281743 w 1957087"/>
              <a:gd name="connsiteY890" fmla="*/ 962638 h 1253095"/>
              <a:gd name="connsiteX891" fmla="*/ 1288539 w 1957087"/>
              <a:gd name="connsiteY891" fmla="*/ 958373 h 1253095"/>
              <a:gd name="connsiteX892" fmla="*/ 1286579 w 1957087"/>
              <a:gd name="connsiteY892" fmla="*/ 956760 h 1253095"/>
              <a:gd name="connsiteX893" fmla="*/ 320127 w 1957087"/>
              <a:gd name="connsiteY893" fmla="*/ 953260 h 1253095"/>
              <a:gd name="connsiteX894" fmla="*/ 306536 w 1957087"/>
              <a:gd name="connsiteY894" fmla="*/ 961789 h 1253095"/>
              <a:gd name="connsiteX895" fmla="*/ 307576 w 1957087"/>
              <a:gd name="connsiteY895" fmla="*/ 972503 h 1253095"/>
              <a:gd name="connsiteX896" fmla="*/ 312413 w 1957087"/>
              <a:gd name="connsiteY896" fmla="*/ 966626 h 1253095"/>
              <a:gd name="connsiteX897" fmla="*/ 322780 w 1957087"/>
              <a:gd name="connsiteY897" fmla="*/ 962015 h 1253095"/>
              <a:gd name="connsiteX898" fmla="*/ 330495 w 1957087"/>
              <a:gd name="connsiteY898" fmla="*/ 948648 h 1253095"/>
              <a:gd name="connsiteX899" fmla="*/ 331187 w 1957087"/>
              <a:gd name="connsiteY899" fmla="*/ 955790 h 1253095"/>
              <a:gd name="connsiteX900" fmla="*/ 337983 w 1957087"/>
              <a:gd name="connsiteY900" fmla="*/ 951525 h 1253095"/>
              <a:gd name="connsiteX901" fmla="*/ 1218951 w 1957087"/>
              <a:gd name="connsiteY901" fmla="*/ 947105 h 1253095"/>
              <a:gd name="connsiteX902" fmla="*/ 1206972 w 1957087"/>
              <a:gd name="connsiteY902" fmla="*/ 953674 h 1253095"/>
              <a:gd name="connsiteX903" fmla="*/ 1212849 w 1957087"/>
              <a:gd name="connsiteY903" fmla="*/ 958511 h 1253095"/>
              <a:gd name="connsiteX904" fmla="*/ 1622398 w 1957087"/>
              <a:gd name="connsiteY904" fmla="*/ 943983 h 1253095"/>
              <a:gd name="connsiteX905" fmla="*/ 1613989 w 1957087"/>
              <a:gd name="connsiteY905" fmla="*/ 950207 h 1253095"/>
              <a:gd name="connsiteX906" fmla="*/ 1621478 w 1957087"/>
              <a:gd name="connsiteY906" fmla="*/ 953084 h 1253095"/>
              <a:gd name="connsiteX907" fmla="*/ 1667210 w 1957087"/>
              <a:gd name="connsiteY907" fmla="*/ 941435 h 1253095"/>
              <a:gd name="connsiteX908" fmla="*/ 1667472 w 1957087"/>
              <a:gd name="connsiteY908" fmla="*/ 946732 h 1253095"/>
              <a:gd name="connsiteX909" fmla="*/ 1664680 w 1957087"/>
              <a:gd name="connsiteY909" fmla="*/ 952495 h 1253095"/>
              <a:gd name="connsiteX910" fmla="*/ 1673781 w 1957087"/>
              <a:gd name="connsiteY910" fmla="*/ 953414 h 1253095"/>
              <a:gd name="connsiteX911" fmla="*/ 313557 w 1957087"/>
              <a:gd name="connsiteY911" fmla="*/ 941280 h 1253095"/>
              <a:gd name="connsiteX912" fmla="*/ 312292 w 1957087"/>
              <a:gd name="connsiteY912" fmla="*/ 946811 h 1253095"/>
              <a:gd name="connsiteX913" fmla="*/ 303884 w 1957087"/>
              <a:gd name="connsiteY913" fmla="*/ 953034 h 1253095"/>
              <a:gd name="connsiteX914" fmla="*/ 321393 w 1957087"/>
              <a:gd name="connsiteY914" fmla="*/ 947729 h 1253095"/>
              <a:gd name="connsiteX915" fmla="*/ 1595093 w 1957087"/>
              <a:gd name="connsiteY915" fmla="*/ 941227 h 1253095"/>
              <a:gd name="connsiteX916" fmla="*/ 1588991 w 1957087"/>
              <a:gd name="connsiteY916" fmla="*/ 952634 h 1253095"/>
              <a:gd name="connsiteX917" fmla="*/ 1596479 w 1957087"/>
              <a:gd name="connsiteY917" fmla="*/ 955512 h 1253095"/>
              <a:gd name="connsiteX918" fmla="*/ 1221929 w 1957087"/>
              <a:gd name="connsiteY918" fmla="*/ 940056 h 1253095"/>
              <a:gd name="connsiteX919" fmla="*/ 1221470 w 1957087"/>
              <a:gd name="connsiteY919" fmla="*/ 940551 h 1253095"/>
              <a:gd name="connsiteX920" fmla="*/ 1220738 w 1957087"/>
              <a:gd name="connsiteY920" fmla="*/ 940097 h 1253095"/>
              <a:gd name="connsiteX921" fmla="*/ 1767610 w 1957087"/>
              <a:gd name="connsiteY921" fmla="*/ 938221 h 1253095"/>
              <a:gd name="connsiteX922" fmla="*/ 1777000 w 1957087"/>
              <a:gd name="connsiteY922" fmla="*/ 939788 h 1253095"/>
              <a:gd name="connsiteX923" fmla="*/ 1770897 w 1957087"/>
              <a:gd name="connsiteY923" fmla="*/ 951195 h 1253095"/>
              <a:gd name="connsiteX924" fmla="*/ 1757878 w 1957087"/>
              <a:gd name="connsiteY924" fmla="*/ 947052 h 1253095"/>
              <a:gd name="connsiteX925" fmla="*/ 1763408 w 1957087"/>
              <a:gd name="connsiteY925" fmla="*/ 948317 h 1253095"/>
              <a:gd name="connsiteX926" fmla="*/ 1767610 w 1957087"/>
              <a:gd name="connsiteY926" fmla="*/ 938221 h 1253095"/>
              <a:gd name="connsiteX927" fmla="*/ 1627234 w 1957087"/>
              <a:gd name="connsiteY927" fmla="*/ 938107 h 1253095"/>
              <a:gd name="connsiteX928" fmla="*/ 1620092 w 1957087"/>
              <a:gd name="connsiteY928" fmla="*/ 938800 h 1253095"/>
              <a:gd name="connsiteX929" fmla="*/ 1627927 w 1957087"/>
              <a:gd name="connsiteY929" fmla="*/ 945248 h 1253095"/>
              <a:gd name="connsiteX930" fmla="*/ 1614562 w 1957087"/>
              <a:gd name="connsiteY930" fmla="*/ 937534 h 1253095"/>
              <a:gd name="connsiteX931" fmla="*/ 1608112 w 1957087"/>
              <a:gd name="connsiteY931" fmla="*/ 945370 h 1253095"/>
              <a:gd name="connsiteX932" fmla="*/ 1615255 w 1957087"/>
              <a:gd name="connsiteY932" fmla="*/ 944677 h 1253095"/>
              <a:gd name="connsiteX933" fmla="*/ 1313416 w 1957087"/>
              <a:gd name="connsiteY933" fmla="*/ 936131 h 1253095"/>
              <a:gd name="connsiteX934" fmla="*/ 1309845 w 1957087"/>
              <a:gd name="connsiteY934" fmla="*/ 936477 h 1253095"/>
              <a:gd name="connsiteX935" fmla="*/ 1314109 w 1957087"/>
              <a:gd name="connsiteY935" fmla="*/ 943273 h 1253095"/>
              <a:gd name="connsiteX936" fmla="*/ 1318374 w 1957087"/>
              <a:gd name="connsiteY936" fmla="*/ 950069 h 1253095"/>
              <a:gd name="connsiteX937" fmla="*/ 1313416 w 1957087"/>
              <a:gd name="connsiteY937" fmla="*/ 936131 h 1253095"/>
              <a:gd name="connsiteX938" fmla="*/ 1225054 w 1957087"/>
              <a:gd name="connsiteY938" fmla="*/ 935697 h 1253095"/>
              <a:gd name="connsiteX939" fmla="*/ 1220212 w 1957087"/>
              <a:gd name="connsiteY939" fmla="*/ 939772 h 1253095"/>
              <a:gd name="connsiteX940" fmla="*/ 1220738 w 1957087"/>
              <a:gd name="connsiteY940" fmla="*/ 940097 h 1253095"/>
              <a:gd name="connsiteX941" fmla="*/ 1214687 w 1957087"/>
              <a:gd name="connsiteY941" fmla="*/ 940309 h 1253095"/>
              <a:gd name="connsiteX942" fmla="*/ 1222523 w 1957087"/>
              <a:gd name="connsiteY942" fmla="*/ 946758 h 1253095"/>
              <a:gd name="connsiteX943" fmla="*/ 1229665 w 1957087"/>
              <a:gd name="connsiteY943" fmla="*/ 946064 h 1253095"/>
              <a:gd name="connsiteX944" fmla="*/ 1340373 w 1957087"/>
              <a:gd name="connsiteY944" fmla="*/ 935316 h 1253095"/>
              <a:gd name="connsiteX945" fmla="*/ 1337149 w 1957087"/>
              <a:gd name="connsiteY945" fmla="*/ 939233 h 1253095"/>
              <a:gd name="connsiteX946" fmla="*/ 1341067 w 1957087"/>
              <a:gd name="connsiteY946" fmla="*/ 942458 h 1253095"/>
              <a:gd name="connsiteX947" fmla="*/ 1724003 w 1957087"/>
              <a:gd name="connsiteY947" fmla="*/ 932317 h 1253095"/>
              <a:gd name="connsiteX948" fmla="*/ 1731493 w 1957087"/>
              <a:gd name="connsiteY948" fmla="*/ 935195 h 1253095"/>
              <a:gd name="connsiteX949" fmla="*/ 1725044 w 1957087"/>
              <a:gd name="connsiteY949" fmla="*/ 943031 h 1253095"/>
              <a:gd name="connsiteX950" fmla="*/ 1354312 w 1957087"/>
              <a:gd name="connsiteY950" fmla="*/ 930357 h 1253095"/>
              <a:gd name="connsiteX951" fmla="*/ 1349475 w 1957087"/>
              <a:gd name="connsiteY951" fmla="*/ 936235 h 1253095"/>
              <a:gd name="connsiteX952" fmla="*/ 1360189 w 1957087"/>
              <a:gd name="connsiteY952" fmla="*/ 935194 h 1253095"/>
              <a:gd name="connsiteX953" fmla="*/ 280028 w 1957087"/>
              <a:gd name="connsiteY953" fmla="*/ 930116 h 1253095"/>
              <a:gd name="connsiteX954" fmla="*/ 287518 w 1957087"/>
              <a:gd name="connsiteY954" fmla="*/ 932994 h 1253095"/>
              <a:gd name="connsiteX955" fmla="*/ 281069 w 1957087"/>
              <a:gd name="connsiteY955" fmla="*/ 940830 h 1253095"/>
              <a:gd name="connsiteX956" fmla="*/ 1706877 w 1957087"/>
              <a:gd name="connsiteY956" fmla="*/ 929670 h 1253095"/>
              <a:gd name="connsiteX957" fmla="*/ 1712943 w 1957087"/>
              <a:gd name="connsiteY957" fmla="*/ 929785 h 1253095"/>
              <a:gd name="connsiteX958" fmla="*/ 1710065 w 1957087"/>
              <a:gd name="connsiteY958" fmla="*/ 937274 h 1253095"/>
              <a:gd name="connsiteX959" fmla="*/ 1705228 w 1957087"/>
              <a:gd name="connsiteY959" fmla="*/ 943151 h 1253095"/>
              <a:gd name="connsiteX960" fmla="*/ 1693821 w 1957087"/>
              <a:gd name="connsiteY960" fmla="*/ 937049 h 1253095"/>
              <a:gd name="connsiteX961" fmla="*/ 1699004 w 1957087"/>
              <a:gd name="connsiteY961" fmla="*/ 934743 h 1253095"/>
              <a:gd name="connsiteX962" fmla="*/ 1706877 w 1957087"/>
              <a:gd name="connsiteY962" fmla="*/ 929670 h 1253095"/>
              <a:gd name="connsiteX963" fmla="*/ 1691169 w 1957087"/>
              <a:gd name="connsiteY963" fmla="*/ 928294 h 1253095"/>
              <a:gd name="connsiteX964" fmla="*/ 1696699 w 1957087"/>
              <a:gd name="connsiteY964" fmla="*/ 929560 h 1253095"/>
              <a:gd name="connsiteX965" fmla="*/ 1690250 w 1957087"/>
              <a:gd name="connsiteY965" fmla="*/ 937396 h 1253095"/>
              <a:gd name="connsiteX966" fmla="*/ 1749920 w 1957087"/>
              <a:gd name="connsiteY966" fmla="*/ 920788 h 1253095"/>
              <a:gd name="connsiteX967" fmla="*/ 1746696 w 1957087"/>
              <a:gd name="connsiteY967" fmla="*/ 924706 h 1253095"/>
              <a:gd name="connsiteX968" fmla="*/ 1742778 w 1957087"/>
              <a:gd name="connsiteY968" fmla="*/ 921481 h 1253095"/>
              <a:gd name="connsiteX969" fmla="*/ 8719 w 1957087"/>
              <a:gd name="connsiteY969" fmla="*/ 920408 h 1253095"/>
              <a:gd name="connsiteX970" fmla="*/ 21391 w 1957087"/>
              <a:gd name="connsiteY970" fmla="*/ 920980 h 1253095"/>
              <a:gd name="connsiteX971" fmla="*/ 33145 w 1957087"/>
              <a:gd name="connsiteY971" fmla="*/ 930654 h 1253095"/>
              <a:gd name="connsiteX972" fmla="*/ 29002 w 1957087"/>
              <a:gd name="connsiteY972" fmla="*/ 943673 h 1253095"/>
              <a:gd name="connsiteX973" fmla="*/ 27389 w 1957087"/>
              <a:gd name="connsiteY973" fmla="*/ 945632 h 1253095"/>
              <a:gd name="connsiteX974" fmla="*/ 5962 w 1957087"/>
              <a:gd name="connsiteY974" fmla="*/ 947713 h 1253095"/>
              <a:gd name="connsiteX975" fmla="*/ 5269 w 1957087"/>
              <a:gd name="connsiteY975" fmla="*/ 940570 h 1253095"/>
              <a:gd name="connsiteX976" fmla="*/ 1351 w 1957087"/>
              <a:gd name="connsiteY976" fmla="*/ 937345 h 1253095"/>
              <a:gd name="connsiteX977" fmla="*/ 8719 w 1957087"/>
              <a:gd name="connsiteY977" fmla="*/ 920408 h 1253095"/>
              <a:gd name="connsiteX978" fmla="*/ 315047 w 1957087"/>
              <a:gd name="connsiteY978" fmla="*/ 919506 h 1253095"/>
              <a:gd name="connsiteX979" fmla="*/ 310557 w 1957087"/>
              <a:gd name="connsiteY979" fmla="*/ 928954 h 1253095"/>
              <a:gd name="connsiteX980" fmla="*/ 306292 w 1957087"/>
              <a:gd name="connsiteY980" fmla="*/ 922159 h 1253095"/>
              <a:gd name="connsiteX981" fmla="*/ 1434144 w 1957087"/>
              <a:gd name="connsiteY981" fmla="*/ 917199 h 1253095"/>
              <a:gd name="connsiteX982" fmla="*/ 1427695 w 1957087"/>
              <a:gd name="connsiteY982" fmla="*/ 925035 h 1253095"/>
              <a:gd name="connsiteX983" fmla="*/ 1434838 w 1957087"/>
              <a:gd name="connsiteY983" fmla="*/ 924342 h 1253095"/>
              <a:gd name="connsiteX984" fmla="*/ 1477346 w 1957087"/>
              <a:gd name="connsiteY984" fmla="*/ 916610 h 1253095"/>
              <a:gd name="connsiteX985" fmla="*/ 1474121 w 1957087"/>
              <a:gd name="connsiteY985" fmla="*/ 920528 h 1253095"/>
              <a:gd name="connsiteX986" fmla="*/ 1478040 w 1957087"/>
              <a:gd name="connsiteY986" fmla="*/ 923752 h 1253095"/>
              <a:gd name="connsiteX987" fmla="*/ 1760288 w 1957087"/>
              <a:gd name="connsiteY987" fmla="*/ 916176 h 1253095"/>
              <a:gd name="connsiteX988" fmla="*/ 1767777 w 1957087"/>
              <a:gd name="connsiteY988" fmla="*/ 919054 h 1253095"/>
              <a:gd name="connsiteX989" fmla="*/ 1768124 w 1957087"/>
              <a:gd name="connsiteY989" fmla="*/ 922626 h 1253095"/>
              <a:gd name="connsiteX990" fmla="*/ 1759369 w 1957087"/>
              <a:gd name="connsiteY990" fmla="*/ 925278 h 1253095"/>
              <a:gd name="connsiteX991" fmla="*/ 1859363 w 1957087"/>
              <a:gd name="connsiteY991" fmla="*/ 915569 h 1253095"/>
              <a:gd name="connsiteX992" fmla="*/ 1865240 w 1957087"/>
              <a:gd name="connsiteY992" fmla="*/ 920406 h 1253095"/>
              <a:gd name="connsiteX993" fmla="*/ 1862016 w 1957087"/>
              <a:gd name="connsiteY993" fmla="*/ 924324 h 1253095"/>
              <a:gd name="connsiteX994" fmla="*/ 341659 w 1957087"/>
              <a:gd name="connsiteY994" fmla="*/ 915120 h 1253095"/>
              <a:gd name="connsiteX995" fmla="*/ 342352 w 1957087"/>
              <a:gd name="connsiteY995" fmla="*/ 922263 h 1253095"/>
              <a:gd name="connsiteX996" fmla="*/ 347536 w 1957087"/>
              <a:gd name="connsiteY996" fmla="*/ 919957 h 1253095"/>
              <a:gd name="connsiteX997" fmla="*/ 347189 w 1957087"/>
              <a:gd name="connsiteY997" fmla="*/ 916385 h 1253095"/>
              <a:gd name="connsiteX998" fmla="*/ 359515 w 1957087"/>
              <a:gd name="connsiteY998" fmla="*/ 913387 h 1253095"/>
              <a:gd name="connsiteX999" fmla="*/ 354679 w 1957087"/>
              <a:gd name="connsiteY999" fmla="*/ 919263 h 1253095"/>
              <a:gd name="connsiteX1000" fmla="*/ 358596 w 1957087"/>
              <a:gd name="connsiteY1000" fmla="*/ 922487 h 1253095"/>
              <a:gd name="connsiteX1001" fmla="*/ 359515 w 1957087"/>
              <a:gd name="connsiteY1001" fmla="*/ 913387 h 1253095"/>
              <a:gd name="connsiteX1002" fmla="*/ 1303847 w 1957087"/>
              <a:gd name="connsiteY1002" fmla="*/ 911825 h 1253095"/>
              <a:gd name="connsiteX1003" fmla="*/ 1304540 w 1957087"/>
              <a:gd name="connsiteY1003" fmla="*/ 918968 h 1253095"/>
              <a:gd name="connsiteX1004" fmla="*/ 1309377 w 1957087"/>
              <a:gd name="connsiteY1004" fmla="*/ 913091 h 1253095"/>
              <a:gd name="connsiteX1005" fmla="*/ 1359720 w 1957087"/>
              <a:gd name="connsiteY1005" fmla="*/ 911808 h 1253095"/>
              <a:gd name="connsiteX1006" fmla="*/ 1356496 w 1957087"/>
              <a:gd name="connsiteY1006" fmla="*/ 915725 h 1253095"/>
              <a:gd name="connsiteX1007" fmla="*/ 1360414 w 1957087"/>
              <a:gd name="connsiteY1007" fmla="*/ 918950 h 1253095"/>
              <a:gd name="connsiteX1008" fmla="*/ 321496 w 1957087"/>
              <a:gd name="connsiteY1008" fmla="*/ 911670 h 1253095"/>
              <a:gd name="connsiteX1009" fmla="*/ 318619 w 1957087"/>
              <a:gd name="connsiteY1009" fmla="*/ 919159 h 1253095"/>
              <a:gd name="connsiteX1010" fmla="*/ 314354 w 1957087"/>
              <a:gd name="connsiteY1010" fmla="*/ 912363 h 1253095"/>
              <a:gd name="connsiteX1011" fmla="*/ 1734596 w 1957087"/>
              <a:gd name="connsiteY1011" fmla="*/ 911461 h 1253095"/>
              <a:gd name="connsiteX1012" fmla="*/ 1740126 w 1957087"/>
              <a:gd name="connsiteY1012" fmla="*/ 912726 h 1253095"/>
              <a:gd name="connsiteX1013" fmla="*/ 1738861 w 1957087"/>
              <a:gd name="connsiteY1013" fmla="*/ 918257 h 1253095"/>
              <a:gd name="connsiteX1014" fmla="*/ 1735289 w 1957087"/>
              <a:gd name="connsiteY1014" fmla="*/ 918603 h 1253095"/>
              <a:gd name="connsiteX1015" fmla="*/ 1327233 w 1957087"/>
              <a:gd name="connsiteY1015" fmla="*/ 911357 h 1253095"/>
              <a:gd name="connsiteX1016" fmla="*/ 1321131 w 1957087"/>
              <a:gd name="connsiteY1016" fmla="*/ 922764 h 1253095"/>
              <a:gd name="connsiteX1017" fmla="*/ 1330232 w 1957087"/>
              <a:gd name="connsiteY1017" fmla="*/ 923683 h 1253095"/>
              <a:gd name="connsiteX1018" fmla="*/ 326681 w 1957087"/>
              <a:gd name="connsiteY1018" fmla="*/ 909365 h 1253095"/>
              <a:gd name="connsiteX1019" fmla="*/ 325068 w 1957087"/>
              <a:gd name="connsiteY1019" fmla="*/ 911324 h 1253095"/>
              <a:gd name="connsiteX1020" fmla="*/ 328986 w 1957087"/>
              <a:gd name="connsiteY1020" fmla="*/ 914548 h 1253095"/>
              <a:gd name="connsiteX1021" fmla="*/ 326681 w 1957087"/>
              <a:gd name="connsiteY1021" fmla="*/ 909365 h 1253095"/>
              <a:gd name="connsiteX1022" fmla="*/ 1374595 w 1957087"/>
              <a:gd name="connsiteY1022" fmla="*/ 907209 h 1253095"/>
              <a:gd name="connsiteX1023" fmla="*/ 1367210 w 1957087"/>
              <a:gd name="connsiteY1023" fmla="*/ 914686 h 1253095"/>
              <a:gd name="connsiteX1024" fmla="*/ 1373087 w 1957087"/>
              <a:gd name="connsiteY1024" fmla="*/ 919523 h 1253095"/>
              <a:gd name="connsiteX1025" fmla="*/ 1376311 w 1957087"/>
              <a:gd name="connsiteY1025" fmla="*/ 915605 h 1253095"/>
              <a:gd name="connsiteX1026" fmla="*/ 1390024 w 1957087"/>
              <a:gd name="connsiteY1026" fmla="*/ 926890 h 1253095"/>
              <a:gd name="connsiteX1027" fmla="*/ 1394861 w 1957087"/>
              <a:gd name="connsiteY1027" fmla="*/ 921013 h 1253095"/>
              <a:gd name="connsiteX1028" fmla="*/ 1383107 w 1957087"/>
              <a:gd name="connsiteY1028" fmla="*/ 911340 h 1253095"/>
              <a:gd name="connsiteX1029" fmla="*/ 1377924 w 1957087"/>
              <a:gd name="connsiteY1029" fmla="*/ 913646 h 1253095"/>
              <a:gd name="connsiteX1030" fmla="*/ 1374595 w 1957087"/>
              <a:gd name="connsiteY1030" fmla="*/ 907209 h 1253095"/>
              <a:gd name="connsiteX1031" fmla="*/ 1267094 w 1957087"/>
              <a:gd name="connsiteY1031" fmla="*/ 904579 h 1253095"/>
              <a:gd name="connsiteX1032" fmla="*/ 1258339 w 1957087"/>
              <a:gd name="connsiteY1032" fmla="*/ 907231 h 1253095"/>
              <a:gd name="connsiteX1033" fmla="*/ 1262258 w 1957087"/>
              <a:gd name="connsiteY1033" fmla="*/ 910456 h 1253095"/>
              <a:gd name="connsiteX1034" fmla="*/ 1238178 w 1957087"/>
              <a:gd name="connsiteY1034" fmla="*/ 903782 h 1253095"/>
              <a:gd name="connsiteX1035" fmla="*/ 1233341 w 1957087"/>
              <a:gd name="connsiteY1035" fmla="*/ 909659 h 1253095"/>
              <a:gd name="connsiteX1036" fmla="*/ 1239217 w 1957087"/>
              <a:gd name="connsiteY1036" fmla="*/ 914495 h 1253095"/>
              <a:gd name="connsiteX1037" fmla="*/ 1244054 w 1957087"/>
              <a:gd name="connsiteY1037" fmla="*/ 908618 h 1253095"/>
              <a:gd name="connsiteX1038" fmla="*/ 1238178 w 1957087"/>
              <a:gd name="connsiteY1038" fmla="*/ 903782 h 1253095"/>
              <a:gd name="connsiteX1039" fmla="*/ 1719271 w 1957087"/>
              <a:gd name="connsiteY1039" fmla="*/ 902134 h 1253095"/>
              <a:gd name="connsiteX1040" fmla="*/ 1716046 w 1957087"/>
              <a:gd name="connsiteY1040" fmla="*/ 906052 h 1253095"/>
              <a:gd name="connsiteX1041" fmla="*/ 1712128 w 1957087"/>
              <a:gd name="connsiteY1041" fmla="*/ 902828 h 1253095"/>
              <a:gd name="connsiteX1042" fmla="*/ 1299235 w 1957087"/>
              <a:gd name="connsiteY1042" fmla="*/ 901459 h 1253095"/>
              <a:gd name="connsiteX1043" fmla="*/ 1292786 w 1957087"/>
              <a:gd name="connsiteY1043" fmla="*/ 909294 h 1253095"/>
              <a:gd name="connsiteX1044" fmla="*/ 1303500 w 1957087"/>
              <a:gd name="connsiteY1044" fmla="*/ 908254 h 1253095"/>
              <a:gd name="connsiteX1045" fmla="*/ 1687525 w 1957087"/>
              <a:gd name="connsiteY1045" fmla="*/ 896852 h 1253095"/>
              <a:gd name="connsiteX1046" fmla="*/ 1693578 w 1957087"/>
              <a:gd name="connsiteY1046" fmla="*/ 897419 h 1253095"/>
              <a:gd name="connsiteX1047" fmla="*/ 1687823 w 1957087"/>
              <a:gd name="connsiteY1047" fmla="*/ 912397 h 1253095"/>
              <a:gd name="connsiteX1048" fmla="*/ 1676416 w 1957087"/>
              <a:gd name="connsiteY1048" fmla="*/ 906295 h 1253095"/>
              <a:gd name="connsiteX1049" fmla="*/ 1673192 w 1957087"/>
              <a:gd name="connsiteY1049" fmla="*/ 910213 h 1253095"/>
              <a:gd name="connsiteX1050" fmla="*/ 1668355 w 1957087"/>
              <a:gd name="connsiteY1050" fmla="*/ 916090 h 1253095"/>
              <a:gd name="connsiteX1051" fmla="*/ 1667128 w 1957087"/>
              <a:gd name="connsiteY1051" fmla="*/ 908098 h 1253095"/>
              <a:gd name="connsiteX1052" fmla="*/ 1674457 w 1957087"/>
              <a:gd name="connsiteY1052" fmla="*/ 904683 h 1253095"/>
              <a:gd name="connsiteX1053" fmla="*/ 1677682 w 1957087"/>
              <a:gd name="connsiteY1053" fmla="*/ 900765 h 1253095"/>
              <a:gd name="connsiteX1054" fmla="*/ 1683558 w 1957087"/>
              <a:gd name="connsiteY1054" fmla="*/ 905601 h 1253095"/>
              <a:gd name="connsiteX1055" fmla="*/ 1687525 w 1957087"/>
              <a:gd name="connsiteY1055" fmla="*/ 896852 h 1253095"/>
              <a:gd name="connsiteX1056" fmla="*/ 1433676 w 1957087"/>
              <a:gd name="connsiteY1056" fmla="*/ 893813 h 1253095"/>
              <a:gd name="connsiteX1057" fmla="*/ 1434370 w 1957087"/>
              <a:gd name="connsiteY1057" fmla="*/ 900955 h 1253095"/>
              <a:gd name="connsiteX1058" fmla="*/ 1439553 w 1957087"/>
              <a:gd name="connsiteY1058" fmla="*/ 898650 h 1253095"/>
              <a:gd name="connsiteX1059" fmla="*/ 1441165 w 1957087"/>
              <a:gd name="connsiteY1059" fmla="*/ 896691 h 1253095"/>
              <a:gd name="connsiteX1060" fmla="*/ 1236791 w 1957087"/>
              <a:gd name="connsiteY1060" fmla="*/ 889496 h 1253095"/>
              <a:gd name="connsiteX1061" fmla="*/ 1241402 w 1957087"/>
              <a:gd name="connsiteY1061" fmla="*/ 899863 h 1253095"/>
              <a:gd name="connsiteX1062" fmla="*/ 1250503 w 1957087"/>
              <a:gd name="connsiteY1062" fmla="*/ 900782 h 1253095"/>
              <a:gd name="connsiteX1063" fmla="*/ 1674682 w 1957087"/>
              <a:gd name="connsiteY1063" fmla="*/ 888438 h 1253095"/>
              <a:gd name="connsiteX1064" fmla="*/ 1670886 w 1957087"/>
              <a:gd name="connsiteY1064" fmla="*/ 905029 h 1253095"/>
              <a:gd name="connsiteX1065" fmla="*/ 1665009 w 1957087"/>
              <a:gd name="connsiteY1065" fmla="*/ 900192 h 1253095"/>
              <a:gd name="connsiteX1066" fmla="*/ 1633094 w 1957087"/>
              <a:gd name="connsiteY1066" fmla="*/ 887069 h 1253095"/>
              <a:gd name="connsiteX1067" fmla="*/ 1628257 w 1957087"/>
              <a:gd name="connsiteY1067" fmla="*/ 892946 h 1253095"/>
              <a:gd name="connsiteX1068" fmla="*/ 1638970 w 1957087"/>
              <a:gd name="connsiteY1068" fmla="*/ 891905 h 1253095"/>
              <a:gd name="connsiteX1069" fmla="*/ 1620421 w 1957087"/>
              <a:gd name="connsiteY1069" fmla="*/ 886497 h 1253095"/>
              <a:gd name="connsiteX1070" fmla="*/ 1621461 w 1957087"/>
              <a:gd name="connsiteY1070" fmla="*/ 897211 h 1253095"/>
              <a:gd name="connsiteX1071" fmla="*/ 1627910 w 1957087"/>
              <a:gd name="connsiteY1071" fmla="*/ 889375 h 1253095"/>
              <a:gd name="connsiteX1072" fmla="*/ 1467083 w 1957087"/>
              <a:gd name="connsiteY1072" fmla="*/ 885162 h 1253095"/>
              <a:gd name="connsiteX1073" fmla="*/ 1467777 w 1957087"/>
              <a:gd name="connsiteY1073" fmla="*/ 892305 h 1253095"/>
              <a:gd name="connsiteX1074" fmla="*/ 1472960 w 1957087"/>
              <a:gd name="connsiteY1074" fmla="*/ 889999 h 1253095"/>
              <a:gd name="connsiteX1075" fmla="*/ 1474572 w 1957087"/>
              <a:gd name="connsiteY1075" fmla="*/ 888040 h 1253095"/>
              <a:gd name="connsiteX1076" fmla="*/ 1378721 w 1957087"/>
              <a:gd name="connsiteY1076" fmla="*/ 884729 h 1253095"/>
              <a:gd name="connsiteX1077" fmla="*/ 1376537 w 1957087"/>
              <a:gd name="connsiteY1077" fmla="*/ 899360 h 1253095"/>
              <a:gd name="connsiteX1078" fmla="*/ 1383679 w 1957087"/>
              <a:gd name="connsiteY1078" fmla="*/ 898667 h 1253095"/>
              <a:gd name="connsiteX1079" fmla="*/ 1378721 w 1957087"/>
              <a:gd name="connsiteY1079" fmla="*/ 884729 h 1253095"/>
              <a:gd name="connsiteX1080" fmla="*/ 1665233 w 1957087"/>
              <a:gd name="connsiteY1080" fmla="*/ 883949 h 1253095"/>
              <a:gd name="connsiteX1081" fmla="*/ 1671111 w 1957087"/>
              <a:gd name="connsiteY1081" fmla="*/ 888786 h 1253095"/>
              <a:gd name="connsiteX1082" fmla="*/ 1664315 w 1957087"/>
              <a:gd name="connsiteY1082" fmla="*/ 893050 h 1253095"/>
              <a:gd name="connsiteX1083" fmla="*/ 1284829 w 1957087"/>
              <a:gd name="connsiteY1083" fmla="*/ 883030 h 1253095"/>
              <a:gd name="connsiteX1084" fmla="*/ 1286788 w 1957087"/>
              <a:gd name="connsiteY1084" fmla="*/ 884643 h 1253095"/>
              <a:gd name="connsiteX1085" fmla="*/ 1281604 w 1957087"/>
              <a:gd name="connsiteY1085" fmla="*/ 886948 h 1253095"/>
              <a:gd name="connsiteX1086" fmla="*/ 322294 w 1957087"/>
              <a:gd name="connsiteY1086" fmla="*/ 882754 h 1253095"/>
              <a:gd name="connsiteX1087" fmla="*/ 323334 w 1957087"/>
              <a:gd name="connsiteY1087" fmla="*/ 893468 h 1253095"/>
              <a:gd name="connsiteX1088" fmla="*/ 308355 w 1957087"/>
              <a:gd name="connsiteY1088" fmla="*/ 887712 h 1253095"/>
              <a:gd name="connsiteX1089" fmla="*/ 308009 w 1957087"/>
              <a:gd name="connsiteY1089" fmla="*/ 884141 h 1253095"/>
              <a:gd name="connsiteX1090" fmla="*/ 1452105 w 1957087"/>
              <a:gd name="connsiteY1090" fmla="*/ 879406 h 1253095"/>
              <a:gd name="connsiteX1091" fmla="*/ 1451186 w 1957087"/>
              <a:gd name="connsiteY1091" fmla="*/ 888508 h 1253095"/>
              <a:gd name="connsiteX1092" fmla="*/ 1458675 w 1957087"/>
              <a:gd name="connsiteY1092" fmla="*/ 891386 h 1253095"/>
              <a:gd name="connsiteX1093" fmla="*/ 1452105 w 1957087"/>
              <a:gd name="connsiteY1093" fmla="*/ 879406 h 1253095"/>
              <a:gd name="connsiteX1094" fmla="*/ 1343927 w 1957087"/>
              <a:gd name="connsiteY1094" fmla="*/ 879094 h 1253095"/>
              <a:gd name="connsiteX1095" fmla="*/ 1346580 w 1957087"/>
              <a:gd name="connsiteY1095" fmla="*/ 887849 h 1253095"/>
              <a:gd name="connsiteX1096" fmla="*/ 1338518 w 1957087"/>
              <a:gd name="connsiteY1096" fmla="*/ 897645 h 1253095"/>
              <a:gd name="connsiteX1097" fmla="*/ 1340703 w 1957087"/>
              <a:gd name="connsiteY1097" fmla="*/ 883012 h 1253095"/>
              <a:gd name="connsiteX1098" fmla="*/ 1640193 w 1957087"/>
              <a:gd name="connsiteY1098" fmla="*/ 878529 h 1253095"/>
              <a:gd name="connsiteX1099" fmla="*/ 1640604 w 1957087"/>
              <a:gd name="connsiteY1099" fmla="*/ 878566 h 1253095"/>
              <a:gd name="connsiteX1100" fmla="*/ 1640435 w 1957087"/>
              <a:gd name="connsiteY1100" fmla="*/ 879146 h 1253095"/>
              <a:gd name="connsiteX1101" fmla="*/ 1259137 w 1957087"/>
              <a:gd name="connsiteY1101" fmla="*/ 878315 h 1253095"/>
              <a:gd name="connsiteX1102" fmla="*/ 1253953 w 1957087"/>
              <a:gd name="connsiteY1102" fmla="*/ 880620 h 1253095"/>
              <a:gd name="connsiteX1103" fmla="*/ 1247851 w 1957087"/>
              <a:gd name="connsiteY1103" fmla="*/ 892028 h 1253095"/>
              <a:gd name="connsiteX1104" fmla="*/ 1253727 w 1957087"/>
              <a:gd name="connsiteY1104" fmla="*/ 896864 h 1253095"/>
              <a:gd name="connsiteX1105" fmla="*/ 1257871 w 1957087"/>
              <a:gd name="connsiteY1105" fmla="*/ 883845 h 1253095"/>
              <a:gd name="connsiteX1106" fmla="*/ 1259137 w 1957087"/>
              <a:gd name="connsiteY1106" fmla="*/ 878315 h 1253095"/>
              <a:gd name="connsiteX1107" fmla="*/ 1595994 w 1957087"/>
              <a:gd name="connsiteY1107" fmla="*/ 876252 h 1253095"/>
              <a:gd name="connsiteX1108" fmla="*/ 1597381 w 1957087"/>
              <a:gd name="connsiteY1108" fmla="*/ 890536 h 1253095"/>
              <a:gd name="connsiteX1109" fmla="*/ 1603830 w 1957087"/>
              <a:gd name="connsiteY1109" fmla="*/ 882700 h 1253095"/>
              <a:gd name="connsiteX1110" fmla="*/ 1646338 w 1957087"/>
              <a:gd name="connsiteY1110" fmla="*/ 874969 h 1253095"/>
              <a:gd name="connsiteX1111" fmla="*/ 1640137 w 1957087"/>
              <a:gd name="connsiteY1111" fmla="*/ 878387 h 1253095"/>
              <a:gd name="connsiteX1112" fmla="*/ 1640193 w 1957087"/>
              <a:gd name="connsiteY1112" fmla="*/ 878529 h 1253095"/>
              <a:gd name="connsiteX1113" fmla="*/ 1634013 w 1957087"/>
              <a:gd name="connsiteY1113" fmla="*/ 877967 h 1253095"/>
              <a:gd name="connsiteX1114" fmla="*/ 1645419 w 1957087"/>
              <a:gd name="connsiteY1114" fmla="*/ 884070 h 1253095"/>
              <a:gd name="connsiteX1115" fmla="*/ 1485858 w 1957087"/>
              <a:gd name="connsiteY1115" fmla="*/ 874327 h 1253095"/>
              <a:gd name="connsiteX1116" fmla="*/ 1486552 w 1957087"/>
              <a:gd name="connsiteY1116" fmla="*/ 881470 h 1253095"/>
              <a:gd name="connsiteX1117" fmla="*/ 1493347 w 1957087"/>
              <a:gd name="connsiteY1117" fmla="*/ 877204 h 1253095"/>
              <a:gd name="connsiteX1118" fmla="*/ 1424453 w 1957087"/>
              <a:gd name="connsiteY1118" fmla="*/ 873079 h 1253095"/>
              <a:gd name="connsiteX1119" fmla="*/ 1421229 w 1957087"/>
              <a:gd name="connsiteY1119" fmla="*/ 876997 h 1253095"/>
              <a:gd name="connsiteX1120" fmla="*/ 1423188 w 1957087"/>
              <a:gd name="connsiteY1120" fmla="*/ 878609 h 1253095"/>
              <a:gd name="connsiteX1121" fmla="*/ 1418351 w 1957087"/>
              <a:gd name="connsiteY1121" fmla="*/ 884486 h 1253095"/>
              <a:gd name="connsiteX1122" fmla="*/ 1429758 w 1957087"/>
              <a:gd name="connsiteY1122" fmla="*/ 890589 h 1253095"/>
              <a:gd name="connsiteX1123" fmla="*/ 1425494 w 1957087"/>
              <a:gd name="connsiteY1123" fmla="*/ 883793 h 1253095"/>
              <a:gd name="connsiteX1124" fmla="*/ 1425147 w 1957087"/>
              <a:gd name="connsiteY1124" fmla="*/ 880221 h 1253095"/>
              <a:gd name="connsiteX1125" fmla="*/ 319294 w 1957087"/>
              <a:gd name="connsiteY1125" fmla="*/ 870428 h 1253095"/>
              <a:gd name="connsiteX1126" fmla="*/ 314457 w 1957087"/>
              <a:gd name="connsiteY1126" fmla="*/ 876305 h 1253095"/>
              <a:gd name="connsiteX1127" fmla="*/ 310539 w 1957087"/>
              <a:gd name="connsiteY1127" fmla="*/ 873080 h 1253095"/>
              <a:gd name="connsiteX1128" fmla="*/ 1341275 w 1957087"/>
              <a:gd name="connsiteY1128" fmla="*/ 870340 h 1253095"/>
              <a:gd name="connsiteX1129" fmla="*/ 1346806 w 1957087"/>
              <a:gd name="connsiteY1129" fmla="*/ 871606 h 1253095"/>
              <a:gd name="connsiteX1130" fmla="*/ 1341969 w 1957087"/>
              <a:gd name="connsiteY1130" fmla="*/ 877483 h 1253095"/>
              <a:gd name="connsiteX1131" fmla="*/ 1334826 w 1957087"/>
              <a:gd name="connsiteY1131" fmla="*/ 878176 h 1253095"/>
              <a:gd name="connsiteX1132" fmla="*/ 1332520 w 1957087"/>
              <a:gd name="connsiteY1132" fmla="*/ 872992 h 1253095"/>
              <a:gd name="connsiteX1133" fmla="*/ 1620646 w 1957087"/>
              <a:gd name="connsiteY1133" fmla="*/ 870253 h 1253095"/>
              <a:gd name="connsiteX1134" fmla="*/ 1623299 w 1957087"/>
              <a:gd name="connsiteY1134" fmla="*/ 879008 h 1253095"/>
              <a:gd name="connsiteX1135" fmla="*/ 1627563 w 1957087"/>
              <a:gd name="connsiteY1135" fmla="*/ 885804 h 1253095"/>
              <a:gd name="connsiteX1136" fmla="*/ 1630095 w 1957087"/>
              <a:gd name="connsiteY1136" fmla="*/ 874743 h 1253095"/>
              <a:gd name="connsiteX1137" fmla="*/ 1359131 w 1957087"/>
              <a:gd name="connsiteY1137" fmla="*/ 868606 h 1253095"/>
              <a:gd name="connsiteX1138" fmla="*/ 1361090 w 1957087"/>
              <a:gd name="connsiteY1138" fmla="*/ 870219 h 1253095"/>
              <a:gd name="connsiteX1139" fmla="*/ 1359661 w 1957087"/>
              <a:gd name="connsiteY1139" fmla="*/ 870357 h 1253095"/>
              <a:gd name="connsiteX1140" fmla="*/ 1434821 w 1957087"/>
              <a:gd name="connsiteY1140" fmla="*/ 868467 h 1253095"/>
              <a:gd name="connsiteX1141" fmla="*/ 1429984 w 1957087"/>
              <a:gd name="connsiteY1141" fmla="*/ 874344 h 1253095"/>
              <a:gd name="connsiteX1142" fmla="*/ 1435861 w 1957087"/>
              <a:gd name="connsiteY1142" fmla="*/ 879181 h 1253095"/>
              <a:gd name="connsiteX1143" fmla="*/ 1701518 w 1957087"/>
              <a:gd name="connsiteY1143" fmla="*/ 867809 h 1253095"/>
              <a:gd name="connsiteX1144" fmla="*/ 1704171 w 1957087"/>
              <a:gd name="connsiteY1144" fmla="*/ 876564 h 1253095"/>
              <a:gd name="connsiteX1145" fmla="*/ 1698294 w 1957087"/>
              <a:gd name="connsiteY1145" fmla="*/ 871727 h 1253095"/>
              <a:gd name="connsiteX1146" fmla="*/ 1386089 w 1957087"/>
              <a:gd name="connsiteY1146" fmla="*/ 867792 h 1253095"/>
              <a:gd name="connsiteX1147" fmla="*/ 1384823 w 1957087"/>
              <a:gd name="connsiteY1147" fmla="*/ 873321 h 1253095"/>
              <a:gd name="connsiteX1148" fmla="*/ 1379842 w 1957087"/>
              <a:gd name="connsiteY1148" fmla="*/ 875383 h 1253095"/>
              <a:gd name="connsiteX1149" fmla="*/ 1381945 w 1957087"/>
              <a:gd name="connsiteY1149" fmla="*/ 880811 h 1253095"/>
              <a:gd name="connsiteX1150" fmla="*/ 1385516 w 1957087"/>
              <a:gd name="connsiteY1150" fmla="*/ 880464 h 1253095"/>
              <a:gd name="connsiteX1151" fmla="*/ 1390007 w 1957087"/>
              <a:gd name="connsiteY1151" fmla="*/ 871016 h 1253095"/>
              <a:gd name="connsiteX1152" fmla="*/ 1604056 w 1957087"/>
              <a:gd name="connsiteY1152" fmla="*/ 866456 h 1253095"/>
              <a:gd name="connsiteX1153" fmla="*/ 1597606 w 1957087"/>
              <a:gd name="connsiteY1153" fmla="*/ 874293 h 1253095"/>
              <a:gd name="connsiteX1154" fmla="*/ 1606361 w 1957087"/>
              <a:gd name="connsiteY1154" fmla="*/ 871640 h 1253095"/>
              <a:gd name="connsiteX1155" fmla="*/ 1778820 w 1957087"/>
              <a:gd name="connsiteY1155" fmla="*/ 865711 h 1253095"/>
              <a:gd name="connsiteX1156" fmla="*/ 1777901 w 1957087"/>
              <a:gd name="connsiteY1156" fmla="*/ 874813 h 1253095"/>
              <a:gd name="connsiteX1157" fmla="*/ 1771677 w 1957087"/>
              <a:gd name="connsiteY1157" fmla="*/ 866405 h 1253095"/>
              <a:gd name="connsiteX1158" fmla="*/ 1237935 w 1957087"/>
              <a:gd name="connsiteY1158" fmla="*/ 864151 h 1253095"/>
              <a:gd name="connsiteX1159" fmla="*/ 1238628 w 1957087"/>
              <a:gd name="connsiteY1159" fmla="*/ 871293 h 1253095"/>
              <a:gd name="connsiteX1160" fmla="*/ 1243465 w 1957087"/>
              <a:gd name="connsiteY1160" fmla="*/ 865416 h 1253095"/>
              <a:gd name="connsiteX1161" fmla="*/ 1403598 w 1957087"/>
              <a:gd name="connsiteY1161" fmla="*/ 862487 h 1253095"/>
              <a:gd name="connsiteX1162" fmla="*/ 1393578 w 1957087"/>
              <a:gd name="connsiteY1162" fmla="*/ 870669 h 1253095"/>
              <a:gd name="connsiteX1163" fmla="*/ 1397496 w 1957087"/>
              <a:gd name="connsiteY1163" fmla="*/ 873893 h 1253095"/>
              <a:gd name="connsiteX1164" fmla="*/ 1405904 w 1957087"/>
              <a:gd name="connsiteY1164" fmla="*/ 867670 h 1253095"/>
              <a:gd name="connsiteX1165" fmla="*/ 1522489 w 1957087"/>
              <a:gd name="connsiteY1165" fmla="*/ 861758 h 1253095"/>
              <a:gd name="connsiteX1166" fmla="*/ 1513734 w 1957087"/>
              <a:gd name="connsiteY1166" fmla="*/ 864411 h 1253095"/>
              <a:gd name="connsiteX1167" fmla="*/ 1519611 w 1957087"/>
              <a:gd name="connsiteY1167" fmla="*/ 869248 h 1253095"/>
              <a:gd name="connsiteX1168" fmla="*/ 1333093 w 1957087"/>
              <a:gd name="connsiteY1168" fmla="*/ 860319 h 1253095"/>
              <a:gd name="connsiteX1169" fmla="*/ 1326990 w 1957087"/>
              <a:gd name="connsiteY1169" fmla="*/ 871727 h 1253095"/>
              <a:gd name="connsiteX1170" fmla="*/ 1332520 w 1957087"/>
              <a:gd name="connsiteY1170" fmla="*/ 872992 h 1253095"/>
              <a:gd name="connsiteX1171" fmla="*/ 1329296 w 1957087"/>
              <a:gd name="connsiteY1171" fmla="*/ 876911 h 1253095"/>
              <a:gd name="connsiteX1172" fmla="*/ 1333214 w 1957087"/>
              <a:gd name="connsiteY1172" fmla="*/ 880135 h 1253095"/>
              <a:gd name="connsiteX1173" fmla="*/ 1328377 w 1957087"/>
              <a:gd name="connsiteY1173" fmla="*/ 886012 h 1253095"/>
              <a:gd name="connsiteX1174" fmla="*/ 1331029 w 1957087"/>
              <a:gd name="connsiteY1174" fmla="*/ 894766 h 1253095"/>
              <a:gd name="connsiteX1175" fmla="*/ 1321009 w 1957087"/>
              <a:gd name="connsiteY1175" fmla="*/ 902949 h 1253095"/>
              <a:gd name="connsiteX1176" fmla="*/ 1318704 w 1957087"/>
              <a:gd name="connsiteY1176" fmla="*/ 897766 h 1253095"/>
              <a:gd name="connsiteX1177" fmla="*/ 1308336 w 1957087"/>
              <a:gd name="connsiteY1177" fmla="*/ 902377 h 1253095"/>
              <a:gd name="connsiteX1178" fmla="*/ 1317785 w 1957087"/>
              <a:gd name="connsiteY1178" fmla="*/ 906867 h 1253095"/>
              <a:gd name="connsiteX1179" fmla="*/ 1320090 w 1957087"/>
              <a:gd name="connsiteY1179" fmla="*/ 912051 h 1253095"/>
              <a:gd name="connsiteX1180" fmla="*/ 1326539 w 1957087"/>
              <a:gd name="connsiteY1180" fmla="*/ 904215 h 1253095"/>
              <a:gd name="connsiteX1181" fmla="*/ 1328845 w 1957087"/>
              <a:gd name="connsiteY1181" fmla="*/ 909398 h 1253095"/>
              <a:gd name="connsiteX1182" fmla="*/ 1332300 w 1957087"/>
              <a:gd name="connsiteY1182" fmla="*/ 907861 h 1253095"/>
              <a:gd name="connsiteX1183" fmla="*/ 1331376 w 1957087"/>
              <a:gd name="connsiteY1183" fmla="*/ 898338 h 1253095"/>
              <a:gd name="connsiteX1184" fmla="*/ 1334947 w 1957087"/>
              <a:gd name="connsiteY1184" fmla="*/ 897991 h 1253095"/>
              <a:gd name="connsiteX1185" fmla="*/ 1338518 w 1957087"/>
              <a:gd name="connsiteY1185" fmla="*/ 897645 h 1253095"/>
              <a:gd name="connsiteX1186" fmla="*/ 1337253 w 1957087"/>
              <a:gd name="connsiteY1186" fmla="*/ 903175 h 1253095"/>
              <a:gd name="connsiteX1187" fmla="*/ 1334029 w 1957087"/>
              <a:gd name="connsiteY1187" fmla="*/ 907092 h 1253095"/>
              <a:gd name="connsiteX1188" fmla="*/ 1341171 w 1957087"/>
              <a:gd name="connsiteY1188" fmla="*/ 906399 h 1253095"/>
              <a:gd name="connsiteX1189" fmla="*/ 1354537 w 1957087"/>
              <a:gd name="connsiteY1189" fmla="*/ 914113 h 1253095"/>
              <a:gd name="connsiteX1190" fmla="*/ 1350620 w 1957087"/>
              <a:gd name="connsiteY1190" fmla="*/ 910889 h 1253095"/>
              <a:gd name="connsiteX1191" fmla="*/ 1358681 w 1957087"/>
              <a:gd name="connsiteY1191" fmla="*/ 901094 h 1253095"/>
              <a:gd name="connsiteX1192" fmla="*/ 1364783 w 1957087"/>
              <a:gd name="connsiteY1192" fmla="*/ 889687 h 1253095"/>
              <a:gd name="connsiteX1193" fmla="*/ 1358334 w 1957087"/>
              <a:gd name="connsiteY1193" fmla="*/ 897523 h 1253095"/>
              <a:gd name="connsiteX1194" fmla="*/ 1356028 w 1957087"/>
              <a:gd name="connsiteY1194" fmla="*/ 892340 h 1253095"/>
              <a:gd name="connsiteX1195" fmla="*/ 1352457 w 1957087"/>
              <a:gd name="connsiteY1195" fmla="*/ 892686 h 1253095"/>
              <a:gd name="connsiteX1196" fmla="*/ 1348539 w 1957087"/>
              <a:gd name="connsiteY1196" fmla="*/ 889462 h 1253095"/>
              <a:gd name="connsiteX1197" fmla="*/ 1351763 w 1957087"/>
              <a:gd name="connsiteY1197" fmla="*/ 885544 h 1253095"/>
              <a:gd name="connsiteX1198" fmla="*/ 1357519 w 1957087"/>
              <a:gd name="connsiteY1198" fmla="*/ 870565 h 1253095"/>
              <a:gd name="connsiteX1199" fmla="*/ 1359661 w 1957087"/>
              <a:gd name="connsiteY1199" fmla="*/ 870357 h 1253095"/>
              <a:gd name="connsiteX1200" fmla="*/ 1361783 w 1957087"/>
              <a:gd name="connsiteY1200" fmla="*/ 877361 h 1253095"/>
              <a:gd name="connsiteX1201" fmla="*/ 1367314 w 1957087"/>
              <a:gd name="connsiteY1201" fmla="*/ 878627 h 1253095"/>
              <a:gd name="connsiteX1202" fmla="*/ 1364315 w 1957087"/>
              <a:gd name="connsiteY1202" fmla="*/ 866301 h 1253095"/>
              <a:gd name="connsiteX1203" fmla="*/ 1359131 w 1957087"/>
              <a:gd name="connsiteY1203" fmla="*/ 868606 h 1253095"/>
              <a:gd name="connsiteX1204" fmla="*/ 1357172 w 1957087"/>
              <a:gd name="connsiteY1204" fmla="*/ 866994 h 1253095"/>
              <a:gd name="connsiteX1205" fmla="*/ 1354867 w 1957087"/>
              <a:gd name="connsiteY1205" fmla="*/ 861811 h 1253095"/>
              <a:gd name="connsiteX1206" fmla="*/ 1351295 w 1957087"/>
              <a:gd name="connsiteY1206" fmla="*/ 862158 h 1253095"/>
              <a:gd name="connsiteX1207" fmla="*/ 1341275 w 1957087"/>
              <a:gd name="connsiteY1207" fmla="*/ 870340 h 1253095"/>
              <a:gd name="connsiteX1208" fmla="*/ 1828471 w 1957087"/>
              <a:gd name="connsiteY1208" fmla="*/ 857286 h 1253095"/>
              <a:gd name="connsiteX1209" fmla="*/ 1823634 w 1957087"/>
              <a:gd name="connsiteY1209" fmla="*/ 863163 h 1253095"/>
              <a:gd name="connsiteX1210" fmla="*/ 1819716 w 1957087"/>
              <a:gd name="connsiteY1210" fmla="*/ 859938 h 1253095"/>
              <a:gd name="connsiteX1211" fmla="*/ 1704050 w 1957087"/>
              <a:gd name="connsiteY1211" fmla="*/ 856748 h 1253095"/>
              <a:gd name="connsiteX1212" fmla="*/ 1709580 w 1957087"/>
              <a:gd name="connsiteY1212" fmla="*/ 858014 h 1253095"/>
              <a:gd name="connsiteX1213" fmla="*/ 1704743 w 1957087"/>
              <a:gd name="connsiteY1213" fmla="*/ 863891 h 1253095"/>
              <a:gd name="connsiteX1214" fmla="*/ 1498410 w 1957087"/>
              <a:gd name="connsiteY1214" fmla="*/ 855084 h 1253095"/>
              <a:gd name="connsiteX1215" fmla="*/ 1491960 w 1957087"/>
              <a:gd name="connsiteY1215" fmla="*/ 862920 h 1253095"/>
              <a:gd name="connsiteX1216" fmla="*/ 1502674 w 1957087"/>
              <a:gd name="connsiteY1216" fmla="*/ 861880 h 1253095"/>
              <a:gd name="connsiteX1217" fmla="*/ 1554283 w 1957087"/>
              <a:gd name="connsiteY1217" fmla="*/ 855066 h 1253095"/>
              <a:gd name="connsiteX1218" fmla="*/ 1547834 w 1957087"/>
              <a:gd name="connsiteY1218" fmla="*/ 862902 h 1253095"/>
              <a:gd name="connsiteX1219" fmla="*/ 1562120 w 1957087"/>
              <a:gd name="connsiteY1219" fmla="*/ 861515 h 1253095"/>
              <a:gd name="connsiteX1220" fmla="*/ 1262240 w 1957087"/>
              <a:gd name="connsiteY1220" fmla="*/ 854581 h 1253095"/>
              <a:gd name="connsiteX1221" fmla="*/ 1258668 w 1957087"/>
              <a:gd name="connsiteY1221" fmla="*/ 854928 h 1253095"/>
              <a:gd name="connsiteX1222" fmla="*/ 1252913 w 1957087"/>
              <a:gd name="connsiteY1222" fmla="*/ 869906 h 1253095"/>
              <a:gd name="connsiteX1223" fmla="*/ 1244505 w 1957087"/>
              <a:gd name="connsiteY1223" fmla="*/ 876130 h 1253095"/>
              <a:gd name="connsiteX1224" fmla="*/ 1250035 w 1957087"/>
              <a:gd name="connsiteY1224" fmla="*/ 877396 h 1253095"/>
              <a:gd name="connsiteX1225" fmla="*/ 1252913 w 1957087"/>
              <a:gd name="connsiteY1225" fmla="*/ 869906 h 1253095"/>
              <a:gd name="connsiteX1226" fmla="*/ 1263627 w 1957087"/>
              <a:gd name="connsiteY1226" fmla="*/ 868867 h 1253095"/>
              <a:gd name="connsiteX1227" fmla="*/ 1257750 w 1957087"/>
              <a:gd name="connsiteY1227" fmla="*/ 864030 h 1253095"/>
              <a:gd name="connsiteX1228" fmla="*/ 1264545 w 1957087"/>
              <a:gd name="connsiteY1228" fmla="*/ 859765 h 1253095"/>
              <a:gd name="connsiteX1229" fmla="*/ 339335 w 1957087"/>
              <a:gd name="connsiteY1229" fmla="*/ 854062 h 1253095"/>
              <a:gd name="connsiteX1230" fmla="*/ 345212 w 1957087"/>
              <a:gd name="connsiteY1230" fmla="*/ 858899 h 1253095"/>
              <a:gd name="connsiteX1231" fmla="*/ 341988 w 1957087"/>
              <a:gd name="connsiteY1231" fmla="*/ 862817 h 1253095"/>
              <a:gd name="connsiteX1232" fmla="*/ 1572140 w 1957087"/>
              <a:gd name="connsiteY1232" fmla="*/ 853333 h 1253095"/>
              <a:gd name="connsiteX1233" fmla="*/ 1569262 w 1957087"/>
              <a:gd name="connsiteY1233" fmla="*/ 860823 h 1253095"/>
              <a:gd name="connsiteX1234" fmla="*/ 1576404 w 1957087"/>
              <a:gd name="connsiteY1234" fmla="*/ 860129 h 1253095"/>
              <a:gd name="connsiteX1235" fmla="*/ 1299911 w 1957087"/>
              <a:gd name="connsiteY1235" fmla="*/ 852727 h 1253095"/>
              <a:gd name="connsiteX1236" fmla="*/ 1304176 w 1957087"/>
              <a:gd name="connsiteY1236" fmla="*/ 859522 h 1253095"/>
              <a:gd name="connsiteX1237" fmla="*/ 1297033 w 1957087"/>
              <a:gd name="connsiteY1237" fmla="*/ 860216 h 1253095"/>
              <a:gd name="connsiteX1238" fmla="*/ 1519490 w 1957087"/>
              <a:gd name="connsiteY1238" fmla="*/ 849432 h 1253095"/>
              <a:gd name="connsiteX1239" fmla="*/ 1512694 w 1957087"/>
              <a:gd name="connsiteY1239" fmla="*/ 853697 h 1253095"/>
              <a:gd name="connsiteX1240" fmla="*/ 1516612 w 1957087"/>
              <a:gd name="connsiteY1240" fmla="*/ 856921 h 1253095"/>
              <a:gd name="connsiteX1241" fmla="*/ 1519836 w 1957087"/>
              <a:gd name="connsiteY1241" fmla="*/ 853004 h 1253095"/>
              <a:gd name="connsiteX1242" fmla="*/ 1527794 w 1957087"/>
              <a:gd name="connsiteY1242" fmla="*/ 879268 h 1253095"/>
              <a:gd name="connsiteX1243" fmla="*/ 1547262 w 1957087"/>
              <a:gd name="connsiteY1243" fmla="*/ 875575 h 1253095"/>
              <a:gd name="connsiteX1244" fmla="*/ 1535856 w 1957087"/>
              <a:gd name="connsiteY1244" fmla="*/ 869473 h 1253095"/>
              <a:gd name="connsiteX1245" fmla="*/ 1539080 w 1957087"/>
              <a:gd name="connsiteY1245" fmla="*/ 865555 h 1253095"/>
              <a:gd name="connsiteX1246" fmla="*/ 1533897 w 1957087"/>
              <a:gd name="connsiteY1246" fmla="*/ 867861 h 1253095"/>
              <a:gd name="connsiteX1247" fmla="*/ 1536774 w 1957087"/>
              <a:gd name="connsiteY1247" fmla="*/ 860372 h 1253095"/>
              <a:gd name="connsiteX1248" fmla="*/ 1534122 w 1957087"/>
              <a:gd name="connsiteY1248" fmla="*/ 851617 h 1253095"/>
              <a:gd name="connsiteX1249" fmla="*/ 1527672 w 1957087"/>
              <a:gd name="connsiteY1249" fmla="*/ 859453 h 1253095"/>
              <a:gd name="connsiteX1250" fmla="*/ 1519490 w 1957087"/>
              <a:gd name="connsiteY1250" fmla="*/ 849432 h 1253095"/>
              <a:gd name="connsiteX1251" fmla="*/ 1429169 w 1957087"/>
              <a:gd name="connsiteY1251" fmla="*/ 847387 h 1253095"/>
              <a:gd name="connsiteX1252" fmla="*/ 1419149 w 1957087"/>
              <a:gd name="connsiteY1252" fmla="*/ 855569 h 1253095"/>
              <a:gd name="connsiteX1253" fmla="*/ 1417883 w 1957087"/>
              <a:gd name="connsiteY1253" fmla="*/ 861100 h 1253095"/>
              <a:gd name="connsiteX1254" fmla="*/ 1428943 w 1957087"/>
              <a:gd name="connsiteY1254" fmla="*/ 863630 h 1253095"/>
              <a:gd name="connsiteX1255" fmla="*/ 1440478 w 1957087"/>
              <a:gd name="connsiteY1255" fmla="*/ 841203 h 1253095"/>
              <a:gd name="connsiteX1256" fmla="*/ 1436455 w 1957087"/>
              <a:gd name="connsiteY1256" fmla="*/ 843526 h 1253095"/>
              <a:gd name="connsiteX1257" fmla="*/ 1434699 w 1957087"/>
              <a:gd name="connsiteY1257" fmla="*/ 848653 h 1253095"/>
              <a:gd name="connsiteX1258" fmla="*/ 1450943 w 1957087"/>
              <a:gd name="connsiteY1258" fmla="*/ 848878 h 1253095"/>
              <a:gd name="connsiteX1259" fmla="*/ 1452209 w 1957087"/>
              <a:gd name="connsiteY1259" fmla="*/ 843347 h 1253095"/>
              <a:gd name="connsiteX1260" fmla="*/ 1454704 w 1957087"/>
              <a:gd name="connsiteY1260" fmla="*/ 844306 h 1253095"/>
              <a:gd name="connsiteX1261" fmla="*/ 1453820 w 1957087"/>
              <a:gd name="connsiteY1261" fmla="*/ 841389 h 1253095"/>
              <a:gd name="connsiteX1262" fmla="*/ 1267995 w 1957087"/>
              <a:gd name="connsiteY1262" fmla="*/ 839603 h 1253095"/>
              <a:gd name="connsiteX1263" fmla="*/ 1260853 w 1957087"/>
              <a:gd name="connsiteY1263" fmla="*/ 840296 h 1253095"/>
              <a:gd name="connsiteX1264" fmla="*/ 1263158 w 1957087"/>
              <a:gd name="connsiteY1264" fmla="*/ 845480 h 1253095"/>
              <a:gd name="connsiteX1265" fmla="*/ 1268342 w 1957087"/>
              <a:gd name="connsiteY1265" fmla="*/ 843174 h 1253095"/>
              <a:gd name="connsiteX1266" fmla="*/ 1179633 w 1957087"/>
              <a:gd name="connsiteY1266" fmla="*/ 839170 h 1253095"/>
              <a:gd name="connsiteX1267" fmla="*/ 1174450 w 1957087"/>
              <a:gd name="connsiteY1267" fmla="*/ 841475 h 1253095"/>
              <a:gd name="connsiteX1268" fmla="*/ 1176756 w 1957087"/>
              <a:gd name="connsiteY1268" fmla="*/ 846659 h 1253095"/>
              <a:gd name="connsiteX1269" fmla="*/ 1180327 w 1957087"/>
              <a:gd name="connsiteY1269" fmla="*/ 846312 h 1253095"/>
              <a:gd name="connsiteX1270" fmla="*/ 328847 w 1957087"/>
              <a:gd name="connsiteY1270" fmla="*/ 838859 h 1253095"/>
              <a:gd name="connsiteX1271" fmla="*/ 337948 w 1957087"/>
              <a:gd name="connsiteY1271" fmla="*/ 839778 h 1253095"/>
              <a:gd name="connsiteX1272" fmla="*/ 331499 w 1957087"/>
              <a:gd name="connsiteY1272" fmla="*/ 847614 h 1253095"/>
              <a:gd name="connsiteX1273" fmla="*/ 1680195 w 1957087"/>
              <a:gd name="connsiteY1273" fmla="*/ 833830 h 1253095"/>
              <a:gd name="connsiteX1274" fmla="*/ 1683888 w 1957087"/>
              <a:gd name="connsiteY1274" fmla="*/ 853299 h 1253095"/>
              <a:gd name="connsiteX1275" fmla="*/ 1676052 w 1957087"/>
              <a:gd name="connsiteY1275" fmla="*/ 846850 h 1253095"/>
              <a:gd name="connsiteX1276" fmla="*/ 1682848 w 1957087"/>
              <a:gd name="connsiteY1276" fmla="*/ 842585 h 1253095"/>
              <a:gd name="connsiteX1277" fmla="*/ 1440454 w 1957087"/>
              <a:gd name="connsiteY1277" fmla="*/ 833674 h 1253095"/>
              <a:gd name="connsiteX1278" fmla="*/ 1437737 w 1957087"/>
              <a:gd name="connsiteY1278" fmla="*/ 835380 h 1253095"/>
              <a:gd name="connsiteX1279" fmla="*/ 1439727 w 1957087"/>
              <a:gd name="connsiteY1279" fmla="*/ 838550 h 1253095"/>
              <a:gd name="connsiteX1280" fmla="*/ 1442413 w 1957087"/>
              <a:gd name="connsiteY1280" fmla="*/ 835286 h 1253095"/>
              <a:gd name="connsiteX1281" fmla="*/ 1411538 w 1957087"/>
              <a:gd name="connsiteY1281" fmla="*/ 832878 h 1253095"/>
              <a:gd name="connsiteX1282" fmla="*/ 1408314 w 1957087"/>
              <a:gd name="connsiteY1282" fmla="*/ 836795 h 1253095"/>
              <a:gd name="connsiteX1283" fmla="*/ 1410107 w 1957087"/>
              <a:gd name="connsiteY1283" fmla="*/ 840827 h 1253095"/>
              <a:gd name="connsiteX1284" fmla="*/ 1413843 w 1957087"/>
              <a:gd name="connsiteY1284" fmla="*/ 838060 h 1253095"/>
              <a:gd name="connsiteX1285" fmla="*/ 1417414 w 1957087"/>
              <a:gd name="connsiteY1285" fmla="*/ 837713 h 1253095"/>
              <a:gd name="connsiteX1286" fmla="*/ 1415455 w 1957087"/>
              <a:gd name="connsiteY1286" fmla="*/ 836102 h 1253095"/>
              <a:gd name="connsiteX1287" fmla="*/ 1234814 w 1957087"/>
              <a:gd name="connsiteY1287" fmla="*/ 832010 h 1253095"/>
              <a:gd name="connsiteX1288" fmla="*/ 1226059 w 1957087"/>
              <a:gd name="connsiteY1288" fmla="*/ 834662 h 1253095"/>
              <a:gd name="connsiteX1289" fmla="*/ 1231936 w 1957087"/>
              <a:gd name="connsiteY1289" fmla="*/ 839499 h 1253095"/>
              <a:gd name="connsiteX1290" fmla="*/ 1440108 w 1957087"/>
              <a:gd name="connsiteY1290" fmla="*/ 830103 h 1253095"/>
              <a:gd name="connsiteX1291" fmla="*/ 1433889 w 1957087"/>
              <a:gd name="connsiteY1291" fmla="*/ 832870 h 1253095"/>
              <a:gd name="connsiteX1292" fmla="*/ 1436884 w 1957087"/>
              <a:gd name="connsiteY1292" fmla="*/ 834021 h 1253095"/>
              <a:gd name="connsiteX1293" fmla="*/ 1215588 w 1957087"/>
              <a:gd name="connsiteY1293" fmla="*/ 828920 h 1253095"/>
              <a:gd name="connsiteX1294" fmla="*/ 1215453 w 1957087"/>
              <a:gd name="connsiteY1294" fmla="*/ 829695 h 1253095"/>
              <a:gd name="connsiteX1295" fmla="*/ 1211428 w 1957087"/>
              <a:gd name="connsiteY1295" fmla="*/ 832478 h 1253095"/>
              <a:gd name="connsiteX1296" fmla="*/ 1215693 w 1957087"/>
              <a:gd name="connsiteY1296" fmla="*/ 839274 h 1253095"/>
              <a:gd name="connsiteX1297" fmla="*/ 1220529 w 1957087"/>
              <a:gd name="connsiteY1297" fmla="*/ 833397 h 1253095"/>
              <a:gd name="connsiteX1298" fmla="*/ 1215300 w 1957087"/>
              <a:gd name="connsiteY1298" fmla="*/ 830581 h 1253095"/>
              <a:gd name="connsiteX1299" fmla="*/ 1215453 w 1957087"/>
              <a:gd name="connsiteY1299" fmla="*/ 829695 h 1253095"/>
              <a:gd name="connsiteX1300" fmla="*/ 1216073 w 1957087"/>
              <a:gd name="connsiteY1300" fmla="*/ 829267 h 1253095"/>
              <a:gd name="connsiteX1301" fmla="*/ 1215588 w 1957087"/>
              <a:gd name="connsiteY1301" fmla="*/ 828920 h 1253095"/>
              <a:gd name="connsiteX1302" fmla="*/ 1306775 w 1957087"/>
              <a:gd name="connsiteY1302" fmla="*/ 828416 h 1253095"/>
              <a:gd name="connsiteX1303" fmla="*/ 1306585 w 1957087"/>
              <a:gd name="connsiteY1303" fmla="*/ 828647 h 1253095"/>
              <a:gd name="connsiteX1304" fmla="*/ 1306367 w 1957087"/>
              <a:gd name="connsiteY1304" fmla="*/ 828468 h 1253095"/>
              <a:gd name="connsiteX1305" fmla="*/ 1557040 w 1957087"/>
              <a:gd name="connsiteY1305" fmla="*/ 827762 h 1253095"/>
              <a:gd name="connsiteX1306" fmla="*/ 1554162 w 1957087"/>
              <a:gd name="connsiteY1306" fmla="*/ 835252 h 1253095"/>
              <a:gd name="connsiteX1307" fmla="*/ 1561998 w 1957087"/>
              <a:gd name="connsiteY1307" fmla="*/ 841700 h 1253095"/>
              <a:gd name="connsiteX1308" fmla="*/ 1567528 w 1957087"/>
              <a:gd name="connsiteY1308" fmla="*/ 842966 h 1253095"/>
              <a:gd name="connsiteX1309" fmla="*/ 1566262 w 1957087"/>
              <a:gd name="connsiteY1309" fmla="*/ 848496 h 1253095"/>
              <a:gd name="connsiteX1310" fmla="*/ 1562344 w 1957087"/>
              <a:gd name="connsiteY1310" fmla="*/ 845272 h 1253095"/>
              <a:gd name="connsiteX1311" fmla="*/ 1561426 w 1957087"/>
              <a:gd name="connsiteY1311" fmla="*/ 854373 h 1253095"/>
              <a:gd name="connsiteX1312" fmla="*/ 1575017 w 1957087"/>
              <a:gd name="connsiteY1312" fmla="*/ 845844 h 1253095"/>
              <a:gd name="connsiteX1313" fmla="*/ 1573405 w 1957087"/>
              <a:gd name="connsiteY1313" fmla="*/ 847803 h 1253095"/>
              <a:gd name="connsiteX1314" fmla="*/ 1578589 w 1957087"/>
              <a:gd name="connsiteY1314" fmla="*/ 845497 h 1253095"/>
              <a:gd name="connsiteX1315" fmla="*/ 1584813 w 1957087"/>
              <a:gd name="connsiteY1315" fmla="*/ 853905 h 1253095"/>
              <a:gd name="connsiteX1316" fmla="*/ 1589303 w 1957087"/>
              <a:gd name="connsiteY1316" fmla="*/ 844457 h 1253095"/>
              <a:gd name="connsiteX1317" fmla="*/ 1575590 w 1957087"/>
              <a:gd name="connsiteY1317" fmla="*/ 833171 h 1253095"/>
              <a:gd name="connsiteX1318" fmla="*/ 1579854 w 1957087"/>
              <a:gd name="connsiteY1318" fmla="*/ 839967 h 1253095"/>
              <a:gd name="connsiteX1319" fmla="*/ 1575017 w 1957087"/>
              <a:gd name="connsiteY1319" fmla="*/ 845844 h 1253095"/>
              <a:gd name="connsiteX1320" fmla="*/ 1569140 w 1957087"/>
              <a:gd name="connsiteY1320" fmla="*/ 841007 h 1253095"/>
              <a:gd name="connsiteX1321" fmla="*/ 1567528 w 1957087"/>
              <a:gd name="connsiteY1321" fmla="*/ 842966 h 1253095"/>
              <a:gd name="connsiteX1322" fmla="*/ 1562570 w 1957087"/>
              <a:gd name="connsiteY1322" fmla="*/ 829028 h 1253095"/>
              <a:gd name="connsiteX1323" fmla="*/ 1557040 w 1957087"/>
              <a:gd name="connsiteY1323" fmla="*/ 827762 h 1253095"/>
              <a:gd name="connsiteX1324" fmla="*/ 1459576 w 1957087"/>
              <a:gd name="connsiteY1324" fmla="*/ 826411 h 1253095"/>
              <a:gd name="connsiteX1325" fmla="*/ 1459256 w 1957087"/>
              <a:gd name="connsiteY1325" fmla="*/ 827242 h 1253095"/>
              <a:gd name="connsiteX1326" fmla="*/ 1459008 w 1957087"/>
              <a:gd name="connsiteY1326" fmla="*/ 826582 h 1253095"/>
              <a:gd name="connsiteX1327" fmla="*/ 1473861 w 1957087"/>
              <a:gd name="connsiteY1327" fmla="*/ 825024 h 1253095"/>
              <a:gd name="connsiteX1328" fmla="*/ 1472595 w 1957087"/>
              <a:gd name="connsiteY1328" fmla="*/ 830554 h 1253095"/>
              <a:gd name="connsiteX1329" fmla="*/ 1466718 w 1957087"/>
              <a:gd name="connsiteY1329" fmla="*/ 825717 h 1253095"/>
              <a:gd name="connsiteX1330" fmla="*/ 1291607 w 1957087"/>
              <a:gd name="connsiteY1330" fmla="*/ 822892 h 1253095"/>
              <a:gd name="connsiteX1331" fmla="*/ 1289076 w 1957087"/>
              <a:gd name="connsiteY1331" fmla="*/ 833952 h 1253095"/>
              <a:gd name="connsiteX1332" fmla="*/ 1284811 w 1957087"/>
              <a:gd name="connsiteY1332" fmla="*/ 827156 h 1253095"/>
              <a:gd name="connsiteX1333" fmla="*/ 1311422 w 1957087"/>
              <a:gd name="connsiteY1333" fmla="*/ 822770 h 1253095"/>
              <a:gd name="connsiteX1334" fmla="*/ 1314074 w 1957087"/>
              <a:gd name="connsiteY1334" fmla="*/ 831525 h 1253095"/>
              <a:gd name="connsiteX1335" fmla="*/ 1307233 w 1957087"/>
              <a:gd name="connsiteY1335" fmla="*/ 828358 h 1253095"/>
              <a:gd name="connsiteX1336" fmla="*/ 1306775 w 1957087"/>
              <a:gd name="connsiteY1336" fmla="*/ 828416 h 1253095"/>
              <a:gd name="connsiteX1337" fmla="*/ 1660952 w 1957087"/>
              <a:gd name="connsiteY1337" fmla="*/ 821279 h 1253095"/>
              <a:gd name="connsiteX1338" fmla="*/ 1665910 w 1957087"/>
              <a:gd name="connsiteY1338" fmla="*/ 835217 h 1253095"/>
              <a:gd name="connsiteX1339" fmla="*/ 1654503 w 1957087"/>
              <a:gd name="connsiteY1339" fmla="*/ 829115 h 1253095"/>
              <a:gd name="connsiteX1340" fmla="*/ 1676849 w 1957087"/>
              <a:gd name="connsiteY1340" fmla="*/ 817933 h 1253095"/>
              <a:gd name="connsiteX1341" fmla="*/ 1685950 w 1957087"/>
              <a:gd name="connsiteY1341" fmla="*/ 818852 h 1253095"/>
              <a:gd name="connsiteX1342" fmla="*/ 1684685 w 1957087"/>
              <a:gd name="connsiteY1342" fmla="*/ 824382 h 1253095"/>
              <a:gd name="connsiteX1343" fmla="*/ 1480310 w 1957087"/>
              <a:gd name="connsiteY1343" fmla="*/ 817188 h 1253095"/>
              <a:gd name="connsiteX1344" fmla="*/ 1479391 w 1957087"/>
              <a:gd name="connsiteY1344" fmla="*/ 826289 h 1253095"/>
              <a:gd name="connsiteX1345" fmla="*/ 1482390 w 1957087"/>
              <a:gd name="connsiteY1345" fmla="*/ 838615 h 1253095"/>
              <a:gd name="connsiteX1346" fmla="*/ 1474554 w 1957087"/>
              <a:gd name="connsiteY1346" fmla="*/ 832166 h 1253095"/>
              <a:gd name="connsiteX1347" fmla="*/ 1479391 w 1957087"/>
              <a:gd name="connsiteY1347" fmla="*/ 826289 h 1253095"/>
              <a:gd name="connsiteX1348" fmla="*/ 1473861 w 1957087"/>
              <a:gd name="connsiteY1348" fmla="*/ 825024 h 1253095"/>
              <a:gd name="connsiteX1349" fmla="*/ 1300015 w 1957087"/>
              <a:gd name="connsiteY1349" fmla="*/ 816668 h 1253095"/>
              <a:gd name="connsiteX1350" fmla="*/ 1300708 w 1957087"/>
              <a:gd name="connsiteY1350" fmla="*/ 823810 h 1253095"/>
              <a:gd name="connsiteX1351" fmla="*/ 1306367 w 1957087"/>
              <a:gd name="connsiteY1351" fmla="*/ 828468 h 1253095"/>
              <a:gd name="connsiteX1352" fmla="*/ 1299442 w 1957087"/>
              <a:gd name="connsiteY1352" fmla="*/ 829340 h 1253095"/>
              <a:gd name="connsiteX1353" fmla="*/ 1300708 w 1957087"/>
              <a:gd name="connsiteY1353" fmla="*/ 823810 h 1253095"/>
              <a:gd name="connsiteX1354" fmla="*/ 1295178 w 1957087"/>
              <a:gd name="connsiteY1354" fmla="*/ 822545 h 1253095"/>
              <a:gd name="connsiteX1355" fmla="*/ 1291607 w 1957087"/>
              <a:gd name="connsiteY1355" fmla="*/ 822892 h 1253095"/>
              <a:gd name="connsiteX1356" fmla="*/ 1291260 w 1957087"/>
              <a:gd name="connsiteY1356" fmla="*/ 819320 h 1253095"/>
              <a:gd name="connsiteX1357" fmla="*/ 1326972 w 1957087"/>
              <a:gd name="connsiteY1357" fmla="*/ 815853 h 1253095"/>
              <a:gd name="connsiteX1358" fmla="*/ 1325481 w 1957087"/>
              <a:gd name="connsiteY1358" fmla="*/ 837628 h 1253095"/>
              <a:gd name="connsiteX1359" fmla="*/ 1323401 w 1957087"/>
              <a:gd name="connsiteY1359" fmla="*/ 816200 h 1253095"/>
              <a:gd name="connsiteX1360" fmla="*/ 1382846 w 1957087"/>
              <a:gd name="connsiteY1360" fmla="*/ 815835 h 1253095"/>
              <a:gd name="connsiteX1361" fmla="*/ 1387111 w 1957087"/>
              <a:gd name="connsiteY1361" fmla="*/ 822631 h 1253095"/>
              <a:gd name="connsiteX1362" fmla="*/ 1381581 w 1957087"/>
              <a:gd name="connsiteY1362" fmla="*/ 821365 h 1253095"/>
              <a:gd name="connsiteX1363" fmla="*/ 1375132 w 1957087"/>
              <a:gd name="connsiteY1363" fmla="*/ 829202 h 1253095"/>
              <a:gd name="connsiteX1364" fmla="*/ 1372132 w 1957087"/>
              <a:gd name="connsiteY1364" fmla="*/ 816875 h 1253095"/>
              <a:gd name="connsiteX1365" fmla="*/ 1525124 w 1957087"/>
              <a:gd name="connsiteY1365" fmla="*/ 814639 h 1253095"/>
              <a:gd name="connsiteX1366" fmla="*/ 1529389 w 1957087"/>
              <a:gd name="connsiteY1366" fmla="*/ 821435 h 1253095"/>
              <a:gd name="connsiteX1367" fmla="*/ 1545633 w 1957087"/>
              <a:gd name="connsiteY1367" fmla="*/ 821660 h 1253095"/>
              <a:gd name="connsiteX1368" fmla="*/ 1532041 w 1957087"/>
              <a:gd name="connsiteY1368" fmla="*/ 830189 h 1253095"/>
              <a:gd name="connsiteX1369" fmla="*/ 1528470 w 1957087"/>
              <a:gd name="connsiteY1369" fmla="*/ 830537 h 1253095"/>
              <a:gd name="connsiteX1370" fmla="*/ 1526164 w 1957087"/>
              <a:gd name="connsiteY1370" fmla="*/ 825353 h 1253095"/>
              <a:gd name="connsiteX1371" fmla="*/ 1509573 w 1957087"/>
              <a:gd name="connsiteY1371" fmla="*/ 821556 h 1253095"/>
              <a:gd name="connsiteX1372" fmla="*/ 1514410 w 1957087"/>
              <a:gd name="connsiteY1372" fmla="*/ 815679 h 1253095"/>
              <a:gd name="connsiteX1373" fmla="*/ 1223979 w 1957087"/>
              <a:gd name="connsiteY1373" fmla="*/ 813235 h 1253095"/>
              <a:gd name="connsiteX1374" fmla="*/ 1214305 w 1957087"/>
              <a:gd name="connsiteY1374" fmla="*/ 824989 h 1253095"/>
              <a:gd name="connsiteX1375" fmla="*/ 1229856 w 1957087"/>
              <a:gd name="connsiteY1375" fmla="*/ 818072 h 1253095"/>
              <a:gd name="connsiteX1376" fmla="*/ 1223979 w 1957087"/>
              <a:gd name="connsiteY1376" fmla="*/ 813235 h 1253095"/>
              <a:gd name="connsiteX1377" fmla="*/ 1490677 w 1957087"/>
              <a:gd name="connsiteY1377" fmla="*/ 812576 h 1253095"/>
              <a:gd name="connsiteX1378" fmla="*/ 1492983 w 1957087"/>
              <a:gd name="connsiteY1378" fmla="*/ 817760 h 1253095"/>
              <a:gd name="connsiteX1379" fmla="*/ 1500473 w 1957087"/>
              <a:gd name="connsiteY1379" fmla="*/ 820637 h 1253095"/>
              <a:gd name="connsiteX1380" fmla="*/ 1503124 w 1957087"/>
              <a:gd name="connsiteY1380" fmla="*/ 829392 h 1253095"/>
              <a:gd name="connsiteX1381" fmla="*/ 1489533 w 1957087"/>
              <a:gd name="connsiteY1381" fmla="*/ 837922 h 1253095"/>
              <a:gd name="connsiteX1382" fmla="*/ 1485268 w 1957087"/>
              <a:gd name="connsiteY1382" fmla="*/ 831126 h 1253095"/>
              <a:gd name="connsiteX1383" fmla="*/ 1488493 w 1957087"/>
              <a:gd name="connsiteY1383" fmla="*/ 827208 h 1253095"/>
              <a:gd name="connsiteX1384" fmla="*/ 1490799 w 1957087"/>
              <a:gd name="connsiteY1384" fmla="*/ 832392 h 1253095"/>
              <a:gd name="connsiteX1385" fmla="*/ 1497248 w 1957087"/>
              <a:gd name="connsiteY1385" fmla="*/ 824555 h 1253095"/>
              <a:gd name="connsiteX1386" fmla="*/ 1488493 w 1957087"/>
              <a:gd name="connsiteY1386" fmla="*/ 827208 h 1253095"/>
              <a:gd name="connsiteX1387" fmla="*/ 1481922 w 1957087"/>
              <a:gd name="connsiteY1387" fmla="*/ 815229 h 1253095"/>
              <a:gd name="connsiteX1388" fmla="*/ 1510492 w 1957087"/>
              <a:gd name="connsiteY1388" fmla="*/ 812455 h 1253095"/>
              <a:gd name="connsiteX1389" fmla="*/ 1504043 w 1957087"/>
              <a:gd name="connsiteY1389" fmla="*/ 820291 h 1253095"/>
              <a:gd name="connsiteX1390" fmla="*/ 1503349 w 1957087"/>
              <a:gd name="connsiteY1390" fmla="*/ 813148 h 1253095"/>
              <a:gd name="connsiteX1391" fmla="*/ 1366256 w 1957087"/>
              <a:gd name="connsiteY1391" fmla="*/ 812039 h 1253095"/>
              <a:gd name="connsiteX1392" fmla="*/ 1349093 w 1957087"/>
              <a:gd name="connsiteY1392" fmla="*/ 820915 h 1253095"/>
              <a:gd name="connsiteX1393" fmla="*/ 1346787 w 1957087"/>
              <a:gd name="connsiteY1393" fmla="*/ 815732 h 1253095"/>
              <a:gd name="connsiteX1394" fmla="*/ 391049 w 1957087"/>
              <a:gd name="connsiteY1394" fmla="*/ 811190 h 1253095"/>
              <a:gd name="connsiteX1395" fmla="*/ 386212 w 1957087"/>
              <a:gd name="connsiteY1395" fmla="*/ 817067 h 1253095"/>
              <a:gd name="connsiteX1396" fmla="*/ 396926 w 1957087"/>
              <a:gd name="connsiteY1396" fmla="*/ 816027 h 1253095"/>
              <a:gd name="connsiteX1397" fmla="*/ 1375011 w 1957087"/>
              <a:gd name="connsiteY1397" fmla="*/ 809386 h 1253095"/>
              <a:gd name="connsiteX1398" fmla="*/ 1384112 w 1957087"/>
              <a:gd name="connsiteY1398" fmla="*/ 810305 h 1253095"/>
              <a:gd name="connsiteX1399" fmla="*/ 1380888 w 1957087"/>
              <a:gd name="connsiteY1399" fmla="*/ 814223 h 1253095"/>
              <a:gd name="connsiteX1400" fmla="*/ 1398397 w 1957087"/>
              <a:gd name="connsiteY1400" fmla="*/ 808918 h 1253095"/>
              <a:gd name="connsiteX1401" fmla="*/ 1401049 w 1957087"/>
              <a:gd name="connsiteY1401" fmla="*/ 817673 h 1253095"/>
              <a:gd name="connsiteX1402" fmla="*/ 1388376 w 1957087"/>
              <a:gd name="connsiteY1402" fmla="*/ 817101 h 1253095"/>
              <a:gd name="connsiteX1403" fmla="*/ 1711868 w 1957087"/>
              <a:gd name="connsiteY1403" fmla="*/ 807323 h 1253095"/>
              <a:gd name="connsiteX1404" fmla="*/ 1709684 w 1957087"/>
              <a:gd name="connsiteY1404" fmla="*/ 821955 h 1253095"/>
              <a:gd name="connsiteX1405" fmla="*/ 1711868 w 1957087"/>
              <a:gd name="connsiteY1405" fmla="*/ 807323 h 1253095"/>
              <a:gd name="connsiteX1406" fmla="*/ 1659218 w 1957087"/>
              <a:gd name="connsiteY1406" fmla="*/ 803422 h 1253095"/>
              <a:gd name="connsiteX1407" fmla="*/ 1666708 w 1957087"/>
              <a:gd name="connsiteY1407" fmla="*/ 806300 h 1253095"/>
              <a:gd name="connsiteX1408" fmla="*/ 1674891 w 1957087"/>
              <a:gd name="connsiteY1408" fmla="*/ 816320 h 1253095"/>
              <a:gd name="connsiteX1409" fmla="*/ 1659218 w 1957087"/>
              <a:gd name="connsiteY1409" fmla="*/ 803422 h 1253095"/>
              <a:gd name="connsiteX1410" fmla="*/ 1570856 w 1957087"/>
              <a:gd name="connsiteY1410" fmla="*/ 802990 h 1253095"/>
              <a:gd name="connsiteX1411" fmla="*/ 1566019 w 1957087"/>
              <a:gd name="connsiteY1411" fmla="*/ 808867 h 1253095"/>
              <a:gd name="connsiteX1412" fmla="*/ 1563714 w 1957087"/>
              <a:gd name="connsiteY1412" fmla="*/ 803683 h 1253095"/>
              <a:gd name="connsiteX1413" fmla="*/ 384826 w 1957087"/>
              <a:gd name="connsiteY1413" fmla="*/ 802782 h 1253095"/>
              <a:gd name="connsiteX1414" fmla="*/ 385519 w 1957087"/>
              <a:gd name="connsiteY1414" fmla="*/ 809924 h 1253095"/>
              <a:gd name="connsiteX1415" fmla="*/ 390702 w 1957087"/>
              <a:gd name="connsiteY1415" fmla="*/ 807619 h 1253095"/>
              <a:gd name="connsiteX1416" fmla="*/ 393927 w 1957087"/>
              <a:gd name="connsiteY1416" fmla="*/ 803701 h 1253095"/>
              <a:gd name="connsiteX1417" fmla="*/ 1404846 w 1957087"/>
              <a:gd name="connsiteY1417" fmla="*/ 801082 h 1253095"/>
              <a:gd name="connsiteX1418" fmla="*/ 1412335 w 1957087"/>
              <a:gd name="connsiteY1418" fmla="*/ 803960 h 1253095"/>
              <a:gd name="connsiteX1419" fmla="*/ 1407498 w 1957087"/>
              <a:gd name="connsiteY1419" fmla="*/ 809837 h 1253095"/>
              <a:gd name="connsiteX1420" fmla="*/ 1633526 w 1957087"/>
              <a:gd name="connsiteY1420" fmla="*/ 798707 h 1253095"/>
              <a:gd name="connsiteX1421" fmla="*/ 1634220 w 1957087"/>
              <a:gd name="connsiteY1421" fmla="*/ 805850 h 1253095"/>
              <a:gd name="connsiteX1422" fmla="*/ 1627077 w 1957087"/>
              <a:gd name="connsiteY1422" fmla="*/ 806543 h 1253095"/>
              <a:gd name="connsiteX1423" fmla="*/ 1364869 w 1957087"/>
              <a:gd name="connsiteY1423" fmla="*/ 797754 h 1253095"/>
              <a:gd name="connsiteX1424" fmla="*/ 1374317 w 1957087"/>
              <a:gd name="connsiteY1424" fmla="*/ 802244 h 1253095"/>
              <a:gd name="connsiteX1425" fmla="*/ 1369827 w 1957087"/>
              <a:gd name="connsiteY1425" fmla="*/ 811692 h 1253095"/>
              <a:gd name="connsiteX1426" fmla="*/ 1366256 w 1957087"/>
              <a:gd name="connsiteY1426" fmla="*/ 812039 h 1253095"/>
              <a:gd name="connsiteX1427" fmla="*/ 1444129 w 1957087"/>
              <a:gd name="connsiteY1427" fmla="*/ 797268 h 1253095"/>
              <a:gd name="connsiteX1428" fmla="*/ 1450006 w 1957087"/>
              <a:gd name="connsiteY1428" fmla="*/ 802105 h 1253095"/>
              <a:gd name="connsiteX1429" fmla="*/ 1443211 w 1957087"/>
              <a:gd name="connsiteY1429" fmla="*/ 806370 h 1253095"/>
              <a:gd name="connsiteX1430" fmla="*/ 1283649 w 1957087"/>
              <a:gd name="connsiteY1430" fmla="*/ 796627 h 1253095"/>
              <a:gd name="connsiteX1431" fmla="*/ 1293444 w 1957087"/>
              <a:gd name="connsiteY1431" fmla="*/ 804689 h 1253095"/>
              <a:gd name="connsiteX1432" fmla="*/ 1283853 w 1957087"/>
              <a:gd name="connsiteY1432" fmla="*/ 805113 h 1253095"/>
              <a:gd name="connsiteX1433" fmla="*/ 1280906 w 1957087"/>
              <a:gd name="connsiteY1433" fmla="*/ 803588 h 1253095"/>
              <a:gd name="connsiteX1434" fmla="*/ 1277081 w 1957087"/>
              <a:gd name="connsiteY1434" fmla="*/ 807291 h 1253095"/>
              <a:gd name="connsiteX1435" fmla="*/ 1268446 w 1957087"/>
              <a:gd name="connsiteY1435" fmla="*/ 807115 h 1253095"/>
              <a:gd name="connsiteX1436" fmla="*/ 1276507 w 1957087"/>
              <a:gd name="connsiteY1436" fmla="*/ 797321 h 1253095"/>
              <a:gd name="connsiteX1437" fmla="*/ 1280425 w 1957087"/>
              <a:gd name="connsiteY1437" fmla="*/ 800545 h 1253095"/>
              <a:gd name="connsiteX1438" fmla="*/ 1674769 w 1957087"/>
              <a:gd name="connsiteY1438" fmla="*/ 796505 h 1253095"/>
              <a:gd name="connsiteX1439" fmla="*/ 1677075 w 1957087"/>
              <a:gd name="connsiteY1439" fmla="*/ 801689 h 1253095"/>
              <a:gd name="connsiteX1440" fmla="*/ 1668320 w 1957087"/>
              <a:gd name="connsiteY1440" fmla="*/ 804341 h 1253095"/>
              <a:gd name="connsiteX1441" fmla="*/ 1398969 w 1957087"/>
              <a:gd name="connsiteY1441" fmla="*/ 796245 h 1253095"/>
              <a:gd name="connsiteX1442" fmla="*/ 1398397 w 1957087"/>
              <a:gd name="connsiteY1442" fmla="*/ 808918 h 1253095"/>
              <a:gd name="connsiteX1443" fmla="*/ 1392519 w 1957087"/>
              <a:gd name="connsiteY1443" fmla="*/ 804082 h 1253095"/>
              <a:gd name="connsiteX1444" fmla="*/ 365929 w 1957087"/>
              <a:gd name="connsiteY1444" fmla="*/ 793803 h 1253095"/>
              <a:gd name="connsiteX1445" fmla="*/ 361092 w 1957087"/>
              <a:gd name="connsiteY1445" fmla="*/ 799680 h 1253095"/>
              <a:gd name="connsiteX1446" fmla="*/ 357174 w 1957087"/>
              <a:gd name="connsiteY1446" fmla="*/ 796455 h 1253095"/>
              <a:gd name="connsiteX1447" fmla="*/ 1647464 w 1957087"/>
              <a:gd name="connsiteY1447" fmla="*/ 793749 h 1253095"/>
              <a:gd name="connsiteX1448" fmla="*/ 1655300 w 1957087"/>
              <a:gd name="connsiteY1448" fmla="*/ 800199 h 1253095"/>
              <a:gd name="connsiteX1449" fmla="*/ 1648158 w 1957087"/>
              <a:gd name="connsiteY1449" fmla="*/ 800892 h 1253095"/>
              <a:gd name="connsiteX1450" fmla="*/ 1463598 w 1957087"/>
              <a:gd name="connsiteY1450" fmla="*/ 793576 h 1253095"/>
              <a:gd name="connsiteX1451" fmla="*/ 1471781 w 1957087"/>
              <a:gd name="connsiteY1451" fmla="*/ 803597 h 1253095"/>
              <a:gd name="connsiteX1452" fmla="*/ 1464985 w 1957087"/>
              <a:gd name="connsiteY1452" fmla="*/ 807862 h 1253095"/>
              <a:gd name="connsiteX1453" fmla="*/ 1506022 w 1957087"/>
              <a:gd name="connsiteY1453" fmla="*/ 791935 h 1253095"/>
              <a:gd name="connsiteX1454" fmla="*/ 1517860 w 1957087"/>
              <a:gd name="connsiteY1454" fmla="*/ 795518 h 1253095"/>
              <a:gd name="connsiteX1455" fmla="*/ 1511412 w 1957087"/>
              <a:gd name="connsiteY1455" fmla="*/ 803353 h 1253095"/>
              <a:gd name="connsiteX1456" fmla="*/ 1520944 w 1957087"/>
              <a:gd name="connsiteY1456" fmla="*/ 801751 h 1253095"/>
              <a:gd name="connsiteX1457" fmla="*/ 1529268 w 1957087"/>
              <a:gd name="connsiteY1457" fmla="*/ 801619 h 1253095"/>
              <a:gd name="connsiteX1458" fmla="*/ 1510492 w 1957087"/>
              <a:gd name="connsiteY1458" fmla="*/ 812455 h 1253095"/>
              <a:gd name="connsiteX1459" fmla="*/ 1511411 w 1957087"/>
              <a:gd name="connsiteY1459" fmla="*/ 803353 h 1253095"/>
              <a:gd name="connsiteX1460" fmla="*/ 1507493 w 1957087"/>
              <a:gd name="connsiteY1460" fmla="*/ 800129 h 1253095"/>
              <a:gd name="connsiteX1461" fmla="*/ 1501391 w 1957087"/>
              <a:gd name="connsiteY1461" fmla="*/ 811536 h 1253095"/>
              <a:gd name="connsiteX1462" fmla="*/ 1496207 w 1957087"/>
              <a:gd name="connsiteY1462" fmla="*/ 813842 h 1253095"/>
              <a:gd name="connsiteX1463" fmla="*/ 1488024 w 1957087"/>
              <a:gd name="connsiteY1463" fmla="*/ 803822 h 1253095"/>
              <a:gd name="connsiteX1464" fmla="*/ 1495514 w 1957087"/>
              <a:gd name="connsiteY1464" fmla="*/ 806699 h 1253095"/>
              <a:gd name="connsiteX1465" fmla="*/ 1501963 w 1957087"/>
              <a:gd name="connsiteY1465" fmla="*/ 798863 h 1253095"/>
              <a:gd name="connsiteX1466" fmla="*/ 1496433 w 1957087"/>
              <a:gd name="connsiteY1466" fmla="*/ 797598 h 1253095"/>
              <a:gd name="connsiteX1467" fmla="*/ 1506022 w 1957087"/>
              <a:gd name="connsiteY1467" fmla="*/ 791935 h 1253095"/>
              <a:gd name="connsiteX1468" fmla="*/ 1686748 w 1957087"/>
              <a:gd name="connsiteY1468" fmla="*/ 789935 h 1253095"/>
              <a:gd name="connsiteX1469" fmla="*/ 1687441 w 1957087"/>
              <a:gd name="connsiteY1469" fmla="*/ 797078 h 1253095"/>
              <a:gd name="connsiteX1470" fmla="*/ 1681911 w 1957087"/>
              <a:gd name="connsiteY1470" fmla="*/ 795812 h 1253095"/>
              <a:gd name="connsiteX1471" fmla="*/ 277220 w 1957087"/>
              <a:gd name="connsiteY1471" fmla="*/ 789798 h 1253095"/>
              <a:gd name="connsiteX1472" fmla="*/ 279527 w 1957087"/>
              <a:gd name="connsiteY1472" fmla="*/ 794982 h 1253095"/>
              <a:gd name="connsiteX1473" fmla="*/ 285056 w 1957087"/>
              <a:gd name="connsiteY1473" fmla="*/ 796247 h 1253095"/>
              <a:gd name="connsiteX1474" fmla="*/ 287015 w 1957087"/>
              <a:gd name="connsiteY1474" fmla="*/ 797860 h 1253095"/>
              <a:gd name="connsiteX1475" fmla="*/ 292667 w 1957087"/>
              <a:gd name="connsiteY1475" fmla="*/ 818940 h 1253095"/>
              <a:gd name="connsiteX1476" fmla="*/ 275504 w 1957087"/>
              <a:gd name="connsiteY1476" fmla="*/ 827816 h 1253095"/>
              <a:gd name="connsiteX1477" fmla="*/ 260525 w 1957087"/>
              <a:gd name="connsiteY1477" fmla="*/ 822061 h 1253095"/>
              <a:gd name="connsiteX1478" fmla="*/ 259833 w 1957087"/>
              <a:gd name="connsiteY1478" fmla="*/ 814919 h 1253095"/>
              <a:gd name="connsiteX1479" fmla="*/ 254302 w 1957087"/>
              <a:gd name="connsiteY1479" fmla="*/ 813653 h 1253095"/>
              <a:gd name="connsiteX1480" fmla="*/ 259532 w 1957087"/>
              <a:gd name="connsiteY1480" fmla="*/ 802246 h 1253095"/>
              <a:gd name="connsiteX1481" fmla="*/ 263629 w 1957087"/>
              <a:gd name="connsiteY1481" fmla="*/ 798327 h 1253095"/>
              <a:gd name="connsiteX1482" fmla="*/ 277220 w 1957087"/>
              <a:gd name="connsiteY1482" fmla="*/ 789798 h 1253095"/>
              <a:gd name="connsiteX1483" fmla="*/ 1416131 w 1957087"/>
              <a:gd name="connsiteY1483" fmla="*/ 787370 h 1253095"/>
              <a:gd name="connsiteX1484" fmla="*/ 1425233 w 1957087"/>
              <a:gd name="connsiteY1484" fmla="*/ 788289 h 1253095"/>
              <a:gd name="connsiteX1485" fmla="*/ 1418784 w 1957087"/>
              <a:gd name="connsiteY1485" fmla="*/ 796124 h 1253095"/>
              <a:gd name="connsiteX1486" fmla="*/ 1436641 w 1957087"/>
              <a:gd name="connsiteY1486" fmla="*/ 794391 h 1253095"/>
              <a:gd name="connsiteX1487" fmla="*/ 1435722 w 1957087"/>
              <a:gd name="connsiteY1487" fmla="*/ 803493 h 1253095"/>
              <a:gd name="connsiteX1488" fmla="*/ 1432498 w 1957087"/>
              <a:gd name="connsiteY1488" fmla="*/ 807410 h 1253095"/>
              <a:gd name="connsiteX1489" fmla="*/ 1421090 w 1957087"/>
              <a:gd name="connsiteY1489" fmla="*/ 801308 h 1253095"/>
              <a:gd name="connsiteX1490" fmla="*/ 1423743 w 1957087"/>
              <a:gd name="connsiteY1490" fmla="*/ 810063 h 1253095"/>
              <a:gd name="connsiteX1491" fmla="*/ 1406233 w 1957087"/>
              <a:gd name="connsiteY1491" fmla="*/ 815368 h 1253095"/>
              <a:gd name="connsiteX1492" fmla="*/ 1414641 w 1957087"/>
              <a:gd name="connsiteY1492" fmla="*/ 809144 h 1253095"/>
              <a:gd name="connsiteX1493" fmla="*/ 1415560 w 1957087"/>
              <a:gd name="connsiteY1493" fmla="*/ 800042 h 1253095"/>
              <a:gd name="connsiteX1494" fmla="*/ 1418784 w 1957087"/>
              <a:gd name="connsiteY1494" fmla="*/ 796125 h 1253095"/>
              <a:gd name="connsiteX1495" fmla="*/ 1291710 w 1957087"/>
              <a:gd name="connsiteY1495" fmla="*/ 786832 h 1253095"/>
              <a:gd name="connsiteX1496" fmla="*/ 1299546 w 1957087"/>
              <a:gd name="connsiteY1496" fmla="*/ 793281 h 1253095"/>
              <a:gd name="connsiteX1497" fmla="*/ 1292404 w 1957087"/>
              <a:gd name="connsiteY1497" fmla="*/ 793975 h 1253095"/>
              <a:gd name="connsiteX1498" fmla="*/ 1536635 w 1957087"/>
              <a:gd name="connsiteY1498" fmla="*/ 784682 h 1253095"/>
              <a:gd name="connsiteX1499" fmla="*/ 1535716 w 1957087"/>
              <a:gd name="connsiteY1499" fmla="*/ 793784 h 1253095"/>
              <a:gd name="connsiteX1500" fmla="*/ 1527880 w 1957087"/>
              <a:gd name="connsiteY1500" fmla="*/ 787335 h 1253095"/>
              <a:gd name="connsiteX1501" fmla="*/ 1533064 w 1957087"/>
              <a:gd name="connsiteY1501" fmla="*/ 785029 h 1253095"/>
              <a:gd name="connsiteX1502" fmla="*/ 1450744 w 1957087"/>
              <a:gd name="connsiteY1502" fmla="*/ 779508 h 1253095"/>
              <a:gd name="connsiteX1503" fmla="*/ 1452504 w 1957087"/>
              <a:gd name="connsiteY1503" fmla="*/ 779671 h 1253095"/>
              <a:gd name="connsiteX1504" fmla="*/ 1450585 w 1957087"/>
              <a:gd name="connsiteY1504" fmla="*/ 779632 h 1253095"/>
              <a:gd name="connsiteX1505" fmla="*/ 1357605 w 1957087"/>
              <a:gd name="connsiteY1505" fmla="*/ 778633 h 1253095"/>
              <a:gd name="connsiteX1506" fmla="*/ 1365441 w 1957087"/>
              <a:gd name="connsiteY1506" fmla="*/ 785082 h 1253095"/>
              <a:gd name="connsiteX1507" fmla="*/ 1358645 w 1957087"/>
              <a:gd name="connsiteY1507" fmla="*/ 789347 h 1253095"/>
              <a:gd name="connsiteX1508" fmla="*/ 1570041 w 1957087"/>
              <a:gd name="connsiteY1508" fmla="*/ 776031 h 1253095"/>
              <a:gd name="connsiteX1509" fmla="*/ 1577531 w 1957087"/>
              <a:gd name="connsiteY1509" fmla="*/ 778909 h 1253095"/>
              <a:gd name="connsiteX1510" fmla="*/ 1572694 w 1957087"/>
              <a:gd name="connsiteY1510" fmla="*/ 784786 h 1253095"/>
              <a:gd name="connsiteX1511" fmla="*/ 1672688 w 1957087"/>
              <a:gd name="connsiteY1511" fmla="*/ 775078 h 1253095"/>
              <a:gd name="connsiteX1512" fmla="*/ 1678218 w 1957087"/>
              <a:gd name="connsiteY1512" fmla="*/ 776343 h 1253095"/>
              <a:gd name="connsiteX1513" fmla="*/ 1670157 w 1957087"/>
              <a:gd name="connsiteY1513" fmla="*/ 786139 h 1253095"/>
              <a:gd name="connsiteX1514" fmla="*/ 1382257 w 1957087"/>
              <a:gd name="connsiteY1514" fmla="*/ 772633 h 1253095"/>
              <a:gd name="connsiteX1515" fmla="*/ 1389746 w 1957087"/>
              <a:gd name="connsiteY1515" fmla="*/ 775511 h 1253095"/>
              <a:gd name="connsiteX1516" fmla="*/ 1383297 w 1957087"/>
              <a:gd name="connsiteY1516" fmla="*/ 783348 h 1253095"/>
              <a:gd name="connsiteX1517" fmla="*/ 1182147 w 1957087"/>
              <a:gd name="connsiteY1517" fmla="*/ 772235 h 1253095"/>
              <a:gd name="connsiteX1518" fmla="*/ 1186065 w 1957087"/>
              <a:gd name="connsiteY1518" fmla="*/ 775460 h 1253095"/>
              <a:gd name="connsiteX1519" fmla="*/ 1183564 w 1957087"/>
              <a:gd name="connsiteY1519" fmla="*/ 776217 h 1253095"/>
              <a:gd name="connsiteX1520" fmla="*/ 1603795 w 1957087"/>
              <a:gd name="connsiteY1520" fmla="*/ 770952 h 1253095"/>
              <a:gd name="connsiteX1521" fmla="*/ 1610019 w 1957087"/>
              <a:gd name="connsiteY1521" fmla="*/ 779360 h 1253095"/>
              <a:gd name="connsiteX1522" fmla="*/ 1598387 w 1957087"/>
              <a:gd name="connsiteY1522" fmla="*/ 789502 h 1253095"/>
              <a:gd name="connsiteX1523" fmla="*/ 1603916 w 1957087"/>
              <a:gd name="connsiteY1523" fmla="*/ 790767 h 1253095"/>
              <a:gd name="connsiteX1524" fmla="*/ 1597467 w 1957087"/>
              <a:gd name="connsiteY1524" fmla="*/ 798603 h 1253095"/>
              <a:gd name="connsiteX1525" fmla="*/ 1595162 w 1957087"/>
              <a:gd name="connsiteY1525" fmla="*/ 793420 h 1253095"/>
              <a:gd name="connsiteX1526" fmla="*/ 1584448 w 1957087"/>
              <a:gd name="connsiteY1526" fmla="*/ 794460 h 1253095"/>
              <a:gd name="connsiteX1527" fmla="*/ 1578571 w 1957087"/>
              <a:gd name="connsiteY1527" fmla="*/ 789623 h 1253095"/>
              <a:gd name="connsiteX1528" fmla="*/ 1579490 w 1957087"/>
              <a:gd name="connsiteY1528" fmla="*/ 780521 h 1253095"/>
              <a:gd name="connsiteX1529" fmla="*/ 1584674 w 1957087"/>
              <a:gd name="connsiteY1529" fmla="*/ 778216 h 1253095"/>
              <a:gd name="connsiteX1530" fmla="*/ 1587326 w 1957087"/>
              <a:gd name="connsiteY1530" fmla="*/ 786971 h 1253095"/>
              <a:gd name="connsiteX1531" fmla="*/ 1590551 w 1957087"/>
              <a:gd name="connsiteY1531" fmla="*/ 783052 h 1253095"/>
              <a:gd name="connsiteX1532" fmla="*/ 1594469 w 1957087"/>
              <a:gd name="connsiteY1532" fmla="*/ 786277 h 1253095"/>
              <a:gd name="connsiteX1533" fmla="*/ 1600224 w 1957087"/>
              <a:gd name="connsiteY1533" fmla="*/ 771299 h 1253095"/>
              <a:gd name="connsiteX1534" fmla="*/ 1511862 w 1957087"/>
              <a:gd name="connsiteY1534" fmla="*/ 770865 h 1253095"/>
              <a:gd name="connsiteX1535" fmla="*/ 1518085 w 1957087"/>
              <a:gd name="connsiteY1535" fmla="*/ 779274 h 1253095"/>
              <a:gd name="connsiteX1536" fmla="*/ 1525228 w 1957087"/>
              <a:gd name="connsiteY1536" fmla="*/ 778580 h 1253095"/>
              <a:gd name="connsiteX1537" fmla="*/ 1527880 w 1957087"/>
              <a:gd name="connsiteY1537" fmla="*/ 787335 h 1253095"/>
              <a:gd name="connsiteX1538" fmla="*/ 1519126 w 1957087"/>
              <a:gd name="connsiteY1538" fmla="*/ 789988 h 1253095"/>
              <a:gd name="connsiteX1539" fmla="*/ 1516820 w 1957087"/>
              <a:gd name="connsiteY1539" fmla="*/ 784804 h 1253095"/>
              <a:gd name="connsiteX1540" fmla="*/ 1508065 w 1957087"/>
              <a:gd name="connsiteY1540" fmla="*/ 787456 h 1253095"/>
              <a:gd name="connsiteX1541" fmla="*/ 1502188 w 1957087"/>
              <a:gd name="connsiteY1541" fmla="*/ 782620 h 1253095"/>
              <a:gd name="connsiteX1542" fmla="*/ 1551492 w 1957087"/>
              <a:gd name="connsiteY1542" fmla="*/ 770623 h 1253095"/>
              <a:gd name="connsiteX1543" fmla="*/ 1553798 w 1957087"/>
              <a:gd name="connsiteY1543" fmla="*/ 775806 h 1253095"/>
              <a:gd name="connsiteX1544" fmla="*/ 1557022 w 1957087"/>
              <a:gd name="connsiteY1544" fmla="*/ 771888 h 1253095"/>
              <a:gd name="connsiteX1545" fmla="*/ 1560715 w 1957087"/>
              <a:gd name="connsiteY1545" fmla="*/ 791357 h 1253095"/>
              <a:gd name="connsiteX1546" fmla="*/ 1568204 w 1957087"/>
              <a:gd name="connsiteY1546" fmla="*/ 794234 h 1253095"/>
              <a:gd name="connsiteX1547" fmla="*/ 1558184 w 1957087"/>
              <a:gd name="connsiteY1547" fmla="*/ 802417 h 1253095"/>
              <a:gd name="connsiteX1548" fmla="*/ 1553694 w 1957087"/>
              <a:gd name="connsiteY1548" fmla="*/ 811865 h 1253095"/>
              <a:gd name="connsiteX1549" fmla="*/ 1548164 w 1957087"/>
              <a:gd name="connsiteY1549" fmla="*/ 810599 h 1253095"/>
              <a:gd name="connsiteX1550" fmla="*/ 1539287 w 1957087"/>
              <a:gd name="connsiteY1550" fmla="*/ 793437 h 1253095"/>
              <a:gd name="connsiteX1551" fmla="*/ 1544124 w 1957087"/>
              <a:gd name="connsiteY1551" fmla="*/ 787560 h 1253095"/>
              <a:gd name="connsiteX1552" fmla="*/ 1540206 w 1957087"/>
              <a:gd name="connsiteY1552" fmla="*/ 784335 h 1253095"/>
              <a:gd name="connsiteX1553" fmla="*/ 1543431 w 1957087"/>
              <a:gd name="connsiteY1553" fmla="*/ 780417 h 1253095"/>
              <a:gd name="connsiteX1554" fmla="*/ 1539513 w 1957087"/>
              <a:gd name="connsiteY1554" fmla="*/ 777193 h 1253095"/>
              <a:gd name="connsiteX1555" fmla="*/ 1544350 w 1957087"/>
              <a:gd name="connsiteY1555" fmla="*/ 771316 h 1253095"/>
              <a:gd name="connsiteX1556" fmla="*/ 1548268 w 1957087"/>
              <a:gd name="connsiteY1556" fmla="*/ 774540 h 1253095"/>
              <a:gd name="connsiteX1557" fmla="*/ 1264114 w 1957087"/>
              <a:gd name="connsiteY1557" fmla="*/ 769460 h 1253095"/>
              <a:gd name="connsiteX1558" fmla="*/ 1274080 w 1957087"/>
              <a:gd name="connsiteY1558" fmla="*/ 772322 h 1253095"/>
              <a:gd name="connsiteX1559" fmla="*/ 1256570 w 1957087"/>
              <a:gd name="connsiteY1559" fmla="*/ 777627 h 1253095"/>
              <a:gd name="connsiteX1560" fmla="*/ 1255877 w 1957087"/>
              <a:gd name="connsiteY1560" fmla="*/ 770485 h 1253095"/>
              <a:gd name="connsiteX1561" fmla="*/ 1264114 w 1957087"/>
              <a:gd name="connsiteY1561" fmla="*/ 769460 h 1253095"/>
              <a:gd name="connsiteX1562" fmla="*/ 1454029 w 1957087"/>
              <a:gd name="connsiteY1562" fmla="*/ 769271 h 1253095"/>
              <a:gd name="connsiteX1563" fmla="*/ 1462211 w 1957087"/>
              <a:gd name="connsiteY1563" fmla="*/ 779291 h 1253095"/>
              <a:gd name="connsiteX1564" fmla="*/ 1454722 w 1957087"/>
              <a:gd name="connsiteY1564" fmla="*/ 776414 h 1253095"/>
              <a:gd name="connsiteX1565" fmla="*/ 1450744 w 1957087"/>
              <a:gd name="connsiteY1565" fmla="*/ 779508 h 1253095"/>
              <a:gd name="connsiteX1566" fmla="*/ 1445968 w 1957087"/>
              <a:gd name="connsiteY1566" fmla="*/ 779066 h 1253095"/>
              <a:gd name="connsiteX1567" fmla="*/ 1450232 w 1957087"/>
              <a:gd name="connsiteY1567" fmla="*/ 785861 h 1253095"/>
              <a:gd name="connsiteX1568" fmla="*/ 1453456 w 1957087"/>
              <a:gd name="connsiteY1568" fmla="*/ 781944 h 1253095"/>
              <a:gd name="connsiteX1569" fmla="*/ 1454151 w 1957087"/>
              <a:gd name="connsiteY1569" fmla="*/ 789086 h 1253095"/>
              <a:gd name="connsiteX1570" fmla="*/ 1445049 w 1957087"/>
              <a:gd name="connsiteY1570" fmla="*/ 788167 h 1253095"/>
              <a:gd name="connsiteX1571" fmla="*/ 1436641 w 1957087"/>
              <a:gd name="connsiteY1571" fmla="*/ 794391 h 1253095"/>
              <a:gd name="connsiteX1572" fmla="*/ 1440784 w 1957087"/>
              <a:gd name="connsiteY1572" fmla="*/ 781371 h 1253095"/>
              <a:gd name="connsiteX1573" fmla="*/ 1445968 w 1957087"/>
              <a:gd name="connsiteY1573" fmla="*/ 779065 h 1253095"/>
              <a:gd name="connsiteX1574" fmla="*/ 1446886 w 1957087"/>
              <a:gd name="connsiteY1574" fmla="*/ 769964 h 1253095"/>
              <a:gd name="connsiteX1575" fmla="*/ 1449192 w 1957087"/>
              <a:gd name="connsiteY1575" fmla="*/ 775148 h 1253095"/>
              <a:gd name="connsiteX1576" fmla="*/ 1296773 w 1957087"/>
              <a:gd name="connsiteY1576" fmla="*/ 764711 h 1253095"/>
              <a:gd name="connsiteX1577" fmla="*/ 1304956 w 1957087"/>
              <a:gd name="connsiteY1577" fmla="*/ 774732 h 1253095"/>
              <a:gd name="connsiteX1578" fmla="*/ 1299772 w 1957087"/>
              <a:gd name="connsiteY1578" fmla="*/ 777037 h 1253095"/>
              <a:gd name="connsiteX1579" fmla="*/ 1300120 w 1957087"/>
              <a:gd name="connsiteY1579" fmla="*/ 780608 h 1253095"/>
              <a:gd name="connsiteX1580" fmla="*/ 1307608 w 1957087"/>
              <a:gd name="connsiteY1580" fmla="*/ 783486 h 1253095"/>
              <a:gd name="connsiteX1581" fmla="*/ 1299200 w 1957087"/>
              <a:gd name="connsiteY1581" fmla="*/ 789710 h 1253095"/>
              <a:gd name="connsiteX1582" fmla="*/ 1300119 w 1957087"/>
              <a:gd name="connsiteY1582" fmla="*/ 780609 h 1253095"/>
              <a:gd name="connsiteX1583" fmla="*/ 1296548 w 1957087"/>
              <a:gd name="connsiteY1583" fmla="*/ 780955 h 1253095"/>
              <a:gd name="connsiteX1584" fmla="*/ 1294242 w 1957087"/>
              <a:gd name="connsiteY1584" fmla="*/ 775772 h 1253095"/>
              <a:gd name="connsiteX1585" fmla="*/ 1285140 w 1957087"/>
              <a:gd name="connsiteY1585" fmla="*/ 774853 h 1253095"/>
              <a:gd name="connsiteX1586" fmla="*/ 1289977 w 1957087"/>
              <a:gd name="connsiteY1586" fmla="*/ 768976 h 1253095"/>
              <a:gd name="connsiteX1587" fmla="*/ 1296773 w 1957087"/>
              <a:gd name="connsiteY1587" fmla="*/ 764711 h 1253095"/>
              <a:gd name="connsiteX1588" fmla="*/ 1487782 w 1957087"/>
              <a:gd name="connsiteY1588" fmla="*/ 764191 h 1253095"/>
              <a:gd name="connsiteX1589" fmla="*/ 1488475 w 1957087"/>
              <a:gd name="connsiteY1589" fmla="*/ 771334 h 1253095"/>
              <a:gd name="connsiteX1590" fmla="*/ 1492393 w 1957087"/>
              <a:gd name="connsiteY1590" fmla="*/ 774558 h 1253095"/>
              <a:gd name="connsiteX1591" fmla="*/ 1487556 w 1957087"/>
              <a:gd name="connsiteY1591" fmla="*/ 780435 h 1253095"/>
              <a:gd name="connsiteX1592" fmla="*/ 1482026 w 1957087"/>
              <a:gd name="connsiteY1592" fmla="*/ 779170 h 1253095"/>
              <a:gd name="connsiteX1593" fmla="*/ 1480761 w 1957087"/>
              <a:gd name="connsiteY1593" fmla="*/ 784700 h 1253095"/>
              <a:gd name="connsiteX1594" fmla="*/ 1475231 w 1957087"/>
              <a:gd name="connsiteY1594" fmla="*/ 783434 h 1253095"/>
              <a:gd name="connsiteX1595" fmla="*/ 1478108 w 1957087"/>
              <a:gd name="connsiteY1595" fmla="*/ 775945 h 1253095"/>
              <a:gd name="connsiteX1596" fmla="*/ 1482026 w 1957087"/>
              <a:gd name="connsiteY1596" fmla="*/ 779169 h 1253095"/>
              <a:gd name="connsiteX1597" fmla="*/ 1488475 w 1957087"/>
              <a:gd name="connsiteY1597" fmla="*/ 771333 h 1253095"/>
              <a:gd name="connsiteX1598" fmla="*/ 1484557 w 1957087"/>
              <a:gd name="connsiteY1598" fmla="*/ 768109 h 1253095"/>
              <a:gd name="connsiteX1599" fmla="*/ 1797681 w 1957087"/>
              <a:gd name="connsiteY1599" fmla="*/ 762943 h 1253095"/>
              <a:gd name="connsiteX1600" fmla="*/ 1803211 w 1957087"/>
              <a:gd name="connsiteY1600" fmla="*/ 764208 h 1253095"/>
              <a:gd name="connsiteX1601" fmla="*/ 1801946 w 1957087"/>
              <a:gd name="connsiteY1601" fmla="*/ 769738 h 1253095"/>
              <a:gd name="connsiteX1602" fmla="*/ 1794803 w 1957087"/>
              <a:gd name="connsiteY1602" fmla="*/ 770432 h 1253095"/>
              <a:gd name="connsiteX1603" fmla="*/ 1732705 w 1957087"/>
              <a:gd name="connsiteY1603" fmla="*/ 762042 h 1253095"/>
              <a:gd name="connsiteX1604" fmla="*/ 1740195 w 1957087"/>
              <a:gd name="connsiteY1604" fmla="*/ 764919 h 1253095"/>
              <a:gd name="connsiteX1605" fmla="*/ 1733399 w 1957087"/>
              <a:gd name="connsiteY1605" fmla="*/ 769184 h 1253095"/>
              <a:gd name="connsiteX1606" fmla="*/ 1427989 w 1957087"/>
              <a:gd name="connsiteY1606" fmla="*/ 760984 h 1253095"/>
              <a:gd name="connsiteX1607" fmla="*/ 1435825 w 1957087"/>
              <a:gd name="connsiteY1607" fmla="*/ 767433 h 1253095"/>
              <a:gd name="connsiteX1608" fmla="*/ 1421540 w 1957087"/>
              <a:gd name="connsiteY1608" fmla="*/ 768820 h 1253095"/>
              <a:gd name="connsiteX1609" fmla="*/ 1505291 w 1957087"/>
              <a:gd name="connsiteY1609" fmla="*/ 758886 h 1253095"/>
              <a:gd name="connsiteX1610" fmla="*/ 1511515 w 1957087"/>
              <a:gd name="connsiteY1610" fmla="*/ 767294 h 1253095"/>
              <a:gd name="connsiteX1611" fmla="*/ 1504025 w 1957087"/>
              <a:gd name="connsiteY1611" fmla="*/ 764416 h 1253095"/>
              <a:gd name="connsiteX1612" fmla="*/ 1499882 w 1957087"/>
              <a:gd name="connsiteY1612" fmla="*/ 777436 h 1253095"/>
              <a:gd name="connsiteX1613" fmla="*/ 1492393 w 1957087"/>
              <a:gd name="connsiteY1613" fmla="*/ 774558 h 1253095"/>
              <a:gd name="connsiteX1614" fmla="*/ 1496883 w 1957087"/>
              <a:gd name="connsiteY1614" fmla="*/ 765110 h 1253095"/>
              <a:gd name="connsiteX1615" fmla="*/ 1537491 w 1957087"/>
              <a:gd name="connsiteY1615" fmla="*/ 758689 h 1253095"/>
              <a:gd name="connsiteX1616" fmla="*/ 1543656 w 1957087"/>
              <a:gd name="connsiteY1616" fmla="*/ 764174 h 1253095"/>
              <a:gd name="connsiteX1617" fmla="*/ 1530637 w 1957087"/>
              <a:gd name="connsiteY1617" fmla="*/ 760031 h 1253095"/>
              <a:gd name="connsiteX1618" fmla="*/ 1537491 w 1957087"/>
              <a:gd name="connsiteY1618" fmla="*/ 758689 h 1253095"/>
              <a:gd name="connsiteX1619" fmla="*/ 1324996 w 1957087"/>
              <a:gd name="connsiteY1619" fmla="*/ 758366 h 1253095"/>
              <a:gd name="connsiteX1620" fmla="*/ 1324077 w 1957087"/>
              <a:gd name="connsiteY1620" fmla="*/ 767468 h 1253095"/>
              <a:gd name="connsiteX1621" fmla="*/ 1318200 w 1957087"/>
              <a:gd name="connsiteY1621" fmla="*/ 762631 h 1253095"/>
              <a:gd name="connsiteX1622" fmla="*/ 1414970 w 1957087"/>
              <a:gd name="connsiteY1622" fmla="*/ 756841 h 1253095"/>
              <a:gd name="connsiteX1623" fmla="*/ 1412439 w 1957087"/>
              <a:gd name="connsiteY1623" fmla="*/ 767901 h 1253095"/>
              <a:gd name="connsiteX1624" fmla="*/ 1421888 w 1957087"/>
              <a:gd name="connsiteY1624" fmla="*/ 772391 h 1253095"/>
              <a:gd name="connsiteX1625" fmla="*/ 1422234 w 1957087"/>
              <a:gd name="connsiteY1625" fmla="*/ 775963 h 1253095"/>
              <a:gd name="connsiteX1626" fmla="*/ 1404950 w 1957087"/>
              <a:gd name="connsiteY1626" fmla="*/ 765023 h 1253095"/>
              <a:gd name="connsiteX1627" fmla="*/ 1241817 w 1957087"/>
              <a:gd name="connsiteY1627" fmla="*/ 755627 h 1253095"/>
              <a:gd name="connsiteX1628" fmla="*/ 1251959 w 1957087"/>
              <a:gd name="connsiteY1628" fmla="*/ 767260 h 1253095"/>
              <a:gd name="connsiteX1629" fmla="*/ 1255877 w 1957087"/>
              <a:gd name="connsiteY1629" fmla="*/ 770485 h 1253095"/>
              <a:gd name="connsiteX1630" fmla="*/ 1237673 w 1957087"/>
              <a:gd name="connsiteY1630" fmla="*/ 768647 h 1253095"/>
              <a:gd name="connsiteX1631" fmla="*/ 1241817 w 1957087"/>
              <a:gd name="connsiteY1631" fmla="*/ 755627 h 1253095"/>
              <a:gd name="connsiteX1632" fmla="*/ 1479599 w 1957087"/>
              <a:gd name="connsiteY1632" fmla="*/ 754171 h 1253095"/>
              <a:gd name="connsiteX1633" fmla="*/ 1482598 w 1957087"/>
              <a:gd name="connsiteY1633" fmla="*/ 766497 h 1253095"/>
              <a:gd name="connsiteX1634" fmla="*/ 1471191 w 1957087"/>
              <a:gd name="connsiteY1634" fmla="*/ 760395 h 1253095"/>
              <a:gd name="connsiteX1635" fmla="*/ 1391237 w 1957087"/>
              <a:gd name="connsiteY1635" fmla="*/ 753738 h 1253095"/>
              <a:gd name="connsiteX1636" fmla="*/ 1381217 w 1957087"/>
              <a:gd name="connsiteY1636" fmla="*/ 761921 h 1253095"/>
              <a:gd name="connsiteX1637" fmla="*/ 1380523 w 1957087"/>
              <a:gd name="connsiteY1637" fmla="*/ 754778 h 1253095"/>
              <a:gd name="connsiteX1638" fmla="*/ 1250572 w 1957087"/>
              <a:gd name="connsiteY1638" fmla="*/ 752975 h 1253095"/>
              <a:gd name="connsiteX1639" fmla="*/ 1256449 w 1957087"/>
              <a:gd name="connsiteY1639" fmla="*/ 757812 h 1253095"/>
              <a:gd name="connsiteX1640" fmla="*/ 1251265 w 1957087"/>
              <a:gd name="connsiteY1640" fmla="*/ 760117 h 1253095"/>
              <a:gd name="connsiteX1641" fmla="*/ 1401951 w 1957087"/>
              <a:gd name="connsiteY1641" fmla="*/ 752697 h 1253095"/>
              <a:gd name="connsiteX1642" fmla="*/ 1411399 w 1957087"/>
              <a:gd name="connsiteY1642" fmla="*/ 757187 h 1253095"/>
              <a:gd name="connsiteX1643" fmla="*/ 1400685 w 1957087"/>
              <a:gd name="connsiteY1643" fmla="*/ 758227 h 1253095"/>
              <a:gd name="connsiteX1644" fmla="*/ 1363932 w 1957087"/>
              <a:gd name="connsiteY1644" fmla="*/ 750981 h 1253095"/>
              <a:gd name="connsiteX1645" fmla="*/ 1367850 w 1957087"/>
              <a:gd name="connsiteY1645" fmla="*/ 754206 h 1253095"/>
              <a:gd name="connsiteX1646" fmla="*/ 1359095 w 1957087"/>
              <a:gd name="connsiteY1646" fmla="*/ 756858 h 1253095"/>
              <a:gd name="connsiteX1647" fmla="*/ 1484436 w 1957087"/>
              <a:gd name="connsiteY1647" fmla="*/ 748294 h 1253095"/>
              <a:gd name="connsiteX1648" fmla="*/ 1490313 w 1957087"/>
              <a:gd name="connsiteY1648" fmla="*/ 753131 h 1253095"/>
              <a:gd name="connsiteX1649" fmla="*/ 1485129 w 1957087"/>
              <a:gd name="connsiteY1649" fmla="*/ 755436 h 1253095"/>
              <a:gd name="connsiteX1650" fmla="*/ 1527637 w 1957087"/>
              <a:gd name="connsiteY1650" fmla="*/ 747704 h 1253095"/>
              <a:gd name="connsiteX1651" fmla="*/ 1533168 w 1957087"/>
              <a:gd name="connsiteY1651" fmla="*/ 748970 h 1253095"/>
              <a:gd name="connsiteX1652" fmla="*/ 1533515 w 1957087"/>
              <a:gd name="connsiteY1652" fmla="*/ 752541 h 1253095"/>
              <a:gd name="connsiteX1653" fmla="*/ 1523494 w 1957087"/>
              <a:gd name="connsiteY1653" fmla="*/ 760724 h 1253095"/>
              <a:gd name="connsiteX1654" fmla="*/ 1521535 w 1957087"/>
              <a:gd name="connsiteY1654" fmla="*/ 759112 h 1253095"/>
              <a:gd name="connsiteX1655" fmla="*/ 400358 w 1957087"/>
              <a:gd name="connsiteY1655" fmla="*/ 739991 h 1253095"/>
              <a:gd name="connsiteX1656" fmla="*/ 393216 w 1957087"/>
              <a:gd name="connsiteY1656" fmla="*/ 740684 h 1253095"/>
              <a:gd name="connsiteX1657" fmla="*/ 393909 w 1957087"/>
              <a:gd name="connsiteY1657" fmla="*/ 747827 h 1253095"/>
              <a:gd name="connsiteX1658" fmla="*/ 1310589 w 1957087"/>
              <a:gd name="connsiteY1658" fmla="*/ 739938 h 1253095"/>
              <a:gd name="connsiteX1659" fmla="*/ 1312895 w 1957087"/>
              <a:gd name="connsiteY1659" fmla="*/ 745122 h 1253095"/>
              <a:gd name="connsiteX1660" fmla="*/ 1304140 w 1957087"/>
              <a:gd name="connsiteY1660" fmla="*/ 747774 h 1253095"/>
              <a:gd name="connsiteX1661" fmla="*/ 1303447 w 1957087"/>
              <a:gd name="connsiteY1661" fmla="*/ 740632 h 1253095"/>
              <a:gd name="connsiteX1662" fmla="*/ 1537657 w 1957087"/>
              <a:gd name="connsiteY1662" fmla="*/ 739522 h 1253095"/>
              <a:gd name="connsiteX1663" fmla="*/ 1541575 w 1957087"/>
              <a:gd name="connsiteY1663" fmla="*/ 742747 h 1253095"/>
              <a:gd name="connsiteX1664" fmla="*/ 1532820 w 1957087"/>
              <a:gd name="connsiteY1664" fmla="*/ 745399 h 1253095"/>
              <a:gd name="connsiteX1665" fmla="*/ 1689036 w 1957087"/>
              <a:gd name="connsiteY1665" fmla="*/ 739244 h 1253095"/>
              <a:gd name="connsiteX1666" fmla="*/ 1693301 w 1957087"/>
              <a:gd name="connsiteY1666" fmla="*/ 746040 h 1253095"/>
              <a:gd name="connsiteX1667" fmla="*/ 1682587 w 1957087"/>
              <a:gd name="connsiteY1667" fmla="*/ 747080 h 1253095"/>
              <a:gd name="connsiteX1668" fmla="*/ 1393422 w 1957087"/>
              <a:gd name="connsiteY1668" fmla="*/ 739106 h 1253095"/>
              <a:gd name="connsiteX1669" fmla="*/ 1392503 w 1957087"/>
              <a:gd name="connsiteY1669" fmla="*/ 748207 h 1253095"/>
              <a:gd name="connsiteX1670" fmla="*/ 1385013 w 1957087"/>
              <a:gd name="connsiteY1670" fmla="*/ 745330 h 1253095"/>
              <a:gd name="connsiteX1671" fmla="*/ 1544800 w 1957087"/>
              <a:gd name="connsiteY1671" fmla="*/ 738829 h 1253095"/>
              <a:gd name="connsiteX1672" fmla="*/ 1545494 w 1957087"/>
              <a:gd name="connsiteY1672" fmla="*/ 745971 h 1253095"/>
              <a:gd name="connsiteX1673" fmla="*/ 1541575 w 1957087"/>
              <a:gd name="connsiteY1673" fmla="*/ 742747 h 1253095"/>
              <a:gd name="connsiteX1674" fmla="*/ 1166007 w 1957087"/>
              <a:gd name="connsiteY1674" fmla="*/ 735951 h 1253095"/>
              <a:gd name="connsiteX1675" fmla="*/ 1150456 w 1957087"/>
              <a:gd name="connsiteY1675" fmla="*/ 742867 h 1253095"/>
              <a:gd name="connsiteX1676" fmla="*/ 1156334 w 1957087"/>
              <a:gd name="connsiteY1676" fmla="*/ 747704 h 1253095"/>
              <a:gd name="connsiteX1677" fmla="*/ 1163822 w 1957087"/>
              <a:gd name="connsiteY1677" fmla="*/ 750583 h 1253095"/>
              <a:gd name="connsiteX1678" fmla="*/ 1166007 w 1957087"/>
              <a:gd name="connsiteY1678" fmla="*/ 735951 h 1253095"/>
              <a:gd name="connsiteX1679" fmla="*/ 1228270 w 1957087"/>
              <a:gd name="connsiteY1679" fmla="*/ 734417 h 1253095"/>
              <a:gd name="connsiteX1680" fmla="*/ 1230029 w 1957087"/>
              <a:gd name="connsiteY1680" fmla="*/ 734579 h 1253095"/>
              <a:gd name="connsiteX1681" fmla="*/ 1228110 w 1957087"/>
              <a:gd name="connsiteY1681" fmla="*/ 734540 h 1253095"/>
              <a:gd name="connsiteX1682" fmla="*/ 1578553 w 1957087"/>
              <a:gd name="connsiteY1682" fmla="*/ 733749 h 1253095"/>
              <a:gd name="connsiteX1683" fmla="*/ 1582818 w 1957087"/>
              <a:gd name="connsiteY1683" fmla="*/ 740545 h 1253095"/>
              <a:gd name="connsiteX1684" fmla="*/ 1575675 w 1957087"/>
              <a:gd name="connsiteY1684" fmla="*/ 741238 h 1253095"/>
              <a:gd name="connsiteX1685" fmla="*/ 1497334 w 1957087"/>
              <a:gd name="connsiteY1685" fmla="*/ 732622 h 1253095"/>
              <a:gd name="connsiteX1686" fmla="*/ 1493190 w 1957087"/>
              <a:gd name="connsiteY1686" fmla="*/ 745642 h 1253095"/>
              <a:gd name="connsiteX1687" fmla="*/ 1487313 w 1957087"/>
              <a:gd name="connsiteY1687" fmla="*/ 740805 h 1253095"/>
              <a:gd name="connsiteX1688" fmla="*/ 1269919 w 1957087"/>
              <a:gd name="connsiteY1688" fmla="*/ 729467 h 1253095"/>
              <a:gd name="connsiteX1689" fmla="*/ 1272571 w 1957087"/>
              <a:gd name="connsiteY1689" fmla="*/ 738222 h 1253095"/>
              <a:gd name="connsiteX1690" fmla="*/ 1265082 w 1957087"/>
              <a:gd name="connsiteY1690" fmla="*/ 735344 h 1253095"/>
              <a:gd name="connsiteX1691" fmla="*/ 1224758 w 1957087"/>
              <a:gd name="connsiteY1691" fmla="*/ 728444 h 1253095"/>
              <a:gd name="connsiteX1692" fmla="*/ 1232248 w 1957087"/>
              <a:gd name="connsiteY1692" fmla="*/ 731322 h 1253095"/>
              <a:gd name="connsiteX1693" fmla="*/ 1228270 w 1957087"/>
              <a:gd name="connsiteY1693" fmla="*/ 734417 h 1253095"/>
              <a:gd name="connsiteX1694" fmla="*/ 1223493 w 1957087"/>
              <a:gd name="connsiteY1694" fmla="*/ 733974 h 1253095"/>
              <a:gd name="connsiteX1695" fmla="*/ 1613919 w 1957087"/>
              <a:gd name="connsiteY1695" fmla="*/ 726710 h 1253095"/>
              <a:gd name="connsiteX1696" fmla="*/ 1613000 w 1957087"/>
              <a:gd name="connsiteY1696" fmla="*/ 735812 h 1253095"/>
              <a:gd name="connsiteX1697" fmla="*/ 1608735 w 1957087"/>
              <a:gd name="connsiteY1697" fmla="*/ 729016 h 1253095"/>
              <a:gd name="connsiteX1698" fmla="*/ 406905 w 1957087"/>
              <a:gd name="connsiteY1698" fmla="*/ 725612 h 1253095"/>
              <a:gd name="connsiteX1699" fmla="*/ 407138 w 1957087"/>
              <a:gd name="connsiteY1699" fmla="*/ 726265 h 1253095"/>
              <a:gd name="connsiteX1700" fmla="*/ 406611 w 1957087"/>
              <a:gd name="connsiteY1700" fmla="*/ 726317 h 1253095"/>
              <a:gd name="connsiteX1701" fmla="*/ 1153907 w 1957087"/>
              <a:gd name="connsiteY1701" fmla="*/ 722706 h 1253095"/>
              <a:gd name="connsiteX1702" fmla="*/ 1154600 w 1957087"/>
              <a:gd name="connsiteY1702" fmla="*/ 729849 h 1253095"/>
              <a:gd name="connsiteX1703" fmla="*/ 1159784 w 1957087"/>
              <a:gd name="connsiteY1703" fmla="*/ 727543 h 1253095"/>
              <a:gd name="connsiteX1704" fmla="*/ 1159437 w 1957087"/>
              <a:gd name="connsiteY1704" fmla="*/ 723972 h 1253095"/>
              <a:gd name="connsiteX1705" fmla="*/ 1209780 w 1957087"/>
              <a:gd name="connsiteY1705" fmla="*/ 722689 h 1253095"/>
              <a:gd name="connsiteX1706" fmla="*/ 1217269 w 1957087"/>
              <a:gd name="connsiteY1706" fmla="*/ 725567 h 1253095"/>
              <a:gd name="connsiteX1707" fmla="*/ 1210820 w 1957087"/>
              <a:gd name="connsiteY1707" fmla="*/ 733403 h 1253095"/>
              <a:gd name="connsiteX1708" fmla="*/ 1660345 w 1957087"/>
              <a:gd name="connsiteY1708" fmla="*/ 722203 h 1253095"/>
              <a:gd name="connsiteX1709" fmla="*/ 1659426 w 1957087"/>
              <a:gd name="connsiteY1709" fmla="*/ 731305 h 1253095"/>
              <a:gd name="connsiteX1710" fmla="*/ 1651937 w 1957087"/>
              <a:gd name="connsiteY1710" fmla="*/ 728427 h 1253095"/>
              <a:gd name="connsiteX1711" fmla="*/ 1523251 w 1957087"/>
              <a:gd name="connsiteY1711" fmla="*/ 721094 h 1253095"/>
              <a:gd name="connsiteX1712" fmla="*/ 1527516 w 1957087"/>
              <a:gd name="connsiteY1712" fmla="*/ 727890 h 1253095"/>
              <a:gd name="connsiteX1713" fmla="*/ 1518761 w 1957087"/>
              <a:gd name="connsiteY1713" fmla="*/ 730542 h 1253095"/>
              <a:gd name="connsiteX1714" fmla="*/ 1287082 w 1957087"/>
              <a:gd name="connsiteY1714" fmla="*/ 720591 h 1253095"/>
              <a:gd name="connsiteX1715" fmla="*/ 1291346 w 1957087"/>
              <a:gd name="connsiteY1715" fmla="*/ 727387 h 1253095"/>
              <a:gd name="connsiteX1716" fmla="*/ 1280632 w 1957087"/>
              <a:gd name="connsiteY1716" fmla="*/ 728427 h 1253095"/>
              <a:gd name="connsiteX1717" fmla="*/ 376190 w 1957087"/>
              <a:gd name="connsiteY1717" fmla="*/ 719638 h 1253095"/>
              <a:gd name="connsiteX1718" fmla="*/ 376151 w 1957087"/>
              <a:gd name="connsiteY1718" fmla="*/ 721557 h 1253095"/>
              <a:gd name="connsiteX1719" fmla="*/ 376027 w 1957087"/>
              <a:gd name="connsiteY1719" fmla="*/ 721397 h 1253095"/>
              <a:gd name="connsiteX1720" fmla="*/ 1613225 w 1957087"/>
              <a:gd name="connsiteY1720" fmla="*/ 719568 h 1253095"/>
              <a:gd name="connsiteX1721" fmla="*/ 1619102 w 1957087"/>
              <a:gd name="connsiteY1721" fmla="*/ 724405 h 1253095"/>
              <a:gd name="connsiteX1722" fmla="*/ 1613919 w 1957087"/>
              <a:gd name="connsiteY1722" fmla="*/ 726710 h 1253095"/>
              <a:gd name="connsiteX1723" fmla="*/ 1252635 w 1957087"/>
              <a:gd name="connsiteY1723" fmla="*/ 718528 h 1253095"/>
              <a:gd name="connsiteX1724" fmla="*/ 1251716 w 1957087"/>
              <a:gd name="connsiteY1724" fmla="*/ 727630 h 1253095"/>
              <a:gd name="connsiteX1725" fmla="*/ 1246186 w 1957087"/>
              <a:gd name="connsiteY1725" fmla="*/ 726364 h 1253095"/>
              <a:gd name="connsiteX1726" fmla="*/ 1483274 w 1957087"/>
              <a:gd name="connsiteY1726" fmla="*/ 717765 h 1253095"/>
              <a:gd name="connsiteX1727" fmla="*/ 1483968 w 1957087"/>
              <a:gd name="connsiteY1727" fmla="*/ 724908 h 1253095"/>
              <a:gd name="connsiteX1728" fmla="*/ 1473254 w 1957087"/>
              <a:gd name="connsiteY1728" fmla="*/ 725948 h 1253095"/>
              <a:gd name="connsiteX1729" fmla="*/ 1221760 w 1957087"/>
              <a:gd name="connsiteY1729" fmla="*/ 716118 h 1253095"/>
              <a:gd name="connsiteX1730" fmla="*/ 1222800 w 1957087"/>
              <a:gd name="connsiteY1730" fmla="*/ 726832 h 1253095"/>
              <a:gd name="connsiteX1731" fmla="*/ 1149642 w 1957087"/>
              <a:gd name="connsiteY1731" fmla="*/ 715910 h 1253095"/>
              <a:gd name="connsiteX1732" fmla="*/ 1144805 w 1957087"/>
              <a:gd name="connsiteY1732" fmla="*/ 721787 h 1253095"/>
              <a:gd name="connsiteX1733" fmla="*/ 1155519 w 1957087"/>
              <a:gd name="connsiteY1733" fmla="*/ 720747 h 1253095"/>
              <a:gd name="connsiteX1734" fmla="*/ 1327978 w 1957087"/>
              <a:gd name="connsiteY1734" fmla="*/ 714818 h 1253095"/>
              <a:gd name="connsiteX1735" fmla="*/ 1330977 w 1957087"/>
              <a:gd name="connsiteY1735" fmla="*/ 727144 h 1253095"/>
              <a:gd name="connsiteX1736" fmla="*/ 1316692 w 1957087"/>
              <a:gd name="connsiteY1736" fmla="*/ 728531 h 1253095"/>
              <a:gd name="connsiteX1737" fmla="*/ 1317957 w 1957087"/>
              <a:gd name="connsiteY1737" fmla="*/ 723001 h 1253095"/>
              <a:gd name="connsiteX1738" fmla="*/ 401503 w 1957087"/>
              <a:gd name="connsiteY1738" fmla="*/ 714646 h 1253095"/>
              <a:gd name="connsiteX1739" fmla="*/ 403809 w 1957087"/>
              <a:gd name="connsiteY1739" fmla="*/ 719829 h 1253095"/>
              <a:gd name="connsiteX1740" fmla="*/ 405966 w 1957087"/>
              <a:gd name="connsiteY1740" fmla="*/ 726379 h 1253095"/>
              <a:gd name="connsiteX1741" fmla="*/ 406611 w 1957087"/>
              <a:gd name="connsiteY1741" fmla="*/ 726317 h 1253095"/>
              <a:gd name="connsiteX1742" fmla="*/ 404849 w 1957087"/>
              <a:gd name="connsiteY1742" fmla="*/ 730543 h 1253095"/>
              <a:gd name="connsiteX1743" fmla="*/ 396319 w 1957087"/>
              <a:gd name="connsiteY1743" fmla="*/ 716951 h 1253095"/>
              <a:gd name="connsiteX1744" fmla="*/ 13954 w 1957087"/>
              <a:gd name="connsiteY1744" fmla="*/ 714421 h 1253095"/>
              <a:gd name="connsiteX1745" fmla="*/ 23056 w 1957087"/>
              <a:gd name="connsiteY1745" fmla="*/ 715340 h 1253095"/>
              <a:gd name="connsiteX1746" fmla="*/ 19831 w 1957087"/>
              <a:gd name="connsiteY1746" fmla="*/ 719258 h 1253095"/>
              <a:gd name="connsiteX1747" fmla="*/ 9811 w 1957087"/>
              <a:gd name="connsiteY1747" fmla="*/ 727441 h 1253095"/>
              <a:gd name="connsiteX1748" fmla="*/ 13954 w 1957087"/>
              <a:gd name="connsiteY1748" fmla="*/ 714421 h 1253095"/>
              <a:gd name="connsiteX1749" fmla="*/ 1555045 w 1957087"/>
              <a:gd name="connsiteY1749" fmla="*/ 714402 h 1253095"/>
              <a:gd name="connsiteX1750" fmla="*/ 1561616 w 1957087"/>
              <a:gd name="connsiteY1750" fmla="*/ 726382 h 1253095"/>
              <a:gd name="connsiteX1751" fmla="*/ 1555739 w 1957087"/>
              <a:gd name="connsiteY1751" fmla="*/ 721545 h 1253095"/>
              <a:gd name="connsiteX1752" fmla="*/ 1548596 w 1957087"/>
              <a:gd name="connsiteY1752" fmla="*/ 722238 h 1253095"/>
              <a:gd name="connsiteX1753" fmla="*/ 1546290 w 1957087"/>
              <a:gd name="connsiteY1753" fmla="*/ 717055 h 1253095"/>
              <a:gd name="connsiteX1754" fmla="*/ 1248370 w 1957087"/>
              <a:gd name="connsiteY1754" fmla="*/ 711732 h 1253095"/>
              <a:gd name="connsiteX1755" fmla="*/ 1249064 w 1957087"/>
              <a:gd name="connsiteY1755" fmla="*/ 718875 h 1253095"/>
              <a:gd name="connsiteX1756" fmla="*/ 1241921 w 1957087"/>
              <a:gd name="connsiteY1756" fmla="*/ 719568 h 1253095"/>
              <a:gd name="connsiteX1757" fmla="*/ 1646632 w 1957087"/>
              <a:gd name="connsiteY1757" fmla="*/ 710917 h 1253095"/>
              <a:gd name="connsiteX1758" fmla="*/ 1647326 w 1957087"/>
              <a:gd name="connsiteY1758" fmla="*/ 718060 h 1253095"/>
              <a:gd name="connsiteX1759" fmla="*/ 1639836 w 1957087"/>
              <a:gd name="connsiteY1759" fmla="*/ 715182 h 1253095"/>
              <a:gd name="connsiteX1760" fmla="*/ 1262308 w 1957087"/>
              <a:gd name="connsiteY1760" fmla="*/ 706775 h 1253095"/>
              <a:gd name="connsiteX1761" fmla="*/ 1278553 w 1957087"/>
              <a:gd name="connsiteY1761" fmla="*/ 707000 h 1253095"/>
              <a:gd name="connsiteX1762" fmla="*/ 1278899 w 1957087"/>
              <a:gd name="connsiteY1762" fmla="*/ 710571 h 1253095"/>
              <a:gd name="connsiteX1763" fmla="*/ 1263002 w 1957087"/>
              <a:gd name="connsiteY1763" fmla="*/ 713917 h 1253095"/>
              <a:gd name="connsiteX1764" fmla="*/ 1099870 w 1957087"/>
              <a:gd name="connsiteY1764" fmla="*/ 704520 h 1253095"/>
              <a:gd name="connsiteX1765" fmla="*/ 1092727 w 1957087"/>
              <a:gd name="connsiteY1765" fmla="*/ 705214 h 1253095"/>
              <a:gd name="connsiteX1766" fmla="*/ 1093421 w 1957087"/>
              <a:gd name="connsiteY1766" fmla="*/ 712357 h 1253095"/>
              <a:gd name="connsiteX1767" fmla="*/ 1193415 w 1957087"/>
              <a:gd name="connsiteY1767" fmla="*/ 702648 h 1253095"/>
              <a:gd name="connsiteX1768" fmla="*/ 1197333 w 1957087"/>
              <a:gd name="connsiteY1768" fmla="*/ 705873 h 1253095"/>
              <a:gd name="connsiteX1769" fmla="*/ 1190190 w 1957087"/>
              <a:gd name="connsiteY1769" fmla="*/ 706566 h 1253095"/>
              <a:gd name="connsiteX1770" fmla="*/ 1436727 w 1957087"/>
              <a:gd name="connsiteY1770" fmla="*/ 702457 h 1253095"/>
              <a:gd name="connsiteX1771" fmla="*/ 1431890 w 1957087"/>
              <a:gd name="connsiteY1771" fmla="*/ 708334 h 1253095"/>
              <a:gd name="connsiteX1772" fmla="*/ 1427972 w 1957087"/>
              <a:gd name="connsiteY1772" fmla="*/ 705109 h 1253095"/>
              <a:gd name="connsiteX1773" fmla="*/ 1126481 w 1957087"/>
              <a:gd name="connsiteY1773" fmla="*/ 700134 h 1253095"/>
              <a:gd name="connsiteX1774" fmla="*/ 1127174 w 1957087"/>
              <a:gd name="connsiteY1774" fmla="*/ 707277 h 1253095"/>
              <a:gd name="connsiteX1775" fmla="*/ 1132358 w 1957087"/>
              <a:gd name="connsiteY1775" fmla="*/ 704971 h 1253095"/>
              <a:gd name="connsiteX1776" fmla="*/ 1132011 w 1957087"/>
              <a:gd name="connsiteY1776" fmla="*/ 701400 h 1253095"/>
              <a:gd name="connsiteX1777" fmla="*/ 1149867 w 1957087"/>
              <a:gd name="connsiteY1777" fmla="*/ 699666 h 1253095"/>
              <a:gd name="connsiteX1778" fmla="*/ 1150561 w 1957087"/>
              <a:gd name="connsiteY1778" fmla="*/ 706808 h 1253095"/>
              <a:gd name="connsiteX1779" fmla="*/ 1155397 w 1957087"/>
              <a:gd name="connsiteY1779" fmla="*/ 700932 h 1253095"/>
              <a:gd name="connsiteX1780" fmla="*/ 1205741 w 1957087"/>
              <a:gd name="connsiteY1780" fmla="*/ 699649 h 1253095"/>
              <a:gd name="connsiteX1781" fmla="*/ 1206435 w 1957087"/>
              <a:gd name="connsiteY1781" fmla="*/ 706792 h 1253095"/>
              <a:gd name="connsiteX1782" fmla="*/ 1197333 w 1957087"/>
              <a:gd name="connsiteY1782" fmla="*/ 705873 h 1253095"/>
              <a:gd name="connsiteX1783" fmla="*/ 1439605 w 1957087"/>
              <a:gd name="connsiteY1783" fmla="*/ 694969 h 1253095"/>
              <a:gd name="connsiteX1784" fmla="*/ 1436380 w 1957087"/>
              <a:gd name="connsiteY1784" fmla="*/ 698887 h 1253095"/>
              <a:gd name="connsiteX1785" fmla="*/ 1432462 w 1957087"/>
              <a:gd name="connsiteY1785" fmla="*/ 695662 h 1253095"/>
              <a:gd name="connsiteX1786" fmla="*/ 1513955 w 1957087"/>
              <a:gd name="connsiteY1786" fmla="*/ 694959 h 1253095"/>
              <a:gd name="connsiteX1787" fmla="*/ 1517253 w 1957087"/>
              <a:gd name="connsiteY1787" fmla="*/ 696441 h 1253095"/>
              <a:gd name="connsiteX1788" fmla="*/ 1512416 w 1957087"/>
              <a:gd name="connsiteY1788" fmla="*/ 702318 h 1253095"/>
              <a:gd name="connsiteX1789" fmla="*/ 1508498 w 1957087"/>
              <a:gd name="connsiteY1789" fmla="*/ 699094 h 1253095"/>
              <a:gd name="connsiteX1790" fmla="*/ 1513955 w 1957087"/>
              <a:gd name="connsiteY1790" fmla="*/ 694959 h 1253095"/>
              <a:gd name="connsiteX1791" fmla="*/ 1388914 w 1957087"/>
              <a:gd name="connsiteY1791" fmla="*/ 692680 h 1253095"/>
              <a:gd name="connsiteX1792" fmla="*/ 1391567 w 1957087"/>
              <a:gd name="connsiteY1792" fmla="*/ 701435 h 1253095"/>
              <a:gd name="connsiteX1793" fmla="*/ 1377628 w 1957087"/>
              <a:gd name="connsiteY1793" fmla="*/ 706393 h 1253095"/>
              <a:gd name="connsiteX1794" fmla="*/ 1380507 w 1957087"/>
              <a:gd name="connsiteY1794" fmla="*/ 698904 h 1253095"/>
              <a:gd name="connsiteX1795" fmla="*/ 1375323 w 1957087"/>
              <a:gd name="connsiteY1795" fmla="*/ 701210 h 1253095"/>
              <a:gd name="connsiteX1796" fmla="*/ 1380520 w 1957087"/>
              <a:gd name="connsiteY1796" fmla="*/ 694396 h 1253095"/>
              <a:gd name="connsiteX1797" fmla="*/ 1388914 w 1957087"/>
              <a:gd name="connsiteY1797" fmla="*/ 692680 h 1253095"/>
              <a:gd name="connsiteX1798" fmla="*/ 1612410 w 1957087"/>
              <a:gd name="connsiteY1798" fmla="*/ 692611 h 1253095"/>
              <a:gd name="connsiteX1799" fmla="*/ 1618288 w 1957087"/>
              <a:gd name="connsiteY1799" fmla="*/ 697448 h 1253095"/>
              <a:gd name="connsiteX1800" fmla="*/ 1613451 w 1957087"/>
              <a:gd name="connsiteY1800" fmla="*/ 703325 h 1253095"/>
              <a:gd name="connsiteX1801" fmla="*/ 1607574 w 1957087"/>
              <a:gd name="connsiteY1801" fmla="*/ 698488 h 1253095"/>
              <a:gd name="connsiteX1802" fmla="*/ 1257004 w 1957087"/>
              <a:gd name="connsiteY1802" fmla="*/ 689265 h 1253095"/>
              <a:gd name="connsiteX1803" fmla="*/ 1261962 w 1957087"/>
              <a:gd name="connsiteY1803" fmla="*/ 703203 h 1253095"/>
              <a:gd name="connsiteX1804" fmla="*/ 1246065 w 1957087"/>
              <a:gd name="connsiteY1804" fmla="*/ 706549 h 1253095"/>
              <a:gd name="connsiteX1805" fmla="*/ 1243759 w 1957087"/>
              <a:gd name="connsiteY1805" fmla="*/ 701365 h 1253095"/>
              <a:gd name="connsiteX1806" fmla="*/ 1236617 w 1957087"/>
              <a:gd name="connsiteY1806" fmla="*/ 702059 h 1253095"/>
              <a:gd name="connsiteX1807" fmla="*/ 1240329 w 1957087"/>
              <a:gd name="connsiteY1807" fmla="*/ 691559 h 1253095"/>
              <a:gd name="connsiteX1808" fmla="*/ 1252167 w 1957087"/>
              <a:gd name="connsiteY1808" fmla="*/ 695142 h 1253095"/>
              <a:gd name="connsiteX1809" fmla="*/ 1480500 w 1957087"/>
              <a:gd name="connsiteY1809" fmla="*/ 689195 h 1253095"/>
              <a:gd name="connsiteX1810" fmla="*/ 1479928 w 1957087"/>
              <a:gd name="connsiteY1810" fmla="*/ 701868 h 1253095"/>
              <a:gd name="connsiteX1811" fmla="*/ 1470479 w 1957087"/>
              <a:gd name="connsiteY1811" fmla="*/ 697378 h 1253095"/>
              <a:gd name="connsiteX1812" fmla="*/ 288939 w 1957087"/>
              <a:gd name="connsiteY1812" fmla="*/ 687723 h 1253095"/>
              <a:gd name="connsiteX1813" fmla="*/ 287673 w 1957087"/>
              <a:gd name="connsiteY1813" fmla="*/ 693253 h 1253095"/>
              <a:gd name="connsiteX1814" fmla="*/ 282489 w 1957087"/>
              <a:gd name="connsiteY1814" fmla="*/ 695559 h 1253095"/>
              <a:gd name="connsiteX1815" fmla="*/ 280184 w 1957087"/>
              <a:gd name="connsiteY1815" fmla="*/ 690375 h 1253095"/>
              <a:gd name="connsiteX1816" fmla="*/ 1498357 w 1957087"/>
              <a:gd name="connsiteY1816" fmla="*/ 687461 h 1253095"/>
              <a:gd name="connsiteX1817" fmla="*/ 1507458 w 1957087"/>
              <a:gd name="connsiteY1817" fmla="*/ 688380 h 1253095"/>
              <a:gd name="connsiteX1818" fmla="*/ 1507805 w 1957087"/>
              <a:gd name="connsiteY1818" fmla="*/ 691952 h 1253095"/>
              <a:gd name="connsiteX1819" fmla="*/ 1501009 w 1957087"/>
              <a:gd name="connsiteY1819" fmla="*/ 696216 h 1253095"/>
              <a:gd name="connsiteX1820" fmla="*/ 1202741 w 1957087"/>
              <a:gd name="connsiteY1820" fmla="*/ 687323 h 1253095"/>
              <a:gd name="connsiteX1821" fmla="*/ 1205047 w 1957087"/>
              <a:gd name="connsiteY1821" fmla="*/ 692507 h 1253095"/>
              <a:gd name="connsiteX1822" fmla="*/ 1194333 w 1957087"/>
              <a:gd name="connsiteY1822" fmla="*/ 693547 h 1253095"/>
              <a:gd name="connsiteX1823" fmla="*/ 1191456 w 1957087"/>
              <a:gd name="connsiteY1823" fmla="*/ 701036 h 1253095"/>
              <a:gd name="connsiteX1824" fmla="*/ 1182007 w 1957087"/>
              <a:gd name="connsiteY1824" fmla="*/ 696546 h 1253095"/>
              <a:gd name="connsiteX1825" fmla="*/ 1185232 w 1957087"/>
              <a:gd name="connsiteY1825" fmla="*/ 692628 h 1253095"/>
              <a:gd name="connsiteX1826" fmla="*/ 1194334 w 1957087"/>
              <a:gd name="connsiteY1826" fmla="*/ 693547 h 1253095"/>
              <a:gd name="connsiteX1827" fmla="*/ 1218292 w 1957087"/>
              <a:gd name="connsiteY1827" fmla="*/ 680406 h 1253095"/>
              <a:gd name="connsiteX1828" fmla="*/ 1222557 w 1957087"/>
              <a:gd name="connsiteY1828" fmla="*/ 687202 h 1253095"/>
              <a:gd name="connsiteX1829" fmla="*/ 1213802 w 1957087"/>
              <a:gd name="connsiteY1829" fmla="*/ 689855 h 1253095"/>
              <a:gd name="connsiteX1830" fmla="*/ 1126359 w 1957087"/>
              <a:gd name="connsiteY1830" fmla="*/ 680319 h 1253095"/>
              <a:gd name="connsiteX1831" fmla="*/ 1127053 w 1957087"/>
              <a:gd name="connsiteY1831" fmla="*/ 687462 h 1253095"/>
              <a:gd name="connsiteX1832" fmla="*/ 1132236 w 1957087"/>
              <a:gd name="connsiteY1832" fmla="*/ 685156 h 1253095"/>
              <a:gd name="connsiteX1833" fmla="*/ 1133848 w 1957087"/>
              <a:gd name="connsiteY1833" fmla="*/ 683197 h 1253095"/>
              <a:gd name="connsiteX1834" fmla="*/ 1432341 w 1957087"/>
              <a:gd name="connsiteY1834" fmla="*/ 675846 h 1253095"/>
              <a:gd name="connsiteX1835" fmla="*/ 1434993 w 1957087"/>
              <a:gd name="connsiteY1835" fmla="*/ 684601 h 1253095"/>
              <a:gd name="connsiteX1836" fmla="*/ 1418749 w 1957087"/>
              <a:gd name="connsiteY1836" fmla="*/ 684376 h 1253095"/>
              <a:gd name="connsiteX1837" fmla="*/ 1204926 w 1957087"/>
              <a:gd name="connsiteY1837" fmla="*/ 672691 h 1253095"/>
              <a:gd name="connsiteX1838" fmla="*/ 1212415 w 1957087"/>
              <a:gd name="connsiteY1838" fmla="*/ 675569 h 1253095"/>
              <a:gd name="connsiteX1839" fmla="*/ 1212762 w 1957087"/>
              <a:gd name="connsiteY1839" fmla="*/ 679141 h 1253095"/>
              <a:gd name="connsiteX1840" fmla="*/ 1205966 w 1957087"/>
              <a:gd name="connsiteY1840" fmla="*/ 683405 h 1253095"/>
              <a:gd name="connsiteX1841" fmla="*/ 1229924 w 1957087"/>
              <a:gd name="connsiteY1841" fmla="*/ 670264 h 1253095"/>
              <a:gd name="connsiteX1842" fmla="*/ 1237413 w 1957087"/>
              <a:gd name="connsiteY1842" fmla="*/ 673142 h 1253095"/>
              <a:gd name="connsiteX1843" fmla="*/ 1237760 w 1957087"/>
              <a:gd name="connsiteY1843" fmla="*/ 676713 h 1253095"/>
              <a:gd name="connsiteX1844" fmla="*/ 1230964 w 1957087"/>
              <a:gd name="connsiteY1844" fmla="*/ 680978 h 1253095"/>
              <a:gd name="connsiteX1845" fmla="*/ 409667 w 1957087"/>
              <a:gd name="connsiteY1845" fmla="*/ 668792 h 1253095"/>
              <a:gd name="connsiteX1846" fmla="*/ 415197 w 1957087"/>
              <a:gd name="connsiteY1846" fmla="*/ 670057 h 1253095"/>
              <a:gd name="connsiteX1847" fmla="*/ 410361 w 1957087"/>
              <a:gd name="connsiteY1847" fmla="*/ 675934 h 1253095"/>
              <a:gd name="connsiteX1848" fmla="*/ 1128197 w 1957087"/>
              <a:gd name="connsiteY1848" fmla="*/ 662116 h 1253095"/>
              <a:gd name="connsiteX1849" fmla="*/ 1122095 w 1957087"/>
              <a:gd name="connsiteY1849" fmla="*/ 673524 h 1253095"/>
              <a:gd name="connsiteX1850" fmla="*/ 1118177 w 1957087"/>
              <a:gd name="connsiteY1850" fmla="*/ 670299 h 1253095"/>
              <a:gd name="connsiteX1851" fmla="*/ 1116911 w 1957087"/>
              <a:gd name="connsiteY1851" fmla="*/ 675830 h 1253095"/>
              <a:gd name="connsiteX1852" fmla="*/ 1115299 w 1957087"/>
              <a:gd name="connsiteY1852" fmla="*/ 677788 h 1253095"/>
              <a:gd name="connsiteX1853" fmla="*/ 1109323 w 1957087"/>
              <a:gd name="connsiteY1853" fmla="*/ 676566 h 1253095"/>
              <a:gd name="connsiteX1854" fmla="*/ 1106544 w 1957087"/>
              <a:gd name="connsiteY1854" fmla="*/ 680441 h 1253095"/>
              <a:gd name="connsiteX1855" fmla="*/ 1110462 w 1957087"/>
              <a:gd name="connsiteY1855" fmla="*/ 683665 h 1253095"/>
              <a:gd name="connsiteX1856" fmla="*/ 1115299 w 1957087"/>
              <a:gd name="connsiteY1856" fmla="*/ 677788 h 1253095"/>
              <a:gd name="connsiteX1857" fmla="*/ 1117605 w 1957087"/>
              <a:gd name="connsiteY1857" fmla="*/ 682972 h 1253095"/>
              <a:gd name="connsiteX1858" fmla="*/ 1120829 w 1957087"/>
              <a:gd name="connsiteY1858" fmla="*/ 679054 h 1253095"/>
              <a:gd name="connsiteX1859" fmla="*/ 1116911 w 1957087"/>
              <a:gd name="connsiteY1859" fmla="*/ 675830 h 1253095"/>
              <a:gd name="connsiteX1860" fmla="*/ 1122095 w 1957087"/>
              <a:gd name="connsiteY1860" fmla="*/ 673524 h 1253095"/>
              <a:gd name="connsiteX1861" fmla="*/ 1128197 w 1957087"/>
              <a:gd name="connsiteY1861" fmla="*/ 662116 h 1253095"/>
              <a:gd name="connsiteX1862" fmla="*/ 1079118 w 1957087"/>
              <a:gd name="connsiteY1862" fmla="*/ 657869 h 1253095"/>
              <a:gd name="connsiteX1863" fmla="*/ 1079812 w 1957087"/>
              <a:gd name="connsiteY1863" fmla="*/ 665012 h 1253095"/>
              <a:gd name="connsiteX1864" fmla="*/ 1086608 w 1957087"/>
              <a:gd name="connsiteY1864" fmla="*/ 660747 h 1253095"/>
              <a:gd name="connsiteX1865" fmla="*/ 1706060 w 1957087"/>
              <a:gd name="connsiteY1865" fmla="*/ 654679 h 1253095"/>
              <a:gd name="connsiteX1866" fmla="*/ 1710325 w 1957087"/>
              <a:gd name="connsiteY1866" fmla="*/ 661475 h 1253095"/>
              <a:gd name="connsiteX1867" fmla="*/ 1699611 w 1957087"/>
              <a:gd name="connsiteY1867" fmla="*/ 662515 h 1253095"/>
              <a:gd name="connsiteX1868" fmla="*/ 1037182 w 1957087"/>
              <a:gd name="connsiteY1868" fmla="*/ 652928 h 1253095"/>
              <a:gd name="connsiteX1869" fmla="*/ 1030040 w 1957087"/>
              <a:gd name="connsiteY1869" fmla="*/ 653622 h 1253095"/>
              <a:gd name="connsiteX1870" fmla="*/ 1030733 w 1957087"/>
              <a:gd name="connsiteY1870" fmla="*/ 660764 h 1253095"/>
              <a:gd name="connsiteX1871" fmla="*/ 406322 w 1957087"/>
              <a:gd name="connsiteY1871" fmla="*/ 652894 h 1253095"/>
              <a:gd name="connsiteX1872" fmla="*/ 406669 w 1957087"/>
              <a:gd name="connsiteY1872" fmla="*/ 656466 h 1253095"/>
              <a:gd name="connsiteX1873" fmla="*/ 398260 w 1957087"/>
              <a:gd name="connsiteY1873" fmla="*/ 662690 h 1253095"/>
              <a:gd name="connsiteX1874" fmla="*/ 395608 w 1957087"/>
              <a:gd name="connsiteY1874" fmla="*/ 653935 h 1253095"/>
              <a:gd name="connsiteX1875" fmla="*/ 367668 w 1957087"/>
              <a:gd name="connsiteY1875" fmla="*/ 646959 h 1253095"/>
              <a:gd name="connsiteX1876" fmla="*/ 373834 w 1957087"/>
              <a:gd name="connsiteY1876" fmla="*/ 652444 h 1253095"/>
              <a:gd name="connsiteX1877" fmla="*/ 360814 w 1957087"/>
              <a:gd name="connsiteY1877" fmla="*/ 648301 h 1253095"/>
              <a:gd name="connsiteX1878" fmla="*/ 367668 w 1957087"/>
              <a:gd name="connsiteY1878" fmla="*/ 646959 h 1253095"/>
              <a:gd name="connsiteX1879" fmla="*/ 1065406 w 1957087"/>
              <a:gd name="connsiteY1879" fmla="*/ 646583 h 1253095"/>
              <a:gd name="connsiteX1880" fmla="*/ 1058263 w 1957087"/>
              <a:gd name="connsiteY1880" fmla="*/ 647277 h 1253095"/>
              <a:gd name="connsiteX1881" fmla="*/ 1058957 w 1957087"/>
              <a:gd name="connsiteY1881" fmla="*/ 654419 h 1253095"/>
              <a:gd name="connsiteX1882" fmla="*/ 1548458 w 1957087"/>
              <a:gd name="connsiteY1882" fmla="*/ 646548 h 1253095"/>
              <a:gd name="connsiteX1883" fmla="*/ 1545234 w 1957087"/>
              <a:gd name="connsiteY1883" fmla="*/ 650466 h 1253095"/>
              <a:gd name="connsiteX1884" fmla="*/ 1541315 w 1957087"/>
              <a:gd name="connsiteY1884" fmla="*/ 647242 h 1253095"/>
              <a:gd name="connsiteX1885" fmla="*/ 322449 w 1957087"/>
              <a:gd name="connsiteY1885" fmla="*/ 643013 h 1253095"/>
              <a:gd name="connsiteX1886" fmla="*/ 329939 w 1957087"/>
              <a:gd name="connsiteY1886" fmla="*/ 645891 h 1253095"/>
              <a:gd name="connsiteX1887" fmla="*/ 323143 w 1957087"/>
              <a:gd name="connsiteY1887" fmla="*/ 650156 h 1253095"/>
              <a:gd name="connsiteX1888" fmla="*/ 1232681 w 1957087"/>
              <a:gd name="connsiteY1888" fmla="*/ 642960 h 1253095"/>
              <a:gd name="connsiteX1889" fmla="*/ 1233721 w 1957087"/>
              <a:gd name="connsiteY1889" fmla="*/ 653674 h 1253095"/>
              <a:gd name="connsiteX1890" fmla="*/ 1228538 w 1957087"/>
              <a:gd name="connsiteY1890" fmla="*/ 655980 h 1253095"/>
              <a:gd name="connsiteX1891" fmla="*/ 1229110 w 1957087"/>
              <a:gd name="connsiteY1891" fmla="*/ 643306 h 1253095"/>
              <a:gd name="connsiteX1892" fmla="*/ 457584 w 1957087"/>
              <a:gd name="connsiteY1892" fmla="*/ 642511 h 1253095"/>
              <a:gd name="connsiteX1893" fmla="*/ 456666 w 1957087"/>
              <a:gd name="connsiteY1893" fmla="*/ 651612 h 1253095"/>
              <a:gd name="connsiteX1894" fmla="*/ 452747 w 1957087"/>
              <a:gd name="connsiteY1894" fmla="*/ 648388 h 1253095"/>
              <a:gd name="connsiteX1895" fmla="*/ 1346042 w 1957087"/>
              <a:gd name="connsiteY1895" fmla="*/ 640966 h 1253095"/>
              <a:gd name="connsiteX1896" fmla="*/ 1349041 w 1957087"/>
              <a:gd name="connsiteY1896" fmla="*/ 653293 h 1253095"/>
              <a:gd name="connsiteX1897" fmla="*/ 1338327 w 1957087"/>
              <a:gd name="connsiteY1897" fmla="*/ 654333 h 1253095"/>
              <a:gd name="connsiteX1898" fmla="*/ 1341205 w 1957087"/>
              <a:gd name="connsiteY1898" fmla="*/ 646843 h 1253095"/>
              <a:gd name="connsiteX1899" fmla="*/ 1344001 w 1957087"/>
              <a:gd name="connsiteY1899" fmla="*/ 643445 h 1253095"/>
              <a:gd name="connsiteX1900" fmla="*/ 1344152 w 1957087"/>
              <a:gd name="connsiteY1900" fmla="*/ 643262 h 1253095"/>
              <a:gd name="connsiteX1901" fmla="*/ 1344228 w 1957087"/>
              <a:gd name="connsiteY1901" fmla="*/ 643170 h 1253095"/>
              <a:gd name="connsiteX1902" fmla="*/ 356203 w 1957087"/>
              <a:gd name="connsiteY1902" fmla="*/ 637933 h 1253095"/>
              <a:gd name="connsiteX1903" fmla="*/ 362080 w 1957087"/>
              <a:gd name="connsiteY1903" fmla="*/ 642770 h 1253095"/>
              <a:gd name="connsiteX1904" fmla="*/ 357243 w 1957087"/>
              <a:gd name="connsiteY1904" fmla="*/ 648647 h 1253095"/>
              <a:gd name="connsiteX1905" fmla="*/ 1178073 w 1957087"/>
              <a:gd name="connsiteY1905" fmla="*/ 637447 h 1253095"/>
              <a:gd name="connsiteX1906" fmla="*/ 1179113 w 1957087"/>
              <a:gd name="connsiteY1906" fmla="*/ 648161 h 1253095"/>
              <a:gd name="connsiteX1907" fmla="*/ 1173236 w 1957087"/>
              <a:gd name="connsiteY1907" fmla="*/ 643324 h 1253095"/>
              <a:gd name="connsiteX1908" fmla="*/ 1244660 w 1957087"/>
              <a:gd name="connsiteY1908" fmla="*/ 636390 h 1253095"/>
              <a:gd name="connsiteX1909" fmla="*/ 1247659 w 1957087"/>
              <a:gd name="connsiteY1909" fmla="*/ 648716 h 1253095"/>
              <a:gd name="connsiteX1910" fmla="*/ 1240517 w 1957087"/>
              <a:gd name="connsiteY1910" fmla="*/ 649410 h 1253095"/>
              <a:gd name="connsiteX1911" fmla="*/ 1239477 w 1957087"/>
              <a:gd name="connsiteY1911" fmla="*/ 638696 h 1253095"/>
              <a:gd name="connsiteX1912" fmla="*/ 546866 w 1957087"/>
              <a:gd name="connsiteY1912" fmla="*/ 633842 h 1253095"/>
              <a:gd name="connsiteX1913" fmla="*/ 542029 w 1957087"/>
              <a:gd name="connsiteY1913" fmla="*/ 639719 h 1253095"/>
              <a:gd name="connsiteX1914" fmla="*/ 552743 w 1957087"/>
              <a:gd name="connsiteY1914" fmla="*/ 638679 h 1253095"/>
              <a:gd name="connsiteX1915" fmla="*/ 510807 w 1957087"/>
              <a:gd name="connsiteY1915" fmla="*/ 633738 h 1253095"/>
              <a:gd name="connsiteX1916" fmla="*/ 508277 w 1957087"/>
              <a:gd name="connsiteY1916" fmla="*/ 644799 h 1253095"/>
              <a:gd name="connsiteX1917" fmla="*/ 503092 w 1957087"/>
              <a:gd name="connsiteY1917" fmla="*/ 647104 h 1253095"/>
              <a:gd name="connsiteX1918" fmla="*/ 498255 w 1957087"/>
              <a:gd name="connsiteY1918" fmla="*/ 652981 h 1253095"/>
              <a:gd name="connsiteX1919" fmla="*/ 500215 w 1957087"/>
              <a:gd name="connsiteY1919" fmla="*/ 654594 h 1253095"/>
              <a:gd name="connsiteX1920" fmla="*/ 507010 w 1957087"/>
              <a:gd name="connsiteY1920" fmla="*/ 650328 h 1253095"/>
              <a:gd name="connsiteX1921" fmla="*/ 506091 w 1957087"/>
              <a:gd name="connsiteY1921" fmla="*/ 659430 h 1253095"/>
              <a:gd name="connsiteX1922" fmla="*/ 513234 w 1957087"/>
              <a:gd name="connsiteY1922" fmla="*/ 658737 h 1253095"/>
              <a:gd name="connsiteX1923" fmla="*/ 512540 w 1957087"/>
              <a:gd name="connsiteY1923" fmla="*/ 651594 h 1253095"/>
              <a:gd name="connsiteX1924" fmla="*/ 507010 w 1957087"/>
              <a:gd name="connsiteY1924" fmla="*/ 650328 h 1253095"/>
              <a:gd name="connsiteX1925" fmla="*/ 516683 w 1957087"/>
              <a:gd name="connsiteY1925" fmla="*/ 638574 h 1253095"/>
              <a:gd name="connsiteX1926" fmla="*/ 485461 w 1957087"/>
              <a:gd name="connsiteY1926" fmla="*/ 632594 h 1253095"/>
              <a:gd name="connsiteX1927" fmla="*/ 479012 w 1957087"/>
              <a:gd name="connsiteY1927" fmla="*/ 640430 h 1253095"/>
              <a:gd name="connsiteX1928" fmla="*/ 474747 w 1957087"/>
              <a:gd name="connsiteY1928" fmla="*/ 633634 h 1253095"/>
              <a:gd name="connsiteX1929" fmla="*/ 281779 w 1957087"/>
              <a:gd name="connsiteY1929" fmla="*/ 632542 h 1253095"/>
              <a:gd name="connsiteX1930" fmla="*/ 282819 w 1957087"/>
              <a:gd name="connsiteY1930" fmla="*/ 643256 h 1253095"/>
              <a:gd name="connsiteX1931" fmla="*/ 276942 w 1957087"/>
              <a:gd name="connsiteY1931" fmla="*/ 638419 h 1253095"/>
              <a:gd name="connsiteX1932" fmla="*/ 382467 w 1957087"/>
              <a:gd name="connsiteY1932" fmla="*/ 629976 h 1253095"/>
              <a:gd name="connsiteX1933" fmla="*/ 390303 w 1957087"/>
              <a:gd name="connsiteY1933" fmla="*/ 636425 h 1253095"/>
              <a:gd name="connsiteX1934" fmla="*/ 368875 w 1957087"/>
              <a:gd name="connsiteY1934" fmla="*/ 638506 h 1253095"/>
              <a:gd name="connsiteX1935" fmla="*/ 1070814 w 1957087"/>
              <a:gd name="connsiteY1935" fmla="*/ 628034 h 1253095"/>
              <a:gd name="connsiteX1936" fmla="*/ 1064366 w 1957087"/>
              <a:gd name="connsiteY1936" fmla="*/ 635869 h 1253095"/>
              <a:gd name="connsiteX1937" fmla="*/ 1069896 w 1957087"/>
              <a:gd name="connsiteY1937" fmla="*/ 637136 h 1253095"/>
              <a:gd name="connsiteX1938" fmla="*/ 1068977 w 1957087"/>
              <a:gd name="connsiteY1938" fmla="*/ 646237 h 1253095"/>
              <a:gd name="connsiteX1939" fmla="*/ 1076466 w 1957087"/>
              <a:gd name="connsiteY1939" fmla="*/ 649114 h 1253095"/>
              <a:gd name="connsiteX1940" fmla="*/ 1079691 w 1957087"/>
              <a:gd name="connsiteY1940" fmla="*/ 645197 h 1253095"/>
              <a:gd name="connsiteX1941" fmla="*/ 1077732 w 1957087"/>
              <a:gd name="connsiteY1941" fmla="*/ 643585 h 1253095"/>
              <a:gd name="connsiteX1942" fmla="*/ 1082568 w 1957087"/>
              <a:gd name="connsiteY1942" fmla="*/ 637708 h 1253095"/>
              <a:gd name="connsiteX1943" fmla="*/ 1070814 w 1957087"/>
              <a:gd name="connsiteY1943" fmla="*/ 628034 h 1253095"/>
              <a:gd name="connsiteX1944" fmla="*/ 495828 w 1957087"/>
              <a:gd name="connsiteY1944" fmla="*/ 627983 h 1253095"/>
              <a:gd name="connsiteX1945" fmla="*/ 492603 w 1957087"/>
              <a:gd name="connsiteY1945" fmla="*/ 631901 h 1253095"/>
              <a:gd name="connsiteX1946" fmla="*/ 488685 w 1957087"/>
              <a:gd name="connsiteY1946" fmla="*/ 628676 h 1253095"/>
              <a:gd name="connsiteX1947" fmla="*/ 1151686 w 1957087"/>
              <a:gd name="connsiteY1947" fmla="*/ 625589 h 1253095"/>
              <a:gd name="connsiteX1948" fmla="*/ 1160788 w 1957087"/>
              <a:gd name="connsiteY1948" fmla="*/ 626508 h 1253095"/>
              <a:gd name="connsiteX1949" fmla="*/ 1157910 w 1957087"/>
              <a:gd name="connsiteY1949" fmla="*/ 633997 h 1253095"/>
              <a:gd name="connsiteX1950" fmla="*/ 1066896 w 1957087"/>
              <a:gd name="connsiteY1950" fmla="*/ 624809 h 1253095"/>
              <a:gd name="connsiteX1951" fmla="*/ 1059753 w 1957087"/>
              <a:gd name="connsiteY1951" fmla="*/ 625503 h 1253095"/>
              <a:gd name="connsiteX1952" fmla="*/ 1060447 w 1957087"/>
              <a:gd name="connsiteY1952" fmla="*/ 632645 h 1253095"/>
              <a:gd name="connsiteX1953" fmla="*/ 430505 w 1957087"/>
              <a:gd name="connsiteY1953" fmla="*/ 623510 h 1253095"/>
              <a:gd name="connsiteX1954" fmla="*/ 434423 w 1957087"/>
              <a:gd name="connsiteY1954" fmla="*/ 626735 h 1253095"/>
              <a:gd name="connsiteX1955" fmla="*/ 431199 w 1957087"/>
              <a:gd name="connsiteY1955" fmla="*/ 630653 h 1253095"/>
              <a:gd name="connsiteX1956" fmla="*/ 1198113 w 1957087"/>
              <a:gd name="connsiteY1956" fmla="*/ 621082 h 1253095"/>
              <a:gd name="connsiteX1957" fmla="*/ 1201112 w 1957087"/>
              <a:gd name="connsiteY1957" fmla="*/ 633408 h 1253095"/>
              <a:gd name="connsiteX1958" fmla="*/ 1186134 w 1957087"/>
              <a:gd name="connsiteY1958" fmla="*/ 627653 h 1253095"/>
              <a:gd name="connsiteX1959" fmla="*/ 1198113 w 1957087"/>
              <a:gd name="connsiteY1959" fmla="*/ 621082 h 1253095"/>
              <a:gd name="connsiteX1960" fmla="*/ 397324 w 1957087"/>
              <a:gd name="connsiteY1960" fmla="*/ 615917 h 1253095"/>
              <a:gd name="connsiteX1961" fmla="*/ 403548 w 1957087"/>
              <a:gd name="connsiteY1961" fmla="*/ 624325 h 1253095"/>
              <a:gd name="connsiteX1962" fmla="*/ 395140 w 1957087"/>
              <a:gd name="connsiteY1962" fmla="*/ 630549 h 1253095"/>
              <a:gd name="connsiteX1963" fmla="*/ 384998 w 1957087"/>
              <a:gd name="connsiteY1963" fmla="*/ 618916 h 1253095"/>
              <a:gd name="connsiteX1964" fmla="*/ 1049612 w 1957087"/>
              <a:gd name="connsiteY1964" fmla="*/ 613870 h 1253095"/>
              <a:gd name="connsiteX1965" fmla="*/ 1046735 w 1957087"/>
              <a:gd name="connsiteY1965" fmla="*/ 621359 h 1253095"/>
              <a:gd name="connsiteX1966" fmla="*/ 1053877 w 1957087"/>
              <a:gd name="connsiteY1966" fmla="*/ 620666 h 1253095"/>
              <a:gd name="connsiteX1967" fmla="*/ 88692 w 1957087"/>
              <a:gd name="connsiteY1967" fmla="*/ 611636 h 1253095"/>
              <a:gd name="connsiteX1968" fmla="*/ 107589 w 1957087"/>
              <a:gd name="connsiteY1968" fmla="*/ 620616 h 1253095"/>
              <a:gd name="connsiteX1969" fmla="*/ 118303 w 1957087"/>
              <a:gd name="connsiteY1969" fmla="*/ 619576 h 1253095"/>
              <a:gd name="connsiteX1970" fmla="*/ 146074 w 1957087"/>
              <a:gd name="connsiteY1970" fmla="*/ 645717 h 1253095"/>
              <a:gd name="connsiteX1971" fmla="*/ 144808 w 1957087"/>
              <a:gd name="connsiteY1971" fmla="*/ 651247 h 1253095"/>
              <a:gd name="connsiteX1972" fmla="*/ 150685 w 1957087"/>
              <a:gd name="connsiteY1972" fmla="*/ 656084 h 1253095"/>
              <a:gd name="connsiteX1973" fmla="*/ 149767 w 1957087"/>
              <a:gd name="connsiteY1973" fmla="*/ 665186 h 1253095"/>
              <a:gd name="connsiteX1974" fmla="*/ 155297 w 1957087"/>
              <a:gd name="connsiteY1974" fmla="*/ 666452 h 1253095"/>
              <a:gd name="connsiteX1975" fmla="*/ 148848 w 1957087"/>
              <a:gd name="connsiteY1975" fmla="*/ 674288 h 1253095"/>
              <a:gd name="connsiteX1976" fmla="*/ 154377 w 1957087"/>
              <a:gd name="connsiteY1976" fmla="*/ 675553 h 1253095"/>
              <a:gd name="connsiteX1977" fmla="*/ 154153 w 1957087"/>
              <a:gd name="connsiteY1977" fmla="*/ 691797 h 1253095"/>
              <a:gd name="connsiteX1978" fmla="*/ 148969 w 1957087"/>
              <a:gd name="connsiteY1978" fmla="*/ 694102 h 1253095"/>
              <a:gd name="connsiteX1979" fmla="*/ 151275 w 1957087"/>
              <a:gd name="connsiteY1979" fmla="*/ 699286 h 1253095"/>
              <a:gd name="connsiteX1980" fmla="*/ 146438 w 1957087"/>
              <a:gd name="connsiteY1980" fmla="*/ 705163 h 1253095"/>
              <a:gd name="connsiteX1981" fmla="*/ 141255 w 1957087"/>
              <a:gd name="connsiteY1981" fmla="*/ 707468 h 1253095"/>
              <a:gd name="connsiteX1982" fmla="*/ 138030 w 1957087"/>
              <a:gd name="connsiteY1982" fmla="*/ 711386 h 1253095"/>
              <a:gd name="connsiteX1983" fmla="*/ 136765 w 1957087"/>
              <a:gd name="connsiteY1983" fmla="*/ 716917 h 1253095"/>
              <a:gd name="connsiteX1984" fmla="*/ 131581 w 1957087"/>
              <a:gd name="connsiteY1984" fmla="*/ 719222 h 1253095"/>
              <a:gd name="connsiteX1985" fmla="*/ 128356 w 1957087"/>
              <a:gd name="connsiteY1985" fmla="*/ 723141 h 1253095"/>
              <a:gd name="connsiteX1986" fmla="*/ 123520 w 1957087"/>
              <a:gd name="connsiteY1986" fmla="*/ 729017 h 1253095"/>
              <a:gd name="connsiteX1987" fmla="*/ 77440 w 1957087"/>
              <a:gd name="connsiteY1987" fmla="*/ 737096 h 1253095"/>
              <a:gd name="connsiteX1988" fmla="*/ 75135 w 1957087"/>
              <a:gd name="connsiteY1988" fmla="*/ 731912 h 1253095"/>
              <a:gd name="connsiteX1989" fmla="*/ 54626 w 1957087"/>
              <a:gd name="connsiteY1989" fmla="*/ 724892 h 1253095"/>
              <a:gd name="connsiteX1990" fmla="*/ 47137 w 1957087"/>
              <a:gd name="connsiteY1990" fmla="*/ 722015 h 1253095"/>
              <a:gd name="connsiteX1991" fmla="*/ 44832 w 1957087"/>
              <a:gd name="connsiteY1991" fmla="*/ 716832 h 1253095"/>
              <a:gd name="connsiteX1992" fmla="*/ 42873 w 1957087"/>
              <a:gd name="connsiteY1992" fmla="*/ 715219 h 1253095"/>
              <a:gd name="connsiteX1993" fmla="*/ 29854 w 1957087"/>
              <a:gd name="connsiteY1993" fmla="*/ 711076 h 1253095"/>
              <a:gd name="connsiteX1994" fmla="*/ 23057 w 1957087"/>
              <a:gd name="connsiteY1994" fmla="*/ 715341 h 1253095"/>
              <a:gd name="connsiteX1995" fmla="*/ 26508 w 1957087"/>
              <a:gd name="connsiteY1995" fmla="*/ 695179 h 1253095"/>
              <a:gd name="connsiteX1996" fmla="*/ 24549 w 1957087"/>
              <a:gd name="connsiteY1996" fmla="*/ 693566 h 1253095"/>
              <a:gd name="connsiteX1997" fmla="*/ 20630 w 1957087"/>
              <a:gd name="connsiteY1997" fmla="*/ 690342 h 1253095"/>
              <a:gd name="connsiteX1998" fmla="*/ 21550 w 1957087"/>
              <a:gd name="connsiteY1998" fmla="*/ 681241 h 1253095"/>
              <a:gd name="connsiteX1999" fmla="*/ 30304 w 1957087"/>
              <a:gd name="connsiteY1999" fmla="*/ 678588 h 1253095"/>
              <a:gd name="connsiteX2000" fmla="*/ 26265 w 1957087"/>
              <a:gd name="connsiteY2000" fmla="*/ 655547 h 1253095"/>
              <a:gd name="connsiteX2001" fmla="*/ 31448 w 1957087"/>
              <a:gd name="connsiteY2001" fmla="*/ 653241 h 1253095"/>
              <a:gd name="connsiteX2002" fmla="*/ 36857 w 1957087"/>
              <a:gd name="connsiteY2002" fmla="*/ 634692 h 1253095"/>
              <a:gd name="connsiteX2003" fmla="*/ 42041 w 1957087"/>
              <a:gd name="connsiteY2003" fmla="*/ 632386 h 1253095"/>
              <a:gd name="connsiteX2004" fmla="*/ 44918 w 1957087"/>
              <a:gd name="connsiteY2004" fmla="*/ 624897 h 1253095"/>
              <a:gd name="connsiteX2005" fmla="*/ 53673 w 1957087"/>
              <a:gd name="connsiteY2005" fmla="*/ 622245 h 1253095"/>
              <a:gd name="connsiteX2006" fmla="*/ 60469 w 1957087"/>
              <a:gd name="connsiteY2006" fmla="*/ 617980 h 1253095"/>
              <a:gd name="connsiteX2007" fmla="*/ 61734 w 1957087"/>
              <a:gd name="connsiteY2007" fmla="*/ 612450 h 1253095"/>
              <a:gd name="connsiteX2008" fmla="*/ 88692 w 1957087"/>
              <a:gd name="connsiteY2008" fmla="*/ 611636 h 1253095"/>
              <a:gd name="connsiteX2009" fmla="*/ 1360270 w 1957087"/>
              <a:gd name="connsiteY2009" fmla="*/ 610454 h 1253095"/>
              <a:gd name="connsiteX2010" fmla="*/ 1360434 w 1957087"/>
              <a:gd name="connsiteY2010" fmla="*/ 610505 h 1253095"/>
              <a:gd name="connsiteX2011" fmla="*/ 1360297 w 1957087"/>
              <a:gd name="connsiteY2011" fmla="*/ 610546 h 1253095"/>
              <a:gd name="connsiteX2012" fmla="*/ 519093 w 1957087"/>
              <a:gd name="connsiteY2012" fmla="*/ 607699 h 1253095"/>
              <a:gd name="connsiteX2013" fmla="*/ 515868 w 1957087"/>
              <a:gd name="connsiteY2013" fmla="*/ 611617 h 1253095"/>
              <a:gd name="connsiteX2014" fmla="*/ 511950 w 1957087"/>
              <a:gd name="connsiteY2014" fmla="*/ 608393 h 1253095"/>
              <a:gd name="connsiteX2015" fmla="*/ 1021961 w 1957087"/>
              <a:gd name="connsiteY2015" fmla="*/ 607542 h 1253095"/>
              <a:gd name="connsiteX2016" fmla="*/ 1026572 w 1957087"/>
              <a:gd name="connsiteY2016" fmla="*/ 617909 h 1253095"/>
              <a:gd name="connsiteX2017" fmla="*/ 1029797 w 1957087"/>
              <a:gd name="connsiteY2017" fmla="*/ 613991 h 1253095"/>
              <a:gd name="connsiteX2018" fmla="*/ 1035674 w 1957087"/>
              <a:gd name="connsiteY2018" fmla="*/ 618828 h 1253095"/>
              <a:gd name="connsiteX2019" fmla="*/ 1033022 w 1957087"/>
              <a:gd name="connsiteY2019" fmla="*/ 610073 h 1253095"/>
              <a:gd name="connsiteX2020" fmla="*/ 1029797 w 1957087"/>
              <a:gd name="connsiteY2020" fmla="*/ 613991 h 1253095"/>
              <a:gd name="connsiteX2021" fmla="*/ 1075877 w 1957087"/>
              <a:gd name="connsiteY2021" fmla="*/ 605913 h 1253095"/>
              <a:gd name="connsiteX2022" fmla="*/ 1074611 w 1957087"/>
              <a:gd name="connsiteY2022" fmla="*/ 611443 h 1253095"/>
              <a:gd name="connsiteX2023" fmla="*/ 1067469 w 1957087"/>
              <a:gd name="connsiteY2023" fmla="*/ 612137 h 1253095"/>
              <a:gd name="connsiteX2024" fmla="*/ 1069774 w 1957087"/>
              <a:gd name="connsiteY2024" fmla="*/ 617320 h 1253095"/>
              <a:gd name="connsiteX2025" fmla="*/ 1081100 w 1957087"/>
              <a:gd name="connsiteY2025" fmla="*/ 610213 h 1253095"/>
              <a:gd name="connsiteX2026" fmla="*/ 504461 w 1957087"/>
              <a:gd name="connsiteY2026" fmla="*/ 605515 h 1253095"/>
              <a:gd name="connsiteX2027" fmla="*/ 503542 w 1957087"/>
              <a:gd name="connsiteY2027" fmla="*/ 614617 h 1253095"/>
              <a:gd name="connsiteX2028" fmla="*/ 499624 w 1957087"/>
              <a:gd name="connsiteY2028" fmla="*/ 611392 h 1253095"/>
              <a:gd name="connsiteX2029" fmla="*/ 1358819 w 1957087"/>
              <a:gd name="connsiteY2029" fmla="*/ 605479 h 1253095"/>
              <a:gd name="connsiteX2030" fmla="*/ 1360270 w 1957087"/>
              <a:gd name="connsiteY2030" fmla="*/ 610454 h 1253095"/>
              <a:gd name="connsiteX2031" fmla="*/ 1359533 w 1957087"/>
              <a:gd name="connsiteY2031" fmla="*/ 610226 h 1253095"/>
              <a:gd name="connsiteX2032" fmla="*/ 1357900 w 1957087"/>
              <a:gd name="connsiteY2032" fmla="*/ 614581 h 1253095"/>
              <a:gd name="connsiteX2033" fmla="*/ 1353982 w 1957087"/>
              <a:gd name="connsiteY2033" fmla="*/ 611357 h 1253095"/>
              <a:gd name="connsiteX2034" fmla="*/ 538561 w 1957087"/>
              <a:gd name="connsiteY2034" fmla="*/ 604006 h 1253095"/>
              <a:gd name="connsiteX2035" fmla="*/ 534071 w 1957087"/>
              <a:gd name="connsiteY2035" fmla="*/ 613455 h 1253095"/>
              <a:gd name="connsiteX2036" fmla="*/ 525316 w 1957087"/>
              <a:gd name="connsiteY2036" fmla="*/ 616107 h 1253095"/>
              <a:gd name="connsiteX2037" fmla="*/ 533724 w 1957087"/>
              <a:gd name="connsiteY2037" fmla="*/ 609883 h 1253095"/>
              <a:gd name="connsiteX2038" fmla="*/ 534990 w 1957087"/>
              <a:gd name="connsiteY2038" fmla="*/ 604353 h 1253095"/>
              <a:gd name="connsiteX2039" fmla="*/ 1448793 w 1957087"/>
              <a:gd name="connsiteY2039" fmla="*/ 603953 h 1253095"/>
              <a:gd name="connsiteX2040" fmla="*/ 1453057 w 1957087"/>
              <a:gd name="connsiteY2040" fmla="*/ 610749 h 1253095"/>
              <a:gd name="connsiteX2041" fmla="*/ 1445915 w 1957087"/>
              <a:gd name="connsiteY2041" fmla="*/ 611443 h 1253095"/>
              <a:gd name="connsiteX2042" fmla="*/ 1445221 w 1957087"/>
              <a:gd name="connsiteY2042" fmla="*/ 604300 h 1253095"/>
              <a:gd name="connsiteX2043" fmla="*/ 1095344 w 1957087"/>
              <a:gd name="connsiteY2043" fmla="*/ 602220 h 1253095"/>
              <a:gd name="connsiteX2044" fmla="*/ 1104445 w 1957087"/>
              <a:gd name="connsiteY2044" fmla="*/ 603139 h 1253095"/>
              <a:gd name="connsiteX2045" fmla="*/ 1099609 w 1957087"/>
              <a:gd name="connsiteY2045" fmla="*/ 609016 h 1253095"/>
              <a:gd name="connsiteX2046" fmla="*/ 395937 w 1957087"/>
              <a:gd name="connsiteY2046" fmla="*/ 601631 h 1253095"/>
              <a:gd name="connsiteX2047" fmla="*/ 401468 w 1957087"/>
              <a:gd name="connsiteY2047" fmla="*/ 602897 h 1253095"/>
              <a:gd name="connsiteX2048" fmla="*/ 395018 w 1957087"/>
              <a:gd name="connsiteY2048" fmla="*/ 610733 h 1253095"/>
              <a:gd name="connsiteX2049" fmla="*/ 475198 w 1957087"/>
              <a:gd name="connsiteY2049" fmla="*/ 601146 h 1253095"/>
              <a:gd name="connsiteX2050" fmla="*/ 486605 w 1957087"/>
              <a:gd name="connsiteY2050" fmla="*/ 607249 h 1253095"/>
              <a:gd name="connsiteX2051" fmla="*/ 488911 w 1957087"/>
              <a:gd name="connsiteY2051" fmla="*/ 612432 h 1253095"/>
              <a:gd name="connsiteX2052" fmla="*/ 467137 w 1957087"/>
              <a:gd name="connsiteY2052" fmla="*/ 610941 h 1253095"/>
              <a:gd name="connsiteX2053" fmla="*/ 472667 w 1957087"/>
              <a:gd name="connsiteY2053" fmla="*/ 612206 h 1253095"/>
              <a:gd name="connsiteX2054" fmla="*/ 475198 w 1957087"/>
              <a:gd name="connsiteY2054" fmla="*/ 601146 h 1253095"/>
              <a:gd name="connsiteX2055" fmla="*/ 449853 w 1957087"/>
              <a:gd name="connsiteY2055" fmla="*/ 600002 h 1253095"/>
              <a:gd name="connsiteX2056" fmla="*/ 456077 w 1957087"/>
              <a:gd name="connsiteY2056" fmla="*/ 608410 h 1253095"/>
              <a:gd name="connsiteX2057" fmla="*/ 457116 w 1957087"/>
              <a:gd name="connsiteY2057" fmla="*/ 619124 h 1253095"/>
              <a:gd name="connsiteX2058" fmla="*/ 449281 w 1957087"/>
              <a:gd name="connsiteY2058" fmla="*/ 612675 h 1253095"/>
              <a:gd name="connsiteX2059" fmla="*/ 444444 w 1957087"/>
              <a:gd name="connsiteY2059" fmla="*/ 618552 h 1253095"/>
              <a:gd name="connsiteX2060" fmla="*/ 432690 w 1957087"/>
              <a:gd name="connsiteY2060" fmla="*/ 608878 h 1253095"/>
              <a:gd name="connsiteX2061" fmla="*/ 434302 w 1957087"/>
              <a:gd name="connsiteY2061" fmla="*/ 606919 h 1253095"/>
              <a:gd name="connsiteX2062" fmla="*/ 430384 w 1957087"/>
              <a:gd name="connsiteY2062" fmla="*/ 603695 h 1253095"/>
              <a:gd name="connsiteX2063" fmla="*/ 604803 w 1957087"/>
              <a:gd name="connsiteY2063" fmla="*/ 599377 h 1253095"/>
              <a:gd name="connsiteX2064" fmla="*/ 596049 w 1957087"/>
              <a:gd name="connsiteY2064" fmla="*/ 602030 h 1253095"/>
              <a:gd name="connsiteX2065" fmla="*/ 603884 w 1957087"/>
              <a:gd name="connsiteY2065" fmla="*/ 608479 h 1253095"/>
              <a:gd name="connsiteX2066" fmla="*/ 589478 w 1957087"/>
              <a:gd name="connsiteY2066" fmla="*/ 590051 h 1253095"/>
              <a:gd name="connsiteX2067" fmla="*/ 588461 w 1957087"/>
              <a:gd name="connsiteY2067" fmla="*/ 591952 h 1253095"/>
              <a:gd name="connsiteX2068" fmla="*/ 587866 w 1957087"/>
              <a:gd name="connsiteY2068" fmla="*/ 592010 h 1253095"/>
              <a:gd name="connsiteX2069" fmla="*/ 556643 w 1957087"/>
              <a:gd name="connsiteY2069" fmla="*/ 586029 h 1253095"/>
              <a:gd name="connsiteX2070" fmla="*/ 564479 w 1957087"/>
              <a:gd name="connsiteY2070" fmla="*/ 592478 h 1253095"/>
              <a:gd name="connsiteX2071" fmla="*/ 557683 w 1957087"/>
              <a:gd name="connsiteY2071" fmla="*/ 596742 h 1253095"/>
              <a:gd name="connsiteX2072" fmla="*/ 1099141 w 1957087"/>
              <a:gd name="connsiteY2072" fmla="*/ 585630 h 1253095"/>
              <a:gd name="connsiteX2073" fmla="*/ 1089121 w 1957087"/>
              <a:gd name="connsiteY2073" fmla="*/ 593813 h 1253095"/>
              <a:gd name="connsiteX2074" fmla="*/ 1088427 w 1957087"/>
              <a:gd name="connsiteY2074" fmla="*/ 586670 h 1253095"/>
              <a:gd name="connsiteX2075" fmla="*/ 1111467 w 1957087"/>
              <a:gd name="connsiteY2075" fmla="*/ 582630 h 1253095"/>
              <a:gd name="connsiteX2076" fmla="*/ 1120568 w 1957087"/>
              <a:gd name="connsiteY2076" fmla="*/ 583549 h 1253095"/>
              <a:gd name="connsiteX2077" fmla="*/ 1115732 w 1957087"/>
              <a:gd name="connsiteY2077" fmla="*/ 589426 h 1253095"/>
              <a:gd name="connsiteX2078" fmla="*/ 1113547 w 1957087"/>
              <a:gd name="connsiteY2078" fmla="*/ 604058 h 1253095"/>
              <a:gd name="connsiteX2079" fmla="*/ 1111467 w 1957087"/>
              <a:gd name="connsiteY2079" fmla="*/ 582630 h 1253095"/>
              <a:gd name="connsiteX2080" fmla="*/ 1014004 w 1957087"/>
              <a:gd name="connsiteY2080" fmla="*/ 581279 h 1253095"/>
              <a:gd name="connsiteX2081" fmla="*/ 1003984 w 1957087"/>
              <a:gd name="connsiteY2081" fmla="*/ 589461 h 1253095"/>
              <a:gd name="connsiteX2082" fmla="*/ 996149 w 1957087"/>
              <a:gd name="connsiteY2082" fmla="*/ 583012 h 1253095"/>
              <a:gd name="connsiteX2083" fmla="*/ 1002718 w 1957087"/>
              <a:gd name="connsiteY2083" fmla="*/ 594991 h 1253095"/>
              <a:gd name="connsiteX2084" fmla="*/ 1012738 w 1957087"/>
              <a:gd name="connsiteY2084" fmla="*/ 586809 h 1253095"/>
              <a:gd name="connsiteX2085" fmla="*/ 1008596 w 1957087"/>
              <a:gd name="connsiteY2085" fmla="*/ 599828 h 1253095"/>
              <a:gd name="connsiteX2086" fmla="*/ 1010554 w 1957087"/>
              <a:gd name="connsiteY2086" fmla="*/ 601440 h 1253095"/>
              <a:gd name="connsiteX2087" fmla="*/ 1020574 w 1957087"/>
              <a:gd name="connsiteY2087" fmla="*/ 593258 h 1253095"/>
              <a:gd name="connsiteX2088" fmla="*/ 1018391 w 1957087"/>
              <a:gd name="connsiteY2088" fmla="*/ 607890 h 1253095"/>
              <a:gd name="connsiteX2089" fmla="*/ 1023228 w 1957087"/>
              <a:gd name="connsiteY2089" fmla="*/ 602013 h 1253095"/>
              <a:gd name="connsiteX2090" fmla="*/ 1022186 w 1957087"/>
              <a:gd name="connsiteY2090" fmla="*/ 591299 h 1253095"/>
              <a:gd name="connsiteX2091" fmla="*/ 1020227 w 1957087"/>
              <a:gd name="connsiteY2091" fmla="*/ 589686 h 1253095"/>
              <a:gd name="connsiteX2092" fmla="*/ 1014004 w 1957087"/>
              <a:gd name="connsiteY2092" fmla="*/ 581279 h 1253095"/>
              <a:gd name="connsiteX2093" fmla="*/ 554337 w 1957087"/>
              <a:gd name="connsiteY2093" fmla="*/ 580845 h 1253095"/>
              <a:gd name="connsiteX2094" fmla="*/ 556643 w 1957087"/>
              <a:gd name="connsiteY2094" fmla="*/ 586029 h 1253095"/>
              <a:gd name="connsiteX2095" fmla="*/ 551112 w 1957087"/>
              <a:gd name="connsiteY2095" fmla="*/ 584763 h 1253095"/>
              <a:gd name="connsiteX2096" fmla="*/ 606294 w 1957087"/>
              <a:gd name="connsiteY2096" fmla="*/ 577604 h 1253095"/>
              <a:gd name="connsiteX2097" fmla="*/ 599498 w 1957087"/>
              <a:gd name="connsiteY2097" fmla="*/ 581869 h 1253095"/>
              <a:gd name="connsiteX2098" fmla="*/ 599845 w 1957087"/>
              <a:gd name="connsiteY2098" fmla="*/ 585440 h 1253095"/>
              <a:gd name="connsiteX2099" fmla="*/ 608947 w 1957087"/>
              <a:gd name="connsiteY2099" fmla="*/ 586359 h 1253095"/>
              <a:gd name="connsiteX2100" fmla="*/ 611945 w 1957087"/>
              <a:gd name="connsiteY2100" fmla="*/ 598685 h 1253095"/>
              <a:gd name="connsiteX2101" fmla="*/ 606294 w 1957087"/>
              <a:gd name="connsiteY2101" fmla="*/ 577604 h 1253095"/>
              <a:gd name="connsiteX2102" fmla="*/ 1089346 w 1957087"/>
              <a:gd name="connsiteY2102" fmla="*/ 577568 h 1253095"/>
              <a:gd name="connsiteX2103" fmla="*/ 1086121 w 1957087"/>
              <a:gd name="connsiteY2103" fmla="*/ 581486 h 1253095"/>
              <a:gd name="connsiteX2104" fmla="*/ 1082203 w 1957087"/>
              <a:gd name="connsiteY2104" fmla="*/ 578262 h 1253095"/>
              <a:gd name="connsiteX2105" fmla="*/ 1152363 w 1957087"/>
              <a:gd name="connsiteY2105" fmla="*/ 576858 h 1253095"/>
              <a:gd name="connsiteX2106" fmla="*/ 1158240 w 1957087"/>
              <a:gd name="connsiteY2106" fmla="*/ 581695 h 1253095"/>
              <a:gd name="connsiteX2107" fmla="*/ 1155015 w 1957087"/>
              <a:gd name="connsiteY2107" fmla="*/ 585613 h 1253095"/>
              <a:gd name="connsiteX2108" fmla="*/ 1149138 w 1957087"/>
              <a:gd name="connsiteY2108" fmla="*/ 580776 h 1253095"/>
              <a:gd name="connsiteX2109" fmla="*/ 962966 w 1957087"/>
              <a:gd name="connsiteY2109" fmla="*/ 575419 h 1253095"/>
              <a:gd name="connsiteX2110" fmla="*/ 963660 w 1957087"/>
              <a:gd name="connsiteY2110" fmla="*/ 582562 h 1253095"/>
              <a:gd name="connsiteX2111" fmla="*/ 970456 w 1957087"/>
              <a:gd name="connsiteY2111" fmla="*/ 578297 h 1253095"/>
              <a:gd name="connsiteX2112" fmla="*/ 1008734 w 1957087"/>
              <a:gd name="connsiteY2112" fmla="*/ 575144 h 1253095"/>
              <a:gd name="connsiteX2113" fmla="*/ 1010653 w 1957087"/>
              <a:gd name="connsiteY2113" fmla="*/ 575183 h 1253095"/>
              <a:gd name="connsiteX2114" fmla="*/ 1010493 w 1957087"/>
              <a:gd name="connsiteY2114" fmla="*/ 575307 h 1253095"/>
              <a:gd name="connsiteX2115" fmla="*/ 962273 w 1957087"/>
              <a:gd name="connsiteY2115" fmla="*/ 568277 h 1253095"/>
              <a:gd name="connsiteX2116" fmla="*/ 955130 w 1957087"/>
              <a:gd name="connsiteY2116" fmla="*/ 568970 h 1253095"/>
              <a:gd name="connsiteX2117" fmla="*/ 955824 w 1957087"/>
              <a:gd name="connsiteY2117" fmla="*/ 576113 h 1253095"/>
              <a:gd name="connsiteX2118" fmla="*/ 304635 w 1957087"/>
              <a:gd name="connsiteY2118" fmla="*/ 564799 h 1253095"/>
              <a:gd name="connsiteX2119" fmla="*/ 306414 w 1957087"/>
              <a:gd name="connsiteY2119" fmla="*/ 570670 h 1253095"/>
              <a:gd name="connsiteX2120" fmla="*/ 315862 w 1957087"/>
              <a:gd name="connsiteY2120" fmla="*/ 575161 h 1253095"/>
              <a:gd name="connsiteX2121" fmla="*/ 319780 w 1957087"/>
              <a:gd name="connsiteY2121" fmla="*/ 578385 h 1253095"/>
              <a:gd name="connsiteX2122" fmla="*/ 322086 w 1957087"/>
              <a:gd name="connsiteY2122" fmla="*/ 583569 h 1253095"/>
              <a:gd name="connsiteX2123" fmla="*/ 327962 w 1957087"/>
              <a:gd name="connsiteY2123" fmla="*/ 588405 h 1253095"/>
              <a:gd name="connsiteX2124" fmla="*/ 320474 w 1957087"/>
              <a:gd name="connsiteY2124" fmla="*/ 585527 h 1253095"/>
              <a:gd name="connsiteX2125" fmla="*/ 314146 w 1957087"/>
              <a:gd name="connsiteY2125" fmla="*/ 613179 h 1253095"/>
              <a:gd name="connsiteX2126" fmla="*/ 311840 w 1957087"/>
              <a:gd name="connsiteY2126" fmla="*/ 607995 h 1253095"/>
              <a:gd name="connsiteX2127" fmla="*/ 305738 w 1957087"/>
              <a:gd name="connsiteY2127" fmla="*/ 619402 h 1253095"/>
              <a:gd name="connsiteX2128" fmla="*/ 299861 w 1957087"/>
              <a:gd name="connsiteY2128" fmla="*/ 614565 h 1253095"/>
              <a:gd name="connsiteX2129" fmla="*/ 295025 w 1957087"/>
              <a:gd name="connsiteY2129" fmla="*/ 620442 h 1253095"/>
              <a:gd name="connsiteX2130" fmla="*/ 292719 w 1957087"/>
              <a:gd name="connsiteY2130" fmla="*/ 615259 h 1253095"/>
              <a:gd name="connsiteX2131" fmla="*/ 282005 w 1957087"/>
              <a:gd name="connsiteY2131" fmla="*/ 616299 h 1253095"/>
              <a:gd name="connsiteX2132" fmla="*/ 279699 w 1957087"/>
              <a:gd name="connsiteY2132" fmla="*/ 611115 h 1253095"/>
              <a:gd name="connsiteX2133" fmla="*/ 270944 w 1957087"/>
              <a:gd name="connsiteY2133" fmla="*/ 613768 h 1253095"/>
              <a:gd name="connsiteX2134" fmla="*/ 272210 w 1957087"/>
              <a:gd name="connsiteY2134" fmla="*/ 608238 h 1253095"/>
              <a:gd name="connsiteX2135" fmla="*/ 266680 w 1957087"/>
              <a:gd name="connsiteY2135" fmla="*/ 606973 h 1253095"/>
              <a:gd name="connsiteX2136" fmla="*/ 273129 w 1957087"/>
              <a:gd name="connsiteY2136" fmla="*/ 599136 h 1253095"/>
              <a:gd name="connsiteX2137" fmla="*/ 267599 w 1957087"/>
              <a:gd name="connsiteY2137" fmla="*/ 597871 h 1253095"/>
              <a:gd name="connsiteX2138" fmla="*/ 270823 w 1957087"/>
              <a:gd name="connsiteY2138" fmla="*/ 593953 h 1253095"/>
              <a:gd name="connsiteX2139" fmla="*/ 266905 w 1957087"/>
              <a:gd name="connsiteY2139" fmla="*/ 590728 h 1253095"/>
              <a:gd name="connsiteX2140" fmla="*/ 271048 w 1957087"/>
              <a:gd name="connsiteY2140" fmla="*/ 577709 h 1253095"/>
              <a:gd name="connsiteX2141" fmla="*/ 279803 w 1957087"/>
              <a:gd name="connsiteY2141" fmla="*/ 575057 h 1253095"/>
              <a:gd name="connsiteX2142" fmla="*/ 281069 w 1957087"/>
              <a:gd name="connsiteY2142" fmla="*/ 569526 h 1253095"/>
              <a:gd name="connsiteX2143" fmla="*/ 304108 w 1957087"/>
              <a:gd name="connsiteY2143" fmla="*/ 565487 h 1253095"/>
              <a:gd name="connsiteX2144" fmla="*/ 675066 w 1957087"/>
              <a:gd name="connsiteY2144" fmla="*/ 561914 h 1253095"/>
              <a:gd name="connsiteX2145" fmla="*/ 664352 w 1957087"/>
              <a:gd name="connsiteY2145" fmla="*/ 562955 h 1253095"/>
              <a:gd name="connsiteX2146" fmla="*/ 674147 w 1957087"/>
              <a:gd name="connsiteY2146" fmla="*/ 571016 h 1253095"/>
              <a:gd name="connsiteX2147" fmla="*/ 1480691 w 1957087"/>
              <a:gd name="connsiteY2147" fmla="*/ 561203 h 1253095"/>
              <a:gd name="connsiteX2148" fmla="*/ 1488180 w 1957087"/>
              <a:gd name="connsiteY2148" fmla="*/ 564081 h 1253095"/>
              <a:gd name="connsiteX2149" fmla="*/ 1483343 w 1957087"/>
              <a:gd name="connsiteY2149" fmla="*/ 569958 h 1253095"/>
              <a:gd name="connsiteX2150" fmla="*/ 1480691 w 1957087"/>
              <a:gd name="connsiteY2150" fmla="*/ 561203 h 1253095"/>
              <a:gd name="connsiteX2151" fmla="*/ 1404655 w 1957087"/>
              <a:gd name="connsiteY2151" fmla="*/ 557770 h 1253095"/>
              <a:gd name="connsiteX2152" fmla="*/ 1403736 w 1957087"/>
              <a:gd name="connsiteY2152" fmla="*/ 566872 h 1253095"/>
              <a:gd name="connsiteX2153" fmla="*/ 1398206 w 1957087"/>
              <a:gd name="connsiteY2153" fmla="*/ 565606 h 1253095"/>
              <a:gd name="connsiteX2154" fmla="*/ 948560 w 1957087"/>
              <a:gd name="connsiteY2154" fmla="*/ 556991 h 1253095"/>
              <a:gd name="connsiteX2155" fmla="*/ 942111 w 1957087"/>
              <a:gd name="connsiteY2155" fmla="*/ 564827 h 1253095"/>
              <a:gd name="connsiteX2156" fmla="*/ 939805 w 1957087"/>
              <a:gd name="connsiteY2156" fmla="*/ 559643 h 1253095"/>
              <a:gd name="connsiteX2157" fmla="*/ 934969 w 1957087"/>
              <a:gd name="connsiteY2157" fmla="*/ 565520 h 1253095"/>
              <a:gd name="connsiteX2158" fmla="*/ 946377 w 1957087"/>
              <a:gd name="connsiteY2158" fmla="*/ 571623 h 1253095"/>
              <a:gd name="connsiteX2159" fmla="*/ 950519 w 1957087"/>
              <a:gd name="connsiteY2159" fmla="*/ 558603 h 1253095"/>
              <a:gd name="connsiteX2160" fmla="*/ 1083694 w 1957087"/>
              <a:gd name="connsiteY2160" fmla="*/ 556488 h 1253095"/>
              <a:gd name="connsiteX2161" fmla="*/ 1082775 w 1957087"/>
              <a:gd name="connsiteY2161" fmla="*/ 565590 h 1253095"/>
              <a:gd name="connsiteX2162" fmla="*/ 1074939 w 1957087"/>
              <a:gd name="connsiteY2162" fmla="*/ 559141 h 1253095"/>
              <a:gd name="connsiteX2163" fmla="*/ 1265602 w 1957087"/>
              <a:gd name="connsiteY2163" fmla="*/ 555049 h 1253095"/>
              <a:gd name="connsiteX2164" fmla="*/ 1275050 w 1957087"/>
              <a:gd name="connsiteY2164" fmla="*/ 559539 h 1253095"/>
              <a:gd name="connsiteX2165" fmla="*/ 1279314 w 1957087"/>
              <a:gd name="connsiteY2165" fmla="*/ 566335 h 1253095"/>
              <a:gd name="connsiteX2166" fmla="*/ 1280008 w 1957087"/>
              <a:gd name="connsiteY2166" fmla="*/ 573477 h 1253095"/>
              <a:gd name="connsiteX2167" fmla="*/ 1273906 w 1957087"/>
              <a:gd name="connsiteY2167" fmla="*/ 584884 h 1253095"/>
              <a:gd name="connsiteX2168" fmla="*/ 1248907 w 1957087"/>
              <a:gd name="connsiteY2168" fmla="*/ 587312 h 1253095"/>
              <a:gd name="connsiteX2169" fmla="*/ 1246601 w 1957087"/>
              <a:gd name="connsiteY2169" fmla="*/ 582128 h 1253095"/>
              <a:gd name="connsiteX2170" fmla="*/ 1239112 w 1957087"/>
              <a:gd name="connsiteY2170" fmla="*/ 579250 h 1253095"/>
              <a:gd name="connsiteX2171" fmla="*/ 1242337 w 1957087"/>
              <a:gd name="connsiteY2171" fmla="*/ 575332 h 1253095"/>
              <a:gd name="connsiteX2172" fmla="*/ 1238418 w 1957087"/>
              <a:gd name="connsiteY2172" fmla="*/ 572108 h 1253095"/>
              <a:gd name="connsiteX2173" fmla="*/ 1248092 w 1957087"/>
              <a:gd name="connsiteY2173" fmla="*/ 560353 h 1253095"/>
              <a:gd name="connsiteX2174" fmla="*/ 1265602 w 1957087"/>
              <a:gd name="connsiteY2174" fmla="*/ 555049 h 1253095"/>
              <a:gd name="connsiteX2175" fmla="*/ 1124937 w 1957087"/>
              <a:gd name="connsiteY2175" fmla="*/ 554287 h 1253095"/>
              <a:gd name="connsiteX2176" fmla="*/ 1127589 w 1957087"/>
              <a:gd name="connsiteY2176" fmla="*/ 563041 h 1253095"/>
              <a:gd name="connsiteX2177" fmla="*/ 1121712 w 1957087"/>
              <a:gd name="connsiteY2177" fmla="*/ 558205 h 1253095"/>
              <a:gd name="connsiteX2178" fmla="*/ 310211 w 1957087"/>
              <a:gd name="connsiteY2178" fmla="*/ 554080 h 1253095"/>
              <a:gd name="connsiteX2179" fmla="*/ 311322 w 1957087"/>
              <a:gd name="connsiteY2179" fmla="*/ 554608 h 1253095"/>
              <a:gd name="connsiteX2180" fmla="*/ 309506 w 1957087"/>
              <a:gd name="connsiteY2180" fmla="*/ 558429 h 1253095"/>
              <a:gd name="connsiteX2181" fmla="*/ 304635 w 1957087"/>
              <a:gd name="connsiteY2181" fmla="*/ 564799 h 1253095"/>
              <a:gd name="connsiteX2182" fmla="*/ 303762 w 1957087"/>
              <a:gd name="connsiteY2182" fmla="*/ 561916 h 1253095"/>
              <a:gd name="connsiteX2183" fmla="*/ 310211 w 1957087"/>
              <a:gd name="connsiteY2183" fmla="*/ 554080 h 1253095"/>
              <a:gd name="connsiteX2184" fmla="*/ 1165200 w 1957087"/>
              <a:gd name="connsiteY2184" fmla="*/ 552151 h 1253095"/>
              <a:gd name="connsiteX2185" fmla="*/ 1166649 w 1957087"/>
              <a:gd name="connsiteY2185" fmla="*/ 554011 h 1253095"/>
              <a:gd name="connsiteX2186" fmla="*/ 1165908 w 1957087"/>
              <a:gd name="connsiteY2186" fmla="*/ 556532 h 1253095"/>
              <a:gd name="connsiteX2187" fmla="*/ 1165200 w 1957087"/>
              <a:gd name="connsiteY2187" fmla="*/ 552151 h 1253095"/>
              <a:gd name="connsiteX2188" fmla="*/ 654210 w 1957087"/>
              <a:gd name="connsiteY2188" fmla="*/ 551322 h 1253095"/>
              <a:gd name="connsiteX2189" fmla="*/ 654904 w 1957087"/>
              <a:gd name="connsiteY2189" fmla="*/ 558464 h 1253095"/>
              <a:gd name="connsiteX2190" fmla="*/ 650985 w 1957087"/>
              <a:gd name="connsiteY2190" fmla="*/ 555240 h 1253095"/>
              <a:gd name="connsiteX2191" fmla="*/ 1167792 w 1957087"/>
              <a:gd name="connsiteY2191" fmla="*/ 550126 h 1253095"/>
              <a:gd name="connsiteX2192" fmla="*/ 1175280 w 1957087"/>
              <a:gd name="connsiteY2192" fmla="*/ 553003 h 1253095"/>
              <a:gd name="connsiteX2193" fmla="*/ 1170444 w 1957087"/>
              <a:gd name="connsiteY2193" fmla="*/ 558880 h 1253095"/>
              <a:gd name="connsiteX2194" fmla="*/ 1166649 w 1957087"/>
              <a:gd name="connsiteY2194" fmla="*/ 554011 h 1253095"/>
              <a:gd name="connsiteX2195" fmla="*/ 547645 w 1957087"/>
              <a:gd name="connsiteY2195" fmla="*/ 549051 h 1253095"/>
              <a:gd name="connsiteX2196" fmla="*/ 551685 w 1957087"/>
              <a:gd name="connsiteY2196" fmla="*/ 572091 h 1253095"/>
              <a:gd name="connsiteX2197" fmla="*/ 531870 w 1957087"/>
              <a:gd name="connsiteY2197" fmla="*/ 572213 h 1253095"/>
              <a:gd name="connsiteX2198" fmla="*/ 529217 w 1957087"/>
              <a:gd name="connsiteY2198" fmla="*/ 563457 h 1253095"/>
              <a:gd name="connsiteX2199" fmla="*/ 533707 w 1957087"/>
              <a:gd name="connsiteY2199" fmla="*/ 554009 h 1253095"/>
              <a:gd name="connsiteX2200" fmla="*/ 547645 w 1957087"/>
              <a:gd name="connsiteY2200" fmla="*/ 549051 h 1253095"/>
              <a:gd name="connsiteX2201" fmla="*/ 623334 w 1957087"/>
              <a:gd name="connsiteY2201" fmla="*/ 548912 h 1253095"/>
              <a:gd name="connsiteX2202" fmla="*/ 636701 w 1957087"/>
              <a:gd name="connsiteY2202" fmla="*/ 556627 h 1253095"/>
              <a:gd name="connsiteX2203" fmla="*/ 633823 w 1957087"/>
              <a:gd name="connsiteY2203" fmla="*/ 564117 h 1253095"/>
              <a:gd name="connsiteX2204" fmla="*/ 630252 w 1957087"/>
              <a:gd name="connsiteY2204" fmla="*/ 564463 h 1253095"/>
              <a:gd name="connsiteX2205" fmla="*/ 629558 w 1957087"/>
              <a:gd name="connsiteY2205" fmla="*/ 557321 h 1253095"/>
              <a:gd name="connsiteX2206" fmla="*/ 623334 w 1957087"/>
              <a:gd name="connsiteY2206" fmla="*/ 548912 h 1253095"/>
              <a:gd name="connsiteX2207" fmla="*/ 693494 w 1957087"/>
              <a:gd name="connsiteY2207" fmla="*/ 547508 h 1253095"/>
              <a:gd name="connsiteX2208" fmla="*/ 678291 w 1957087"/>
              <a:gd name="connsiteY2208" fmla="*/ 557996 h 1253095"/>
              <a:gd name="connsiteX2209" fmla="*/ 682555 w 1957087"/>
              <a:gd name="connsiteY2209" fmla="*/ 564792 h 1253095"/>
              <a:gd name="connsiteX2210" fmla="*/ 696147 w 1957087"/>
              <a:gd name="connsiteY2210" fmla="*/ 556263 h 1253095"/>
              <a:gd name="connsiteX2211" fmla="*/ 801325 w 1957087"/>
              <a:gd name="connsiteY2211" fmla="*/ 544249 h 1253095"/>
              <a:gd name="connsiteX2212" fmla="*/ 792570 w 1957087"/>
              <a:gd name="connsiteY2212" fmla="*/ 546902 h 1253095"/>
              <a:gd name="connsiteX2213" fmla="*/ 796488 w 1957087"/>
              <a:gd name="connsiteY2213" fmla="*/ 550126 h 1253095"/>
              <a:gd name="connsiteX2214" fmla="*/ 744139 w 1957087"/>
              <a:gd name="connsiteY2214" fmla="*/ 542366 h 1253095"/>
              <a:gd name="connsiteX2215" fmla="*/ 739920 w 1957087"/>
              <a:gd name="connsiteY2215" fmla="*/ 543001 h 1253095"/>
              <a:gd name="connsiteX2216" fmla="*/ 744185 w 1957087"/>
              <a:gd name="connsiteY2216" fmla="*/ 549796 h 1253095"/>
              <a:gd name="connsiteX2217" fmla="*/ 740960 w 1957087"/>
              <a:gd name="connsiteY2217" fmla="*/ 553714 h 1253095"/>
              <a:gd name="connsiteX2218" fmla="*/ 739348 w 1957087"/>
              <a:gd name="connsiteY2218" fmla="*/ 555673 h 1253095"/>
              <a:gd name="connsiteX2219" fmla="*/ 743266 w 1957087"/>
              <a:gd name="connsiteY2219" fmla="*/ 558897 h 1253095"/>
              <a:gd name="connsiteX2220" fmla="*/ 747409 w 1957087"/>
              <a:gd name="connsiteY2220" fmla="*/ 545878 h 1253095"/>
              <a:gd name="connsiteX2221" fmla="*/ 744139 w 1957087"/>
              <a:gd name="connsiteY2221" fmla="*/ 542366 h 1253095"/>
              <a:gd name="connsiteX2222" fmla="*/ 1532872 w 1957087"/>
              <a:gd name="connsiteY2222" fmla="*/ 541717 h 1253095"/>
              <a:gd name="connsiteX2223" fmla="*/ 1533566 w 1957087"/>
              <a:gd name="connsiteY2223" fmla="*/ 548860 h 1253095"/>
              <a:gd name="connsiteX2224" fmla="*/ 1529647 w 1957087"/>
              <a:gd name="connsiteY2224" fmla="*/ 545635 h 1253095"/>
              <a:gd name="connsiteX2225" fmla="*/ 835078 w 1957087"/>
              <a:gd name="connsiteY2225" fmla="*/ 539169 h 1253095"/>
              <a:gd name="connsiteX2226" fmla="*/ 830241 w 1957087"/>
              <a:gd name="connsiteY2226" fmla="*/ 545046 h 1253095"/>
              <a:gd name="connsiteX2227" fmla="*/ 843261 w 1957087"/>
              <a:gd name="connsiteY2227" fmla="*/ 549190 h 1253095"/>
              <a:gd name="connsiteX2228" fmla="*/ 1006271 w 1957087"/>
              <a:gd name="connsiteY2228" fmla="*/ 538771 h 1253095"/>
              <a:gd name="connsiteX2229" fmla="*/ 1015719 w 1957087"/>
              <a:gd name="connsiteY2229" fmla="*/ 543261 h 1253095"/>
              <a:gd name="connsiteX2230" fmla="*/ 1009617 w 1957087"/>
              <a:gd name="connsiteY2230" fmla="*/ 554668 h 1253095"/>
              <a:gd name="connsiteX2231" fmla="*/ 1021371 w 1957087"/>
              <a:gd name="connsiteY2231" fmla="*/ 564341 h 1253095"/>
              <a:gd name="connsiteX2232" fmla="*/ 1014922 w 1957087"/>
              <a:gd name="connsiteY2232" fmla="*/ 572177 h 1253095"/>
              <a:gd name="connsiteX2233" fmla="*/ 1001209 w 1957087"/>
              <a:gd name="connsiteY2233" fmla="*/ 560892 h 1253095"/>
              <a:gd name="connsiteX2234" fmla="*/ 994760 w 1957087"/>
              <a:gd name="connsiteY2234" fmla="*/ 568728 h 1253095"/>
              <a:gd name="connsiteX2235" fmla="*/ 992801 w 1957087"/>
              <a:gd name="connsiteY2235" fmla="*/ 567115 h 1253095"/>
              <a:gd name="connsiteX2236" fmla="*/ 999250 w 1957087"/>
              <a:gd name="connsiteY2236" fmla="*/ 559279 h 1253095"/>
              <a:gd name="connsiteX2237" fmla="*/ 986230 w 1957087"/>
              <a:gd name="connsiteY2237" fmla="*/ 555136 h 1253095"/>
              <a:gd name="connsiteX2238" fmla="*/ 991067 w 1957087"/>
              <a:gd name="connsiteY2238" fmla="*/ 549259 h 1253095"/>
              <a:gd name="connsiteX2239" fmla="*/ 1001781 w 1957087"/>
              <a:gd name="connsiteY2239" fmla="*/ 548218 h 1253095"/>
              <a:gd name="connsiteX2240" fmla="*/ 1123132 w 1957087"/>
              <a:gd name="connsiteY2240" fmla="*/ 538015 h 1253095"/>
              <a:gd name="connsiteX2241" fmla="*/ 1122926 w 1957087"/>
              <a:gd name="connsiteY2241" fmla="*/ 539077 h 1253095"/>
              <a:gd name="connsiteX2242" fmla="*/ 1122813 w 1957087"/>
              <a:gd name="connsiteY2242" fmla="*/ 539069 h 1253095"/>
              <a:gd name="connsiteX2243" fmla="*/ 606050 w 1957087"/>
              <a:gd name="connsiteY2243" fmla="*/ 537974 h 1253095"/>
              <a:gd name="connsiteX2244" fmla="*/ 613540 w 1957087"/>
              <a:gd name="connsiteY2244" fmla="*/ 540851 h 1253095"/>
              <a:gd name="connsiteX2245" fmla="*/ 607090 w 1957087"/>
              <a:gd name="connsiteY2245" fmla="*/ 548688 h 1253095"/>
              <a:gd name="connsiteX2246" fmla="*/ 1096245 w 1957087"/>
              <a:gd name="connsiteY2246" fmla="*/ 537245 h 1253095"/>
              <a:gd name="connsiteX2247" fmla="*/ 1104082 w 1957087"/>
              <a:gd name="connsiteY2247" fmla="*/ 543694 h 1253095"/>
              <a:gd name="connsiteX2248" fmla="*/ 1096939 w 1957087"/>
              <a:gd name="connsiteY2248" fmla="*/ 544388 h 1253095"/>
              <a:gd name="connsiteX2249" fmla="*/ 647293 w 1957087"/>
              <a:gd name="connsiteY2249" fmla="*/ 535772 h 1253095"/>
              <a:gd name="connsiteX2250" fmla="*/ 652823 w 1957087"/>
              <a:gd name="connsiteY2250" fmla="*/ 537038 h 1253095"/>
              <a:gd name="connsiteX2251" fmla="*/ 653863 w 1957087"/>
              <a:gd name="connsiteY2251" fmla="*/ 547751 h 1253095"/>
              <a:gd name="connsiteX2252" fmla="*/ 646374 w 1957087"/>
              <a:gd name="connsiteY2252" fmla="*/ 544874 h 1253095"/>
              <a:gd name="connsiteX2253" fmla="*/ 1041984 w 1957087"/>
              <a:gd name="connsiteY2253" fmla="*/ 535303 h 1253095"/>
              <a:gd name="connsiteX2254" fmla="*/ 1046248 w 1957087"/>
              <a:gd name="connsiteY2254" fmla="*/ 542099 h 1253095"/>
              <a:gd name="connsiteX2255" fmla="*/ 1040718 w 1957087"/>
              <a:gd name="connsiteY2255" fmla="*/ 540833 h 1253095"/>
              <a:gd name="connsiteX2256" fmla="*/ 865260 w 1957087"/>
              <a:gd name="connsiteY2256" fmla="*/ 534437 h 1253095"/>
              <a:gd name="connsiteX2257" fmla="*/ 858118 w 1957087"/>
              <a:gd name="connsiteY2257" fmla="*/ 535130 h 1253095"/>
              <a:gd name="connsiteX2258" fmla="*/ 858812 w 1957087"/>
              <a:gd name="connsiteY2258" fmla="*/ 542272 h 1253095"/>
              <a:gd name="connsiteX2259" fmla="*/ 1052697 w 1957087"/>
              <a:gd name="connsiteY2259" fmla="*/ 534263 h 1253095"/>
              <a:gd name="connsiteX2260" fmla="*/ 1060533 w 1957087"/>
              <a:gd name="connsiteY2260" fmla="*/ 540712 h 1253095"/>
              <a:gd name="connsiteX2261" fmla="*/ 1061799 w 1957087"/>
              <a:gd name="connsiteY2261" fmla="*/ 535182 h 1253095"/>
              <a:gd name="connsiteX2262" fmla="*/ 1067676 w 1957087"/>
              <a:gd name="connsiteY2262" fmla="*/ 540019 h 1253095"/>
              <a:gd name="connsiteX2263" fmla="*/ 1062839 w 1957087"/>
              <a:gd name="connsiteY2263" fmla="*/ 545895 h 1253095"/>
              <a:gd name="connsiteX2264" fmla="*/ 1057656 w 1957087"/>
              <a:gd name="connsiteY2264" fmla="*/ 548201 h 1253095"/>
              <a:gd name="connsiteX2265" fmla="*/ 1056044 w 1957087"/>
              <a:gd name="connsiteY2265" fmla="*/ 550160 h 1253095"/>
              <a:gd name="connsiteX2266" fmla="*/ 1052273 w 1957087"/>
              <a:gd name="connsiteY2266" fmla="*/ 557736 h 1253095"/>
              <a:gd name="connsiteX2267" fmla="*/ 1053859 w 1957087"/>
              <a:gd name="connsiteY2267" fmla="*/ 564791 h 1253095"/>
              <a:gd name="connsiteX2268" fmla="*/ 1058695 w 1957087"/>
              <a:gd name="connsiteY2268" fmla="*/ 558915 h 1253095"/>
              <a:gd name="connsiteX2269" fmla="*/ 1068144 w 1957087"/>
              <a:gd name="connsiteY2269" fmla="*/ 563405 h 1253095"/>
              <a:gd name="connsiteX2270" fmla="*/ 1061695 w 1957087"/>
              <a:gd name="connsiteY2270" fmla="*/ 571241 h 1253095"/>
              <a:gd name="connsiteX2271" fmla="*/ 1061001 w 1957087"/>
              <a:gd name="connsiteY2271" fmla="*/ 564098 h 1253095"/>
              <a:gd name="connsiteX2272" fmla="*/ 1053860 w 1957087"/>
              <a:gd name="connsiteY2272" fmla="*/ 564792 h 1253095"/>
              <a:gd name="connsiteX2273" fmla="*/ 1053859 w 1957087"/>
              <a:gd name="connsiteY2273" fmla="*/ 564792 h 1253095"/>
              <a:gd name="connsiteX2274" fmla="*/ 1050288 w 1957087"/>
              <a:gd name="connsiteY2274" fmla="*/ 565139 h 1253095"/>
              <a:gd name="connsiteX2275" fmla="*/ 1049594 w 1957087"/>
              <a:gd name="connsiteY2275" fmla="*/ 557996 h 1253095"/>
              <a:gd name="connsiteX2276" fmla="*/ 1040493 w 1957087"/>
              <a:gd name="connsiteY2276" fmla="*/ 557078 h 1253095"/>
              <a:gd name="connsiteX2277" fmla="*/ 1043717 w 1957087"/>
              <a:gd name="connsiteY2277" fmla="*/ 553159 h 1253095"/>
              <a:gd name="connsiteX2278" fmla="*/ 1039799 w 1957087"/>
              <a:gd name="connsiteY2278" fmla="*/ 549935 h 1253095"/>
              <a:gd name="connsiteX2279" fmla="*/ 1043024 w 1957087"/>
              <a:gd name="connsiteY2279" fmla="*/ 546017 h 1253095"/>
              <a:gd name="connsiteX2280" fmla="*/ 1046942 w 1957087"/>
              <a:gd name="connsiteY2280" fmla="*/ 549241 h 1253095"/>
              <a:gd name="connsiteX2281" fmla="*/ 1048207 w 1957087"/>
              <a:gd name="connsiteY2281" fmla="*/ 543711 h 1253095"/>
              <a:gd name="connsiteX2282" fmla="*/ 1053738 w 1957087"/>
              <a:gd name="connsiteY2282" fmla="*/ 544977 h 1253095"/>
              <a:gd name="connsiteX2283" fmla="*/ 942561 w 1957087"/>
              <a:gd name="connsiteY2283" fmla="*/ 532339 h 1253095"/>
              <a:gd name="connsiteX2284" fmla="*/ 940030 w 1957087"/>
              <a:gd name="connsiteY2284" fmla="*/ 543399 h 1253095"/>
              <a:gd name="connsiteX2285" fmla="*/ 933806 w 1957087"/>
              <a:gd name="connsiteY2285" fmla="*/ 534991 h 1253095"/>
              <a:gd name="connsiteX2286" fmla="*/ 1117327 w 1957087"/>
              <a:gd name="connsiteY2286" fmla="*/ 531593 h 1253095"/>
              <a:gd name="connsiteX2287" fmla="*/ 1121245 w 1957087"/>
              <a:gd name="connsiteY2287" fmla="*/ 534818 h 1253095"/>
              <a:gd name="connsiteX2288" fmla="*/ 1118020 w 1957087"/>
              <a:gd name="connsiteY2288" fmla="*/ 538736 h 1253095"/>
              <a:gd name="connsiteX2289" fmla="*/ 1122813 w 1957087"/>
              <a:gd name="connsiteY2289" fmla="*/ 539069 h 1253095"/>
              <a:gd name="connsiteX2290" fmla="*/ 1121938 w 1957087"/>
              <a:gd name="connsiteY2290" fmla="*/ 541961 h 1253095"/>
              <a:gd name="connsiteX2291" fmla="*/ 1119060 w 1957087"/>
              <a:gd name="connsiteY2291" fmla="*/ 549450 h 1253095"/>
              <a:gd name="connsiteX2292" fmla="*/ 1113183 w 1957087"/>
              <a:gd name="connsiteY2292" fmla="*/ 544613 h 1253095"/>
              <a:gd name="connsiteX2293" fmla="*/ 1105694 w 1957087"/>
              <a:gd name="connsiteY2293" fmla="*/ 541735 h 1253095"/>
              <a:gd name="connsiteX2294" fmla="*/ 1108918 w 1957087"/>
              <a:gd name="connsiteY2294" fmla="*/ 537817 h 1253095"/>
              <a:gd name="connsiteX2295" fmla="*/ 1112143 w 1957087"/>
              <a:gd name="connsiteY2295" fmla="*/ 533899 h 1253095"/>
              <a:gd name="connsiteX2296" fmla="*/ 158364 w 1957087"/>
              <a:gd name="connsiteY2296" fmla="*/ 530971 h 1253095"/>
              <a:gd name="connsiteX2297" fmla="*/ 170118 w 1957087"/>
              <a:gd name="connsiteY2297" fmla="*/ 540644 h 1253095"/>
              <a:gd name="connsiteX2298" fmla="*/ 170811 w 1957087"/>
              <a:gd name="connsiteY2298" fmla="*/ 547786 h 1253095"/>
              <a:gd name="connsiteX2299" fmla="*/ 157220 w 1957087"/>
              <a:gd name="connsiteY2299" fmla="*/ 556317 h 1253095"/>
              <a:gd name="connsiteX2300" fmla="*/ 151343 w 1957087"/>
              <a:gd name="connsiteY2300" fmla="*/ 551480 h 1253095"/>
              <a:gd name="connsiteX2301" fmla="*/ 147997 w 1957087"/>
              <a:gd name="connsiteY2301" fmla="*/ 535582 h 1253095"/>
              <a:gd name="connsiteX2302" fmla="*/ 852241 w 1957087"/>
              <a:gd name="connsiteY2302" fmla="*/ 530293 h 1253095"/>
              <a:gd name="connsiteX2303" fmla="*/ 845792 w 1957087"/>
              <a:gd name="connsiteY2303" fmla="*/ 538129 h 1253095"/>
              <a:gd name="connsiteX2304" fmla="*/ 852935 w 1957087"/>
              <a:gd name="connsiteY2304" fmla="*/ 537435 h 1253095"/>
              <a:gd name="connsiteX2305" fmla="*/ 1095552 w 1957087"/>
              <a:gd name="connsiteY2305" fmla="*/ 530103 h 1253095"/>
              <a:gd name="connsiteX2306" fmla="*/ 1099470 w 1957087"/>
              <a:gd name="connsiteY2306" fmla="*/ 533327 h 1253095"/>
              <a:gd name="connsiteX2307" fmla="*/ 1096245 w 1957087"/>
              <a:gd name="connsiteY2307" fmla="*/ 537245 h 1253095"/>
              <a:gd name="connsiteX2308" fmla="*/ 808693 w 1957087"/>
              <a:gd name="connsiteY2308" fmla="*/ 527312 h 1253095"/>
              <a:gd name="connsiteX2309" fmla="*/ 803857 w 1957087"/>
              <a:gd name="connsiteY2309" fmla="*/ 533188 h 1253095"/>
              <a:gd name="connsiteX2310" fmla="*/ 809733 w 1957087"/>
              <a:gd name="connsiteY2310" fmla="*/ 538025 h 1253095"/>
              <a:gd name="connsiteX2311" fmla="*/ 805590 w 1957087"/>
              <a:gd name="connsiteY2311" fmla="*/ 551044 h 1253095"/>
              <a:gd name="connsiteX2312" fmla="*/ 810080 w 1957087"/>
              <a:gd name="connsiteY2312" fmla="*/ 541596 h 1253095"/>
              <a:gd name="connsiteX2313" fmla="*/ 817222 w 1957087"/>
              <a:gd name="connsiteY2313" fmla="*/ 540903 h 1253095"/>
              <a:gd name="connsiteX2314" fmla="*/ 808693 w 1957087"/>
              <a:gd name="connsiteY2314" fmla="*/ 527312 h 1253095"/>
              <a:gd name="connsiteX2315" fmla="*/ 963295 w 1957087"/>
              <a:gd name="connsiteY2315" fmla="*/ 523116 h 1253095"/>
              <a:gd name="connsiteX2316" fmla="*/ 956846 w 1957087"/>
              <a:gd name="connsiteY2316" fmla="*/ 530952 h 1253095"/>
              <a:gd name="connsiteX2317" fmla="*/ 956153 w 1957087"/>
              <a:gd name="connsiteY2317" fmla="*/ 523810 h 1253095"/>
              <a:gd name="connsiteX2318" fmla="*/ 940024 w 1957087"/>
              <a:gd name="connsiteY2318" fmla="*/ 522446 h 1253095"/>
              <a:gd name="connsiteX2319" fmla="*/ 945439 w 1957087"/>
              <a:gd name="connsiteY2319" fmla="*/ 524849 h 1253095"/>
              <a:gd name="connsiteX2320" fmla="*/ 936337 w 1957087"/>
              <a:gd name="connsiteY2320" fmla="*/ 523930 h 1253095"/>
              <a:gd name="connsiteX2321" fmla="*/ 940024 w 1957087"/>
              <a:gd name="connsiteY2321" fmla="*/ 522446 h 1253095"/>
              <a:gd name="connsiteX2322" fmla="*/ 1109144 w 1957087"/>
              <a:gd name="connsiteY2322" fmla="*/ 521573 h 1253095"/>
              <a:gd name="connsiteX2323" fmla="*/ 1116633 w 1957087"/>
              <a:gd name="connsiteY2323" fmla="*/ 524451 h 1253095"/>
              <a:gd name="connsiteX2324" fmla="*/ 1117327 w 1957087"/>
              <a:gd name="connsiteY2324" fmla="*/ 531593 h 1253095"/>
              <a:gd name="connsiteX2325" fmla="*/ 1102695 w 1957087"/>
              <a:gd name="connsiteY2325" fmla="*/ 529409 h 1253095"/>
              <a:gd name="connsiteX2326" fmla="*/ 1109144 w 1957087"/>
              <a:gd name="connsiteY2326" fmla="*/ 521573 h 1253095"/>
              <a:gd name="connsiteX2327" fmla="*/ 793714 w 1957087"/>
              <a:gd name="connsiteY2327" fmla="*/ 521556 h 1253095"/>
              <a:gd name="connsiteX2328" fmla="*/ 795673 w 1957087"/>
              <a:gd name="connsiteY2328" fmla="*/ 523168 h 1253095"/>
              <a:gd name="connsiteX2329" fmla="*/ 792102 w 1957087"/>
              <a:gd name="connsiteY2329" fmla="*/ 523515 h 1253095"/>
              <a:gd name="connsiteX2330" fmla="*/ 968479 w 1957087"/>
              <a:gd name="connsiteY2330" fmla="*/ 520810 h 1253095"/>
              <a:gd name="connsiteX2331" fmla="*/ 971131 w 1957087"/>
              <a:gd name="connsiteY2331" fmla="*/ 529565 h 1253095"/>
              <a:gd name="connsiteX2332" fmla="*/ 965601 w 1957087"/>
              <a:gd name="connsiteY2332" fmla="*/ 528300 h 1253095"/>
              <a:gd name="connsiteX2333" fmla="*/ 963295 w 1957087"/>
              <a:gd name="connsiteY2333" fmla="*/ 523116 h 1253095"/>
              <a:gd name="connsiteX2334" fmla="*/ 768368 w 1957087"/>
              <a:gd name="connsiteY2334" fmla="*/ 520412 h 1253095"/>
              <a:gd name="connsiteX2335" fmla="*/ 774245 w 1957087"/>
              <a:gd name="connsiteY2335" fmla="*/ 525249 h 1253095"/>
              <a:gd name="connsiteX2336" fmla="*/ 769061 w 1957087"/>
              <a:gd name="connsiteY2336" fmla="*/ 527555 h 1253095"/>
              <a:gd name="connsiteX2337" fmla="*/ 1035066 w 1957087"/>
              <a:gd name="connsiteY2337" fmla="*/ 519753 h 1253095"/>
              <a:gd name="connsiteX2338" fmla="*/ 1044515 w 1957087"/>
              <a:gd name="connsiteY2338" fmla="*/ 524243 h 1253095"/>
              <a:gd name="connsiteX2339" fmla="*/ 1035760 w 1957087"/>
              <a:gd name="connsiteY2339" fmla="*/ 526896 h 1253095"/>
              <a:gd name="connsiteX2340" fmla="*/ 663762 w 1957087"/>
              <a:gd name="connsiteY2340" fmla="*/ 519753 h 1253095"/>
              <a:gd name="connsiteX2341" fmla="*/ 664803 w 1957087"/>
              <a:gd name="connsiteY2341" fmla="*/ 530467 h 1253095"/>
              <a:gd name="connsiteX2342" fmla="*/ 658926 w 1957087"/>
              <a:gd name="connsiteY2342" fmla="*/ 525630 h 1253095"/>
              <a:gd name="connsiteX2343" fmla="*/ 1258564 w 1957087"/>
              <a:gd name="connsiteY2343" fmla="*/ 519683 h 1253095"/>
              <a:gd name="connsiteX2344" fmla="*/ 1271930 w 1957087"/>
              <a:gd name="connsiteY2344" fmla="*/ 527398 h 1253095"/>
              <a:gd name="connsiteX2345" fmla="*/ 1271011 w 1957087"/>
              <a:gd name="connsiteY2345" fmla="*/ 536499 h 1253095"/>
              <a:gd name="connsiteX2346" fmla="*/ 1260644 w 1957087"/>
              <a:gd name="connsiteY2346" fmla="*/ 541111 h 1253095"/>
              <a:gd name="connsiteX2347" fmla="*/ 1249237 w 1957087"/>
              <a:gd name="connsiteY2347" fmla="*/ 535008 h 1253095"/>
              <a:gd name="connsiteX2348" fmla="*/ 1250155 w 1957087"/>
              <a:gd name="connsiteY2348" fmla="*/ 525907 h 1253095"/>
              <a:gd name="connsiteX2349" fmla="*/ 1258564 w 1957087"/>
              <a:gd name="connsiteY2349" fmla="*/ 519683 h 1253095"/>
              <a:gd name="connsiteX2350" fmla="*/ 751777 w 1957087"/>
              <a:gd name="connsiteY2350" fmla="*/ 516615 h 1253095"/>
              <a:gd name="connsiteX2351" fmla="*/ 750859 w 1957087"/>
              <a:gd name="connsiteY2351" fmla="*/ 525716 h 1253095"/>
              <a:gd name="connsiteX2352" fmla="*/ 746940 w 1957087"/>
              <a:gd name="connsiteY2352" fmla="*/ 522492 h 1253095"/>
              <a:gd name="connsiteX2353" fmla="*/ 903157 w 1957087"/>
              <a:gd name="connsiteY2353" fmla="*/ 516337 h 1253095"/>
              <a:gd name="connsiteX2354" fmla="*/ 899360 w 1957087"/>
              <a:gd name="connsiteY2354" fmla="*/ 532928 h 1253095"/>
              <a:gd name="connsiteX2355" fmla="*/ 893484 w 1957087"/>
              <a:gd name="connsiteY2355" fmla="*/ 528092 h 1253095"/>
              <a:gd name="connsiteX2356" fmla="*/ 893483 w 1957087"/>
              <a:gd name="connsiteY2356" fmla="*/ 528092 h 1253095"/>
              <a:gd name="connsiteX2357" fmla="*/ 896361 w 1957087"/>
              <a:gd name="connsiteY2357" fmla="*/ 520602 h 1253095"/>
              <a:gd name="connsiteX2358" fmla="*/ 1009375 w 1957087"/>
              <a:gd name="connsiteY2358" fmla="*/ 515037 h 1253095"/>
              <a:gd name="connsiteX2359" fmla="*/ 1013987 w 1957087"/>
              <a:gd name="connsiteY2359" fmla="*/ 525404 h 1253095"/>
              <a:gd name="connsiteX2360" fmla="*/ 1023435 w 1957087"/>
              <a:gd name="connsiteY2360" fmla="*/ 529894 h 1253095"/>
              <a:gd name="connsiteX2361" fmla="*/ 1020211 w 1957087"/>
              <a:gd name="connsiteY2361" fmla="*/ 533812 h 1253095"/>
              <a:gd name="connsiteX2362" fmla="*/ 1032189 w 1957087"/>
              <a:gd name="connsiteY2362" fmla="*/ 527242 h 1253095"/>
              <a:gd name="connsiteX2363" fmla="*/ 1032311 w 1957087"/>
              <a:gd name="connsiteY2363" fmla="*/ 547057 h 1253095"/>
              <a:gd name="connsiteX2364" fmla="*/ 1018372 w 1957087"/>
              <a:gd name="connsiteY2364" fmla="*/ 552015 h 1253095"/>
              <a:gd name="connsiteX2365" fmla="*/ 1009497 w 1957087"/>
              <a:gd name="connsiteY2365" fmla="*/ 534852 h 1253095"/>
              <a:gd name="connsiteX2366" fmla="*/ 1010415 w 1957087"/>
              <a:gd name="connsiteY2366" fmla="*/ 525751 h 1253095"/>
              <a:gd name="connsiteX2367" fmla="*/ 1007763 w 1957087"/>
              <a:gd name="connsiteY2367" fmla="*/ 516996 h 1253095"/>
              <a:gd name="connsiteX2368" fmla="*/ 976887 w 1957087"/>
              <a:gd name="connsiteY2368" fmla="*/ 514587 h 1253095"/>
              <a:gd name="connsiteX2369" fmla="*/ 977927 w 1957087"/>
              <a:gd name="connsiteY2369" fmla="*/ 525301 h 1253095"/>
              <a:gd name="connsiteX2370" fmla="*/ 972050 w 1957087"/>
              <a:gd name="connsiteY2370" fmla="*/ 520464 h 1253095"/>
              <a:gd name="connsiteX2371" fmla="*/ 890137 w 1957087"/>
              <a:gd name="connsiteY2371" fmla="*/ 512194 h 1253095"/>
              <a:gd name="connsiteX2372" fmla="*/ 892443 w 1957087"/>
              <a:gd name="connsiteY2372" fmla="*/ 517378 h 1253095"/>
              <a:gd name="connsiteX2373" fmla="*/ 896361 w 1957087"/>
              <a:gd name="connsiteY2373" fmla="*/ 520602 h 1253095"/>
              <a:gd name="connsiteX2374" fmla="*/ 878504 w 1957087"/>
              <a:gd name="connsiteY2374" fmla="*/ 522336 h 1253095"/>
              <a:gd name="connsiteX2375" fmla="*/ 890137 w 1957087"/>
              <a:gd name="connsiteY2375" fmla="*/ 512194 h 1253095"/>
              <a:gd name="connsiteX2376" fmla="*/ 1154560 w 1957087"/>
              <a:gd name="connsiteY2376" fmla="*/ 511306 h 1253095"/>
              <a:gd name="connsiteX2377" fmla="*/ 1155570 w 1957087"/>
              <a:gd name="connsiteY2377" fmla="*/ 517065 h 1253095"/>
              <a:gd name="connsiteX2378" fmla="*/ 1166283 w 1957087"/>
              <a:gd name="connsiteY2378" fmla="*/ 516026 h 1253095"/>
              <a:gd name="connsiteX2379" fmla="*/ 1160874 w 1957087"/>
              <a:gd name="connsiteY2379" fmla="*/ 534575 h 1253095"/>
              <a:gd name="connsiteX2380" fmla="*/ 1143018 w 1957087"/>
              <a:gd name="connsiteY2380" fmla="*/ 536309 h 1253095"/>
              <a:gd name="connsiteX2381" fmla="*/ 1141978 w 1957087"/>
              <a:gd name="connsiteY2381" fmla="*/ 525595 h 1253095"/>
              <a:gd name="connsiteX2382" fmla="*/ 1144856 w 1957087"/>
              <a:gd name="connsiteY2382" fmla="*/ 518106 h 1253095"/>
              <a:gd name="connsiteX2383" fmla="*/ 1151652 w 1957087"/>
              <a:gd name="connsiteY2383" fmla="*/ 513841 h 1253095"/>
              <a:gd name="connsiteX2384" fmla="*/ 1154560 w 1957087"/>
              <a:gd name="connsiteY2384" fmla="*/ 511306 h 1253095"/>
              <a:gd name="connsiteX2385" fmla="*/ 776430 w 1957087"/>
              <a:gd name="connsiteY2385" fmla="*/ 510617 h 1253095"/>
              <a:gd name="connsiteX2386" fmla="*/ 780348 w 1957087"/>
              <a:gd name="connsiteY2386" fmla="*/ 513841 h 1253095"/>
              <a:gd name="connsiteX2387" fmla="*/ 775511 w 1957087"/>
              <a:gd name="connsiteY2387" fmla="*/ 519718 h 1253095"/>
              <a:gd name="connsiteX2388" fmla="*/ 1118817 w 1957087"/>
              <a:gd name="connsiteY2388" fmla="*/ 509819 h 1253095"/>
              <a:gd name="connsiteX2389" fmla="*/ 1124694 w 1957087"/>
              <a:gd name="connsiteY2389" fmla="*/ 514656 h 1253095"/>
              <a:gd name="connsiteX2390" fmla="*/ 1117898 w 1957087"/>
              <a:gd name="connsiteY2390" fmla="*/ 518921 h 1253095"/>
              <a:gd name="connsiteX2391" fmla="*/ 1174691 w 1957087"/>
              <a:gd name="connsiteY2391" fmla="*/ 509802 h 1253095"/>
              <a:gd name="connsiteX2392" fmla="*/ 1183793 w 1957087"/>
              <a:gd name="connsiteY2392" fmla="*/ 510720 h 1253095"/>
              <a:gd name="connsiteX2393" fmla="*/ 1182527 w 1957087"/>
              <a:gd name="connsiteY2393" fmla="*/ 516251 h 1253095"/>
              <a:gd name="connsiteX2394" fmla="*/ 1055454 w 1957087"/>
              <a:gd name="connsiteY2394" fmla="*/ 506959 h 1253095"/>
              <a:gd name="connsiteX2395" fmla="*/ 1058107 w 1957087"/>
              <a:gd name="connsiteY2395" fmla="*/ 515714 h 1253095"/>
              <a:gd name="connsiteX2396" fmla="*/ 1062943 w 1957087"/>
              <a:gd name="connsiteY2396" fmla="*/ 509837 h 1253095"/>
              <a:gd name="connsiteX2397" fmla="*/ 1066860 w 1957087"/>
              <a:gd name="connsiteY2397" fmla="*/ 513061 h 1253095"/>
              <a:gd name="connsiteX2398" fmla="*/ 1066861 w 1957087"/>
              <a:gd name="connsiteY2398" fmla="*/ 513062 h 1253095"/>
              <a:gd name="connsiteX2399" fmla="*/ 1062718 w 1957087"/>
              <a:gd name="connsiteY2399" fmla="*/ 526081 h 1253095"/>
              <a:gd name="connsiteX2400" fmla="*/ 1063411 w 1957087"/>
              <a:gd name="connsiteY2400" fmla="*/ 533223 h 1253095"/>
              <a:gd name="connsiteX2401" fmla="*/ 1055229 w 1957087"/>
              <a:gd name="connsiteY2401" fmla="*/ 523203 h 1253095"/>
              <a:gd name="connsiteX2402" fmla="*/ 1045555 w 1957087"/>
              <a:gd name="connsiteY2402" fmla="*/ 534957 h 1253095"/>
              <a:gd name="connsiteX2403" fmla="*/ 1044515 w 1957087"/>
              <a:gd name="connsiteY2403" fmla="*/ 524243 h 1253095"/>
              <a:gd name="connsiteX2404" fmla="*/ 1049698 w 1957087"/>
              <a:gd name="connsiteY2404" fmla="*/ 521937 h 1253095"/>
              <a:gd name="connsiteX2405" fmla="*/ 700048 w 1957087"/>
              <a:gd name="connsiteY2405" fmla="*/ 503614 h 1253095"/>
              <a:gd name="connsiteX2406" fmla="*/ 711801 w 1957087"/>
              <a:gd name="connsiteY2406" fmla="*/ 513286 h 1253095"/>
              <a:gd name="connsiteX2407" fmla="*/ 714800 w 1957087"/>
              <a:gd name="connsiteY2407" fmla="*/ 525613 h 1253095"/>
              <a:gd name="connsiteX2408" fmla="*/ 709964 w 1957087"/>
              <a:gd name="connsiteY2408" fmla="*/ 531489 h 1253095"/>
              <a:gd name="connsiteX2409" fmla="*/ 724942 w 1957087"/>
              <a:gd name="connsiteY2409" fmla="*/ 537246 h 1253095"/>
              <a:gd name="connsiteX2410" fmla="*/ 720106 w 1957087"/>
              <a:gd name="connsiteY2410" fmla="*/ 543122 h 1253095"/>
              <a:gd name="connsiteX2411" fmla="*/ 727941 w 1957087"/>
              <a:gd name="connsiteY2411" fmla="*/ 549571 h 1253095"/>
              <a:gd name="connsiteX2412" fmla="*/ 732431 w 1957087"/>
              <a:gd name="connsiteY2412" fmla="*/ 540123 h 1253095"/>
              <a:gd name="connsiteX2413" fmla="*/ 755817 w 1957087"/>
              <a:gd name="connsiteY2413" fmla="*/ 539654 h 1253095"/>
              <a:gd name="connsiteX2414" fmla="*/ 749368 w 1957087"/>
              <a:gd name="connsiteY2414" fmla="*/ 547490 h 1253095"/>
              <a:gd name="connsiteX2415" fmla="*/ 756512 w 1957087"/>
              <a:gd name="connsiteY2415" fmla="*/ 546797 h 1253095"/>
              <a:gd name="connsiteX2416" fmla="*/ 764694 w 1957087"/>
              <a:gd name="connsiteY2416" fmla="*/ 556817 h 1253095"/>
              <a:gd name="connsiteX2417" fmla="*/ 767572 w 1957087"/>
              <a:gd name="connsiteY2417" fmla="*/ 549328 h 1253095"/>
              <a:gd name="connsiteX2418" fmla="*/ 773795 w 1957087"/>
              <a:gd name="connsiteY2418" fmla="*/ 557736 h 1253095"/>
              <a:gd name="connsiteX2419" fmla="*/ 778978 w 1957087"/>
              <a:gd name="connsiteY2419" fmla="*/ 555430 h 1253095"/>
              <a:gd name="connsiteX2420" fmla="*/ 778632 w 1957087"/>
              <a:gd name="connsiteY2420" fmla="*/ 551859 h 1253095"/>
              <a:gd name="connsiteX2421" fmla="*/ 769184 w 1957087"/>
              <a:gd name="connsiteY2421" fmla="*/ 547369 h 1253095"/>
              <a:gd name="connsiteX2422" fmla="*/ 769755 w 1957087"/>
              <a:gd name="connsiteY2422" fmla="*/ 534697 h 1253095"/>
              <a:gd name="connsiteX2423" fmla="*/ 775633 w 1957087"/>
              <a:gd name="connsiteY2423" fmla="*/ 539534 h 1253095"/>
              <a:gd name="connsiteX2424" fmla="*/ 780123 w 1957087"/>
              <a:gd name="connsiteY2424" fmla="*/ 530085 h 1253095"/>
              <a:gd name="connsiteX2425" fmla="*/ 787639 w 1957087"/>
              <a:gd name="connsiteY2425" fmla="*/ 523948 h 1253095"/>
              <a:gd name="connsiteX2426" fmla="*/ 792102 w 1957087"/>
              <a:gd name="connsiteY2426" fmla="*/ 523515 h 1253095"/>
              <a:gd name="connsiteX2427" fmla="*/ 788878 w 1957087"/>
              <a:gd name="connsiteY2427" fmla="*/ 527433 h 1253095"/>
              <a:gd name="connsiteX2428" fmla="*/ 794175 w 1957087"/>
              <a:gd name="connsiteY2428" fmla="*/ 527172 h 1253095"/>
              <a:gd name="connsiteX2429" fmla="*/ 799938 w 1957087"/>
              <a:gd name="connsiteY2429" fmla="*/ 529963 h 1253095"/>
              <a:gd name="connsiteX2430" fmla="*/ 801203 w 1957087"/>
              <a:gd name="connsiteY2430" fmla="*/ 524433 h 1253095"/>
              <a:gd name="connsiteX2431" fmla="*/ 795673 w 1957087"/>
              <a:gd name="connsiteY2431" fmla="*/ 523168 h 1253095"/>
              <a:gd name="connsiteX2432" fmla="*/ 791408 w 1957087"/>
              <a:gd name="connsiteY2432" fmla="*/ 516372 h 1253095"/>
              <a:gd name="connsiteX2433" fmla="*/ 794633 w 1957087"/>
              <a:gd name="connsiteY2433" fmla="*/ 512454 h 1253095"/>
              <a:gd name="connsiteX2434" fmla="*/ 803735 w 1957087"/>
              <a:gd name="connsiteY2434" fmla="*/ 513373 h 1253095"/>
              <a:gd name="connsiteX2435" fmla="*/ 807999 w 1957087"/>
              <a:gd name="connsiteY2435" fmla="*/ 520169 h 1253095"/>
              <a:gd name="connsiteX2436" fmla="*/ 815142 w 1957087"/>
              <a:gd name="connsiteY2436" fmla="*/ 519476 h 1253095"/>
              <a:gd name="connsiteX2437" fmla="*/ 817794 w 1957087"/>
              <a:gd name="connsiteY2437" fmla="*/ 528230 h 1253095"/>
              <a:gd name="connsiteX2438" fmla="*/ 830468 w 1957087"/>
              <a:gd name="connsiteY2438" fmla="*/ 528803 h 1253095"/>
              <a:gd name="connsiteX2439" fmla="*/ 833345 w 1957087"/>
              <a:gd name="connsiteY2439" fmla="*/ 521313 h 1253095"/>
              <a:gd name="connsiteX2440" fmla="*/ 839794 w 1957087"/>
              <a:gd name="connsiteY2440" fmla="*/ 513477 h 1253095"/>
              <a:gd name="connsiteX2441" fmla="*/ 842099 w 1957087"/>
              <a:gd name="connsiteY2441" fmla="*/ 518660 h 1253095"/>
              <a:gd name="connsiteX2442" fmla="*/ 858343 w 1957087"/>
              <a:gd name="connsiteY2442" fmla="*/ 518886 h 1253095"/>
              <a:gd name="connsiteX2443" fmla="*/ 872975 w 1957087"/>
              <a:gd name="connsiteY2443" fmla="*/ 521070 h 1253095"/>
              <a:gd name="connsiteX2444" fmla="*/ 878852 w 1957087"/>
              <a:gd name="connsiteY2444" fmla="*/ 525907 h 1253095"/>
              <a:gd name="connsiteX2445" fmla="*/ 883116 w 1957087"/>
              <a:gd name="connsiteY2445" fmla="*/ 532703 h 1253095"/>
              <a:gd name="connsiteX2446" fmla="*/ 885994 w 1957087"/>
              <a:gd name="connsiteY2446" fmla="*/ 525213 h 1253095"/>
              <a:gd name="connsiteX2447" fmla="*/ 893484 w 1957087"/>
              <a:gd name="connsiteY2447" fmla="*/ 528092 h 1253095"/>
              <a:gd name="connsiteX2448" fmla="*/ 892218 w 1957087"/>
              <a:gd name="connsiteY2448" fmla="*/ 533621 h 1253095"/>
              <a:gd name="connsiteX2449" fmla="*/ 897749 w 1957087"/>
              <a:gd name="connsiteY2449" fmla="*/ 534887 h 1253095"/>
              <a:gd name="connsiteX2450" fmla="*/ 900400 w 1957087"/>
              <a:gd name="connsiteY2450" fmla="*/ 543641 h 1253095"/>
              <a:gd name="connsiteX2451" fmla="*/ 905237 w 1957087"/>
              <a:gd name="connsiteY2451" fmla="*/ 537765 h 1253095"/>
              <a:gd name="connsiteX2452" fmla="*/ 908461 w 1957087"/>
              <a:gd name="connsiteY2452" fmla="*/ 533847 h 1253095"/>
              <a:gd name="connsiteX2453" fmla="*/ 917563 w 1957087"/>
              <a:gd name="connsiteY2453" fmla="*/ 534766 h 1253095"/>
              <a:gd name="connsiteX2454" fmla="*/ 915380 w 1957087"/>
              <a:gd name="connsiteY2454" fmla="*/ 549398 h 1253095"/>
              <a:gd name="connsiteX2455" fmla="*/ 918604 w 1957087"/>
              <a:gd name="connsiteY2455" fmla="*/ 545480 h 1253095"/>
              <a:gd name="connsiteX2456" fmla="*/ 920910 w 1957087"/>
              <a:gd name="connsiteY2456" fmla="*/ 550664 h 1253095"/>
              <a:gd name="connsiteX2457" fmla="*/ 925747 w 1957087"/>
              <a:gd name="connsiteY2457" fmla="*/ 544787 h 1253095"/>
              <a:gd name="connsiteX2458" fmla="*/ 921481 w 1957087"/>
              <a:gd name="connsiteY2458" fmla="*/ 537990 h 1253095"/>
              <a:gd name="connsiteX2459" fmla="*/ 925399 w 1957087"/>
              <a:gd name="connsiteY2459" fmla="*/ 541215 h 1253095"/>
              <a:gd name="connsiteX2460" fmla="*/ 928624 w 1957087"/>
              <a:gd name="connsiteY2460" fmla="*/ 537297 h 1253095"/>
              <a:gd name="connsiteX2461" fmla="*/ 937153 w 1957087"/>
              <a:gd name="connsiteY2461" fmla="*/ 550888 h 1253095"/>
              <a:gd name="connsiteX2462" fmla="*/ 940377 w 1957087"/>
              <a:gd name="connsiteY2462" fmla="*/ 546970 h 1253095"/>
              <a:gd name="connsiteX2463" fmla="*/ 944295 w 1957087"/>
              <a:gd name="connsiteY2463" fmla="*/ 550195 h 1253095"/>
              <a:gd name="connsiteX2464" fmla="*/ 949479 w 1957087"/>
              <a:gd name="connsiteY2464" fmla="*/ 547890 h 1253095"/>
              <a:gd name="connsiteX2465" fmla="*/ 948785 w 1957087"/>
              <a:gd name="connsiteY2465" fmla="*/ 540747 h 1253095"/>
              <a:gd name="connsiteX2466" fmla="*/ 957540 w 1957087"/>
              <a:gd name="connsiteY2466" fmla="*/ 538094 h 1253095"/>
              <a:gd name="connsiteX2467" fmla="*/ 965029 w 1957087"/>
              <a:gd name="connsiteY2467" fmla="*/ 540972 h 1253095"/>
              <a:gd name="connsiteX2468" fmla="*/ 960193 w 1957087"/>
              <a:gd name="connsiteY2468" fmla="*/ 546849 h 1253095"/>
              <a:gd name="connsiteX2469" fmla="*/ 957887 w 1957087"/>
              <a:gd name="connsiteY2469" fmla="*/ 541666 h 1253095"/>
              <a:gd name="connsiteX2470" fmla="*/ 949479 w 1957087"/>
              <a:gd name="connsiteY2470" fmla="*/ 547889 h 1253095"/>
              <a:gd name="connsiteX2471" fmla="*/ 953050 w 1957087"/>
              <a:gd name="connsiteY2471" fmla="*/ 547542 h 1253095"/>
              <a:gd name="connsiteX2472" fmla="*/ 948214 w 1957087"/>
              <a:gd name="connsiteY2472" fmla="*/ 553419 h 1253095"/>
              <a:gd name="connsiteX2473" fmla="*/ 959621 w 1957087"/>
              <a:gd name="connsiteY2473" fmla="*/ 559522 h 1253095"/>
              <a:gd name="connsiteX2474" fmla="*/ 961233 w 1957087"/>
              <a:gd name="connsiteY2474" fmla="*/ 557563 h 1253095"/>
              <a:gd name="connsiteX2475" fmla="*/ 953397 w 1957087"/>
              <a:gd name="connsiteY2475" fmla="*/ 551113 h 1253095"/>
              <a:gd name="connsiteX2476" fmla="*/ 964111 w 1957087"/>
              <a:gd name="connsiteY2476" fmla="*/ 550074 h 1253095"/>
              <a:gd name="connsiteX2477" fmla="*/ 967110 w 1957087"/>
              <a:gd name="connsiteY2477" fmla="*/ 562400 h 1253095"/>
              <a:gd name="connsiteX2478" fmla="*/ 970681 w 1957087"/>
              <a:gd name="connsiteY2478" fmla="*/ 562052 h 1253095"/>
              <a:gd name="connsiteX2479" fmla="*/ 978396 w 1957087"/>
              <a:gd name="connsiteY2479" fmla="*/ 548687 h 1253095"/>
              <a:gd name="connsiteX2480" fmla="*/ 975397 w 1957087"/>
              <a:gd name="connsiteY2480" fmla="*/ 536361 h 1253095"/>
              <a:gd name="connsiteX2481" fmla="*/ 980580 w 1957087"/>
              <a:gd name="connsiteY2481" fmla="*/ 534055 h 1253095"/>
              <a:gd name="connsiteX2482" fmla="*/ 984272 w 1957087"/>
              <a:gd name="connsiteY2482" fmla="*/ 553523 h 1253095"/>
              <a:gd name="connsiteX2483" fmla="*/ 980476 w 1957087"/>
              <a:gd name="connsiteY2483" fmla="*/ 570114 h 1253095"/>
              <a:gd name="connsiteX2484" fmla="*/ 989231 w 1957087"/>
              <a:gd name="connsiteY2484" fmla="*/ 567462 h 1253095"/>
              <a:gd name="connsiteX2485" fmla="*/ 991883 w 1957087"/>
              <a:gd name="connsiteY2485" fmla="*/ 576216 h 1253095"/>
              <a:gd name="connsiteX2486" fmla="*/ 997413 w 1957087"/>
              <a:gd name="connsiteY2486" fmla="*/ 577482 h 1253095"/>
              <a:gd name="connsiteX2487" fmla="*/ 998332 w 1957087"/>
              <a:gd name="connsiteY2487" fmla="*/ 568380 h 1253095"/>
              <a:gd name="connsiteX2488" fmla="*/ 1003862 w 1957087"/>
              <a:gd name="connsiteY2488" fmla="*/ 569646 h 1253095"/>
              <a:gd name="connsiteX2489" fmla="*/ 1006515 w 1957087"/>
              <a:gd name="connsiteY2489" fmla="*/ 578401 h 1253095"/>
              <a:gd name="connsiteX2490" fmla="*/ 1010493 w 1957087"/>
              <a:gd name="connsiteY2490" fmla="*/ 575307 h 1253095"/>
              <a:gd name="connsiteX2491" fmla="*/ 1015270 w 1957087"/>
              <a:gd name="connsiteY2491" fmla="*/ 575748 h 1253095"/>
              <a:gd name="connsiteX2492" fmla="*/ 1023452 w 1957087"/>
              <a:gd name="connsiteY2492" fmla="*/ 585768 h 1253095"/>
              <a:gd name="connsiteX2493" fmla="*/ 1029901 w 1957087"/>
              <a:gd name="connsiteY2493" fmla="*/ 577932 h 1253095"/>
              <a:gd name="connsiteX2494" fmla="*/ 1024371 w 1957087"/>
              <a:gd name="connsiteY2494" fmla="*/ 576667 h 1253095"/>
              <a:gd name="connsiteX2495" fmla="*/ 1024943 w 1957087"/>
              <a:gd name="connsiteY2495" fmla="*/ 563994 h 1253095"/>
              <a:gd name="connsiteX2496" fmla="*/ 1037269 w 1957087"/>
              <a:gd name="connsiteY2496" fmla="*/ 560995 h 1253095"/>
              <a:gd name="connsiteX2497" fmla="*/ 1036350 w 1957087"/>
              <a:gd name="connsiteY2497" fmla="*/ 570097 h 1253095"/>
              <a:gd name="connsiteX2498" fmla="*/ 1042227 w 1957087"/>
              <a:gd name="connsiteY2498" fmla="*/ 574934 h 1253095"/>
              <a:gd name="connsiteX2499" fmla="*/ 1050982 w 1957087"/>
              <a:gd name="connsiteY2499" fmla="*/ 572281 h 1253095"/>
              <a:gd name="connsiteX2500" fmla="*/ 1055247 w 1957087"/>
              <a:gd name="connsiteY2500" fmla="*/ 579078 h 1253095"/>
              <a:gd name="connsiteX2501" fmla="*/ 1050411 w 1957087"/>
              <a:gd name="connsiteY2501" fmla="*/ 584954 h 1253095"/>
              <a:gd name="connsiteX2502" fmla="*/ 1039350 w 1957087"/>
              <a:gd name="connsiteY2502" fmla="*/ 582423 h 1253095"/>
              <a:gd name="connsiteX2503" fmla="*/ 1040616 w 1957087"/>
              <a:gd name="connsiteY2503" fmla="*/ 576893 h 1253095"/>
              <a:gd name="connsiteX2504" fmla="*/ 1035431 w 1957087"/>
              <a:gd name="connsiteY2504" fmla="*/ 579198 h 1253095"/>
              <a:gd name="connsiteX2505" fmla="*/ 1029330 w 1957087"/>
              <a:gd name="connsiteY2505" fmla="*/ 590606 h 1253095"/>
              <a:gd name="connsiteX2506" fmla="*/ 1044307 w 1957087"/>
              <a:gd name="connsiteY2506" fmla="*/ 596360 h 1253095"/>
              <a:gd name="connsiteX2507" fmla="*/ 1050411 w 1957087"/>
              <a:gd name="connsiteY2507" fmla="*/ 584954 h 1253095"/>
              <a:gd name="connsiteX2508" fmla="*/ 1061470 w 1957087"/>
              <a:gd name="connsiteY2508" fmla="*/ 587485 h 1253095"/>
              <a:gd name="connsiteX2509" fmla="*/ 1066654 w 1957087"/>
              <a:gd name="connsiteY2509" fmla="*/ 585179 h 1253095"/>
              <a:gd name="connsiteX2510" fmla="*/ 1059286 w 1957087"/>
              <a:gd name="connsiteY2510" fmla="*/ 602116 h 1253095"/>
              <a:gd name="connsiteX2511" fmla="*/ 1052143 w 1957087"/>
              <a:gd name="connsiteY2511" fmla="*/ 602810 h 1253095"/>
              <a:gd name="connsiteX2512" fmla="*/ 1058367 w 1957087"/>
              <a:gd name="connsiteY2512" fmla="*/ 611218 h 1253095"/>
              <a:gd name="connsiteX2513" fmla="*/ 1070000 w 1957087"/>
              <a:gd name="connsiteY2513" fmla="*/ 601076 h 1253095"/>
              <a:gd name="connsiteX2514" fmla="*/ 1075876 w 1957087"/>
              <a:gd name="connsiteY2514" fmla="*/ 605912 h 1253095"/>
              <a:gd name="connsiteX2515" fmla="*/ 1075852 w 1957087"/>
              <a:gd name="connsiteY2515" fmla="*/ 599578 h 1253095"/>
              <a:gd name="connsiteX2516" fmla="*/ 1079673 w 1957087"/>
              <a:gd name="connsiteY2516" fmla="*/ 589322 h 1253095"/>
              <a:gd name="connsiteX2517" fmla="*/ 1081667 w 1957087"/>
              <a:gd name="connsiteY2517" fmla="*/ 609857 h 1253095"/>
              <a:gd name="connsiteX2518" fmla="*/ 1083365 w 1957087"/>
              <a:gd name="connsiteY2518" fmla="*/ 608791 h 1253095"/>
              <a:gd name="connsiteX2519" fmla="*/ 1078876 w 1957087"/>
              <a:gd name="connsiteY2519" fmla="*/ 618239 h 1253095"/>
              <a:gd name="connsiteX2520" fmla="*/ 1084407 w 1957087"/>
              <a:gd name="connsiteY2520" fmla="*/ 619505 h 1253095"/>
              <a:gd name="connsiteX2521" fmla="*/ 1087059 w 1957087"/>
              <a:gd name="connsiteY2521" fmla="*/ 628259 h 1253095"/>
              <a:gd name="connsiteX2522" fmla="*/ 1091549 w 1957087"/>
              <a:gd name="connsiteY2522" fmla="*/ 618811 h 1253095"/>
              <a:gd name="connsiteX2523" fmla="*/ 1096732 w 1957087"/>
              <a:gd name="connsiteY2523" fmla="*/ 616506 h 1253095"/>
              <a:gd name="connsiteX2524" fmla="*/ 1094426 w 1957087"/>
              <a:gd name="connsiteY2524" fmla="*/ 611322 h 1253095"/>
              <a:gd name="connsiteX2525" fmla="*/ 1103181 w 1957087"/>
              <a:gd name="connsiteY2525" fmla="*/ 608669 h 1253095"/>
              <a:gd name="connsiteX2526" fmla="*/ 1104444 w 1957087"/>
              <a:gd name="connsiteY2526" fmla="*/ 615119 h 1253095"/>
              <a:gd name="connsiteX2527" fmla="*/ 1105486 w 1957087"/>
              <a:gd name="connsiteY2527" fmla="*/ 613853 h 1253095"/>
              <a:gd name="connsiteX2528" fmla="*/ 1113322 w 1957087"/>
              <a:gd name="connsiteY2528" fmla="*/ 620302 h 1253095"/>
              <a:gd name="connsiteX2529" fmla="*/ 1102513 w 1957087"/>
              <a:gd name="connsiteY2529" fmla="*/ 617829 h 1253095"/>
              <a:gd name="connsiteX2530" fmla="*/ 1099038 w 1957087"/>
              <a:gd name="connsiteY2530" fmla="*/ 621689 h 1253095"/>
              <a:gd name="connsiteX2531" fmla="*/ 1094894 w 1957087"/>
              <a:gd name="connsiteY2531" fmla="*/ 634708 h 1253095"/>
              <a:gd name="connsiteX2532" fmla="*/ 1090977 w 1957087"/>
              <a:gd name="connsiteY2532" fmla="*/ 631484 h 1253095"/>
              <a:gd name="connsiteX2533" fmla="*/ 1084527 w 1957087"/>
              <a:gd name="connsiteY2533" fmla="*/ 639320 h 1253095"/>
              <a:gd name="connsiteX2534" fmla="*/ 1093056 w 1957087"/>
              <a:gd name="connsiteY2534" fmla="*/ 652911 h 1253095"/>
              <a:gd name="connsiteX2535" fmla="*/ 1101465 w 1957087"/>
              <a:gd name="connsiteY2535" fmla="*/ 646687 h 1253095"/>
              <a:gd name="connsiteX2536" fmla="*/ 1100424 w 1957087"/>
              <a:gd name="connsiteY2536" fmla="*/ 635973 h 1253095"/>
              <a:gd name="connsiteX2537" fmla="*/ 1112057 w 1957087"/>
              <a:gd name="connsiteY2537" fmla="*/ 625832 h 1253095"/>
              <a:gd name="connsiteX2538" fmla="*/ 1111138 w 1957087"/>
              <a:gd name="connsiteY2538" fmla="*/ 634933 h 1253095"/>
              <a:gd name="connsiteX2539" fmla="*/ 1105955 w 1957087"/>
              <a:gd name="connsiteY2539" fmla="*/ 637239 h 1253095"/>
              <a:gd name="connsiteX2540" fmla="*/ 1109873 w 1957087"/>
              <a:gd name="connsiteY2540" fmla="*/ 640464 h 1253095"/>
              <a:gd name="connsiteX2541" fmla="*/ 1101811 w 1957087"/>
              <a:gd name="connsiteY2541" fmla="*/ 650259 h 1253095"/>
              <a:gd name="connsiteX2542" fmla="*/ 1107688 w 1957087"/>
              <a:gd name="connsiteY2542" fmla="*/ 655095 h 1253095"/>
              <a:gd name="connsiteX2543" fmla="*/ 1110912 w 1957087"/>
              <a:gd name="connsiteY2543" fmla="*/ 651177 h 1253095"/>
              <a:gd name="connsiteX2544" fmla="*/ 1106995 w 1957087"/>
              <a:gd name="connsiteY2544" fmla="*/ 647953 h 1253095"/>
              <a:gd name="connsiteX2545" fmla="*/ 1113791 w 1957087"/>
              <a:gd name="connsiteY2545" fmla="*/ 643688 h 1253095"/>
              <a:gd name="connsiteX2546" fmla="*/ 1117708 w 1957087"/>
              <a:gd name="connsiteY2546" fmla="*/ 646912 h 1253095"/>
              <a:gd name="connsiteX2547" fmla="*/ 1124851 w 1957087"/>
              <a:gd name="connsiteY2547" fmla="*/ 646219 h 1253095"/>
              <a:gd name="connsiteX2548" fmla="*/ 1130953 w 1957087"/>
              <a:gd name="connsiteY2548" fmla="*/ 634812 h 1253095"/>
              <a:gd name="connsiteX2549" fmla="*/ 1146851 w 1957087"/>
              <a:gd name="connsiteY2549" fmla="*/ 631466 h 1253095"/>
              <a:gd name="connsiteX2550" fmla="*/ 1159870 w 1957087"/>
              <a:gd name="connsiteY2550" fmla="*/ 635609 h 1253095"/>
              <a:gd name="connsiteX2551" fmla="*/ 1156645 w 1957087"/>
              <a:gd name="connsiteY2551" fmla="*/ 639527 h 1253095"/>
              <a:gd name="connsiteX2552" fmla="*/ 1166094 w 1957087"/>
              <a:gd name="connsiteY2552" fmla="*/ 644017 h 1253095"/>
              <a:gd name="connsiteX2553" fmla="*/ 1161257 w 1957087"/>
              <a:gd name="connsiteY2553" fmla="*/ 649894 h 1253095"/>
              <a:gd name="connsiteX2554" fmla="*/ 1151462 w 1957087"/>
              <a:gd name="connsiteY2554" fmla="*/ 641833 h 1253095"/>
              <a:gd name="connsiteX2555" fmla="*/ 1153074 w 1957087"/>
              <a:gd name="connsiteY2555" fmla="*/ 639874 h 1253095"/>
              <a:gd name="connsiteX2556" fmla="*/ 1145932 w 1957087"/>
              <a:gd name="connsiteY2556" fmla="*/ 640568 h 1253095"/>
              <a:gd name="connsiteX2557" fmla="*/ 1146625 w 1957087"/>
              <a:gd name="connsiteY2557" fmla="*/ 647710 h 1253095"/>
              <a:gd name="connsiteX2558" fmla="*/ 1134299 w 1957087"/>
              <a:gd name="connsiteY2558" fmla="*/ 650710 h 1253095"/>
              <a:gd name="connsiteX2559" fmla="*/ 1140176 w 1957087"/>
              <a:gd name="connsiteY2559" fmla="*/ 655546 h 1253095"/>
              <a:gd name="connsiteX2560" fmla="*/ 1135340 w 1957087"/>
              <a:gd name="connsiteY2560" fmla="*/ 661423 h 1253095"/>
              <a:gd name="connsiteX2561" fmla="*/ 1138685 w 1957087"/>
              <a:gd name="connsiteY2561" fmla="*/ 677320 h 1253095"/>
              <a:gd name="connsiteX2562" fmla="*/ 1143176 w 1957087"/>
              <a:gd name="connsiteY2562" fmla="*/ 667872 h 1253095"/>
              <a:gd name="connsiteX2563" fmla="*/ 1151358 w 1957087"/>
              <a:gd name="connsiteY2563" fmla="*/ 677892 h 1253095"/>
              <a:gd name="connsiteX2564" fmla="*/ 1161378 w 1957087"/>
              <a:gd name="connsiteY2564" fmla="*/ 669710 h 1253095"/>
              <a:gd name="connsiteX2565" fmla="*/ 1163684 w 1957087"/>
              <a:gd name="connsiteY2565" fmla="*/ 674894 h 1253095"/>
              <a:gd name="connsiteX2566" fmla="*/ 1173132 w 1957087"/>
              <a:gd name="connsiteY2566" fmla="*/ 679383 h 1253095"/>
              <a:gd name="connsiteX2567" fmla="*/ 1167949 w 1957087"/>
              <a:gd name="connsiteY2567" fmla="*/ 681688 h 1253095"/>
              <a:gd name="connsiteX2568" fmla="*/ 1167030 w 1957087"/>
              <a:gd name="connsiteY2568" fmla="*/ 690791 h 1253095"/>
              <a:gd name="connsiteX2569" fmla="*/ 1172561 w 1957087"/>
              <a:gd name="connsiteY2569" fmla="*/ 692056 h 1253095"/>
              <a:gd name="connsiteX2570" fmla="*/ 1178783 w 1957087"/>
              <a:gd name="connsiteY2570" fmla="*/ 700462 h 1253095"/>
              <a:gd name="connsiteX2571" fmla="*/ 1178089 w 1957087"/>
              <a:gd name="connsiteY2571" fmla="*/ 693321 h 1253095"/>
              <a:gd name="connsiteX2572" fmla="*/ 1182007 w 1957087"/>
              <a:gd name="connsiteY2572" fmla="*/ 696546 h 1253095"/>
              <a:gd name="connsiteX2573" fmla="*/ 1178784 w 1957087"/>
              <a:gd name="connsiteY2573" fmla="*/ 700463 h 1253095"/>
              <a:gd name="connsiteX2574" fmla="*/ 1178784 w 1957087"/>
              <a:gd name="connsiteY2574" fmla="*/ 700464 h 1253095"/>
              <a:gd name="connsiteX2575" fmla="*/ 1177172 w 1957087"/>
              <a:gd name="connsiteY2575" fmla="*/ 702423 h 1253095"/>
              <a:gd name="connsiteX2576" fmla="*/ 1169682 w 1957087"/>
              <a:gd name="connsiteY2576" fmla="*/ 699545 h 1253095"/>
              <a:gd name="connsiteX2577" fmla="*/ 1161846 w 1957087"/>
              <a:gd name="connsiteY2577" fmla="*/ 693096 h 1253095"/>
              <a:gd name="connsiteX2578" fmla="*/ 1164845 w 1957087"/>
              <a:gd name="connsiteY2578" fmla="*/ 705422 h 1253095"/>
              <a:gd name="connsiteX2579" fmla="*/ 1175559 w 1957087"/>
              <a:gd name="connsiteY2579" fmla="*/ 704382 h 1253095"/>
              <a:gd name="connsiteX2580" fmla="*/ 1177864 w 1957087"/>
              <a:gd name="connsiteY2580" fmla="*/ 709565 h 1253095"/>
              <a:gd name="connsiteX2581" fmla="*/ 1185007 w 1957087"/>
              <a:gd name="connsiteY2581" fmla="*/ 708872 h 1253095"/>
              <a:gd name="connsiteX2582" fmla="*/ 1185354 w 1957087"/>
              <a:gd name="connsiteY2582" fmla="*/ 712443 h 1253095"/>
              <a:gd name="connsiteX2583" fmla="*/ 1176946 w 1957087"/>
              <a:gd name="connsiteY2583" fmla="*/ 718667 h 1253095"/>
              <a:gd name="connsiteX2584" fmla="*/ 1180639 w 1957087"/>
              <a:gd name="connsiteY2584" fmla="*/ 738135 h 1253095"/>
              <a:gd name="connsiteX2585" fmla="*/ 1183864 w 1957087"/>
              <a:gd name="connsiteY2585" fmla="*/ 734217 h 1253095"/>
              <a:gd name="connsiteX2586" fmla="*/ 1186169 w 1957087"/>
              <a:gd name="connsiteY2586" fmla="*/ 739401 h 1253095"/>
              <a:gd name="connsiteX2587" fmla="*/ 1187782 w 1957087"/>
              <a:gd name="connsiteY2587" fmla="*/ 737442 h 1253095"/>
              <a:gd name="connsiteX2588" fmla="*/ 1191677 w 1957087"/>
              <a:gd name="connsiteY2588" fmla="*/ 734260 h 1253095"/>
              <a:gd name="connsiteX2589" fmla="*/ 1185822 w 1957087"/>
              <a:gd name="connsiteY2589" fmla="*/ 735830 h 1253095"/>
              <a:gd name="connsiteX2590" fmla="*/ 1179945 w 1957087"/>
              <a:gd name="connsiteY2590" fmla="*/ 730993 h 1253095"/>
              <a:gd name="connsiteX2591" fmla="*/ 1186047 w 1957087"/>
              <a:gd name="connsiteY2591" fmla="*/ 719585 h 1253095"/>
              <a:gd name="connsiteX2592" fmla="*/ 1193537 w 1957087"/>
              <a:gd name="connsiteY2592" fmla="*/ 722463 h 1253095"/>
              <a:gd name="connsiteX2593" fmla="*/ 1199067 w 1957087"/>
              <a:gd name="connsiteY2593" fmla="*/ 723729 h 1253095"/>
              <a:gd name="connsiteX2594" fmla="*/ 1201945 w 1957087"/>
              <a:gd name="connsiteY2594" fmla="*/ 716240 h 1253095"/>
              <a:gd name="connsiteX2595" fmla="*/ 1205516 w 1957087"/>
              <a:gd name="connsiteY2595" fmla="*/ 715893 h 1253095"/>
              <a:gd name="connsiteX2596" fmla="*/ 1201373 w 1957087"/>
              <a:gd name="connsiteY2596" fmla="*/ 728913 h 1253095"/>
              <a:gd name="connsiteX2597" fmla="*/ 1198406 w 1957087"/>
              <a:gd name="connsiteY2597" fmla="*/ 730775 h 1253095"/>
              <a:gd name="connsiteX2598" fmla="*/ 1200482 w 1957087"/>
              <a:gd name="connsiteY2598" fmla="*/ 735983 h 1253095"/>
              <a:gd name="connsiteX2599" fmla="*/ 1204372 w 1957087"/>
              <a:gd name="connsiteY2599" fmla="*/ 741238 h 1253095"/>
              <a:gd name="connsiteX2600" fmla="*/ 1196882 w 1957087"/>
              <a:gd name="connsiteY2600" fmla="*/ 738361 h 1253095"/>
              <a:gd name="connsiteX2601" fmla="*/ 1192739 w 1957087"/>
              <a:gd name="connsiteY2601" fmla="*/ 751380 h 1253095"/>
              <a:gd name="connsiteX2602" fmla="*/ 1185943 w 1957087"/>
              <a:gd name="connsiteY2602" fmla="*/ 755644 h 1253095"/>
              <a:gd name="connsiteX2603" fmla="*/ 1183065 w 1957087"/>
              <a:gd name="connsiteY2603" fmla="*/ 763134 h 1253095"/>
              <a:gd name="connsiteX2604" fmla="*/ 1182147 w 1957087"/>
              <a:gd name="connsiteY2604" fmla="*/ 772235 h 1253095"/>
              <a:gd name="connsiteX2605" fmla="*/ 1177310 w 1957087"/>
              <a:gd name="connsiteY2605" fmla="*/ 778112 h 1253095"/>
              <a:gd name="connsiteX2606" fmla="*/ 1183564 w 1957087"/>
              <a:gd name="connsiteY2606" fmla="*/ 776217 h 1253095"/>
              <a:gd name="connsiteX2607" fmla="*/ 1187105 w 1957087"/>
              <a:gd name="connsiteY2607" fmla="*/ 786174 h 1253095"/>
              <a:gd name="connsiteX2608" fmla="*/ 1196085 w 1957087"/>
              <a:gd name="connsiteY2608" fmla="*/ 767277 h 1253095"/>
              <a:gd name="connsiteX2609" fmla="*/ 1202308 w 1957087"/>
              <a:gd name="connsiteY2609" fmla="*/ 775685 h 1253095"/>
              <a:gd name="connsiteX2610" fmla="*/ 1207839 w 1957087"/>
              <a:gd name="connsiteY2610" fmla="*/ 776951 h 1253095"/>
              <a:gd name="connsiteX2611" fmla="*/ 1210838 w 1957087"/>
              <a:gd name="connsiteY2611" fmla="*/ 789277 h 1253095"/>
              <a:gd name="connsiteX2612" fmla="*/ 1216368 w 1957087"/>
              <a:gd name="connsiteY2612" fmla="*/ 790542 h 1253095"/>
              <a:gd name="connsiteX2613" fmla="*/ 1215900 w 1957087"/>
              <a:gd name="connsiteY2613" fmla="*/ 767155 h 1253095"/>
              <a:gd name="connsiteX2614" fmla="*/ 1210370 w 1957087"/>
              <a:gd name="connsiteY2614" fmla="*/ 765890 h 1253095"/>
              <a:gd name="connsiteX2615" fmla="*/ 1214860 w 1957087"/>
              <a:gd name="connsiteY2615" fmla="*/ 756442 h 1253095"/>
              <a:gd name="connsiteX2616" fmla="*/ 1220043 w 1957087"/>
              <a:gd name="connsiteY2616" fmla="*/ 754137 h 1253095"/>
              <a:gd name="connsiteX2617" fmla="*/ 1215951 w 1957087"/>
              <a:gd name="connsiteY2617" fmla="*/ 749127 h 1253095"/>
              <a:gd name="connsiteX2618" fmla="*/ 1211860 w 1957087"/>
              <a:gd name="connsiteY2618" fmla="*/ 744116 h 1253095"/>
              <a:gd name="connsiteX2619" fmla="*/ 1225452 w 1957087"/>
              <a:gd name="connsiteY2619" fmla="*/ 735587 h 1253095"/>
              <a:gd name="connsiteX2620" fmla="*/ 1227757 w 1957087"/>
              <a:gd name="connsiteY2620" fmla="*/ 740770 h 1253095"/>
              <a:gd name="connsiteX2621" fmla="*/ 1232941 w 1957087"/>
              <a:gd name="connsiteY2621" fmla="*/ 738465 h 1253095"/>
              <a:gd name="connsiteX2622" fmla="*/ 1233634 w 1957087"/>
              <a:gd name="connsiteY2622" fmla="*/ 745607 h 1253095"/>
              <a:gd name="connsiteX2623" fmla="*/ 1230063 w 1957087"/>
              <a:gd name="connsiteY2623" fmla="*/ 745954 h 1253095"/>
              <a:gd name="connsiteX2624" fmla="*/ 1228910 w 1957087"/>
              <a:gd name="connsiteY2624" fmla="*/ 743362 h 1253095"/>
              <a:gd name="connsiteX2625" fmla="*/ 1226492 w 1957087"/>
              <a:gd name="connsiteY2625" fmla="*/ 746300 h 1253095"/>
              <a:gd name="connsiteX2626" fmla="*/ 1220043 w 1957087"/>
              <a:gd name="connsiteY2626" fmla="*/ 754136 h 1253095"/>
              <a:gd name="connsiteX2627" fmla="*/ 1225227 w 1957087"/>
              <a:gd name="connsiteY2627" fmla="*/ 751830 h 1253095"/>
              <a:gd name="connsiteX2628" fmla="*/ 1226492 w 1957087"/>
              <a:gd name="connsiteY2628" fmla="*/ 746300 h 1253095"/>
              <a:gd name="connsiteX2629" fmla="*/ 1228573 w 1957087"/>
              <a:gd name="connsiteY2629" fmla="*/ 767728 h 1253095"/>
              <a:gd name="connsiteX2630" fmla="*/ 1222696 w 1957087"/>
              <a:gd name="connsiteY2630" fmla="*/ 762891 h 1253095"/>
              <a:gd name="connsiteX2631" fmla="*/ 1219818 w 1957087"/>
              <a:gd name="connsiteY2631" fmla="*/ 770380 h 1253095"/>
              <a:gd name="connsiteX2632" fmla="*/ 1224083 w 1957087"/>
              <a:gd name="connsiteY2632" fmla="*/ 777176 h 1253095"/>
              <a:gd name="connsiteX2633" fmla="*/ 1234797 w 1957087"/>
              <a:gd name="connsiteY2633" fmla="*/ 776136 h 1253095"/>
              <a:gd name="connsiteX2634" fmla="*/ 1237449 w 1957087"/>
              <a:gd name="connsiteY2634" fmla="*/ 784890 h 1253095"/>
              <a:gd name="connsiteX2635" fmla="*/ 1231000 w 1957087"/>
              <a:gd name="connsiteY2635" fmla="*/ 792726 h 1253095"/>
              <a:gd name="connsiteX2636" fmla="*/ 1236530 w 1957087"/>
              <a:gd name="connsiteY2636" fmla="*/ 793992 h 1253095"/>
              <a:gd name="connsiteX2637" fmla="*/ 1230081 w 1957087"/>
              <a:gd name="connsiteY2637" fmla="*/ 801828 h 1253095"/>
              <a:gd name="connsiteX2638" fmla="*/ 1227775 w 1957087"/>
              <a:gd name="connsiteY2638" fmla="*/ 796644 h 1253095"/>
              <a:gd name="connsiteX2639" fmla="*/ 1222592 w 1957087"/>
              <a:gd name="connsiteY2639" fmla="*/ 798950 h 1253095"/>
              <a:gd name="connsiteX2640" fmla="*/ 1215450 w 1957087"/>
              <a:gd name="connsiteY2640" fmla="*/ 799643 h 1253095"/>
              <a:gd name="connsiteX2641" fmla="*/ 1219368 w 1957087"/>
              <a:gd name="connsiteY2641" fmla="*/ 802868 h 1253095"/>
              <a:gd name="connsiteX2642" fmla="*/ 1222592 w 1957087"/>
              <a:gd name="connsiteY2642" fmla="*/ 798950 h 1253095"/>
              <a:gd name="connsiteX2643" fmla="*/ 1230081 w 1957087"/>
              <a:gd name="connsiteY2643" fmla="*/ 801828 h 1253095"/>
              <a:gd name="connsiteX2644" fmla="*/ 1235611 w 1957087"/>
              <a:gd name="connsiteY2644" fmla="*/ 803094 h 1253095"/>
              <a:gd name="connsiteX2645" fmla="*/ 1241714 w 1957087"/>
              <a:gd name="connsiteY2645" fmla="*/ 791686 h 1253095"/>
              <a:gd name="connsiteX2646" fmla="*/ 1239408 w 1957087"/>
              <a:gd name="connsiteY2646" fmla="*/ 786502 h 1253095"/>
              <a:gd name="connsiteX2647" fmla="*/ 1243326 w 1957087"/>
              <a:gd name="connsiteY2647" fmla="*/ 789727 h 1253095"/>
              <a:gd name="connsiteX2648" fmla="*/ 1251734 w 1957087"/>
              <a:gd name="connsiteY2648" fmla="*/ 783504 h 1253095"/>
              <a:gd name="connsiteX2649" fmla="*/ 1275814 w 1957087"/>
              <a:gd name="connsiteY2649" fmla="*/ 790178 h 1253095"/>
              <a:gd name="connsiteX2650" fmla="*/ 1269711 w 1957087"/>
              <a:gd name="connsiteY2650" fmla="*/ 801585 h 1253095"/>
              <a:gd name="connsiteX2651" fmla="*/ 1268948 w 1957087"/>
              <a:gd name="connsiteY2651" fmla="*/ 796337 h 1253095"/>
              <a:gd name="connsiteX2652" fmla="*/ 1265100 w 1957087"/>
              <a:gd name="connsiteY2652" fmla="*/ 791218 h 1253095"/>
              <a:gd name="connsiteX2653" fmla="*/ 1263834 w 1957087"/>
              <a:gd name="connsiteY2653" fmla="*/ 796748 h 1253095"/>
              <a:gd name="connsiteX2654" fmla="*/ 1256692 w 1957087"/>
              <a:gd name="connsiteY2654" fmla="*/ 797441 h 1253095"/>
              <a:gd name="connsiteX2655" fmla="*/ 1255426 w 1957087"/>
              <a:gd name="connsiteY2655" fmla="*/ 802972 h 1253095"/>
              <a:gd name="connsiteX2656" fmla="*/ 1264181 w 1957087"/>
              <a:gd name="connsiteY2656" fmla="*/ 800319 h 1253095"/>
              <a:gd name="connsiteX2657" fmla="*/ 1266834 w 1957087"/>
              <a:gd name="connsiteY2657" fmla="*/ 809074 h 1253095"/>
              <a:gd name="connsiteX2658" fmla="*/ 1268446 w 1957087"/>
              <a:gd name="connsiteY2658" fmla="*/ 807115 h 1253095"/>
              <a:gd name="connsiteX2659" fmla="*/ 1269486 w 1957087"/>
              <a:gd name="connsiteY2659" fmla="*/ 817829 h 1253095"/>
              <a:gd name="connsiteX2660" fmla="*/ 1263609 w 1957087"/>
              <a:gd name="connsiteY2660" fmla="*/ 812992 h 1253095"/>
              <a:gd name="connsiteX2661" fmla="*/ 1261997 w 1957087"/>
              <a:gd name="connsiteY2661" fmla="*/ 814951 h 1253095"/>
              <a:gd name="connsiteX2662" fmla="*/ 1268221 w 1957087"/>
              <a:gd name="connsiteY2662" fmla="*/ 823359 h 1253095"/>
              <a:gd name="connsiteX2663" fmla="*/ 1277322 w 1957087"/>
              <a:gd name="connsiteY2663" fmla="*/ 824278 h 1253095"/>
              <a:gd name="connsiteX2664" fmla="*/ 1280547 w 1957087"/>
              <a:gd name="connsiteY2664" fmla="*/ 820360 h 1253095"/>
              <a:gd name="connsiteX2665" fmla="*/ 1284465 w 1957087"/>
              <a:gd name="connsiteY2665" fmla="*/ 823584 h 1253095"/>
              <a:gd name="connsiteX2666" fmla="*/ 1288036 w 1957087"/>
              <a:gd name="connsiteY2666" fmla="*/ 823238 h 1253095"/>
              <a:gd name="connsiteX2667" fmla="*/ 1284811 w 1957087"/>
              <a:gd name="connsiteY2667" fmla="*/ 827156 h 1253095"/>
              <a:gd name="connsiteX2668" fmla="*/ 1281587 w 1957087"/>
              <a:gd name="connsiteY2668" fmla="*/ 831074 h 1253095"/>
              <a:gd name="connsiteX2669" fmla="*/ 1287117 w 1957087"/>
              <a:gd name="connsiteY2669" fmla="*/ 832339 h 1253095"/>
              <a:gd name="connsiteX2670" fmla="*/ 1290116 w 1957087"/>
              <a:gd name="connsiteY2670" fmla="*/ 844666 h 1253095"/>
              <a:gd name="connsiteX2671" fmla="*/ 1294953 w 1957087"/>
              <a:gd name="connsiteY2671" fmla="*/ 838788 h 1253095"/>
              <a:gd name="connsiteX2672" fmla="*/ 1300830 w 1957087"/>
              <a:gd name="connsiteY2672" fmla="*/ 843625 h 1253095"/>
              <a:gd name="connsiteX2673" fmla="*/ 1289197 w 1957087"/>
              <a:gd name="connsiteY2673" fmla="*/ 853767 h 1253095"/>
              <a:gd name="connsiteX2674" fmla="*/ 1297033 w 1957087"/>
              <a:gd name="connsiteY2674" fmla="*/ 860216 h 1253095"/>
              <a:gd name="connsiteX2675" fmla="*/ 1293809 w 1957087"/>
              <a:gd name="connsiteY2675" fmla="*/ 864133 h 1253095"/>
              <a:gd name="connsiteX2676" fmla="*/ 1287585 w 1957087"/>
              <a:gd name="connsiteY2676" fmla="*/ 855725 h 1253095"/>
              <a:gd name="connsiteX2677" fmla="*/ 1284933 w 1957087"/>
              <a:gd name="connsiteY2677" fmla="*/ 846971 h 1253095"/>
              <a:gd name="connsiteX2678" fmla="*/ 1271341 w 1957087"/>
              <a:gd name="connsiteY2678" fmla="*/ 855500 h 1253095"/>
              <a:gd name="connsiteX2679" fmla="*/ 1268117 w 1957087"/>
              <a:gd name="connsiteY2679" fmla="*/ 859418 h 1253095"/>
              <a:gd name="connsiteX2680" fmla="*/ 1281136 w 1957087"/>
              <a:gd name="connsiteY2680" fmla="*/ 863561 h 1253095"/>
              <a:gd name="connsiteX2681" fmla="*/ 1283095 w 1957087"/>
              <a:gd name="connsiteY2681" fmla="*/ 865174 h 1253095"/>
              <a:gd name="connsiteX2682" fmla="*/ 1284135 w 1957087"/>
              <a:gd name="connsiteY2682" fmla="*/ 875888 h 1253095"/>
              <a:gd name="connsiteX2683" fmla="*/ 1277911 w 1957087"/>
              <a:gd name="connsiteY2683" fmla="*/ 867479 h 1253095"/>
              <a:gd name="connsiteX2684" fmla="*/ 1269157 w 1957087"/>
              <a:gd name="connsiteY2684" fmla="*/ 870132 h 1253095"/>
              <a:gd name="connsiteX2685" fmla="*/ 1275033 w 1957087"/>
              <a:gd name="connsiteY2685" fmla="*/ 874969 h 1253095"/>
              <a:gd name="connsiteX2686" fmla="*/ 1281604 w 1957087"/>
              <a:gd name="connsiteY2686" fmla="*/ 886948 h 1253095"/>
              <a:gd name="connsiteX2687" fmla="*/ 1278727 w 1957087"/>
              <a:gd name="connsiteY2687" fmla="*/ 894437 h 1253095"/>
              <a:gd name="connsiteX2688" fmla="*/ 1271584 w 1957087"/>
              <a:gd name="connsiteY2688" fmla="*/ 895131 h 1253095"/>
              <a:gd name="connsiteX2689" fmla="*/ 1270319 w 1957087"/>
              <a:gd name="connsiteY2689" fmla="*/ 900661 h 1253095"/>
              <a:gd name="connsiteX2690" fmla="*/ 1279420 w 1957087"/>
              <a:gd name="connsiteY2690" fmla="*/ 901580 h 1253095"/>
              <a:gd name="connsiteX2691" fmla="*/ 1281747 w 1957087"/>
              <a:gd name="connsiteY2691" fmla="*/ 911146 h 1253095"/>
              <a:gd name="connsiteX2692" fmla="*/ 1280807 w 1957087"/>
              <a:gd name="connsiteY2692" fmla="*/ 915865 h 1253095"/>
              <a:gd name="connsiteX2693" fmla="*/ 1277582 w 1957087"/>
              <a:gd name="connsiteY2693" fmla="*/ 919783 h 1253095"/>
              <a:gd name="connsiteX2694" fmla="*/ 1281500 w 1957087"/>
              <a:gd name="connsiteY2694" fmla="*/ 923007 h 1253095"/>
              <a:gd name="connsiteX2695" fmla="*/ 1284725 w 1957087"/>
              <a:gd name="connsiteY2695" fmla="*/ 919089 h 1253095"/>
              <a:gd name="connsiteX2696" fmla="*/ 1291295 w 1957087"/>
              <a:gd name="connsiteY2696" fmla="*/ 931069 h 1253095"/>
              <a:gd name="connsiteX2697" fmla="*/ 1288071 w 1957087"/>
              <a:gd name="connsiteY2697" fmla="*/ 934986 h 1253095"/>
              <a:gd name="connsiteX2698" fmla="*/ 1288602 w 1957087"/>
              <a:gd name="connsiteY2698" fmla="*/ 936737 h 1253095"/>
              <a:gd name="connsiteX2699" fmla="*/ 1286806 w 1957087"/>
              <a:gd name="connsiteY2699" fmla="*/ 940517 h 1253095"/>
              <a:gd name="connsiteX2700" fmla="*/ 1281622 w 1957087"/>
              <a:gd name="connsiteY2700" fmla="*/ 942822 h 1253095"/>
              <a:gd name="connsiteX2701" fmla="*/ 1287498 w 1957087"/>
              <a:gd name="connsiteY2701" fmla="*/ 947659 h 1253095"/>
              <a:gd name="connsiteX2702" fmla="*/ 1294988 w 1957087"/>
              <a:gd name="connsiteY2702" fmla="*/ 950537 h 1253095"/>
              <a:gd name="connsiteX2703" fmla="*/ 1290723 w 1957087"/>
              <a:gd name="connsiteY2703" fmla="*/ 943741 h 1253095"/>
              <a:gd name="connsiteX2704" fmla="*/ 1288602 w 1957087"/>
              <a:gd name="connsiteY2704" fmla="*/ 936737 h 1253095"/>
              <a:gd name="connsiteX2705" fmla="*/ 1291295 w 1957087"/>
              <a:gd name="connsiteY2705" fmla="*/ 931069 h 1253095"/>
              <a:gd name="connsiteX2706" fmla="*/ 1294520 w 1957087"/>
              <a:gd name="connsiteY2706" fmla="*/ 927151 h 1253095"/>
              <a:gd name="connsiteX2707" fmla="*/ 1288989 w 1957087"/>
              <a:gd name="connsiteY2707" fmla="*/ 925885 h 1253095"/>
              <a:gd name="connsiteX2708" fmla="*/ 1280807 w 1957087"/>
              <a:gd name="connsiteY2708" fmla="*/ 915865 h 1253095"/>
              <a:gd name="connsiteX2709" fmla="*/ 1282419 w 1957087"/>
              <a:gd name="connsiteY2709" fmla="*/ 913906 h 1253095"/>
              <a:gd name="connsiteX2710" fmla="*/ 1281747 w 1957087"/>
              <a:gd name="connsiteY2710" fmla="*/ 911146 h 1253095"/>
              <a:gd name="connsiteX2711" fmla="*/ 1282776 w 1957087"/>
              <a:gd name="connsiteY2711" fmla="*/ 905985 h 1253095"/>
              <a:gd name="connsiteX2712" fmla="*/ 1286216 w 1957087"/>
              <a:gd name="connsiteY2712" fmla="*/ 897315 h 1253095"/>
              <a:gd name="connsiteX2713" fmla="*/ 1294970 w 1957087"/>
              <a:gd name="connsiteY2713" fmla="*/ 894663 h 1253095"/>
              <a:gd name="connsiteX2714" fmla="*/ 1294623 w 1957087"/>
              <a:gd name="connsiteY2714" fmla="*/ 891091 h 1253095"/>
              <a:gd name="connsiteX2715" fmla="*/ 1292665 w 1957087"/>
              <a:gd name="connsiteY2715" fmla="*/ 889480 h 1253095"/>
              <a:gd name="connsiteX2716" fmla="*/ 1288747 w 1957087"/>
              <a:gd name="connsiteY2716" fmla="*/ 886255 h 1253095"/>
              <a:gd name="connsiteX2717" fmla="*/ 1291971 w 1957087"/>
              <a:gd name="connsiteY2717" fmla="*/ 882337 h 1253095"/>
              <a:gd name="connsiteX2718" fmla="*/ 1297502 w 1957087"/>
              <a:gd name="connsiteY2718" fmla="*/ 883602 h 1253095"/>
              <a:gd name="connsiteX2719" fmla="*/ 1299807 w 1957087"/>
              <a:gd name="connsiteY2719" fmla="*/ 888785 h 1253095"/>
              <a:gd name="connsiteX2720" fmla="*/ 1312827 w 1957087"/>
              <a:gd name="connsiteY2720" fmla="*/ 892929 h 1253095"/>
              <a:gd name="connsiteX2721" fmla="*/ 1312358 w 1957087"/>
              <a:gd name="connsiteY2721" fmla="*/ 869543 h 1253095"/>
              <a:gd name="connsiteX2722" fmla="*/ 1319501 w 1957087"/>
              <a:gd name="connsiteY2722" fmla="*/ 868849 h 1253095"/>
              <a:gd name="connsiteX2723" fmla="*/ 1320420 w 1957087"/>
              <a:gd name="connsiteY2723" fmla="*/ 859747 h 1253095"/>
              <a:gd name="connsiteX2724" fmla="*/ 1314890 w 1957087"/>
              <a:gd name="connsiteY2724" fmla="*/ 858482 h 1253095"/>
              <a:gd name="connsiteX2725" fmla="*/ 1320298 w 1957087"/>
              <a:gd name="connsiteY2725" fmla="*/ 839933 h 1253095"/>
              <a:gd name="connsiteX2726" fmla="*/ 1326175 w 1957087"/>
              <a:gd name="connsiteY2726" fmla="*/ 844770 h 1253095"/>
              <a:gd name="connsiteX2727" fmla="*/ 1323298 w 1957087"/>
              <a:gd name="connsiteY2727" fmla="*/ 852258 h 1253095"/>
              <a:gd name="connsiteX2728" fmla="*/ 1328134 w 1957087"/>
              <a:gd name="connsiteY2728" fmla="*/ 846382 h 1253095"/>
              <a:gd name="connsiteX2729" fmla="*/ 1347949 w 1957087"/>
              <a:gd name="connsiteY2729" fmla="*/ 846260 h 1253095"/>
              <a:gd name="connsiteX2730" fmla="*/ 1339888 w 1957087"/>
              <a:gd name="connsiteY2730" fmla="*/ 856055 h 1253095"/>
              <a:gd name="connsiteX2731" fmla="*/ 1343806 w 1957087"/>
              <a:gd name="connsiteY2731" fmla="*/ 859280 h 1253095"/>
              <a:gd name="connsiteX2732" fmla="*/ 1349908 w 1957087"/>
              <a:gd name="connsiteY2732" fmla="*/ 847872 h 1253095"/>
              <a:gd name="connsiteX2733" fmla="*/ 1352214 w 1957087"/>
              <a:gd name="connsiteY2733" fmla="*/ 853056 h 1253095"/>
              <a:gd name="connsiteX2734" fmla="*/ 1353358 w 1957087"/>
              <a:gd name="connsiteY2734" fmla="*/ 827711 h 1253095"/>
              <a:gd name="connsiteX2735" fmla="*/ 1361766 w 1957087"/>
              <a:gd name="connsiteY2735" fmla="*/ 821487 h 1253095"/>
              <a:gd name="connsiteX2736" fmla="*/ 1368337 w 1957087"/>
              <a:gd name="connsiteY2736" fmla="*/ 833466 h 1253095"/>
              <a:gd name="connsiteX2737" fmla="*/ 1359929 w 1957087"/>
              <a:gd name="connsiteY2737" fmla="*/ 839690 h 1253095"/>
              <a:gd name="connsiteX2738" fmla="*/ 1363847 w 1957087"/>
              <a:gd name="connsiteY2738" fmla="*/ 842914 h 1253095"/>
              <a:gd name="connsiteX2739" fmla="*/ 1357398 w 1957087"/>
              <a:gd name="connsiteY2739" fmla="*/ 850750 h 1253095"/>
              <a:gd name="connsiteX2740" fmla="*/ 1360969 w 1957087"/>
              <a:gd name="connsiteY2740" fmla="*/ 850404 h 1253095"/>
              <a:gd name="connsiteX2741" fmla="*/ 1359704 w 1957087"/>
              <a:gd name="connsiteY2741" fmla="*/ 855934 h 1253095"/>
              <a:gd name="connsiteX2742" fmla="*/ 1364887 w 1957087"/>
              <a:gd name="connsiteY2742" fmla="*/ 853628 h 1253095"/>
              <a:gd name="connsiteX2743" fmla="*/ 1373069 w 1957087"/>
              <a:gd name="connsiteY2743" fmla="*/ 863648 h 1253095"/>
              <a:gd name="connsiteX2744" fmla="*/ 1374335 w 1957087"/>
              <a:gd name="connsiteY2744" fmla="*/ 858118 h 1253095"/>
              <a:gd name="connsiteX2745" fmla="*/ 1379865 w 1957087"/>
              <a:gd name="connsiteY2745" fmla="*/ 859383 h 1253095"/>
              <a:gd name="connsiteX2746" fmla="*/ 1373416 w 1957087"/>
              <a:gd name="connsiteY2746" fmla="*/ 867219 h 1253095"/>
              <a:gd name="connsiteX2747" fmla="*/ 1382518 w 1957087"/>
              <a:gd name="connsiteY2747" fmla="*/ 868138 h 1253095"/>
              <a:gd name="connsiteX2748" fmla="*/ 1388967 w 1957087"/>
              <a:gd name="connsiteY2748" fmla="*/ 860303 h 1253095"/>
              <a:gd name="connsiteX2749" fmla="*/ 1379865 w 1957087"/>
              <a:gd name="connsiteY2749" fmla="*/ 859383 h 1253095"/>
              <a:gd name="connsiteX2750" fmla="*/ 1382743 w 1957087"/>
              <a:gd name="connsiteY2750" fmla="*/ 851895 h 1253095"/>
              <a:gd name="connsiteX2751" fmla="*/ 1370417 w 1957087"/>
              <a:gd name="connsiteY2751" fmla="*/ 854893 h 1253095"/>
              <a:gd name="connsiteX2752" fmla="*/ 1366153 w 1957087"/>
              <a:gd name="connsiteY2752" fmla="*/ 848098 h 1253095"/>
              <a:gd name="connsiteX2753" fmla="*/ 1369030 w 1957087"/>
              <a:gd name="connsiteY2753" fmla="*/ 840609 h 1253095"/>
              <a:gd name="connsiteX2754" fmla="*/ 1376519 w 1957087"/>
              <a:gd name="connsiteY2754" fmla="*/ 843486 h 1253095"/>
              <a:gd name="connsiteX2755" fmla="*/ 1384580 w 1957087"/>
              <a:gd name="connsiteY2755" fmla="*/ 833691 h 1253095"/>
              <a:gd name="connsiteX2756" fmla="*/ 1390804 w 1957087"/>
              <a:gd name="connsiteY2756" fmla="*/ 842099 h 1253095"/>
              <a:gd name="connsiteX2757" fmla="*/ 1397947 w 1957087"/>
              <a:gd name="connsiteY2757" fmla="*/ 841406 h 1253095"/>
              <a:gd name="connsiteX2758" fmla="*/ 1400253 w 1957087"/>
              <a:gd name="connsiteY2758" fmla="*/ 846590 h 1253095"/>
              <a:gd name="connsiteX2759" fmla="*/ 1391498 w 1957087"/>
              <a:gd name="connsiteY2759" fmla="*/ 849242 h 1253095"/>
              <a:gd name="connsiteX2760" fmla="*/ 1394150 w 1957087"/>
              <a:gd name="connsiteY2760" fmla="*/ 857997 h 1253095"/>
              <a:gd name="connsiteX2761" fmla="*/ 1415231 w 1957087"/>
              <a:gd name="connsiteY2761" fmla="*/ 852345 h 1253095"/>
              <a:gd name="connsiteX2762" fmla="*/ 1405436 w 1957087"/>
              <a:gd name="connsiteY2762" fmla="*/ 844284 h 1253095"/>
              <a:gd name="connsiteX2763" fmla="*/ 1409039 w 1957087"/>
              <a:gd name="connsiteY2763" fmla="*/ 841617 h 1253095"/>
              <a:gd name="connsiteX2764" fmla="*/ 1405089 w 1957087"/>
              <a:gd name="connsiteY2764" fmla="*/ 840713 h 1253095"/>
              <a:gd name="connsiteX2765" fmla="*/ 1404396 w 1957087"/>
              <a:gd name="connsiteY2765" fmla="*/ 833570 h 1253095"/>
              <a:gd name="connsiteX2766" fmla="*/ 1398865 w 1957087"/>
              <a:gd name="connsiteY2766" fmla="*/ 832305 h 1253095"/>
              <a:gd name="connsiteX2767" fmla="*/ 1402090 w 1957087"/>
              <a:gd name="connsiteY2767" fmla="*/ 828387 h 1253095"/>
              <a:gd name="connsiteX2768" fmla="*/ 1392641 w 1957087"/>
              <a:gd name="connsiteY2768" fmla="*/ 823897 h 1253095"/>
              <a:gd name="connsiteX2769" fmla="*/ 1410498 w 1957087"/>
              <a:gd name="connsiteY2769" fmla="*/ 822163 h 1253095"/>
              <a:gd name="connsiteX2770" fmla="*/ 1404049 w 1957087"/>
              <a:gd name="connsiteY2770" fmla="*/ 829999 h 1253095"/>
              <a:gd name="connsiteX2771" fmla="*/ 1411538 w 1957087"/>
              <a:gd name="connsiteY2771" fmla="*/ 832876 h 1253095"/>
              <a:gd name="connsiteX2772" fmla="*/ 1418333 w 1957087"/>
              <a:gd name="connsiteY2772" fmla="*/ 828612 h 1253095"/>
              <a:gd name="connsiteX2773" fmla="*/ 1424210 w 1957087"/>
              <a:gd name="connsiteY2773" fmla="*/ 833449 h 1253095"/>
              <a:gd name="connsiteX2774" fmla="*/ 1420986 w 1957087"/>
              <a:gd name="connsiteY2774" fmla="*/ 837367 h 1253095"/>
              <a:gd name="connsiteX2775" fmla="*/ 1431700 w 1957087"/>
              <a:gd name="connsiteY2775" fmla="*/ 836326 h 1253095"/>
              <a:gd name="connsiteX2776" fmla="*/ 1430778 w 1957087"/>
              <a:gd name="connsiteY2776" fmla="*/ 834253 h 1253095"/>
              <a:gd name="connsiteX2777" fmla="*/ 1429740 w 1957087"/>
              <a:gd name="connsiteY2777" fmla="*/ 834715 h 1253095"/>
              <a:gd name="connsiteX2778" fmla="*/ 1427435 w 1957087"/>
              <a:gd name="connsiteY2778" fmla="*/ 829531 h 1253095"/>
              <a:gd name="connsiteX2779" fmla="*/ 1418333 w 1957087"/>
              <a:gd name="connsiteY2779" fmla="*/ 828612 h 1253095"/>
              <a:gd name="connsiteX2780" fmla="*/ 1425129 w 1957087"/>
              <a:gd name="connsiteY2780" fmla="*/ 824347 h 1253095"/>
              <a:gd name="connsiteX2781" fmla="*/ 1429966 w 1957087"/>
              <a:gd name="connsiteY2781" fmla="*/ 818470 h 1253095"/>
              <a:gd name="connsiteX2782" fmla="*/ 1430885 w 1957087"/>
              <a:gd name="connsiteY2782" fmla="*/ 809369 h 1253095"/>
              <a:gd name="connsiteX2783" fmla="*/ 1436762 w 1957087"/>
              <a:gd name="connsiteY2783" fmla="*/ 814206 h 1253095"/>
              <a:gd name="connsiteX2784" fmla="*/ 1453924 w 1957087"/>
              <a:gd name="connsiteY2784" fmla="*/ 805330 h 1253095"/>
              <a:gd name="connsiteX2785" fmla="*/ 1462107 w 1957087"/>
              <a:gd name="connsiteY2785" fmla="*/ 815350 h 1253095"/>
              <a:gd name="connsiteX2786" fmla="*/ 1458885 w 1957087"/>
              <a:gd name="connsiteY2786" fmla="*/ 826252 h 1253095"/>
              <a:gd name="connsiteX2787" fmla="*/ 1459008 w 1957087"/>
              <a:gd name="connsiteY2787" fmla="*/ 826582 h 1253095"/>
              <a:gd name="connsiteX2788" fmla="*/ 1450821 w 1957087"/>
              <a:gd name="connsiteY2788" fmla="*/ 829062 h 1253095"/>
              <a:gd name="connsiteX2789" fmla="*/ 1456698 w 1957087"/>
              <a:gd name="connsiteY2789" fmla="*/ 833899 h 1253095"/>
              <a:gd name="connsiteX2790" fmla="*/ 1459256 w 1957087"/>
              <a:gd name="connsiteY2790" fmla="*/ 827242 h 1253095"/>
              <a:gd name="connsiteX2791" fmla="*/ 1462229 w 1957087"/>
              <a:gd name="connsiteY2791" fmla="*/ 835165 h 1253095"/>
              <a:gd name="connsiteX2792" fmla="*/ 1470065 w 1957087"/>
              <a:gd name="connsiteY2792" fmla="*/ 841614 h 1253095"/>
              <a:gd name="connsiteX2793" fmla="*/ 1460963 w 1957087"/>
              <a:gd name="connsiteY2793" fmla="*/ 840695 h 1253095"/>
              <a:gd name="connsiteX2794" fmla="*/ 1459698 w 1957087"/>
              <a:gd name="connsiteY2794" fmla="*/ 846225 h 1253095"/>
              <a:gd name="connsiteX2795" fmla="*/ 1461656 w 1957087"/>
              <a:gd name="connsiteY2795" fmla="*/ 847837 h 1253095"/>
              <a:gd name="connsiteX2796" fmla="*/ 1463268 w 1957087"/>
              <a:gd name="connsiteY2796" fmla="*/ 845878 h 1253095"/>
              <a:gd name="connsiteX2797" fmla="*/ 1469145 w 1957087"/>
              <a:gd name="connsiteY2797" fmla="*/ 850715 h 1253095"/>
              <a:gd name="connsiteX2798" fmla="*/ 1464308 w 1957087"/>
              <a:gd name="connsiteY2798" fmla="*/ 856592 h 1253095"/>
              <a:gd name="connsiteX2799" fmla="*/ 1461697 w 1957087"/>
              <a:gd name="connsiteY2799" fmla="*/ 854443 h 1253095"/>
              <a:gd name="connsiteX2800" fmla="*/ 1457860 w 1957087"/>
              <a:gd name="connsiteY2800" fmla="*/ 864428 h 1253095"/>
              <a:gd name="connsiteX2801" fmla="*/ 1465349 w 1957087"/>
              <a:gd name="connsiteY2801" fmla="*/ 867306 h 1253095"/>
              <a:gd name="connsiteX2802" fmla="*/ 1462697 w 1957087"/>
              <a:gd name="connsiteY2802" fmla="*/ 858551 h 1253095"/>
              <a:gd name="connsiteX2803" fmla="*/ 1467881 w 1957087"/>
              <a:gd name="connsiteY2803" fmla="*/ 856246 h 1253095"/>
              <a:gd name="connsiteX2804" fmla="*/ 1476635 w 1957087"/>
              <a:gd name="connsiteY2804" fmla="*/ 853593 h 1253095"/>
              <a:gd name="connsiteX2805" fmla="*/ 1473757 w 1957087"/>
              <a:gd name="connsiteY2805" fmla="*/ 861082 h 1253095"/>
              <a:gd name="connsiteX2806" fmla="*/ 1479288 w 1957087"/>
              <a:gd name="connsiteY2806" fmla="*/ 862347 h 1253095"/>
              <a:gd name="connsiteX2807" fmla="*/ 1485390 w 1957087"/>
              <a:gd name="connsiteY2807" fmla="*/ 850941 h 1253095"/>
              <a:gd name="connsiteX2808" fmla="*/ 1483084 w 1957087"/>
              <a:gd name="connsiteY2808" fmla="*/ 845757 h 1253095"/>
              <a:gd name="connsiteX2809" fmla="*/ 1487921 w 1957087"/>
              <a:gd name="connsiteY2809" fmla="*/ 839880 h 1253095"/>
              <a:gd name="connsiteX2810" fmla="*/ 1491839 w 1957087"/>
              <a:gd name="connsiteY2810" fmla="*/ 843104 h 1253095"/>
              <a:gd name="connsiteX2811" fmla="*/ 1495063 w 1957087"/>
              <a:gd name="connsiteY2811" fmla="*/ 839186 h 1253095"/>
              <a:gd name="connsiteX2812" fmla="*/ 1497369 w 1957087"/>
              <a:gd name="connsiteY2812" fmla="*/ 844370 h 1253095"/>
              <a:gd name="connsiteX2813" fmla="*/ 1507736 w 1957087"/>
              <a:gd name="connsiteY2813" fmla="*/ 839759 h 1253095"/>
              <a:gd name="connsiteX2814" fmla="*/ 1511879 w 1957087"/>
              <a:gd name="connsiteY2814" fmla="*/ 826739 h 1253095"/>
              <a:gd name="connsiteX2815" fmla="*/ 1514185 w 1957087"/>
              <a:gd name="connsiteY2815" fmla="*/ 831923 h 1253095"/>
              <a:gd name="connsiteX2816" fmla="*/ 1522940 w 1957087"/>
              <a:gd name="connsiteY2816" fmla="*/ 829271 h 1253095"/>
              <a:gd name="connsiteX2817" fmla="*/ 1527608 w 1957087"/>
              <a:gd name="connsiteY2817" fmla="*/ 835576 h 1253095"/>
              <a:gd name="connsiteX2818" fmla="*/ 1532041 w 1957087"/>
              <a:gd name="connsiteY2818" fmla="*/ 830189 h 1253095"/>
              <a:gd name="connsiteX2819" fmla="*/ 1532734 w 1957087"/>
              <a:gd name="connsiteY2819" fmla="*/ 837332 h 1253095"/>
              <a:gd name="connsiteX2820" fmla="*/ 1529166 w 1957087"/>
              <a:gd name="connsiteY2820" fmla="*/ 837679 h 1253095"/>
              <a:gd name="connsiteX2821" fmla="*/ 1538265 w 1957087"/>
              <a:gd name="connsiteY2821" fmla="*/ 838597 h 1253095"/>
              <a:gd name="connsiteX2822" fmla="*/ 1543101 w 1957087"/>
              <a:gd name="connsiteY2822" fmla="*/ 832721 h 1253095"/>
              <a:gd name="connsiteX2823" fmla="*/ 1555081 w 1957087"/>
              <a:gd name="connsiteY2823" fmla="*/ 826150 h 1253095"/>
              <a:gd name="connsiteX2824" fmla="*/ 1549204 w 1957087"/>
              <a:gd name="connsiteY2824" fmla="*/ 821313 h 1253095"/>
              <a:gd name="connsiteX2825" fmla="*/ 1556000 w 1957087"/>
              <a:gd name="connsiteY2825" fmla="*/ 817048 h 1253095"/>
              <a:gd name="connsiteX2826" fmla="*/ 1561530 w 1957087"/>
              <a:gd name="connsiteY2826" fmla="*/ 818314 h 1253095"/>
              <a:gd name="connsiteX2827" fmla="*/ 1563836 w 1957087"/>
              <a:gd name="connsiteY2827" fmla="*/ 823497 h 1253095"/>
              <a:gd name="connsiteX2828" fmla="*/ 1573284 w 1957087"/>
              <a:gd name="connsiteY2828" fmla="*/ 827987 h 1253095"/>
              <a:gd name="connsiteX2829" fmla="*/ 1578120 w 1957087"/>
              <a:gd name="connsiteY2829" fmla="*/ 822111 h 1253095"/>
              <a:gd name="connsiteX2830" fmla="*/ 1568672 w 1957087"/>
              <a:gd name="connsiteY2830" fmla="*/ 817621 h 1253095"/>
              <a:gd name="connsiteX2831" fmla="*/ 1569938 w 1957087"/>
              <a:gd name="connsiteY2831" fmla="*/ 812091 h 1253095"/>
              <a:gd name="connsiteX2832" fmla="*/ 1579958 w 1957087"/>
              <a:gd name="connsiteY2832" fmla="*/ 803908 h 1253095"/>
              <a:gd name="connsiteX2833" fmla="*/ 1580999 w 1957087"/>
              <a:gd name="connsiteY2833" fmla="*/ 814622 h 1253095"/>
              <a:gd name="connsiteX2834" fmla="*/ 1584886 w 1957087"/>
              <a:gd name="connsiteY2834" fmla="*/ 812892 h 1253095"/>
              <a:gd name="connsiteX2835" fmla="*/ 1585835 w 1957087"/>
              <a:gd name="connsiteY2835" fmla="*/ 808745 h 1253095"/>
              <a:gd name="connsiteX2836" fmla="*/ 1585834 w 1957087"/>
              <a:gd name="connsiteY2836" fmla="*/ 808745 h 1253095"/>
              <a:gd name="connsiteX2837" fmla="*/ 1589059 w 1957087"/>
              <a:gd name="connsiteY2837" fmla="*/ 804827 h 1253095"/>
              <a:gd name="connsiteX2838" fmla="*/ 1594936 w 1957087"/>
              <a:gd name="connsiteY2838" fmla="*/ 809664 h 1253095"/>
              <a:gd name="connsiteX2839" fmla="*/ 1589176 w 1957087"/>
              <a:gd name="connsiteY2839" fmla="*/ 810673 h 1253095"/>
              <a:gd name="connsiteX2840" fmla="*/ 1585839 w 1957087"/>
              <a:gd name="connsiteY2840" fmla="*/ 808747 h 1253095"/>
              <a:gd name="connsiteX2841" fmla="*/ 1591712 w 1957087"/>
              <a:gd name="connsiteY2841" fmla="*/ 813581 h 1253095"/>
              <a:gd name="connsiteX2842" fmla="*/ 1583997 w 1957087"/>
              <a:gd name="connsiteY2842" fmla="*/ 826948 h 1253095"/>
              <a:gd name="connsiteX2843" fmla="*/ 1595977 w 1957087"/>
              <a:gd name="connsiteY2843" fmla="*/ 820377 h 1253095"/>
              <a:gd name="connsiteX2844" fmla="*/ 1595405 w 1957087"/>
              <a:gd name="connsiteY2844" fmla="*/ 833050 h 1253095"/>
              <a:gd name="connsiteX2845" fmla="*/ 1604506 w 1957087"/>
              <a:gd name="connsiteY2845" fmla="*/ 833968 h 1253095"/>
              <a:gd name="connsiteX2846" fmla="*/ 1609343 w 1957087"/>
              <a:gd name="connsiteY2846" fmla="*/ 828091 h 1253095"/>
              <a:gd name="connsiteX2847" fmla="*/ 1617526 w 1957087"/>
              <a:gd name="connsiteY2847" fmla="*/ 838112 h 1253095"/>
              <a:gd name="connsiteX2848" fmla="*/ 1622363 w 1957087"/>
              <a:gd name="connsiteY2848" fmla="*/ 832235 h 1253095"/>
              <a:gd name="connsiteX2849" fmla="*/ 1624322 w 1957087"/>
              <a:gd name="connsiteY2849" fmla="*/ 833847 h 1253095"/>
              <a:gd name="connsiteX2850" fmla="*/ 1619485 w 1957087"/>
              <a:gd name="connsiteY2850" fmla="*/ 839724 h 1253095"/>
              <a:gd name="connsiteX2851" fmla="*/ 1625362 w 1957087"/>
              <a:gd name="connsiteY2851" fmla="*/ 844561 h 1253095"/>
              <a:gd name="connsiteX2852" fmla="*/ 1628586 w 1957087"/>
              <a:gd name="connsiteY2852" fmla="*/ 840643 h 1253095"/>
              <a:gd name="connsiteX2853" fmla="*/ 1632504 w 1957087"/>
              <a:gd name="connsiteY2853" fmla="*/ 843868 h 1253095"/>
              <a:gd name="connsiteX2854" fmla="*/ 1634117 w 1957087"/>
              <a:gd name="connsiteY2854" fmla="*/ 841908 h 1253095"/>
              <a:gd name="connsiteX2855" fmla="*/ 1635783 w 1957087"/>
              <a:gd name="connsiteY2855" fmla="*/ 844796 h 1253095"/>
              <a:gd name="connsiteX2856" fmla="*/ 1634810 w 1957087"/>
              <a:gd name="connsiteY2856" fmla="*/ 849051 h 1253095"/>
              <a:gd name="connsiteX2857" fmla="*/ 1614995 w 1957087"/>
              <a:gd name="connsiteY2857" fmla="*/ 849173 h 1253095"/>
              <a:gd name="connsiteX2858" fmla="*/ 1608771 w 1957087"/>
              <a:gd name="connsiteY2858" fmla="*/ 840764 h 1253095"/>
              <a:gd name="connsiteX2859" fmla="*/ 1593220 w 1957087"/>
              <a:gd name="connsiteY2859" fmla="*/ 847681 h 1253095"/>
              <a:gd name="connsiteX2860" fmla="*/ 1594260 w 1957087"/>
              <a:gd name="connsiteY2860" fmla="*/ 858395 h 1253095"/>
              <a:gd name="connsiteX2861" fmla="*/ 1581588 w 1957087"/>
              <a:gd name="connsiteY2861" fmla="*/ 857823 h 1253095"/>
              <a:gd name="connsiteX2862" fmla="*/ 1576751 w 1957087"/>
              <a:gd name="connsiteY2862" fmla="*/ 863701 h 1253095"/>
              <a:gd name="connsiteX2863" fmla="*/ 1587811 w 1957087"/>
              <a:gd name="connsiteY2863" fmla="*/ 866231 h 1253095"/>
              <a:gd name="connsiteX2864" fmla="*/ 1598525 w 1957087"/>
              <a:gd name="connsiteY2864" fmla="*/ 865191 h 1253095"/>
              <a:gd name="connsiteX2865" fmla="*/ 1594260 w 1957087"/>
              <a:gd name="connsiteY2865" fmla="*/ 858395 h 1253095"/>
              <a:gd name="connsiteX2866" fmla="*/ 1601056 w 1957087"/>
              <a:gd name="connsiteY2866" fmla="*/ 854130 h 1253095"/>
              <a:gd name="connsiteX2867" fmla="*/ 1605893 w 1957087"/>
              <a:gd name="connsiteY2867" fmla="*/ 848254 h 1253095"/>
              <a:gd name="connsiteX2868" fmla="*/ 1611770 w 1957087"/>
              <a:gd name="connsiteY2868" fmla="*/ 853091 h 1253095"/>
              <a:gd name="connsiteX2869" fmla="*/ 1610852 w 1957087"/>
              <a:gd name="connsiteY2869" fmla="*/ 862192 h 1253095"/>
              <a:gd name="connsiteX2870" fmla="*/ 1628707 w 1957087"/>
              <a:gd name="connsiteY2870" fmla="*/ 860458 h 1253095"/>
              <a:gd name="connsiteX2871" fmla="*/ 1641952 w 1957087"/>
              <a:gd name="connsiteY2871" fmla="*/ 848357 h 1253095"/>
              <a:gd name="connsiteX2872" fmla="*/ 1636825 w 1957087"/>
              <a:gd name="connsiteY2872" fmla="*/ 846601 h 1253095"/>
              <a:gd name="connsiteX2873" fmla="*/ 1635783 w 1957087"/>
              <a:gd name="connsiteY2873" fmla="*/ 844796 h 1253095"/>
              <a:gd name="connsiteX2874" fmla="*/ 1636075 w 1957087"/>
              <a:gd name="connsiteY2874" fmla="*/ 843520 h 1253095"/>
              <a:gd name="connsiteX2875" fmla="*/ 1634117 w 1957087"/>
              <a:gd name="connsiteY2875" fmla="*/ 841908 h 1253095"/>
              <a:gd name="connsiteX2876" fmla="*/ 1635729 w 1957087"/>
              <a:gd name="connsiteY2876" fmla="*/ 839950 h 1253095"/>
              <a:gd name="connsiteX2877" fmla="*/ 1638260 w 1957087"/>
              <a:gd name="connsiteY2877" fmla="*/ 828889 h 1253095"/>
              <a:gd name="connsiteX2878" fmla="*/ 1640565 w 1957087"/>
              <a:gd name="connsiteY2878" fmla="*/ 834073 h 1253095"/>
              <a:gd name="connsiteX2879" fmla="*/ 1652544 w 1957087"/>
              <a:gd name="connsiteY2879" fmla="*/ 827502 h 1253095"/>
              <a:gd name="connsiteX2880" fmla="*/ 1651279 w 1957087"/>
              <a:gd name="connsiteY2880" fmla="*/ 833032 h 1253095"/>
              <a:gd name="connsiteX2881" fmla="*/ 1656809 w 1957087"/>
              <a:gd name="connsiteY2881" fmla="*/ 834298 h 1253095"/>
              <a:gd name="connsiteX2882" fmla="*/ 1658196 w 1957087"/>
              <a:gd name="connsiteY2882" fmla="*/ 848583 h 1253095"/>
              <a:gd name="connsiteX2883" fmla="*/ 1644258 w 1957087"/>
              <a:gd name="connsiteY2883" fmla="*/ 853541 h 1253095"/>
              <a:gd name="connsiteX2884" fmla="*/ 1648281 w 1957087"/>
              <a:gd name="connsiteY2884" fmla="*/ 868865 h 1253095"/>
              <a:gd name="connsiteX2885" fmla="*/ 1650498 w 1957087"/>
              <a:gd name="connsiteY2885" fmla="*/ 868014 h 1253095"/>
              <a:gd name="connsiteX2886" fmla="*/ 1646909 w 1957087"/>
              <a:gd name="connsiteY2886" fmla="*/ 862296 h 1253095"/>
              <a:gd name="connsiteX2887" fmla="*/ 1652093 w 1957087"/>
              <a:gd name="connsiteY2887" fmla="*/ 859990 h 1253095"/>
              <a:gd name="connsiteX2888" fmla="*/ 1655318 w 1957087"/>
              <a:gd name="connsiteY2888" fmla="*/ 856072 h 1253095"/>
              <a:gd name="connsiteX2889" fmla="*/ 1657623 w 1957087"/>
              <a:gd name="connsiteY2889" fmla="*/ 861256 h 1253095"/>
              <a:gd name="connsiteX2890" fmla="*/ 1661195 w 1957087"/>
              <a:gd name="connsiteY2890" fmla="*/ 860909 h 1253095"/>
              <a:gd name="connsiteX2891" fmla="*/ 1668909 w 1957087"/>
              <a:gd name="connsiteY2891" fmla="*/ 847543 h 1253095"/>
              <a:gd name="connsiteX2892" fmla="*/ 1672827 w 1957087"/>
              <a:gd name="connsiteY2892" fmla="*/ 850768 h 1253095"/>
              <a:gd name="connsiteX2893" fmla="*/ 1671562 w 1957087"/>
              <a:gd name="connsiteY2893" fmla="*/ 856297 h 1253095"/>
              <a:gd name="connsiteX2894" fmla="*/ 1664766 w 1957087"/>
              <a:gd name="connsiteY2894" fmla="*/ 860562 h 1253095"/>
              <a:gd name="connsiteX2895" fmla="*/ 1664585 w 1957087"/>
              <a:gd name="connsiteY2895" fmla="*/ 865537 h 1253095"/>
              <a:gd name="connsiteX2896" fmla="*/ 1663601 w 1957087"/>
              <a:gd name="connsiteY2896" fmla="*/ 864224 h 1253095"/>
              <a:gd name="connsiteX2897" fmla="*/ 1664566 w 1957087"/>
              <a:gd name="connsiteY2897" fmla="*/ 866045 h 1253095"/>
              <a:gd name="connsiteX2898" fmla="*/ 1664585 w 1957087"/>
              <a:gd name="connsiteY2898" fmla="*/ 865537 h 1253095"/>
              <a:gd name="connsiteX2899" fmla="*/ 1667419 w 1957087"/>
              <a:gd name="connsiteY2899" fmla="*/ 869317 h 1253095"/>
              <a:gd name="connsiteX2900" fmla="*/ 1664194 w 1957087"/>
              <a:gd name="connsiteY2900" fmla="*/ 873235 h 1253095"/>
              <a:gd name="connsiteX2901" fmla="*/ 1656705 w 1957087"/>
              <a:gd name="connsiteY2901" fmla="*/ 870357 h 1253095"/>
              <a:gd name="connsiteX2902" fmla="*/ 1657970 w 1957087"/>
              <a:gd name="connsiteY2902" fmla="*/ 864827 h 1253095"/>
              <a:gd name="connsiteX2903" fmla="*/ 1653063 w 1957087"/>
              <a:gd name="connsiteY2903" fmla="*/ 867906 h 1253095"/>
              <a:gd name="connsiteX2904" fmla="*/ 1657745 w 1957087"/>
              <a:gd name="connsiteY2904" fmla="*/ 881071 h 1253095"/>
              <a:gd name="connsiteX2905" fmla="*/ 1662582 w 1957087"/>
              <a:gd name="connsiteY2905" fmla="*/ 875194 h 1253095"/>
              <a:gd name="connsiteX2906" fmla="*/ 1663276 w 1957087"/>
              <a:gd name="connsiteY2906" fmla="*/ 882336 h 1253095"/>
              <a:gd name="connsiteX2907" fmla="*/ 1652562 w 1957087"/>
              <a:gd name="connsiteY2907" fmla="*/ 883377 h 1253095"/>
              <a:gd name="connsiteX2908" fmla="*/ 1648990 w 1957087"/>
              <a:gd name="connsiteY2908" fmla="*/ 883723 h 1253095"/>
              <a:gd name="connsiteX2909" fmla="*/ 1647725 w 1957087"/>
              <a:gd name="connsiteY2909" fmla="*/ 889253 h 1253095"/>
              <a:gd name="connsiteX2910" fmla="*/ 1653255 w 1957087"/>
              <a:gd name="connsiteY2910" fmla="*/ 890519 h 1253095"/>
              <a:gd name="connsiteX2911" fmla="*/ 1646806 w 1957087"/>
              <a:gd name="connsiteY2911" fmla="*/ 898355 h 1253095"/>
              <a:gd name="connsiteX2912" fmla="*/ 1652337 w 1957087"/>
              <a:gd name="connsiteY2912" fmla="*/ 899620 h 1253095"/>
              <a:gd name="connsiteX2913" fmla="*/ 1647847 w 1957087"/>
              <a:gd name="connsiteY2913" fmla="*/ 909069 h 1253095"/>
              <a:gd name="connsiteX2914" fmla="*/ 1654643 w 1957087"/>
              <a:gd name="connsiteY2914" fmla="*/ 904804 h 1253095"/>
              <a:gd name="connsiteX2915" fmla="*/ 1664437 w 1957087"/>
              <a:gd name="connsiteY2915" fmla="*/ 912865 h 1253095"/>
              <a:gd name="connsiteX2916" fmla="*/ 1667090 w 1957087"/>
              <a:gd name="connsiteY2916" fmla="*/ 921620 h 1253095"/>
              <a:gd name="connsiteX2917" fmla="*/ 1669395 w 1957087"/>
              <a:gd name="connsiteY2917" fmla="*/ 926803 h 1253095"/>
              <a:gd name="connsiteX2918" fmla="*/ 1649580 w 1957087"/>
              <a:gd name="connsiteY2918" fmla="*/ 926925 h 1253095"/>
              <a:gd name="connsiteX2919" fmla="*/ 1642437 w 1957087"/>
              <a:gd name="connsiteY2919" fmla="*/ 927618 h 1253095"/>
              <a:gd name="connsiteX2920" fmla="*/ 1643131 w 1957087"/>
              <a:gd name="connsiteY2920" fmla="*/ 934760 h 1253095"/>
              <a:gd name="connsiteX2921" fmla="*/ 1649580 w 1957087"/>
              <a:gd name="connsiteY2921" fmla="*/ 926925 h 1253095"/>
              <a:gd name="connsiteX2922" fmla="*/ 1651886 w 1957087"/>
              <a:gd name="connsiteY2922" fmla="*/ 932108 h 1253095"/>
              <a:gd name="connsiteX2923" fmla="*/ 1664212 w 1957087"/>
              <a:gd name="connsiteY2923" fmla="*/ 929109 h 1253095"/>
              <a:gd name="connsiteX2924" fmla="*/ 1668823 w 1957087"/>
              <a:gd name="connsiteY2924" fmla="*/ 939476 h 1253095"/>
              <a:gd name="connsiteX2925" fmla="*/ 1674926 w 1957087"/>
              <a:gd name="connsiteY2925" fmla="*/ 928069 h 1253095"/>
              <a:gd name="connsiteX2926" fmla="*/ 1686679 w 1957087"/>
              <a:gd name="connsiteY2926" fmla="*/ 937742 h 1253095"/>
              <a:gd name="connsiteX2927" fmla="*/ 1677924 w 1957087"/>
              <a:gd name="connsiteY2927" fmla="*/ 940395 h 1253095"/>
              <a:gd name="connsiteX2928" fmla="*/ 1696821 w 1957087"/>
              <a:gd name="connsiteY2928" fmla="*/ 949375 h 1253095"/>
              <a:gd name="connsiteX2929" fmla="*/ 1698087 w 1957087"/>
              <a:gd name="connsiteY2929" fmla="*/ 943845 h 1253095"/>
              <a:gd name="connsiteX2930" fmla="*/ 1703963 w 1957087"/>
              <a:gd name="connsiteY2930" fmla="*/ 948681 h 1253095"/>
              <a:gd name="connsiteX2931" fmla="*/ 1695902 w 1957087"/>
              <a:gd name="connsiteY2931" fmla="*/ 958476 h 1253095"/>
              <a:gd name="connsiteX2932" fmla="*/ 1688066 w 1957087"/>
              <a:gd name="connsiteY2932" fmla="*/ 952028 h 1253095"/>
              <a:gd name="connsiteX2933" fmla="*/ 1698208 w 1957087"/>
              <a:gd name="connsiteY2933" fmla="*/ 963660 h 1253095"/>
              <a:gd name="connsiteX2934" fmla="*/ 1707309 w 1957087"/>
              <a:gd name="connsiteY2934" fmla="*/ 964579 h 1253095"/>
              <a:gd name="connsiteX2935" fmla="*/ 1712146 w 1957087"/>
              <a:gd name="connsiteY2935" fmla="*/ 958702 h 1253095"/>
              <a:gd name="connsiteX2936" fmla="*/ 1718023 w 1957087"/>
              <a:gd name="connsiteY2936" fmla="*/ 963539 h 1253095"/>
              <a:gd name="connsiteX2937" fmla="*/ 1722860 w 1957087"/>
              <a:gd name="connsiteY2937" fmla="*/ 957661 h 1253095"/>
              <a:gd name="connsiteX2938" fmla="*/ 1730003 w 1957087"/>
              <a:gd name="connsiteY2938" fmla="*/ 956968 h 1253095"/>
              <a:gd name="connsiteX2939" fmla="*/ 1730047 w 1957087"/>
              <a:gd name="connsiteY2939" fmla="*/ 960906 h 1253095"/>
              <a:gd name="connsiteX2940" fmla="*/ 1725512 w 1957087"/>
              <a:gd name="connsiteY2940" fmla="*/ 966416 h 1253095"/>
              <a:gd name="connsiteX2941" fmla="*/ 1720675 w 1957087"/>
              <a:gd name="connsiteY2941" fmla="*/ 972293 h 1253095"/>
              <a:gd name="connsiteX2942" fmla="*/ 1714799 w 1957087"/>
              <a:gd name="connsiteY2942" fmla="*/ 967457 h 1253095"/>
              <a:gd name="connsiteX2943" fmla="*/ 1713186 w 1957087"/>
              <a:gd name="connsiteY2943" fmla="*/ 969416 h 1253095"/>
              <a:gd name="connsiteX2944" fmla="*/ 1719063 w 1957087"/>
              <a:gd name="connsiteY2944" fmla="*/ 974252 h 1253095"/>
              <a:gd name="connsiteX2945" fmla="*/ 1723328 w 1957087"/>
              <a:gd name="connsiteY2945" fmla="*/ 981048 h 1253095"/>
              <a:gd name="connsiteX2946" fmla="*/ 1732083 w 1957087"/>
              <a:gd name="connsiteY2946" fmla="*/ 978396 h 1253095"/>
              <a:gd name="connsiteX2947" fmla="*/ 1733168 w 1957087"/>
              <a:gd name="connsiteY2947" fmla="*/ 973655 h 1253095"/>
              <a:gd name="connsiteX2948" fmla="*/ 1735307 w 1957087"/>
              <a:gd name="connsiteY2948" fmla="*/ 974477 h 1253095"/>
              <a:gd name="connsiteX2949" fmla="*/ 1737266 w 1957087"/>
              <a:gd name="connsiteY2949" fmla="*/ 976090 h 1253095"/>
              <a:gd name="connsiteX2950" fmla="*/ 1734042 w 1957087"/>
              <a:gd name="connsiteY2950" fmla="*/ 980008 h 1253095"/>
              <a:gd name="connsiteX2951" fmla="*/ 1739572 w 1957087"/>
              <a:gd name="connsiteY2951" fmla="*/ 981273 h 1253095"/>
              <a:gd name="connsiteX2952" fmla="*/ 1742797 w 1957087"/>
              <a:gd name="connsiteY2952" fmla="*/ 977355 h 1253095"/>
              <a:gd name="connsiteX2953" fmla="*/ 1735307 w 1957087"/>
              <a:gd name="connsiteY2953" fmla="*/ 974477 h 1253095"/>
              <a:gd name="connsiteX2954" fmla="*/ 1733348 w 1957087"/>
              <a:gd name="connsiteY2954" fmla="*/ 972865 h 1253095"/>
              <a:gd name="connsiteX2955" fmla="*/ 1733168 w 1957087"/>
              <a:gd name="connsiteY2955" fmla="*/ 973655 h 1253095"/>
              <a:gd name="connsiteX2956" fmla="*/ 1727818 w 1957087"/>
              <a:gd name="connsiteY2956" fmla="*/ 971600 h 1253095"/>
              <a:gd name="connsiteX2957" fmla="*/ 1741409 w 1957087"/>
              <a:gd name="connsiteY2957" fmla="*/ 963071 h 1253095"/>
              <a:gd name="connsiteX2958" fmla="*/ 1730003 w 1957087"/>
              <a:gd name="connsiteY2958" fmla="*/ 956967 h 1253095"/>
              <a:gd name="connsiteX2959" fmla="*/ 1744287 w 1957087"/>
              <a:gd name="connsiteY2959" fmla="*/ 955581 h 1253095"/>
              <a:gd name="connsiteX2960" fmla="*/ 1743716 w 1957087"/>
              <a:gd name="connsiteY2960" fmla="*/ 968254 h 1253095"/>
              <a:gd name="connsiteX2961" fmla="*/ 1752817 w 1957087"/>
              <a:gd name="connsiteY2961" fmla="*/ 969173 h 1253095"/>
              <a:gd name="connsiteX2962" fmla="*/ 1756163 w 1957087"/>
              <a:gd name="connsiteY2962" fmla="*/ 985069 h 1253095"/>
              <a:gd name="connsiteX2963" fmla="*/ 1767795 w 1957087"/>
              <a:gd name="connsiteY2963" fmla="*/ 974928 h 1253095"/>
              <a:gd name="connsiteX2964" fmla="*/ 1768488 w 1957087"/>
              <a:gd name="connsiteY2964" fmla="*/ 982071 h 1253095"/>
              <a:gd name="connsiteX2965" fmla="*/ 1754897 w 1957087"/>
              <a:gd name="connsiteY2965" fmla="*/ 990600 h 1253095"/>
              <a:gd name="connsiteX2966" fmla="*/ 1749020 w 1957087"/>
              <a:gd name="connsiteY2966" fmla="*/ 985763 h 1253095"/>
              <a:gd name="connsiteX2967" fmla="*/ 1746489 w 1957087"/>
              <a:gd name="connsiteY2967" fmla="*/ 996824 h 1253095"/>
              <a:gd name="connsiteX2968" fmla="*/ 1755244 w 1957087"/>
              <a:gd name="connsiteY2968" fmla="*/ 994171 h 1253095"/>
              <a:gd name="connsiteX2969" fmla="*/ 1763426 w 1957087"/>
              <a:gd name="connsiteY2969" fmla="*/ 1004191 h 1253095"/>
              <a:gd name="connsiteX2970" fmla="*/ 1773100 w 1957087"/>
              <a:gd name="connsiteY2970" fmla="*/ 992437 h 1253095"/>
              <a:gd name="connsiteX2971" fmla="*/ 1775405 w 1957087"/>
              <a:gd name="connsiteY2971" fmla="*/ 997621 h 1253095"/>
              <a:gd name="connsiteX2972" fmla="*/ 1770569 w 1957087"/>
              <a:gd name="connsiteY2972" fmla="*/ 1003498 h 1253095"/>
              <a:gd name="connsiteX2973" fmla="*/ 1779324 w 1957087"/>
              <a:gd name="connsiteY2973" fmla="*/ 1000845 h 1253095"/>
              <a:gd name="connsiteX2974" fmla="*/ 1775405 w 1957087"/>
              <a:gd name="connsiteY2974" fmla="*/ 997621 h 1253095"/>
              <a:gd name="connsiteX2975" fmla="*/ 1778630 w 1957087"/>
              <a:gd name="connsiteY2975" fmla="*/ 993703 h 1253095"/>
              <a:gd name="connsiteX2976" fmla="*/ 1785201 w 1957087"/>
              <a:gd name="connsiteY2976" fmla="*/ 1005682 h 1253095"/>
              <a:gd name="connsiteX2977" fmla="*/ 1780017 w 1957087"/>
              <a:gd name="connsiteY2977" fmla="*/ 1007988 h 1253095"/>
              <a:gd name="connsiteX2978" fmla="*/ 1782323 w 1957087"/>
              <a:gd name="connsiteY2978" fmla="*/ 1013172 h 1253095"/>
              <a:gd name="connsiteX2979" fmla="*/ 1770343 w 1957087"/>
              <a:gd name="connsiteY2979" fmla="*/ 1019742 h 1253095"/>
              <a:gd name="connsiteX2980" fmla="*/ 1769425 w 1957087"/>
              <a:gd name="connsiteY2980" fmla="*/ 1028843 h 1253095"/>
              <a:gd name="connsiteX2981" fmla="*/ 1759630 w 1957087"/>
              <a:gd name="connsiteY2981" fmla="*/ 1020782 h 1253095"/>
              <a:gd name="connsiteX2982" fmla="*/ 1758711 w 1957087"/>
              <a:gd name="connsiteY2982" fmla="*/ 1029883 h 1253095"/>
              <a:gd name="connsiteX2983" fmla="*/ 1751915 w 1957087"/>
              <a:gd name="connsiteY2983" fmla="*/ 1034148 h 1253095"/>
              <a:gd name="connsiteX2984" fmla="*/ 1751653 w 1957087"/>
              <a:gd name="connsiteY2984" fmla="*/ 1033366 h 1253095"/>
              <a:gd name="connsiteX2985" fmla="*/ 1746731 w 1957087"/>
              <a:gd name="connsiteY2985" fmla="*/ 1036455 h 1253095"/>
              <a:gd name="connsiteX2986" fmla="*/ 1743732 w 1957087"/>
              <a:gd name="connsiteY2986" fmla="*/ 1024128 h 1253095"/>
              <a:gd name="connsiteX2987" fmla="*/ 1748724 w 1957087"/>
              <a:gd name="connsiteY2987" fmla="*/ 1024632 h 1253095"/>
              <a:gd name="connsiteX2988" fmla="*/ 1744305 w 1957087"/>
              <a:gd name="connsiteY2988" fmla="*/ 1011455 h 1253095"/>
              <a:gd name="connsiteX2989" fmla="*/ 1735550 w 1957087"/>
              <a:gd name="connsiteY2989" fmla="*/ 1014108 h 1253095"/>
              <a:gd name="connsiteX2990" fmla="*/ 1727714 w 1957087"/>
              <a:gd name="connsiteY2990" fmla="*/ 1007658 h 1253095"/>
              <a:gd name="connsiteX2991" fmla="*/ 1726795 w 1957087"/>
              <a:gd name="connsiteY2991" fmla="*/ 1016760 h 1253095"/>
              <a:gd name="connsiteX2992" fmla="*/ 1718040 w 1957087"/>
              <a:gd name="connsiteY2992" fmla="*/ 1019412 h 1253095"/>
              <a:gd name="connsiteX2993" fmla="*/ 1723918 w 1957087"/>
              <a:gd name="connsiteY2993" fmla="*/ 1024249 h 1253095"/>
              <a:gd name="connsiteX2994" fmla="*/ 1719081 w 1957087"/>
              <a:gd name="connsiteY2994" fmla="*/ 1030126 h 1253095"/>
              <a:gd name="connsiteX2995" fmla="*/ 1716203 w 1957087"/>
              <a:gd name="connsiteY2995" fmla="*/ 1037616 h 1253095"/>
              <a:gd name="connsiteX2996" fmla="*/ 1703876 w 1957087"/>
              <a:gd name="connsiteY2996" fmla="*/ 1040615 h 1253095"/>
              <a:gd name="connsiteX2997" fmla="*/ 1712059 w 1957087"/>
              <a:gd name="connsiteY2997" fmla="*/ 1050635 h 1253095"/>
              <a:gd name="connsiteX2998" fmla="*/ 1716896 w 1957087"/>
              <a:gd name="connsiteY2998" fmla="*/ 1044758 h 1253095"/>
              <a:gd name="connsiteX2999" fmla="*/ 1723467 w 1957087"/>
              <a:gd name="connsiteY2999" fmla="*/ 1056738 h 1253095"/>
              <a:gd name="connsiteX3000" fmla="*/ 1717590 w 1957087"/>
              <a:gd name="connsiteY3000" fmla="*/ 1051901 h 1253095"/>
              <a:gd name="connsiteX3001" fmla="*/ 1712753 w 1957087"/>
              <a:gd name="connsiteY3001" fmla="*/ 1057777 h 1253095"/>
              <a:gd name="connsiteX3002" fmla="*/ 1705264 w 1957087"/>
              <a:gd name="connsiteY3002" fmla="*/ 1054899 h 1253095"/>
              <a:gd name="connsiteX3003" fmla="*/ 1713100 w 1957087"/>
              <a:gd name="connsiteY3003" fmla="*/ 1061349 h 1253095"/>
              <a:gd name="connsiteX3004" fmla="*/ 1702386 w 1957087"/>
              <a:gd name="connsiteY3004" fmla="*/ 1062389 h 1253095"/>
              <a:gd name="connsiteX3005" fmla="*/ 1702508 w 1957087"/>
              <a:gd name="connsiteY3005" fmla="*/ 1082204 h 1253095"/>
              <a:gd name="connsiteX3006" fmla="*/ 1698590 w 1957087"/>
              <a:gd name="connsiteY3006" fmla="*/ 1078979 h 1253095"/>
              <a:gd name="connsiteX3007" fmla="*/ 1692834 w 1957087"/>
              <a:gd name="connsiteY3007" fmla="*/ 1093958 h 1253095"/>
              <a:gd name="connsiteX3008" fmla="*/ 1700323 w 1957087"/>
              <a:gd name="connsiteY3008" fmla="*/ 1096835 h 1253095"/>
              <a:gd name="connsiteX3009" fmla="*/ 1713568 w 1957087"/>
              <a:gd name="connsiteY3009" fmla="*/ 1084735 h 1253095"/>
              <a:gd name="connsiteX3010" fmla="*/ 1708731 w 1957087"/>
              <a:gd name="connsiteY3010" fmla="*/ 1090612 h 1253095"/>
              <a:gd name="connsiteX3011" fmla="*/ 1718180 w 1957087"/>
              <a:gd name="connsiteY3011" fmla="*/ 1095102 h 1253095"/>
              <a:gd name="connsiteX3012" fmla="*/ 1722444 w 1957087"/>
              <a:gd name="connsiteY3012" fmla="*/ 1101898 h 1253095"/>
              <a:gd name="connsiteX3013" fmla="*/ 1715649 w 1957087"/>
              <a:gd name="connsiteY3013" fmla="*/ 1106162 h 1253095"/>
              <a:gd name="connsiteX3014" fmla="*/ 1721872 w 1957087"/>
              <a:gd name="connsiteY3014" fmla="*/ 1114570 h 1253095"/>
              <a:gd name="connsiteX3015" fmla="*/ 1729014 w 1957087"/>
              <a:gd name="connsiteY3015" fmla="*/ 1113877 h 1253095"/>
              <a:gd name="connsiteX3016" fmla="*/ 1731667 w 1957087"/>
              <a:gd name="connsiteY3016" fmla="*/ 1122632 h 1253095"/>
              <a:gd name="connsiteX3017" fmla="*/ 1726483 w 1957087"/>
              <a:gd name="connsiteY3017" fmla="*/ 1124937 h 1253095"/>
              <a:gd name="connsiteX3018" fmla="*/ 1726830 w 1957087"/>
              <a:gd name="connsiteY3018" fmla="*/ 1128509 h 1253095"/>
              <a:gd name="connsiteX3019" fmla="*/ 1726829 w 1957087"/>
              <a:gd name="connsiteY3019" fmla="*/ 1128509 h 1253095"/>
              <a:gd name="connsiteX3020" fmla="*/ 1724645 w 1957087"/>
              <a:gd name="connsiteY3020" fmla="*/ 1143140 h 1253095"/>
              <a:gd name="connsiteX3021" fmla="*/ 1717156 w 1957087"/>
              <a:gd name="connsiteY3021" fmla="*/ 1140262 h 1253095"/>
              <a:gd name="connsiteX3022" fmla="*/ 1726828 w 1957087"/>
              <a:gd name="connsiteY3022" fmla="*/ 1128509 h 1253095"/>
              <a:gd name="connsiteX3023" fmla="*/ 1714851 w 1957087"/>
              <a:gd name="connsiteY3023" fmla="*/ 1135079 h 1253095"/>
              <a:gd name="connsiteX3024" fmla="*/ 1709321 w 1957087"/>
              <a:gd name="connsiteY3024" fmla="*/ 1133813 h 1253095"/>
              <a:gd name="connsiteX3025" fmla="*/ 1697341 w 1957087"/>
              <a:gd name="connsiteY3025" fmla="*/ 1140384 h 1253095"/>
              <a:gd name="connsiteX3026" fmla="*/ 1692504 w 1957087"/>
              <a:gd name="connsiteY3026" fmla="*/ 1146261 h 1253095"/>
              <a:gd name="connsiteX3027" fmla="*/ 1693198 w 1957087"/>
              <a:gd name="connsiteY3027" fmla="*/ 1153403 h 1253095"/>
              <a:gd name="connsiteX3028" fmla="*/ 1683178 w 1957087"/>
              <a:gd name="connsiteY3028" fmla="*/ 1161586 h 1253095"/>
              <a:gd name="connsiteX3029" fmla="*/ 1677301 w 1957087"/>
              <a:gd name="connsiteY3029" fmla="*/ 1156749 h 1253095"/>
              <a:gd name="connsiteX3030" fmla="*/ 1676834 w 1957087"/>
              <a:gd name="connsiteY3030" fmla="*/ 1161910 h 1253095"/>
              <a:gd name="connsiteX3031" fmla="*/ 1676683 w 1957087"/>
              <a:gd name="connsiteY3031" fmla="*/ 1161991 h 1253095"/>
              <a:gd name="connsiteX3032" fmla="*/ 1676825 w 1957087"/>
              <a:gd name="connsiteY3032" fmla="*/ 1162006 h 1253095"/>
              <a:gd name="connsiteX3033" fmla="*/ 1676834 w 1957087"/>
              <a:gd name="connsiteY3033" fmla="*/ 1161910 h 1253095"/>
              <a:gd name="connsiteX3034" fmla="*/ 1677513 w 1957087"/>
              <a:gd name="connsiteY3034" fmla="*/ 1161545 h 1253095"/>
              <a:gd name="connsiteX3035" fmla="*/ 1679953 w 1957087"/>
              <a:gd name="connsiteY3035" fmla="*/ 1165504 h 1253095"/>
              <a:gd name="connsiteX3036" fmla="*/ 1679540 w 1957087"/>
              <a:gd name="connsiteY3036" fmla="*/ 1167737 h 1253095"/>
              <a:gd name="connsiteX3037" fmla="*/ 1676728 w 1957087"/>
              <a:gd name="connsiteY3037" fmla="*/ 1169422 h 1253095"/>
              <a:gd name="connsiteX3038" fmla="*/ 1677422 w 1957087"/>
              <a:gd name="connsiteY3038" fmla="*/ 1176564 h 1253095"/>
              <a:gd name="connsiteX3039" fmla="*/ 1671892 w 1957087"/>
              <a:gd name="connsiteY3039" fmla="*/ 1175298 h 1253095"/>
              <a:gd name="connsiteX3040" fmla="*/ 1668667 w 1957087"/>
              <a:gd name="connsiteY3040" fmla="*/ 1179216 h 1253095"/>
              <a:gd name="connsiteX3041" fmla="*/ 1667749 w 1957087"/>
              <a:gd name="connsiteY3041" fmla="*/ 1188318 h 1253095"/>
              <a:gd name="connsiteX3042" fmla="*/ 1675585 w 1957087"/>
              <a:gd name="connsiteY3042" fmla="*/ 1194767 h 1253095"/>
              <a:gd name="connsiteX3043" fmla="*/ 1666830 w 1957087"/>
              <a:gd name="connsiteY3043" fmla="*/ 1197420 h 1253095"/>
              <a:gd name="connsiteX3044" fmla="*/ 1665564 w 1957087"/>
              <a:gd name="connsiteY3044" fmla="*/ 1202950 h 1253095"/>
              <a:gd name="connsiteX3045" fmla="*/ 1674319 w 1957087"/>
              <a:gd name="connsiteY3045" fmla="*/ 1200298 h 1253095"/>
              <a:gd name="connsiteX3046" fmla="*/ 1676624 w 1957087"/>
              <a:gd name="connsiteY3046" fmla="*/ 1205481 h 1253095"/>
              <a:gd name="connsiteX3047" fmla="*/ 1683767 w 1957087"/>
              <a:gd name="connsiteY3047" fmla="*/ 1204787 h 1253095"/>
              <a:gd name="connsiteX3048" fmla="*/ 1686073 w 1957087"/>
              <a:gd name="connsiteY3048" fmla="*/ 1209971 h 1253095"/>
              <a:gd name="connsiteX3049" fmla="*/ 1676971 w 1957087"/>
              <a:gd name="connsiteY3049" fmla="*/ 1209052 h 1253095"/>
              <a:gd name="connsiteX3050" fmla="*/ 1675706 w 1957087"/>
              <a:gd name="connsiteY3050" fmla="*/ 1214582 h 1253095"/>
              <a:gd name="connsiteX3051" fmla="*/ 1667743 w 1957087"/>
              <a:gd name="connsiteY3051" fmla="*/ 1213778 h 1253095"/>
              <a:gd name="connsiteX3052" fmla="*/ 1665607 w 1957087"/>
              <a:gd name="connsiteY3052" fmla="*/ 1212271 h 1253095"/>
              <a:gd name="connsiteX3053" fmla="*/ 1670176 w 1957087"/>
              <a:gd name="connsiteY3053" fmla="*/ 1213316 h 1253095"/>
              <a:gd name="connsiteX3054" fmla="*/ 1660728 w 1957087"/>
              <a:gd name="connsiteY3054" fmla="*/ 1208827 h 1253095"/>
              <a:gd name="connsiteX3055" fmla="*/ 1665607 w 1957087"/>
              <a:gd name="connsiteY3055" fmla="*/ 1212271 h 1253095"/>
              <a:gd name="connsiteX3056" fmla="*/ 1653585 w 1957087"/>
              <a:gd name="connsiteY3056" fmla="*/ 1209520 h 1253095"/>
              <a:gd name="connsiteX3057" fmla="*/ 1649095 w 1957087"/>
              <a:gd name="connsiteY3057" fmla="*/ 1218969 h 1253095"/>
              <a:gd name="connsiteX3058" fmla="*/ 1661768 w 1957087"/>
              <a:gd name="connsiteY3058" fmla="*/ 1219541 h 1253095"/>
              <a:gd name="connsiteX3059" fmla="*/ 1662114 w 1957087"/>
              <a:gd name="connsiteY3059" fmla="*/ 1223111 h 1253095"/>
              <a:gd name="connsiteX3060" fmla="*/ 1660891 w 1957087"/>
              <a:gd name="connsiteY3060" fmla="*/ 1223153 h 1253095"/>
              <a:gd name="connsiteX3061" fmla="*/ 1662460 w 1957087"/>
              <a:gd name="connsiteY3061" fmla="*/ 1226683 h 1253095"/>
              <a:gd name="connsiteX3062" fmla="*/ 1657278 w 1957087"/>
              <a:gd name="connsiteY3062" fmla="*/ 1228989 h 1253095"/>
              <a:gd name="connsiteX3063" fmla="*/ 1659583 w 1957087"/>
              <a:gd name="connsiteY3063" fmla="*/ 1234172 h 1253095"/>
              <a:gd name="connsiteX3064" fmla="*/ 1663848 w 1957087"/>
              <a:gd name="connsiteY3064" fmla="*/ 1240968 h 1253095"/>
              <a:gd name="connsiteX3065" fmla="*/ 1648869 w 1957087"/>
              <a:gd name="connsiteY3065" fmla="*/ 1235213 h 1253095"/>
              <a:gd name="connsiteX3066" fmla="*/ 1646563 w 1957087"/>
              <a:gd name="connsiteY3066" fmla="*/ 1230029 h 1253095"/>
              <a:gd name="connsiteX3067" fmla="*/ 1657277 w 1957087"/>
              <a:gd name="connsiteY3067" fmla="*/ 1228989 h 1253095"/>
              <a:gd name="connsiteX3068" fmla="*/ 1659501 w 1957087"/>
              <a:gd name="connsiteY3068" fmla="*/ 1223201 h 1253095"/>
              <a:gd name="connsiteX3069" fmla="*/ 1654929 w 1957087"/>
              <a:gd name="connsiteY3069" fmla="*/ 1223359 h 1253095"/>
              <a:gd name="connsiteX3070" fmla="*/ 1647483 w 1957087"/>
              <a:gd name="connsiteY3070" fmla="*/ 1220928 h 1253095"/>
              <a:gd name="connsiteX3071" fmla="*/ 1643565 w 1957087"/>
              <a:gd name="connsiteY3071" fmla="*/ 1217703 h 1253095"/>
              <a:gd name="connsiteX3072" fmla="*/ 1641259 w 1957087"/>
              <a:gd name="connsiteY3072" fmla="*/ 1212519 h 1253095"/>
              <a:gd name="connsiteX3073" fmla="*/ 1631464 w 1957087"/>
              <a:gd name="connsiteY3073" fmla="*/ 1204458 h 1253095"/>
              <a:gd name="connsiteX3074" fmla="*/ 1635728 w 1957087"/>
              <a:gd name="connsiteY3074" fmla="*/ 1211254 h 1253095"/>
              <a:gd name="connsiteX3075" fmla="*/ 1634463 w 1957087"/>
              <a:gd name="connsiteY3075" fmla="*/ 1216784 h 1253095"/>
              <a:gd name="connsiteX3076" fmla="*/ 1642300 w 1957087"/>
              <a:gd name="connsiteY3076" fmla="*/ 1223233 h 1253095"/>
              <a:gd name="connsiteX3077" fmla="*/ 1629627 w 1957087"/>
              <a:gd name="connsiteY3077" fmla="*/ 1222661 h 1253095"/>
              <a:gd name="connsiteX3078" fmla="*/ 1628361 w 1957087"/>
              <a:gd name="connsiteY3078" fmla="*/ 1228191 h 1253095"/>
              <a:gd name="connsiteX3079" fmla="*/ 1634238 w 1957087"/>
              <a:gd name="connsiteY3079" fmla="*/ 1233028 h 1253095"/>
              <a:gd name="connsiteX3080" fmla="*/ 1644952 w 1957087"/>
              <a:gd name="connsiteY3080" fmla="*/ 1231988 h 1253095"/>
              <a:gd name="connsiteX3081" fmla="*/ 1635278 w 1957087"/>
              <a:gd name="connsiteY3081" fmla="*/ 1243742 h 1253095"/>
              <a:gd name="connsiteX3082" fmla="*/ 1632626 w 1957087"/>
              <a:gd name="connsiteY3082" fmla="*/ 1234987 h 1253095"/>
              <a:gd name="connsiteX3083" fmla="*/ 1626177 w 1957087"/>
              <a:gd name="connsiteY3083" fmla="*/ 1242823 h 1253095"/>
              <a:gd name="connsiteX3084" fmla="*/ 1623524 w 1957087"/>
              <a:gd name="connsiteY3084" fmla="*/ 1234068 h 1253095"/>
              <a:gd name="connsiteX3085" fmla="*/ 1616728 w 1957087"/>
              <a:gd name="connsiteY3085" fmla="*/ 1238333 h 1253095"/>
              <a:gd name="connsiteX3086" fmla="*/ 1615463 w 1957087"/>
              <a:gd name="connsiteY3086" fmla="*/ 1243863 h 1253095"/>
              <a:gd name="connsiteX3087" fmla="*/ 1608667 w 1957087"/>
              <a:gd name="connsiteY3087" fmla="*/ 1248127 h 1253095"/>
              <a:gd name="connsiteX3088" fmla="*/ 1612585 w 1957087"/>
              <a:gd name="connsiteY3088" fmla="*/ 1251352 h 1253095"/>
              <a:gd name="connsiteX3089" fmla="*/ 1611779 w 1957087"/>
              <a:gd name="connsiteY3089" fmla="*/ 1252332 h 1253095"/>
              <a:gd name="connsiteX3090" fmla="*/ 1616156 w 1957087"/>
              <a:gd name="connsiteY3090" fmla="*/ 1251006 h 1253095"/>
              <a:gd name="connsiteX3091" fmla="*/ 1619034 w 1957087"/>
              <a:gd name="connsiteY3091" fmla="*/ 1243517 h 1253095"/>
              <a:gd name="connsiteX3092" fmla="*/ 1624911 w 1957087"/>
              <a:gd name="connsiteY3092" fmla="*/ 1248353 h 1253095"/>
              <a:gd name="connsiteX3093" fmla="*/ 1621008 w 1957087"/>
              <a:gd name="connsiteY3093" fmla="*/ 1253095 h 1253095"/>
              <a:gd name="connsiteX3094" fmla="*/ 1606459 w 1957087"/>
              <a:gd name="connsiteY3094" fmla="*/ 1253095 h 1253095"/>
              <a:gd name="connsiteX3095" fmla="*/ 1603772 w 1957087"/>
              <a:gd name="connsiteY3095" fmla="*/ 1251081 h 1253095"/>
              <a:gd name="connsiteX3096" fmla="*/ 1604750 w 1957087"/>
              <a:gd name="connsiteY3096" fmla="*/ 1244903 h 1253095"/>
              <a:gd name="connsiteX3097" fmla="*/ 1599219 w 1957087"/>
              <a:gd name="connsiteY3097" fmla="*/ 1243638 h 1253095"/>
              <a:gd name="connsiteX3098" fmla="*/ 1604056 w 1957087"/>
              <a:gd name="connsiteY3098" fmla="*/ 1237761 h 1253095"/>
              <a:gd name="connsiteX3099" fmla="*/ 1612464 w 1957087"/>
              <a:gd name="connsiteY3099" fmla="*/ 1231538 h 1253095"/>
              <a:gd name="connsiteX3100" fmla="*/ 1591262 w 1957087"/>
              <a:gd name="connsiteY3100" fmla="*/ 1217374 h 1253095"/>
              <a:gd name="connsiteX3101" fmla="*/ 1595527 w 1957087"/>
              <a:gd name="connsiteY3101" fmla="*/ 1224169 h 1253095"/>
              <a:gd name="connsiteX3102" fmla="*/ 1590690 w 1957087"/>
              <a:gd name="connsiteY3102" fmla="*/ 1230046 h 1253095"/>
              <a:gd name="connsiteX3103" fmla="*/ 1600138 w 1957087"/>
              <a:gd name="connsiteY3103" fmla="*/ 1234536 h 1253095"/>
              <a:gd name="connsiteX3104" fmla="*/ 1588505 w 1957087"/>
              <a:gd name="connsiteY3104" fmla="*/ 1244678 h 1253095"/>
              <a:gd name="connsiteX3105" fmla="*/ 1594382 w 1957087"/>
              <a:gd name="connsiteY3105" fmla="*/ 1249515 h 1253095"/>
              <a:gd name="connsiteX3106" fmla="*/ 1588852 w 1957087"/>
              <a:gd name="connsiteY3106" fmla="*/ 1248249 h 1253095"/>
              <a:gd name="connsiteX3107" fmla="*/ 1585628 w 1957087"/>
              <a:gd name="connsiteY3107" fmla="*/ 1252167 h 1253095"/>
              <a:gd name="connsiteX3108" fmla="*/ 1579751 w 1957087"/>
              <a:gd name="connsiteY3108" fmla="*/ 1247330 h 1253095"/>
              <a:gd name="connsiteX3109" fmla="*/ 1576667 w 1957087"/>
              <a:gd name="connsiteY3109" fmla="*/ 1253095 h 1253095"/>
              <a:gd name="connsiteX3110" fmla="*/ 1571642 w 1957087"/>
              <a:gd name="connsiteY3110" fmla="*/ 1253095 h 1253095"/>
              <a:gd name="connsiteX3111" fmla="*/ 1568691 w 1957087"/>
              <a:gd name="connsiteY3111" fmla="*/ 1244799 h 1253095"/>
              <a:gd name="connsiteX3112" fmla="*/ 1563160 w 1957087"/>
              <a:gd name="connsiteY3112" fmla="*/ 1243534 h 1253095"/>
              <a:gd name="connsiteX3113" fmla="*/ 1569609 w 1957087"/>
              <a:gd name="connsiteY3113" fmla="*/ 1235698 h 1253095"/>
              <a:gd name="connsiteX3114" fmla="*/ 1560855 w 1957087"/>
              <a:gd name="connsiteY3114" fmla="*/ 1238350 h 1253095"/>
              <a:gd name="connsiteX3115" fmla="*/ 1553018 w 1957087"/>
              <a:gd name="connsiteY3115" fmla="*/ 1231901 h 1253095"/>
              <a:gd name="connsiteX3116" fmla="*/ 1551753 w 1957087"/>
              <a:gd name="connsiteY3116" fmla="*/ 1237431 h 1253095"/>
              <a:gd name="connsiteX3117" fmla="*/ 1546223 w 1957087"/>
              <a:gd name="connsiteY3117" fmla="*/ 1236166 h 1253095"/>
              <a:gd name="connsiteX3118" fmla="*/ 1544957 w 1957087"/>
              <a:gd name="connsiteY3118" fmla="*/ 1241696 h 1253095"/>
              <a:gd name="connsiteX3119" fmla="*/ 1539080 w 1957087"/>
              <a:gd name="connsiteY3119" fmla="*/ 1236859 h 1253095"/>
              <a:gd name="connsiteX3120" fmla="*/ 1543345 w 1957087"/>
              <a:gd name="connsiteY3120" fmla="*/ 1243655 h 1253095"/>
              <a:gd name="connsiteX3121" fmla="*/ 1536896 w 1957087"/>
              <a:gd name="connsiteY3121" fmla="*/ 1251491 h 1253095"/>
              <a:gd name="connsiteX3122" fmla="*/ 1538846 w 1957087"/>
              <a:gd name="connsiteY3122" fmla="*/ 1253095 h 1253095"/>
              <a:gd name="connsiteX3123" fmla="*/ 1527817 w 1957087"/>
              <a:gd name="connsiteY3123" fmla="*/ 1253095 h 1253095"/>
              <a:gd name="connsiteX3124" fmla="*/ 1529753 w 1957087"/>
              <a:gd name="connsiteY3124" fmla="*/ 1252184 h 1253095"/>
              <a:gd name="connsiteX3125" fmla="*/ 1523877 w 1957087"/>
              <a:gd name="connsiteY3125" fmla="*/ 1247348 h 1253095"/>
              <a:gd name="connsiteX3126" fmla="*/ 1519612 w 1957087"/>
              <a:gd name="connsiteY3126" fmla="*/ 1240552 h 1253095"/>
              <a:gd name="connsiteX3127" fmla="*/ 1518693 w 1957087"/>
              <a:gd name="connsiteY3127" fmla="*/ 1249654 h 1253095"/>
              <a:gd name="connsiteX3128" fmla="*/ 1513510 w 1957087"/>
              <a:gd name="connsiteY3128" fmla="*/ 1251959 h 1253095"/>
              <a:gd name="connsiteX3129" fmla="*/ 1514890 w 1957087"/>
              <a:gd name="connsiteY3129" fmla="*/ 1253095 h 1253095"/>
              <a:gd name="connsiteX3130" fmla="*/ 1503754 w 1957087"/>
              <a:gd name="connsiteY3130" fmla="*/ 1253095 h 1253095"/>
              <a:gd name="connsiteX3131" fmla="*/ 1502449 w 1957087"/>
              <a:gd name="connsiteY3131" fmla="*/ 1249428 h 1253095"/>
              <a:gd name="connsiteX3132" fmla="*/ 1499431 w 1957087"/>
              <a:gd name="connsiteY3132" fmla="*/ 1253095 h 1253095"/>
              <a:gd name="connsiteX3133" fmla="*/ 1490640 w 1957087"/>
              <a:gd name="connsiteY3133" fmla="*/ 1253095 h 1253095"/>
              <a:gd name="connsiteX3134" fmla="*/ 1490281 w 1957087"/>
              <a:gd name="connsiteY3134" fmla="*/ 1251736 h 1253095"/>
              <a:gd name="connsiteX3135" fmla="*/ 1483900 w 1957087"/>
              <a:gd name="connsiteY3135" fmla="*/ 1244019 h 1253095"/>
              <a:gd name="connsiteX3136" fmla="*/ 1473186 w 1957087"/>
              <a:gd name="connsiteY3136" fmla="*/ 1245059 h 1253095"/>
              <a:gd name="connsiteX3137" fmla="*/ 1473318 w 1957087"/>
              <a:gd name="connsiteY3137" fmla="*/ 1251637 h 1253095"/>
              <a:gd name="connsiteX3138" fmla="*/ 1475042 w 1957087"/>
              <a:gd name="connsiteY3138" fmla="*/ 1253095 h 1253095"/>
              <a:gd name="connsiteX3139" fmla="*/ 1461858 w 1957087"/>
              <a:gd name="connsiteY3139" fmla="*/ 1253095 h 1253095"/>
              <a:gd name="connsiteX3140" fmla="*/ 1461206 w 1957087"/>
              <a:gd name="connsiteY3140" fmla="*/ 1251630 h 1253095"/>
              <a:gd name="connsiteX3141" fmla="*/ 1459526 w 1957087"/>
              <a:gd name="connsiteY3141" fmla="*/ 1253095 h 1253095"/>
              <a:gd name="connsiteX3142" fmla="*/ 1434312 w 1957087"/>
              <a:gd name="connsiteY3142" fmla="*/ 1253095 h 1253095"/>
              <a:gd name="connsiteX3143" fmla="*/ 1433556 w 1957087"/>
              <a:gd name="connsiteY3143" fmla="*/ 1245302 h 1253095"/>
              <a:gd name="connsiteX3144" fmla="*/ 1423188 w 1957087"/>
              <a:gd name="connsiteY3144" fmla="*/ 1249913 h 1253095"/>
              <a:gd name="connsiteX3145" fmla="*/ 1426413 w 1957087"/>
              <a:gd name="connsiteY3145" fmla="*/ 1245995 h 1253095"/>
              <a:gd name="connsiteX3146" fmla="*/ 1427679 w 1957087"/>
              <a:gd name="connsiteY3146" fmla="*/ 1240465 h 1253095"/>
              <a:gd name="connsiteX3147" fmla="*/ 1432862 w 1957087"/>
              <a:gd name="connsiteY3147" fmla="*/ 1238159 h 1253095"/>
              <a:gd name="connsiteX3148" fmla="*/ 1431250 w 1957087"/>
              <a:gd name="connsiteY3148" fmla="*/ 1240118 h 1253095"/>
              <a:gd name="connsiteX3149" fmla="*/ 1436780 w 1957087"/>
              <a:gd name="connsiteY3149" fmla="*/ 1241384 h 1253095"/>
              <a:gd name="connsiteX3150" fmla="*/ 1446575 w 1957087"/>
              <a:gd name="connsiteY3150" fmla="*/ 1249445 h 1253095"/>
              <a:gd name="connsiteX3151" fmla="*/ 1442310 w 1957087"/>
              <a:gd name="connsiteY3151" fmla="*/ 1242650 h 1253095"/>
              <a:gd name="connsiteX3152" fmla="*/ 1438045 w 1957087"/>
              <a:gd name="connsiteY3152" fmla="*/ 1235854 h 1253095"/>
              <a:gd name="connsiteX3153" fmla="*/ 1432862 w 1957087"/>
              <a:gd name="connsiteY3153" fmla="*/ 1238159 h 1253095"/>
              <a:gd name="connsiteX3154" fmla="*/ 1430209 w 1957087"/>
              <a:gd name="connsiteY3154" fmla="*/ 1229405 h 1253095"/>
              <a:gd name="connsiteX3155" fmla="*/ 1418577 w 1957087"/>
              <a:gd name="connsiteY3155" fmla="*/ 1239547 h 1253095"/>
              <a:gd name="connsiteX3156" fmla="*/ 1423414 w 1957087"/>
              <a:gd name="connsiteY3156" fmla="*/ 1233670 h 1253095"/>
              <a:gd name="connsiteX3157" fmla="*/ 1417537 w 1957087"/>
              <a:gd name="connsiteY3157" fmla="*/ 1228833 h 1253095"/>
              <a:gd name="connsiteX3158" fmla="*/ 1412700 w 1957087"/>
              <a:gd name="connsiteY3158" fmla="*/ 1234710 h 1253095"/>
              <a:gd name="connsiteX3159" fmla="*/ 1403599 w 1957087"/>
              <a:gd name="connsiteY3159" fmla="*/ 1233791 h 1253095"/>
              <a:gd name="connsiteX3160" fmla="*/ 1398068 w 1957087"/>
              <a:gd name="connsiteY3160" fmla="*/ 1232525 h 1253095"/>
              <a:gd name="connsiteX3161" fmla="*/ 1402333 w 1957087"/>
              <a:gd name="connsiteY3161" fmla="*/ 1239321 h 1253095"/>
              <a:gd name="connsiteX3162" fmla="*/ 1409822 w 1957087"/>
              <a:gd name="connsiteY3162" fmla="*/ 1242199 h 1253095"/>
              <a:gd name="connsiteX3163" fmla="*/ 1412128 w 1957087"/>
              <a:gd name="connsiteY3163" fmla="*/ 1247383 h 1253095"/>
              <a:gd name="connsiteX3164" fmla="*/ 1422842 w 1957087"/>
              <a:gd name="connsiteY3164" fmla="*/ 1246342 h 1253095"/>
              <a:gd name="connsiteX3165" fmla="*/ 1423188 w 1957087"/>
              <a:gd name="connsiteY3165" fmla="*/ 1249913 h 1253095"/>
              <a:gd name="connsiteX3166" fmla="*/ 1419617 w 1957087"/>
              <a:gd name="connsiteY3166" fmla="*/ 1250260 h 1253095"/>
              <a:gd name="connsiteX3167" fmla="*/ 1418968 w 1957087"/>
              <a:gd name="connsiteY3167" fmla="*/ 1253095 h 1253095"/>
              <a:gd name="connsiteX3168" fmla="*/ 1380772 w 1957087"/>
              <a:gd name="connsiteY3168" fmla="*/ 1253095 h 1253095"/>
              <a:gd name="connsiteX3169" fmla="*/ 1379987 w 1957087"/>
              <a:gd name="connsiteY3169" fmla="*/ 1250503 h 1253095"/>
              <a:gd name="connsiteX3170" fmla="*/ 1374457 w 1957087"/>
              <a:gd name="connsiteY3170" fmla="*/ 1249238 h 1253095"/>
              <a:gd name="connsiteX3171" fmla="*/ 1368233 w 1957087"/>
              <a:gd name="connsiteY3171" fmla="*/ 1240829 h 1253095"/>
              <a:gd name="connsiteX3172" fmla="*/ 1384131 w 1957087"/>
              <a:gd name="connsiteY3172" fmla="*/ 1237484 h 1253095"/>
              <a:gd name="connsiteX3173" fmla="*/ 1386436 w 1957087"/>
              <a:gd name="connsiteY3173" fmla="*/ 1242667 h 1253095"/>
              <a:gd name="connsiteX3174" fmla="*/ 1392885 w 1957087"/>
              <a:gd name="connsiteY3174" fmla="*/ 1234831 h 1253095"/>
              <a:gd name="connsiteX3175" fmla="*/ 1387355 w 1957087"/>
              <a:gd name="connsiteY3175" fmla="*/ 1233566 h 1253095"/>
              <a:gd name="connsiteX3176" fmla="*/ 1392192 w 1957087"/>
              <a:gd name="connsiteY3176" fmla="*/ 1227689 h 1253095"/>
              <a:gd name="connsiteX3177" fmla="*/ 1385621 w 1957087"/>
              <a:gd name="connsiteY3177" fmla="*/ 1215710 h 1253095"/>
              <a:gd name="connsiteX3178" fmla="*/ 1381703 w 1957087"/>
              <a:gd name="connsiteY3178" fmla="*/ 1212485 h 1253095"/>
              <a:gd name="connsiteX3179" fmla="*/ 1384928 w 1957087"/>
              <a:gd name="connsiteY3179" fmla="*/ 1208567 h 1253095"/>
              <a:gd name="connsiteX3180" fmla="*/ 1389071 w 1957087"/>
              <a:gd name="connsiteY3180" fmla="*/ 1195548 h 1253095"/>
              <a:gd name="connsiteX3181" fmla="*/ 1383541 w 1957087"/>
              <a:gd name="connsiteY3181" fmla="*/ 1194283 h 1253095"/>
              <a:gd name="connsiteX3182" fmla="*/ 1381807 w 1957087"/>
              <a:gd name="connsiteY3182" fmla="*/ 1176426 h 1253095"/>
              <a:gd name="connsiteX3183" fmla="*/ 1383766 w 1957087"/>
              <a:gd name="connsiteY3183" fmla="*/ 1178038 h 1253095"/>
              <a:gd name="connsiteX3184" fmla="*/ 1388603 w 1957087"/>
              <a:gd name="connsiteY3184" fmla="*/ 1172161 h 1253095"/>
              <a:gd name="connsiteX3185" fmla="*/ 1395399 w 1957087"/>
              <a:gd name="connsiteY3185" fmla="*/ 1167897 h 1253095"/>
              <a:gd name="connsiteX3186" fmla="*/ 1385603 w 1957087"/>
              <a:gd name="connsiteY3186" fmla="*/ 1159835 h 1253095"/>
              <a:gd name="connsiteX3187" fmla="*/ 1381807 w 1957087"/>
              <a:gd name="connsiteY3187" fmla="*/ 1176426 h 1253095"/>
              <a:gd name="connsiteX3188" fmla="*/ 1376624 w 1957087"/>
              <a:gd name="connsiteY3188" fmla="*/ 1178732 h 1253095"/>
              <a:gd name="connsiteX3189" fmla="*/ 1379623 w 1957087"/>
              <a:gd name="connsiteY3189" fmla="*/ 1191058 h 1253095"/>
              <a:gd name="connsiteX3190" fmla="*/ 1383541 w 1957087"/>
              <a:gd name="connsiteY3190" fmla="*/ 1194283 h 1253095"/>
              <a:gd name="connsiteX3191" fmla="*/ 1380663 w 1957087"/>
              <a:gd name="connsiteY3191" fmla="*/ 1201771 h 1253095"/>
              <a:gd name="connsiteX3192" fmla="*/ 1367072 w 1957087"/>
              <a:gd name="connsiteY3192" fmla="*/ 1210301 h 1253095"/>
              <a:gd name="connsiteX3193" fmla="*/ 1361195 w 1957087"/>
              <a:gd name="connsiteY3193" fmla="*/ 1205464 h 1253095"/>
              <a:gd name="connsiteX3194" fmla="*/ 1357277 w 1957087"/>
              <a:gd name="connsiteY3194" fmla="*/ 1202239 h 1253095"/>
              <a:gd name="connsiteX3195" fmla="*/ 1354052 w 1957087"/>
              <a:gd name="connsiteY3195" fmla="*/ 1206158 h 1253095"/>
              <a:gd name="connsiteX3196" fmla="*/ 1350134 w 1957087"/>
              <a:gd name="connsiteY3196" fmla="*/ 1202933 h 1253095"/>
              <a:gd name="connsiteX3197" fmla="*/ 1353647 w 1957087"/>
              <a:gd name="connsiteY3197" fmla="*/ 1199663 h 1253095"/>
              <a:gd name="connsiteX3198" fmla="*/ 1357756 w 1957087"/>
              <a:gd name="connsiteY3198" fmla="*/ 1200147 h 1253095"/>
              <a:gd name="connsiteX3199" fmla="*/ 1358542 w 1957087"/>
              <a:gd name="connsiteY3199" fmla="*/ 1196709 h 1253095"/>
              <a:gd name="connsiteX3200" fmla="*/ 1367297 w 1957087"/>
              <a:gd name="connsiteY3200" fmla="*/ 1194057 h 1253095"/>
              <a:gd name="connsiteX3201" fmla="*/ 1372828 w 1957087"/>
              <a:gd name="connsiteY3201" fmla="*/ 1195322 h 1253095"/>
              <a:gd name="connsiteX3202" fmla="*/ 1366257 w 1957087"/>
              <a:gd name="connsiteY3202" fmla="*/ 1183343 h 1253095"/>
              <a:gd name="connsiteX3203" fmla="*/ 1361420 w 1957087"/>
              <a:gd name="connsiteY3203" fmla="*/ 1189220 h 1253095"/>
              <a:gd name="connsiteX3204" fmla="*/ 1350706 w 1957087"/>
              <a:gd name="connsiteY3204" fmla="*/ 1190260 h 1253095"/>
              <a:gd name="connsiteX3205" fmla="*/ 1355197 w 1957087"/>
              <a:gd name="connsiteY3205" fmla="*/ 1180812 h 1253095"/>
              <a:gd name="connsiteX3206" fmla="*/ 1359114 w 1957087"/>
              <a:gd name="connsiteY3206" fmla="*/ 1184036 h 1253095"/>
              <a:gd name="connsiteX3207" fmla="*/ 1363951 w 1957087"/>
              <a:gd name="connsiteY3207" fmla="*/ 1178160 h 1253095"/>
              <a:gd name="connsiteX3208" fmla="*/ 1363604 w 1957087"/>
              <a:gd name="connsiteY3208" fmla="*/ 1174588 h 1253095"/>
              <a:gd name="connsiteX3209" fmla="*/ 1361299 w 1957087"/>
              <a:gd name="connsiteY3209" fmla="*/ 1169405 h 1253095"/>
              <a:gd name="connsiteX3210" fmla="*/ 1356462 w 1957087"/>
              <a:gd name="connsiteY3210" fmla="*/ 1175282 h 1253095"/>
              <a:gd name="connsiteX3211" fmla="*/ 1360605 w 1957087"/>
              <a:gd name="connsiteY3211" fmla="*/ 1162262 h 1253095"/>
              <a:gd name="connsiteX3212" fmla="*/ 1351504 w 1957087"/>
              <a:gd name="connsiteY3212" fmla="*/ 1161344 h 1253095"/>
              <a:gd name="connsiteX3213" fmla="*/ 1346667 w 1957087"/>
              <a:gd name="connsiteY3213" fmla="*/ 1167220 h 1253095"/>
              <a:gd name="connsiteX3214" fmla="*/ 1346095 w 1957087"/>
              <a:gd name="connsiteY3214" fmla="*/ 1179893 h 1253095"/>
              <a:gd name="connsiteX3215" fmla="*/ 1353238 w 1957087"/>
              <a:gd name="connsiteY3215" fmla="*/ 1179200 h 1253095"/>
              <a:gd name="connsiteX3216" fmla="*/ 1343217 w 1957087"/>
              <a:gd name="connsiteY3216" fmla="*/ 1187383 h 1253095"/>
              <a:gd name="connsiteX3217" fmla="*/ 1344483 w 1957087"/>
              <a:gd name="connsiteY3217" fmla="*/ 1181852 h 1253095"/>
              <a:gd name="connsiteX3218" fmla="*/ 1332503 w 1957087"/>
              <a:gd name="connsiteY3218" fmla="*/ 1188423 h 1253095"/>
              <a:gd name="connsiteX3219" fmla="*/ 1337340 w 1957087"/>
              <a:gd name="connsiteY3219" fmla="*/ 1182546 h 1253095"/>
              <a:gd name="connsiteX3220" fmla="*/ 1325708 w 1957087"/>
              <a:gd name="connsiteY3220" fmla="*/ 1192687 h 1253095"/>
              <a:gd name="connsiteX3221" fmla="*/ 1324789 w 1957087"/>
              <a:gd name="connsiteY3221" fmla="*/ 1201789 h 1253095"/>
              <a:gd name="connsiteX3222" fmla="*/ 1330319 w 1957087"/>
              <a:gd name="connsiteY3222" fmla="*/ 1203054 h 1253095"/>
              <a:gd name="connsiteX3223" fmla="*/ 1334584 w 1957087"/>
              <a:gd name="connsiteY3223" fmla="*/ 1209850 h 1253095"/>
              <a:gd name="connsiteX3224" fmla="*/ 1339420 w 1957087"/>
              <a:gd name="connsiteY3224" fmla="*/ 1203973 h 1253095"/>
              <a:gd name="connsiteX3225" fmla="*/ 1351175 w 1957087"/>
              <a:gd name="connsiteY3225" fmla="*/ 1213646 h 1253095"/>
              <a:gd name="connsiteX3226" fmla="*/ 1342766 w 1957087"/>
              <a:gd name="connsiteY3226" fmla="*/ 1219870 h 1253095"/>
              <a:gd name="connsiteX3227" fmla="*/ 1341848 w 1957087"/>
              <a:gd name="connsiteY3227" fmla="*/ 1228972 h 1253095"/>
              <a:gd name="connsiteX3228" fmla="*/ 1331706 w 1957087"/>
              <a:gd name="connsiteY3228" fmla="*/ 1217339 h 1253095"/>
              <a:gd name="connsiteX3229" fmla="*/ 1326869 w 1957087"/>
              <a:gd name="connsiteY3229" fmla="*/ 1223216 h 1253095"/>
              <a:gd name="connsiteX3230" fmla="*/ 1323870 w 1957087"/>
              <a:gd name="connsiteY3230" fmla="*/ 1210890 h 1253095"/>
              <a:gd name="connsiteX3231" fmla="*/ 1325136 w 1957087"/>
              <a:gd name="connsiteY3231" fmla="*/ 1205360 h 1253095"/>
              <a:gd name="connsiteX3232" fmla="*/ 1317300 w 1957087"/>
              <a:gd name="connsiteY3232" fmla="*/ 1198911 h 1253095"/>
              <a:gd name="connsiteX3233" fmla="*/ 1314422 w 1957087"/>
              <a:gd name="connsiteY3233" fmla="*/ 1206400 h 1253095"/>
              <a:gd name="connsiteX3234" fmla="*/ 1309238 w 1957087"/>
              <a:gd name="connsiteY3234" fmla="*/ 1208706 h 1253095"/>
              <a:gd name="connsiteX3235" fmla="*/ 1297138 w 1957087"/>
              <a:gd name="connsiteY3235" fmla="*/ 1195461 h 1253095"/>
              <a:gd name="connsiteX3236" fmla="*/ 1310730 w 1957087"/>
              <a:gd name="connsiteY3236" fmla="*/ 1186932 h 1253095"/>
              <a:gd name="connsiteX3237" fmla="*/ 1306465 w 1957087"/>
              <a:gd name="connsiteY3237" fmla="*/ 1180136 h 1253095"/>
              <a:gd name="connsiteX3238" fmla="*/ 1307730 w 1957087"/>
              <a:gd name="connsiteY3238" fmla="*/ 1174605 h 1253095"/>
              <a:gd name="connsiteX3239" fmla="*/ 1315913 w 1957087"/>
              <a:gd name="connsiteY3239" fmla="*/ 1184625 h 1253095"/>
              <a:gd name="connsiteX3240" fmla="*/ 1327545 w 1957087"/>
              <a:gd name="connsiteY3240" fmla="*/ 1174484 h 1253095"/>
              <a:gd name="connsiteX3241" fmla="*/ 1323627 w 1957087"/>
              <a:gd name="connsiteY3241" fmla="*/ 1171260 h 1253095"/>
              <a:gd name="connsiteX3242" fmla="*/ 1320403 w 1957087"/>
              <a:gd name="connsiteY3242" fmla="*/ 1175178 h 1253095"/>
              <a:gd name="connsiteX3243" fmla="*/ 1305424 w 1957087"/>
              <a:gd name="connsiteY3243" fmla="*/ 1169422 h 1253095"/>
              <a:gd name="connsiteX3244" fmla="*/ 1306343 w 1957087"/>
              <a:gd name="connsiteY3244" fmla="*/ 1160321 h 1253095"/>
              <a:gd name="connsiteX3245" fmla="*/ 1281345 w 1957087"/>
              <a:gd name="connsiteY3245" fmla="*/ 1162748 h 1253095"/>
              <a:gd name="connsiteX3246" fmla="*/ 1284223 w 1957087"/>
              <a:gd name="connsiteY3246" fmla="*/ 1155258 h 1253095"/>
              <a:gd name="connsiteX3247" fmla="*/ 1279039 w 1957087"/>
              <a:gd name="connsiteY3247" fmla="*/ 1157564 h 1253095"/>
              <a:gd name="connsiteX3248" fmla="*/ 1269937 w 1957087"/>
              <a:gd name="connsiteY3248" fmla="*/ 1156645 h 1253095"/>
              <a:gd name="connsiteX3249" fmla="*/ 1270510 w 1957087"/>
              <a:gd name="connsiteY3249" fmla="*/ 1143973 h 1253095"/>
              <a:gd name="connsiteX3250" fmla="*/ 1256225 w 1957087"/>
              <a:gd name="connsiteY3250" fmla="*/ 1145360 h 1253095"/>
              <a:gd name="connsiteX3251" fmla="*/ 1254959 w 1957087"/>
              <a:gd name="connsiteY3251" fmla="*/ 1150890 h 1253095"/>
              <a:gd name="connsiteX3252" fmla="*/ 1238715 w 1957087"/>
              <a:gd name="connsiteY3252" fmla="*/ 1150665 h 1253095"/>
              <a:gd name="connsiteX3253" fmla="*/ 1237328 w 1957087"/>
              <a:gd name="connsiteY3253" fmla="*/ 1136380 h 1253095"/>
              <a:gd name="connsiteX3254" fmla="*/ 1232492 w 1957087"/>
              <a:gd name="connsiteY3254" fmla="*/ 1142257 h 1253095"/>
              <a:gd name="connsiteX3255" fmla="*/ 1238021 w 1957087"/>
              <a:gd name="connsiteY3255" fmla="*/ 1143522 h 1253095"/>
              <a:gd name="connsiteX3256" fmla="*/ 1231573 w 1957087"/>
              <a:gd name="connsiteY3256" fmla="*/ 1151358 h 1253095"/>
              <a:gd name="connsiteX3257" fmla="*/ 1229267 w 1957087"/>
              <a:gd name="connsiteY3257" fmla="*/ 1146175 h 1253095"/>
              <a:gd name="connsiteX3258" fmla="*/ 1224084 w 1957087"/>
              <a:gd name="connsiteY3258" fmla="*/ 1148480 h 1253095"/>
              <a:gd name="connsiteX3259" fmla="*/ 1231573 w 1957087"/>
              <a:gd name="connsiteY3259" fmla="*/ 1151358 h 1253095"/>
              <a:gd name="connsiteX3260" fmla="*/ 1235837 w 1957087"/>
              <a:gd name="connsiteY3260" fmla="*/ 1158154 h 1253095"/>
              <a:gd name="connsiteX3261" fmla="*/ 1235612 w 1957087"/>
              <a:gd name="connsiteY3261" fmla="*/ 1174398 h 1253095"/>
              <a:gd name="connsiteX3262" fmla="*/ 1241368 w 1957087"/>
              <a:gd name="connsiteY3262" fmla="*/ 1159419 h 1253095"/>
              <a:gd name="connsiteX3263" fmla="*/ 1246898 w 1957087"/>
              <a:gd name="connsiteY3263" fmla="*/ 1160685 h 1253095"/>
              <a:gd name="connsiteX3264" fmla="*/ 1254387 w 1957087"/>
              <a:gd name="connsiteY3264" fmla="*/ 1163563 h 1253095"/>
              <a:gd name="connsiteX3265" fmla="*/ 1253121 w 1957087"/>
              <a:gd name="connsiteY3265" fmla="*/ 1169092 h 1253095"/>
              <a:gd name="connsiteX3266" fmla="*/ 1245633 w 1957087"/>
              <a:gd name="connsiteY3266" fmla="*/ 1166215 h 1253095"/>
              <a:gd name="connsiteX3267" fmla="*/ 1247019 w 1957087"/>
              <a:gd name="connsiteY3267" fmla="*/ 1180500 h 1253095"/>
              <a:gd name="connsiteX3268" fmla="*/ 1243794 w 1957087"/>
              <a:gd name="connsiteY3268" fmla="*/ 1184418 h 1253095"/>
              <a:gd name="connsiteX3269" fmla="*/ 1243101 w 1957087"/>
              <a:gd name="connsiteY3269" fmla="*/ 1177276 h 1253095"/>
              <a:gd name="connsiteX3270" fmla="*/ 1220062 w 1957087"/>
              <a:gd name="connsiteY3270" fmla="*/ 1181315 h 1253095"/>
              <a:gd name="connsiteX3271" fmla="*/ 1224326 w 1957087"/>
              <a:gd name="connsiteY3271" fmla="*/ 1188111 h 1253095"/>
              <a:gd name="connsiteX3272" fmla="*/ 1232734 w 1957087"/>
              <a:gd name="connsiteY3272" fmla="*/ 1181887 h 1253095"/>
              <a:gd name="connsiteX3273" fmla="*/ 1233428 w 1957087"/>
              <a:gd name="connsiteY3273" fmla="*/ 1189029 h 1253095"/>
              <a:gd name="connsiteX3274" fmla="*/ 1243794 w 1957087"/>
              <a:gd name="connsiteY3274" fmla="*/ 1184418 h 1253095"/>
              <a:gd name="connsiteX3275" fmla="*/ 1247712 w 1957087"/>
              <a:gd name="connsiteY3275" fmla="*/ 1187643 h 1253095"/>
              <a:gd name="connsiteX3276" fmla="*/ 1253815 w 1957087"/>
              <a:gd name="connsiteY3276" fmla="*/ 1176235 h 1253095"/>
              <a:gd name="connsiteX3277" fmla="*/ 1249897 w 1957087"/>
              <a:gd name="connsiteY3277" fmla="*/ 1173010 h 1253095"/>
              <a:gd name="connsiteX3278" fmla="*/ 1253121 w 1957087"/>
              <a:gd name="connsiteY3278" fmla="*/ 1169092 h 1253095"/>
              <a:gd name="connsiteX3279" fmla="*/ 1255427 w 1957087"/>
              <a:gd name="connsiteY3279" fmla="*/ 1174276 h 1253095"/>
              <a:gd name="connsiteX3280" fmla="*/ 1273283 w 1957087"/>
              <a:gd name="connsiteY3280" fmla="*/ 1172543 h 1253095"/>
              <a:gd name="connsiteX3281" fmla="*/ 1278120 w 1957087"/>
              <a:gd name="connsiteY3281" fmla="*/ 1166666 h 1253095"/>
              <a:gd name="connsiteX3282" fmla="*/ 1281465 w 1957087"/>
              <a:gd name="connsiteY3282" fmla="*/ 1182563 h 1253095"/>
              <a:gd name="connsiteX3283" fmla="*/ 1285037 w 1957087"/>
              <a:gd name="connsiteY3283" fmla="*/ 1182216 h 1253095"/>
              <a:gd name="connsiteX3284" fmla="*/ 1288955 w 1957087"/>
              <a:gd name="connsiteY3284" fmla="*/ 1185441 h 1253095"/>
              <a:gd name="connsiteX3285" fmla="*/ 1288036 w 1957087"/>
              <a:gd name="connsiteY3285" fmla="*/ 1194543 h 1253095"/>
              <a:gd name="connsiteX3286" fmla="*/ 1282506 w 1957087"/>
              <a:gd name="connsiteY3286" fmla="*/ 1193276 h 1253095"/>
              <a:gd name="connsiteX3287" fmla="*/ 1285730 w 1957087"/>
              <a:gd name="connsiteY3287" fmla="*/ 1189359 h 1253095"/>
              <a:gd name="connsiteX3288" fmla="*/ 1274671 w 1957087"/>
              <a:gd name="connsiteY3288" fmla="*/ 1186828 h 1253095"/>
              <a:gd name="connsiteX3289" fmla="*/ 1274323 w 1957087"/>
              <a:gd name="connsiteY3289" fmla="*/ 1183257 h 1253095"/>
              <a:gd name="connsiteX3290" fmla="*/ 1268446 w 1957087"/>
              <a:gd name="connsiteY3290" fmla="*/ 1178420 h 1253095"/>
              <a:gd name="connsiteX3291" fmla="*/ 1255548 w 1957087"/>
              <a:gd name="connsiteY3291" fmla="*/ 1194092 h 1253095"/>
              <a:gd name="connsiteX3292" fmla="*/ 1257507 w 1957087"/>
              <a:gd name="connsiteY3292" fmla="*/ 1195704 h 1253095"/>
              <a:gd name="connsiteX3293" fmla="*/ 1263957 w 1957087"/>
              <a:gd name="connsiteY3293" fmla="*/ 1187868 h 1253095"/>
              <a:gd name="connsiteX3294" fmla="*/ 1266955 w 1957087"/>
              <a:gd name="connsiteY3294" fmla="*/ 1200194 h 1253095"/>
              <a:gd name="connsiteX3295" fmla="*/ 1256242 w 1957087"/>
              <a:gd name="connsiteY3295" fmla="*/ 1201234 h 1253095"/>
              <a:gd name="connsiteX3296" fmla="*/ 1253936 w 1957087"/>
              <a:gd name="connsiteY3296" fmla="*/ 1196051 h 1253095"/>
              <a:gd name="connsiteX3297" fmla="*/ 1249793 w 1957087"/>
              <a:gd name="connsiteY3297" fmla="*/ 1209070 h 1253095"/>
              <a:gd name="connsiteX3298" fmla="*/ 1244610 w 1957087"/>
              <a:gd name="connsiteY3298" fmla="*/ 1211376 h 1253095"/>
              <a:gd name="connsiteX3299" fmla="*/ 1231243 w 1957087"/>
              <a:gd name="connsiteY3299" fmla="*/ 1203661 h 1253095"/>
              <a:gd name="connsiteX3300" fmla="*/ 1233549 w 1957087"/>
              <a:gd name="connsiteY3300" fmla="*/ 1208845 h 1253095"/>
              <a:gd name="connsiteX3301" fmla="*/ 1239079 w 1957087"/>
              <a:gd name="connsiteY3301" fmla="*/ 1210110 h 1253095"/>
              <a:gd name="connsiteX3302" fmla="*/ 1239426 w 1957087"/>
              <a:gd name="connsiteY3302" fmla="*/ 1213681 h 1253095"/>
              <a:gd name="connsiteX3303" fmla="*/ 1230324 w 1957087"/>
              <a:gd name="connsiteY3303" fmla="*/ 1212763 h 1253095"/>
              <a:gd name="connsiteX3304" fmla="*/ 1225720 w 1957087"/>
              <a:gd name="connsiteY3304" fmla="*/ 1224746 h 1253095"/>
              <a:gd name="connsiteX3305" fmla="*/ 1231711 w 1957087"/>
              <a:gd name="connsiteY3305" fmla="*/ 1227048 h 1253095"/>
              <a:gd name="connsiteX3306" fmla="*/ 1232058 w 1957087"/>
              <a:gd name="connsiteY3306" fmla="*/ 1230619 h 1253095"/>
              <a:gd name="connsiteX3307" fmla="*/ 1224915 w 1957087"/>
              <a:gd name="connsiteY3307" fmla="*/ 1231313 h 1253095"/>
              <a:gd name="connsiteX3308" fmla="*/ 1224568 w 1957087"/>
              <a:gd name="connsiteY3308" fmla="*/ 1227740 h 1253095"/>
              <a:gd name="connsiteX3309" fmla="*/ 1220651 w 1957087"/>
              <a:gd name="connsiteY3309" fmla="*/ 1224516 h 1253095"/>
              <a:gd name="connsiteX3310" fmla="*/ 1217426 w 1957087"/>
              <a:gd name="connsiteY3310" fmla="*/ 1228434 h 1253095"/>
              <a:gd name="connsiteX3311" fmla="*/ 1220304 w 1957087"/>
              <a:gd name="connsiteY3311" fmla="*/ 1220945 h 1253095"/>
              <a:gd name="connsiteX3312" fmla="*/ 1212469 w 1957087"/>
              <a:gd name="connsiteY3312" fmla="*/ 1214496 h 1253095"/>
              <a:gd name="connsiteX3313" fmla="*/ 1207978 w 1957087"/>
              <a:gd name="connsiteY3313" fmla="*/ 1223944 h 1253095"/>
              <a:gd name="connsiteX3314" fmla="*/ 1207977 w 1957087"/>
              <a:gd name="connsiteY3314" fmla="*/ 1223944 h 1253095"/>
              <a:gd name="connsiteX3315" fmla="*/ 1211895 w 1957087"/>
              <a:gd name="connsiteY3315" fmla="*/ 1227169 h 1253095"/>
              <a:gd name="connsiteX3316" fmla="*/ 1203142 w 1957087"/>
              <a:gd name="connsiteY3316" fmla="*/ 1229822 h 1253095"/>
              <a:gd name="connsiteX3317" fmla="*/ 1202223 w 1957087"/>
              <a:gd name="connsiteY3317" fmla="*/ 1238922 h 1253095"/>
              <a:gd name="connsiteX3318" fmla="*/ 1225609 w 1957087"/>
              <a:gd name="connsiteY3318" fmla="*/ 1238455 h 1253095"/>
              <a:gd name="connsiteX3319" fmla="*/ 1229874 w 1957087"/>
              <a:gd name="connsiteY3319" fmla="*/ 1245251 h 1253095"/>
              <a:gd name="connsiteX3320" fmla="*/ 1234711 w 1957087"/>
              <a:gd name="connsiteY3320" fmla="*/ 1239374 h 1253095"/>
              <a:gd name="connsiteX3321" fmla="*/ 1235474 w 1957087"/>
              <a:gd name="connsiteY3321" fmla="*/ 1244622 h 1253095"/>
              <a:gd name="connsiteX3322" fmla="*/ 1235073 w 1957087"/>
              <a:gd name="connsiteY3322" fmla="*/ 1245421 h 1253095"/>
              <a:gd name="connsiteX3323" fmla="*/ 1235644 w 1957087"/>
              <a:gd name="connsiteY3323" fmla="*/ 1245788 h 1253095"/>
              <a:gd name="connsiteX3324" fmla="*/ 1235474 w 1957087"/>
              <a:gd name="connsiteY3324" fmla="*/ 1244622 h 1253095"/>
              <a:gd name="connsiteX3325" fmla="*/ 1239322 w 1957087"/>
              <a:gd name="connsiteY3325" fmla="*/ 1249741 h 1253095"/>
              <a:gd name="connsiteX3326" fmla="*/ 1230568 w 1957087"/>
              <a:gd name="connsiteY3326" fmla="*/ 1252393 h 1253095"/>
              <a:gd name="connsiteX3327" fmla="*/ 1230850 w 1957087"/>
              <a:gd name="connsiteY3327" fmla="*/ 1253095 h 1253095"/>
              <a:gd name="connsiteX3328" fmla="*/ 1198844 w 1957087"/>
              <a:gd name="connsiteY3328" fmla="*/ 1253095 h 1253095"/>
              <a:gd name="connsiteX3329" fmla="*/ 1192549 w 1957087"/>
              <a:gd name="connsiteY3329" fmla="*/ 1250676 h 1253095"/>
              <a:gd name="connsiteX3330" fmla="*/ 1197386 w 1957087"/>
              <a:gd name="connsiteY3330" fmla="*/ 1244799 h 1253095"/>
              <a:gd name="connsiteX3331" fmla="*/ 1198305 w 1957087"/>
              <a:gd name="connsiteY3331" fmla="*/ 1235698 h 1253095"/>
              <a:gd name="connsiteX3332" fmla="*/ 1190469 w 1957087"/>
              <a:gd name="connsiteY3332" fmla="*/ 1229248 h 1253095"/>
              <a:gd name="connsiteX3333" fmla="*/ 1203141 w 1957087"/>
              <a:gd name="connsiteY3333" fmla="*/ 1229821 h 1253095"/>
              <a:gd name="connsiteX3334" fmla="*/ 1205299 w 1957087"/>
              <a:gd name="connsiteY3334" fmla="*/ 1224205 h 1253095"/>
              <a:gd name="connsiteX3335" fmla="*/ 1204407 w 1957087"/>
              <a:gd name="connsiteY3335" fmla="*/ 1224291 h 1253095"/>
              <a:gd name="connsiteX3336" fmla="*/ 1202101 w 1957087"/>
              <a:gd name="connsiteY3336" fmla="*/ 1219108 h 1253095"/>
              <a:gd name="connsiteX3337" fmla="*/ 1208551 w 1957087"/>
              <a:gd name="connsiteY3337" fmla="*/ 1211272 h 1253095"/>
              <a:gd name="connsiteX3338" fmla="*/ 1196224 w 1957087"/>
              <a:gd name="connsiteY3338" fmla="*/ 1214271 h 1253095"/>
              <a:gd name="connsiteX3339" fmla="*/ 1188388 w 1957087"/>
              <a:gd name="connsiteY3339" fmla="*/ 1207822 h 1253095"/>
              <a:gd name="connsiteX3340" fmla="*/ 1191388 w 1957087"/>
              <a:gd name="connsiteY3340" fmla="*/ 1220148 h 1253095"/>
              <a:gd name="connsiteX3341" fmla="*/ 1182286 w 1957087"/>
              <a:gd name="connsiteY3341" fmla="*/ 1219228 h 1253095"/>
              <a:gd name="connsiteX3342" fmla="*/ 1181021 w 1957087"/>
              <a:gd name="connsiteY3342" fmla="*/ 1224759 h 1253095"/>
              <a:gd name="connsiteX3343" fmla="*/ 1170307 w 1957087"/>
              <a:gd name="connsiteY3343" fmla="*/ 1225799 h 1253095"/>
              <a:gd name="connsiteX3344" fmla="*/ 1169041 w 1957087"/>
              <a:gd name="connsiteY3344" fmla="*/ 1231329 h 1253095"/>
              <a:gd name="connsiteX3345" fmla="*/ 1159247 w 1957087"/>
              <a:gd name="connsiteY3345" fmla="*/ 1223268 h 1253095"/>
              <a:gd name="connsiteX3346" fmla="*/ 1156023 w 1957087"/>
              <a:gd name="connsiteY3346" fmla="*/ 1227186 h 1253095"/>
              <a:gd name="connsiteX3347" fmla="*/ 1159593 w 1957087"/>
              <a:gd name="connsiteY3347" fmla="*/ 1226839 h 1253095"/>
              <a:gd name="connsiteX3348" fmla="*/ 1166163 w 1957087"/>
              <a:gd name="connsiteY3348" fmla="*/ 1238819 h 1253095"/>
              <a:gd name="connsiteX3349" fmla="*/ 1154756 w 1957087"/>
              <a:gd name="connsiteY3349" fmla="*/ 1232716 h 1253095"/>
              <a:gd name="connsiteX3350" fmla="*/ 1156021 w 1957087"/>
              <a:gd name="connsiteY3350" fmla="*/ 1227186 h 1253095"/>
              <a:gd name="connsiteX3351" fmla="*/ 1156022 w 1957087"/>
              <a:gd name="connsiteY3351" fmla="*/ 1227185 h 1253095"/>
              <a:gd name="connsiteX3352" fmla="*/ 1153716 w 1957087"/>
              <a:gd name="connsiteY3352" fmla="*/ 1222003 h 1253095"/>
              <a:gd name="connsiteX3353" fmla="*/ 1148879 w 1957087"/>
              <a:gd name="connsiteY3353" fmla="*/ 1227880 h 1253095"/>
              <a:gd name="connsiteX3354" fmla="*/ 1152797 w 1957087"/>
              <a:gd name="connsiteY3354" fmla="*/ 1231105 h 1253095"/>
              <a:gd name="connsiteX3355" fmla="*/ 1141165 w 1957087"/>
              <a:gd name="connsiteY3355" fmla="*/ 1241246 h 1253095"/>
              <a:gd name="connsiteX3356" fmla="*/ 1147042 w 1957087"/>
              <a:gd name="connsiteY3356" fmla="*/ 1246083 h 1253095"/>
              <a:gd name="connsiteX3357" fmla="*/ 1163286 w 1957087"/>
              <a:gd name="connsiteY3357" fmla="*/ 1246308 h 1253095"/>
              <a:gd name="connsiteX3358" fmla="*/ 1163285 w 1957087"/>
              <a:gd name="connsiteY3358" fmla="*/ 1246308 h 1253095"/>
              <a:gd name="connsiteX3359" fmla="*/ 1158449 w 1957087"/>
              <a:gd name="connsiteY3359" fmla="*/ 1252185 h 1253095"/>
              <a:gd name="connsiteX3360" fmla="*/ 1158634 w 1957087"/>
              <a:gd name="connsiteY3360" fmla="*/ 1253095 h 1253095"/>
              <a:gd name="connsiteX3361" fmla="*/ 1139348 w 1957087"/>
              <a:gd name="connsiteY3361" fmla="*/ 1253095 h 1253095"/>
              <a:gd name="connsiteX3362" fmla="*/ 1138287 w 1957087"/>
              <a:gd name="connsiteY3362" fmla="*/ 1248735 h 1253095"/>
              <a:gd name="connsiteX3363" fmla="*/ 1134699 w 1957087"/>
              <a:gd name="connsiteY3363" fmla="*/ 1253095 h 1253095"/>
              <a:gd name="connsiteX3364" fmla="*/ 1132911 w 1957087"/>
              <a:gd name="connsiteY3364" fmla="*/ 1253095 h 1253095"/>
              <a:gd name="connsiteX3365" fmla="*/ 1128492 w 1957087"/>
              <a:gd name="connsiteY3365" fmla="*/ 1240674 h 1253095"/>
              <a:gd name="connsiteX3366" fmla="*/ 1123308 w 1957087"/>
              <a:gd name="connsiteY3366" fmla="*/ 1242979 h 1253095"/>
              <a:gd name="connsiteX3367" fmla="*/ 1127574 w 1957087"/>
              <a:gd name="connsiteY3367" fmla="*/ 1249775 h 1253095"/>
              <a:gd name="connsiteX3368" fmla="*/ 1124841 w 1957087"/>
              <a:gd name="connsiteY3368" fmla="*/ 1253095 h 1253095"/>
              <a:gd name="connsiteX3369" fmla="*/ 1111938 w 1957087"/>
              <a:gd name="connsiteY3369" fmla="*/ 1253095 h 1253095"/>
              <a:gd name="connsiteX3370" fmla="*/ 1122390 w 1957087"/>
              <a:gd name="connsiteY3370" fmla="*/ 1252081 h 1253095"/>
              <a:gd name="connsiteX3371" fmla="*/ 1116513 w 1957087"/>
              <a:gd name="connsiteY3371" fmla="*/ 1247244 h 1253095"/>
              <a:gd name="connsiteX3372" fmla="*/ 1111697 w 1957087"/>
              <a:gd name="connsiteY3372" fmla="*/ 1253095 h 1253095"/>
              <a:gd name="connsiteX3373" fmla="*/ 389308 w 1957087"/>
              <a:gd name="connsiteY3373" fmla="*/ 1253095 h 1253095"/>
              <a:gd name="connsiteX3374" fmla="*/ 388537 w 1957087"/>
              <a:gd name="connsiteY3374" fmla="*/ 1249430 h 1253095"/>
              <a:gd name="connsiteX3375" fmla="*/ 383006 w 1957087"/>
              <a:gd name="connsiteY3375" fmla="*/ 1248164 h 1253095"/>
              <a:gd name="connsiteX3376" fmla="*/ 376782 w 1957087"/>
              <a:gd name="connsiteY3376" fmla="*/ 1239755 h 1253095"/>
              <a:gd name="connsiteX3377" fmla="*/ 358926 w 1957087"/>
              <a:gd name="connsiteY3377" fmla="*/ 1241490 h 1253095"/>
              <a:gd name="connsiteX3378" fmla="*/ 357660 w 1957087"/>
              <a:gd name="connsiteY3378" fmla="*/ 1247019 h 1253095"/>
              <a:gd name="connsiteX3379" fmla="*/ 352130 w 1957087"/>
              <a:gd name="connsiteY3379" fmla="*/ 1245754 h 1253095"/>
              <a:gd name="connsiteX3380" fmla="*/ 353396 w 1957087"/>
              <a:gd name="connsiteY3380" fmla="*/ 1240224 h 1253095"/>
              <a:gd name="connsiteX3381" fmla="*/ 344294 w 1957087"/>
              <a:gd name="connsiteY3381" fmla="*/ 1239305 h 1253095"/>
              <a:gd name="connsiteX3382" fmla="*/ 344745 w 1957087"/>
              <a:gd name="connsiteY3382" fmla="*/ 1206817 h 1253095"/>
              <a:gd name="connsiteX3383" fmla="*/ 339215 w 1957087"/>
              <a:gd name="connsiteY3383" fmla="*/ 1205551 h 1253095"/>
              <a:gd name="connsiteX3384" fmla="*/ 338296 w 1957087"/>
              <a:gd name="connsiteY3384" fmla="*/ 1214653 h 1253095"/>
              <a:gd name="connsiteX3385" fmla="*/ 332420 w 1957087"/>
              <a:gd name="connsiteY3385" fmla="*/ 1209817 h 1253095"/>
              <a:gd name="connsiteX3386" fmla="*/ 327236 w 1957087"/>
              <a:gd name="connsiteY3386" fmla="*/ 1212122 h 1253095"/>
              <a:gd name="connsiteX3387" fmla="*/ 324930 w 1957087"/>
              <a:gd name="connsiteY3387" fmla="*/ 1206938 h 1253095"/>
              <a:gd name="connsiteX3388" fmla="*/ 330113 w 1957087"/>
              <a:gd name="connsiteY3388" fmla="*/ 1204632 h 1253095"/>
              <a:gd name="connsiteX3389" fmla="*/ 330685 w 1957087"/>
              <a:gd name="connsiteY3389" fmla="*/ 1191960 h 1253095"/>
              <a:gd name="connsiteX3390" fmla="*/ 321931 w 1957087"/>
              <a:gd name="connsiteY3390" fmla="*/ 1194612 h 1253095"/>
              <a:gd name="connsiteX3391" fmla="*/ 319278 w 1957087"/>
              <a:gd name="connsiteY3391" fmla="*/ 1185858 h 1253095"/>
              <a:gd name="connsiteX3392" fmla="*/ 316054 w 1957087"/>
              <a:gd name="connsiteY3392" fmla="*/ 1189776 h 1253095"/>
              <a:gd name="connsiteX3393" fmla="*/ 310177 w 1957087"/>
              <a:gd name="connsiteY3393" fmla="*/ 1184939 h 1253095"/>
              <a:gd name="connsiteX3394" fmla="*/ 318585 w 1957087"/>
              <a:gd name="connsiteY3394" fmla="*/ 1178715 h 1253095"/>
              <a:gd name="connsiteX3395" fmla="*/ 317544 w 1957087"/>
              <a:gd name="connsiteY3395" fmla="*/ 1168001 h 1253095"/>
              <a:gd name="connsiteX3396" fmla="*/ 323647 w 1957087"/>
              <a:gd name="connsiteY3396" fmla="*/ 1156594 h 1253095"/>
              <a:gd name="connsiteX3397" fmla="*/ 318117 w 1957087"/>
              <a:gd name="connsiteY3397" fmla="*/ 1155328 h 1253095"/>
              <a:gd name="connsiteX3398" fmla="*/ 313852 w 1957087"/>
              <a:gd name="connsiteY3398" fmla="*/ 1148533 h 1253095"/>
              <a:gd name="connsiteX3399" fmla="*/ 301179 w 1957087"/>
              <a:gd name="connsiteY3399" fmla="*/ 1147961 h 1253095"/>
              <a:gd name="connsiteX3400" fmla="*/ 304404 w 1957087"/>
              <a:gd name="connsiteY3400" fmla="*/ 1144043 h 1253095"/>
              <a:gd name="connsiteX3401" fmla="*/ 298180 w 1957087"/>
              <a:gd name="connsiteY3401" fmla="*/ 1135635 h 1253095"/>
              <a:gd name="connsiteX3402" fmla="*/ 306016 w 1957087"/>
              <a:gd name="connsiteY3402" fmla="*/ 1142084 h 1253095"/>
              <a:gd name="connsiteX3403" fmla="*/ 306588 w 1957087"/>
              <a:gd name="connsiteY3403" fmla="*/ 1129411 h 1253095"/>
              <a:gd name="connsiteX3404" fmla="*/ 317995 w 1957087"/>
              <a:gd name="connsiteY3404" fmla="*/ 1135514 h 1253095"/>
              <a:gd name="connsiteX3405" fmla="*/ 319608 w 1957087"/>
              <a:gd name="connsiteY3405" fmla="*/ 1133555 h 1253095"/>
              <a:gd name="connsiteX3406" fmla="*/ 313384 w 1957087"/>
              <a:gd name="connsiteY3406" fmla="*/ 1125147 h 1253095"/>
              <a:gd name="connsiteX3407" fmla="*/ 291957 w 1957087"/>
              <a:gd name="connsiteY3407" fmla="*/ 1127227 h 1253095"/>
              <a:gd name="connsiteX3408" fmla="*/ 296793 w 1957087"/>
              <a:gd name="connsiteY3408" fmla="*/ 1121350 h 1253095"/>
              <a:gd name="connsiteX3409" fmla="*/ 286998 w 1957087"/>
              <a:gd name="connsiteY3409" fmla="*/ 1113289 h 1253095"/>
              <a:gd name="connsiteX3410" fmla="*/ 278244 w 1957087"/>
              <a:gd name="connsiteY3410" fmla="*/ 1115941 h 1253095"/>
              <a:gd name="connsiteX3411" fmla="*/ 297712 w 1957087"/>
              <a:gd name="connsiteY3411" fmla="*/ 1112249 h 1253095"/>
              <a:gd name="connsiteX3412" fmla="*/ 300018 w 1957087"/>
              <a:gd name="connsiteY3412" fmla="*/ 1117432 h 1253095"/>
              <a:gd name="connsiteX3413" fmla="*/ 308773 w 1957087"/>
              <a:gd name="connsiteY3413" fmla="*/ 1114780 h 1253095"/>
              <a:gd name="connsiteX3414" fmla="*/ 298978 w 1957087"/>
              <a:gd name="connsiteY3414" fmla="*/ 1106718 h 1253095"/>
              <a:gd name="connsiteX3415" fmla="*/ 302202 w 1957087"/>
              <a:gd name="connsiteY3415" fmla="*/ 1102800 h 1253095"/>
              <a:gd name="connsiteX3416" fmla="*/ 298284 w 1957087"/>
              <a:gd name="connsiteY3416" fmla="*/ 1099576 h 1253095"/>
              <a:gd name="connsiteX3417" fmla="*/ 301508 w 1957087"/>
              <a:gd name="connsiteY3417" fmla="*/ 1095658 h 1253095"/>
              <a:gd name="connsiteX3418" fmla="*/ 282959 w 1957087"/>
              <a:gd name="connsiteY3418" fmla="*/ 1090249 h 1253095"/>
              <a:gd name="connsiteX3419" fmla="*/ 289408 w 1957087"/>
              <a:gd name="connsiteY3419" fmla="*/ 1082414 h 1253095"/>
              <a:gd name="connsiteX3420" fmla="*/ 285260 w 1957087"/>
              <a:gd name="connsiteY3420" fmla="*/ 1081464 h 1253095"/>
              <a:gd name="connsiteX3421" fmla="*/ 285837 w 1957087"/>
              <a:gd name="connsiteY3421" fmla="*/ 1082760 h 1253095"/>
              <a:gd name="connsiteX3422" fmla="*/ 281000 w 1957087"/>
              <a:gd name="connsiteY3422" fmla="*/ 1088637 h 1253095"/>
              <a:gd name="connsiteX3423" fmla="*/ 277082 w 1957087"/>
              <a:gd name="connsiteY3423" fmla="*/ 1085413 h 1253095"/>
              <a:gd name="connsiteX3424" fmla="*/ 283531 w 1957087"/>
              <a:gd name="connsiteY3424" fmla="*/ 1077577 h 1253095"/>
              <a:gd name="connsiteX3425" fmla="*/ 284684 w 1957087"/>
              <a:gd name="connsiteY3425" fmla="*/ 1080169 h 1253095"/>
              <a:gd name="connsiteX3426" fmla="*/ 287102 w 1957087"/>
              <a:gd name="connsiteY3426" fmla="*/ 1077230 h 1253095"/>
              <a:gd name="connsiteX3427" fmla="*/ 291020 w 1957087"/>
              <a:gd name="connsiteY3427" fmla="*/ 1080455 h 1253095"/>
              <a:gd name="connsiteX3428" fmla="*/ 295050 w 1957087"/>
              <a:gd name="connsiteY3428" fmla="*/ 1075558 h 1253095"/>
              <a:gd name="connsiteX3429" fmla="*/ 292285 w 1957087"/>
              <a:gd name="connsiteY3429" fmla="*/ 1074925 h 1253095"/>
              <a:gd name="connsiteX3430" fmla="*/ 295163 w 1957087"/>
              <a:gd name="connsiteY3430" fmla="*/ 1067435 h 1253095"/>
              <a:gd name="connsiteX3431" fmla="*/ 297175 w 1957087"/>
              <a:gd name="connsiteY3431" fmla="*/ 1074077 h 1253095"/>
              <a:gd name="connsiteX3432" fmla="*/ 303028 w 1957087"/>
              <a:gd name="connsiteY3432" fmla="*/ 1071853 h 1253095"/>
              <a:gd name="connsiteX3433" fmla="*/ 305530 w 1957087"/>
              <a:gd name="connsiteY3433" fmla="*/ 1062824 h 1253095"/>
              <a:gd name="connsiteX3434" fmla="*/ 300347 w 1957087"/>
              <a:gd name="connsiteY3434" fmla="*/ 1065129 h 1253095"/>
              <a:gd name="connsiteX3435" fmla="*/ 298042 w 1957087"/>
              <a:gd name="connsiteY3435" fmla="*/ 1059946 h 1253095"/>
              <a:gd name="connsiteX3436" fmla="*/ 293205 w 1957087"/>
              <a:gd name="connsiteY3436" fmla="*/ 1065823 h 1253095"/>
              <a:gd name="connsiteX3437" fmla="*/ 292737 w 1957087"/>
              <a:gd name="connsiteY3437" fmla="*/ 1042437 h 1253095"/>
              <a:gd name="connsiteX3438" fmla="*/ 295961 w 1957087"/>
              <a:gd name="connsiteY3438" fmla="*/ 1038519 h 1253095"/>
              <a:gd name="connsiteX3439" fmla="*/ 292043 w 1957087"/>
              <a:gd name="connsiteY3439" fmla="*/ 1035294 h 1253095"/>
              <a:gd name="connsiteX3440" fmla="*/ 298492 w 1957087"/>
              <a:gd name="connsiteY3440" fmla="*/ 1027458 h 1253095"/>
              <a:gd name="connsiteX3441" fmla="*/ 287085 w 1957087"/>
              <a:gd name="connsiteY3441" fmla="*/ 1021355 h 1253095"/>
              <a:gd name="connsiteX3442" fmla="*/ 302635 w 1957087"/>
              <a:gd name="connsiteY3442" fmla="*/ 1014439 h 1253095"/>
              <a:gd name="connsiteX3443" fmla="*/ 303555 w 1957087"/>
              <a:gd name="connsiteY3443" fmla="*/ 1005337 h 1253095"/>
              <a:gd name="connsiteX3444" fmla="*/ 303560 w 1957087"/>
              <a:gd name="connsiteY3444" fmla="*/ 1005330 h 1253095"/>
              <a:gd name="connsiteX3445" fmla="*/ 298717 w 1957087"/>
              <a:gd name="connsiteY3445" fmla="*/ 1011215 h 1253095"/>
              <a:gd name="connsiteX3446" fmla="*/ 295024 w 1957087"/>
              <a:gd name="connsiteY3446" fmla="*/ 991746 h 1253095"/>
              <a:gd name="connsiteX3447" fmla="*/ 300208 w 1957087"/>
              <a:gd name="connsiteY3447" fmla="*/ 989440 h 1253095"/>
              <a:gd name="connsiteX3448" fmla="*/ 300901 w 1957087"/>
              <a:gd name="connsiteY3448" fmla="*/ 996583 h 1253095"/>
              <a:gd name="connsiteX3449" fmla="*/ 306431 w 1957087"/>
              <a:gd name="connsiteY3449" fmla="*/ 997848 h 1253095"/>
              <a:gd name="connsiteX3450" fmla="*/ 306433 w 1957087"/>
              <a:gd name="connsiteY3450" fmla="*/ 997850 h 1253095"/>
              <a:gd name="connsiteX3451" fmla="*/ 306432 w 1957087"/>
              <a:gd name="connsiteY3451" fmla="*/ 997848 h 1253095"/>
              <a:gd name="connsiteX3452" fmla="*/ 298250 w 1957087"/>
              <a:gd name="connsiteY3452" fmla="*/ 987828 h 1253095"/>
              <a:gd name="connsiteX3453" fmla="*/ 297556 w 1957087"/>
              <a:gd name="connsiteY3453" fmla="*/ 980686 h 1253095"/>
              <a:gd name="connsiteX3454" fmla="*/ 303433 w 1957087"/>
              <a:gd name="connsiteY3454" fmla="*/ 985523 h 1253095"/>
              <a:gd name="connsiteX3455" fmla="*/ 306658 w 1957087"/>
              <a:gd name="connsiteY3455" fmla="*/ 981605 h 1253095"/>
              <a:gd name="connsiteX3456" fmla="*/ 306311 w 1957087"/>
              <a:gd name="connsiteY3456" fmla="*/ 978033 h 1253095"/>
              <a:gd name="connsiteX3457" fmla="*/ 296862 w 1957087"/>
              <a:gd name="connsiteY3457" fmla="*/ 973543 h 1253095"/>
              <a:gd name="connsiteX3458" fmla="*/ 287761 w 1957087"/>
              <a:gd name="connsiteY3458" fmla="*/ 972624 h 1253095"/>
              <a:gd name="connsiteX3459" fmla="*/ 297434 w 1957087"/>
              <a:gd name="connsiteY3459" fmla="*/ 960870 h 1253095"/>
              <a:gd name="connsiteX3460" fmla="*/ 291905 w 1957087"/>
              <a:gd name="connsiteY3460" fmla="*/ 959605 h 1253095"/>
              <a:gd name="connsiteX3461" fmla="*/ 296048 w 1957087"/>
              <a:gd name="connsiteY3461" fmla="*/ 946585 h 1253095"/>
              <a:gd name="connsiteX3462" fmla="*/ 299272 w 1957087"/>
              <a:gd name="connsiteY3462" fmla="*/ 942668 h 1253095"/>
              <a:gd name="connsiteX3463" fmla="*/ 295354 w 1957087"/>
              <a:gd name="connsiteY3463" fmla="*/ 939443 h 1253095"/>
              <a:gd name="connsiteX3464" fmla="*/ 300191 w 1957087"/>
              <a:gd name="connsiteY3464" fmla="*/ 933566 h 1253095"/>
              <a:gd name="connsiteX3465" fmla="*/ 296273 w 1957087"/>
              <a:gd name="connsiteY3465" fmla="*/ 930341 h 1253095"/>
              <a:gd name="connsiteX3466" fmla="*/ 303762 w 1957087"/>
              <a:gd name="connsiteY3466" fmla="*/ 933219 h 1253095"/>
              <a:gd name="connsiteX3467" fmla="*/ 316089 w 1957087"/>
              <a:gd name="connsiteY3467" fmla="*/ 930220 h 1253095"/>
              <a:gd name="connsiteX3468" fmla="*/ 320925 w 1957087"/>
              <a:gd name="connsiteY3468" fmla="*/ 924343 h 1253095"/>
              <a:gd name="connsiteX3469" fmla="*/ 320874 w 1957087"/>
              <a:gd name="connsiteY3469" fmla="*/ 915984 h 1253095"/>
              <a:gd name="connsiteX3470" fmla="*/ 325068 w 1957087"/>
              <a:gd name="connsiteY3470" fmla="*/ 911324 h 1253095"/>
              <a:gd name="connsiteX3471" fmla="*/ 317232 w 1957087"/>
              <a:gd name="connsiteY3471" fmla="*/ 904875 h 1253095"/>
              <a:gd name="connsiteX3472" fmla="*/ 323681 w 1957087"/>
              <a:gd name="connsiteY3472" fmla="*/ 897039 h 1253095"/>
              <a:gd name="connsiteX3473" fmla="*/ 325987 w 1957087"/>
              <a:gd name="connsiteY3473" fmla="*/ 902223 h 1253095"/>
              <a:gd name="connsiteX3474" fmla="*/ 329148 w 1957087"/>
              <a:gd name="connsiteY3474" fmla="*/ 902946 h 1253095"/>
              <a:gd name="connsiteX3475" fmla="*/ 329559 w 1957087"/>
              <a:gd name="connsiteY3475" fmla="*/ 901875 h 1253095"/>
              <a:gd name="connsiteX3476" fmla="*/ 332783 w 1957087"/>
              <a:gd name="connsiteY3476" fmla="*/ 897957 h 1253095"/>
              <a:gd name="connsiteX3477" fmla="*/ 337273 w 1957087"/>
              <a:gd name="connsiteY3477" fmla="*/ 888509 h 1253095"/>
              <a:gd name="connsiteX3478" fmla="*/ 331742 w 1957087"/>
              <a:gd name="connsiteY3478" fmla="*/ 887244 h 1253095"/>
              <a:gd name="connsiteX3479" fmla="*/ 333008 w 1957087"/>
              <a:gd name="connsiteY3479" fmla="*/ 881713 h 1253095"/>
              <a:gd name="connsiteX3480" fmla="*/ 323906 w 1957087"/>
              <a:gd name="connsiteY3480" fmla="*/ 880795 h 1253095"/>
              <a:gd name="connsiteX3481" fmla="*/ 330355 w 1957087"/>
              <a:gd name="connsiteY3481" fmla="*/ 872958 h 1253095"/>
              <a:gd name="connsiteX3482" fmla="*/ 318949 w 1957087"/>
              <a:gd name="connsiteY3482" fmla="*/ 866857 h 1253095"/>
              <a:gd name="connsiteX3483" fmla="*/ 331274 w 1957087"/>
              <a:gd name="connsiteY3483" fmla="*/ 863857 h 1253095"/>
              <a:gd name="connsiteX3484" fmla="*/ 340375 w 1957087"/>
              <a:gd name="connsiteY3484" fmla="*/ 864776 h 1253095"/>
              <a:gd name="connsiteX3485" fmla="*/ 340497 w 1957087"/>
              <a:gd name="connsiteY3485" fmla="*/ 884591 h 1253095"/>
              <a:gd name="connsiteX3486" fmla="*/ 346028 w 1957087"/>
              <a:gd name="connsiteY3486" fmla="*/ 885857 h 1253095"/>
              <a:gd name="connsiteX3487" fmla="*/ 341191 w 1957087"/>
              <a:gd name="connsiteY3487" fmla="*/ 891734 h 1253095"/>
              <a:gd name="connsiteX3488" fmla="*/ 353170 w 1957087"/>
              <a:gd name="connsiteY3488" fmla="*/ 885163 h 1253095"/>
              <a:gd name="connsiteX3489" fmla="*/ 347293 w 1957087"/>
              <a:gd name="connsiteY3489" fmla="*/ 880326 h 1253095"/>
              <a:gd name="connsiteX3490" fmla="*/ 342682 w 1957087"/>
              <a:gd name="connsiteY3490" fmla="*/ 869959 h 1253095"/>
              <a:gd name="connsiteX3491" fmla="*/ 345906 w 1957087"/>
              <a:gd name="connsiteY3491" fmla="*/ 866042 h 1253095"/>
              <a:gd name="connsiteX3492" fmla="*/ 352355 w 1957087"/>
              <a:gd name="connsiteY3492" fmla="*/ 858206 h 1253095"/>
              <a:gd name="connsiteX3493" fmla="*/ 346825 w 1957087"/>
              <a:gd name="connsiteY3493" fmla="*/ 856940 h 1253095"/>
              <a:gd name="connsiteX3494" fmla="*/ 346132 w 1957087"/>
              <a:gd name="connsiteY3494" fmla="*/ 849798 h 1253095"/>
              <a:gd name="connsiteX3495" fmla="*/ 340948 w 1957087"/>
              <a:gd name="connsiteY3495" fmla="*/ 852103 h 1253095"/>
              <a:gd name="connsiteX3496" fmla="*/ 338642 w 1957087"/>
              <a:gd name="connsiteY3496" fmla="*/ 846920 h 1253095"/>
              <a:gd name="connsiteX3497" fmla="*/ 343827 w 1957087"/>
              <a:gd name="connsiteY3497" fmla="*/ 844615 h 1253095"/>
              <a:gd name="connsiteX3498" fmla="*/ 337949 w 1957087"/>
              <a:gd name="connsiteY3498" fmla="*/ 839777 h 1253095"/>
              <a:gd name="connsiteX3499" fmla="*/ 345439 w 1957087"/>
              <a:gd name="connsiteY3499" fmla="*/ 842656 h 1253095"/>
              <a:gd name="connsiteX3500" fmla="*/ 353500 w 1957087"/>
              <a:gd name="connsiteY3500" fmla="*/ 832861 h 1253095"/>
              <a:gd name="connsiteX3501" fmla="*/ 356725 w 1957087"/>
              <a:gd name="connsiteY3501" fmla="*/ 828943 h 1253095"/>
              <a:gd name="connsiteX3502" fmla="*/ 356603 w 1957087"/>
              <a:gd name="connsiteY3502" fmla="*/ 809127 h 1253095"/>
              <a:gd name="connsiteX3503" fmla="*/ 351766 w 1957087"/>
              <a:gd name="connsiteY3503" fmla="*/ 815004 h 1253095"/>
              <a:gd name="connsiteX3504" fmla="*/ 343929 w 1957087"/>
              <a:gd name="connsiteY3504" fmla="*/ 808555 h 1253095"/>
              <a:gd name="connsiteX3505" fmla="*/ 345195 w 1957087"/>
              <a:gd name="connsiteY3505" fmla="*/ 803024 h 1253095"/>
              <a:gd name="connsiteX3506" fmla="*/ 351990 w 1957087"/>
              <a:gd name="connsiteY3506" fmla="*/ 798760 h 1253095"/>
              <a:gd name="connsiteX3507" fmla="*/ 363398 w 1957087"/>
              <a:gd name="connsiteY3507" fmla="*/ 804863 h 1253095"/>
              <a:gd name="connsiteX3508" fmla="*/ 360174 w 1957087"/>
              <a:gd name="connsiteY3508" fmla="*/ 808780 h 1253095"/>
              <a:gd name="connsiteX3509" fmla="*/ 368011 w 1957087"/>
              <a:gd name="connsiteY3509" fmla="*/ 815230 h 1253095"/>
              <a:gd name="connsiteX3510" fmla="*/ 370887 w 1957087"/>
              <a:gd name="connsiteY3510" fmla="*/ 807741 h 1253095"/>
              <a:gd name="connsiteX3511" fmla="*/ 376764 w 1957087"/>
              <a:gd name="connsiteY3511" fmla="*/ 812578 h 1253095"/>
              <a:gd name="connsiteX3512" fmla="*/ 371928 w 1957087"/>
              <a:gd name="connsiteY3512" fmla="*/ 818454 h 1253095"/>
              <a:gd name="connsiteX3513" fmla="*/ 379764 w 1957087"/>
              <a:gd name="connsiteY3513" fmla="*/ 824903 h 1253095"/>
              <a:gd name="connsiteX3514" fmla="*/ 377111 w 1957087"/>
              <a:gd name="connsiteY3514" fmla="*/ 816148 h 1253095"/>
              <a:gd name="connsiteX3515" fmla="*/ 382294 w 1957087"/>
              <a:gd name="connsiteY3515" fmla="*/ 813843 h 1253095"/>
              <a:gd name="connsiteX3516" fmla="*/ 379642 w 1957087"/>
              <a:gd name="connsiteY3516" fmla="*/ 805088 h 1253095"/>
              <a:gd name="connsiteX3517" fmla="*/ 372153 w 1957087"/>
              <a:gd name="connsiteY3517" fmla="*/ 802210 h 1253095"/>
              <a:gd name="connsiteX3518" fmla="*/ 382173 w 1957087"/>
              <a:gd name="connsiteY3518" fmla="*/ 794027 h 1253095"/>
              <a:gd name="connsiteX3519" fmla="*/ 371113 w 1957087"/>
              <a:gd name="connsiteY3519" fmla="*/ 791496 h 1253095"/>
              <a:gd name="connsiteX3520" fmla="*/ 371685 w 1957087"/>
              <a:gd name="connsiteY3520" fmla="*/ 778824 h 1253095"/>
              <a:gd name="connsiteX3521" fmla="*/ 367766 w 1957087"/>
              <a:gd name="connsiteY3521" fmla="*/ 775599 h 1253095"/>
              <a:gd name="connsiteX3522" fmla="*/ 370991 w 1957087"/>
              <a:gd name="connsiteY3522" fmla="*/ 771681 h 1253095"/>
              <a:gd name="connsiteX3523" fmla="*/ 363155 w 1957087"/>
              <a:gd name="connsiteY3523" fmla="*/ 765232 h 1253095"/>
              <a:gd name="connsiteX3524" fmla="*/ 373523 w 1957087"/>
              <a:gd name="connsiteY3524" fmla="*/ 760621 h 1253095"/>
              <a:gd name="connsiteX3525" fmla="*/ 371217 w 1957087"/>
              <a:gd name="connsiteY3525" fmla="*/ 755437 h 1253095"/>
              <a:gd name="connsiteX3526" fmla="*/ 376400 w 1957087"/>
              <a:gd name="connsiteY3526" fmla="*/ 753132 h 1253095"/>
              <a:gd name="connsiteX3527" fmla="*/ 375708 w 1957087"/>
              <a:gd name="connsiteY3527" fmla="*/ 745989 h 1253095"/>
              <a:gd name="connsiteX3528" fmla="*/ 388033 w 1957087"/>
              <a:gd name="connsiteY3528" fmla="*/ 742990 h 1253095"/>
              <a:gd name="connsiteX3529" fmla="*/ 384687 w 1957087"/>
              <a:gd name="connsiteY3529" fmla="*/ 727093 h 1253095"/>
              <a:gd name="connsiteX3530" fmla="*/ 393442 w 1957087"/>
              <a:gd name="connsiteY3530" fmla="*/ 724441 h 1253095"/>
              <a:gd name="connsiteX3531" fmla="*/ 403583 w 1957087"/>
              <a:gd name="connsiteY3531" fmla="*/ 736072 h 1253095"/>
              <a:gd name="connsiteX3532" fmla="*/ 409807 w 1957087"/>
              <a:gd name="connsiteY3532" fmla="*/ 744481 h 1253095"/>
              <a:gd name="connsiteX3533" fmla="*/ 415562 w 1957087"/>
              <a:gd name="connsiteY3533" fmla="*/ 729502 h 1253095"/>
              <a:gd name="connsiteX3534" fmla="*/ 403809 w 1957087"/>
              <a:gd name="connsiteY3534" fmla="*/ 719829 h 1253095"/>
              <a:gd name="connsiteX3535" fmla="*/ 405421 w 1957087"/>
              <a:gd name="connsiteY3535" fmla="*/ 717870 h 1253095"/>
              <a:gd name="connsiteX3536" fmla="*/ 408645 w 1957087"/>
              <a:gd name="connsiteY3536" fmla="*/ 713952 h 1253095"/>
              <a:gd name="connsiteX3537" fmla="*/ 412563 w 1957087"/>
              <a:gd name="connsiteY3537" fmla="*/ 717177 h 1253095"/>
              <a:gd name="connsiteX3538" fmla="*/ 419013 w 1957087"/>
              <a:gd name="connsiteY3538" fmla="*/ 709341 h 1253095"/>
              <a:gd name="connsiteX3539" fmla="*/ 413482 w 1957087"/>
              <a:gd name="connsiteY3539" fmla="*/ 708075 h 1253095"/>
              <a:gd name="connsiteX3540" fmla="*/ 415095 w 1957087"/>
              <a:gd name="connsiteY3540" fmla="*/ 706116 h 1253095"/>
              <a:gd name="connsiteX3541" fmla="*/ 407606 w 1957087"/>
              <a:gd name="connsiteY3541" fmla="*/ 703239 h 1253095"/>
              <a:gd name="connsiteX3542" fmla="*/ 400116 w 1957087"/>
              <a:gd name="connsiteY3542" fmla="*/ 700360 h 1253095"/>
              <a:gd name="connsiteX3543" fmla="*/ 397238 w 1957087"/>
              <a:gd name="connsiteY3543" fmla="*/ 707850 h 1253095"/>
              <a:gd name="connsiteX3544" fmla="*/ 390442 w 1957087"/>
              <a:gd name="connsiteY3544" fmla="*/ 712114 h 1253095"/>
              <a:gd name="connsiteX3545" fmla="*/ 382953 w 1957087"/>
              <a:gd name="connsiteY3545" fmla="*/ 709237 h 1253095"/>
              <a:gd name="connsiteX3546" fmla="*/ 375118 w 1957087"/>
              <a:gd name="connsiteY3546" fmla="*/ 702788 h 1253095"/>
              <a:gd name="connsiteX3547" fmla="*/ 378117 w 1957087"/>
              <a:gd name="connsiteY3547" fmla="*/ 715114 h 1253095"/>
              <a:gd name="connsiteX3548" fmla="*/ 372933 w 1957087"/>
              <a:gd name="connsiteY3548" fmla="*/ 717419 h 1253095"/>
              <a:gd name="connsiteX3549" fmla="*/ 376027 w 1957087"/>
              <a:gd name="connsiteY3549" fmla="*/ 721397 h 1253095"/>
              <a:gd name="connsiteX3550" fmla="*/ 375585 w 1957087"/>
              <a:gd name="connsiteY3550" fmla="*/ 726174 h 1253095"/>
              <a:gd name="connsiteX3551" fmla="*/ 365565 w 1957087"/>
              <a:gd name="connsiteY3551" fmla="*/ 734357 h 1253095"/>
              <a:gd name="connsiteX3552" fmla="*/ 360035 w 1957087"/>
              <a:gd name="connsiteY3552" fmla="*/ 733091 h 1253095"/>
              <a:gd name="connsiteX3553" fmla="*/ 358770 w 1957087"/>
              <a:gd name="connsiteY3553" fmla="*/ 738621 h 1253095"/>
              <a:gd name="connsiteX3554" fmla="*/ 342179 w 1957087"/>
              <a:gd name="connsiteY3554" fmla="*/ 734825 h 1253095"/>
              <a:gd name="connsiteX3555" fmla="*/ 332505 w 1957087"/>
              <a:gd name="connsiteY3555" fmla="*/ 746579 h 1253095"/>
              <a:gd name="connsiteX3556" fmla="*/ 322710 w 1957087"/>
              <a:gd name="connsiteY3556" fmla="*/ 738518 h 1253095"/>
              <a:gd name="connsiteX3557" fmla="*/ 321792 w 1957087"/>
              <a:gd name="connsiteY3557" fmla="*/ 747619 h 1253095"/>
              <a:gd name="connsiteX3558" fmla="*/ 311078 w 1957087"/>
              <a:gd name="connsiteY3558" fmla="*/ 748659 h 1253095"/>
              <a:gd name="connsiteX3559" fmla="*/ 318446 w 1957087"/>
              <a:gd name="connsiteY3559" fmla="*/ 731722 h 1253095"/>
              <a:gd name="connsiteX3560" fmla="*/ 312569 w 1957087"/>
              <a:gd name="connsiteY3560" fmla="*/ 726886 h 1253095"/>
              <a:gd name="connsiteX3561" fmla="*/ 307733 w 1957087"/>
              <a:gd name="connsiteY3561" fmla="*/ 732762 h 1253095"/>
              <a:gd name="connsiteX3562" fmla="*/ 303242 w 1957087"/>
              <a:gd name="connsiteY3562" fmla="*/ 742210 h 1253095"/>
              <a:gd name="connsiteX3563" fmla="*/ 291834 w 1957087"/>
              <a:gd name="connsiteY3563" fmla="*/ 736107 h 1253095"/>
              <a:gd name="connsiteX3564" fmla="*/ 310610 w 1957087"/>
              <a:gd name="connsiteY3564" fmla="*/ 725273 h 1253095"/>
              <a:gd name="connsiteX3565" fmla="*/ 306345 w 1957087"/>
              <a:gd name="connsiteY3565" fmla="*/ 718477 h 1253095"/>
              <a:gd name="connsiteX3566" fmla="*/ 304385 w 1957087"/>
              <a:gd name="connsiteY3566" fmla="*/ 716865 h 1253095"/>
              <a:gd name="connsiteX3567" fmla="*/ 300469 w 1957087"/>
              <a:gd name="connsiteY3567" fmla="*/ 713641 h 1253095"/>
              <a:gd name="connsiteX3568" fmla="*/ 297816 w 1957087"/>
              <a:gd name="connsiteY3568" fmla="*/ 704885 h 1253095"/>
              <a:gd name="connsiteX3569" fmla="*/ 304265 w 1957087"/>
              <a:gd name="connsiteY3569" fmla="*/ 697049 h 1253095"/>
              <a:gd name="connsiteX3570" fmla="*/ 298734 w 1957087"/>
              <a:gd name="connsiteY3570" fmla="*/ 695784 h 1253095"/>
              <a:gd name="connsiteX3571" fmla="*/ 305184 w 1957087"/>
              <a:gd name="connsiteY3571" fmla="*/ 687948 h 1253095"/>
              <a:gd name="connsiteX3572" fmla="*/ 299653 w 1957087"/>
              <a:gd name="connsiteY3572" fmla="*/ 686682 h 1253095"/>
              <a:gd name="connsiteX3573" fmla="*/ 302184 w 1957087"/>
              <a:gd name="connsiteY3573" fmla="*/ 675622 h 1253095"/>
              <a:gd name="connsiteX3574" fmla="*/ 309673 w 1957087"/>
              <a:gd name="connsiteY3574" fmla="*/ 678500 h 1253095"/>
              <a:gd name="connsiteX3575" fmla="*/ 314510 w 1957087"/>
              <a:gd name="connsiteY3575" fmla="*/ 672623 h 1253095"/>
              <a:gd name="connsiteX3576" fmla="*/ 312204 w 1957087"/>
              <a:gd name="connsiteY3576" fmla="*/ 667439 h 1253095"/>
              <a:gd name="connsiteX3577" fmla="*/ 317041 w 1957087"/>
              <a:gd name="connsiteY3577" fmla="*/ 661562 h 1253095"/>
              <a:gd name="connsiteX3578" fmla="*/ 329714 w 1957087"/>
              <a:gd name="connsiteY3578" fmla="*/ 662135 h 1253095"/>
              <a:gd name="connsiteX3579" fmla="*/ 341000 w 1957087"/>
              <a:gd name="connsiteY3579" fmla="*/ 648422 h 1253095"/>
              <a:gd name="connsiteX3580" fmla="*/ 337082 w 1957087"/>
              <a:gd name="connsiteY3580" fmla="*/ 645197 h 1253095"/>
              <a:gd name="connsiteX3581" fmla="*/ 344225 w 1957087"/>
              <a:gd name="connsiteY3581" fmla="*/ 644504 h 1253095"/>
              <a:gd name="connsiteX3582" fmla="*/ 352407 w 1957087"/>
              <a:gd name="connsiteY3582" fmla="*/ 654523 h 1253095"/>
              <a:gd name="connsiteX3583" fmla="*/ 361161 w 1957087"/>
              <a:gd name="connsiteY3583" fmla="*/ 651872 h 1253095"/>
              <a:gd name="connsiteX3584" fmla="*/ 367039 w 1957087"/>
              <a:gd name="connsiteY3584" fmla="*/ 656709 h 1253095"/>
              <a:gd name="connsiteX3585" fmla="*/ 360590 w 1957087"/>
              <a:gd name="connsiteY3585" fmla="*/ 664544 h 1253095"/>
              <a:gd name="connsiteX3586" fmla="*/ 374874 w 1957087"/>
              <a:gd name="connsiteY3586" fmla="*/ 663158 h 1253095"/>
              <a:gd name="connsiteX3587" fmla="*/ 368426 w 1957087"/>
              <a:gd name="connsiteY3587" fmla="*/ 670993 h 1253095"/>
              <a:gd name="connsiteX3588" fmla="*/ 377527 w 1957087"/>
              <a:gd name="connsiteY3588" fmla="*/ 671912 h 1253095"/>
              <a:gd name="connsiteX3589" fmla="*/ 371078 w 1957087"/>
              <a:gd name="connsiteY3589" fmla="*/ 679748 h 1253095"/>
              <a:gd name="connsiteX3590" fmla="*/ 376609 w 1957087"/>
              <a:gd name="connsiteY3590" fmla="*/ 681014 h 1253095"/>
              <a:gd name="connsiteX3591" fmla="*/ 384791 w 1957087"/>
              <a:gd name="connsiteY3591" fmla="*/ 691034 h 1253095"/>
              <a:gd name="connsiteX3592" fmla="*/ 416585 w 1957087"/>
              <a:gd name="connsiteY3592" fmla="*/ 684342 h 1253095"/>
              <a:gd name="connsiteX3593" fmla="*/ 418544 w 1957087"/>
              <a:gd name="connsiteY3593" fmla="*/ 685954 h 1253095"/>
              <a:gd name="connsiteX3594" fmla="*/ 412095 w 1957087"/>
              <a:gd name="connsiteY3594" fmla="*/ 693790 h 1253095"/>
              <a:gd name="connsiteX3595" fmla="*/ 420850 w 1957087"/>
              <a:gd name="connsiteY3595" fmla="*/ 691138 h 1253095"/>
              <a:gd name="connsiteX3596" fmla="*/ 423156 w 1957087"/>
              <a:gd name="connsiteY3596" fmla="*/ 696321 h 1253095"/>
              <a:gd name="connsiteX3597" fmla="*/ 432257 w 1957087"/>
              <a:gd name="connsiteY3597" fmla="*/ 697240 h 1253095"/>
              <a:gd name="connsiteX3598" fmla="*/ 433523 w 1957087"/>
              <a:gd name="connsiteY3598" fmla="*/ 691710 h 1253095"/>
              <a:gd name="connsiteX3599" fmla="*/ 437440 w 1957087"/>
              <a:gd name="connsiteY3599" fmla="*/ 694934 h 1253095"/>
              <a:gd name="connsiteX3600" fmla="*/ 442277 w 1957087"/>
              <a:gd name="connsiteY3600" fmla="*/ 689057 h 1253095"/>
              <a:gd name="connsiteX3601" fmla="*/ 433523 w 1957087"/>
              <a:gd name="connsiteY3601" fmla="*/ 691710 h 1253095"/>
              <a:gd name="connsiteX3602" fmla="*/ 426953 w 1957087"/>
              <a:gd name="connsiteY3602" fmla="*/ 679731 h 1253095"/>
              <a:gd name="connsiteX3603" fmla="*/ 421422 w 1957087"/>
              <a:gd name="connsiteY3603" fmla="*/ 678465 h 1253095"/>
              <a:gd name="connsiteX3604" fmla="*/ 426259 w 1957087"/>
              <a:gd name="connsiteY3604" fmla="*/ 672588 h 1253095"/>
              <a:gd name="connsiteX3605" fmla="*/ 432136 w 1957087"/>
              <a:gd name="connsiteY3605" fmla="*/ 677425 h 1253095"/>
              <a:gd name="connsiteX3606" fmla="*/ 441237 w 1957087"/>
              <a:gd name="connsiteY3606" fmla="*/ 678344 h 1253095"/>
              <a:gd name="connsiteX3607" fmla="*/ 442156 w 1957087"/>
              <a:gd name="connsiteY3607" fmla="*/ 669242 h 1253095"/>
              <a:gd name="connsiteX3608" fmla="*/ 456441 w 1957087"/>
              <a:gd name="connsiteY3608" fmla="*/ 667855 h 1253095"/>
              <a:gd name="connsiteX3609" fmla="*/ 464155 w 1957087"/>
              <a:gd name="connsiteY3609" fmla="*/ 654490 h 1253095"/>
              <a:gd name="connsiteX3610" fmla="*/ 465196 w 1957087"/>
              <a:gd name="connsiteY3610" fmla="*/ 665204 h 1253095"/>
              <a:gd name="connsiteX3611" fmla="*/ 471645 w 1957087"/>
              <a:gd name="connsiteY3611" fmla="*/ 657367 h 1253095"/>
              <a:gd name="connsiteX3612" fmla="*/ 483052 w 1957087"/>
              <a:gd name="connsiteY3612" fmla="*/ 663469 h 1253095"/>
              <a:gd name="connsiteX3613" fmla="*/ 484317 w 1957087"/>
              <a:gd name="connsiteY3613" fmla="*/ 657939 h 1253095"/>
              <a:gd name="connsiteX3614" fmla="*/ 489070 w 1957087"/>
              <a:gd name="connsiteY3614" fmla="*/ 658153 h 1253095"/>
              <a:gd name="connsiteX3615" fmla="*/ 489143 w 1957087"/>
              <a:gd name="connsiteY3615" fmla="*/ 652917 h 1253095"/>
              <a:gd name="connsiteX3616" fmla="*/ 483623 w 1957087"/>
              <a:gd name="connsiteY3616" fmla="*/ 650797 h 1253095"/>
              <a:gd name="connsiteX3617" fmla="*/ 481317 w 1957087"/>
              <a:gd name="connsiteY3617" fmla="*/ 645613 h 1253095"/>
              <a:gd name="connsiteX3618" fmla="*/ 474868 w 1957087"/>
              <a:gd name="connsiteY3618" fmla="*/ 653449 h 1253095"/>
              <a:gd name="connsiteX3619" fmla="*/ 468991 w 1957087"/>
              <a:gd name="connsiteY3619" fmla="*/ 648613 h 1253095"/>
              <a:gd name="connsiteX3620" fmla="*/ 477746 w 1957087"/>
              <a:gd name="connsiteY3620" fmla="*/ 645960 h 1253095"/>
              <a:gd name="connsiteX3621" fmla="*/ 479012 w 1957087"/>
              <a:gd name="connsiteY3621" fmla="*/ 640430 h 1253095"/>
              <a:gd name="connsiteX3622" fmla="*/ 482583 w 1957087"/>
              <a:gd name="connsiteY3622" fmla="*/ 640083 h 1253095"/>
              <a:gd name="connsiteX3623" fmla="*/ 484889 w 1957087"/>
              <a:gd name="connsiteY3623" fmla="*/ 645267 h 1253095"/>
              <a:gd name="connsiteX3624" fmla="*/ 491975 w 1957087"/>
              <a:gd name="connsiteY3624" fmla="*/ 648634 h 1253095"/>
              <a:gd name="connsiteX3625" fmla="*/ 505277 w 1957087"/>
              <a:gd name="connsiteY3625" fmla="*/ 632472 h 1253095"/>
              <a:gd name="connsiteX3626" fmla="*/ 497787 w 1957087"/>
              <a:gd name="connsiteY3626" fmla="*/ 629594 h 1253095"/>
              <a:gd name="connsiteX3627" fmla="*/ 497441 w 1957087"/>
              <a:gd name="connsiteY3627" fmla="*/ 626023 h 1253095"/>
              <a:gd name="connsiteX3628" fmla="*/ 507461 w 1957087"/>
              <a:gd name="connsiteY3628" fmla="*/ 617841 h 1253095"/>
              <a:gd name="connsiteX3629" fmla="*/ 512419 w 1957087"/>
              <a:gd name="connsiteY3629" fmla="*/ 631779 h 1253095"/>
              <a:gd name="connsiteX3630" fmla="*/ 523132 w 1957087"/>
              <a:gd name="connsiteY3630" fmla="*/ 630739 h 1253095"/>
              <a:gd name="connsiteX3631" fmla="*/ 515643 w 1957087"/>
              <a:gd name="connsiteY3631" fmla="*/ 627861 h 1253095"/>
              <a:gd name="connsiteX3632" fmla="*/ 523705 w 1957087"/>
              <a:gd name="connsiteY3632" fmla="*/ 618066 h 1253095"/>
              <a:gd name="connsiteX3633" fmla="*/ 529581 w 1957087"/>
              <a:gd name="connsiteY3633" fmla="*/ 622902 h 1253095"/>
              <a:gd name="connsiteX3634" fmla="*/ 545478 w 1957087"/>
              <a:gd name="connsiteY3634" fmla="*/ 619557 h 1253095"/>
              <a:gd name="connsiteX3635" fmla="*/ 541560 w 1957087"/>
              <a:gd name="connsiteY3635" fmla="*/ 616332 h 1253095"/>
              <a:gd name="connsiteX3636" fmla="*/ 551234 w 1957087"/>
              <a:gd name="connsiteY3636" fmla="*/ 604578 h 1253095"/>
              <a:gd name="connsiteX3637" fmla="*/ 541786 w 1957087"/>
              <a:gd name="connsiteY3637" fmla="*/ 600089 h 1253095"/>
              <a:gd name="connsiteX3638" fmla="*/ 538562 w 1957087"/>
              <a:gd name="connsiteY3638" fmla="*/ 604007 h 1253095"/>
              <a:gd name="connsiteX3639" fmla="*/ 536256 w 1957087"/>
              <a:gd name="connsiteY3639" fmla="*/ 598823 h 1253095"/>
              <a:gd name="connsiteX3640" fmla="*/ 546277 w 1957087"/>
              <a:gd name="connsiteY3640" fmla="*/ 590640 h 1253095"/>
              <a:gd name="connsiteX3641" fmla="*/ 548583 w 1957087"/>
              <a:gd name="connsiteY3641" fmla="*/ 595824 h 1253095"/>
              <a:gd name="connsiteX3642" fmla="*/ 557683 w 1957087"/>
              <a:gd name="connsiteY3642" fmla="*/ 596742 h 1253095"/>
              <a:gd name="connsiteX3643" fmla="*/ 559070 w 1957087"/>
              <a:gd name="connsiteY3643" fmla="*/ 611027 h 1253095"/>
              <a:gd name="connsiteX3644" fmla="*/ 564601 w 1957087"/>
              <a:gd name="connsiteY3644" fmla="*/ 612293 h 1253095"/>
              <a:gd name="connsiteX3645" fmla="*/ 561601 w 1957087"/>
              <a:gd name="connsiteY3645" fmla="*/ 599967 h 1253095"/>
              <a:gd name="connsiteX3646" fmla="*/ 563213 w 1957087"/>
              <a:gd name="connsiteY3646" fmla="*/ 598008 h 1253095"/>
              <a:gd name="connsiteX3647" fmla="*/ 567703 w 1957087"/>
              <a:gd name="connsiteY3647" fmla="*/ 588560 h 1253095"/>
              <a:gd name="connsiteX3648" fmla="*/ 562174 w 1957087"/>
              <a:gd name="connsiteY3648" fmla="*/ 587295 h 1253095"/>
              <a:gd name="connsiteX3649" fmla="*/ 568623 w 1957087"/>
              <a:gd name="connsiteY3649" fmla="*/ 579459 h 1253095"/>
              <a:gd name="connsiteX3650" fmla="*/ 570928 w 1957087"/>
              <a:gd name="connsiteY3650" fmla="*/ 584642 h 1253095"/>
              <a:gd name="connsiteX3651" fmla="*/ 577724 w 1957087"/>
              <a:gd name="connsiteY3651" fmla="*/ 580377 h 1253095"/>
              <a:gd name="connsiteX3652" fmla="*/ 574846 w 1957087"/>
              <a:gd name="connsiteY3652" fmla="*/ 587866 h 1253095"/>
              <a:gd name="connsiteX3653" fmla="*/ 580377 w 1957087"/>
              <a:gd name="connsiteY3653" fmla="*/ 589132 h 1253095"/>
              <a:gd name="connsiteX3654" fmla="*/ 583376 w 1957087"/>
              <a:gd name="connsiteY3654" fmla="*/ 601458 h 1253095"/>
              <a:gd name="connsiteX3655" fmla="*/ 588461 w 1957087"/>
              <a:gd name="connsiteY3655" fmla="*/ 591952 h 1253095"/>
              <a:gd name="connsiteX3656" fmla="*/ 598579 w 1957087"/>
              <a:gd name="connsiteY3656" fmla="*/ 590969 h 1253095"/>
              <a:gd name="connsiteX3657" fmla="*/ 592703 w 1957087"/>
              <a:gd name="connsiteY3657" fmla="*/ 586133 h 1253095"/>
              <a:gd name="connsiteX3658" fmla="*/ 589478 w 1957087"/>
              <a:gd name="connsiteY3658" fmla="*/ 590051 h 1253095"/>
              <a:gd name="connsiteX3659" fmla="*/ 593621 w 1957087"/>
              <a:gd name="connsiteY3659" fmla="*/ 577032 h 1253095"/>
              <a:gd name="connsiteX3660" fmla="*/ 592581 w 1957087"/>
              <a:gd name="connsiteY3660" fmla="*/ 566318 h 1253095"/>
              <a:gd name="connsiteX3661" fmla="*/ 602949 w 1957087"/>
              <a:gd name="connsiteY3661" fmla="*/ 561707 h 1253095"/>
              <a:gd name="connsiteX3662" fmla="*/ 630027 w 1957087"/>
              <a:gd name="connsiteY3662" fmla="*/ 580706 h 1253095"/>
              <a:gd name="connsiteX3663" fmla="*/ 623457 w 1957087"/>
              <a:gd name="connsiteY3663" fmla="*/ 568728 h 1253095"/>
              <a:gd name="connsiteX3664" fmla="*/ 630946 w 1957087"/>
              <a:gd name="connsiteY3664" fmla="*/ 571605 h 1253095"/>
              <a:gd name="connsiteX3665" fmla="*/ 636129 w 1957087"/>
              <a:gd name="connsiteY3665" fmla="*/ 569300 h 1253095"/>
              <a:gd name="connsiteX3666" fmla="*/ 638782 w 1957087"/>
              <a:gd name="connsiteY3666" fmla="*/ 578055 h 1253095"/>
              <a:gd name="connsiteX3667" fmla="*/ 644311 w 1957087"/>
              <a:gd name="connsiteY3667" fmla="*/ 579320 h 1253095"/>
              <a:gd name="connsiteX3668" fmla="*/ 642578 w 1957087"/>
              <a:gd name="connsiteY3668" fmla="*/ 561464 h 1253095"/>
              <a:gd name="connsiteX3669" fmla="*/ 647762 w 1957087"/>
              <a:gd name="connsiteY3669" fmla="*/ 559158 h 1253095"/>
              <a:gd name="connsiteX3670" fmla="*/ 650414 w 1957087"/>
              <a:gd name="connsiteY3670" fmla="*/ 567912 h 1253095"/>
              <a:gd name="connsiteX3671" fmla="*/ 655251 w 1957087"/>
              <a:gd name="connsiteY3671" fmla="*/ 562035 h 1253095"/>
              <a:gd name="connsiteX3672" fmla="*/ 664005 w 1957087"/>
              <a:gd name="connsiteY3672" fmla="*/ 559383 h 1253095"/>
              <a:gd name="connsiteX3673" fmla="*/ 661699 w 1957087"/>
              <a:gd name="connsiteY3673" fmla="*/ 554200 h 1253095"/>
              <a:gd name="connsiteX3674" fmla="*/ 666883 w 1957087"/>
              <a:gd name="connsiteY3674" fmla="*/ 551894 h 1253095"/>
              <a:gd name="connsiteX3675" fmla="*/ 665844 w 1957087"/>
              <a:gd name="connsiteY3675" fmla="*/ 541180 h 1253095"/>
              <a:gd name="connsiteX3676" fmla="*/ 682435 w 1957087"/>
              <a:gd name="connsiteY3676" fmla="*/ 544977 h 1253095"/>
              <a:gd name="connsiteX3677" fmla="*/ 686924 w 1957087"/>
              <a:gd name="connsiteY3677" fmla="*/ 535529 h 1253095"/>
              <a:gd name="connsiteX3678" fmla="*/ 677476 w 1957087"/>
              <a:gd name="connsiteY3678" fmla="*/ 531040 h 1253095"/>
              <a:gd name="connsiteX3679" fmla="*/ 684271 w 1957087"/>
              <a:gd name="connsiteY3679" fmla="*/ 526774 h 1253095"/>
              <a:gd name="connsiteX3680" fmla="*/ 688763 w 1957087"/>
              <a:gd name="connsiteY3680" fmla="*/ 517326 h 1253095"/>
              <a:gd name="connsiteX3681" fmla="*/ 686456 w 1957087"/>
              <a:gd name="connsiteY3681" fmla="*/ 512142 h 1253095"/>
              <a:gd name="connsiteX3682" fmla="*/ 691639 w 1957087"/>
              <a:gd name="connsiteY3682" fmla="*/ 509837 h 1253095"/>
              <a:gd name="connsiteX3683" fmla="*/ 691292 w 1957087"/>
              <a:gd name="connsiteY3683" fmla="*/ 506266 h 1253095"/>
              <a:gd name="connsiteX3684" fmla="*/ 854997 w 1957087"/>
              <a:gd name="connsiteY3684" fmla="*/ 502989 h 1253095"/>
              <a:gd name="connsiteX3685" fmla="*/ 860874 w 1957087"/>
              <a:gd name="connsiteY3685" fmla="*/ 507826 h 1253095"/>
              <a:gd name="connsiteX3686" fmla="*/ 848547 w 1957087"/>
              <a:gd name="connsiteY3686" fmla="*/ 510825 h 1253095"/>
              <a:gd name="connsiteX3687" fmla="*/ 1078493 w 1957087"/>
              <a:gd name="connsiteY3687" fmla="*/ 502919 h 1253095"/>
              <a:gd name="connsiteX3688" fmla="*/ 1072391 w 1957087"/>
              <a:gd name="connsiteY3688" fmla="*/ 514327 h 1253095"/>
              <a:gd name="connsiteX3689" fmla="*/ 1066860 w 1957087"/>
              <a:gd name="connsiteY3689" fmla="*/ 513061 h 1253095"/>
              <a:gd name="connsiteX3690" fmla="*/ 1067779 w 1957087"/>
              <a:gd name="connsiteY3690" fmla="*/ 503959 h 1253095"/>
              <a:gd name="connsiteX3691" fmla="*/ 1168468 w 1957087"/>
              <a:gd name="connsiteY3691" fmla="*/ 501394 h 1253095"/>
              <a:gd name="connsiteX3692" fmla="*/ 1171120 w 1957087"/>
              <a:gd name="connsiteY3692" fmla="*/ 510149 h 1253095"/>
              <a:gd name="connsiteX3693" fmla="*/ 1165243 w 1957087"/>
              <a:gd name="connsiteY3693" fmla="*/ 505312 h 1253095"/>
              <a:gd name="connsiteX3694" fmla="*/ 636683 w 1957087"/>
              <a:gd name="connsiteY3694" fmla="*/ 500753 h 1253095"/>
              <a:gd name="connsiteX3695" fmla="*/ 641988 w 1957087"/>
              <a:gd name="connsiteY3695" fmla="*/ 518263 h 1253095"/>
              <a:gd name="connsiteX3696" fmla="*/ 634152 w 1957087"/>
              <a:gd name="connsiteY3696" fmla="*/ 511813 h 1253095"/>
              <a:gd name="connsiteX3697" fmla="*/ 544750 w 1957087"/>
              <a:gd name="connsiteY3697" fmla="*/ 500666 h 1253095"/>
              <a:gd name="connsiteX3698" fmla="*/ 559729 w 1957087"/>
              <a:gd name="connsiteY3698" fmla="*/ 506422 h 1253095"/>
              <a:gd name="connsiteX3699" fmla="*/ 558810 w 1957087"/>
              <a:gd name="connsiteY3699" fmla="*/ 515523 h 1253095"/>
              <a:gd name="connsiteX3700" fmla="*/ 545790 w 1957087"/>
              <a:gd name="connsiteY3700" fmla="*/ 511380 h 1253095"/>
              <a:gd name="connsiteX3701" fmla="*/ 544750 w 1957087"/>
              <a:gd name="connsiteY3701" fmla="*/ 500666 h 1253095"/>
              <a:gd name="connsiteX3702" fmla="*/ 834835 w 1957087"/>
              <a:gd name="connsiteY3702" fmla="*/ 499539 h 1253095"/>
              <a:gd name="connsiteX3703" fmla="*/ 842324 w 1957087"/>
              <a:gd name="connsiteY3703" fmla="*/ 502417 h 1253095"/>
              <a:gd name="connsiteX3704" fmla="*/ 837487 w 1957087"/>
              <a:gd name="connsiteY3704" fmla="*/ 508294 h 1253095"/>
              <a:gd name="connsiteX3705" fmla="*/ 834835 w 1957087"/>
              <a:gd name="connsiteY3705" fmla="*/ 499539 h 1253095"/>
              <a:gd name="connsiteX3706" fmla="*/ 805918 w 1957087"/>
              <a:gd name="connsiteY3706" fmla="*/ 498741 h 1253095"/>
              <a:gd name="connsiteX3707" fmla="*/ 812489 w 1957087"/>
              <a:gd name="connsiteY3707" fmla="*/ 510721 h 1253095"/>
              <a:gd name="connsiteX3708" fmla="*/ 805918 w 1957087"/>
              <a:gd name="connsiteY3708" fmla="*/ 498741 h 1253095"/>
              <a:gd name="connsiteX3709" fmla="*/ 868935 w 1957087"/>
              <a:gd name="connsiteY3709" fmla="*/ 498031 h 1253095"/>
              <a:gd name="connsiteX3710" fmla="*/ 863526 w 1957087"/>
              <a:gd name="connsiteY3710" fmla="*/ 516581 h 1253095"/>
              <a:gd name="connsiteX3711" fmla="*/ 859608 w 1957087"/>
              <a:gd name="connsiteY3711" fmla="*/ 513356 h 1253095"/>
              <a:gd name="connsiteX3712" fmla="*/ 860874 w 1957087"/>
              <a:gd name="connsiteY3712" fmla="*/ 507826 h 1253095"/>
              <a:gd name="connsiteX3713" fmla="*/ 862139 w 1957087"/>
              <a:gd name="connsiteY3713" fmla="*/ 502295 h 1253095"/>
              <a:gd name="connsiteX3714" fmla="*/ 789194 w 1957087"/>
              <a:gd name="connsiteY3714" fmla="*/ 497916 h 1253095"/>
              <a:gd name="connsiteX3715" fmla="*/ 795204 w 1957087"/>
              <a:gd name="connsiteY3715" fmla="*/ 499782 h 1253095"/>
              <a:gd name="connsiteX3716" fmla="*/ 788409 w 1957087"/>
              <a:gd name="connsiteY3716" fmla="*/ 504047 h 1253095"/>
              <a:gd name="connsiteX3717" fmla="*/ 787143 w 1957087"/>
              <a:gd name="connsiteY3717" fmla="*/ 509577 h 1253095"/>
              <a:gd name="connsiteX3718" fmla="*/ 783572 w 1957087"/>
              <a:gd name="connsiteY3718" fmla="*/ 509924 h 1253095"/>
              <a:gd name="connsiteX3719" fmla="*/ 779654 w 1957087"/>
              <a:gd name="connsiteY3719" fmla="*/ 506699 h 1253095"/>
              <a:gd name="connsiteX3720" fmla="*/ 789194 w 1957087"/>
              <a:gd name="connsiteY3720" fmla="*/ 497916 h 1253095"/>
              <a:gd name="connsiteX3721" fmla="*/ 1010518 w 1957087"/>
              <a:gd name="connsiteY3721" fmla="*/ 489692 h 1253095"/>
              <a:gd name="connsiteX3722" fmla="*/ 1016395 w 1957087"/>
              <a:gd name="connsiteY3722" fmla="*/ 494529 h 1253095"/>
              <a:gd name="connsiteX3723" fmla="*/ 1005681 w 1957087"/>
              <a:gd name="connsiteY3723" fmla="*/ 495569 h 1253095"/>
              <a:gd name="connsiteX3724" fmla="*/ 1028375 w 1957087"/>
              <a:gd name="connsiteY3724" fmla="*/ 487958 h 1253095"/>
              <a:gd name="connsiteX3725" fmla="*/ 1030681 w 1957087"/>
              <a:gd name="connsiteY3725" fmla="*/ 493142 h 1253095"/>
              <a:gd name="connsiteX3726" fmla="*/ 1023538 w 1957087"/>
              <a:gd name="connsiteY3726" fmla="*/ 493835 h 1253095"/>
              <a:gd name="connsiteX3727" fmla="*/ 875037 w 1957087"/>
              <a:gd name="connsiteY3727" fmla="*/ 486624 h 1253095"/>
              <a:gd name="connsiteX3728" fmla="*/ 884486 w 1957087"/>
              <a:gd name="connsiteY3728" fmla="*/ 491114 h 1253095"/>
              <a:gd name="connsiteX3729" fmla="*/ 884832 w 1957087"/>
              <a:gd name="connsiteY3729" fmla="*/ 494685 h 1253095"/>
              <a:gd name="connsiteX3730" fmla="*/ 874118 w 1957087"/>
              <a:gd name="connsiteY3730" fmla="*/ 495725 h 1253095"/>
              <a:gd name="connsiteX3731" fmla="*/ 476082 w 1957087"/>
              <a:gd name="connsiteY3731" fmla="*/ 480296 h 1253095"/>
              <a:gd name="connsiteX3732" fmla="*/ 489102 w 1957087"/>
              <a:gd name="connsiteY3732" fmla="*/ 484440 h 1253095"/>
              <a:gd name="connsiteX3733" fmla="*/ 491061 w 1957087"/>
              <a:gd name="connsiteY3733" fmla="*/ 486052 h 1253095"/>
              <a:gd name="connsiteX3734" fmla="*/ 490142 w 1957087"/>
              <a:gd name="connsiteY3734" fmla="*/ 495154 h 1253095"/>
              <a:gd name="connsiteX3735" fmla="*/ 493141 w 1957087"/>
              <a:gd name="connsiteY3735" fmla="*/ 507480 h 1253095"/>
              <a:gd name="connsiteX3736" fmla="*/ 483693 w 1957087"/>
              <a:gd name="connsiteY3736" fmla="*/ 502990 h 1253095"/>
              <a:gd name="connsiteX3737" fmla="*/ 470326 w 1957087"/>
              <a:gd name="connsiteY3737" fmla="*/ 495275 h 1253095"/>
              <a:gd name="connsiteX3738" fmla="*/ 476082 w 1957087"/>
              <a:gd name="connsiteY3738" fmla="*/ 480296 h 1253095"/>
              <a:gd name="connsiteX3739" fmla="*/ 1189774 w 1957087"/>
              <a:gd name="connsiteY3739" fmla="*/ 479498 h 1253095"/>
              <a:gd name="connsiteX3740" fmla="*/ 1200262 w 1957087"/>
              <a:gd name="connsiteY3740" fmla="*/ 494702 h 1253095"/>
              <a:gd name="connsiteX3741" fmla="*/ 1193467 w 1957087"/>
              <a:gd name="connsiteY3741" fmla="*/ 498967 h 1253095"/>
              <a:gd name="connsiteX3742" fmla="*/ 1189549 w 1957087"/>
              <a:gd name="connsiteY3742" fmla="*/ 495743 h 1253095"/>
              <a:gd name="connsiteX3743" fmla="*/ 1185977 w 1957087"/>
              <a:gd name="connsiteY3743" fmla="*/ 496089 h 1253095"/>
              <a:gd name="connsiteX3744" fmla="*/ 1183672 w 1957087"/>
              <a:gd name="connsiteY3744" fmla="*/ 490906 h 1253095"/>
              <a:gd name="connsiteX3745" fmla="*/ 1174570 w 1957087"/>
              <a:gd name="connsiteY3745" fmla="*/ 489987 h 1253095"/>
              <a:gd name="connsiteX3746" fmla="*/ 1189774 w 1957087"/>
              <a:gd name="connsiteY3746" fmla="*/ 479498 h 1253095"/>
              <a:gd name="connsiteX3747" fmla="*/ 1142654 w 1957087"/>
              <a:gd name="connsiteY3747" fmla="*/ 476863 h 1253095"/>
              <a:gd name="connsiteX3748" fmla="*/ 1148531 w 1957087"/>
              <a:gd name="connsiteY3748" fmla="*/ 481700 h 1253095"/>
              <a:gd name="connsiteX3749" fmla="*/ 1137817 w 1957087"/>
              <a:gd name="connsiteY3749" fmla="*/ 482740 h 1253095"/>
              <a:gd name="connsiteX3750" fmla="*/ 1385966 w 1957087"/>
              <a:gd name="connsiteY3750" fmla="*/ 476673 h 1253095"/>
              <a:gd name="connsiteX3751" fmla="*/ 1395415 w 1957087"/>
              <a:gd name="connsiteY3751" fmla="*/ 481163 h 1253095"/>
              <a:gd name="connsiteX3752" fmla="*/ 1386660 w 1957087"/>
              <a:gd name="connsiteY3752" fmla="*/ 483815 h 1253095"/>
              <a:gd name="connsiteX3753" fmla="*/ 1275830 w 1957087"/>
              <a:gd name="connsiteY3753" fmla="*/ 474748 h 1253095"/>
              <a:gd name="connsiteX3754" fmla="*/ 1276523 w 1957087"/>
              <a:gd name="connsiteY3754" fmla="*/ 481890 h 1253095"/>
              <a:gd name="connsiteX3755" fmla="*/ 1270993 w 1957087"/>
              <a:gd name="connsiteY3755" fmla="*/ 480625 h 1253095"/>
              <a:gd name="connsiteX3756" fmla="*/ 770656 w 1957087"/>
              <a:gd name="connsiteY3756" fmla="*/ 469721 h 1253095"/>
              <a:gd name="connsiteX3757" fmla="*/ 779758 w 1957087"/>
              <a:gd name="connsiteY3757" fmla="*/ 470640 h 1253095"/>
              <a:gd name="connsiteX3758" fmla="*/ 785635 w 1957087"/>
              <a:gd name="connsiteY3758" fmla="*/ 475477 h 1253095"/>
              <a:gd name="connsiteX3759" fmla="*/ 784717 w 1957087"/>
              <a:gd name="connsiteY3759" fmla="*/ 484578 h 1253095"/>
              <a:gd name="connsiteX3760" fmla="*/ 771125 w 1957087"/>
              <a:gd name="connsiteY3760" fmla="*/ 493108 h 1253095"/>
              <a:gd name="connsiteX3761" fmla="*/ 761329 w 1957087"/>
              <a:gd name="connsiteY3761" fmla="*/ 485046 h 1253095"/>
              <a:gd name="connsiteX3762" fmla="*/ 764554 w 1957087"/>
              <a:gd name="connsiteY3762" fmla="*/ 481128 h 1253095"/>
              <a:gd name="connsiteX3763" fmla="*/ 767779 w 1957087"/>
              <a:gd name="connsiteY3763" fmla="*/ 477210 h 1253095"/>
              <a:gd name="connsiteX3764" fmla="*/ 765820 w 1957087"/>
              <a:gd name="connsiteY3764" fmla="*/ 475598 h 1253095"/>
              <a:gd name="connsiteX3765" fmla="*/ 1251750 w 1957087"/>
              <a:gd name="connsiteY3765" fmla="*/ 468074 h 1253095"/>
              <a:gd name="connsiteX3766" fmla="*/ 1256015 w 1957087"/>
              <a:gd name="connsiteY3766" fmla="*/ 474870 h 1253095"/>
              <a:gd name="connsiteX3767" fmla="*/ 1248872 w 1957087"/>
              <a:gd name="connsiteY3767" fmla="*/ 475563 h 1253095"/>
              <a:gd name="connsiteX3768" fmla="*/ 319744 w 1957087"/>
              <a:gd name="connsiteY3768" fmla="*/ 466636 h 1253095"/>
              <a:gd name="connsiteX3769" fmla="*/ 322051 w 1957087"/>
              <a:gd name="connsiteY3769" fmla="*/ 471820 h 1253095"/>
              <a:gd name="connsiteX3770" fmla="*/ 316520 w 1957087"/>
              <a:gd name="connsiteY3770" fmla="*/ 470553 h 1253095"/>
              <a:gd name="connsiteX3771" fmla="*/ 316099 w 1957087"/>
              <a:gd name="connsiteY3771" fmla="*/ 472397 h 1253095"/>
              <a:gd name="connsiteX3772" fmla="*/ 311337 w 1957087"/>
              <a:gd name="connsiteY3772" fmla="*/ 472859 h 1253095"/>
              <a:gd name="connsiteX3773" fmla="*/ 335643 w 1957087"/>
              <a:gd name="connsiteY3773" fmla="*/ 463291 h 1253095"/>
              <a:gd name="connsiteX3774" fmla="*/ 343479 w 1957087"/>
              <a:gd name="connsiteY3774" fmla="*/ 469740 h 1253095"/>
              <a:gd name="connsiteX3775" fmla="*/ 354886 w 1957087"/>
              <a:gd name="connsiteY3775" fmla="*/ 475842 h 1253095"/>
              <a:gd name="connsiteX3776" fmla="*/ 357763 w 1957087"/>
              <a:gd name="connsiteY3776" fmla="*/ 468352 h 1253095"/>
              <a:gd name="connsiteX3777" fmla="*/ 370089 w 1957087"/>
              <a:gd name="connsiteY3777" fmla="*/ 465354 h 1253095"/>
              <a:gd name="connsiteX3778" fmla="*/ 374354 w 1957087"/>
              <a:gd name="connsiteY3778" fmla="*/ 472150 h 1253095"/>
              <a:gd name="connsiteX3779" fmla="*/ 371823 w 1957087"/>
              <a:gd name="connsiteY3779" fmla="*/ 483210 h 1253095"/>
              <a:gd name="connsiteX3780" fmla="*/ 366987 w 1957087"/>
              <a:gd name="connsiteY3780" fmla="*/ 489087 h 1253095"/>
              <a:gd name="connsiteX3781" fmla="*/ 369414 w 1957087"/>
              <a:gd name="connsiteY3781" fmla="*/ 514085 h 1253095"/>
              <a:gd name="connsiteX3782" fmla="*/ 375291 w 1957087"/>
              <a:gd name="connsiteY3782" fmla="*/ 518922 h 1253095"/>
              <a:gd name="connsiteX3783" fmla="*/ 366536 w 1957087"/>
              <a:gd name="connsiteY3783" fmla="*/ 521574 h 1253095"/>
              <a:gd name="connsiteX3784" fmla="*/ 361699 w 1957087"/>
              <a:gd name="connsiteY3784" fmla="*/ 527452 h 1253095"/>
              <a:gd name="connsiteX3785" fmla="*/ 358821 w 1957087"/>
              <a:gd name="connsiteY3785" fmla="*/ 534941 h 1253095"/>
              <a:gd name="connsiteX3786" fmla="*/ 361820 w 1957087"/>
              <a:gd name="connsiteY3786" fmla="*/ 547266 h 1253095"/>
              <a:gd name="connsiteX3787" fmla="*/ 348801 w 1957087"/>
              <a:gd name="connsiteY3787" fmla="*/ 543123 h 1253095"/>
              <a:gd name="connsiteX3788" fmla="*/ 343964 w 1957087"/>
              <a:gd name="connsiteY3788" fmla="*/ 549000 h 1253095"/>
              <a:gd name="connsiteX3789" fmla="*/ 324148 w 1957087"/>
              <a:gd name="connsiteY3789" fmla="*/ 549122 h 1253095"/>
              <a:gd name="connsiteX3790" fmla="*/ 319659 w 1957087"/>
              <a:gd name="connsiteY3790" fmla="*/ 558570 h 1253095"/>
              <a:gd name="connsiteX3791" fmla="*/ 311322 w 1957087"/>
              <a:gd name="connsiteY3791" fmla="*/ 554608 h 1253095"/>
              <a:gd name="connsiteX3792" fmla="*/ 313436 w 1957087"/>
              <a:gd name="connsiteY3792" fmla="*/ 550162 h 1253095"/>
              <a:gd name="connsiteX3793" fmla="*/ 320231 w 1957087"/>
              <a:gd name="connsiteY3793" fmla="*/ 545898 h 1253095"/>
              <a:gd name="connsiteX3794" fmla="*/ 300987 w 1957087"/>
              <a:gd name="connsiteY3794" fmla="*/ 533345 h 1253095"/>
              <a:gd name="connsiteX3795" fmla="*/ 307436 w 1957087"/>
              <a:gd name="connsiteY3795" fmla="*/ 525509 h 1253095"/>
              <a:gd name="connsiteX3796" fmla="*/ 299948 w 1957087"/>
              <a:gd name="connsiteY3796" fmla="*/ 522632 h 1253095"/>
              <a:gd name="connsiteX3797" fmla="*/ 296948 w 1957087"/>
              <a:gd name="connsiteY3797" fmla="*/ 510306 h 1253095"/>
              <a:gd name="connsiteX3798" fmla="*/ 291418 w 1957087"/>
              <a:gd name="connsiteY3798" fmla="*/ 509041 h 1253095"/>
              <a:gd name="connsiteX3799" fmla="*/ 297867 w 1957087"/>
              <a:gd name="connsiteY3799" fmla="*/ 501204 h 1253095"/>
              <a:gd name="connsiteX3800" fmla="*/ 298785 w 1957087"/>
              <a:gd name="connsiteY3800" fmla="*/ 492102 h 1253095"/>
              <a:gd name="connsiteX3801" fmla="*/ 303969 w 1957087"/>
              <a:gd name="connsiteY3801" fmla="*/ 489798 h 1253095"/>
              <a:gd name="connsiteX3802" fmla="*/ 303275 w 1957087"/>
              <a:gd name="connsiteY3802" fmla="*/ 482654 h 1253095"/>
              <a:gd name="connsiteX3803" fmla="*/ 315255 w 1957087"/>
              <a:gd name="connsiteY3803" fmla="*/ 476084 h 1253095"/>
              <a:gd name="connsiteX3804" fmla="*/ 316099 w 1957087"/>
              <a:gd name="connsiteY3804" fmla="*/ 472397 h 1253095"/>
              <a:gd name="connsiteX3805" fmla="*/ 322051 w 1957087"/>
              <a:gd name="connsiteY3805" fmla="*/ 471820 h 1253095"/>
              <a:gd name="connsiteX3806" fmla="*/ 334377 w 1957087"/>
              <a:gd name="connsiteY3806" fmla="*/ 468821 h 1253095"/>
              <a:gd name="connsiteX3807" fmla="*/ 578607 w 1957087"/>
              <a:gd name="connsiteY3807" fmla="*/ 459527 h 1253095"/>
              <a:gd name="connsiteX3808" fmla="*/ 582872 w 1957087"/>
              <a:gd name="connsiteY3808" fmla="*/ 466323 h 1253095"/>
              <a:gd name="connsiteX3809" fmla="*/ 575036 w 1957087"/>
              <a:gd name="connsiteY3809" fmla="*/ 459874 h 1253095"/>
              <a:gd name="connsiteX3810" fmla="*/ 194285 w 1957087"/>
              <a:gd name="connsiteY3810" fmla="*/ 455385 h 1253095"/>
              <a:gd name="connsiteX3811" fmla="*/ 196591 w 1957087"/>
              <a:gd name="connsiteY3811" fmla="*/ 460568 h 1253095"/>
              <a:gd name="connsiteX3812" fmla="*/ 201774 w 1957087"/>
              <a:gd name="connsiteY3812" fmla="*/ 458263 h 1253095"/>
              <a:gd name="connsiteX3813" fmla="*/ 211221 w 1957087"/>
              <a:gd name="connsiteY3813" fmla="*/ 462753 h 1253095"/>
              <a:gd name="connsiteX3814" fmla="*/ 210650 w 1957087"/>
              <a:gd name="connsiteY3814" fmla="*/ 475425 h 1253095"/>
              <a:gd name="connsiteX3815" fmla="*/ 205813 w 1957087"/>
              <a:gd name="connsiteY3815" fmla="*/ 481302 h 1253095"/>
              <a:gd name="connsiteX3816" fmla="*/ 200629 w 1957087"/>
              <a:gd name="connsiteY3816" fmla="*/ 483608 h 1253095"/>
              <a:gd name="connsiteX3817" fmla="*/ 191528 w 1957087"/>
              <a:gd name="connsiteY3817" fmla="*/ 482689 h 1253095"/>
              <a:gd name="connsiteX3818" fmla="*/ 185651 w 1957087"/>
              <a:gd name="connsiteY3818" fmla="*/ 477853 h 1253095"/>
              <a:gd name="connsiteX3819" fmla="*/ 189448 w 1957087"/>
              <a:gd name="connsiteY3819" fmla="*/ 461262 h 1253095"/>
              <a:gd name="connsiteX3820" fmla="*/ 1565793 w 1957087"/>
              <a:gd name="connsiteY3820" fmla="*/ 453806 h 1253095"/>
              <a:gd name="connsiteX3821" fmla="*/ 1568446 w 1957087"/>
              <a:gd name="connsiteY3821" fmla="*/ 462561 h 1253095"/>
              <a:gd name="connsiteX3822" fmla="*/ 1559344 w 1957087"/>
              <a:gd name="connsiteY3822" fmla="*/ 461642 h 1253095"/>
              <a:gd name="connsiteX3823" fmla="*/ 751067 w 1957087"/>
              <a:gd name="connsiteY3823" fmla="*/ 453598 h 1253095"/>
              <a:gd name="connsiteX3824" fmla="*/ 756944 w 1957087"/>
              <a:gd name="connsiteY3824" fmla="*/ 458435 h 1253095"/>
              <a:gd name="connsiteX3825" fmla="*/ 747270 w 1957087"/>
              <a:gd name="connsiteY3825" fmla="*/ 470190 h 1253095"/>
              <a:gd name="connsiteX3826" fmla="*/ 742312 w 1957087"/>
              <a:gd name="connsiteY3826" fmla="*/ 456251 h 1253095"/>
              <a:gd name="connsiteX3827" fmla="*/ 1544020 w 1957087"/>
              <a:gd name="connsiteY3827" fmla="*/ 452315 h 1253095"/>
              <a:gd name="connsiteX3828" fmla="*/ 1544713 w 1957087"/>
              <a:gd name="connsiteY3828" fmla="*/ 459457 h 1253095"/>
              <a:gd name="connsiteX3829" fmla="*/ 1537570 w 1957087"/>
              <a:gd name="connsiteY3829" fmla="*/ 460151 h 1253095"/>
              <a:gd name="connsiteX3830" fmla="*/ 740579 w 1957087"/>
              <a:gd name="connsiteY3830" fmla="*/ 438395 h 1253095"/>
              <a:gd name="connsiteX3831" fmla="*/ 736782 w 1957087"/>
              <a:gd name="connsiteY3831" fmla="*/ 454986 h 1253095"/>
              <a:gd name="connsiteX3832" fmla="*/ 730905 w 1957087"/>
              <a:gd name="connsiteY3832" fmla="*/ 450149 h 1253095"/>
              <a:gd name="connsiteX3833" fmla="*/ 730212 w 1957087"/>
              <a:gd name="connsiteY3833" fmla="*/ 443006 h 1253095"/>
              <a:gd name="connsiteX3834" fmla="*/ 1195608 w 1957087"/>
              <a:gd name="connsiteY3834" fmla="*/ 437476 h 1253095"/>
              <a:gd name="connsiteX3835" fmla="*/ 1205775 w 1957087"/>
              <a:gd name="connsiteY3835" fmla="*/ 440094 h 1253095"/>
              <a:gd name="connsiteX3836" fmla="*/ 1199673 w 1957087"/>
              <a:gd name="connsiteY3836" fmla="*/ 451501 h 1253095"/>
              <a:gd name="connsiteX3837" fmla="*/ 1191837 w 1957087"/>
              <a:gd name="connsiteY3837" fmla="*/ 445052 h 1253095"/>
              <a:gd name="connsiteX3838" fmla="*/ 1195608 w 1957087"/>
              <a:gd name="connsiteY3838" fmla="*/ 437476 h 1253095"/>
              <a:gd name="connsiteX3839" fmla="*/ 1017297 w 1957087"/>
              <a:gd name="connsiteY3839" fmla="*/ 429552 h 1253095"/>
              <a:gd name="connsiteX3840" fmla="*/ 1010848 w 1957087"/>
              <a:gd name="connsiteY3840" fmla="*/ 437389 h 1253095"/>
              <a:gd name="connsiteX3841" fmla="*/ 1010154 w 1957087"/>
              <a:gd name="connsiteY3841" fmla="*/ 430246 h 1253095"/>
              <a:gd name="connsiteX3842" fmla="*/ 712234 w 1957087"/>
              <a:gd name="connsiteY3842" fmla="*/ 424925 h 1253095"/>
              <a:gd name="connsiteX3843" fmla="*/ 720070 w 1957087"/>
              <a:gd name="connsiteY3843" fmla="*/ 431374 h 1253095"/>
              <a:gd name="connsiteX3844" fmla="*/ 713274 w 1957087"/>
              <a:gd name="connsiteY3844" fmla="*/ 435639 h 1253095"/>
              <a:gd name="connsiteX3845" fmla="*/ 995176 w 1957087"/>
              <a:gd name="connsiteY3845" fmla="*/ 424491 h 1253095"/>
              <a:gd name="connsiteX3846" fmla="*/ 999788 w 1957087"/>
              <a:gd name="connsiteY3846" fmla="*/ 434858 h 1253095"/>
              <a:gd name="connsiteX3847" fmla="*/ 993338 w 1957087"/>
              <a:gd name="connsiteY3847" fmla="*/ 442694 h 1253095"/>
              <a:gd name="connsiteX3848" fmla="*/ 981931 w 1957087"/>
              <a:gd name="connsiteY3848" fmla="*/ 436592 h 1253095"/>
              <a:gd name="connsiteX3849" fmla="*/ 979278 w 1957087"/>
              <a:gd name="connsiteY3849" fmla="*/ 427837 h 1253095"/>
              <a:gd name="connsiteX3850" fmla="*/ 1232612 w 1957087"/>
              <a:gd name="connsiteY3850" fmla="*/ 419463 h 1253095"/>
              <a:gd name="connsiteX3851" fmla="*/ 1242407 w 1957087"/>
              <a:gd name="connsiteY3851" fmla="*/ 427524 h 1253095"/>
              <a:gd name="connsiteX3852" fmla="*/ 1229734 w 1957087"/>
              <a:gd name="connsiteY3852" fmla="*/ 426952 h 1253095"/>
              <a:gd name="connsiteX3853" fmla="*/ 602323 w 1957087"/>
              <a:gd name="connsiteY3853" fmla="*/ 406757 h 1253095"/>
              <a:gd name="connsiteX3854" fmla="*/ 606241 w 1957087"/>
              <a:gd name="connsiteY3854" fmla="*/ 409981 h 1253095"/>
              <a:gd name="connsiteX3855" fmla="*/ 603017 w 1957087"/>
              <a:gd name="connsiteY3855" fmla="*/ 413899 h 1253095"/>
              <a:gd name="connsiteX3856" fmla="*/ 1174310 w 1957087"/>
              <a:gd name="connsiteY3856" fmla="*/ 394482 h 1253095"/>
              <a:gd name="connsiteX3857" fmla="*/ 1173391 w 1957087"/>
              <a:gd name="connsiteY3857" fmla="*/ 403584 h 1253095"/>
              <a:gd name="connsiteX3858" fmla="*/ 1169473 w 1957087"/>
              <a:gd name="connsiteY3858" fmla="*/ 400359 h 1253095"/>
              <a:gd name="connsiteX3859" fmla="*/ 1008012 w 1957087"/>
              <a:gd name="connsiteY3859" fmla="*/ 391927 h 1253095"/>
              <a:gd name="connsiteX3860" fmla="*/ 1014177 w 1957087"/>
              <a:gd name="connsiteY3860" fmla="*/ 397412 h 1253095"/>
              <a:gd name="connsiteX3861" fmla="*/ 1001157 w 1957087"/>
              <a:gd name="connsiteY3861" fmla="*/ 393269 h 1253095"/>
              <a:gd name="connsiteX3862" fmla="*/ 1008012 w 1957087"/>
              <a:gd name="connsiteY3862" fmla="*/ 391927 h 1253095"/>
              <a:gd name="connsiteX3863" fmla="*/ 685380 w 1957087"/>
              <a:gd name="connsiteY3863" fmla="*/ 389680 h 1253095"/>
              <a:gd name="connsiteX3864" fmla="*/ 698400 w 1957087"/>
              <a:gd name="connsiteY3864" fmla="*/ 393824 h 1253095"/>
              <a:gd name="connsiteX3865" fmla="*/ 698747 w 1957087"/>
              <a:gd name="connsiteY3865" fmla="*/ 397395 h 1253095"/>
              <a:gd name="connsiteX3866" fmla="*/ 679278 w 1957087"/>
              <a:gd name="connsiteY3866" fmla="*/ 401088 h 1253095"/>
              <a:gd name="connsiteX3867" fmla="*/ 210043 w 1957087"/>
              <a:gd name="connsiteY3867" fmla="*/ 376350 h 1253095"/>
              <a:gd name="connsiteX3868" fmla="*/ 217879 w 1957087"/>
              <a:gd name="connsiteY3868" fmla="*/ 382799 h 1253095"/>
              <a:gd name="connsiteX3869" fmla="*/ 222490 w 1957087"/>
              <a:gd name="connsiteY3869" fmla="*/ 393166 h 1253095"/>
              <a:gd name="connsiteX3870" fmla="*/ 210511 w 1957087"/>
              <a:gd name="connsiteY3870" fmla="*/ 399737 h 1253095"/>
              <a:gd name="connsiteX3871" fmla="*/ 207858 w 1957087"/>
              <a:gd name="connsiteY3871" fmla="*/ 390982 h 1253095"/>
              <a:gd name="connsiteX3872" fmla="*/ 200369 w 1957087"/>
              <a:gd name="connsiteY3872" fmla="*/ 388104 h 1253095"/>
              <a:gd name="connsiteX3873" fmla="*/ 570286 w 1957087"/>
              <a:gd name="connsiteY3873" fmla="*/ 373818 h 1253095"/>
              <a:gd name="connsiteX3874" fmla="*/ 576163 w 1957087"/>
              <a:gd name="connsiteY3874" fmla="*/ 378654 h 1253095"/>
              <a:gd name="connsiteX3875" fmla="*/ 572938 w 1957087"/>
              <a:gd name="connsiteY3875" fmla="*/ 382573 h 1253095"/>
              <a:gd name="connsiteX3876" fmla="*/ 567061 w 1957087"/>
              <a:gd name="connsiteY3876" fmla="*/ 377736 h 1253095"/>
              <a:gd name="connsiteX3877" fmla="*/ 211186 w 1957087"/>
              <a:gd name="connsiteY3877" fmla="*/ 351004 h 1253095"/>
              <a:gd name="connsiteX3878" fmla="*/ 215451 w 1957087"/>
              <a:gd name="connsiteY3878" fmla="*/ 357800 h 1253095"/>
              <a:gd name="connsiteX3879" fmla="*/ 205431 w 1957087"/>
              <a:gd name="connsiteY3879" fmla="*/ 365983 h 1253095"/>
              <a:gd name="connsiteX3880" fmla="*/ 202431 w 1957087"/>
              <a:gd name="connsiteY3880" fmla="*/ 353657 h 1253095"/>
              <a:gd name="connsiteX3881" fmla="*/ 1270490 w 1957087"/>
              <a:gd name="connsiteY3881" fmla="*/ 345490 h 1253095"/>
              <a:gd name="connsiteX3882" fmla="*/ 1274408 w 1957087"/>
              <a:gd name="connsiteY3882" fmla="*/ 348714 h 1253095"/>
              <a:gd name="connsiteX3883" fmla="*/ 1269571 w 1957087"/>
              <a:gd name="connsiteY3883" fmla="*/ 354591 h 1253095"/>
              <a:gd name="connsiteX3884" fmla="*/ 159455 w 1957087"/>
              <a:gd name="connsiteY3884" fmla="*/ 338002 h 1253095"/>
              <a:gd name="connsiteX3885" fmla="*/ 170863 w 1957087"/>
              <a:gd name="connsiteY3885" fmla="*/ 344104 h 1253095"/>
              <a:gd name="connsiteX3886" fmla="*/ 156924 w 1957087"/>
              <a:gd name="connsiteY3886" fmla="*/ 349063 h 1253095"/>
              <a:gd name="connsiteX3887" fmla="*/ 182842 w 1957087"/>
              <a:gd name="connsiteY3887" fmla="*/ 337533 h 1253095"/>
              <a:gd name="connsiteX3888" fmla="*/ 190678 w 1957087"/>
              <a:gd name="connsiteY3888" fmla="*/ 343982 h 1253095"/>
              <a:gd name="connsiteX3889" fmla="*/ 178005 w 1957087"/>
              <a:gd name="connsiteY3889" fmla="*/ 343410 h 1253095"/>
              <a:gd name="connsiteX3890" fmla="*/ 964977 w 1957087"/>
              <a:gd name="connsiteY3890" fmla="*/ 326936 h 1253095"/>
              <a:gd name="connsiteX3891" fmla="*/ 973142 w 1957087"/>
              <a:gd name="connsiteY3891" fmla="*/ 327495 h 1253095"/>
              <a:gd name="connsiteX3892" fmla="*/ 973489 w 1957087"/>
              <a:gd name="connsiteY3892" fmla="*/ 331067 h 1253095"/>
              <a:gd name="connsiteX3893" fmla="*/ 957591 w 1957087"/>
              <a:gd name="connsiteY3893" fmla="*/ 334413 h 1253095"/>
              <a:gd name="connsiteX3894" fmla="*/ 964977 w 1957087"/>
              <a:gd name="connsiteY3894" fmla="*/ 326936 h 1253095"/>
              <a:gd name="connsiteX3895" fmla="*/ 221432 w 1957087"/>
              <a:gd name="connsiteY3895" fmla="*/ 326578 h 1253095"/>
              <a:gd name="connsiteX3896" fmla="*/ 233186 w 1957087"/>
              <a:gd name="connsiteY3896" fmla="*/ 336252 h 1253095"/>
              <a:gd name="connsiteX3897" fmla="*/ 224431 w 1957087"/>
              <a:gd name="connsiteY3897" fmla="*/ 338904 h 1253095"/>
              <a:gd name="connsiteX3898" fmla="*/ 221432 w 1957087"/>
              <a:gd name="connsiteY3898" fmla="*/ 326578 h 1253095"/>
              <a:gd name="connsiteX3899" fmla="*/ 765542 w 1957087"/>
              <a:gd name="connsiteY3899" fmla="*/ 324220 h 1253095"/>
              <a:gd name="connsiteX3900" fmla="*/ 759440 w 1957087"/>
              <a:gd name="connsiteY3900" fmla="*/ 335627 h 1253095"/>
              <a:gd name="connsiteX3901" fmla="*/ 753216 w 1957087"/>
              <a:gd name="connsiteY3901" fmla="*/ 327219 h 1253095"/>
              <a:gd name="connsiteX3902" fmla="*/ 329262 w 1957087"/>
              <a:gd name="connsiteY3902" fmla="*/ 323318 h 1253095"/>
              <a:gd name="connsiteX3903" fmla="*/ 334221 w 1957087"/>
              <a:gd name="connsiteY3903" fmla="*/ 337257 h 1253095"/>
              <a:gd name="connsiteX3904" fmla="*/ 329262 w 1957087"/>
              <a:gd name="connsiteY3904" fmla="*/ 323318 h 1253095"/>
              <a:gd name="connsiteX3905" fmla="*/ 1381771 w 1957087"/>
              <a:gd name="connsiteY3905" fmla="*/ 322069 h 1253095"/>
              <a:gd name="connsiteX3906" fmla="*/ 1387301 w 1957087"/>
              <a:gd name="connsiteY3906" fmla="*/ 323334 h 1253095"/>
              <a:gd name="connsiteX3907" fmla="*/ 1387648 w 1957087"/>
              <a:gd name="connsiteY3907" fmla="*/ 326906 h 1253095"/>
              <a:gd name="connsiteX3908" fmla="*/ 1378893 w 1957087"/>
              <a:gd name="connsiteY3908" fmla="*/ 329558 h 1253095"/>
              <a:gd name="connsiteX3909" fmla="*/ 794112 w 1957087"/>
              <a:gd name="connsiteY3909" fmla="*/ 321446 h 1253095"/>
              <a:gd name="connsiteX3910" fmla="*/ 803214 w 1957087"/>
              <a:gd name="connsiteY3910" fmla="*/ 322365 h 1253095"/>
              <a:gd name="connsiteX3911" fmla="*/ 794805 w 1957087"/>
              <a:gd name="connsiteY3911" fmla="*/ 328589 h 1253095"/>
              <a:gd name="connsiteX3912" fmla="*/ 1224862 w 1957087"/>
              <a:gd name="connsiteY3912" fmla="*/ 321081 h 1253095"/>
              <a:gd name="connsiteX3913" fmla="*/ 1220025 w 1957087"/>
              <a:gd name="connsiteY3913" fmla="*/ 326958 h 1253095"/>
              <a:gd name="connsiteX3914" fmla="*/ 1216107 w 1957087"/>
              <a:gd name="connsiteY3914" fmla="*/ 323733 h 1253095"/>
              <a:gd name="connsiteX3915" fmla="*/ 1199516 w 1957087"/>
              <a:gd name="connsiteY3915" fmla="*/ 319937 h 1253095"/>
              <a:gd name="connsiteX3916" fmla="*/ 1194679 w 1957087"/>
              <a:gd name="connsiteY3916" fmla="*/ 325814 h 1253095"/>
              <a:gd name="connsiteX3917" fmla="*/ 1190761 w 1957087"/>
              <a:gd name="connsiteY3917" fmla="*/ 322590 h 1253095"/>
              <a:gd name="connsiteX3918" fmla="*/ 1261839 w 1957087"/>
              <a:gd name="connsiteY3918" fmla="*/ 312083 h 1253095"/>
              <a:gd name="connsiteX3919" fmla="*/ 1269675 w 1957087"/>
              <a:gd name="connsiteY3919" fmla="*/ 318532 h 1253095"/>
              <a:gd name="connsiteX3920" fmla="*/ 1263226 w 1957087"/>
              <a:gd name="connsiteY3920" fmla="*/ 326369 h 1253095"/>
              <a:gd name="connsiteX3921" fmla="*/ 478907 w 1957087"/>
              <a:gd name="connsiteY3921" fmla="*/ 305184 h 1253095"/>
              <a:gd name="connsiteX3922" fmla="*/ 483172 w 1957087"/>
              <a:gd name="connsiteY3922" fmla="*/ 311980 h 1253095"/>
              <a:gd name="connsiteX3923" fmla="*/ 468886 w 1957087"/>
              <a:gd name="connsiteY3923" fmla="*/ 313367 h 1253095"/>
              <a:gd name="connsiteX3924" fmla="*/ 1294206 w 1957087"/>
              <a:gd name="connsiteY3924" fmla="*/ 292719 h 1253095"/>
              <a:gd name="connsiteX3925" fmla="*/ 1294900 w 1957087"/>
              <a:gd name="connsiteY3925" fmla="*/ 299862 h 1253095"/>
              <a:gd name="connsiteX3926" fmla="*/ 1290982 w 1957087"/>
              <a:gd name="connsiteY3926" fmla="*/ 296637 h 1253095"/>
              <a:gd name="connsiteX3927" fmla="*/ 1333143 w 1957087"/>
              <a:gd name="connsiteY3927" fmla="*/ 285334 h 1253095"/>
              <a:gd name="connsiteX3928" fmla="*/ 1332571 w 1957087"/>
              <a:gd name="connsiteY3928" fmla="*/ 298007 h 1253095"/>
              <a:gd name="connsiteX3929" fmla="*/ 1324735 w 1957087"/>
              <a:gd name="connsiteY3929" fmla="*/ 291557 h 1253095"/>
              <a:gd name="connsiteX3930" fmla="*/ 188355 w 1957087"/>
              <a:gd name="connsiteY3930" fmla="*/ 282925 h 1253095"/>
              <a:gd name="connsiteX3931" fmla="*/ 194232 w 1957087"/>
              <a:gd name="connsiteY3931" fmla="*/ 287762 h 1253095"/>
              <a:gd name="connsiteX3932" fmla="*/ 189395 w 1957087"/>
              <a:gd name="connsiteY3932" fmla="*/ 293639 h 1253095"/>
              <a:gd name="connsiteX3933" fmla="*/ 180987 w 1957087"/>
              <a:gd name="connsiteY3933" fmla="*/ 299864 h 1253095"/>
              <a:gd name="connsiteX3934" fmla="*/ 179600 w 1957087"/>
              <a:gd name="connsiteY3934" fmla="*/ 285578 h 1253095"/>
              <a:gd name="connsiteX3935" fmla="*/ 1290514 w 1957087"/>
              <a:gd name="connsiteY3935" fmla="*/ 273250 h 1253095"/>
              <a:gd name="connsiteX3936" fmla="*/ 1287636 w 1957087"/>
              <a:gd name="connsiteY3936" fmla="*/ 280740 h 1253095"/>
              <a:gd name="connsiteX3937" fmla="*/ 1278188 w 1957087"/>
              <a:gd name="connsiteY3937" fmla="*/ 276250 h 1253095"/>
              <a:gd name="connsiteX3938" fmla="*/ 933451 w 1957087"/>
              <a:gd name="connsiteY3938" fmla="*/ 271418 h 1253095"/>
              <a:gd name="connsiteX3939" fmla="*/ 940983 w 1957087"/>
              <a:gd name="connsiteY3939" fmla="*/ 274742 h 1253095"/>
              <a:gd name="connsiteX3940" fmla="*/ 938106 w 1957087"/>
              <a:gd name="connsiteY3940" fmla="*/ 282231 h 1253095"/>
              <a:gd name="connsiteX3941" fmla="*/ 926698 w 1957087"/>
              <a:gd name="connsiteY3941" fmla="*/ 276129 h 1253095"/>
              <a:gd name="connsiteX3942" fmla="*/ 933451 w 1957087"/>
              <a:gd name="connsiteY3942" fmla="*/ 271418 h 1253095"/>
              <a:gd name="connsiteX3943" fmla="*/ 1376570 w 1957087"/>
              <a:gd name="connsiteY3943" fmla="*/ 268500 h 1253095"/>
              <a:gd name="connsiteX3944" fmla="*/ 1377610 w 1957087"/>
              <a:gd name="connsiteY3944" fmla="*/ 279214 h 1253095"/>
              <a:gd name="connsiteX3945" fmla="*/ 1370467 w 1957087"/>
              <a:gd name="connsiteY3945" fmla="*/ 279907 h 1253095"/>
              <a:gd name="connsiteX3946" fmla="*/ 280045 w 1957087"/>
              <a:gd name="connsiteY3946" fmla="*/ 243381 h 1253095"/>
              <a:gd name="connsiteX3947" fmla="*/ 291106 w 1957087"/>
              <a:gd name="connsiteY3947" fmla="*/ 245912 h 1253095"/>
              <a:gd name="connsiteX3948" fmla="*/ 291799 w 1957087"/>
              <a:gd name="connsiteY3948" fmla="*/ 253055 h 1253095"/>
              <a:gd name="connsiteX3949" fmla="*/ 281432 w 1957087"/>
              <a:gd name="connsiteY3949" fmla="*/ 257667 h 1253095"/>
              <a:gd name="connsiteX3950" fmla="*/ 418855 w 1957087"/>
              <a:gd name="connsiteY3950" fmla="*/ 206473 h 1253095"/>
              <a:gd name="connsiteX3951" fmla="*/ 427038 w 1957087"/>
              <a:gd name="connsiteY3951" fmla="*/ 216493 h 1253095"/>
              <a:gd name="connsiteX3952" fmla="*/ 421854 w 1957087"/>
              <a:gd name="connsiteY3952" fmla="*/ 218799 h 1253095"/>
              <a:gd name="connsiteX3953" fmla="*/ 415630 w 1957087"/>
              <a:gd name="connsiteY3953" fmla="*/ 210391 h 1253095"/>
              <a:gd name="connsiteX3954" fmla="*/ 346043 w 1957087"/>
              <a:gd name="connsiteY3954" fmla="*/ 199122 h 1253095"/>
              <a:gd name="connsiteX3955" fmla="*/ 346390 w 1957087"/>
              <a:gd name="connsiteY3955" fmla="*/ 202694 h 1253095"/>
              <a:gd name="connsiteX3956" fmla="*/ 341206 w 1957087"/>
              <a:gd name="connsiteY3956" fmla="*/ 204999 h 1253095"/>
              <a:gd name="connsiteX3957" fmla="*/ 338900 w 1957087"/>
              <a:gd name="connsiteY3957" fmla="*/ 199816 h 1253095"/>
              <a:gd name="connsiteX3958" fmla="*/ 1169178 w 1957087"/>
              <a:gd name="connsiteY3958" fmla="*/ 193106 h 1253095"/>
              <a:gd name="connsiteX3959" fmla="*/ 1169872 w 1957087"/>
              <a:gd name="connsiteY3959" fmla="*/ 200249 h 1253095"/>
              <a:gd name="connsiteX3960" fmla="*/ 1162036 w 1957087"/>
              <a:gd name="connsiteY3960" fmla="*/ 193800 h 1253095"/>
              <a:gd name="connsiteX3961" fmla="*/ 1064780 w 1957087"/>
              <a:gd name="connsiteY3961" fmla="*/ 120329 h 1253095"/>
              <a:gd name="connsiteX3962" fmla="*/ 1070657 w 1957087"/>
              <a:gd name="connsiteY3962" fmla="*/ 125166 h 1253095"/>
              <a:gd name="connsiteX3963" fmla="*/ 1067433 w 1957087"/>
              <a:gd name="connsiteY3963" fmla="*/ 129084 h 1253095"/>
              <a:gd name="connsiteX3964" fmla="*/ 1064780 w 1957087"/>
              <a:gd name="connsiteY3964" fmla="*/ 120329 h 1253095"/>
              <a:gd name="connsiteX3965" fmla="*/ 393943 w 1957087"/>
              <a:gd name="connsiteY3965" fmla="*/ 116967 h 1253095"/>
              <a:gd name="connsiteX3966" fmla="*/ 396249 w 1957087"/>
              <a:gd name="connsiteY3966" fmla="*/ 122150 h 1253095"/>
              <a:gd name="connsiteX3967" fmla="*/ 391065 w 1957087"/>
              <a:gd name="connsiteY3967" fmla="*/ 124456 h 1253095"/>
              <a:gd name="connsiteX3968" fmla="*/ 390372 w 1957087"/>
              <a:gd name="connsiteY3968" fmla="*/ 117313 h 1253095"/>
              <a:gd name="connsiteX3969" fmla="*/ 458166 w 1957087"/>
              <a:gd name="connsiteY3969" fmla="*/ 107802 h 1253095"/>
              <a:gd name="connsiteX3970" fmla="*/ 463408 w 1957087"/>
              <a:gd name="connsiteY3970" fmla="*/ 108420 h 1253095"/>
              <a:gd name="connsiteX3971" fmla="*/ 460531 w 1957087"/>
              <a:gd name="connsiteY3971" fmla="*/ 115909 h 1253095"/>
              <a:gd name="connsiteX3972" fmla="*/ 454653 w 1957087"/>
              <a:gd name="connsiteY3972" fmla="*/ 111072 h 1253095"/>
              <a:gd name="connsiteX3973" fmla="*/ 458166 w 1957087"/>
              <a:gd name="connsiteY3973" fmla="*/ 107802 h 1253095"/>
              <a:gd name="connsiteX3974" fmla="*/ 899567 w 1957087"/>
              <a:gd name="connsiteY3974" fmla="*/ 89506 h 1253095"/>
              <a:gd name="connsiteX3975" fmla="*/ 908669 w 1957087"/>
              <a:gd name="connsiteY3975" fmla="*/ 90425 h 1253095"/>
              <a:gd name="connsiteX3976" fmla="*/ 907403 w 1957087"/>
              <a:gd name="connsiteY3976" fmla="*/ 95955 h 1253095"/>
              <a:gd name="connsiteX3977" fmla="*/ 503351 w 1957087"/>
              <a:gd name="connsiteY3977" fmla="*/ 0 h 1253095"/>
              <a:gd name="connsiteX3978" fmla="*/ 502433 w 1957087"/>
              <a:gd name="connsiteY3978" fmla="*/ 9102 h 1253095"/>
              <a:gd name="connsiteX3979" fmla="*/ 497943 w 1957087"/>
              <a:gd name="connsiteY3979" fmla="*/ 18551 h 1253095"/>
              <a:gd name="connsiteX3980" fmla="*/ 491025 w 1957087"/>
              <a:gd name="connsiteY3980" fmla="*/ 2999 h 125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Lst>
            <a:rect l="l" t="t" r="r" b="b"/>
            <a:pathLst>
              <a:path w="1957087" h="1253095">
                <a:moveTo>
                  <a:pt x="1545997" y="1252410"/>
                </a:moveTo>
                <a:lnTo>
                  <a:pt x="1547692" y="1253095"/>
                </a:lnTo>
                <a:lnTo>
                  <a:pt x="1545433" y="1253095"/>
                </a:lnTo>
                <a:close/>
                <a:moveTo>
                  <a:pt x="383352" y="1251735"/>
                </a:moveTo>
                <a:lnTo>
                  <a:pt x="385004" y="1253095"/>
                </a:lnTo>
                <a:lnTo>
                  <a:pt x="382232" y="1253095"/>
                </a:lnTo>
                <a:close/>
                <a:moveTo>
                  <a:pt x="1767535" y="1250728"/>
                </a:moveTo>
                <a:lnTo>
                  <a:pt x="1773695" y="1253095"/>
                </a:lnTo>
                <a:lnTo>
                  <a:pt x="1767765" y="1253095"/>
                </a:lnTo>
                <a:close/>
                <a:moveTo>
                  <a:pt x="1563853" y="1250677"/>
                </a:moveTo>
                <a:lnTo>
                  <a:pt x="1565643" y="1253095"/>
                </a:lnTo>
                <a:lnTo>
                  <a:pt x="1561048" y="1253095"/>
                </a:lnTo>
                <a:close/>
                <a:moveTo>
                  <a:pt x="1522265" y="1249307"/>
                </a:moveTo>
                <a:lnTo>
                  <a:pt x="1523229" y="1253095"/>
                </a:lnTo>
                <a:lnTo>
                  <a:pt x="1519147" y="1253095"/>
                </a:lnTo>
                <a:close/>
                <a:moveTo>
                  <a:pt x="1673642" y="1249029"/>
                </a:moveTo>
                <a:lnTo>
                  <a:pt x="1678583" y="1253095"/>
                </a:lnTo>
                <a:lnTo>
                  <a:pt x="1670296" y="1253095"/>
                </a:lnTo>
                <a:close/>
                <a:moveTo>
                  <a:pt x="363190" y="1248285"/>
                </a:moveTo>
                <a:lnTo>
                  <a:pt x="368721" y="1249550"/>
                </a:lnTo>
                <a:lnTo>
                  <a:pt x="367716" y="1253095"/>
                </a:lnTo>
                <a:lnTo>
                  <a:pt x="362705" y="1253095"/>
                </a:lnTo>
                <a:close/>
                <a:moveTo>
                  <a:pt x="1720415" y="1248093"/>
                </a:moveTo>
                <a:lnTo>
                  <a:pt x="1729864" y="1252583"/>
                </a:lnTo>
                <a:lnTo>
                  <a:pt x="1728174" y="1253095"/>
                </a:lnTo>
                <a:lnTo>
                  <a:pt x="1720901" y="1253095"/>
                </a:lnTo>
                <a:close/>
                <a:moveTo>
                  <a:pt x="334274" y="1247487"/>
                </a:moveTo>
                <a:lnTo>
                  <a:pt x="336233" y="1249100"/>
                </a:lnTo>
                <a:lnTo>
                  <a:pt x="333368" y="1253095"/>
                </a:lnTo>
                <a:lnTo>
                  <a:pt x="329659" y="1253095"/>
                </a:lnTo>
                <a:close/>
                <a:moveTo>
                  <a:pt x="1307522" y="1246724"/>
                </a:moveTo>
                <a:lnTo>
                  <a:pt x="1309827" y="1251908"/>
                </a:lnTo>
                <a:lnTo>
                  <a:pt x="1307935" y="1253095"/>
                </a:lnTo>
                <a:lnTo>
                  <a:pt x="1296999" y="1253095"/>
                </a:lnTo>
                <a:lnTo>
                  <a:pt x="1298767" y="1249376"/>
                </a:lnTo>
                <a:close/>
                <a:moveTo>
                  <a:pt x="1163285" y="1246308"/>
                </a:moveTo>
                <a:lnTo>
                  <a:pt x="1170775" y="1249186"/>
                </a:lnTo>
                <a:lnTo>
                  <a:pt x="1165591" y="1251492"/>
                </a:lnTo>
                <a:close/>
                <a:moveTo>
                  <a:pt x="1655093" y="1243621"/>
                </a:moveTo>
                <a:lnTo>
                  <a:pt x="1659011" y="1246845"/>
                </a:lnTo>
                <a:lnTo>
                  <a:pt x="1655786" y="1250763"/>
                </a:lnTo>
                <a:lnTo>
                  <a:pt x="1662929" y="1250070"/>
                </a:lnTo>
                <a:lnTo>
                  <a:pt x="1664078" y="1253095"/>
                </a:lnTo>
                <a:lnTo>
                  <a:pt x="1649743" y="1253095"/>
                </a:lnTo>
                <a:lnTo>
                  <a:pt x="1651110" y="1249584"/>
                </a:lnTo>
                <a:cubicBezTo>
                  <a:pt x="1652437" y="1247596"/>
                  <a:pt x="1651986" y="1253385"/>
                  <a:pt x="1655093" y="1243621"/>
                </a:cubicBezTo>
                <a:close/>
                <a:moveTo>
                  <a:pt x="1560854" y="1238351"/>
                </a:moveTo>
                <a:lnTo>
                  <a:pt x="1557976" y="1245840"/>
                </a:lnTo>
                <a:lnTo>
                  <a:pt x="1555671" y="1240657"/>
                </a:lnTo>
                <a:close/>
                <a:moveTo>
                  <a:pt x="1461432" y="1235385"/>
                </a:moveTo>
                <a:lnTo>
                  <a:pt x="1458207" y="1239304"/>
                </a:lnTo>
                <a:lnTo>
                  <a:pt x="1464084" y="1244140"/>
                </a:lnTo>
                <a:cubicBezTo>
                  <a:pt x="1464084" y="1244140"/>
                  <a:pt x="1467656" y="1243794"/>
                  <a:pt x="1461432" y="1235385"/>
                </a:cubicBezTo>
                <a:close/>
                <a:moveTo>
                  <a:pt x="334499" y="1231244"/>
                </a:moveTo>
                <a:lnTo>
                  <a:pt x="340029" y="1232509"/>
                </a:lnTo>
                <a:lnTo>
                  <a:pt x="335192" y="1238386"/>
                </a:lnTo>
                <a:close/>
                <a:moveTo>
                  <a:pt x="1136554" y="1230879"/>
                </a:moveTo>
                <a:lnTo>
                  <a:pt x="1130104" y="1238715"/>
                </a:lnTo>
                <a:lnTo>
                  <a:pt x="1140818" y="1237675"/>
                </a:lnTo>
                <a:close/>
                <a:moveTo>
                  <a:pt x="377701" y="1230654"/>
                </a:moveTo>
                <a:lnTo>
                  <a:pt x="378395" y="1237796"/>
                </a:lnTo>
                <a:lnTo>
                  <a:pt x="385190" y="1233532"/>
                </a:lnTo>
                <a:close/>
                <a:moveTo>
                  <a:pt x="1181367" y="1228331"/>
                </a:moveTo>
                <a:cubicBezTo>
                  <a:pt x="1185632" y="1235127"/>
                  <a:pt x="1179755" y="1230290"/>
                  <a:pt x="1187244" y="1233168"/>
                </a:cubicBezTo>
                <a:cubicBezTo>
                  <a:pt x="1179183" y="1242963"/>
                  <a:pt x="1180795" y="1241004"/>
                  <a:pt x="1171693" y="1240085"/>
                </a:cubicBezTo>
                <a:close/>
                <a:moveTo>
                  <a:pt x="1375947" y="1227463"/>
                </a:moveTo>
                <a:lnTo>
                  <a:pt x="1387008" y="1229994"/>
                </a:lnTo>
                <a:lnTo>
                  <a:pt x="1384130" y="1237484"/>
                </a:lnTo>
                <a:cubicBezTo>
                  <a:pt x="1379406" y="1235239"/>
                  <a:pt x="1378426" y="1234432"/>
                  <a:pt x="1377490" y="1234073"/>
                </a:cubicBezTo>
                <a:lnTo>
                  <a:pt x="1371111" y="1233340"/>
                </a:lnTo>
                <a:lnTo>
                  <a:pt x="1371111" y="1233341"/>
                </a:lnTo>
                <a:lnTo>
                  <a:pt x="1361662" y="1228851"/>
                </a:lnTo>
                <a:lnTo>
                  <a:pt x="1368805" y="1228157"/>
                </a:lnTo>
                <a:lnTo>
                  <a:pt x="1371110" y="1233340"/>
                </a:lnTo>
                <a:close/>
                <a:moveTo>
                  <a:pt x="357540" y="1227205"/>
                </a:moveTo>
                <a:lnTo>
                  <a:pt x="360192" y="1235959"/>
                </a:lnTo>
                <a:lnTo>
                  <a:pt x="363416" y="1232041"/>
                </a:lnTo>
                <a:lnTo>
                  <a:pt x="367334" y="1235265"/>
                </a:lnTo>
                <a:lnTo>
                  <a:pt x="364457" y="1242755"/>
                </a:lnTo>
                <a:lnTo>
                  <a:pt x="373212" y="1240103"/>
                </a:lnTo>
                <a:lnTo>
                  <a:pt x="367334" y="1235265"/>
                </a:lnTo>
                <a:cubicBezTo>
                  <a:pt x="372170" y="1229389"/>
                  <a:pt x="359498" y="1228816"/>
                  <a:pt x="357540" y="1227205"/>
                </a:cubicBezTo>
                <a:close/>
                <a:moveTo>
                  <a:pt x="1485737" y="1225816"/>
                </a:moveTo>
                <a:lnTo>
                  <a:pt x="1488390" y="1234571"/>
                </a:lnTo>
                <a:lnTo>
                  <a:pt x="1493573" y="1232266"/>
                </a:lnTo>
                <a:close/>
                <a:moveTo>
                  <a:pt x="1716376" y="1225054"/>
                </a:moveTo>
                <a:lnTo>
                  <a:pt x="1716723" y="1228625"/>
                </a:lnTo>
                <a:lnTo>
                  <a:pt x="1711539" y="1230931"/>
                </a:lnTo>
                <a:lnTo>
                  <a:pt x="1709233" y="1225747"/>
                </a:lnTo>
                <a:close/>
                <a:moveTo>
                  <a:pt x="1518743" y="1224640"/>
                </a:moveTo>
                <a:cubicBezTo>
                  <a:pt x="1517648" y="1224971"/>
                  <a:pt x="1516439" y="1226440"/>
                  <a:pt x="1513041" y="1228572"/>
                </a:cubicBezTo>
                <a:cubicBezTo>
                  <a:pt x="1527673" y="1230757"/>
                  <a:pt x="1516960" y="1231797"/>
                  <a:pt x="1523755" y="1227533"/>
                </a:cubicBezTo>
                <a:cubicBezTo>
                  <a:pt x="1520816" y="1225114"/>
                  <a:pt x="1519837" y="1224308"/>
                  <a:pt x="1518743" y="1224640"/>
                </a:cubicBezTo>
                <a:close/>
                <a:moveTo>
                  <a:pt x="1353827" y="1222402"/>
                </a:moveTo>
                <a:lnTo>
                  <a:pt x="1362009" y="1232422"/>
                </a:lnTo>
                <a:lnTo>
                  <a:pt x="1360398" y="1234381"/>
                </a:lnTo>
                <a:lnTo>
                  <a:pt x="1365437" y="1235244"/>
                </a:lnTo>
                <a:cubicBezTo>
                  <a:pt x="1365437" y="1235244"/>
                  <a:pt x="1364141" y="1235820"/>
                  <a:pt x="1362702" y="1239565"/>
                </a:cubicBezTo>
                <a:lnTo>
                  <a:pt x="1355213" y="1236687"/>
                </a:lnTo>
                <a:lnTo>
                  <a:pt x="1357631" y="1233748"/>
                </a:lnTo>
                <a:lnTo>
                  <a:pt x="1354867" y="1233116"/>
                </a:lnTo>
                <a:cubicBezTo>
                  <a:pt x="1351989" y="1240605"/>
                  <a:pt x="1352908" y="1231504"/>
                  <a:pt x="1351989" y="1240605"/>
                </a:cubicBezTo>
                <a:cubicBezTo>
                  <a:pt x="1353316" y="1244982"/>
                  <a:pt x="1354785" y="1246191"/>
                  <a:pt x="1355002" y="1248424"/>
                </a:cubicBezTo>
                <a:lnTo>
                  <a:pt x="1353494" y="1253095"/>
                </a:lnTo>
                <a:lnTo>
                  <a:pt x="1310356" y="1253095"/>
                </a:lnTo>
                <a:lnTo>
                  <a:pt x="1309828" y="1251908"/>
                </a:lnTo>
                <a:lnTo>
                  <a:pt x="1315012" y="1249602"/>
                </a:lnTo>
                <a:lnTo>
                  <a:pt x="1320542" y="1250868"/>
                </a:lnTo>
                <a:lnTo>
                  <a:pt x="1317542" y="1238542"/>
                </a:lnTo>
                <a:cubicBezTo>
                  <a:pt x="1327910" y="1233931"/>
                  <a:pt x="1323073" y="1239808"/>
                  <a:pt x="1331134" y="1230013"/>
                </a:cubicBezTo>
                <a:lnTo>
                  <a:pt x="1333440" y="1235196"/>
                </a:lnTo>
                <a:lnTo>
                  <a:pt x="1349337" y="1231850"/>
                </a:lnTo>
                <a:close/>
                <a:moveTo>
                  <a:pt x="1544836" y="1221881"/>
                </a:moveTo>
                <a:lnTo>
                  <a:pt x="1545876" y="1232594"/>
                </a:lnTo>
                <a:lnTo>
                  <a:pt x="1552325" y="1224758"/>
                </a:lnTo>
                <a:close/>
                <a:moveTo>
                  <a:pt x="1263505" y="1220356"/>
                </a:moveTo>
                <a:lnTo>
                  <a:pt x="1263281" y="1236600"/>
                </a:lnTo>
                <a:lnTo>
                  <a:pt x="1257750" y="1235334"/>
                </a:lnTo>
                <a:lnTo>
                  <a:pt x="1256485" y="1240864"/>
                </a:lnTo>
                <a:lnTo>
                  <a:pt x="1265239" y="1238212"/>
                </a:lnTo>
                <a:lnTo>
                  <a:pt x="1262708" y="1249272"/>
                </a:lnTo>
                <a:lnTo>
                  <a:pt x="1255565" y="1249966"/>
                </a:lnTo>
                <a:lnTo>
                  <a:pt x="1256485" y="1240865"/>
                </a:lnTo>
                <a:lnTo>
                  <a:pt x="1249342" y="1241558"/>
                </a:lnTo>
                <a:cubicBezTo>
                  <a:pt x="1242771" y="1229579"/>
                  <a:pt x="1247730" y="1243517"/>
                  <a:pt x="1241159" y="1231538"/>
                </a:cubicBezTo>
                <a:lnTo>
                  <a:pt x="1253485" y="1228538"/>
                </a:lnTo>
                <a:close/>
                <a:moveTo>
                  <a:pt x="376661" y="1219941"/>
                </a:moveTo>
                <a:lnTo>
                  <a:pt x="367907" y="1222594"/>
                </a:lnTo>
                <a:lnTo>
                  <a:pt x="372518" y="1232960"/>
                </a:lnTo>
                <a:close/>
                <a:moveTo>
                  <a:pt x="1454515" y="1219835"/>
                </a:moveTo>
                <a:lnTo>
                  <a:pt x="1449678" y="1225712"/>
                </a:lnTo>
                <a:lnTo>
                  <a:pt x="1455555" y="1230549"/>
                </a:lnTo>
                <a:close/>
                <a:moveTo>
                  <a:pt x="1252445" y="1217825"/>
                </a:moveTo>
                <a:lnTo>
                  <a:pt x="1251526" y="1226927"/>
                </a:lnTo>
                <a:lnTo>
                  <a:pt x="1244036" y="1224049"/>
                </a:lnTo>
                <a:close/>
                <a:moveTo>
                  <a:pt x="385416" y="1217288"/>
                </a:moveTo>
                <a:lnTo>
                  <a:pt x="380579" y="1223165"/>
                </a:lnTo>
                <a:lnTo>
                  <a:pt x="391292" y="1222125"/>
                </a:lnTo>
                <a:close/>
                <a:moveTo>
                  <a:pt x="1145880" y="1215554"/>
                </a:moveTo>
                <a:lnTo>
                  <a:pt x="1138737" y="1216247"/>
                </a:lnTo>
                <a:lnTo>
                  <a:pt x="1139431" y="1223389"/>
                </a:lnTo>
                <a:close/>
                <a:moveTo>
                  <a:pt x="329193" y="1213734"/>
                </a:moveTo>
                <a:lnTo>
                  <a:pt x="331846" y="1222489"/>
                </a:lnTo>
                <a:lnTo>
                  <a:pt x="324703" y="1223183"/>
                </a:lnTo>
                <a:close/>
                <a:moveTo>
                  <a:pt x="1625016" y="1212294"/>
                </a:moveTo>
                <a:lnTo>
                  <a:pt x="1623750" y="1217824"/>
                </a:lnTo>
                <a:lnTo>
                  <a:pt x="1629280" y="1219089"/>
                </a:lnTo>
                <a:lnTo>
                  <a:pt x="1632504" y="1215171"/>
                </a:lnTo>
                <a:close/>
                <a:moveTo>
                  <a:pt x="1242649" y="1209763"/>
                </a:moveTo>
                <a:lnTo>
                  <a:pt x="1246567" y="1212988"/>
                </a:lnTo>
                <a:lnTo>
                  <a:pt x="1246914" y="1216559"/>
                </a:lnTo>
                <a:lnTo>
                  <a:pt x="1239772" y="1217253"/>
                </a:lnTo>
                <a:close/>
                <a:moveTo>
                  <a:pt x="1150717" y="1209676"/>
                </a:moveTo>
                <a:lnTo>
                  <a:pt x="1147492" y="1213595"/>
                </a:lnTo>
                <a:cubicBezTo>
                  <a:pt x="1158900" y="1219697"/>
                  <a:pt x="1153716" y="1222003"/>
                  <a:pt x="1162471" y="1219350"/>
                </a:cubicBezTo>
                <a:lnTo>
                  <a:pt x="1162124" y="1215779"/>
                </a:lnTo>
                <a:close/>
                <a:moveTo>
                  <a:pt x="1408314" y="1208099"/>
                </a:moveTo>
                <a:lnTo>
                  <a:pt x="1401866" y="1215935"/>
                </a:lnTo>
                <a:lnTo>
                  <a:pt x="1416150" y="1214548"/>
                </a:lnTo>
                <a:close/>
                <a:moveTo>
                  <a:pt x="1260506" y="1208030"/>
                </a:moveTo>
                <a:lnTo>
                  <a:pt x="1266383" y="1212867"/>
                </a:lnTo>
                <a:lnTo>
                  <a:pt x="1263159" y="1216785"/>
                </a:lnTo>
                <a:close/>
                <a:moveTo>
                  <a:pt x="1300136" y="1207787"/>
                </a:moveTo>
                <a:lnTo>
                  <a:pt x="1301177" y="1218501"/>
                </a:lnTo>
                <a:lnTo>
                  <a:pt x="1312585" y="1224604"/>
                </a:lnTo>
                <a:lnTo>
                  <a:pt x="1306136" y="1232440"/>
                </a:lnTo>
                <a:lnTo>
                  <a:pt x="1314318" y="1242460"/>
                </a:lnTo>
                <a:lnTo>
                  <a:pt x="1315012" y="1249602"/>
                </a:lnTo>
                <a:lnTo>
                  <a:pt x="1307522" y="1246724"/>
                </a:lnTo>
                <a:lnTo>
                  <a:pt x="1302564" y="1232786"/>
                </a:lnTo>
                <a:lnTo>
                  <a:pt x="1288279" y="1234173"/>
                </a:lnTo>
                <a:cubicBezTo>
                  <a:pt x="1291157" y="1226683"/>
                  <a:pt x="1286320" y="1232560"/>
                  <a:pt x="1293116" y="1228296"/>
                </a:cubicBezTo>
                <a:close/>
                <a:moveTo>
                  <a:pt x="1418681" y="1203487"/>
                </a:moveTo>
                <a:lnTo>
                  <a:pt x="1419374" y="1210630"/>
                </a:lnTo>
                <a:lnTo>
                  <a:pt x="1426517" y="1209936"/>
                </a:lnTo>
                <a:close/>
                <a:moveTo>
                  <a:pt x="1701623" y="1203054"/>
                </a:moveTo>
                <a:lnTo>
                  <a:pt x="1707153" y="1204319"/>
                </a:lnTo>
                <a:lnTo>
                  <a:pt x="1699091" y="1214115"/>
                </a:lnTo>
                <a:close/>
                <a:moveTo>
                  <a:pt x="1258200" y="1202846"/>
                </a:moveTo>
                <a:lnTo>
                  <a:pt x="1253363" y="1208723"/>
                </a:lnTo>
                <a:lnTo>
                  <a:pt x="1251058" y="1203540"/>
                </a:lnTo>
                <a:close/>
                <a:moveTo>
                  <a:pt x="322623" y="1201755"/>
                </a:moveTo>
                <a:lnTo>
                  <a:pt x="316521" y="1213163"/>
                </a:lnTo>
                <a:cubicBezTo>
                  <a:pt x="309950" y="1201183"/>
                  <a:pt x="314909" y="1215122"/>
                  <a:pt x="310297" y="1204755"/>
                </a:cubicBezTo>
                <a:close/>
                <a:moveTo>
                  <a:pt x="1295872" y="1200991"/>
                </a:moveTo>
                <a:lnTo>
                  <a:pt x="1300136" y="1207787"/>
                </a:lnTo>
                <a:lnTo>
                  <a:pt x="1296218" y="1204563"/>
                </a:lnTo>
                <a:cubicBezTo>
                  <a:pt x="1289769" y="1212399"/>
                  <a:pt x="1291381" y="1210440"/>
                  <a:pt x="1292075" y="1217582"/>
                </a:cubicBezTo>
                <a:lnTo>
                  <a:pt x="1287576" y="1215311"/>
                </a:lnTo>
                <a:lnTo>
                  <a:pt x="1289271" y="1214813"/>
                </a:lnTo>
                <a:cubicBezTo>
                  <a:pt x="1290434" y="1214024"/>
                  <a:pt x="1286953" y="1214136"/>
                  <a:pt x="1287396" y="1215220"/>
                </a:cubicBezTo>
                <a:lnTo>
                  <a:pt x="1287576" y="1215311"/>
                </a:lnTo>
                <a:lnTo>
                  <a:pt x="1282973" y="1216663"/>
                </a:lnTo>
                <a:close/>
                <a:moveTo>
                  <a:pt x="1279628" y="1200766"/>
                </a:moveTo>
                <a:lnTo>
                  <a:pt x="1283546" y="1203991"/>
                </a:lnTo>
                <a:lnTo>
                  <a:pt x="1276403" y="1204684"/>
                </a:lnTo>
                <a:close/>
                <a:moveTo>
                  <a:pt x="1191266" y="1200332"/>
                </a:moveTo>
                <a:lnTo>
                  <a:pt x="1167880" y="1200801"/>
                </a:lnTo>
                <a:lnTo>
                  <a:pt x="1161778" y="1212208"/>
                </a:lnTo>
                <a:lnTo>
                  <a:pt x="1163737" y="1213820"/>
                </a:lnTo>
                <a:lnTo>
                  <a:pt x="1170185" y="1205984"/>
                </a:lnTo>
                <a:lnTo>
                  <a:pt x="1172492" y="1211167"/>
                </a:lnTo>
                <a:lnTo>
                  <a:pt x="1183551" y="1213699"/>
                </a:lnTo>
                <a:lnTo>
                  <a:pt x="1184817" y="1208168"/>
                </a:lnTo>
                <a:close/>
                <a:moveTo>
                  <a:pt x="1452435" y="1198408"/>
                </a:moveTo>
                <a:lnTo>
                  <a:pt x="1445985" y="1206244"/>
                </a:lnTo>
                <a:lnTo>
                  <a:pt x="1453128" y="1205550"/>
                </a:lnTo>
                <a:close/>
                <a:moveTo>
                  <a:pt x="1152902" y="1195045"/>
                </a:moveTo>
                <a:lnTo>
                  <a:pt x="1153595" y="1202187"/>
                </a:lnTo>
                <a:lnTo>
                  <a:pt x="1160390" y="1197923"/>
                </a:lnTo>
                <a:close/>
                <a:moveTo>
                  <a:pt x="357991" y="1194717"/>
                </a:moveTo>
                <a:lnTo>
                  <a:pt x="345664" y="1197716"/>
                </a:lnTo>
                <a:lnTo>
                  <a:pt x="347970" y="1202899"/>
                </a:lnTo>
                <a:lnTo>
                  <a:pt x="351194" y="1198981"/>
                </a:lnTo>
                <a:lnTo>
                  <a:pt x="357071" y="1203818"/>
                </a:lnTo>
                <a:close/>
                <a:moveTo>
                  <a:pt x="1307851" y="1194421"/>
                </a:moveTo>
                <a:lnTo>
                  <a:pt x="1300709" y="1195115"/>
                </a:lnTo>
                <a:lnTo>
                  <a:pt x="1308545" y="1201563"/>
                </a:lnTo>
                <a:close/>
                <a:moveTo>
                  <a:pt x="1147372" y="1193779"/>
                </a:moveTo>
                <a:lnTo>
                  <a:pt x="1138617" y="1196432"/>
                </a:lnTo>
                <a:lnTo>
                  <a:pt x="1140923" y="1201616"/>
                </a:lnTo>
                <a:close/>
                <a:moveTo>
                  <a:pt x="1855533" y="1191716"/>
                </a:moveTo>
                <a:cubicBezTo>
                  <a:pt x="1867287" y="1201390"/>
                  <a:pt x="1856227" y="1198859"/>
                  <a:pt x="1868552" y="1195860"/>
                </a:cubicBezTo>
                <a:cubicBezTo>
                  <a:pt x="1872817" y="1202655"/>
                  <a:pt x="1866941" y="1197818"/>
                  <a:pt x="1874429" y="1200696"/>
                </a:cubicBezTo>
                <a:cubicBezTo>
                  <a:pt x="1874429" y="1200696"/>
                  <a:pt x="1875123" y="1207838"/>
                  <a:pt x="1873511" y="1209797"/>
                </a:cubicBezTo>
                <a:cubicBezTo>
                  <a:pt x="1868674" y="1215674"/>
                  <a:pt x="1861185" y="1212797"/>
                  <a:pt x="1852430" y="1215450"/>
                </a:cubicBezTo>
                <a:cubicBezTo>
                  <a:pt x="1848165" y="1208654"/>
                  <a:pt x="1837104" y="1206123"/>
                  <a:pt x="1841941" y="1200245"/>
                </a:cubicBezTo>
                <a:cubicBezTo>
                  <a:pt x="1848390" y="1192409"/>
                  <a:pt x="1846778" y="1194368"/>
                  <a:pt x="1852309" y="1195634"/>
                </a:cubicBezTo>
                <a:close/>
                <a:moveTo>
                  <a:pt x="337481" y="1187695"/>
                </a:moveTo>
                <a:lnTo>
                  <a:pt x="338174" y="1194838"/>
                </a:lnTo>
                <a:lnTo>
                  <a:pt x="343358" y="1192532"/>
                </a:lnTo>
                <a:lnTo>
                  <a:pt x="343011" y="1188961"/>
                </a:lnTo>
                <a:close/>
                <a:moveTo>
                  <a:pt x="1343216" y="1187383"/>
                </a:moveTo>
                <a:lnTo>
                  <a:pt x="1345869" y="1196138"/>
                </a:lnTo>
                <a:lnTo>
                  <a:pt x="1339991" y="1191301"/>
                </a:lnTo>
                <a:close/>
                <a:moveTo>
                  <a:pt x="1407499" y="1181141"/>
                </a:moveTo>
                <a:lnTo>
                  <a:pt x="1396785" y="1182181"/>
                </a:lnTo>
                <a:lnTo>
                  <a:pt x="1401050" y="1188977"/>
                </a:lnTo>
                <a:lnTo>
                  <a:pt x="1389643" y="1182875"/>
                </a:lnTo>
                <a:lnTo>
                  <a:pt x="1388724" y="1191976"/>
                </a:lnTo>
                <a:cubicBezTo>
                  <a:pt x="1397826" y="1192895"/>
                  <a:pt x="1389990" y="1186446"/>
                  <a:pt x="1399785" y="1194507"/>
                </a:cubicBezTo>
                <a:cubicBezTo>
                  <a:pt x="1399785" y="1194507"/>
                  <a:pt x="1402090" y="1199691"/>
                  <a:pt x="1402090" y="1199691"/>
                </a:cubicBezTo>
                <a:lnTo>
                  <a:pt x="1405662" y="1199344"/>
                </a:lnTo>
                <a:lnTo>
                  <a:pt x="1404968" y="1192202"/>
                </a:lnTo>
                <a:lnTo>
                  <a:pt x="1415336" y="1187590"/>
                </a:lnTo>
                <a:cubicBezTo>
                  <a:pt x="1407846" y="1184712"/>
                  <a:pt x="1411764" y="1187937"/>
                  <a:pt x="1407499" y="1181141"/>
                </a:cubicBezTo>
                <a:close/>
                <a:moveTo>
                  <a:pt x="1625466" y="1179806"/>
                </a:moveTo>
                <a:lnTo>
                  <a:pt x="1617751" y="1193172"/>
                </a:lnTo>
                <a:lnTo>
                  <a:pt x="1609690" y="1202967"/>
                </a:lnTo>
                <a:lnTo>
                  <a:pt x="1611649" y="1204579"/>
                </a:lnTo>
                <a:lnTo>
                  <a:pt x="1620057" y="1198356"/>
                </a:lnTo>
                <a:lnTo>
                  <a:pt x="1621322" y="1192826"/>
                </a:lnTo>
                <a:lnTo>
                  <a:pt x="1630424" y="1193744"/>
                </a:lnTo>
                <a:cubicBezTo>
                  <a:pt x="1629384" y="1183030"/>
                  <a:pt x="1629731" y="1186602"/>
                  <a:pt x="1625466" y="1179806"/>
                </a:cubicBezTo>
                <a:close/>
                <a:moveTo>
                  <a:pt x="1209001" y="1178783"/>
                </a:moveTo>
                <a:lnTo>
                  <a:pt x="1204164" y="1184661"/>
                </a:lnTo>
                <a:cubicBezTo>
                  <a:pt x="1210041" y="1189497"/>
                  <a:pt x="1206123" y="1186273"/>
                  <a:pt x="1206817" y="1193416"/>
                </a:cubicBezTo>
                <a:lnTo>
                  <a:pt x="1204857" y="1191803"/>
                </a:lnTo>
                <a:cubicBezTo>
                  <a:pt x="1200368" y="1201251"/>
                  <a:pt x="1203592" y="1197334"/>
                  <a:pt x="1196796" y="1201598"/>
                </a:cubicBezTo>
                <a:lnTo>
                  <a:pt x="1202674" y="1206435"/>
                </a:lnTo>
                <a:lnTo>
                  <a:pt x="1207510" y="1200558"/>
                </a:lnTo>
                <a:lnTo>
                  <a:pt x="1211775" y="1207354"/>
                </a:lnTo>
                <a:cubicBezTo>
                  <a:pt x="1218571" y="1203089"/>
                  <a:pt x="1213734" y="1208966"/>
                  <a:pt x="1216612" y="1201477"/>
                </a:cubicBezTo>
                <a:lnTo>
                  <a:pt x="1225367" y="1198824"/>
                </a:lnTo>
                <a:lnTo>
                  <a:pt x="1218796" y="1186845"/>
                </a:lnTo>
                <a:lnTo>
                  <a:pt x="1213266" y="1185579"/>
                </a:lnTo>
                <a:lnTo>
                  <a:pt x="1210960" y="1180396"/>
                </a:lnTo>
                <a:close/>
                <a:moveTo>
                  <a:pt x="1735255" y="1178159"/>
                </a:moveTo>
                <a:lnTo>
                  <a:pt x="1741132" y="1182996"/>
                </a:lnTo>
                <a:lnTo>
                  <a:pt x="1736295" y="1188873"/>
                </a:lnTo>
                <a:close/>
                <a:moveTo>
                  <a:pt x="1693666" y="1176789"/>
                </a:moveTo>
                <a:cubicBezTo>
                  <a:pt x="1703808" y="1188422"/>
                  <a:pt x="1697584" y="1180014"/>
                  <a:pt x="1698624" y="1190728"/>
                </a:cubicBezTo>
                <a:lnTo>
                  <a:pt x="1691481" y="1191421"/>
                </a:lnTo>
                <a:cubicBezTo>
                  <a:pt x="1688829" y="1182666"/>
                  <a:pt x="1689175" y="1186238"/>
                  <a:pt x="1693666" y="1176789"/>
                </a:cubicBezTo>
                <a:close/>
                <a:moveTo>
                  <a:pt x="1713481" y="1176669"/>
                </a:moveTo>
                <a:lnTo>
                  <a:pt x="1719358" y="1181506"/>
                </a:lnTo>
                <a:lnTo>
                  <a:pt x="1716133" y="1185424"/>
                </a:lnTo>
                <a:close/>
                <a:moveTo>
                  <a:pt x="352338" y="1173636"/>
                </a:moveTo>
                <a:lnTo>
                  <a:pt x="347501" y="1179512"/>
                </a:lnTo>
                <a:lnTo>
                  <a:pt x="343583" y="1176288"/>
                </a:lnTo>
                <a:lnTo>
                  <a:pt x="338746" y="1182165"/>
                </a:lnTo>
                <a:lnTo>
                  <a:pt x="347501" y="1179512"/>
                </a:lnTo>
                <a:lnTo>
                  <a:pt x="354991" y="1182391"/>
                </a:lnTo>
                <a:close/>
                <a:moveTo>
                  <a:pt x="1372359" y="1171936"/>
                </a:moveTo>
                <a:lnTo>
                  <a:pt x="1367175" y="1174242"/>
                </a:lnTo>
                <a:lnTo>
                  <a:pt x="1373052" y="1179078"/>
                </a:lnTo>
                <a:close/>
                <a:moveTo>
                  <a:pt x="1204390" y="1168417"/>
                </a:moveTo>
                <a:lnTo>
                  <a:pt x="1207042" y="1177171"/>
                </a:lnTo>
                <a:lnTo>
                  <a:pt x="1214531" y="1180049"/>
                </a:lnTo>
                <a:cubicBezTo>
                  <a:pt x="1215103" y="1167377"/>
                  <a:pt x="1219715" y="1177743"/>
                  <a:pt x="1204390" y="1168417"/>
                </a:cubicBezTo>
                <a:close/>
                <a:moveTo>
                  <a:pt x="1642282" y="1167359"/>
                </a:moveTo>
                <a:lnTo>
                  <a:pt x="1637792" y="1176807"/>
                </a:lnTo>
                <a:cubicBezTo>
                  <a:pt x="1647240" y="1181297"/>
                  <a:pt x="1636527" y="1182337"/>
                  <a:pt x="1650465" y="1177379"/>
                </a:cubicBezTo>
                <a:close/>
                <a:moveTo>
                  <a:pt x="1680375" y="1167237"/>
                </a:moveTo>
                <a:cubicBezTo>
                  <a:pt x="1681319" y="1167089"/>
                  <a:pt x="1679857" y="1168865"/>
                  <a:pt x="1679418" y="1168401"/>
                </a:cubicBezTo>
                <a:lnTo>
                  <a:pt x="1679540" y="1167737"/>
                </a:lnTo>
                <a:close/>
                <a:moveTo>
                  <a:pt x="1341137" y="1165955"/>
                </a:moveTo>
                <a:lnTo>
                  <a:pt x="1336300" y="1171832"/>
                </a:lnTo>
                <a:lnTo>
                  <a:pt x="1342177" y="1176669"/>
                </a:lnTo>
                <a:close/>
                <a:moveTo>
                  <a:pt x="1696196" y="1165729"/>
                </a:moveTo>
                <a:lnTo>
                  <a:pt x="1690440" y="1180708"/>
                </a:lnTo>
                <a:lnTo>
                  <a:pt x="1685829" y="1170341"/>
                </a:lnTo>
                <a:close/>
                <a:moveTo>
                  <a:pt x="1699768" y="1165383"/>
                </a:moveTo>
                <a:lnTo>
                  <a:pt x="1707604" y="1171832"/>
                </a:lnTo>
                <a:lnTo>
                  <a:pt x="1702420" y="1174138"/>
                </a:lnTo>
                <a:close/>
                <a:moveTo>
                  <a:pt x="1755642" y="1165365"/>
                </a:moveTo>
                <a:lnTo>
                  <a:pt x="1759560" y="1168590"/>
                </a:lnTo>
                <a:lnTo>
                  <a:pt x="1756336" y="1172508"/>
                </a:lnTo>
                <a:close/>
                <a:moveTo>
                  <a:pt x="1292404" y="1165279"/>
                </a:moveTo>
                <a:cubicBezTo>
                  <a:pt x="1301853" y="1169769"/>
                  <a:pt x="1296322" y="1168504"/>
                  <a:pt x="1305424" y="1169423"/>
                </a:cubicBezTo>
                <a:lnTo>
                  <a:pt x="1300587" y="1175300"/>
                </a:lnTo>
                <a:lnTo>
                  <a:pt x="1306464" y="1180136"/>
                </a:lnTo>
                <a:lnTo>
                  <a:pt x="1301627" y="1186014"/>
                </a:lnTo>
                <a:lnTo>
                  <a:pt x="1290913" y="1187054"/>
                </a:lnTo>
                <a:lnTo>
                  <a:pt x="1290220" y="1179911"/>
                </a:lnTo>
                <a:cubicBezTo>
                  <a:pt x="1298975" y="1177259"/>
                  <a:pt x="1298975" y="1177259"/>
                  <a:pt x="1289180" y="1169197"/>
                </a:cubicBezTo>
                <a:close/>
                <a:moveTo>
                  <a:pt x="1405766" y="1163285"/>
                </a:moveTo>
                <a:lnTo>
                  <a:pt x="1407152" y="1177570"/>
                </a:lnTo>
                <a:lnTo>
                  <a:pt x="1413601" y="1169734"/>
                </a:lnTo>
                <a:close/>
                <a:moveTo>
                  <a:pt x="1340790" y="1162383"/>
                </a:moveTo>
                <a:lnTo>
                  <a:pt x="1333647" y="1163077"/>
                </a:lnTo>
                <a:lnTo>
                  <a:pt x="1337565" y="1166301"/>
                </a:lnTo>
                <a:close/>
                <a:moveTo>
                  <a:pt x="1191023" y="1160702"/>
                </a:moveTo>
                <a:lnTo>
                  <a:pt x="1183881" y="1161395"/>
                </a:lnTo>
                <a:lnTo>
                  <a:pt x="1184574" y="1168538"/>
                </a:lnTo>
                <a:close/>
                <a:moveTo>
                  <a:pt x="1214410" y="1160234"/>
                </a:moveTo>
                <a:lnTo>
                  <a:pt x="1213491" y="1169336"/>
                </a:lnTo>
                <a:lnTo>
                  <a:pt x="1219940" y="1161500"/>
                </a:lnTo>
                <a:close/>
                <a:moveTo>
                  <a:pt x="1648731" y="1159523"/>
                </a:moveTo>
                <a:lnTo>
                  <a:pt x="1649424" y="1166665"/>
                </a:lnTo>
                <a:lnTo>
                  <a:pt x="1656567" y="1165972"/>
                </a:lnTo>
                <a:close/>
                <a:moveTo>
                  <a:pt x="1672117" y="1159055"/>
                </a:moveTo>
                <a:lnTo>
                  <a:pt x="1663710" y="1165278"/>
                </a:lnTo>
                <a:lnTo>
                  <a:pt x="1659220" y="1174727"/>
                </a:lnTo>
                <a:lnTo>
                  <a:pt x="1654036" y="1177033"/>
                </a:lnTo>
                <a:lnTo>
                  <a:pt x="1650811" y="1180951"/>
                </a:lnTo>
                <a:cubicBezTo>
                  <a:pt x="1644363" y="1188786"/>
                  <a:pt x="1649199" y="1182910"/>
                  <a:pt x="1649546" y="1186481"/>
                </a:cubicBezTo>
                <a:lnTo>
                  <a:pt x="1644363" y="1188786"/>
                </a:lnTo>
                <a:lnTo>
                  <a:pt x="1644709" y="1192357"/>
                </a:lnTo>
                <a:lnTo>
                  <a:pt x="1639179" y="1191092"/>
                </a:lnTo>
                <a:lnTo>
                  <a:pt x="1639873" y="1198235"/>
                </a:lnTo>
                <a:lnTo>
                  <a:pt x="1645056" y="1195929"/>
                </a:lnTo>
                <a:lnTo>
                  <a:pt x="1644709" y="1192357"/>
                </a:lnTo>
                <a:cubicBezTo>
                  <a:pt x="1656116" y="1198459"/>
                  <a:pt x="1656116" y="1198459"/>
                  <a:pt x="1657381" y="1192930"/>
                </a:cubicBezTo>
                <a:lnTo>
                  <a:pt x="1664177" y="1188665"/>
                </a:lnTo>
                <a:lnTo>
                  <a:pt x="1653117" y="1186134"/>
                </a:lnTo>
                <a:lnTo>
                  <a:pt x="1654383" y="1180604"/>
                </a:lnTo>
                <a:lnTo>
                  <a:pt x="1661525" y="1179910"/>
                </a:lnTo>
                <a:cubicBezTo>
                  <a:pt x="1664057" y="1168850"/>
                  <a:pt x="1661872" y="1183481"/>
                  <a:pt x="1666016" y="1170462"/>
                </a:cubicBezTo>
                <a:lnTo>
                  <a:pt x="1671545" y="1171727"/>
                </a:lnTo>
                <a:close/>
                <a:moveTo>
                  <a:pt x="291159" y="1156144"/>
                </a:moveTo>
                <a:lnTo>
                  <a:pt x="295770" y="1166511"/>
                </a:lnTo>
                <a:lnTo>
                  <a:pt x="285056" y="1167551"/>
                </a:lnTo>
                <a:lnTo>
                  <a:pt x="288281" y="1163633"/>
                </a:lnTo>
                <a:lnTo>
                  <a:pt x="284363" y="1160409"/>
                </a:lnTo>
                <a:close/>
                <a:moveTo>
                  <a:pt x="1170515" y="1153681"/>
                </a:moveTo>
                <a:lnTo>
                  <a:pt x="1167290" y="1157599"/>
                </a:lnTo>
                <a:lnTo>
                  <a:pt x="1171208" y="1160824"/>
                </a:lnTo>
                <a:close/>
                <a:moveTo>
                  <a:pt x="1664281" y="1152606"/>
                </a:moveTo>
                <a:lnTo>
                  <a:pt x="1660710" y="1152953"/>
                </a:lnTo>
                <a:cubicBezTo>
                  <a:pt x="1659792" y="1162054"/>
                  <a:pt x="1657485" y="1156871"/>
                  <a:pt x="1664975" y="1159749"/>
                </a:cubicBezTo>
                <a:lnTo>
                  <a:pt x="1665322" y="1163320"/>
                </a:lnTo>
                <a:lnTo>
                  <a:pt x="1668546" y="1159402"/>
                </a:lnTo>
                <a:close/>
                <a:moveTo>
                  <a:pt x="333682" y="1150889"/>
                </a:moveTo>
                <a:cubicBezTo>
                  <a:pt x="333034" y="1151177"/>
                  <a:pt x="332228" y="1152157"/>
                  <a:pt x="328830" y="1154289"/>
                </a:cubicBezTo>
                <a:lnTo>
                  <a:pt x="332748" y="1157513"/>
                </a:lnTo>
                <a:lnTo>
                  <a:pt x="327912" y="1163390"/>
                </a:lnTo>
                <a:lnTo>
                  <a:pt x="329871" y="1165002"/>
                </a:lnTo>
                <a:lnTo>
                  <a:pt x="334707" y="1159126"/>
                </a:lnTo>
                <a:cubicBezTo>
                  <a:pt x="341156" y="1151290"/>
                  <a:pt x="336666" y="1160738"/>
                  <a:pt x="337585" y="1151636"/>
                </a:cubicBezTo>
                <a:cubicBezTo>
                  <a:pt x="334820" y="1151003"/>
                  <a:pt x="334330" y="1150601"/>
                  <a:pt x="333682" y="1150889"/>
                </a:cubicBezTo>
                <a:close/>
                <a:moveTo>
                  <a:pt x="1728910" y="1149936"/>
                </a:moveTo>
                <a:lnTo>
                  <a:pt x="1729603" y="1157079"/>
                </a:lnTo>
                <a:lnTo>
                  <a:pt x="1720502" y="1156160"/>
                </a:lnTo>
                <a:close/>
                <a:moveTo>
                  <a:pt x="299567" y="1149921"/>
                </a:moveTo>
                <a:lnTo>
                  <a:pt x="296689" y="1157410"/>
                </a:lnTo>
                <a:lnTo>
                  <a:pt x="292771" y="1154185"/>
                </a:lnTo>
                <a:close/>
                <a:moveTo>
                  <a:pt x="1328689" y="1149139"/>
                </a:moveTo>
                <a:lnTo>
                  <a:pt x="1323506" y="1151444"/>
                </a:lnTo>
                <a:lnTo>
                  <a:pt x="1324546" y="1162158"/>
                </a:lnTo>
                <a:lnTo>
                  <a:pt x="1331689" y="1161465"/>
                </a:lnTo>
                <a:close/>
                <a:moveTo>
                  <a:pt x="1185389" y="1149083"/>
                </a:moveTo>
                <a:cubicBezTo>
                  <a:pt x="1183647" y="1149703"/>
                  <a:pt x="1182035" y="1151662"/>
                  <a:pt x="1178004" y="1156559"/>
                </a:cubicBezTo>
                <a:cubicBezTo>
                  <a:pt x="1184800" y="1152294"/>
                  <a:pt x="1184800" y="1152294"/>
                  <a:pt x="1192289" y="1155172"/>
                </a:cubicBezTo>
                <a:lnTo>
                  <a:pt x="1193554" y="1149642"/>
                </a:lnTo>
                <a:cubicBezTo>
                  <a:pt x="1189004" y="1149182"/>
                  <a:pt x="1187132" y="1148463"/>
                  <a:pt x="1185389" y="1149083"/>
                </a:cubicBezTo>
                <a:close/>
                <a:moveTo>
                  <a:pt x="1260142" y="1148584"/>
                </a:moveTo>
                <a:lnTo>
                  <a:pt x="1262794" y="1157339"/>
                </a:lnTo>
                <a:lnTo>
                  <a:pt x="1255651" y="1158033"/>
                </a:lnTo>
                <a:close/>
                <a:moveTo>
                  <a:pt x="1710706" y="1148099"/>
                </a:moveTo>
                <a:lnTo>
                  <a:pt x="1718543" y="1154548"/>
                </a:lnTo>
                <a:lnTo>
                  <a:pt x="1711400" y="1155241"/>
                </a:lnTo>
                <a:close/>
                <a:moveTo>
                  <a:pt x="279405" y="1146470"/>
                </a:moveTo>
                <a:lnTo>
                  <a:pt x="283323" y="1149695"/>
                </a:lnTo>
                <a:lnTo>
                  <a:pt x="274568" y="1152347"/>
                </a:lnTo>
                <a:close/>
                <a:moveTo>
                  <a:pt x="1157149" y="1145967"/>
                </a:moveTo>
                <a:lnTo>
                  <a:pt x="1148394" y="1148619"/>
                </a:lnTo>
                <a:lnTo>
                  <a:pt x="1152312" y="1151844"/>
                </a:lnTo>
                <a:close/>
                <a:moveTo>
                  <a:pt x="1870840" y="1145168"/>
                </a:moveTo>
                <a:lnTo>
                  <a:pt x="1876371" y="1146434"/>
                </a:lnTo>
                <a:lnTo>
                  <a:pt x="1878676" y="1151618"/>
                </a:lnTo>
                <a:lnTo>
                  <a:pt x="1871534" y="1152311"/>
                </a:lnTo>
                <a:close/>
                <a:moveTo>
                  <a:pt x="1733747" y="1144059"/>
                </a:moveTo>
                <a:lnTo>
                  <a:pt x="1734440" y="1151202"/>
                </a:lnTo>
                <a:lnTo>
                  <a:pt x="1728563" y="1146365"/>
                </a:lnTo>
                <a:close/>
                <a:moveTo>
                  <a:pt x="1373156" y="1143020"/>
                </a:moveTo>
                <a:lnTo>
                  <a:pt x="1363136" y="1151202"/>
                </a:lnTo>
                <a:cubicBezTo>
                  <a:pt x="1365442" y="1156385"/>
                  <a:pt x="1361524" y="1153161"/>
                  <a:pt x="1369014" y="1156039"/>
                </a:cubicBezTo>
                <a:lnTo>
                  <a:pt x="1368095" y="1165140"/>
                </a:lnTo>
                <a:lnTo>
                  <a:pt x="1373624" y="1166405"/>
                </a:lnTo>
                <a:lnTo>
                  <a:pt x="1373971" y="1169977"/>
                </a:lnTo>
                <a:lnTo>
                  <a:pt x="1378808" y="1164100"/>
                </a:lnTo>
                <a:cubicBezTo>
                  <a:pt x="1372585" y="1155692"/>
                  <a:pt x="1372932" y="1159263"/>
                  <a:pt x="1373850" y="1150162"/>
                </a:cubicBezTo>
                <a:lnTo>
                  <a:pt x="1383644" y="1158223"/>
                </a:lnTo>
                <a:lnTo>
                  <a:pt x="1388135" y="1148775"/>
                </a:lnTo>
                <a:lnTo>
                  <a:pt x="1373850" y="1150162"/>
                </a:lnTo>
                <a:close/>
                <a:moveTo>
                  <a:pt x="1215569" y="1137366"/>
                </a:moveTo>
                <a:cubicBezTo>
                  <a:pt x="1214921" y="1137654"/>
                  <a:pt x="1214115" y="1138633"/>
                  <a:pt x="1210717" y="1140765"/>
                </a:cubicBezTo>
                <a:lnTo>
                  <a:pt x="1214635" y="1143990"/>
                </a:lnTo>
                <a:lnTo>
                  <a:pt x="1205880" y="1146643"/>
                </a:lnTo>
                <a:lnTo>
                  <a:pt x="1211757" y="1151480"/>
                </a:lnTo>
                <a:lnTo>
                  <a:pt x="1212104" y="1155051"/>
                </a:lnTo>
                <a:lnTo>
                  <a:pt x="1212451" y="1158622"/>
                </a:lnTo>
                <a:lnTo>
                  <a:pt x="1215676" y="1154704"/>
                </a:lnTo>
                <a:lnTo>
                  <a:pt x="1211757" y="1151480"/>
                </a:lnTo>
                <a:lnTo>
                  <a:pt x="1219472" y="1138114"/>
                </a:lnTo>
                <a:cubicBezTo>
                  <a:pt x="1216707" y="1137480"/>
                  <a:pt x="1216217" y="1137077"/>
                  <a:pt x="1215569" y="1137366"/>
                </a:cubicBezTo>
                <a:close/>
                <a:moveTo>
                  <a:pt x="1341934" y="1137038"/>
                </a:moveTo>
                <a:cubicBezTo>
                  <a:pt x="1337557" y="1138365"/>
                  <a:pt x="1337471" y="1137472"/>
                  <a:pt x="1337471" y="1137472"/>
                </a:cubicBezTo>
                <a:cubicBezTo>
                  <a:pt x="1337471" y="1137472"/>
                  <a:pt x="1337557" y="1138365"/>
                  <a:pt x="1333526" y="1143262"/>
                </a:cubicBezTo>
                <a:cubicBezTo>
                  <a:pt x="1331108" y="1146201"/>
                  <a:pt x="1329409" y="1147267"/>
                  <a:pt x="1328805" y="1148001"/>
                </a:cubicBezTo>
                <a:cubicBezTo>
                  <a:pt x="1328200" y="1148736"/>
                  <a:pt x="1328689" y="1149139"/>
                  <a:pt x="1330648" y="1150751"/>
                </a:cubicBezTo>
                <a:lnTo>
                  <a:pt x="1335485" y="1144874"/>
                </a:lnTo>
                <a:lnTo>
                  <a:pt x="1337791" y="1150058"/>
                </a:lnTo>
                <a:lnTo>
                  <a:pt x="1344587" y="1145793"/>
                </a:lnTo>
                <a:lnTo>
                  <a:pt x="1350117" y="1147058"/>
                </a:lnTo>
                <a:lnTo>
                  <a:pt x="1343667" y="1154894"/>
                </a:lnTo>
                <a:lnTo>
                  <a:pt x="1345626" y="1156507"/>
                </a:lnTo>
                <a:lnTo>
                  <a:pt x="1353688" y="1146712"/>
                </a:lnTo>
                <a:lnTo>
                  <a:pt x="1347811" y="1141875"/>
                </a:lnTo>
                <a:lnTo>
                  <a:pt x="1344587" y="1145793"/>
                </a:lnTo>
                <a:close/>
                <a:moveTo>
                  <a:pt x="1740196" y="1136223"/>
                </a:moveTo>
                <a:lnTo>
                  <a:pt x="1740889" y="1143366"/>
                </a:lnTo>
                <a:lnTo>
                  <a:pt x="1733747" y="1144059"/>
                </a:lnTo>
                <a:lnTo>
                  <a:pt x="1736625" y="1136570"/>
                </a:lnTo>
                <a:close/>
                <a:moveTo>
                  <a:pt x="1714850" y="1135079"/>
                </a:moveTo>
                <a:lnTo>
                  <a:pt x="1717156" y="1140262"/>
                </a:lnTo>
                <a:lnTo>
                  <a:pt x="1710013" y="1140956"/>
                </a:lnTo>
                <a:close/>
                <a:moveTo>
                  <a:pt x="332281" y="1134127"/>
                </a:moveTo>
                <a:lnTo>
                  <a:pt x="327444" y="1140005"/>
                </a:lnTo>
                <a:lnTo>
                  <a:pt x="333320" y="1144840"/>
                </a:lnTo>
                <a:close/>
                <a:moveTo>
                  <a:pt x="1680404" y="1133016"/>
                </a:moveTo>
                <a:lnTo>
                  <a:pt x="1681445" y="1143730"/>
                </a:lnTo>
                <a:cubicBezTo>
                  <a:pt x="1683975" y="1132670"/>
                  <a:pt x="1686628" y="1141425"/>
                  <a:pt x="1680404" y="1133016"/>
                </a:cubicBezTo>
                <a:close/>
                <a:moveTo>
                  <a:pt x="290690" y="1132757"/>
                </a:moveTo>
                <a:lnTo>
                  <a:pt x="294608" y="1135982"/>
                </a:lnTo>
                <a:lnTo>
                  <a:pt x="285853" y="1138635"/>
                </a:lnTo>
                <a:close/>
                <a:moveTo>
                  <a:pt x="1274653" y="1130954"/>
                </a:moveTo>
                <a:lnTo>
                  <a:pt x="1267510" y="1131647"/>
                </a:lnTo>
                <a:lnTo>
                  <a:pt x="1268204" y="1138790"/>
                </a:lnTo>
                <a:close/>
                <a:moveTo>
                  <a:pt x="1283061" y="1124730"/>
                </a:moveTo>
                <a:lnTo>
                  <a:pt x="1285713" y="1133484"/>
                </a:lnTo>
                <a:lnTo>
                  <a:pt x="1282488" y="1137402"/>
                </a:lnTo>
                <a:cubicBezTo>
                  <a:pt x="1288712" y="1145811"/>
                  <a:pt x="1284794" y="1142586"/>
                  <a:pt x="1289406" y="1152953"/>
                </a:cubicBezTo>
                <a:cubicBezTo>
                  <a:pt x="1289406" y="1152953"/>
                  <a:pt x="1294589" y="1150647"/>
                  <a:pt x="1294589" y="1150647"/>
                </a:cubicBezTo>
                <a:cubicBezTo>
                  <a:pt x="1301039" y="1142811"/>
                  <a:pt x="1291590" y="1138321"/>
                  <a:pt x="1287672" y="1135097"/>
                </a:cubicBezTo>
                <a:lnTo>
                  <a:pt x="1285713" y="1133484"/>
                </a:lnTo>
                <a:lnTo>
                  <a:pt x="1290897" y="1131178"/>
                </a:lnTo>
                <a:close/>
                <a:moveTo>
                  <a:pt x="1250572" y="1124279"/>
                </a:moveTo>
                <a:lnTo>
                  <a:pt x="1248961" y="1126238"/>
                </a:lnTo>
                <a:lnTo>
                  <a:pt x="1241819" y="1126931"/>
                </a:lnTo>
                <a:lnTo>
                  <a:pt x="1245736" y="1130156"/>
                </a:lnTo>
                <a:lnTo>
                  <a:pt x="1248961" y="1126238"/>
                </a:lnTo>
                <a:lnTo>
                  <a:pt x="1246083" y="1133727"/>
                </a:lnTo>
                <a:cubicBezTo>
                  <a:pt x="1253572" y="1136605"/>
                  <a:pt x="1247695" y="1131768"/>
                  <a:pt x="1251960" y="1138564"/>
                </a:cubicBezTo>
                <a:lnTo>
                  <a:pt x="1258756" y="1134299"/>
                </a:lnTo>
                <a:lnTo>
                  <a:pt x="1259674" y="1125198"/>
                </a:lnTo>
                <a:close/>
                <a:moveTo>
                  <a:pt x="1297345" y="1123343"/>
                </a:moveTo>
                <a:lnTo>
                  <a:pt x="1298039" y="1130485"/>
                </a:lnTo>
                <a:lnTo>
                  <a:pt x="1292856" y="1132791"/>
                </a:lnTo>
                <a:lnTo>
                  <a:pt x="1296774" y="1136015"/>
                </a:lnTo>
                <a:lnTo>
                  <a:pt x="1300692" y="1139240"/>
                </a:lnTo>
                <a:cubicBezTo>
                  <a:pt x="1306569" y="1144077"/>
                  <a:pt x="1304957" y="1146036"/>
                  <a:pt x="1307262" y="1151219"/>
                </a:cubicBezTo>
                <a:lnTo>
                  <a:pt x="1319588" y="1148220"/>
                </a:lnTo>
                <a:lnTo>
                  <a:pt x="1313365" y="1139812"/>
                </a:lnTo>
                <a:cubicBezTo>
                  <a:pt x="1300345" y="1135669"/>
                  <a:pt x="1316935" y="1139465"/>
                  <a:pt x="1296774" y="1136015"/>
                </a:cubicBezTo>
                <a:lnTo>
                  <a:pt x="1306794" y="1127833"/>
                </a:lnTo>
                <a:lnTo>
                  <a:pt x="1306447" y="1124262"/>
                </a:lnTo>
                <a:close/>
                <a:moveTo>
                  <a:pt x="1698833" y="1118610"/>
                </a:moveTo>
                <a:lnTo>
                  <a:pt x="1692037" y="1122874"/>
                </a:lnTo>
                <a:lnTo>
                  <a:pt x="1700219" y="1132894"/>
                </a:lnTo>
                <a:lnTo>
                  <a:pt x="1699179" y="1122181"/>
                </a:lnTo>
                <a:lnTo>
                  <a:pt x="1703097" y="1125405"/>
                </a:lnTo>
                <a:lnTo>
                  <a:pt x="1706321" y="1121488"/>
                </a:lnTo>
                <a:close/>
                <a:moveTo>
                  <a:pt x="1720259" y="1116529"/>
                </a:moveTo>
                <a:lnTo>
                  <a:pt x="1715422" y="1122406"/>
                </a:lnTo>
                <a:cubicBezTo>
                  <a:pt x="1718678" y="1123442"/>
                  <a:pt x="1720125" y="1124428"/>
                  <a:pt x="1720653" y="1125222"/>
                </a:cubicBezTo>
                <a:lnTo>
                  <a:pt x="1720499" y="1126108"/>
                </a:lnTo>
                <a:lnTo>
                  <a:pt x="1719879" y="1126536"/>
                </a:lnTo>
                <a:cubicBezTo>
                  <a:pt x="1719482" y="1127081"/>
                  <a:pt x="1719939" y="1127150"/>
                  <a:pt x="1720364" y="1126883"/>
                </a:cubicBezTo>
                <a:lnTo>
                  <a:pt x="1720499" y="1126108"/>
                </a:lnTo>
                <a:lnTo>
                  <a:pt x="1724524" y="1123325"/>
                </a:lnTo>
                <a:close/>
                <a:moveTo>
                  <a:pt x="1747217" y="1115714"/>
                </a:moveTo>
                <a:lnTo>
                  <a:pt x="1749176" y="1117327"/>
                </a:lnTo>
                <a:cubicBezTo>
                  <a:pt x="1744339" y="1123204"/>
                  <a:pt x="1742726" y="1125163"/>
                  <a:pt x="1743420" y="1132306"/>
                </a:cubicBezTo>
                <a:lnTo>
                  <a:pt x="1737890" y="1131040"/>
                </a:lnTo>
                <a:close/>
                <a:moveTo>
                  <a:pt x="1322026" y="1115314"/>
                </a:moveTo>
                <a:cubicBezTo>
                  <a:pt x="1320758" y="1113860"/>
                  <a:pt x="1318080" y="1114120"/>
                  <a:pt x="1312896" y="1116426"/>
                </a:cubicBezTo>
                <a:lnTo>
                  <a:pt x="1322691" y="1124487"/>
                </a:lnTo>
                <a:cubicBezTo>
                  <a:pt x="1323151" y="1119936"/>
                  <a:pt x="1323294" y="1116768"/>
                  <a:pt x="1322026" y="1115314"/>
                </a:cubicBezTo>
                <a:close/>
                <a:moveTo>
                  <a:pt x="1199188" y="1114848"/>
                </a:moveTo>
                <a:lnTo>
                  <a:pt x="1196311" y="1122337"/>
                </a:lnTo>
                <a:lnTo>
                  <a:pt x="1203453" y="1121644"/>
                </a:lnTo>
                <a:close/>
                <a:moveTo>
                  <a:pt x="1249098" y="1114594"/>
                </a:moveTo>
                <a:cubicBezTo>
                  <a:pt x="1250531" y="1114848"/>
                  <a:pt x="1249069" y="1116624"/>
                  <a:pt x="1248140" y="1115757"/>
                </a:cubicBezTo>
                <a:lnTo>
                  <a:pt x="1248011" y="1114886"/>
                </a:lnTo>
                <a:close/>
                <a:moveTo>
                  <a:pt x="1345037" y="1113305"/>
                </a:moveTo>
                <a:lnTo>
                  <a:pt x="1336282" y="1115958"/>
                </a:lnTo>
                <a:lnTo>
                  <a:pt x="1344465" y="1125978"/>
                </a:lnTo>
                <a:close/>
                <a:moveTo>
                  <a:pt x="1236860" y="1112994"/>
                </a:moveTo>
                <a:lnTo>
                  <a:pt x="1237554" y="1120136"/>
                </a:lnTo>
                <a:lnTo>
                  <a:pt x="1242390" y="1114259"/>
                </a:lnTo>
                <a:close/>
                <a:moveTo>
                  <a:pt x="1758849" y="1105573"/>
                </a:moveTo>
                <a:lnTo>
                  <a:pt x="1771522" y="1106145"/>
                </a:lnTo>
                <a:lnTo>
                  <a:pt x="1770603" y="1115247"/>
                </a:lnTo>
                <a:cubicBezTo>
                  <a:pt x="1761501" y="1114328"/>
                  <a:pt x="1765073" y="1113981"/>
                  <a:pt x="1758849" y="1105573"/>
                </a:cubicBezTo>
                <a:close/>
                <a:moveTo>
                  <a:pt x="1212434" y="1102747"/>
                </a:moveTo>
                <a:cubicBezTo>
                  <a:pt x="1211168" y="1108278"/>
                  <a:pt x="1209209" y="1106666"/>
                  <a:pt x="1215086" y="1111502"/>
                </a:cubicBezTo>
                <a:lnTo>
                  <a:pt x="1218311" y="1107584"/>
                </a:lnTo>
                <a:close/>
                <a:moveTo>
                  <a:pt x="1246534" y="1101239"/>
                </a:moveTo>
                <a:lnTo>
                  <a:pt x="1248493" y="1102852"/>
                </a:lnTo>
                <a:lnTo>
                  <a:pt x="1244921" y="1103198"/>
                </a:lnTo>
                <a:close/>
                <a:moveTo>
                  <a:pt x="1320264" y="1099488"/>
                </a:moveTo>
                <a:lnTo>
                  <a:pt x="1315080" y="1101794"/>
                </a:lnTo>
                <a:lnTo>
                  <a:pt x="1321304" y="1110202"/>
                </a:lnTo>
                <a:cubicBezTo>
                  <a:pt x="1324182" y="1102713"/>
                  <a:pt x="1325222" y="1113426"/>
                  <a:pt x="1320264" y="1099488"/>
                </a:cubicBezTo>
                <a:close/>
                <a:moveTo>
                  <a:pt x="1327406" y="1098795"/>
                </a:moveTo>
                <a:lnTo>
                  <a:pt x="1328100" y="1105938"/>
                </a:lnTo>
                <a:lnTo>
                  <a:pt x="1332937" y="1100061"/>
                </a:lnTo>
                <a:close/>
                <a:moveTo>
                  <a:pt x="1709425" y="1097754"/>
                </a:moveTo>
                <a:lnTo>
                  <a:pt x="1708159" y="1103285"/>
                </a:lnTo>
                <a:lnTo>
                  <a:pt x="1704241" y="1100060"/>
                </a:lnTo>
                <a:lnTo>
                  <a:pt x="1699404" y="1105937"/>
                </a:lnTo>
                <a:lnTo>
                  <a:pt x="1695486" y="1102712"/>
                </a:lnTo>
                <a:lnTo>
                  <a:pt x="1694221" y="1108243"/>
                </a:lnTo>
                <a:lnTo>
                  <a:pt x="1685119" y="1107323"/>
                </a:lnTo>
                <a:cubicBezTo>
                  <a:pt x="1694915" y="1115385"/>
                  <a:pt x="1694915" y="1115385"/>
                  <a:pt x="1697792" y="1107896"/>
                </a:cubicBezTo>
                <a:lnTo>
                  <a:pt x="1707240" y="1112386"/>
                </a:lnTo>
                <a:cubicBezTo>
                  <a:pt x="1711504" y="1119182"/>
                  <a:pt x="1707587" y="1115958"/>
                  <a:pt x="1716341" y="1113305"/>
                </a:cubicBezTo>
                <a:cubicBezTo>
                  <a:pt x="1702975" y="1105590"/>
                  <a:pt x="1707240" y="1112386"/>
                  <a:pt x="1708159" y="1103285"/>
                </a:cubicBezTo>
                <a:lnTo>
                  <a:pt x="1714955" y="1099020"/>
                </a:lnTo>
                <a:close/>
                <a:moveTo>
                  <a:pt x="281693" y="1095780"/>
                </a:moveTo>
                <a:lnTo>
                  <a:pt x="287570" y="1100617"/>
                </a:lnTo>
                <a:lnTo>
                  <a:pt x="278815" y="1103269"/>
                </a:lnTo>
                <a:close/>
                <a:moveTo>
                  <a:pt x="340792" y="1091844"/>
                </a:moveTo>
                <a:lnTo>
                  <a:pt x="332037" y="1094496"/>
                </a:lnTo>
                <a:lnTo>
                  <a:pt x="335955" y="1097721"/>
                </a:lnTo>
                <a:close/>
                <a:moveTo>
                  <a:pt x="1238351" y="1091219"/>
                </a:moveTo>
                <a:cubicBezTo>
                  <a:pt x="1231902" y="1099055"/>
                  <a:pt x="1231902" y="1099055"/>
                  <a:pt x="1234554" y="1107810"/>
                </a:cubicBezTo>
                <a:cubicBezTo>
                  <a:pt x="1239044" y="1098361"/>
                  <a:pt x="1237432" y="1100321"/>
                  <a:pt x="1238351" y="1091219"/>
                </a:cubicBezTo>
                <a:close/>
                <a:moveTo>
                  <a:pt x="1256207" y="1089486"/>
                </a:moveTo>
                <a:lnTo>
                  <a:pt x="1252636" y="1089832"/>
                </a:lnTo>
                <a:lnTo>
                  <a:pt x="1251370" y="1095362"/>
                </a:lnTo>
                <a:cubicBezTo>
                  <a:pt x="1247799" y="1095709"/>
                  <a:pt x="1246013" y="1095882"/>
                  <a:pt x="1245207" y="1096862"/>
                </a:cubicBezTo>
                <a:cubicBezTo>
                  <a:pt x="1244401" y="1097841"/>
                  <a:pt x="1244574" y="1099627"/>
                  <a:pt x="1244921" y="1103198"/>
                </a:cubicBezTo>
                <a:lnTo>
                  <a:pt x="1243656" y="1108729"/>
                </a:lnTo>
                <a:cubicBezTo>
                  <a:pt x="1252757" y="1109648"/>
                  <a:pt x="1247227" y="1108382"/>
                  <a:pt x="1247574" y="1111953"/>
                </a:cubicBezTo>
                <a:lnTo>
                  <a:pt x="1248011" y="1114886"/>
                </a:lnTo>
                <a:lnTo>
                  <a:pt x="1244349" y="1115871"/>
                </a:lnTo>
                <a:lnTo>
                  <a:pt x="1250226" y="1120708"/>
                </a:lnTo>
                <a:lnTo>
                  <a:pt x="1249879" y="1117137"/>
                </a:lnTo>
                <a:lnTo>
                  <a:pt x="1259900" y="1108954"/>
                </a:lnTo>
                <a:cubicBezTo>
                  <a:pt x="1252411" y="1106076"/>
                  <a:pt x="1256329" y="1109301"/>
                  <a:pt x="1254023" y="1104117"/>
                </a:cubicBezTo>
                <a:lnTo>
                  <a:pt x="1250452" y="1104464"/>
                </a:lnTo>
                <a:lnTo>
                  <a:pt x="1248493" y="1102852"/>
                </a:lnTo>
                <a:lnTo>
                  <a:pt x="1251370" y="1095362"/>
                </a:lnTo>
                <a:lnTo>
                  <a:pt x="1256901" y="1096628"/>
                </a:lnTo>
                <a:close/>
                <a:moveTo>
                  <a:pt x="1277635" y="1087405"/>
                </a:moveTo>
                <a:lnTo>
                  <a:pt x="1272798" y="1093282"/>
                </a:lnTo>
                <a:lnTo>
                  <a:pt x="1284205" y="1099384"/>
                </a:lnTo>
                <a:lnTo>
                  <a:pt x="1279021" y="1101690"/>
                </a:lnTo>
                <a:lnTo>
                  <a:pt x="1286857" y="1108139"/>
                </a:lnTo>
                <a:lnTo>
                  <a:pt x="1284205" y="1099384"/>
                </a:lnTo>
                <a:cubicBezTo>
                  <a:pt x="1284777" y="1086711"/>
                  <a:pt x="1289388" y="1097079"/>
                  <a:pt x="1277635" y="1087405"/>
                </a:cubicBezTo>
                <a:close/>
                <a:moveTo>
                  <a:pt x="1185701" y="1087318"/>
                </a:moveTo>
                <a:lnTo>
                  <a:pt x="1179252" y="1095155"/>
                </a:lnTo>
                <a:lnTo>
                  <a:pt x="1188354" y="1096074"/>
                </a:lnTo>
                <a:close/>
                <a:moveTo>
                  <a:pt x="1728199" y="1086920"/>
                </a:moveTo>
                <a:lnTo>
                  <a:pt x="1737647" y="1091410"/>
                </a:lnTo>
                <a:lnTo>
                  <a:pt x="1742831" y="1089104"/>
                </a:lnTo>
                <a:lnTo>
                  <a:pt x="1733157" y="1100858"/>
                </a:lnTo>
                <a:cubicBezTo>
                  <a:pt x="1726933" y="1092450"/>
                  <a:pt x="1727280" y="1096021"/>
                  <a:pt x="1728199" y="1086920"/>
                </a:cubicBezTo>
                <a:close/>
                <a:moveTo>
                  <a:pt x="1684651" y="1083938"/>
                </a:moveTo>
                <a:lnTo>
                  <a:pt x="1678202" y="1091774"/>
                </a:lnTo>
                <a:lnTo>
                  <a:pt x="1683733" y="1093039"/>
                </a:lnTo>
                <a:lnTo>
                  <a:pt x="1677284" y="1100875"/>
                </a:lnTo>
                <a:lnTo>
                  <a:pt x="1687997" y="1099835"/>
                </a:lnTo>
                <a:lnTo>
                  <a:pt x="1683733" y="1093039"/>
                </a:lnTo>
                <a:close/>
                <a:moveTo>
                  <a:pt x="311182" y="1083904"/>
                </a:moveTo>
                <a:lnTo>
                  <a:pt x="319018" y="1090353"/>
                </a:lnTo>
                <a:lnTo>
                  <a:pt x="322243" y="1086435"/>
                </a:lnTo>
                <a:close/>
                <a:moveTo>
                  <a:pt x="1255513" y="1082343"/>
                </a:moveTo>
                <a:lnTo>
                  <a:pt x="1243188" y="1085342"/>
                </a:lnTo>
                <a:lnTo>
                  <a:pt x="1249065" y="1090179"/>
                </a:lnTo>
                <a:close/>
                <a:moveTo>
                  <a:pt x="262103" y="1079657"/>
                </a:moveTo>
                <a:lnTo>
                  <a:pt x="267980" y="1084494"/>
                </a:lnTo>
                <a:cubicBezTo>
                  <a:pt x="258306" y="1096248"/>
                  <a:pt x="266714" y="1090024"/>
                  <a:pt x="256000" y="1091065"/>
                </a:cubicBezTo>
                <a:close/>
                <a:moveTo>
                  <a:pt x="1731076" y="1079430"/>
                </a:moveTo>
                <a:lnTo>
                  <a:pt x="1733382" y="1084614"/>
                </a:lnTo>
                <a:lnTo>
                  <a:pt x="1728199" y="1086920"/>
                </a:lnTo>
                <a:close/>
                <a:moveTo>
                  <a:pt x="1217149" y="1077055"/>
                </a:moveTo>
                <a:cubicBezTo>
                  <a:pt x="1211046" y="1088463"/>
                  <a:pt x="1213352" y="1093646"/>
                  <a:pt x="1216005" y="1102401"/>
                </a:cubicBezTo>
                <a:lnTo>
                  <a:pt x="1221535" y="1103666"/>
                </a:lnTo>
                <a:lnTo>
                  <a:pt x="1218882" y="1094912"/>
                </a:lnTo>
                <a:cubicBezTo>
                  <a:pt x="1230862" y="1088341"/>
                  <a:pt x="1221760" y="1087423"/>
                  <a:pt x="1217149" y="1077055"/>
                </a:cubicBezTo>
                <a:close/>
                <a:moveTo>
                  <a:pt x="1890864" y="1072929"/>
                </a:moveTo>
                <a:lnTo>
                  <a:pt x="1893169" y="1078112"/>
                </a:lnTo>
                <a:lnTo>
                  <a:pt x="1884414" y="1080765"/>
                </a:lnTo>
                <a:lnTo>
                  <a:pt x="1883721" y="1073622"/>
                </a:lnTo>
                <a:close/>
                <a:moveTo>
                  <a:pt x="1721282" y="1071369"/>
                </a:moveTo>
                <a:lnTo>
                  <a:pt x="1725547" y="1078165"/>
                </a:lnTo>
                <a:lnTo>
                  <a:pt x="1714833" y="1079205"/>
                </a:lnTo>
                <a:close/>
                <a:moveTo>
                  <a:pt x="1740344" y="1070424"/>
                </a:moveTo>
                <a:lnTo>
                  <a:pt x="1742103" y="1070587"/>
                </a:lnTo>
                <a:cubicBezTo>
                  <a:pt x="1743396" y="1071137"/>
                  <a:pt x="1739958" y="1071696"/>
                  <a:pt x="1740185" y="1070548"/>
                </a:cubicBezTo>
                <a:close/>
                <a:moveTo>
                  <a:pt x="1288227" y="1066550"/>
                </a:moveTo>
                <a:lnTo>
                  <a:pt x="1285002" y="1070468"/>
                </a:lnTo>
                <a:lnTo>
                  <a:pt x="1290879" y="1075305"/>
                </a:lnTo>
                <a:lnTo>
                  <a:pt x="1294103" y="1071386"/>
                </a:lnTo>
                <a:close/>
                <a:moveTo>
                  <a:pt x="1246638" y="1065180"/>
                </a:moveTo>
                <a:lnTo>
                  <a:pt x="1245719" y="1074282"/>
                </a:lnTo>
                <a:lnTo>
                  <a:pt x="1252168" y="1066446"/>
                </a:lnTo>
                <a:close/>
                <a:moveTo>
                  <a:pt x="1276748" y="1062032"/>
                </a:moveTo>
                <a:cubicBezTo>
                  <a:pt x="1276503" y="1061830"/>
                  <a:pt x="1276187" y="1063213"/>
                  <a:pt x="1270023" y="1064712"/>
                </a:cubicBezTo>
                <a:cubicBezTo>
                  <a:pt x="1279819" y="1072774"/>
                  <a:pt x="1270718" y="1071854"/>
                  <a:pt x="1283043" y="1068856"/>
                </a:cubicBezTo>
                <a:cubicBezTo>
                  <a:pt x="1277166" y="1064019"/>
                  <a:pt x="1276993" y="1062233"/>
                  <a:pt x="1276748" y="1062032"/>
                </a:cubicBezTo>
                <a:close/>
                <a:moveTo>
                  <a:pt x="1841091" y="1061540"/>
                </a:moveTo>
                <a:lnTo>
                  <a:pt x="1843397" y="1066723"/>
                </a:lnTo>
                <a:lnTo>
                  <a:pt x="1836255" y="1067417"/>
                </a:lnTo>
                <a:close/>
                <a:moveTo>
                  <a:pt x="312326" y="1058559"/>
                </a:moveTo>
                <a:lnTo>
                  <a:pt x="305184" y="1059253"/>
                </a:lnTo>
                <a:lnTo>
                  <a:pt x="307489" y="1064436"/>
                </a:lnTo>
                <a:close/>
                <a:moveTo>
                  <a:pt x="284567" y="1058239"/>
                </a:moveTo>
                <a:lnTo>
                  <a:pt x="284432" y="1059014"/>
                </a:lnTo>
                <a:cubicBezTo>
                  <a:pt x="284007" y="1059281"/>
                  <a:pt x="283550" y="1059212"/>
                  <a:pt x="283948" y="1058666"/>
                </a:cubicBezTo>
                <a:close/>
                <a:moveTo>
                  <a:pt x="1727038" y="1056390"/>
                </a:moveTo>
                <a:lnTo>
                  <a:pt x="1736486" y="1060881"/>
                </a:lnTo>
                <a:lnTo>
                  <a:pt x="1738792" y="1066064"/>
                </a:lnTo>
                <a:lnTo>
                  <a:pt x="1744322" y="1067330"/>
                </a:lnTo>
                <a:lnTo>
                  <a:pt x="1740344" y="1070424"/>
                </a:lnTo>
                <a:lnTo>
                  <a:pt x="1735567" y="1069982"/>
                </a:lnTo>
                <a:lnTo>
                  <a:pt x="1743403" y="1076431"/>
                </a:lnTo>
                <a:cubicBezTo>
                  <a:pt x="1729118" y="1077818"/>
                  <a:pt x="1743403" y="1076431"/>
                  <a:pt x="1730384" y="1072288"/>
                </a:cubicBezTo>
                <a:lnTo>
                  <a:pt x="1735220" y="1066411"/>
                </a:lnTo>
                <a:cubicBezTo>
                  <a:pt x="1718629" y="1062614"/>
                  <a:pt x="1725772" y="1061921"/>
                  <a:pt x="1727038" y="1056390"/>
                </a:cubicBezTo>
                <a:close/>
                <a:moveTo>
                  <a:pt x="1690979" y="1056286"/>
                </a:moveTo>
                <a:lnTo>
                  <a:pt x="1690407" y="1068959"/>
                </a:lnTo>
                <a:lnTo>
                  <a:pt x="1700774" y="1064348"/>
                </a:lnTo>
                <a:close/>
                <a:moveTo>
                  <a:pt x="1768280" y="1054189"/>
                </a:moveTo>
                <a:lnTo>
                  <a:pt x="1770586" y="1059372"/>
                </a:lnTo>
                <a:lnTo>
                  <a:pt x="1760565" y="1067555"/>
                </a:lnTo>
                <a:lnTo>
                  <a:pt x="1766442" y="1072392"/>
                </a:lnTo>
                <a:lnTo>
                  <a:pt x="1763218" y="1076310"/>
                </a:lnTo>
                <a:cubicBezTo>
                  <a:pt x="1753423" y="1068249"/>
                  <a:pt x="1753423" y="1068249"/>
                  <a:pt x="1760219" y="1063984"/>
                </a:cubicBezTo>
                <a:lnTo>
                  <a:pt x="1761137" y="1054882"/>
                </a:lnTo>
                <a:lnTo>
                  <a:pt x="1765056" y="1058107"/>
                </a:lnTo>
                <a:close/>
                <a:moveTo>
                  <a:pt x="1272209" y="1050081"/>
                </a:moveTo>
                <a:lnTo>
                  <a:pt x="1272901" y="1057223"/>
                </a:lnTo>
                <a:lnTo>
                  <a:pt x="1280044" y="1056530"/>
                </a:lnTo>
                <a:close/>
                <a:moveTo>
                  <a:pt x="1630146" y="1042366"/>
                </a:moveTo>
                <a:lnTo>
                  <a:pt x="1623004" y="1043059"/>
                </a:lnTo>
                <a:lnTo>
                  <a:pt x="1626922" y="1046284"/>
                </a:lnTo>
                <a:close/>
                <a:moveTo>
                  <a:pt x="1222783" y="1042262"/>
                </a:moveTo>
                <a:lnTo>
                  <a:pt x="1217946" y="1048139"/>
                </a:lnTo>
                <a:cubicBezTo>
                  <a:pt x="1223477" y="1049405"/>
                  <a:pt x="1219905" y="1049751"/>
                  <a:pt x="1226701" y="1045487"/>
                </a:cubicBezTo>
                <a:close/>
                <a:moveTo>
                  <a:pt x="316123" y="1041968"/>
                </a:moveTo>
                <a:lnTo>
                  <a:pt x="311286" y="1047845"/>
                </a:lnTo>
                <a:lnTo>
                  <a:pt x="315204" y="1051070"/>
                </a:lnTo>
                <a:close/>
                <a:moveTo>
                  <a:pt x="1282228" y="1041897"/>
                </a:moveTo>
                <a:lnTo>
                  <a:pt x="1282922" y="1049040"/>
                </a:lnTo>
                <a:lnTo>
                  <a:pt x="1288106" y="1046734"/>
                </a:lnTo>
                <a:lnTo>
                  <a:pt x="1287759" y="1043163"/>
                </a:lnTo>
                <a:close/>
                <a:moveTo>
                  <a:pt x="1693164" y="1041655"/>
                </a:moveTo>
                <a:lnTo>
                  <a:pt x="1690632" y="1052715"/>
                </a:lnTo>
                <a:lnTo>
                  <a:pt x="1697081" y="1044879"/>
                </a:lnTo>
                <a:close/>
                <a:moveTo>
                  <a:pt x="1305615" y="1041430"/>
                </a:moveTo>
                <a:cubicBezTo>
                  <a:pt x="1306655" y="1052144"/>
                  <a:pt x="1302390" y="1045348"/>
                  <a:pt x="1312185" y="1053409"/>
                </a:cubicBezTo>
                <a:cubicBezTo>
                  <a:pt x="1315063" y="1045920"/>
                  <a:pt x="1310226" y="1051797"/>
                  <a:pt x="1317022" y="1047532"/>
                </a:cubicBezTo>
                <a:close/>
                <a:moveTo>
                  <a:pt x="288471" y="1035641"/>
                </a:moveTo>
                <a:lnTo>
                  <a:pt x="294348" y="1040478"/>
                </a:lnTo>
                <a:lnTo>
                  <a:pt x="284674" y="1052231"/>
                </a:lnTo>
                <a:lnTo>
                  <a:pt x="288593" y="1055456"/>
                </a:lnTo>
                <a:lnTo>
                  <a:pt x="284567" y="1058239"/>
                </a:lnTo>
                <a:lnTo>
                  <a:pt x="284721" y="1057353"/>
                </a:lnTo>
                <a:cubicBezTo>
                  <a:pt x="284193" y="1056559"/>
                  <a:pt x="282746" y="1055573"/>
                  <a:pt x="279491" y="1054537"/>
                </a:cubicBezTo>
                <a:close/>
                <a:moveTo>
                  <a:pt x="1669083" y="1034980"/>
                </a:moveTo>
                <a:lnTo>
                  <a:pt x="1664246" y="1040857"/>
                </a:lnTo>
                <a:lnTo>
                  <a:pt x="1674960" y="1039817"/>
                </a:lnTo>
                <a:close/>
                <a:moveTo>
                  <a:pt x="1321166" y="1034513"/>
                </a:moveTo>
                <a:lnTo>
                  <a:pt x="1316329" y="1040390"/>
                </a:lnTo>
                <a:lnTo>
                  <a:pt x="1327042" y="1039349"/>
                </a:lnTo>
                <a:close/>
                <a:moveTo>
                  <a:pt x="1248701" y="1030734"/>
                </a:moveTo>
                <a:lnTo>
                  <a:pt x="1242252" y="1038570"/>
                </a:lnTo>
                <a:lnTo>
                  <a:pt x="1252965" y="1037529"/>
                </a:lnTo>
                <a:close/>
                <a:moveTo>
                  <a:pt x="1695694" y="1030595"/>
                </a:moveTo>
                <a:cubicBezTo>
                  <a:pt x="1688552" y="1031288"/>
                  <a:pt x="1690164" y="1029329"/>
                  <a:pt x="1680144" y="1037511"/>
                </a:cubicBezTo>
                <a:lnTo>
                  <a:pt x="1698000" y="1035778"/>
                </a:lnTo>
                <a:close/>
                <a:moveTo>
                  <a:pt x="1782096" y="1029416"/>
                </a:moveTo>
                <a:lnTo>
                  <a:pt x="1791198" y="1030335"/>
                </a:lnTo>
                <a:lnTo>
                  <a:pt x="1787973" y="1034253"/>
                </a:lnTo>
                <a:close/>
                <a:moveTo>
                  <a:pt x="1750013" y="1028474"/>
                </a:moveTo>
                <a:lnTo>
                  <a:pt x="1749609" y="1028965"/>
                </a:lnTo>
                <a:lnTo>
                  <a:pt x="1750394" y="1029611"/>
                </a:lnTo>
                <a:close/>
                <a:moveTo>
                  <a:pt x="1736936" y="1028392"/>
                </a:moveTo>
                <a:lnTo>
                  <a:pt x="1742813" y="1033229"/>
                </a:lnTo>
                <a:lnTo>
                  <a:pt x="1737630" y="1035535"/>
                </a:lnTo>
                <a:close/>
                <a:moveTo>
                  <a:pt x="1776566" y="1028150"/>
                </a:moveTo>
                <a:lnTo>
                  <a:pt x="1777260" y="1035293"/>
                </a:lnTo>
                <a:lnTo>
                  <a:pt x="1771730" y="1034027"/>
                </a:lnTo>
                <a:close/>
                <a:moveTo>
                  <a:pt x="1853868" y="1026052"/>
                </a:moveTo>
                <a:lnTo>
                  <a:pt x="1863316" y="1030542"/>
                </a:lnTo>
                <a:lnTo>
                  <a:pt x="1854908" y="1036766"/>
                </a:lnTo>
                <a:close/>
                <a:moveTo>
                  <a:pt x="1273005" y="1021164"/>
                </a:moveTo>
                <a:lnTo>
                  <a:pt x="1265863" y="1021858"/>
                </a:lnTo>
                <a:lnTo>
                  <a:pt x="1266557" y="1029000"/>
                </a:lnTo>
                <a:close/>
                <a:moveTo>
                  <a:pt x="1667697" y="1020695"/>
                </a:moveTo>
                <a:cubicBezTo>
                  <a:pt x="1666778" y="1029797"/>
                  <a:pt x="1664819" y="1028185"/>
                  <a:pt x="1674614" y="1036246"/>
                </a:cubicBezTo>
                <a:cubicBezTo>
                  <a:pt x="1675879" y="1030715"/>
                  <a:pt x="1673573" y="1025532"/>
                  <a:pt x="1667697" y="1020695"/>
                </a:cubicBezTo>
                <a:close/>
                <a:moveTo>
                  <a:pt x="309405" y="1019189"/>
                </a:moveTo>
                <a:cubicBezTo>
                  <a:pt x="309405" y="1019189"/>
                  <a:pt x="309492" y="1020082"/>
                  <a:pt x="304941" y="1019622"/>
                </a:cubicBezTo>
                <a:lnTo>
                  <a:pt x="298839" y="1031029"/>
                </a:lnTo>
                <a:lnTo>
                  <a:pt x="303103" y="1037825"/>
                </a:lnTo>
                <a:lnTo>
                  <a:pt x="307940" y="1031947"/>
                </a:lnTo>
                <a:lnTo>
                  <a:pt x="309900" y="1033560"/>
                </a:lnTo>
                <a:lnTo>
                  <a:pt x="305063" y="1039437"/>
                </a:lnTo>
                <a:lnTo>
                  <a:pt x="307022" y="1041050"/>
                </a:lnTo>
                <a:lnTo>
                  <a:pt x="317042" y="1032867"/>
                </a:lnTo>
                <a:cubicBezTo>
                  <a:pt x="317042" y="1032867"/>
                  <a:pt x="316348" y="1025725"/>
                  <a:pt x="314389" y="1024112"/>
                </a:cubicBezTo>
                <a:cubicBezTo>
                  <a:pt x="309492" y="1020081"/>
                  <a:pt x="309405" y="1019189"/>
                  <a:pt x="309405" y="1019189"/>
                </a:cubicBezTo>
                <a:close/>
                <a:moveTo>
                  <a:pt x="1701797" y="1019187"/>
                </a:moveTo>
                <a:lnTo>
                  <a:pt x="1694654" y="1019881"/>
                </a:lnTo>
                <a:lnTo>
                  <a:pt x="1698572" y="1023105"/>
                </a:lnTo>
                <a:close/>
                <a:moveTo>
                  <a:pt x="1298005" y="1018737"/>
                </a:moveTo>
                <a:lnTo>
                  <a:pt x="1291556" y="1026573"/>
                </a:lnTo>
                <a:lnTo>
                  <a:pt x="1302269" y="1025532"/>
                </a:lnTo>
                <a:close/>
                <a:moveTo>
                  <a:pt x="1326574" y="1015963"/>
                </a:moveTo>
                <a:lnTo>
                  <a:pt x="1320125" y="1023799"/>
                </a:lnTo>
                <a:lnTo>
                  <a:pt x="1330839" y="1022759"/>
                </a:lnTo>
                <a:close/>
                <a:moveTo>
                  <a:pt x="1737508" y="1015720"/>
                </a:moveTo>
                <a:lnTo>
                  <a:pt x="1743732" y="1024128"/>
                </a:lnTo>
                <a:lnTo>
                  <a:pt x="1736936" y="1028392"/>
                </a:lnTo>
                <a:lnTo>
                  <a:pt x="1736936" y="1028393"/>
                </a:lnTo>
                <a:close/>
                <a:moveTo>
                  <a:pt x="1957087" y="1012426"/>
                </a:moveTo>
                <a:lnTo>
                  <a:pt x="1952250" y="1018304"/>
                </a:lnTo>
                <a:lnTo>
                  <a:pt x="1948332" y="1015079"/>
                </a:lnTo>
                <a:close/>
                <a:moveTo>
                  <a:pt x="1832666" y="1011889"/>
                </a:moveTo>
                <a:lnTo>
                  <a:pt x="1834053" y="1026174"/>
                </a:lnTo>
                <a:lnTo>
                  <a:pt x="1824604" y="1021684"/>
                </a:lnTo>
                <a:close/>
                <a:moveTo>
                  <a:pt x="1297311" y="1011595"/>
                </a:moveTo>
                <a:lnTo>
                  <a:pt x="1288556" y="1014247"/>
                </a:lnTo>
                <a:lnTo>
                  <a:pt x="1292474" y="1017471"/>
                </a:lnTo>
                <a:close/>
                <a:moveTo>
                  <a:pt x="1711470" y="1007434"/>
                </a:moveTo>
                <a:lnTo>
                  <a:pt x="1705021" y="1015269"/>
                </a:lnTo>
                <a:lnTo>
                  <a:pt x="1715735" y="1014230"/>
                </a:lnTo>
                <a:close/>
                <a:moveTo>
                  <a:pt x="1267112" y="1006867"/>
                </a:moveTo>
                <a:cubicBezTo>
                  <a:pt x="1265859" y="1007889"/>
                  <a:pt x="1264823" y="1011144"/>
                  <a:pt x="1259986" y="1017021"/>
                </a:cubicBezTo>
                <a:cubicBezTo>
                  <a:pt x="1270700" y="1015980"/>
                  <a:pt x="1263904" y="1020245"/>
                  <a:pt x="1268394" y="1010797"/>
                </a:cubicBezTo>
                <a:lnTo>
                  <a:pt x="1275537" y="1010103"/>
                </a:lnTo>
                <a:cubicBezTo>
                  <a:pt x="1269834" y="1007053"/>
                  <a:pt x="1268364" y="1005843"/>
                  <a:pt x="1267112" y="1006867"/>
                </a:cubicBezTo>
                <a:close/>
                <a:moveTo>
                  <a:pt x="1235560" y="1006775"/>
                </a:moveTo>
                <a:lnTo>
                  <a:pt x="1236253" y="1013917"/>
                </a:lnTo>
                <a:lnTo>
                  <a:pt x="1241090" y="1008040"/>
                </a:lnTo>
                <a:close/>
                <a:moveTo>
                  <a:pt x="1321616" y="1002024"/>
                </a:moveTo>
                <a:lnTo>
                  <a:pt x="1314473" y="1002718"/>
                </a:lnTo>
                <a:lnTo>
                  <a:pt x="1315167" y="1009861"/>
                </a:lnTo>
                <a:close/>
                <a:moveTo>
                  <a:pt x="1828054" y="1001522"/>
                </a:moveTo>
                <a:lnTo>
                  <a:pt x="1832666" y="1011889"/>
                </a:lnTo>
                <a:lnTo>
                  <a:pt x="1825176" y="1009011"/>
                </a:lnTo>
                <a:close/>
                <a:moveTo>
                  <a:pt x="1799138" y="1000724"/>
                </a:moveTo>
                <a:lnTo>
                  <a:pt x="1801097" y="1002336"/>
                </a:lnTo>
                <a:lnTo>
                  <a:pt x="1793382" y="1015703"/>
                </a:lnTo>
                <a:lnTo>
                  <a:pt x="1789464" y="1012478"/>
                </a:lnTo>
                <a:close/>
                <a:moveTo>
                  <a:pt x="1683473" y="997534"/>
                </a:moveTo>
                <a:lnTo>
                  <a:pt x="1683247" y="1013778"/>
                </a:lnTo>
                <a:lnTo>
                  <a:pt x="1680022" y="1017696"/>
                </a:lnTo>
                <a:lnTo>
                  <a:pt x="1675186" y="1023573"/>
                </a:lnTo>
                <a:lnTo>
                  <a:pt x="1677145" y="1025185"/>
                </a:lnTo>
                <a:lnTo>
                  <a:pt x="1681981" y="1019309"/>
                </a:lnTo>
                <a:lnTo>
                  <a:pt x="1685899" y="1022533"/>
                </a:lnTo>
                <a:lnTo>
                  <a:pt x="1690389" y="1013085"/>
                </a:lnTo>
                <a:lnTo>
                  <a:pt x="1697185" y="1008820"/>
                </a:lnTo>
                <a:lnTo>
                  <a:pt x="1691655" y="1007554"/>
                </a:lnTo>
                <a:lnTo>
                  <a:pt x="1698103" y="999719"/>
                </a:lnTo>
                <a:close/>
                <a:moveTo>
                  <a:pt x="1876914" y="995680"/>
                </a:moveTo>
                <a:cubicBezTo>
                  <a:pt x="1877692" y="994985"/>
                  <a:pt x="1877376" y="998113"/>
                  <a:pt x="1876771" y="997102"/>
                </a:cubicBezTo>
                <a:lnTo>
                  <a:pt x="1876632" y="996343"/>
                </a:lnTo>
                <a:close/>
                <a:moveTo>
                  <a:pt x="1737949" y="994724"/>
                </a:moveTo>
                <a:cubicBezTo>
                  <a:pt x="1735342" y="993400"/>
                  <a:pt x="1731857" y="994640"/>
                  <a:pt x="1727021" y="1000516"/>
                </a:cubicBezTo>
                <a:lnTo>
                  <a:pt x="1737734" y="999476"/>
                </a:lnTo>
                <a:cubicBezTo>
                  <a:pt x="1740040" y="1004659"/>
                  <a:pt x="1736122" y="1001435"/>
                  <a:pt x="1743611" y="1004313"/>
                </a:cubicBezTo>
                <a:cubicBezTo>
                  <a:pt x="1742285" y="999936"/>
                  <a:pt x="1740555" y="996048"/>
                  <a:pt x="1737949" y="994724"/>
                </a:cubicBezTo>
                <a:close/>
                <a:moveTo>
                  <a:pt x="1657780" y="992819"/>
                </a:moveTo>
                <a:lnTo>
                  <a:pt x="1658046" y="999652"/>
                </a:lnTo>
                <a:lnTo>
                  <a:pt x="1657783" y="999803"/>
                </a:lnTo>
                <a:cubicBezTo>
                  <a:pt x="1657725" y="1000372"/>
                  <a:pt x="1657942" y="1000858"/>
                  <a:pt x="1658064" y="1000086"/>
                </a:cubicBezTo>
                <a:lnTo>
                  <a:pt x="1658046" y="999652"/>
                </a:lnTo>
                <a:lnTo>
                  <a:pt x="1659143" y="999024"/>
                </a:lnTo>
                <a:cubicBezTo>
                  <a:pt x="1660115" y="999464"/>
                  <a:pt x="1661729" y="1000998"/>
                  <a:pt x="1664350" y="1004798"/>
                </a:cubicBezTo>
                <a:lnTo>
                  <a:pt x="1669187" y="998921"/>
                </a:lnTo>
                <a:cubicBezTo>
                  <a:pt x="1656168" y="994778"/>
                  <a:pt x="1670800" y="996962"/>
                  <a:pt x="1657780" y="992819"/>
                </a:cubicBezTo>
                <a:close/>
                <a:moveTo>
                  <a:pt x="1362668" y="988577"/>
                </a:moveTo>
                <a:cubicBezTo>
                  <a:pt x="1362221" y="988620"/>
                  <a:pt x="1361818" y="989109"/>
                  <a:pt x="1358248" y="989456"/>
                </a:cubicBezTo>
                <a:lnTo>
                  <a:pt x="1364124" y="994293"/>
                </a:lnTo>
                <a:lnTo>
                  <a:pt x="1367348" y="990375"/>
                </a:lnTo>
                <a:cubicBezTo>
                  <a:pt x="1363604" y="988937"/>
                  <a:pt x="1363114" y="988533"/>
                  <a:pt x="1362668" y="988577"/>
                </a:cubicBezTo>
                <a:close/>
                <a:moveTo>
                  <a:pt x="1763651" y="987948"/>
                </a:moveTo>
                <a:lnTo>
                  <a:pt x="1766304" y="996703"/>
                </a:lnTo>
                <a:lnTo>
                  <a:pt x="1760427" y="991866"/>
                </a:lnTo>
                <a:close/>
                <a:moveTo>
                  <a:pt x="1864339" y="985382"/>
                </a:moveTo>
                <a:lnTo>
                  <a:pt x="1875746" y="991485"/>
                </a:lnTo>
                <a:lnTo>
                  <a:pt x="1876632" y="996343"/>
                </a:lnTo>
                <a:lnTo>
                  <a:pt x="1874827" y="1000585"/>
                </a:lnTo>
                <a:lnTo>
                  <a:pt x="1880358" y="1001851"/>
                </a:lnTo>
                <a:cubicBezTo>
                  <a:pt x="1865500" y="1015911"/>
                  <a:pt x="1871257" y="1000933"/>
                  <a:pt x="1857665" y="1009462"/>
                </a:cubicBezTo>
                <a:lnTo>
                  <a:pt x="1851788" y="1004625"/>
                </a:lnTo>
                <a:lnTo>
                  <a:pt x="1856624" y="998748"/>
                </a:lnTo>
                <a:lnTo>
                  <a:pt x="1847870" y="1001401"/>
                </a:lnTo>
                <a:lnTo>
                  <a:pt x="1853625" y="986422"/>
                </a:lnTo>
                <a:close/>
                <a:moveTo>
                  <a:pt x="1264008" y="984186"/>
                </a:moveTo>
                <a:lnTo>
                  <a:pt x="1257559" y="992022"/>
                </a:lnTo>
                <a:lnTo>
                  <a:pt x="1268273" y="990982"/>
                </a:lnTo>
                <a:close/>
                <a:moveTo>
                  <a:pt x="1791874" y="981603"/>
                </a:moveTo>
                <a:lnTo>
                  <a:pt x="1797405" y="982868"/>
                </a:lnTo>
                <a:lnTo>
                  <a:pt x="1796139" y="988399"/>
                </a:lnTo>
                <a:lnTo>
                  <a:pt x="1792568" y="988746"/>
                </a:lnTo>
                <a:close/>
                <a:moveTo>
                  <a:pt x="1375410" y="980580"/>
                </a:moveTo>
                <a:lnTo>
                  <a:pt x="1376103" y="987723"/>
                </a:lnTo>
                <a:lnTo>
                  <a:pt x="1382899" y="983458"/>
                </a:lnTo>
                <a:close/>
                <a:moveTo>
                  <a:pt x="315412" y="978951"/>
                </a:moveTo>
                <a:lnTo>
                  <a:pt x="312187" y="982869"/>
                </a:lnTo>
                <a:lnTo>
                  <a:pt x="319330" y="982176"/>
                </a:lnTo>
                <a:close/>
                <a:moveTo>
                  <a:pt x="69447" y="970388"/>
                </a:moveTo>
                <a:lnTo>
                  <a:pt x="77630" y="980408"/>
                </a:lnTo>
                <a:lnTo>
                  <a:pt x="72793" y="986285"/>
                </a:lnTo>
                <a:lnTo>
                  <a:pt x="61386" y="980183"/>
                </a:lnTo>
                <a:cubicBezTo>
                  <a:pt x="62998" y="978224"/>
                  <a:pt x="62651" y="974653"/>
                  <a:pt x="64264" y="972694"/>
                </a:cubicBezTo>
                <a:cubicBezTo>
                  <a:pt x="64264" y="972694"/>
                  <a:pt x="69447" y="970388"/>
                  <a:pt x="69447" y="970388"/>
                </a:cubicBezTo>
                <a:close/>
                <a:moveTo>
                  <a:pt x="1687841" y="968271"/>
                </a:moveTo>
                <a:lnTo>
                  <a:pt x="1683004" y="974148"/>
                </a:lnTo>
                <a:lnTo>
                  <a:pt x="1690493" y="977026"/>
                </a:lnTo>
                <a:lnTo>
                  <a:pt x="1690840" y="980597"/>
                </a:lnTo>
                <a:lnTo>
                  <a:pt x="1682085" y="983250"/>
                </a:lnTo>
                <a:lnTo>
                  <a:pt x="1681167" y="992351"/>
                </a:lnTo>
                <a:lnTo>
                  <a:pt x="1675636" y="991085"/>
                </a:lnTo>
                <a:lnTo>
                  <a:pt x="1672984" y="982330"/>
                </a:lnTo>
                <a:lnTo>
                  <a:pt x="1667800" y="984636"/>
                </a:lnTo>
                <a:cubicBezTo>
                  <a:pt x="1666535" y="990166"/>
                  <a:pt x="1664922" y="992125"/>
                  <a:pt x="1670800" y="996962"/>
                </a:cubicBezTo>
                <a:cubicBezTo>
                  <a:pt x="1672759" y="998575"/>
                  <a:pt x="1679901" y="997881"/>
                  <a:pt x="1679901" y="997881"/>
                </a:cubicBezTo>
                <a:lnTo>
                  <a:pt x="1681167" y="992351"/>
                </a:lnTo>
                <a:lnTo>
                  <a:pt x="1697411" y="992577"/>
                </a:lnTo>
                <a:lnTo>
                  <a:pt x="1701901" y="983128"/>
                </a:lnTo>
                <a:lnTo>
                  <a:pt x="1699942" y="981516"/>
                </a:lnTo>
                <a:lnTo>
                  <a:pt x="1689921" y="989699"/>
                </a:lnTo>
                <a:lnTo>
                  <a:pt x="1690840" y="980597"/>
                </a:lnTo>
                <a:lnTo>
                  <a:pt x="1696024" y="978291"/>
                </a:lnTo>
                <a:cubicBezTo>
                  <a:pt x="1689453" y="966312"/>
                  <a:pt x="1694411" y="980250"/>
                  <a:pt x="1687841" y="968271"/>
                </a:cubicBezTo>
                <a:close/>
                <a:moveTo>
                  <a:pt x="1741756" y="966641"/>
                </a:moveTo>
                <a:lnTo>
                  <a:pt x="1748326" y="978620"/>
                </a:lnTo>
                <a:cubicBezTo>
                  <a:pt x="1748326" y="978620"/>
                  <a:pt x="1753510" y="976315"/>
                  <a:pt x="1741756" y="966641"/>
                </a:cubicBezTo>
                <a:close/>
                <a:moveTo>
                  <a:pt x="1772284" y="965480"/>
                </a:moveTo>
                <a:cubicBezTo>
                  <a:pt x="1774937" y="974235"/>
                  <a:pt x="1778508" y="973889"/>
                  <a:pt x="1775630" y="981378"/>
                </a:cubicBezTo>
                <a:lnTo>
                  <a:pt x="1769407" y="972970"/>
                </a:lnTo>
                <a:lnTo>
                  <a:pt x="1767448" y="971358"/>
                </a:lnTo>
                <a:close/>
                <a:moveTo>
                  <a:pt x="1303517" y="964128"/>
                </a:moveTo>
                <a:lnTo>
                  <a:pt x="1300293" y="968047"/>
                </a:lnTo>
                <a:lnTo>
                  <a:pt x="1304210" y="971271"/>
                </a:lnTo>
                <a:close/>
                <a:moveTo>
                  <a:pt x="1649129" y="959413"/>
                </a:moveTo>
                <a:lnTo>
                  <a:pt x="1644293" y="965289"/>
                </a:lnTo>
                <a:cubicBezTo>
                  <a:pt x="1657312" y="969432"/>
                  <a:pt x="1642681" y="967248"/>
                  <a:pt x="1655700" y="971391"/>
                </a:cubicBezTo>
                <a:cubicBezTo>
                  <a:pt x="1654312" y="957107"/>
                  <a:pt x="1655700" y="971391"/>
                  <a:pt x="1649129" y="959413"/>
                </a:cubicBezTo>
                <a:close/>
                <a:moveTo>
                  <a:pt x="331534" y="959362"/>
                </a:moveTo>
                <a:lnTo>
                  <a:pt x="326697" y="965239"/>
                </a:lnTo>
                <a:lnTo>
                  <a:pt x="337412" y="964199"/>
                </a:lnTo>
                <a:close/>
                <a:moveTo>
                  <a:pt x="1730002" y="956967"/>
                </a:moveTo>
                <a:lnTo>
                  <a:pt x="1730003" y="956967"/>
                </a:lnTo>
                <a:lnTo>
                  <a:pt x="1730003" y="956968"/>
                </a:lnTo>
                <a:close/>
                <a:moveTo>
                  <a:pt x="1250521" y="956656"/>
                </a:moveTo>
                <a:lnTo>
                  <a:pt x="1245684" y="962533"/>
                </a:lnTo>
                <a:lnTo>
                  <a:pt x="1251561" y="967370"/>
                </a:lnTo>
                <a:close/>
                <a:moveTo>
                  <a:pt x="1281049" y="955495"/>
                </a:moveTo>
                <a:lnTo>
                  <a:pt x="1281743" y="962638"/>
                </a:lnTo>
                <a:lnTo>
                  <a:pt x="1288539" y="958373"/>
                </a:lnTo>
                <a:lnTo>
                  <a:pt x="1286579" y="956760"/>
                </a:lnTo>
                <a:close/>
                <a:moveTo>
                  <a:pt x="320127" y="953260"/>
                </a:moveTo>
                <a:cubicBezTo>
                  <a:pt x="312066" y="963054"/>
                  <a:pt x="316903" y="957178"/>
                  <a:pt x="306536" y="961789"/>
                </a:cubicBezTo>
                <a:lnTo>
                  <a:pt x="307576" y="972503"/>
                </a:lnTo>
                <a:cubicBezTo>
                  <a:pt x="314372" y="968238"/>
                  <a:pt x="309535" y="974115"/>
                  <a:pt x="312413" y="966626"/>
                </a:cubicBezTo>
                <a:lnTo>
                  <a:pt x="322780" y="962015"/>
                </a:lnTo>
                <a:close/>
                <a:moveTo>
                  <a:pt x="330495" y="948648"/>
                </a:moveTo>
                <a:lnTo>
                  <a:pt x="331187" y="955790"/>
                </a:lnTo>
                <a:lnTo>
                  <a:pt x="337983" y="951525"/>
                </a:lnTo>
                <a:close/>
                <a:moveTo>
                  <a:pt x="1218951" y="947105"/>
                </a:moveTo>
                <a:cubicBezTo>
                  <a:pt x="1204667" y="948491"/>
                  <a:pt x="1218951" y="947105"/>
                  <a:pt x="1206972" y="953674"/>
                </a:cubicBezTo>
                <a:lnTo>
                  <a:pt x="1212849" y="958511"/>
                </a:lnTo>
                <a:close/>
                <a:moveTo>
                  <a:pt x="1622398" y="943983"/>
                </a:moveTo>
                <a:lnTo>
                  <a:pt x="1613989" y="950207"/>
                </a:lnTo>
                <a:lnTo>
                  <a:pt x="1621478" y="953084"/>
                </a:lnTo>
                <a:close/>
                <a:moveTo>
                  <a:pt x="1667210" y="941435"/>
                </a:moveTo>
                <a:lnTo>
                  <a:pt x="1667472" y="946732"/>
                </a:lnTo>
                <a:lnTo>
                  <a:pt x="1664680" y="952495"/>
                </a:lnTo>
                <a:lnTo>
                  <a:pt x="1673781" y="953414"/>
                </a:lnTo>
                <a:close/>
                <a:moveTo>
                  <a:pt x="313557" y="941280"/>
                </a:moveTo>
                <a:lnTo>
                  <a:pt x="312292" y="946811"/>
                </a:lnTo>
                <a:lnTo>
                  <a:pt x="303884" y="953034"/>
                </a:lnTo>
                <a:cubicBezTo>
                  <a:pt x="312985" y="953953"/>
                  <a:pt x="311373" y="955912"/>
                  <a:pt x="321393" y="947729"/>
                </a:cubicBezTo>
                <a:close/>
                <a:moveTo>
                  <a:pt x="1595093" y="941227"/>
                </a:moveTo>
                <a:lnTo>
                  <a:pt x="1588991" y="952634"/>
                </a:lnTo>
                <a:lnTo>
                  <a:pt x="1596479" y="955512"/>
                </a:lnTo>
                <a:close/>
                <a:moveTo>
                  <a:pt x="1221929" y="940056"/>
                </a:moveTo>
                <a:cubicBezTo>
                  <a:pt x="1222676" y="940209"/>
                  <a:pt x="1222140" y="940486"/>
                  <a:pt x="1221470" y="940551"/>
                </a:cubicBezTo>
                <a:lnTo>
                  <a:pt x="1220738" y="940097"/>
                </a:lnTo>
                <a:close/>
                <a:moveTo>
                  <a:pt x="1767610" y="938221"/>
                </a:moveTo>
                <a:cubicBezTo>
                  <a:pt x="1768215" y="937486"/>
                  <a:pt x="1769684" y="938696"/>
                  <a:pt x="1777000" y="939788"/>
                </a:cubicBezTo>
                <a:lnTo>
                  <a:pt x="1770897" y="951195"/>
                </a:lnTo>
                <a:cubicBezTo>
                  <a:pt x="1765367" y="949930"/>
                  <a:pt x="1763755" y="951889"/>
                  <a:pt x="1757878" y="947052"/>
                </a:cubicBezTo>
                <a:cubicBezTo>
                  <a:pt x="1764674" y="942787"/>
                  <a:pt x="1759143" y="941521"/>
                  <a:pt x="1763408" y="948317"/>
                </a:cubicBezTo>
                <a:cubicBezTo>
                  <a:pt x="1767266" y="941634"/>
                  <a:pt x="1767005" y="938956"/>
                  <a:pt x="1767610" y="938221"/>
                </a:cubicBezTo>
                <a:close/>
                <a:moveTo>
                  <a:pt x="1627234" y="938107"/>
                </a:moveTo>
                <a:lnTo>
                  <a:pt x="1620092" y="938800"/>
                </a:lnTo>
                <a:lnTo>
                  <a:pt x="1627927" y="945248"/>
                </a:lnTo>
                <a:close/>
                <a:moveTo>
                  <a:pt x="1614562" y="937534"/>
                </a:moveTo>
                <a:lnTo>
                  <a:pt x="1608112" y="945370"/>
                </a:lnTo>
                <a:lnTo>
                  <a:pt x="1615255" y="944677"/>
                </a:lnTo>
                <a:close/>
                <a:moveTo>
                  <a:pt x="1313416" y="936131"/>
                </a:moveTo>
                <a:lnTo>
                  <a:pt x="1309845" y="936477"/>
                </a:lnTo>
                <a:cubicBezTo>
                  <a:pt x="1308926" y="945579"/>
                  <a:pt x="1305008" y="942354"/>
                  <a:pt x="1314109" y="943273"/>
                </a:cubicBezTo>
                <a:lnTo>
                  <a:pt x="1318374" y="950069"/>
                </a:lnTo>
                <a:cubicBezTo>
                  <a:pt x="1318946" y="937396"/>
                  <a:pt x="1319640" y="944539"/>
                  <a:pt x="1313416" y="936131"/>
                </a:cubicBezTo>
                <a:close/>
                <a:moveTo>
                  <a:pt x="1225054" y="935697"/>
                </a:moveTo>
                <a:cubicBezTo>
                  <a:pt x="1221656" y="937829"/>
                  <a:pt x="1220426" y="939075"/>
                  <a:pt x="1220212" y="939772"/>
                </a:cubicBezTo>
                <a:lnTo>
                  <a:pt x="1220738" y="940097"/>
                </a:lnTo>
                <a:lnTo>
                  <a:pt x="1214687" y="940309"/>
                </a:lnTo>
                <a:lnTo>
                  <a:pt x="1222523" y="946758"/>
                </a:lnTo>
                <a:cubicBezTo>
                  <a:pt x="1228400" y="951595"/>
                  <a:pt x="1222869" y="950329"/>
                  <a:pt x="1229665" y="946064"/>
                </a:cubicBezTo>
                <a:close/>
                <a:moveTo>
                  <a:pt x="1340373" y="935316"/>
                </a:moveTo>
                <a:lnTo>
                  <a:pt x="1337149" y="939233"/>
                </a:lnTo>
                <a:lnTo>
                  <a:pt x="1341067" y="942458"/>
                </a:lnTo>
                <a:close/>
                <a:moveTo>
                  <a:pt x="1724003" y="932317"/>
                </a:moveTo>
                <a:lnTo>
                  <a:pt x="1731493" y="935195"/>
                </a:lnTo>
                <a:lnTo>
                  <a:pt x="1725044" y="943031"/>
                </a:lnTo>
                <a:close/>
                <a:moveTo>
                  <a:pt x="1354312" y="930357"/>
                </a:moveTo>
                <a:lnTo>
                  <a:pt x="1349475" y="936235"/>
                </a:lnTo>
                <a:lnTo>
                  <a:pt x="1360189" y="935194"/>
                </a:lnTo>
                <a:close/>
                <a:moveTo>
                  <a:pt x="280028" y="930116"/>
                </a:moveTo>
                <a:lnTo>
                  <a:pt x="287518" y="932994"/>
                </a:lnTo>
                <a:lnTo>
                  <a:pt x="281069" y="940830"/>
                </a:lnTo>
                <a:close/>
                <a:moveTo>
                  <a:pt x="1706877" y="929670"/>
                </a:moveTo>
                <a:cubicBezTo>
                  <a:pt x="1707967" y="929592"/>
                  <a:pt x="1709775" y="929642"/>
                  <a:pt x="1712943" y="929785"/>
                </a:cubicBezTo>
                <a:lnTo>
                  <a:pt x="1710065" y="937274"/>
                </a:lnTo>
                <a:cubicBezTo>
                  <a:pt x="1703269" y="941539"/>
                  <a:pt x="1708106" y="935662"/>
                  <a:pt x="1705228" y="943151"/>
                </a:cubicBezTo>
                <a:lnTo>
                  <a:pt x="1693821" y="937049"/>
                </a:lnTo>
                <a:cubicBezTo>
                  <a:pt x="1702576" y="934396"/>
                  <a:pt x="1697739" y="940274"/>
                  <a:pt x="1699004" y="934743"/>
                </a:cubicBezTo>
                <a:cubicBezTo>
                  <a:pt x="1706780" y="931285"/>
                  <a:pt x="1703604" y="929903"/>
                  <a:pt x="1706877" y="929670"/>
                </a:cubicBezTo>
                <a:close/>
                <a:moveTo>
                  <a:pt x="1691169" y="928294"/>
                </a:moveTo>
                <a:lnTo>
                  <a:pt x="1696699" y="929560"/>
                </a:lnTo>
                <a:lnTo>
                  <a:pt x="1690250" y="937396"/>
                </a:lnTo>
                <a:close/>
                <a:moveTo>
                  <a:pt x="1749920" y="920788"/>
                </a:moveTo>
                <a:lnTo>
                  <a:pt x="1746696" y="924706"/>
                </a:lnTo>
                <a:lnTo>
                  <a:pt x="1742778" y="921481"/>
                </a:lnTo>
                <a:close/>
                <a:moveTo>
                  <a:pt x="8719" y="920408"/>
                </a:moveTo>
                <a:lnTo>
                  <a:pt x="21391" y="920980"/>
                </a:lnTo>
                <a:cubicBezTo>
                  <a:pt x="25656" y="927776"/>
                  <a:pt x="27615" y="929389"/>
                  <a:pt x="33145" y="930654"/>
                </a:cubicBezTo>
                <a:cubicBezTo>
                  <a:pt x="31879" y="936184"/>
                  <a:pt x="33838" y="937796"/>
                  <a:pt x="29002" y="943673"/>
                </a:cubicBezTo>
                <a:lnTo>
                  <a:pt x="27389" y="945632"/>
                </a:lnTo>
                <a:cubicBezTo>
                  <a:pt x="22553" y="951509"/>
                  <a:pt x="11839" y="952550"/>
                  <a:pt x="5962" y="947713"/>
                </a:cubicBezTo>
                <a:cubicBezTo>
                  <a:pt x="4003" y="946100"/>
                  <a:pt x="5615" y="944141"/>
                  <a:pt x="5269" y="940570"/>
                </a:cubicBezTo>
                <a:cubicBezTo>
                  <a:pt x="-3833" y="939651"/>
                  <a:pt x="1697" y="940917"/>
                  <a:pt x="1351" y="937345"/>
                </a:cubicBezTo>
                <a:cubicBezTo>
                  <a:pt x="2269" y="928244"/>
                  <a:pt x="4575" y="933427"/>
                  <a:pt x="8719" y="920408"/>
                </a:cubicBezTo>
                <a:close/>
                <a:moveTo>
                  <a:pt x="315047" y="919506"/>
                </a:moveTo>
                <a:lnTo>
                  <a:pt x="310557" y="928954"/>
                </a:lnTo>
                <a:lnTo>
                  <a:pt x="306292" y="922159"/>
                </a:lnTo>
                <a:close/>
                <a:moveTo>
                  <a:pt x="1434144" y="917199"/>
                </a:moveTo>
                <a:lnTo>
                  <a:pt x="1427695" y="925035"/>
                </a:lnTo>
                <a:lnTo>
                  <a:pt x="1434838" y="924342"/>
                </a:lnTo>
                <a:close/>
                <a:moveTo>
                  <a:pt x="1477346" y="916610"/>
                </a:moveTo>
                <a:lnTo>
                  <a:pt x="1474121" y="920528"/>
                </a:lnTo>
                <a:lnTo>
                  <a:pt x="1478040" y="923752"/>
                </a:lnTo>
                <a:close/>
                <a:moveTo>
                  <a:pt x="1760288" y="916176"/>
                </a:moveTo>
                <a:lnTo>
                  <a:pt x="1767777" y="919054"/>
                </a:lnTo>
                <a:lnTo>
                  <a:pt x="1768124" y="922626"/>
                </a:lnTo>
                <a:lnTo>
                  <a:pt x="1759369" y="925278"/>
                </a:lnTo>
                <a:close/>
                <a:moveTo>
                  <a:pt x="1859363" y="915569"/>
                </a:moveTo>
                <a:lnTo>
                  <a:pt x="1865240" y="920406"/>
                </a:lnTo>
                <a:lnTo>
                  <a:pt x="1862016" y="924324"/>
                </a:lnTo>
                <a:close/>
                <a:moveTo>
                  <a:pt x="341659" y="915120"/>
                </a:moveTo>
                <a:lnTo>
                  <a:pt x="342352" y="922263"/>
                </a:lnTo>
                <a:lnTo>
                  <a:pt x="347536" y="919957"/>
                </a:lnTo>
                <a:lnTo>
                  <a:pt x="347189" y="916385"/>
                </a:lnTo>
                <a:close/>
                <a:moveTo>
                  <a:pt x="359515" y="913387"/>
                </a:moveTo>
                <a:lnTo>
                  <a:pt x="354679" y="919263"/>
                </a:lnTo>
                <a:lnTo>
                  <a:pt x="358596" y="922487"/>
                </a:lnTo>
                <a:cubicBezTo>
                  <a:pt x="363432" y="916611"/>
                  <a:pt x="360208" y="920528"/>
                  <a:pt x="359515" y="913387"/>
                </a:cubicBezTo>
                <a:close/>
                <a:moveTo>
                  <a:pt x="1303847" y="911825"/>
                </a:moveTo>
                <a:lnTo>
                  <a:pt x="1304540" y="918968"/>
                </a:lnTo>
                <a:lnTo>
                  <a:pt x="1309377" y="913091"/>
                </a:lnTo>
                <a:close/>
                <a:moveTo>
                  <a:pt x="1359720" y="911808"/>
                </a:moveTo>
                <a:lnTo>
                  <a:pt x="1356496" y="915725"/>
                </a:lnTo>
                <a:lnTo>
                  <a:pt x="1360414" y="918950"/>
                </a:lnTo>
                <a:close/>
                <a:moveTo>
                  <a:pt x="321496" y="911670"/>
                </a:moveTo>
                <a:lnTo>
                  <a:pt x="318619" y="919159"/>
                </a:lnTo>
                <a:lnTo>
                  <a:pt x="314354" y="912363"/>
                </a:lnTo>
                <a:close/>
                <a:moveTo>
                  <a:pt x="1734596" y="911461"/>
                </a:moveTo>
                <a:lnTo>
                  <a:pt x="1740126" y="912726"/>
                </a:lnTo>
                <a:lnTo>
                  <a:pt x="1738861" y="918257"/>
                </a:lnTo>
                <a:lnTo>
                  <a:pt x="1735289" y="918603"/>
                </a:lnTo>
                <a:close/>
                <a:moveTo>
                  <a:pt x="1327233" y="911357"/>
                </a:moveTo>
                <a:lnTo>
                  <a:pt x="1321131" y="922764"/>
                </a:lnTo>
                <a:lnTo>
                  <a:pt x="1330232" y="923683"/>
                </a:lnTo>
                <a:close/>
                <a:moveTo>
                  <a:pt x="326681" y="909365"/>
                </a:moveTo>
                <a:lnTo>
                  <a:pt x="325068" y="911324"/>
                </a:lnTo>
                <a:lnTo>
                  <a:pt x="328986" y="914548"/>
                </a:lnTo>
                <a:cubicBezTo>
                  <a:pt x="331864" y="907059"/>
                  <a:pt x="334169" y="912242"/>
                  <a:pt x="326681" y="909365"/>
                </a:cubicBezTo>
                <a:close/>
                <a:moveTo>
                  <a:pt x="1374595" y="907209"/>
                </a:moveTo>
                <a:cubicBezTo>
                  <a:pt x="1373256" y="907339"/>
                  <a:pt x="1371240" y="909788"/>
                  <a:pt x="1367210" y="914686"/>
                </a:cubicBezTo>
                <a:cubicBezTo>
                  <a:pt x="1372740" y="915951"/>
                  <a:pt x="1370781" y="914339"/>
                  <a:pt x="1373087" y="919523"/>
                </a:cubicBezTo>
                <a:lnTo>
                  <a:pt x="1376311" y="915605"/>
                </a:lnTo>
                <a:lnTo>
                  <a:pt x="1390024" y="926890"/>
                </a:lnTo>
                <a:lnTo>
                  <a:pt x="1394861" y="921013"/>
                </a:lnTo>
                <a:cubicBezTo>
                  <a:pt x="1387371" y="918135"/>
                  <a:pt x="1385412" y="916523"/>
                  <a:pt x="1383107" y="911340"/>
                </a:cubicBezTo>
                <a:lnTo>
                  <a:pt x="1377924" y="913646"/>
                </a:lnTo>
                <a:cubicBezTo>
                  <a:pt x="1376598" y="909268"/>
                  <a:pt x="1375934" y="907079"/>
                  <a:pt x="1374595" y="907209"/>
                </a:cubicBezTo>
                <a:close/>
                <a:moveTo>
                  <a:pt x="1267094" y="904579"/>
                </a:moveTo>
                <a:lnTo>
                  <a:pt x="1258339" y="907231"/>
                </a:lnTo>
                <a:lnTo>
                  <a:pt x="1262258" y="910456"/>
                </a:lnTo>
                <a:close/>
                <a:moveTo>
                  <a:pt x="1238178" y="903782"/>
                </a:moveTo>
                <a:lnTo>
                  <a:pt x="1233341" y="909659"/>
                </a:lnTo>
                <a:cubicBezTo>
                  <a:pt x="1238871" y="910924"/>
                  <a:pt x="1236912" y="909312"/>
                  <a:pt x="1239217" y="914495"/>
                </a:cubicBezTo>
                <a:lnTo>
                  <a:pt x="1244054" y="908618"/>
                </a:lnTo>
                <a:cubicBezTo>
                  <a:pt x="1236565" y="905740"/>
                  <a:pt x="1242442" y="910577"/>
                  <a:pt x="1238178" y="903782"/>
                </a:cubicBezTo>
                <a:close/>
                <a:moveTo>
                  <a:pt x="1719271" y="902134"/>
                </a:moveTo>
                <a:lnTo>
                  <a:pt x="1716046" y="906052"/>
                </a:lnTo>
                <a:lnTo>
                  <a:pt x="1712128" y="902828"/>
                </a:lnTo>
                <a:close/>
                <a:moveTo>
                  <a:pt x="1299235" y="901459"/>
                </a:moveTo>
                <a:lnTo>
                  <a:pt x="1292786" y="909294"/>
                </a:lnTo>
                <a:lnTo>
                  <a:pt x="1303500" y="908254"/>
                </a:lnTo>
                <a:close/>
                <a:moveTo>
                  <a:pt x="1687525" y="896852"/>
                </a:moveTo>
                <a:cubicBezTo>
                  <a:pt x="1688581" y="897003"/>
                  <a:pt x="1690410" y="897276"/>
                  <a:pt x="1693578" y="897419"/>
                </a:cubicBezTo>
                <a:cubicBezTo>
                  <a:pt x="1685517" y="907213"/>
                  <a:pt x="1688742" y="903295"/>
                  <a:pt x="1687823" y="912397"/>
                </a:cubicBezTo>
                <a:lnTo>
                  <a:pt x="1676416" y="906295"/>
                </a:lnTo>
                <a:lnTo>
                  <a:pt x="1673192" y="910213"/>
                </a:lnTo>
                <a:lnTo>
                  <a:pt x="1668355" y="916090"/>
                </a:lnTo>
                <a:cubicBezTo>
                  <a:pt x="1666682" y="908141"/>
                  <a:pt x="1666192" y="907738"/>
                  <a:pt x="1667128" y="908098"/>
                </a:cubicBezTo>
                <a:cubicBezTo>
                  <a:pt x="1668065" y="908457"/>
                  <a:pt x="1670426" y="909580"/>
                  <a:pt x="1674457" y="904683"/>
                </a:cubicBezTo>
                <a:lnTo>
                  <a:pt x="1677682" y="900765"/>
                </a:lnTo>
                <a:lnTo>
                  <a:pt x="1683558" y="905601"/>
                </a:lnTo>
                <a:cubicBezTo>
                  <a:pt x="1688135" y="897046"/>
                  <a:pt x="1684355" y="896399"/>
                  <a:pt x="1687525" y="896852"/>
                </a:cubicBezTo>
                <a:close/>
                <a:moveTo>
                  <a:pt x="1433676" y="893813"/>
                </a:moveTo>
                <a:lnTo>
                  <a:pt x="1434370" y="900955"/>
                </a:lnTo>
                <a:lnTo>
                  <a:pt x="1439553" y="898650"/>
                </a:lnTo>
                <a:lnTo>
                  <a:pt x="1441165" y="896691"/>
                </a:lnTo>
                <a:close/>
                <a:moveTo>
                  <a:pt x="1236791" y="889496"/>
                </a:moveTo>
                <a:cubicBezTo>
                  <a:pt x="1237484" y="896639"/>
                  <a:pt x="1235525" y="895027"/>
                  <a:pt x="1241402" y="899863"/>
                </a:cubicBezTo>
                <a:cubicBezTo>
                  <a:pt x="1247279" y="904700"/>
                  <a:pt x="1242096" y="907006"/>
                  <a:pt x="1250503" y="900782"/>
                </a:cubicBezTo>
                <a:close/>
                <a:moveTo>
                  <a:pt x="1674682" y="888438"/>
                </a:moveTo>
                <a:cubicBezTo>
                  <a:pt x="1677335" y="897193"/>
                  <a:pt x="1678947" y="895234"/>
                  <a:pt x="1670886" y="905029"/>
                </a:cubicBezTo>
                <a:lnTo>
                  <a:pt x="1665009" y="900192"/>
                </a:lnTo>
                <a:close/>
                <a:moveTo>
                  <a:pt x="1633094" y="887069"/>
                </a:moveTo>
                <a:lnTo>
                  <a:pt x="1628257" y="892946"/>
                </a:lnTo>
                <a:lnTo>
                  <a:pt x="1638970" y="891905"/>
                </a:lnTo>
                <a:close/>
                <a:moveTo>
                  <a:pt x="1620421" y="886497"/>
                </a:moveTo>
                <a:lnTo>
                  <a:pt x="1621461" y="897211"/>
                </a:lnTo>
                <a:lnTo>
                  <a:pt x="1627910" y="889375"/>
                </a:lnTo>
                <a:close/>
                <a:moveTo>
                  <a:pt x="1467083" y="885162"/>
                </a:moveTo>
                <a:lnTo>
                  <a:pt x="1467777" y="892305"/>
                </a:lnTo>
                <a:lnTo>
                  <a:pt x="1472960" y="889999"/>
                </a:lnTo>
                <a:lnTo>
                  <a:pt x="1474572" y="888040"/>
                </a:lnTo>
                <a:close/>
                <a:moveTo>
                  <a:pt x="1378721" y="884729"/>
                </a:moveTo>
                <a:cubicBezTo>
                  <a:pt x="1372272" y="892564"/>
                  <a:pt x="1373884" y="890605"/>
                  <a:pt x="1376537" y="899360"/>
                </a:cubicBezTo>
                <a:lnTo>
                  <a:pt x="1383679" y="898667"/>
                </a:lnTo>
                <a:cubicBezTo>
                  <a:pt x="1384598" y="889566"/>
                  <a:pt x="1384944" y="893137"/>
                  <a:pt x="1378721" y="884729"/>
                </a:cubicBezTo>
                <a:close/>
                <a:moveTo>
                  <a:pt x="1665233" y="883949"/>
                </a:moveTo>
                <a:lnTo>
                  <a:pt x="1671111" y="888786"/>
                </a:lnTo>
                <a:lnTo>
                  <a:pt x="1664315" y="893050"/>
                </a:lnTo>
                <a:close/>
                <a:moveTo>
                  <a:pt x="1284829" y="883030"/>
                </a:moveTo>
                <a:lnTo>
                  <a:pt x="1286788" y="884643"/>
                </a:lnTo>
                <a:lnTo>
                  <a:pt x="1281604" y="886948"/>
                </a:lnTo>
                <a:close/>
                <a:moveTo>
                  <a:pt x="322294" y="882754"/>
                </a:moveTo>
                <a:lnTo>
                  <a:pt x="323334" y="893468"/>
                </a:lnTo>
                <a:lnTo>
                  <a:pt x="308355" y="887712"/>
                </a:lnTo>
                <a:lnTo>
                  <a:pt x="308009" y="884141"/>
                </a:lnTo>
                <a:close/>
                <a:moveTo>
                  <a:pt x="1452105" y="879406"/>
                </a:moveTo>
                <a:cubicBezTo>
                  <a:pt x="1450492" y="881365"/>
                  <a:pt x="1447268" y="885283"/>
                  <a:pt x="1451186" y="888508"/>
                </a:cubicBezTo>
                <a:cubicBezTo>
                  <a:pt x="1457063" y="893345"/>
                  <a:pt x="1451186" y="888508"/>
                  <a:pt x="1458675" y="891386"/>
                </a:cubicBezTo>
                <a:cubicBezTo>
                  <a:pt x="1457288" y="877101"/>
                  <a:pt x="1458675" y="891386"/>
                  <a:pt x="1452105" y="879406"/>
                </a:cubicBezTo>
                <a:close/>
                <a:moveTo>
                  <a:pt x="1343927" y="879094"/>
                </a:moveTo>
                <a:lnTo>
                  <a:pt x="1346580" y="887849"/>
                </a:lnTo>
                <a:cubicBezTo>
                  <a:pt x="1344967" y="889808"/>
                  <a:pt x="1344395" y="902481"/>
                  <a:pt x="1338518" y="897645"/>
                </a:cubicBezTo>
                <a:lnTo>
                  <a:pt x="1340703" y="883012"/>
                </a:lnTo>
                <a:close/>
                <a:moveTo>
                  <a:pt x="1640193" y="878529"/>
                </a:moveTo>
                <a:lnTo>
                  <a:pt x="1640604" y="878566"/>
                </a:lnTo>
                <a:cubicBezTo>
                  <a:pt x="1641307" y="878836"/>
                  <a:pt x="1640882" y="879103"/>
                  <a:pt x="1640435" y="879146"/>
                </a:cubicBezTo>
                <a:close/>
                <a:moveTo>
                  <a:pt x="1259137" y="878315"/>
                </a:moveTo>
                <a:lnTo>
                  <a:pt x="1253953" y="880620"/>
                </a:lnTo>
                <a:lnTo>
                  <a:pt x="1247851" y="892028"/>
                </a:lnTo>
                <a:lnTo>
                  <a:pt x="1253727" y="896864"/>
                </a:lnTo>
                <a:cubicBezTo>
                  <a:pt x="1263401" y="885110"/>
                  <a:pt x="1260870" y="896171"/>
                  <a:pt x="1257871" y="883845"/>
                </a:cubicBezTo>
                <a:cubicBezTo>
                  <a:pt x="1264667" y="879580"/>
                  <a:pt x="1263401" y="885110"/>
                  <a:pt x="1259137" y="878315"/>
                </a:cubicBezTo>
                <a:close/>
                <a:moveTo>
                  <a:pt x="1595994" y="876252"/>
                </a:moveTo>
                <a:lnTo>
                  <a:pt x="1597381" y="890536"/>
                </a:lnTo>
                <a:lnTo>
                  <a:pt x="1603830" y="882700"/>
                </a:lnTo>
                <a:close/>
                <a:moveTo>
                  <a:pt x="1646338" y="874969"/>
                </a:moveTo>
                <a:cubicBezTo>
                  <a:pt x="1642451" y="876698"/>
                  <a:pt x="1640752" y="877764"/>
                  <a:pt x="1640137" y="878387"/>
                </a:cubicBezTo>
                <a:lnTo>
                  <a:pt x="1640193" y="878529"/>
                </a:lnTo>
                <a:lnTo>
                  <a:pt x="1634013" y="877967"/>
                </a:lnTo>
                <a:lnTo>
                  <a:pt x="1645419" y="884070"/>
                </a:lnTo>
                <a:close/>
                <a:moveTo>
                  <a:pt x="1485858" y="874327"/>
                </a:moveTo>
                <a:lnTo>
                  <a:pt x="1486552" y="881470"/>
                </a:lnTo>
                <a:lnTo>
                  <a:pt x="1493347" y="877204"/>
                </a:lnTo>
                <a:close/>
                <a:moveTo>
                  <a:pt x="1424453" y="873079"/>
                </a:moveTo>
                <a:lnTo>
                  <a:pt x="1421229" y="876997"/>
                </a:lnTo>
                <a:lnTo>
                  <a:pt x="1423188" y="878609"/>
                </a:lnTo>
                <a:lnTo>
                  <a:pt x="1418351" y="884486"/>
                </a:lnTo>
                <a:cubicBezTo>
                  <a:pt x="1431371" y="888630"/>
                  <a:pt x="1416739" y="886445"/>
                  <a:pt x="1429758" y="890589"/>
                </a:cubicBezTo>
                <a:cubicBezTo>
                  <a:pt x="1430677" y="881487"/>
                  <a:pt x="1432983" y="886671"/>
                  <a:pt x="1425494" y="883793"/>
                </a:cubicBezTo>
                <a:lnTo>
                  <a:pt x="1425147" y="880221"/>
                </a:lnTo>
                <a:close/>
                <a:moveTo>
                  <a:pt x="319294" y="870428"/>
                </a:moveTo>
                <a:lnTo>
                  <a:pt x="314457" y="876305"/>
                </a:lnTo>
                <a:lnTo>
                  <a:pt x="310539" y="873080"/>
                </a:lnTo>
                <a:close/>
                <a:moveTo>
                  <a:pt x="1341275" y="870340"/>
                </a:moveTo>
                <a:lnTo>
                  <a:pt x="1346806" y="871606"/>
                </a:lnTo>
                <a:lnTo>
                  <a:pt x="1341969" y="877483"/>
                </a:lnTo>
                <a:lnTo>
                  <a:pt x="1334826" y="878176"/>
                </a:lnTo>
                <a:lnTo>
                  <a:pt x="1332520" y="872992"/>
                </a:lnTo>
                <a:close/>
                <a:moveTo>
                  <a:pt x="1620646" y="870253"/>
                </a:moveTo>
                <a:cubicBezTo>
                  <a:pt x="1621340" y="877395"/>
                  <a:pt x="1613850" y="874517"/>
                  <a:pt x="1623299" y="879008"/>
                </a:cubicBezTo>
                <a:lnTo>
                  <a:pt x="1627563" y="885804"/>
                </a:lnTo>
                <a:lnTo>
                  <a:pt x="1630095" y="874743"/>
                </a:lnTo>
                <a:close/>
                <a:moveTo>
                  <a:pt x="1359131" y="868606"/>
                </a:moveTo>
                <a:lnTo>
                  <a:pt x="1361090" y="870219"/>
                </a:lnTo>
                <a:lnTo>
                  <a:pt x="1359661" y="870357"/>
                </a:lnTo>
                <a:close/>
                <a:moveTo>
                  <a:pt x="1434821" y="868467"/>
                </a:moveTo>
                <a:lnTo>
                  <a:pt x="1429984" y="874344"/>
                </a:lnTo>
                <a:lnTo>
                  <a:pt x="1435861" y="879181"/>
                </a:lnTo>
                <a:close/>
                <a:moveTo>
                  <a:pt x="1701518" y="867809"/>
                </a:moveTo>
                <a:cubicBezTo>
                  <a:pt x="1707742" y="876217"/>
                  <a:pt x="1704171" y="876564"/>
                  <a:pt x="1704171" y="876564"/>
                </a:cubicBezTo>
                <a:lnTo>
                  <a:pt x="1698294" y="871727"/>
                </a:lnTo>
                <a:close/>
                <a:moveTo>
                  <a:pt x="1386089" y="867792"/>
                </a:moveTo>
                <a:lnTo>
                  <a:pt x="1384823" y="873321"/>
                </a:lnTo>
                <a:cubicBezTo>
                  <a:pt x="1381426" y="875454"/>
                  <a:pt x="1380043" y="875138"/>
                  <a:pt x="1379842" y="875383"/>
                </a:cubicBezTo>
                <a:cubicBezTo>
                  <a:pt x="1379640" y="875628"/>
                  <a:pt x="1380620" y="876434"/>
                  <a:pt x="1381945" y="880811"/>
                </a:cubicBezTo>
                <a:lnTo>
                  <a:pt x="1385516" y="880464"/>
                </a:lnTo>
                <a:lnTo>
                  <a:pt x="1390007" y="871016"/>
                </a:lnTo>
                <a:close/>
                <a:moveTo>
                  <a:pt x="1604056" y="866456"/>
                </a:moveTo>
                <a:lnTo>
                  <a:pt x="1597606" y="874293"/>
                </a:lnTo>
                <a:lnTo>
                  <a:pt x="1606361" y="871640"/>
                </a:lnTo>
                <a:close/>
                <a:moveTo>
                  <a:pt x="1778820" y="865711"/>
                </a:moveTo>
                <a:lnTo>
                  <a:pt x="1777901" y="874813"/>
                </a:lnTo>
                <a:lnTo>
                  <a:pt x="1771677" y="866405"/>
                </a:lnTo>
                <a:close/>
                <a:moveTo>
                  <a:pt x="1237935" y="864151"/>
                </a:moveTo>
                <a:lnTo>
                  <a:pt x="1238628" y="871293"/>
                </a:lnTo>
                <a:lnTo>
                  <a:pt x="1243465" y="865416"/>
                </a:lnTo>
                <a:close/>
                <a:moveTo>
                  <a:pt x="1403598" y="862487"/>
                </a:moveTo>
                <a:lnTo>
                  <a:pt x="1393578" y="870669"/>
                </a:lnTo>
                <a:lnTo>
                  <a:pt x="1397496" y="873893"/>
                </a:lnTo>
                <a:lnTo>
                  <a:pt x="1405904" y="867670"/>
                </a:lnTo>
                <a:close/>
                <a:moveTo>
                  <a:pt x="1522489" y="861758"/>
                </a:moveTo>
                <a:lnTo>
                  <a:pt x="1513734" y="864411"/>
                </a:lnTo>
                <a:lnTo>
                  <a:pt x="1519611" y="869248"/>
                </a:lnTo>
                <a:close/>
                <a:moveTo>
                  <a:pt x="1333093" y="860319"/>
                </a:moveTo>
                <a:lnTo>
                  <a:pt x="1326990" y="871727"/>
                </a:lnTo>
                <a:lnTo>
                  <a:pt x="1332520" y="872992"/>
                </a:lnTo>
                <a:lnTo>
                  <a:pt x="1329296" y="876911"/>
                </a:lnTo>
                <a:lnTo>
                  <a:pt x="1333214" y="880135"/>
                </a:lnTo>
                <a:lnTo>
                  <a:pt x="1328377" y="886012"/>
                </a:lnTo>
                <a:lnTo>
                  <a:pt x="1331029" y="894766"/>
                </a:lnTo>
                <a:lnTo>
                  <a:pt x="1321009" y="902949"/>
                </a:lnTo>
                <a:lnTo>
                  <a:pt x="1318704" y="897766"/>
                </a:lnTo>
                <a:lnTo>
                  <a:pt x="1308336" y="902377"/>
                </a:lnTo>
                <a:lnTo>
                  <a:pt x="1317785" y="906867"/>
                </a:lnTo>
                <a:lnTo>
                  <a:pt x="1320090" y="912051"/>
                </a:lnTo>
                <a:lnTo>
                  <a:pt x="1326539" y="904215"/>
                </a:lnTo>
                <a:lnTo>
                  <a:pt x="1328845" y="909398"/>
                </a:lnTo>
                <a:lnTo>
                  <a:pt x="1332300" y="907861"/>
                </a:lnTo>
                <a:lnTo>
                  <a:pt x="1331376" y="898338"/>
                </a:lnTo>
                <a:lnTo>
                  <a:pt x="1334947" y="897991"/>
                </a:lnTo>
                <a:lnTo>
                  <a:pt x="1338518" y="897645"/>
                </a:lnTo>
                <a:lnTo>
                  <a:pt x="1337253" y="903175"/>
                </a:lnTo>
                <a:lnTo>
                  <a:pt x="1334029" y="907092"/>
                </a:lnTo>
                <a:lnTo>
                  <a:pt x="1341171" y="906399"/>
                </a:lnTo>
                <a:cubicBezTo>
                  <a:pt x="1345436" y="913195"/>
                  <a:pt x="1345783" y="916766"/>
                  <a:pt x="1354537" y="914113"/>
                </a:cubicBezTo>
                <a:lnTo>
                  <a:pt x="1350620" y="910889"/>
                </a:lnTo>
                <a:lnTo>
                  <a:pt x="1358681" y="901094"/>
                </a:lnTo>
                <a:cubicBezTo>
                  <a:pt x="1366742" y="891299"/>
                  <a:pt x="1368129" y="905584"/>
                  <a:pt x="1364783" y="889687"/>
                </a:cubicBezTo>
                <a:lnTo>
                  <a:pt x="1358334" y="897523"/>
                </a:lnTo>
                <a:lnTo>
                  <a:pt x="1356028" y="892340"/>
                </a:lnTo>
                <a:lnTo>
                  <a:pt x="1352457" y="892686"/>
                </a:lnTo>
                <a:lnTo>
                  <a:pt x="1348539" y="889462"/>
                </a:lnTo>
                <a:lnTo>
                  <a:pt x="1351763" y="885544"/>
                </a:lnTo>
                <a:lnTo>
                  <a:pt x="1357519" y="870565"/>
                </a:lnTo>
                <a:lnTo>
                  <a:pt x="1359661" y="870357"/>
                </a:lnTo>
                <a:lnTo>
                  <a:pt x="1361783" y="877361"/>
                </a:lnTo>
                <a:lnTo>
                  <a:pt x="1367314" y="878627"/>
                </a:lnTo>
                <a:lnTo>
                  <a:pt x="1364315" y="866301"/>
                </a:lnTo>
                <a:lnTo>
                  <a:pt x="1359131" y="868606"/>
                </a:lnTo>
                <a:lnTo>
                  <a:pt x="1357172" y="866994"/>
                </a:lnTo>
                <a:lnTo>
                  <a:pt x="1354867" y="861811"/>
                </a:lnTo>
                <a:lnTo>
                  <a:pt x="1351295" y="862158"/>
                </a:lnTo>
                <a:lnTo>
                  <a:pt x="1341275" y="870340"/>
                </a:lnTo>
                <a:close/>
                <a:moveTo>
                  <a:pt x="1828471" y="857286"/>
                </a:moveTo>
                <a:lnTo>
                  <a:pt x="1823634" y="863163"/>
                </a:lnTo>
                <a:lnTo>
                  <a:pt x="1819716" y="859938"/>
                </a:lnTo>
                <a:close/>
                <a:moveTo>
                  <a:pt x="1704050" y="856748"/>
                </a:moveTo>
                <a:lnTo>
                  <a:pt x="1709580" y="858014"/>
                </a:lnTo>
                <a:lnTo>
                  <a:pt x="1704743" y="863891"/>
                </a:lnTo>
                <a:close/>
                <a:moveTo>
                  <a:pt x="1498410" y="855084"/>
                </a:moveTo>
                <a:lnTo>
                  <a:pt x="1491960" y="862920"/>
                </a:lnTo>
                <a:lnTo>
                  <a:pt x="1502674" y="861880"/>
                </a:lnTo>
                <a:close/>
                <a:moveTo>
                  <a:pt x="1554283" y="855066"/>
                </a:moveTo>
                <a:lnTo>
                  <a:pt x="1547834" y="862902"/>
                </a:lnTo>
                <a:lnTo>
                  <a:pt x="1562120" y="861515"/>
                </a:lnTo>
                <a:close/>
                <a:moveTo>
                  <a:pt x="1262240" y="854581"/>
                </a:moveTo>
                <a:lnTo>
                  <a:pt x="1258668" y="854928"/>
                </a:lnTo>
                <a:lnTo>
                  <a:pt x="1252913" y="869906"/>
                </a:lnTo>
                <a:lnTo>
                  <a:pt x="1244505" y="876130"/>
                </a:lnTo>
                <a:lnTo>
                  <a:pt x="1250035" y="877396"/>
                </a:lnTo>
                <a:lnTo>
                  <a:pt x="1252913" y="869906"/>
                </a:lnTo>
                <a:lnTo>
                  <a:pt x="1263627" y="868867"/>
                </a:lnTo>
                <a:lnTo>
                  <a:pt x="1257750" y="864030"/>
                </a:lnTo>
                <a:lnTo>
                  <a:pt x="1264545" y="859765"/>
                </a:lnTo>
                <a:close/>
                <a:moveTo>
                  <a:pt x="339335" y="854062"/>
                </a:moveTo>
                <a:lnTo>
                  <a:pt x="345212" y="858899"/>
                </a:lnTo>
                <a:lnTo>
                  <a:pt x="341988" y="862817"/>
                </a:lnTo>
                <a:close/>
                <a:moveTo>
                  <a:pt x="1572140" y="853333"/>
                </a:moveTo>
                <a:lnTo>
                  <a:pt x="1569262" y="860823"/>
                </a:lnTo>
                <a:lnTo>
                  <a:pt x="1576404" y="860129"/>
                </a:lnTo>
                <a:close/>
                <a:moveTo>
                  <a:pt x="1299911" y="852727"/>
                </a:moveTo>
                <a:lnTo>
                  <a:pt x="1304176" y="859522"/>
                </a:lnTo>
                <a:lnTo>
                  <a:pt x="1297033" y="860216"/>
                </a:lnTo>
                <a:close/>
                <a:moveTo>
                  <a:pt x="1519490" y="849432"/>
                </a:moveTo>
                <a:lnTo>
                  <a:pt x="1512694" y="853697"/>
                </a:lnTo>
                <a:lnTo>
                  <a:pt x="1516612" y="856921"/>
                </a:lnTo>
                <a:lnTo>
                  <a:pt x="1519836" y="853004"/>
                </a:lnTo>
                <a:cubicBezTo>
                  <a:pt x="1531590" y="862678"/>
                  <a:pt x="1524795" y="866942"/>
                  <a:pt x="1527794" y="879268"/>
                </a:cubicBezTo>
                <a:cubicBezTo>
                  <a:pt x="1536549" y="876615"/>
                  <a:pt x="1538161" y="874656"/>
                  <a:pt x="1547262" y="875575"/>
                </a:cubicBezTo>
                <a:lnTo>
                  <a:pt x="1535856" y="869473"/>
                </a:lnTo>
                <a:lnTo>
                  <a:pt x="1539080" y="865555"/>
                </a:lnTo>
                <a:lnTo>
                  <a:pt x="1533897" y="867861"/>
                </a:lnTo>
                <a:cubicBezTo>
                  <a:pt x="1531244" y="859106"/>
                  <a:pt x="1529979" y="864636"/>
                  <a:pt x="1536774" y="860372"/>
                </a:cubicBezTo>
                <a:lnTo>
                  <a:pt x="1534122" y="851617"/>
                </a:lnTo>
                <a:lnTo>
                  <a:pt x="1527672" y="859453"/>
                </a:lnTo>
                <a:cubicBezTo>
                  <a:pt x="1521102" y="847473"/>
                  <a:pt x="1526061" y="861411"/>
                  <a:pt x="1519490" y="849432"/>
                </a:cubicBezTo>
                <a:close/>
                <a:moveTo>
                  <a:pt x="1429169" y="847387"/>
                </a:moveTo>
                <a:cubicBezTo>
                  <a:pt x="1422374" y="851651"/>
                  <a:pt x="1422374" y="851651"/>
                  <a:pt x="1419149" y="855569"/>
                </a:cubicBezTo>
                <a:cubicBezTo>
                  <a:pt x="1419149" y="855569"/>
                  <a:pt x="1417883" y="861100"/>
                  <a:pt x="1417883" y="861100"/>
                </a:cubicBezTo>
                <a:lnTo>
                  <a:pt x="1428943" y="863630"/>
                </a:lnTo>
                <a:close/>
                <a:moveTo>
                  <a:pt x="1440478" y="841203"/>
                </a:moveTo>
                <a:lnTo>
                  <a:pt x="1436455" y="843526"/>
                </a:lnTo>
                <a:cubicBezTo>
                  <a:pt x="1436052" y="844015"/>
                  <a:pt x="1436138" y="844908"/>
                  <a:pt x="1434699" y="848653"/>
                </a:cubicBezTo>
                <a:lnTo>
                  <a:pt x="1450943" y="848878"/>
                </a:lnTo>
                <a:lnTo>
                  <a:pt x="1452209" y="843347"/>
                </a:lnTo>
                <a:lnTo>
                  <a:pt x="1454704" y="844306"/>
                </a:lnTo>
                <a:lnTo>
                  <a:pt x="1453820" y="841389"/>
                </a:lnTo>
                <a:close/>
                <a:moveTo>
                  <a:pt x="1267995" y="839603"/>
                </a:moveTo>
                <a:lnTo>
                  <a:pt x="1260853" y="840296"/>
                </a:lnTo>
                <a:lnTo>
                  <a:pt x="1263158" y="845480"/>
                </a:lnTo>
                <a:lnTo>
                  <a:pt x="1268342" y="843174"/>
                </a:lnTo>
                <a:close/>
                <a:moveTo>
                  <a:pt x="1179633" y="839170"/>
                </a:moveTo>
                <a:lnTo>
                  <a:pt x="1174450" y="841475"/>
                </a:lnTo>
                <a:lnTo>
                  <a:pt x="1176756" y="846659"/>
                </a:lnTo>
                <a:lnTo>
                  <a:pt x="1180327" y="846312"/>
                </a:lnTo>
                <a:close/>
                <a:moveTo>
                  <a:pt x="328847" y="838859"/>
                </a:moveTo>
                <a:lnTo>
                  <a:pt x="337948" y="839778"/>
                </a:lnTo>
                <a:lnTo>
                  <a:pt x="331499" y="847614"/>
                </a:lnTo>
                <a:close/>
                <a:moveTo>
                  <a:pt x="1680195" y="833830"/>
                </a:moveTo>
                <a:cubicBezTo>
                  <a:pt x="1689990" y="841891"/>
                  <a:pt x="1691949" y="843504"/>
                  <a:pt x="1683888" y="853299"/>
                </a:cubicBezTo>
                <a:lnTo>
                  <a:pt x="1676052" y="846850"/>
                </a:lnTo>
                <a:lnTo>
                  <a:pt x="1682848" y="842585"/>
                </a:lnTo>
                <a:close/>
                <a:moveTo>
                  <a:pt x="1440454" y="833674"/>
                </a:moveTo>
                <a:lnTo>
                  <a:pt x="1437737" y="835380"/>
                </a:lnTo>
                <a:lnTo>
                  <a:pt x="1439727" y="838550"/>
                </a:lnTo>
                <a:lnTo>
                  <a:pt x="1442413" y="835286"/>
                </a:lnTo>
                <a:close/>
                <a:moveTo>
                  <a:pt x="1411538" y="832878"/>
                </a:moveTo>
                <a:lnTo>
                  <a:pt x="1408314" y="836795"/>
                </a:lnTo>
                <a:lnTo>
                  <a:pt x="1410107" y="840827"/>
                </a:lnTo>
                <a:lnTo>
                  <a:pt x="1413843" y="838060"/>
                </a:lnTo>
                <a:lnTo>
                  <a:pt x="1417414" y="837713"/>
                </a:lnTo>
                <a:lnTo>
                  <a:pt x="1415455" y="836102"/>
                </a:lnTo>
                <a:close/>
                <a:moveTo>
                  <a:pt x="1234814" y="832010"/>
                </a:moveTo>
                <a:lnTo>
                  <a:pt x="1226059" y="834662"/>
                </a:lnTo>
                <a:lnTo>
                  <a:pt x="1231936" y="839499"/>
                </a:lnTo>
                <a:close/>
                <a:moveTo>
                  <a:pt x="1440108" y="830103"/>
                </a:moveTo>
                <a:lnTo>
                  <a:pt x="1433889" y="832870"/>
                </a:lnTo>
                <a:lnTo>
                  <a:pt x="1436884" y="834021"/>
                </a:lnTo>
                <a:close/>
                <a:moveTo>
                  <a:pt x="1215588" y="828920"/>
                </a:moveTo>
                <a:lnTo>
                  <a:pt x="1215453" y="829695"/>
                </a:lnTo>
                <a:lnTo>
                  <a:pt x="1211428" y="832478"/>
                </a:lnTo>
                <a:lnTo>
                  <a:pt x="1215693" y="839274"/>
                </a:lnTo>
                <a:lnTo>
                  <a:pt x="1220529" y="833397"/>
                </a:lnTo>
                <a:cubicBezTo>
                  <a:pt x="1217275" y="832361"/>
                  <a:pt x="1215827" y="831375"/>
                  <a:pt x="1215300" y="830581"/>
                </a:cubicBezTo>
                <a:lnTo>
                  <a:pt x="1215453" y="829695"/>
                </a:lnTo>
                <a:lnTo>
                  <a:pt x="1216073" y="829267"/>
                </a:lnTo>
                <a:cubicBezTo>
                  <a:pt x="1216471" y="828721"/>
                  <a:pt x="1216013" y="828653"/>
                  <a:pt x="1215588" y="828920"/>
                </a:cubicBezTo>
                <a:close/>
                <a:moveTo>
                  <a:pt x="1306775" y="828416"/>
                </a:moveTo>
                <a:lnTo>
                  <a:pt x="1306585" y="828647"/>
                </a:lnTo>
                <a:lnTo>
                  <a:pt x="1306367" y="828468"/>
                </a:lnTo>
                <a:close/>
                <a:moveTo>
                  <a:pt x="1557040" y="827762"/>
                </a:moveTo>
                <a:lnTo>
                  <a:pt x="1554162" y="835252"/>
                </a:lnTo>
                <a:cubicBezTo>
                  <a:pt x="1561652" y="838130"/>
                  <a:pt x="1557734" y="834905"/>
                  <a:pt x="1561998" y="841700"/>
                </a:cubicBezTo>
                <a:lnTo>
                  <a:pt x="1567528" y="842966"/>
                </a:lnTo>
                <a:lnTo>
                  <a:pt x="1566262" y="848496"/>
                </a:lnTo>
                <a:lnTo>
                  <a:pt x="1562344" y="845272"/>
                </a:lnTo>
                <a:cubicBezTo>
                  <a:pt x="1559467" y="852761"/>
                  <a:pt x="1559120" y="849190"/>
                  <a:pt x="1561426" y="854373"/>
                </a:cubicBezTo>
                <a:lnTo>
                  <a:pt x="1575017" y="845844"/>
                </a:lnTo>
                <a:lnTo>
                  <a:pt x="1573405" y="847803"/>
                </a:lnTo>
                <a:lnTo>
                  <a:pt x="1578589" y="845497"/>
                </a:lnTo>
                <a:lnTo>
                  <a:pt x="1584813" y="853905"/>
                </a:lnTo>
                <a:cubicBezTo>
                  <a:pt x="1589303" y="844457"/>
                  <a:pt x="1586425" y="851946"/>
                  <a:pt x="1589303" y="844457"/>
                </a:cubicBezTo>
                <a:cubicBezTo>
                  <a:pt x="1586997" y="839273"/>
                  <a:pt x="1583079" y="836049"/>
                  <a:pt x="1575590" y="833171"/>
                </a:cubicBezTo>
                <a:cubicBezTo>
                  <a:pt x="1574671" y="842273"/>
                  <a:pt x="1570753" y="839048"/>
                  <a:pt x="1579854" y="839967"/>
                </a:cubicBezTo>
                <a:lnTo>
                  <a:pt x="1575017" y="845844"/>
                </a:lnTo>
                <a:lnTo>
                  <a:pt x="1569140" y="841007"/>
                </a:lnTo>
                <a:lnTo>
                  <a:pt x="1567528" y="842966"/>
                </a:lnTo>
                <a:cubicBezTo>
                  <a:pt x="1566835" y="835823"/>
                  <a:pt x="1570059" y="831905"/>
                  <a:pt x="1562570" y="829028"/>
                </a:cubicBezTo>
                <a:cubicBezTo>
                  <a:pt x="1562570" y="829028"/>
                  <a:pt x="1557040" y="827762"/>
                  <a:pt x="1557040" y="827762"/>
                </a:cubicBezTo>
                <a:close/>
                <a:moveTo>
                  <a:pt x="1459576" y="826411"/>
                </a:moveTo>
                <a:lnTo>
                  <a:pt x="1459256" y="827242"/>
                </a:lnTo>
                <a:lnTo>
                  <a:pt x="1459008" y="826582"/>
                </a:lnTo>
                <a:close/>
                <a:moveTo>
                  <a:pt x="1473861" y="825024"/>
                </a:moveTo>
                <a:lnTo>
                  <a:pt x="1472595" y="830554"/>
                </a:lnTo>
                <a:lnTo>
                  <a:pt x="1466718" y="825717"/>
                </a:lnTo>
                <a:close/>
                <a:moveTo>
                  <a:pt x="1291607" y="822892"/>
                </a:moveTo>
                <a:lnTo>
                  <a:pt x="1289076" y="833952"/>
                </a:lnTo>
                <a:lnTo>
                  <a:pt x="1284811" y="827156"/>
                </a:lnTo>
                <a:close/>
                <a:moveTo>
                  <a:pt x="1311422" y="822770"/>
                </a:moveTo>
                <a:cubicBezTo>
                  <a:pt x="1317299" y="827606"/>
                  <a:pt x="1313381" y="824382"/>
                  <a:pt x="1314074" y="831525"/>
                </a:cubicBezTo>
                <a:cubicBezTo>
                  <a:pt x="1308371" y="828473"/>
                  <a:pt x="1307881" y="828071"/>
                  <a:pt x="1307233" y="828358"/>
                </a:cubicBezTo>
                <a:lnTo>
                  <a:pt x="1306775" y="828416"/>
                </a:lnTo>
                <a:close/>
                <a:moveTo>
                  <a:pt x="1660952" y="821279"/>
                </a:moveTo>
                <a:cubicBezTo>
                  <a:pt x="1667523" y="833258"/>
                  <a:pt x="1668095" y="820585"/>
                  <a:pt x="1665910" y="835217"/>
                </a:cubicBezTo>
                <a:lnTo>
                  <a:pt x="1654503" y="829115"/>
                </a:lnTo>
                <a:close/>
                <a:moveTo>
                  <a:pt x="1676849" y="817933"/>
                </a:moveTo>
                <a:lnTo>
                  <a:pt x="1685950" y="818852"/>
                </a:lnTo>
                <a:lnTo>
                  <a:pt x="1684685" y="824382"/>
                </a:lnTo>
                <a:close/>
                <a:moveTo>
                  <a:pt x="1480310" y="817188"/>
                </a:moveTo>
                <a:lnTo>
                  <a:pt x="1479391" y="826289"/>
                </a:lnTo>
                <a:lnTo>
                  <a:pt x="1482390" y="838615"/>
                </a:lnTo>
                <a:lnTo>
                  <a:pt x="1474554" y="832166"/>
                </a:lnTo>
                <a:lnTo>
                  <a:pt x="1479391" y="826289"/>
                </a:lnTo>
                <a:lnTo>
                  <a:pt x="1473861" y="825024"/>
                </a:lnTo>
                <a:close/>
                <a:moveTo>
                  <a:pt x="1300015" y="816668"/>
                </a:moveTo>
                <a:lnTo>
                  <a:pt x="1300708" y="823810"/>
                </a:lnTo>
                <a:lnTo>
                  <a:pt x="1306367" y="828468"/>
                </a:lnTo>
                <a:lnTo>
                  <a:pt x="1299442" y="829340"/>
                </a:lnTo>
                <a:lnTo>
                  <a:pt x="1300708" y="823810"/>
                </a:lnTo>
                <a:lnTo>
                  <a:pt x="1295178" y="822545"/>
                </a:lnTo>
                <a:lnTo>
                  <a:pt x="1291607" y="822892"/>
                </a:lnTo>
                <a:lnTo>
                  <a:pt x="1291260" y="819320"/>
                </a:lnTo>
                <a:close/>
                <a:moveTo>
                  <a:pt x="1326972" y="815853"/>
                </a:moveTo>
                <a:cubicBezTo>
                  <a:pt x="1331584" y="826220"/>
                  <a:pt x="1333543" y="827832"/>
                  <a:pt x="1325481" y="837628"/>
                </a:cubicBezTo>
                <a:lnTo>
                  <a:pt x="1323401" y="816200"/>
                </a:lnTo>
                <a:close/>
                <a:moveTo>
                  <a:pt x="1382846" y="815835"/>
                </a:moveTo>
                <a:lnTo>
                  <a:pt x="1387111" y="822631"/>
                </a:lnTo>
                <a:cubicBezTo>
                  <a:pt x="1380315" y="826896"/>
                  <a:pt x="1385845" y="828161"/>
                  <a:pt x="1381581" y="821365"/>
                </a:cubicBezTo>
                <a:lnTo>
                  <a:pt x="1375132" y="829202"/>
                </a:lnTo>
                <a:lnTo>
                  <a:pt x="1372132" y="816875"/>
                </a:lnTo>
                <a:close/>
                <a:moveTo>
                  <a:pt x="1525124" y="814639"/>
                </a:moveTo>
                <a:lnTo>
                  <a:pt x="1529389" y="821435"/>
                </a:lnTo>
                <a:lnTo>
                  <a:pt x="1545633" y="821660"/>
                </a:lnTo>
                <a:cubicBezTo>
                  <a:pt x="1537571" y="831455"/>
                  <a:pt x="1542408" y="825578"/>
                  <a:pt x="1532041" y="830189"/>
                </a:cubicBezTo>
                <a:lnTo>
                  <a:pt x="1528470" y="830537"/>
                </a:lnTo>
                <a:lnTo>
                  <a:pt x="1526164" y="825353"/>
                </a:lnTo>
                <a:cubicBezTo>
                  <a:pt x="1517409" y="828006"/>
                  <a:pt x="1519368" y="829618"/>
                  <a:pt x="1509573" y="821556"/>
                </a:cubicBezTo>
                <a:cubicBezTo>
                  <a:pt x="1516369" y="817292"/>
                  <a:pt x="1511532" y="823169"/>
                  <a:pt x="1514410" y="815679"/>
                </a:cubicBezTo>
                <a:close/>
                <a:moveTo>
                  <a:pt x="1223979" y="813235"/>
                </a:moveTo>
                <a:lnTo>
                  <a:pt x="1214305" y="824989"/>
                </a:lnTo>
                <a:cubicBezTo>
                  <a:pt x="1221448" y="824296"/>
                  <a:pt x="1219836" y="826255"/>
                  <a:pt x="1229856" y="818072"/>
                </a:cubicBezTo>
                <a:cubicBezTo>
                  <a:pt x="1222367" y="815194"/>
                  <a:pt x="1226285" y="818418"/>
                  <a:pt x="1223979" y="813235"/>
                </a:cubicBezTo>
                <a:close/>
                <a:moveTo>
                  <a:pt x="1490677" y="812576"/>
                </a:moveTo>
                <a:cubicBezTo>
                  <a:pt x="1490677" y="812576"/>
                  <a:pt x="1492983" y="817760"/>
                  <a:pt x="1492983" y="817760"/>
                </a:cubicBezTo>
                <a:cubicBezTo>
                  <a:pt x="1500819" y="824209"/>
                  <a:pt x="1492983" y="817760"/>
                  <a:pt x="1500473" y="820637"/>
                </a:cubicBezTo>
                <a:lnTo>
                  <a:pt x="1503124" y="829392"/>
                </a:lnTo>
                <a:cubicBezTo>
                  <a:pt x="1492758" y="834004"/>
                  <a:pt x="1497595" y="828127"/>
                  <a:pt x="1489533" y="837922"/>
                </a:cubicBezTo>
                <a:lnTo>
                  <a:pt x="1485268" y="831126"/>
                </a:lnTo>
                <a:lnTo>
                  <a:pt x="1488493" y="827208"/>
                </a:lnTo>
                <a:lnTo>
                  <a:pt x="1490799" y="832392"/>
                </a:lnTo>
                <a:lnTo>
                  <a:pt x="1497248" y="824555"/>
                </a:lnTo>
                <a:lnTo>
                  <a:pt x="1488493" y="827208"/>
                </a:lnTo>
                <a:lnTo>
                  <a:pt x="1481922" y="815229"/>
                </a:lnTo>
                <a:close/>
                <a:moveTo>
                  <a:pt x="1510492" y="812455"/>
                </a:moveTo>
                <a:lnTo>
                  <a:pt x="1504043" y="820291"/>
                </a:lnTo>
                <a:lnTo>
                  <a:pt x="1503349" y="813148"/>
                </a:lnTo>
                <a:close/>
                <a:moveTo>
                  <a:pt x="1366256" y="812039"/>
                </a:moveTo>
                <a:cubicBezTo>
                  <a:pt x="1378009" y="821712"/>
                  <a:pt x="1349093" y="820915"/>
                  <a:pt x="1349093" y="820915"/>
                </a:cubicBezTo>
                <a:lnTo>
                  <a:pt x="1346787" y="815732"/>
                </a:lnTo>
                <a:close/>
                <a:moveTo>
                  <a:pt x="391049" y="811190"/>
                </a:moveTo>
                <a:lnTo>
                  <a:pt x="386212" y="817067"/>
                </a:lnTo>
                <a:lnTo>
                  <a:pt x="396926" y="816027"/>
                </a:lnTo>
                <a:close/>
                <a:moveTo>
                  <a:pt x="1375011" y="809386"/>
                </a:moveTo>
                <a:lnTo>
                  <a:pt x="1384112" y="810305"/>
                </a:lnTo>
                <a:lnTo>
                  <a:pt x="1380888" y="814223"/>
                </a:lnTo>
                <a:close/>
                <a:moveTo>
                  <a:pt x="1398397" y="808918"/>
                </a:moveTo>
                <a:lnTo>
                  <a:pt x="1401049" y="817673"/>
                </a:lnTo>
                <a:lnTo>
                  <a:pt x="1388376" y="817101"/>
                </a:lnTo>
                <a:close/>
                <a:moveTo>
                  <a:pt x="1711868" y="807323"/>
                </a:moveTo>
                <a:cubicBezTo>
                  <a:pt x="1716480" y="817690"/>
                  <a:pt x="1712215" y="810894"/>
                  <a:pt x="1709684" y="821955"/>
                </a:cubicBezTo>
                <a:cubicBezTo>
                  <a:pt x="1707032" y="813200"/>
                  <a:pt x="1707378" y="816771"/>
                  <a:pt x="1711868" y="807323"/>
                </a:cubicBezTo>
                <a:close/>
                <a:moveTo>
                  <a:pt x="1659218" y="803422"/>
                </a:moveTo>
                <a:lnTo>
                  <a:pt x="1666708" y="806300"/>
                </a:lnTo>
                <a:cubicBezTo>
                  <a:pt x="1671319" y="816667"/>
                  <a:pt x="1666361" y="802728"/>
                  <a:pt x="1674891" y="816320"/>
                </a:cubicBezTo>
                <a:cubicBezTo>
                  <a:pt x="1666136" y="818973"/>
                  <a:pt x="1661871" y="812177"/>
                  <a:pt x="1659218" y="803422"/>
                </a:cubicBezTo>
                <a:close/>
                <a:moveTo>
                  <a:pt x="1570856" y="802990"/>
                </a:moveTo>
                <a:lnTo>
                  <a:pt x="1566019" y="808867"/>
                </a:lnTo>
                <a:lnTo>
                  <a:pt x="1563714" y="803683"/>
                </a:lnTo>
                <a:close/>
                <a:moveTo>
                  <a:pt x="384826" y="802782"/>
                </a:moveTo>
                <a:lnTo>
                  <a:pt x="385519" y="809924"/>
                </a:lnTo>
                <a:lnTo>
                  <a:pt x="390702" y="807619"/>
                </a:lnTo>
                <a:lnTo>
                  <a:pt x="393927" y="803701"/>
                </a:lnTo>
                <a:close/>
                <a:moveTo>
                  <a:pt x="1404846" y="801082"/>
                </a:moveTo>
                <a:lnTo>
                  <a:pt x="1412335" y="803960"/>
                </a:lnTo>
                <a:lnTo>
                  <a:pt x="1407498" y="809837"/>
                </a:lnTo>
                <a:close/>
                <a:moveTo>
                  <a:pt x="1633526" y="798707"/>
                </a:moveTo>
                <a:lnTo>
                  <a:pt x="1634220" y="805850"/>
                </a:lnTo>
                <a:lnTo>
                  <a:pt x="1627077" y="806543"/>
                </a:lnTo>
                <a:close/>
                <a:moveTo>
                  <a:pt x="1364869" y="797754"/>
                </a:moveTo>
                <a:cubicBezTo>
                  <a:pt x="1375930" y="800285"/>
                  <a:pt x="1361297" y="798100"/>
                  <a:pt x="1374317" y="802244"/>
                </a:cubicBezTo>
                <a:lnTo>
                  <a:pt x="1369827" y="811692"/>
                </a:lnTo>
                <a:lnTo>
                  <a:pt x="1366256" y="812039"/>
                </a:lnTo>
                <a:close/>
                <a:moveTo>
                  <a:pt x="1444129" y="797268"/>
                </a:moveTo>
                <a:lnTo>
                  <a:pt x="1450006" y="802105"/>
                </a:lnTo>
                <a:lnTo>
                  <a:pt x="1443211" y="806370"/>
                </a:lnTo>
                <a:close/>
                <a:moveTo>
                  <a:pt x="1283649" y="796627"/>
                </a:moveTo>
                <a:cubicBezTo>
                  <a:pt x="1287913" y="803423"/>
                  <a:pt x="1283995" y="800199"/>
                  <a:pt x="1293444" y="804689"/>
                </a:cubicBezTo>
                <a:cubicBezTo>
                  <a:pt x="1283250" y="811085"/>
                  <a:pt x="1286338" y="808082"/>
                  <a:pt x="1283853" y="805113"/>
                </a:cubicBezTo>
                <a:lnTo>
                  <a:pt x="1280906" y="803588"/>
                </a:lnTo>
                <a:lnTo>
                  <a:pt x="1277081" y="807291"/>
                </a:lnTo>
                <a:cubicBezTo>
                  <a:pt x="1274496" y="810246"/>
                  <a:pt x="1277951" y="807545"/>
                  <a:pt x="1268446" y="807115"/>
                </a:cubicBezTo>
                <a:lnTo>
                  <a:pt x="1276507" y="797321"/>
                </a:lnTo>
                <a:lnTo>
                  <a:pt x="1280425" y="800545"/>
                </a:lnTo>
                <a:close/>
                <a:moveTo>
                  <a:pt x="1674769" y="796505"/>
                </a:moveTo>
                <a:lnTo>
                  <a:pt x="1677075" y="801689"/>
                </a:lnTo>
                <a:lnTo>
                  <a:pt x="1668320" y="804341"/>
                </a:lnTo>
                <a:close/>
                <a:moveTo>
                  <a:pt x="1398969" y="796245"/>
                </a:moveTo>
                <a:lnTo>
                  <a:pt x="1398397" y="808918"/>
                </a:lnTo>
                <a:lnTo>
                  <a:pt x="1392519" y="804082"/>
                </a:lnTo>
                <a:close/>
                <a:moveTo>
                  <a:pt x="365929" y="793803"/>
                </a:moveTo>
                <a:lnTo>
                  <a:pt x="361092" y="799680"/>
                </a:lnTo>
                <a:lnTo>
                  <a:pt x="357174" y="796455"/>
                </a:lnTo>
                <a:close/>
                <a:moveTo>
                  <a:pt x="1647464" y="793749"/>
                </a:moveTo>
                <a:lnTo>
                  <a:pt x="1655300" y="800199"/>
                </a:lnTo>
                <a:lnTo>
                  <a:pt x="1648158" y="800892"/>
                </a:lnTo>
                <a:close/>
                <a:moveTo>
                  <a:pt x="1463598" y="793576"/>
                </a:moveTo>
                <a:lnTo>
                  <a:pt x="1471781" y="803597"/>
                </a:lnTo>
                <a:lnTo>
                  <a:pt x="1464985" y="807862"/>
                </a:lnTo>
                <a:close/>
                <a:moveTo>
                  <a:pt x="1506022" y="791935"/>
                </a:moveTo>
                <a:cubicBezTo>
                  <a:pt x="1508096" y="792410"/>
                  <a:pt x="1510544" y="794425"/>
                  <a:pt x="1517860" y="795518"/>
                </a:cubicBezTo>
                <a:lnTo>
                  <a:pt x="1511412" y="803353"/>
                </a:lnTo>
                <a:lnTo>
                  <a:pt x="1520944" y="801751"/>
                </a:lnTo>
                <a:cubicBezTo>
                  <a:pt x="1521549" y="801017"/>
                  <a:pt x="1521951" y="800527"/>
                  <a:pt x="1529268" y="801619"/>
                </a:cubicBezTo>
                <a:lnTo>
                  <a:pt x="1510492" y="812455"/>
                </a:lnTo>
                <a:lnTo>
                  <a:pt x="1511411" y="803353"/>
                </a:lnTo>
                <a:lnTo>
                  <a:pt x="1507493" y="800129"/>
                </a:lnTo>
                <a:cubicBezTo>
                  <a:pt x="1504616" y="807618"/>
                  <a:pt x="1504616" y="807618"/>
                  <a:pt x="1501391" y="811536"/>
                </a:cubicBezTo>
                <a:cubicBezTo>
                  <a:pt x="1498166" y="815454"/>
                  <a:pt x="1504962" y="811190"/>
                  <a:pt x="1496207" y="813842"/>
                </a:cubicBezTo>
                <a:lnTo>
                  <a:pt x="1488024" y="803822"/>
                </a:lnTo>
                <a:cubicBezTo>
                  <a:pt x="1496779" y="801169"/>
                  <a:pt x="1491249" y="799904"/>
                  <a:pt x="1495514" y="806699"/>
                </a:cubicBezTo>
                <a:lnTo>
                  <a:pt x="1501963" y="798863"/>
                </a:lnTo>
                <a:lnTo>
                  <a:pt x="1496433" y="797598"/>
                </a:lnTo>
                <a:cubicBezTo>
                  <a:pt x="1502249" y="792527"/>
                  <a:pt x="1503948" y="791461"/>
                  <a:pt x="1506022" y="791935"/>
                </a:cubicBezTo>
                <a:close/>
                <a:moveTo>
                  <a:pt x="1686748" y="789935"/>
                </a:moveTo>
                <a:lnTo>
                  <a:pt x="1687441" y="797078"/>
                </a:lnTo>
                <a:lnTo>
                  <a:pt x="1681911" y="795812"/>
                </a:lnTo>
                <a:close/>
                <a:moveTo>
                  <a:pt x="277220" y="789798"/>
                </a:moveTo>
                <a:lnTo>
                  <a:pt x="279527" y="794982"/>
                </a:lnTo>
                <a:cubicBezTo>
                  <a:pt x="283097" y="794635"/>
                  <a:pt x="275261" y="788186"/>
                  <a:pt x="285056" y="796247"/>
                </a:cubicBezTo>
                <a:lnTo>
                  <a:pt x="287015" y="797860"/>
                </a:lnTo>
                <a:cubicBezTo>
                  <a:pt x="292892" y="802697"/>
                  <a:pt x="290014" y="810186"/>
                  <a:pt x="292667" y="818940"/>
                </a:cubicBezTo>
                <a:lnTo>
                  <a:pt x="275504" y="827816"/>
                </a:lnTo>
                <a:cubicBezTo>
                  <a:pt x="264096" y="821714"/>
                  <a:pt x="268361" y="828510"/>
                  <a:pt x="260525" y="822061"/>
                </a:cubicBezTo>
                <a:cubicBezTo>
                  <a:pt x="258567" y="820449"/>
                  <a:pt x="260180" y="818490"/>
                  <a:pt x="259833" y="814919"/>
                </a:cubicBezTo>
                <a:lnTo>
                  <a:pt x="254302" y="813653"/>
                </a:lnTo>
                <a:cubicBezTo>
                  <a:pt x="262767" y="803368"/>
                  <a:pt x="258145" y="804493"/>
                  <a:pt x="259532" y="802246"/>
                </a:cubicBezTo>
                <a:cubicBezTo>
                  <a:pt x="259994" y="801497"/>
                  <a:pt x="261124" y="800373"/>
                  <a:pt x="263629" y="798327"/>
                </a:cubicBezTo>
                <a:cubicBezTo>
                  <a:pt x="268465" y="792451"/>
                  <a:pt x="265588" y="799940"/>
                  <a:pt x="277220" y="789798"/>
                </a:cubicBezTo>
                <a:close/>
                <a:moveTo>
                  <a:pt x="1416131" y="787370"/>
                </a:moveTo>
                <a:lnTo>
                  <a:pt x="1425233" y="788289"/>
                </a:lnTo>
                <a:lnTo>
                  <a:pt x="1418784" y="796124"/>
                </a:lnTo>
                <a:lnTo>
                  <a:pt x="1436641" y="794391"/>
                </a:lnTo>
                <a:lnTo>
                  <a:pt x="1435722" y="803493"/>
                </a:lnTo>
                <a:lnTo>
                  <a:pt x="1432498" y="807410"/>
                </a:lnTo>
                <a:lnTo>
                  <a:pt x="1421090" y="801308"/>
                </a:lnTo>
                <a:lnTo>
                  <a:pt x="1423743" y="810063"/>
                </a:lnTo>
                <a:cubicBezTo>
                  <a:pt x="1411763" y="816633"/>
                  <a:pt x="1418906" y="815940"/>
                  <a:pt x="1406233" y="815368"/>
                </a:cubicBezTo>
                <a:lnTo>
                  <a:pt x="1414641" y="809144"/>
                </a:lnTo>
                <a:lnTo>
                  <a:pt x="1415560" y="800042"/>
                </a:lnTo>
                <a:lnTo>
                  <a:pt x="1418784" y="796125"/>
                </a:lnTo>
                <a:close/>
                <a:moveTo>
                  <a:pt x="1291710" y="786832"/>
                </a:moveTo>
                <a:lnTo>
                  <a:pt x="1299546" y="793281"/>
                </a:lnTo>
                <a:lnTo>
                  <a:pt x="1292404" y="793975"/>
                </a:lnTo>
                <a:close/>
                <a:moveTo>
                  <a:pt x="1536635" y="784682"/>
                </a:moveTo>
                <a:lnTo>
                  <a:pt x="1535716" y="793784"/>
                </a:lnTo>
                <a:lnTo>
                  <a:pt x="1527880" y="787335"/>
                </a:lnTo>
                <a:lnTo>
                  <a:pt x="1533064" y="785029"/>
                </a:lnTo>
                <a:close/>
                <a:moveTo>
                  <a:pt x="1450744" y="779508"/>
                </a:moveTo>
                <a:lnTo>
                  <a:pt x="1452504" y="779671"/>
                </a:lnTo>
                <a:cubicBezTo>
                  <a:pt x="1453797" y="780221"/>
                  <a:pt x="1450359" y="780780"/>
                  <a:pt x="1450585" y="779632"/>
                </a:cubicBezTo>
                <a:close/>
                <a:moveTo>
                  <a:pt x="1357605" y="778633"/>
                </a:moveTo>
                <a:lnTo>
                  <a:pt x="1365441" y="785082"/>
                </a:lnTo>
                <a:lnTo>
                  <a:pt x="1358645" y="789347"/>
                </a:lnTo>
                <a:close/>
                <a:moveTo>
                  <a:pt x="1570041" y="776031"/>
                </a:moveTo>
                <a:lnTo>
                  <a:pt x="1577531" y="778909"/>
                </a:lnTo>
                <a:lnTo>
                  <a:pt x="1572694" y="784786"/>
                </a:lnTo>
                <a:close/>
                <a:moveTo>
                  <a:pt x="1672688" y="775078"/>
                </a:moveTo>
                <a:lnTo>
                  <a:pt x="1678218" y="776343"/>
                </a:lnTo>
                <a:lnTo>
                  <a:pt x="1670157" y="786139"/>
                </a:lnTo>
                <a:close/>
                <a:moveTo>
                  <a:pt x="1382257" y="772633"/>
                </a:moveTo>
                <a:lnTo>
                  <a:pt x="1389746" y="775511"/>
                </a:lnTo>
                <a:lnTo>
                  <a:pt x="1383297" y="783348"/>
                </a:lnTo>
                <a:close/>
                <a:moveTo>
                  <a:pt x="1182147" y="772235"/>
                </a:moveTo>
                <a:lnTo>
                  <a:pt x="1186065" y="775460"/>
                </a:lnTo>
                <a:lnTo>
                  <a:pt x="1183564" y="776217"/>
                </a:lnTo>
                <a:close/>
                <a:moveTo>
                  <a:pt x="1603795" y="770952"/>
                </a:moveTo>
                <a:lnTo>
                  <a:pt x="1610019" y="779360"/>
                </a:lnTo>
                <a:lnTo>
                  <a:pt x="1598387" y="789502"/>
                </a:lnTo>
                <a:lnTo>
                  <a:pt x="1603916" y="790767"/>
                </a:lnTo>
                <a:lnTo>
                  <a:pt x="1597467" y="798603"/>
                </a:lnTo>
                <a:lnTo>
                  <a:pt x="1595162" y="793420"/>
                </a:lnTo>
                <a:lnTo>
                  <a:pt x="1584448" y="794460"/>
                </a:lnTo>
                <a:cubicBezTo>
                  <a:pt x="1580183" y="787664"/>
                  <a:pt x="1586060" y="792501"/>
                  <a:pt x="1578571" y="789623"/>
                </a:cubicBezTo>
                <a:lnTo>
                  <a:pt x="1579490" y="780521"/>
                </a:lnTo>
                <a:lnTo>
                  <a:pt x="1584674" y="778216"/>
                </a:lnTo>
                <a:lnTo>
                  <a:pt x="1587326" y="786971"/>
                </a:lnTo>
                <a:lnTo>
                  <a:pt x="1590551" y="783052"/>
                </a:lnTo>
                <a:lnTo>
                  <a:pt x="1594469" y="786277"/>
                </a:lnTo>
                <a:cubicBezTo>
                  <a:pt x="1602530" y="776482"/>
                  <a:pt x="1597693" y="782359"/>
                  <a:pt x="1600224" y="771299"/>
                </a:cubicBezTo>
                <a:close/>
                <a:moveTo>
                  <a:pt x="1511862" y="770865"/>
                </a:moveTo>
                <a:lnTo>
                  <a:pt x="1518085" y="779274"/>
                </a:lnTo>
                <a:lnTo>
                  <a:pt x="1525228" y="778580"/>
                </a:lnTo>
                <a:lnTo>
                  <a:pt x="1527880" y="787335"/>
                </a:lnTo>
                <a:lnTo>
                  <a:pt x="1519126" y="789988"/>
                </a:lnTo>
                <a:lnTo>
                  <a:pt x="1516820" y="784804"/>
                </a:lnTo>
                <a:lnTo>
                  <a:pt x="1508065" y="787456"/>
                </a:lnTo>
                <a:cubicBezTo>
                  <a:pt x="1503800" y="780661"/>
                  <a:pt x="1509677" y="785497"/>
                  <a:pt x="1502188" y="782620"/>
                </a:cubicBezTo>
                <a:close/>
                <a:moveTo>
                  <a:pt x="1551492" y="770623"/>
                </a:moveTo>
                <a:lnTo>
                  <a:pt x="1553798" y="775806"/>
                </a:lnTo>
                <a:lnTo>
                  <a:pt x="1557022" y="771888"/>
                </a:lnTo>
                <a:cubicBezTo>
                  <a:pt x="1563246" y="780297"/>
                  <a:pt x="1561634" y="782255"/>
                  <a:pt x="1560715" y="791357"/>
                </a:cubicBezTo>
                <a:lnTo>
                  <a:pt x="1568204" y="794234"/>
                </a:lnTo>
                <a:lnTo>
                  <a:pt x="1558184" y="802417"/>
                </a:lnTo>
                <a:cubicBezTo>
                  <a:pt x="1556918" y="807947"/>
                  <a:pt x="1561755" y="802070"/>
                  <a:pt x="1553694" y="811865"/>
                </a:cubicBezTo>
                <a:lnTo>
                  <a:pt x="1548164" y="810599"/>
                </a:lnTo>
                <a:cubicBezTo>
                  <a:pt x="1555879" y="797234"/>
                  <a:pt x="1548736" y="797927"/>
                  <a:pt x="1539287" y="793437"/>
                </a:cubicBezTo>
                <a:lnTo>
                  <a:pt x="1544124" y="787560"/>
                </a:lnTo>
                <a:lnTo>
                  <a:pt x="1540206" y="784335"/>
                </a:lnTo>
                <a:lnTo>
                  <a:pt x="1543431" y="780417"/>
                </a:lnTo>
                <a:lnTo>
                  <a:pt x="1539513" y="777193"/>
                </a:lnTo>
                <a:cubicBezTo>
                  <a:pt x="1546309" y="772928"/>
                  <a:pt x="1541472" y="778805"/>
                  <a:pt x="1544350" y="771316"/>
                </a:cubicBezTo>
                <a:lnTo>
                  <a:pt x="1548268" y="774540"/>
                </a:lnTo>
                <a:close/>
                <a:moveTo>
                  <a:pt x="1264114" y="769460"/>
                </a:moveTo>
                <a:cubicBezTo>
                  <a:pt x="1266591" y="769444"/>
                  <a:pt x="1269356" y="770077"/>
                  <a:pt x="1274080" y="772322"/>
                </a:cubicBezTo>
                <a:cubicBezTo>
                  <a:pt x="1263713" y="776934"/>
                  <a:pt x="1265325" y="774975"/>
                  <a:pt x="1256570" y="777627"/>
                </a:cubicBezTo>
                <a:lnTo>
                  <a:pt x="1255877" y="770485"/>
                </a:lnTo>
                <a:cubicBezTo>
                  <a:pt x="1259448" y="770138"/>
                  <a:pt x="1261637" y="769475"/>
                  <a:pt x="1264114" y="769460"/>
                </a:cubicBezTo>
                <a:close/>
                <a:moveTo>
                  <a:pt x="1454029" y="769271"/>
                </a:moveTo>
                <a:cubicBezTo>
                  <a:pt x="1460599" y="781250"/>
                  <a:pt x="1455641" y="767312"/>
                  <a:pt x="1462211" y="779291"/>
                </a:cubicBezTo>
                <a:cubicBezTo>
                  <a:pt x="1453456" y="781944"/>
                  <a:pt x="1458987" y="783209"/>
                  <a:pt x="1454722" y="776414"/>
                </a:cubicBezTo>
                <a:lnTo>
                  <a:pt x="1450744" y="779508"/>
                </a:lnTo>
                <a:lnTo>
                  <a:pt x="1445968" y="779066"/>
                </a:lnTo>
                <a:lnTo>
                  <a:pt x="1450232" y="785861"/>
                </a:lnTo>
                <a:lnTo>
                  <a:pt x="1453456" y="781944"/>
                </a:lnTo>
                <a:cubicBezTo>
                  <a:pt x="1455415" y="783556"/>
                  <a:pt x="1457375" y="785169"/>
                  <a:pt x="1454151" y="789086"/>
                </a:cubicBezTo>
                <a:cubicBezTo>
                  <a:pt x="1447701" y="796922"/>
                  <a:pt x="1447354" y="793351"/>
                  <a:pt x="1445049" y="788167"/>
                </a:cubicBezTo>
                <a:lnTo>
                  <a:pt x="1436641" y="794391"/>
                </a:lnTo>
                <a:lnTo>
                  <a:pt x="1440784" y="781371"/>
                </a:lnTo>
                <a:lnTo>
                  <a:pt x="1445968" y="779065"/>
                </a:lnTo>
                <a:lnTo>
                  <a:pt x="1446886" y="769964"/>
                </a:lnTo>
                <a:lnTo>
                  <a:pt x="1449192" y="775148"/>
                </a:lnTo>
                <a:close/>
                <a:moveTo>
                  <a:pt x="1296773" y="764711"/>
                </a:moveTo>
                <a:lnTo>
                  <a:pt x="1304956" y="774732"/>
                </a:lnTo>
                <a:lnTo>
                  <a:pt x="1299772" y="777037"/>
                </a:lnTo>
                <a:lnTo>
                  <a:pt x="1300120" y="780608"/>
                </a:lnTo>
                <a:lnTo>
                  <a:pt x="1307608" y="783486"/>
                </a:lnTo>
                <a:lnTo>
                  <a:pt x="1299200" y="789710"/>
                </a:lnTo>
                <a:lnTo>
                  <a:pt x="1300119" y="780609"/>
                </a:lnTo>
                <a:lnTo>
                  <a:pt x="1296548" y="780955"/>
                </a:lnTo>
                <a:lnTo>
                  <a:pt x="1294242" y="775772"/>
                </a:lnTo>
                <a:lnTo>
                  <a:pt x="1285140" y="774853"/>
                </a:lnTo>
                <a:lnTo>
                  <a:pt x="1289977" y="768976"/>
                </a:lnTo>
                <a:cubicBezTo>
                  <a:pt x="1296426" y="761140"/>
                  <a:pt x="1289977" y="768976"/>
                  <a:pt x="1296773" y="764711"/>
                </a:cubicBezTo>
                <a:close/>
                <a:moveTo>
                  <a:pt x="1487782" y="764191"/>
                </a:moveTo>
                <a:lnTo>
                  <a:pt x="1488475" y="771334"/>
                </a:lnTo>
                <a:lnTo>
                  <a:pt x="1492393" y="774558"/>
                </a:lnTo>
                <a:lnTo>
                  <a:pt x="1487556" y="780435"/>
                </a:lnTo>
                <a:lnTo>
                  <a:pt x="1482026" y="779170"/>
                </a:lnTo>
                <a:lnTo>
                  <a:pt x="1480761" y="784700"/>
                </a:lnTo>
                <a:lnTo>
                  <a:pt x="1475231" y="783434"/>
                </a:lnTo>
                <a:lnTo>
                  <a:pt x="1478108" y="775945"/>
                </a:lnTo>
                <a:lnTo>
                  <a:pt x="1482026" y="779169"/>
                </a:lnTo>
                <a:lnTo>
                  <a:pt x="1488475" y="771333"/>
                </a:lnTo>
                <a:lnTo>
                  <a:pt x="1484557" y="768109"/>
                </a:lnTo>
                <a:close/>
                <a:moveTo>
                  <a:pt x="1797681" y="762943"/>
                </a:moveTo>
                <a:lnTo>
                  <a:pt x="1803211" y="764208"/>
                </a:lnTo>
                <a:lnTo>
                  <a:pt x="1801946" y="769738"/>
                </a:lnTo>
                <a:lnTo>
                  <a:pt x="1794803" y="770432"/>
                </a:lnTo>
                <a:close/>
                <a:moveTo>
                  <a:pt x="1732705" y="762042"/>
                </a:moveTo>
                <a:lnTo>
                  <a:pt x="1740195" y="764919"/>
                </a:lnTo>
                <a:lnTo>
                  <a:pt x="1733399" y="769184"/>
                </a:lnTo>
                <a:close/>
                <a:moveTo>
                  <a:pt x="1427989" y="760984"/>
                </a:moveTo>
                <a:lnTo>
                  <a:pt x="1435825" y="767433"/>
                </a:lnTo>
                <a:lnTo>
                  <a:pt x="1421540" y="768820"/>
                </a:lnTo>
                <a:close/>
                <a:moveTo>
                  <a:pt x="1505291" y="758886"/>
                </a:moveTo>
                <a:lnTo>
                  <a:pt x="1511515" y="767294"/>
                </a:lnTo>
                <a:lnTo>
                  <a:pt x="1504025" y="764416"/>
                </a:lnTo>
                <a:cubicBezTo>
                  <a:pt x="1499535" y="773865"/>
                  <a:pt x="1500801" y="768334"/>
                  <a:pt x="1499882" y="777436"/>
                </a:cubicBezTo>
                <a:lnTo>
                  <a:pt x="1492393" y="774558"/>
                </a:lnTo>
                <a:lnTo>
                  <a:pt x="1496883" y="765110"/>
                </a:lnTo>
                <a:close/>
                <a:moveTo>
                  <a:pt x="1537491" y="758689"/>
                </a:moveTo>
                <a:cubicBezTo>
                  <a:pt x="1538182" y="758848"/>
                  <a:pt x="1538759" y="760144"/>
                  <a:pt x="1543656" y="764174"/>
                </a:cubicBezTo>
                <a:cubicBezTo>
                  <a:pt x="1531330" y="767173"/>
                  <a:pt x="1542391" y="769704"/>
                  <a:pt x="1530637" y="760031"/>
                </a:cubicBezTo>
                <a:cubicBezTo>
                  <a:pt x="1535994" y="759510"/>
                  <a:pt x="1536800" y="758531"/>
                  <a:pt x="1537491" y="758689"/>
                </a:cubicBezTo>
                <a:close/>
                <a:moveTo>
                  <a:pt x="1324996" y="758366"/>
                </a:moveTo>
                <a:lnTo>
                  <a:pt x="1324077" y="767468"/>
                </a:lnTo>
                <a:lnTo>
                  <a:pt x="1318200" y="762631"/>
                </a:lnTo>
                <a:close/>
                <a:moveTo>
                  <a:pt x="1414970" y="756841"/>
                </a:moveTo>
                <a:cubicBezTo>
                  <a:pt x="1416011" y="767555"/>
                  <a:pt x="1419235" y="763636"/>
                  <a:pt x="1412439" y="767901"/>
                </a:cubicBezTo>
                <a:lnTo>
                  <a:pt x="1421888" y="772391"/>
                </a:lnTo>
                <a:lnTo>
                  <a:pt x="1422234" y="775963"/>
                </a:lnTo>
                <a:cubicBezTo>
                  <a:pt x="1409908" y="778962"/>
                  <a:pt x="1410827" y="769860"/>
                  <a:pt x="1404950" y="765023"/>
                </a:cubicBezTo>
                <a:close/>
                <a:moveTo>
                  <a:pt x="1241817" y="755627"/>
                </a:moveTo>
                <a:lnTo>
                  <a:pt x="1251959" y="767260"/>
                </a:lnTo>
                <a:lnTo>
                  <a:pt x="1255877" y="770485"/>
                </a:lnTo>
                <a:cubicBezTo>
                  <a:pt x="1245509" y="775096"/>
                  <a:pt x="1247469" y="776709"/>
                  <a:pt x="1237673" y="768647"/>
                </a:cubicBezTo>
                <a:cubicBezTo>
                  <a:pt x="1244123" y="760811"/>
                  <a:pt x="1242510" y="762770"/>
                  <a:pt x="1241817" y="755627"/>
                </a:cubicBezTo>
                <a:close/>
                <a:moveTo>
                  <a:pt x="1479599" y="754171"/>
                </a:moveTo>
                <a:cubicBezTo>
                  <a:pt x="1483864" y="760967"/>
                  <a:pt x="1483517" y="757395"/>
                  <a:pt x="1482598" y="766497"/>
                </a:cubicBezTo>
                <a:lnTo>
                  <a:pt x="1471191" y="760395"/>
                </a:lnTo>
                <a:close/>
                <a:moveTo>
                  <a:pt x="1391237" y="753738"/>
                </a:moveTo>
                <a:lnTo>
                  <a:pt x="1381217" y="761921"/>
                </a:lnTo>
                <a:lnTo>
                  <a:pt x="1380523" y="754778"/>
                </a:lnTo>
                <a:close/>
                <a:moveTo>
                  <a:pt x="1250572" y="752975"/>
                </a:moveTo>
                <a:lnTo>
                  <a:pt x="1256449" y="757812"/>
                </a:lnTo>
                <a:lnTo>
                  <a:pt x="1251265" y="760117"/>
                </a:lnTo>
                <a:close/>
                <a:moveTo>
                  <a:pt x="1401951" y="752697"/>
                </a:moveTo>
                <a:lnTo>
                  <a:pt x="1411399" y="757187"/>
                </a:lnTo>
                <a:lnTo>
                  <a:pt x="1400685" y="758227"/>
                </a:lnTo>
                <a:close/>
                <a:moveTo>
                  <a:pt x="1363932" y="750981"/>
                </a:moveTo>
                <a:lnTo>
                  <a:pt x="1367850" y="754206"/>
                </a:lnTo>
                <a:cubicBezTo>
                  <a:pt x="1363013" y="760083"/>
                  <a:pt x="1366238" y="756165"/>
                  <a:pt x="1359095" y="756858"/>
                </a:cubicBezTo>
                <a:close/>
                <a:moveTo>
                  <a:pt x="1484436" y="748294"/>
                </a:moveTo>
                <a:lnTo>
                  <a:pt x="1490313" y="753131"/>
                </a:lnTo>
                <a:lnTo>
                  <a:pt x="1485129" y="755436"/>
                </a:lnTo>
                <a:close/>
                <a:moveTo>
                  <a:pt x="1527637" y="747704"/>
                </a:moveTo>
                <a:lnTo>
                  <a:pt x="1533168" y="748970"/>
                </a:lnTo>
                <a:lnTo>
                  <a:pt x="1533515" y="752541"/>
                </a:lnTo>
                <a:lnTo>
                  <a:pt x="1523494" y="760724"/>
                </a:lnTo>
                <a:lnTo>
                  <a:pt x="1521535" y="759112"/>
                </a:lnTo>
                <a:close/>
                <a:moveTo>
                  <a:pt x="400358" y="739991"/>
                </a:moveTo>
                <a:lnTo>
                  <a:pt x="393216" y="740684"/>
                </a:lnTo>
                <a:lnTo>
                  <a:pt x="393909" y="747827"/>
                </a:lnTo>
                <a:close/>
                <a:moveTo>
                  <a:pt x="1310589" y="739938"/>
                </a:moveTo>
                <a:lnTo>
                  <a:pt x="1312895" y="745122"/>
                </a:lnTo>
                <a:lnTo>
                  <a:pt x="1304140" y="747774"/>
                </a:lnTo>
                <a:lnTo>
                  <a:pt x="1303447" y="740632"/>
                </a:lnTo>
                <a:close/>
                <a:moveTo>
                  <a:pt x="1537657" y="739522"/>
                </a:moveTo>
                <a:lnTo>
                  <a:pt x="1541575" y="742747"/>
                </a:lnTo>
                <a:lnTo>
                  <a:pt x="1532820" y="745399"/>
                </a:lnTo>
                <a:close/>
                <a:moveTo>
                  <a:pt x="1689036" y="739244"/>
                </a:moveTo>
                <a:lnTo>
                  <a:pt x="1693301" y="746040"/>
                </a:lnTo>
                <a:lnTo>
                  <a:pt x="1682587" y="747080"/>
                </a:lnTo>
                <a:close/>
                <a:moveTo>
                  <a:pt x="1393422" y="739106"/>
                </a:moveTo>
                <a:lnTo>
                  <a:pt x="1392503" y="748207"/>
                </a:lnTo>
                <a:lnTo>
                  <a:pt x="1385013" y="745330"/>
                </a:lnTo>
                <a:close/>
                <a:moveTo>
                  <a:pt x="1544800" y="738829"/>
                </a:moveTo>
                <a:lnTo>
                  <a:pt x="1545494" y="745971"/>
                </a:lnTo>
                <a:lnTo>
                  <a:pt x="1541575" y="742747"/>
                </a:lnTo>
                <a:close/>
                <a:moveTo>
                  <a:pt x="1166007" y="735951"/>
                </a:moveTo>
                <a:cubicBezTo>
                  <a:pt x="1155293" y="736991"/>
                  <a:pt x="1162436" y="736297"/>
                  <a:pt x="1150456" y="742867"/>
                </a:cubicBezTo>
                <a:lnTo>
                  <a:pt x="1156334" y="747704"/>
                </a:lnTo>
                <a:cubicBezTo>
                  <a:pt x="1164170" y="754153"/>
                  <a:pt x="1154721" y="749663"/>
                  <a:pt x="1163822" y="750583"/>
                </a:cubicBezTo>
                <a:cubicBezTo>
                  <a:pt x="1166007" y="735951"/>
                  <a:pt x="1161863" y="748970"/>
                  <a:pt x="1166007" y="735951"/>
                </a:cubicBezTo>
                <a:close/>
                <a:moveTo>
                  <a:pt x="1228270" y="734417"/>
                </a:moveTo>
                <a:lnTo>
                  <a:pt x="1230029" y="734579"/>
                </a:lnTo>
                <a:cubicBezTo>
                  <a:pt x="1231322" y="735130"/>
                  <a:pt x="1227884" y="735689"/>
                  <a:pt x="1228110" y="734540"/>
                </a:cubicBezTo>
                <a:close/>
                <a:moveTo>
                  <a:pt x="1578553" y="733749"/>
                </a:moveTo>
                <a:lnTo>
                  <a:pt x="1582818" y="740545"/>
                </a:lnTo>
                <a:lnTo>
                  <a:pt x="1575675" y="741238"/>
                </a:lnTo>
                <a:close/>
                <a:moveTo>
                  <a:pt x="1497334" y="732622"/>
                </a:moveTo>
                <a:cubicBezTo>
                  <a:pt x="1500333" y="744948"/>
                  <a:pt x="1490538" y="736887"/>
                  <a:pt x="1493190" y="745642"/>
                </a:cubicBezTo>
                <a:lnTo>
                  <a:pt x="1487313" y="740805"/>
                </a:lnTo>
                <a:close/>
                <a:moveTo>
                  <a:pt x="1269919" y="729467"/>
                </a:moveTo>
                <a:lnTo>
                  <a:pt x="1272571" y="738222"/>
                </a:lnTo>
                <a:lnTo>
                  <a:pt x="1265082" y="735344"/>
                </a:lnTo>
                <a:close/>
                <a:moveTo>
                  <a:pt x="1224758" y="728444"/>
                </a:moveTo>
                <a:lnTo>
                  <a:pt x="1232248" y="731322"/>
                </a:lnTo>
                <a:lnTo>
                  <a:pt x="1228270" y="734417"/>
                </a:lnTo>
                <a:lnTo>
                  <a:pt x="1223493" y="733974"/>
                </a:lnTo>
                <a:close/>
                <a:moveTo>
                  <a:pt x="1613919" y="726710"/>
                </a:moveTo>
                <a:cubicBezTo>
                  <a:pt x="1614612" y="733853"/>
                  <a:pt x="1615878" y="728323"/>
                  <a:pt x="1613000" y="735812"/>
                </a:cubicBezTo>
                <a:lnTo>
                  <a:pt x="1608735" y="729016"/>
                </a:lnTo>
                <a:close/>
                <a:moveTo>
                  <a:pt x="406905" y="725612"/>
                </a:moveTo>
                <a:cubicBezTo>
                  <a:pt x="407263" y="725239"/>
                  <a:pt x="407317" y="725797"/>
                  <a:pt x="407138" y="726265"/>
                </a:cubicBezTo>
                <a:lnTo>
                  <a:pt x="406611" y="726317"/>
                </a:lnTo>
                <a:close/>
                <a:moveTo>
                  <a:pt x="1153907" y="722706"/>
                </a:moveTo>
                <a:lnTo>
                  <a:pt x="1154600" y="729849"/>
                </a:lnTo>
                <a:lnTo>
                  <a:pt x="1159784" y="727543"/>
                </a:lnTo>
                <a:lnTo>
                  <a:pt x="1159437" y="723972"/>
                </a:lnTo>
                <a:close/>
                <a:moveTo>
                  <a:pt x="1209780" y="722689"/>
                </a:moveTo>
                <a:lnTo>
                  <a:pt x="1217269" y="725567"/>
                </a:lnTo>
                <a:lnTo>
                  <a:pt x="1210820" y="733403"/>
                </a:lnTo>
                <a:close/>
                <a:moveTo>
                  <a:pt x="1660345" y="722203"/>
                </a:moveTo>
                <a:lnTo>
                  <a:pt x="1659426" y="731305"/>
                </a:lnTo>
                <a:lnTo>
                  <a:pt x="1651937" y="728427"/>
                </a:lnTo>
                <a:close/>
                <a:moveTo>
                  <a:pt x="1523251" y="721094"/>
                </a:moveTo>
                <a:lnTo>
                  <a:pt x="1527516" y="727890"/>
                </a:lnTo>
                <a:lnTo>
                  <a:pt x="1518761" y="730542"/>
                </a:lnTo>
                <a:close/>
                <a:moveTo>
                  <a:pt x="1287082" y="720591"/>
                </a:moveTo>
                <a:lnTo>
                  <a:pt x="1291346" y="727387"/>
                </a:lnTo>
                <a:lnTo>
                  <a:pt x="1280632" y="728427"/>
                </a:lnTo>
                <a:close/>
                <a:moveTo>
                  <a:pt x="376190" y="719638"/>
                </a:moveTo>
                <a:cubicBezTo>
                  <a:pt x="376741" y="718345"/>
                  <a:pt x="377300" y="721783"/>
                  <a:pt x="376151" y="721557"/>
                </a:cubicBezTo>
                <a:lnTo>
                  <a:pt x="376027" y="721397"/>
                </a:lnTo>
                <a:close/>
                <a:moveTo>
                  <a:pt x="1613225" y="719568"/>
                </a:moveTo>
                <a:lnTo>
                  <a:pt x="1619102" y="724405"/>
                </a:lnTo>
                <a:lnTo>
                  <a:pt x="1613919" y="726710"/>
                </a:lnTo>
                <a:close/>
                <a:moveTo>
                  <a:pt x="1252635" y="718528"/>
                </a:moveTo>
                <a:lnTo>
                  <a:pt x="1251716" y="727630"/>
                </a:lnTo>
                <a:lnTo>
                  <a:pt x="1246186" y="726364"/>
                </a:lnTo>
                <a:close/>
                <a:moveTo>
                  <a:pt x="1483274" y="717765"/>
                </a:moveTo>
                <a:lnTo>
                  <a:pt x="1483968" y="724908"/>
                </a:lnTo>
                <a:lnTo>
                  <a:pt x="1473254" y="725948"/>
                </a:lnTo>
                <a:close/>
                <a:moveTo>
                  <a:pt x="1221760" y="716118"/>
                </a:moveTo>
                <a:cubicBezTo>
                  <a:pt x="1229942" y="726139"/>
                  <a:pt x="1225331" y="715772"/>
                  <a:pt x="1222800" y="726832"/>
                </a:cubicBezTo>
                <a:close/>
                <a:moveTo>
                  <a:pt x="1149642" y="715910"/>
                </a:moveTo>
                <a:lnTo>
                  <a:pt x="1144805" y="721787"/>
                </a:lnTo>
                <a:lnTo>
                  <a:pt x="1155519" y="720747"/>
                </a:lnTo>
                <a:close/>
                <a:moveTo>
                  <a:pt x="1327978" y="714818"/>
                </a:moveTo>
                <a:lnTo>
                  <a:pt x="1330977" y="727144"/>
                </a:lnTo>
                <a:lnTo>
                  <a:pt x="1316692" y="728531"/>
                </a:lnTo>
                <a:lnTo>
                  <a:pt x="1317957" y="723001"/>
                </a:lnTo>
                <a:close/>
                <a:moveTo>
                  <a:pt x="401503" y="714646"/>
                </a:moveTo>
                <a:lnTo>
                  <a:pt x="403809" y="719829"/>
                </a:lnTo>
                <a:cubicBezTo>
                  <a:pt x="404645" y="723804"/>
                  <a:pt x="405387" y="725646"/>
                  <a:pt x="405966" y="726379"/>
                </a:cubicBezTo>
                <a:lnTo>
                  <a:pt x="406611" y="726317"/>
                </a:lnTo>
                <a:lnTo>
                  <a:pt x="404849" y="730543"/>
                </a:lnTo>
                <a:lnTo>
                  <a:pt x="396319" y="716951"/>
                </a:lnTo>
                <a:close/>
                <a:moveTo>
                  <a:pt x="13954" y="714421"/>
                </a:moveTo>
                <a:lnTo>
                  <a:pt x="23056" y="715340"/>
                </a:lnTo>
                <a:lnTo>
                  <a:pt x="19831" y="719258"/>
                </a:lnTo>
                <a:lnTo>
                  <a:pt x="9811" y="727441"/>
                </a:lnTo>
                <a:cubicBezTo>
                  <a:pt x="8424" y="713156"/>
                  <a:pt x="9811" y="727441"/>
                  <a:pt x="13954" y="714421"/>
                </a:cubicBezTo>
                <a:close/>
                <a:moveTo>
                  <a:pt x="1555045" y="714402"/>
                </a:moveTo>
                <a:cubicBezTo>
                  <a:pt x="1561616" y="726382"/>
                  <a:pt x="1563800" y="711750"/>
                  <a:pt x="1561616" y="726382"/>
                </a:cubicBezTo>
                <a:cubicBezTo>
                  <a:pt x="1554127" y="723504"/>
                  <a:pt x="1560004" y="728341"/>
                  <a:pt x="1555739" y="721545"/>
                </a:cubicBezTo>
                <a:lnTo>
                  <a:pt x="1548596" y="722238"/>
                </a:lnTo>
                <a:lnTo>
                  <a:pt x="1546290" y="717055"/>
                </a:lnTo>
                <a:close/>
                <a:moveTo>
                  <a:pt x="1248370" y="711732"/>
                </a:moveTo>
                <a:lnTo>
                  <a:pt x="1249064" y="718875"/>
                </a:lnTo>
                <a:lnTo>
                  <a:pt x="1241921" y="719568"/>
                </a:lnTo>
                <a:close/>
                <a:moveTo>
                  <a:pt x="1646632" y="710917"/>
                </a:moveTo>
                <a:lnTo>
                  <a:pt x="1647326" y="718060"/>
                </a:lnTo>
                <a:lnTo>
                  <a:pt x="1639836" y="715182"/>
                </a:lnTo>
                <a:close/>
                <a:moveTo>
                  <a:pt x="1262308" y="706775"/>
                </a:moveTo>
                <a:lnTo>
                  <a:pt x="1278553" y="707000"/>
                </a:lnTo>
                <a:lnTo>
                  <a:pt x="1278899" y="710571"/>
                </a:lnTo>
                <a:lnTo>
                  <a:pt x="1263002" y="713917"/>
                </a:lnTo>
                <a:close/>
                <a:moveTo>
                  <a:pt x="1099870" y="704520"/>
                </a:moveTo>
                <a:lnTo>
                  <a:pt x="1092727" y="705214"/>
                </a:lnTo>
                <a:lnTo>
                  <a:pt x="1093421" y="712357"/>
                </a:lnTo>
                <a:close/>
                <a:moveTo>
                  <a:pt x="1193415" y="702648"/>
                </a:moveTo>
                <a:lnTo>
                  <a:pt x="1197333" y="705873"/>
                </a:lnTo>
                <a:lnTo>
                  <a:pt x="1190190" y="706566"/>
                </a:lnTo>
                <a:close/>
                <a:moveTo>
                  <a:pt x="1436727" y="702457"/>
                </a:moveTo>
                <a:lnTo>
                  <a:pt x="1431890" y="708334"/>
                </a:lnTo>
                <a:lnTo>
                  <a:pt x="1427972" y="705109"/>
                </a:lnTo>
                <a:close/>
                <a:moveTo>
                  <a:pt x="1126481" y="700134"/>
                </a:moveTo>
                <a:lnTo>
                  <a:pt x="1127174" y="707277"/>
                </a:lnTo>
                <a:lnTo>
                  <a:pt x="1132358" y="704971"/>
                </a:lnTo>
                <a:lnTo>
                  <a:pt x="1132011" y="701400"/>
                </a:lnTo>
                <a:close/>
                <a:moveTo>
                  <a:pt x="1149867" y="699666"/>
                </a:moveTo>
                <a:lnTo>
                  <a:pt x="1150561" y="706808"/>
                </a:lnTo>
                <a:lnTo>
                  <a:pt x="1155397" y="700932"/>
                </a:lnTo>
                <a:close/>
                <a:moveTo>
                  <a:pt x="1205741" y="699649"/>
                </a:moveTo>
                <a:lnTo>
                  <a:pt x="1206435" y="706792"/>
                </a:lnTo>
                <a:lnTo>
                  <a:pt x="1197333" y="705873"/>
                </a:lnTo>
                <a:close/>
                <a:moveTo>
                  <a:pt x="1439605" y="694969"/>
                </a:moveTo>
                <a:lnTo>
                  <a:pt x="1436380" y="698887"/>
                </a:lnTo>
                <a:lnTo>
                  <a:pt x="1432462" y="695662"/>
                </a:lnTo>
                <a:close/>
                <a:moveTo>
                  <a:pt x="1513955" y="694959"/>
                </a:moveTo>
                <a:cubicBezTo>
                  <a:pt x="1514401" y="694916"/>
                  <a:pt x="1514488" y="695809"/>
                  <a:pt x="1517253" y="696441"/>
                </a:cubicBezTo>
                <a:lnTo>
                  <a:pt x="1512416" y="702318"/>
                </a:lnTo>
                <a:lnTo>
                  <a:pt x="1508498" y="699094"/>
                </a:lnTo>
                <a:cubicBezTo>
                  <a:pt x="1512702" y="695982"/>
                  <a:pt x="1513508" y="695002"/>
                  <a:pt x="1513955" y="694959"/>
                </a:cubicBezTo>
                <a:close/>
                <a:moveTo>
                  <a:pt x="1388914" y="692680"/>
                </a:moveTo>
                <a:lnTo>
                  <a:pt x="1391567" y="701435"/>
                </a:lnTo>
                <a:cubicBezTo>
                  <a:pt x="1382812" y="704087"/>
                  <a:pt x="1386036" y="700169"/>
                  <a:pt x="1377628" y="706393"/>
                </a:cubicBezTo>
                <a:lnTo>
                  <a:pt x="1380507" y="698904"/>
                </a:lnTo>
                <a:lnTo>
                  <a:pt x="1375323" y="701210"/>
                </a:lnTo>
                <a:cubicBezTo>
                  <a:pt x="1379354" y="696312"/>
                  <a:pt x="1379670" y="694930"/>
                  <a:pt x="1380520" y="694396"/>
                </a:cubicBezTo>
                <a:cubicBezTo>
                  <a:pt x="1381369" y="693863"/>
                  <a:pt x="1382752" y="694180"/>
                  <a:pt x="1388914" y="692680"/>
                </a:cubicBezTo>
                <a:close/>
                <a:moveTo>
                  <a:pt x="1612410" y="692611"/>
                </a:moveTo>
                <a:cubicBezTo>
                  <a:pt x="1616675" y="699406"/>
                  <a:pt x="1610798" y="694570"/>
                  <a:pt x="1618288" y="697448"/>
                </a:cubicBezTo>
                <a:lnTo>
                  <a:pt x="1613451" y="703325"/>
                </a:lnTo>
                <a:cubicBezTo>
                  <a:pt x="1609186" y="696529"/>
                  <a:pt x="1615063" y="701366"/>
                  <a:pt x="1607574" y="698488"/>
                </a:cubicBezTo>
                <a:close/>
                <a:moveTo>
                  <a:pt x="1257004" y="689265"/>
                </a:moveTo>
                <a:cubicBezTo>
                  <a:pt x="1263228" y="697672"/>
                  <a:pt x="1259309" y="694448"/>
                  <a:pt x="1261962" y="703203"/>
                </a:cubicBezTo>
                <a:lnTo>
                  <a:pt x="1246065" y="706549"/>
                </a:lnTo>
                <a:lnTo>
                  <a:pt x="1243759" y="701365"/>
                </a:lnTo>
                <a:lnTo>
                  <a:pt x="1236617" y="702059"/>
                </a:lnTo>
                <a:cubicBezTo>
                  <a:pt x="1237076" y="697508"/>
                  <a:pt x="1238025" y="693361"/>
                  <a:pt x="1240329" y="691559"/>
                </a:cubicBezTo>
                <a:cubicBezTo>
                  <a:pt x="1242633" y="689759"/>
                  <a:pt x="1246290" y="690305"/>
                  <a:pt x="1252167" y="695142"/>
                </a:cubicBezTo>
                <a:close/>
                <a:moveTo>
                  <a:pt x="1480500" y="689195"/>
                </a:moveTo>
                <a:lnTo>
                  <a:pt x="1479928" y="701868"/>
                </a:lnTo>
                <a:lnTo>
                  <a:pt x="1470479" y="697378"/>
                </a:lnTo>
                <a:close/>
                <a:moveTo>
                  <a:pt x="288939" y="687723"/>
                </a:moveTo>
                <a:lnTo>
                  <a:pt x="287673" y="693253"/>
                </a:lnTo>
                <a:lnTo>
                  <a:pt x="282489" y="695559"/>
                </a:lnTo>
                <a:lnTo>
                  <a:pt x="280184" y="690375"/>
                </a:lnTo>
                <a:close/>
                <a:moveTo>
                  <a:pt x="1498357" y="687461"/>
                </a:moveTo>
                <a:lnTo>
                  <a:pt x="1507458" y="688380"/>
                </a:lnTo>
                <a:lnTo>
                  <a:pt x="1507805" y="691952"/>
                </a:lnTo>
                <a:lnTo>
                  <a:pt x="1501009" y="696216"/>
                </a:lnTo>
                <a:close/>
                <a:moveTo>
                  <a:pt x="1202741" y="687323"/>
                </a:moveTo>
                <a:lnTo>
                  <a:pt x="1205047" y="692507"/>
                </a:lnTo>
                <a:lnTo>
                  <a:pt x="1194333" y="693547"/>
                </a:lnTo>
                <a:lnTo>
                  <a:pt x="1191456" y="701036"/>
                </a:lnTo>
                <a:lnTo>
                  <a:pt x="1182007" y="696546"/>
                </a:lnTo>
                <a:lnTo>
                  <a:pt x="1185232" y="692628"/>
                </a:lnTo>
                <a:lnTo>
                  <a:pt x="1194334" y="693547"/>
                </a:lnTo>
                <a:close/>
                <a:moveTo>
                  <a:pt x="1218292" y="680406"/>
                </a:moveTo>
                <a:lnTo>
                  <a:pt x="1222557" y="687202"/>
                </a:lnTo>
                <a:lnTo>
                  <a:pt x="1213802" y="689855"/>
                </a:lnTo>
                <a:close/>
                <a:moveTo>
                  <a:pt x="1126359" y="680319"/>
                </a:moveTo>
                <a:lnTo>
                  <a:pt x="1127053" y="687462"/>
                </a:lnTo>
                <a:lnTo>
                  <a:pt x="1132236" y="685156"/>
                </a:lnTo>
                <a:lnTo>
                  <a:pt x="1133848" y="683197"/>
                </a:lnTo>
                <a:close/>
                <a:moveTo>
                  <a:pt x="1432341" y="675846"/>
                </a:moveTo>
                <a:lnTo>
                  <a:pt x="1434993" y="684601"/>
                </a:lnTo>
                <a:lnTo>
                  <a:pt x="1418749" y="684376"/>
                </a:lnTo>
                <a:close/>
                <a:moveTo>
                  <a:pt x="1204926" y="672691"/>
                </a:moveTo>
                <a:lnTo>
                  <a:pt x="1212415" y="675569"/>
                </a:lnTo>
                <a:lnTo>
                  <a:pt x="1212762" y="679141"/>
                </a:lnTo>
                <a:lnTo>
                  <a:pt x="1205966" y="683405"/>
                </a:lnTo>
                <a:close/>
                <a:moveTo>
                  <a:pt x="1229924" y="670264"/>
                </a:moveTo>
                <a:lnTo>
                  <a:pt x="1237413" y="673142"/>
                </a:lnTo>
                <a:lnTo>
                  <a:pt x="1237760" y="676713"/>
                </a:lnTo>
                <a:lnTo>
                  <a:pt x="1230964" y="680978"/>
                </a:lnTo>
                <a:close/>
                <a:moveTo>
                  <a:pt x="409667" y="668792"/>
                </a:moveTo>
                <a:lnTo>
                  <a:pt x="415197" y="670057"/>
                </a:lnTo>
                <a:lnTo>
                  <a:pt x="410361" y="675934"/>
                </a:lnTo>
                <a:close/>
                <a:moveTo>
                  <a:pt x="1128197" y="662116"/>
                </a:moveTo>
                <a:lnTo>
                  <a:pt x="1122095" y="673524"/>
                </a:lnTo>
                <a:lnTo>
                  <a:pt x="1118177" y="670299"/>
                </a:lnTo>
                <a:lnTo>
                  <a:pt x="1116911" y="675830"/>
                </a:lnTo>
                <a:lnTo>
                  <a:pt x="1115299" y="677788"/>
                </a:lnTo>
                <a:cubicBezTo>
                  <a:pt x="1110748" y="677329"/>
                  <a:pt x="1109769" y="676522"/>
                  <a:pt x="1109323" y="676566"/>
                </a:cubicBezTo>
                <a:cubicBezTo>
                  <a:pt x="1108877" y="676609"/>
                  <a:pt x="1108963" y="677502"/>
                  <a:pt x="1106544" y="680441"/>
                </a:cubicBezTo>
                <a:lnTo>
                  <a:pt x="1110462" y="683665"/>
                </a:lnTo>
                <a:lnTo>
                  <a:pt x="1115299" y="677788"/>
                </a:lnTo>
                <a:lnTo>
                  <a:pt x="1117605" y="682972"/>
                </a:lnTo>
                <a:lnTo>
                  <a:pt x="1120829" y="679054"/>
                </a:lnTo>
                <a:lnTo>
                  <a:pt x="1116911" y="675830"/>
                </a:lnTo>
                <a:lnTo>
                  <a:pt x="1122095" y="673524"/>
                </a:lnTo>
                <a:cubicBezTo>
                  <a:pt x="1129930" y="679973"/>
                  <a:pt x="1126585" y="664075"/>
                  <a:pt x="1128197" y="662116"/>
                </a:cubicBezTo>
                <a:close/>
                <a:moveTo>
                  <a:pt x="1079118" y="657869"/>
                </a:moveTo>
                <a:lnTo>
                  <a:pt x="1079812" y="665012"/>
                </a:lnTo>
                <a:lnTo>
                  <a:pt x="1086608" y="660747"/>
                </a:lnTo>
                <a:close/>
                <a:moveTo>
                  <a:pt x="1706060" y="654679"/>
                </a:moveTo>
                <a:lnTo>
                  <a:pt x="1710325" y="661475"/>
                </a:lnTo>
                <a:lnTo>
                  <a:pt x="1699611" y="662515"/>
                </a:lnTo>
                <a:close/>
                <a:moveTo>
                  <a:pt x="1037182" y="652928"/>
                </a:moveTo>
                <a:lnTo>
                  <a:pt x="1030040" y="653622"/>
                </a:lnTo>
                <a:lnTo>
                  <a:pt x="1030733" y="660764"/>
                </a:lnTo>
                <a:close/>
                <a:moveTo>
                  <a:pt x="406322" y="652894"/>
                </a:moveTo>
                <a:lnTo>
                  <a:pt x="406669" y="656466"/>
                </a:lnTo>
                <a:lnTo>
                  <a:pt x="398260" y="662690"/>
                </a:lnTo>
                <a:lnTo>
                  <a:pt x="395608" y="653935"/>
                </a:lnTo>
                <a:close/>
                <a:moveTo>
                  <a:pt x="367668" y="646959"/>
                </a:moveTo>
                <a:cubicBezTo>
                  <a:pt x="368360" y="647118"/>
                  <a:pt x="368936" y="648414"/>
                  <a:pt x="373834" y="652444"/>
                </a:cubicBezTo>
                <a:cubicBezTo>
                  <a:pt x="361507" y="655444"/>
                  <a:pt x="370609" y="656362"/>
                  <a:pt x="360814" y="648301"/>
                </a:cubicBezTo>
                <a:cubicBezTo>
                  <a:pt x="366171" y="647781"/>
                  <a:pt x="366977" y="646801"/>
                  <a:pt x="367668" y="646959"/>
                </a:cubicBezTo>
                <a:close/>
                <a:moveTo>
                  <a:pt x="1065406" y="646583"/>
                </a:moveTo>
                <a:lnTo>
                  <a:pt x="1058263" y="647277"/>
                </a:lnTo>
                <a:lnTo>
                  <a:pt x="1058957" y="654419"/>
                </a:lnTo>
                <a:close/>
                <a:moveTo>
                  <a:pt x="1548458" y="646548"/>
                </a:moveTo>
                <a:lnTo>
                  <a:pt x="1545234" y="650466"/>
                </a:lnTo>
                <a:lnTo>
                  <a:pt x="1541315" y="647242"/>
                </a:lnTo>
                <a:close/>
                <a:moveTo>
                  <a:pt x="322449" y="643013"/>
                </a:moveTo>
                <a:lnTo>
                  <a:pt x="329939" y="645891"/>
                </a:lnTo>
                <a:lnTo>
                  <a:pt x="323143" y="650156"/>
                </a:lnTo>
                <a:close/>
                <a:moveTo>
                  <a:pt x="1232681" y="642960"/>
                </a:moveTo>
                <a:lnTo>
                  <a:pt x="1233721" y="653674"/>
                </a:lnTo>
                <a:lnTo>
                  <a:pt x="1228538" y="655980"/>
                </a:lnTo>
                <a:lnTo>
                  <a:pt x="1229110" y="643306"/>
                </a:lnTo>
                <a:close/>
                <a:moveTo>
                  <a:pt x="457584" y="642511"/>
                </a:moveTo>
                <a:cubicBezTo>
                  <a:pt x="459890" y="647694"/>
                  <a:pt x="459543" y="644123"/>
                  <a:pt x="456666" y="651612"/>
                </a:cubicBezTo>
                <a:lnTo>
                  <a:pt x="452747" y="648388"/>
                </a:lnTo>
                <a:close/>
                <a:moveTo>
                  <a:pt x="1346042" y="640966"/>
                </a:moveTo>
                <a:lnTo>
                  <a:pt x="1349041" y="653293"/>
                </a:lnTo>
                <a:lnTo>
                  <a:pt x="1338327" y="654333"/>
                </a:lnTo>
                <a:cubicBezTo>
                  <a:pt x="1339939" y="652374"/>
                  <a:pt x="1341205" y="646843"/>
                  <a:pt x="1341205" y="646843"/>
                </a:cubicBezTo>
                <a:cubicBezTo>
                  <a:pt x="1342817" y="644884"/>
                  <a:pt x="1343623" y="643905"/>
                  <a:pt x="1344001" y="643445"/>
                </a:cubicBezTo>
                <a:lnTo>
                  <a:pt x="1344152" y="643262"/>
                </a:lnTo>
                <a:cubicBezTo>
                  <a:pt x="1343976" y="643476"/>
                  <a:pt x="1344127" y="643292"/>
                  <a:pt x="1344228" y="643170"/>
                </a:cubicBezTo>
                <a:close/>
                <a:moveTo>
                  <a:pt x="356203" y="637933"/>
                </a:moveTo>
                <a:lnTo>
                  <a:pt x="362080" y="642770"/>
                </a:lnTo>
                <a:lnTo>
                  <a:pt x="357243" y="648647"/>
                </a:lnTo>
                <a:close/>
                <a:moveTo>
                  <a:pt x="1178073" y="637447"/>
                </a:moveTo>
                <a:lnTo>
                  <a:pt x="1179113" y="648161"/>
                </a:lnTo>
                <a:lnTo>
                  <a:pt x="1173236" y="643324"/>
                </a:lnTo>
                <a:close/>
                <a:moveTo>
                  <a:pt x="1244660" y="636390"/>
                </a:moveTo>
                <a:lnTo>
                  <a:pt x="1247659" y="648716"/>
                </a:lnTo>
                <a:lnTo>
                  <a:pt x="1240517" y="649410"/>
                </a:lnTo>
                <a:lnTo>
                  <a:pt x="1239477" y="638696"/>
                </a:lnTo>
                <a:close/>
                <a:moveTo>
                  <a:pt x="546866" y="633842"/>
                </a:moveTo>
                <a:lnTo>
                  <a:pt x="542029" y="639719"/>
                </a:lnTo>
                <a:lnTo>
                  <a:pt x="552743" y="638679"/>
                </a:lnTo>
                <a:close/>
                <a:moveTo>
                  <a:pt x="510807" y="633738"/>
                </a:moveTo>
                <a:lnTo>
                  <a:pt x="508277" y="644799"/>
                </a:lnTo>
                <a:cubicBezTo>
                  <a:pt x="504704" y="645145"/>
                  <a:pt x="509541" y="639268"/>
                  <a:pt x="503092" y="647104"/>
                </a:cubicBezTo>
                <a:lnTo>
                  <a:pt x="498255" y="652981"/>
                </a:lnTo>
                <a:lnTo>
                  <a:pt x="500215" y="654594"/>
                </a:lnTo>
                <a:lnTo>
                  <a:pt x="507010" y="650328"/>
                </a:lnTo>
                <a:lnTo>
                  <a:pt x="506091" y="659430"/>
                </a:lnTo>
                <a:lnTo>
                  <a:pt x="513234" y="658737"/>
                </a:lnTo>
                <a:lnTo>
                  <a:pt x="512540" y="651594"/>
                </a:lnTo>
                <a:lnTo>
                  <a:pt x="507010" y="650328"/>
                </a:lnTo>
                <a:lnTo>
                  <a:pt x="516683" y="638574"/>
                </a:lnTo>
                <a:close/>
                <a:moveTo>
                  <a:pt x="485461" y="632594"/>
                </a:moveTo>
                <a:lnTo>
                  <a:pt x="479012" y="640430"/>
                </a:lnTo>
                <a:lnTo>
                  <a:pt x="474747" y="633634"/>
                </a:lnTo>
                <a:close/>
                <a:moveTo>
                  <a:pt x="281779" y="632542"/>
                </a:moveTo>
                <a:lnTo>
                  <a:pt x="282819" y="643256"/>
                </a:lnTo>
                <a:lnTo>
                  <a:pt x="276942" y="638419"/>
                </a:lnTo>
                <a:close/>
                <a:moveTo>
                  <a:pt x="382467" y="629976"/>
                </a:moveTo>
                <a:lnTo>
                  <a:pt x="390303" y="636425"/>
                </a:lnTo>
                <a:cubicBezTo>
                  <a:pt x="381895" y="642649"/>
                  <a:pt x="378324" y="642996"/>
                  <a:pt x="368875" y="638506"/>
                </a:cubicBezTo>
                <a:close/>
                <a:moveTo>
                  <a:pt x="1070814" y="628034"/>
                </a:moveTo>
                <a:lnTo>
                  <a:pt x="1064366" y="635869"/>
                </a:lnTo>
                <a:lnTo>
                  <a:pt x="1069896" y="637136"/>
                </a:lnTo>
                <a:lnTo>
                  <a:pt x="1068977" y="646237"/>
                </a:lnTo>
                <a:lnTo>
                  <a:pt x="1076466" y="649114"/>
                </a:lnTo>
                <a:lnTo>
                  <a:pt x="1079691" y="645197"/>
                </a:lnTo>
                <a:lnTo>
                  <a:pt x="1077732" y="643585"/>
                </a:lnTo>
                <a:lnTo>
                  <a:pt x="1082568" y="637708"/>
                </a:lnTo>
                <a:cubicBezTo>
                  <a:pt x="1075079" y="634830"/>
                  <a:pt x="1073121" y="633218"/>
                  <a:pt x="1070814" y="628034"/>
                </a:cubicBezTo>
                <a:close/>
                <a:moveTo>
                  <a:pt x="495828" y="627983"/>
                </a:moveTo>
                <a:lnTo>
                  <a:pt x="492603" y="631901"/>
                </a:lnTo>
                <a:lnTo>
                  <a:pt x="488685" y="628676"/>
                </a:lnTo>
                <a:close/>
                <a:moveTo>
                  <a:pt x="1151686" y="625589"/>
                </a:moveTo>
                <a:lnTo>
                  <a:pt x="1160788" y="626508"/>
                </a:lnTo>
                <a:lnTo>
                  <a:pt x="1157910" y="633997"/>
                </a:lnTo>
                <a:close/>
                <a:moveTo>
                  <a:pt x="1066896" y="624809"/>
                </a:moveTo>
                <a:lnTo>
                  <a:pt x="1059753" y="625503"/>
                </a:lnTo>
                <a:lnTo>
                  <a:pt x="1060447" y="632645"/>
                </a:lnTo>
                <a:close/>
                <a:moveTo>
                  <a:pt x="430505" y="623510"/>
                </a:moveTo>
                <a:lnTo>
                  <a:pt x="434423" y="626735"/>
                </a:lnTo>
                <a:lnTo>
                  <a:pt x="431199" y="630653"/>
                </a:lnTo>
                <a:close/>
                <a:moveTo>
                  <a:pt x="1198113" y="621082"/>
                </a:moveTo>
                <a:cubicBezTo>
                  <a:pt x="1204337" y="629490"/>
                  <a:pt x="1202031" y="624307"/>
                  <a:pt x="1201112" y="633408"/>
                </a:cubicBezTo>
                <a:cubicBezTo>
                  <a:pt x="1186134" y="627653"/>
                  <a:pt x="1201459" y="636980"/>
                  <a:pt x="1186134" y="627653"/>
                </a:cubicBezTo>
                <a:cubicBezTo>
                  <a:pt x="1194889" y="625000"/>
                  <a:pt x="1191317" y="625347"/>
                  <a:pt x="1198113" y="621082"/>
                </a:cubicBezTo>
                <a:close/>
                <a:moveTo>
                  <a:pt x="397324" y="615917"/>
                </a:moveTo>
                <a:cubicBezTo>
                  <a:pt x="401936" y="626284"/>
                  <a:pt x="396977" y="612345"/>
                  <a:pt x="403548" y="624325"/>
                </a:cubicBezTo>
                <a:lnTo>
                  <a:pt x="395140" y="630549"/>
                </a:lnTo>
                <a:lnTo>
                  <a:pt x="384998" y="618916"/>
                </a:lnTo>
                <a:close/>
                <a:moveTo>
                  <a:pt x="1049612" y="613870"/>
                </a:moveTo>
                <a:lnTo>
                  <a:pt x="1046735" y="621359"/>
                </a:lnTo>
                <a:lnTo>
                  <a:pt x="1053877" y="620666"/>
                </a:lnTo>
                <a:close/>
                <a:moveTo>
                  <a:pt x="88692" y="611636"/>
                </a:moveTo>
                <a:cubicBezTo>
                  <a:pt x="95835" y="610942"/>
                  <a:pt x="97794" y="612554"/>
                  <a:pt x="107589" y="620616"/>
                </a:cubicBezTo>
                <a:cubicBezTo>
                  <a:pt x="107589" y="620616"/>
                  <a:pt x="114732" y="619922"/>
                  <a:pt x="118303" y="619576"/>
                </a:cubicBezTo>
                <a:lnTo>
                  <a:pt x="146074" y="645717"/>
                </a:lnTo>
                <a:lnTo>
                  <a:pt x="144808" y="651247"/>
                </a:lnTo>
                <a:lnTo>
                  <a:pt x="150685" y="656084"/>
                </a:lnTo>
                <a:lnTo>
                  <a:pt x="149767" y="665186"/>
                </a:lnTo>
                <a:lnTo>
                  <a:pt x="155297" y="666452"/>
                </a:lnTo>
                <a:lnTo>
                  <a:pt x="148848" y="674288"/>
                </a:lnTo>
                <a:lnTo>
                  <a:pt x="154377" y="675553"/>
                </a:lnTo>
                <a:lnTo>
                  <a:pt x="154153" y="691797"/>
                </a:lnTo>
                <a:lnTo>
                  <a:pt x="148969" y="694102"/>
                </a:lnTo>
                <a:lnTo>
                  <a:pt x="151275" y="699286"/>
                </a:lnTo>
                <a:cubicBezTo>
                  <a:pt x="146091" y="701592"/>
                  <a:pt x="149316" y="697674"/>
                  <a:pt x="146438" y="705163"/>
                </a:cubicBezTo>
                <a:cubicBezTo>
                  <a:pt x="142866" y="705510"/>
                  <a:pt x="149316" y="697674"/>
                  <a:pt x="141255" y="707468"/>
                </a:cubicBezTo>
                <a:lnTo>
                  <a:pt x="138030" y="711386"/>
                </a:lnTo>
                <a:lnTo>
                  <a:pt x="136765" y="716917"/>
                </a:lnTo>
                <a:lnTo>
                  <a:pt x="131581" y="719222"/>
                </a:lnTo>
                <a:lnTo>
                  <a:pt x="128356" y="723141"/>
                </a:lnTo>
                <a:lnTo>
                  <a:pt x="123520" y="729017"/>
                </a:lnTo>
                <a:cubicBezTo>
                  <a:pt x="117071" y="736853"/>
                  <a:pt x="86195" y="734444"/>
                  <a:pt x="77440" y="737096"/>
                </a:cubicBezTo>
                <a:lnTo>
                  <a:pt x="75135" y="731912"/>
                </a:lnTo>
                <a:lnTo>
                  <a:pt x="54626" y="724892"/>
                </a:lnTo>
                <a:cubicBezTo>
                  <a:pt x="50708" y="721667"/>
                  <a:pt x="54626" y="724892"/>
                  <a:pt x="47137" y="722015"/>
                </a:cubicBezTo>
                <a:cubicBezTo>
                  <a:pt x="46791" y="718444"/>
                  <a:pt x="54626" y="724892"/>
                  <a:pt x="44832" y="716832"/>
                </a:cubicBezTo>
                <a:lnTo>
                  <a:pt x="42873" y="715219"/>
                </a:lnTo>
                <a:cubicBezTo>
                  <a:pt x="36996" y="710383"/>
                  <a:pt x="35384" y="712342"/>
                  <a:pt x="29854" y="711076"/>
                </a:cubicBezTo>
                <a:lnTo>
                  <a:pt x="23057" y="715341"/>
                </a:lnTo>
                <a:cubicBezTo>
                  <a:pt x="29506" y="707505"/>
                  <a:pt x="36303" y="703240"/>
                  <a:pt x="26508" y="695179"/>
                </a:cubicBezTo>
                <a:lnTo>
                  <a:pt x="24549" y="693566"/>
                </a:lnTo>
                <a:lnTo>
                  <a:pt x="20630" y="690342"/>
                </a:lnTo>
                <a:lnTo>
                  <a:pt x="21550" y="681241"/>
                </a:lnTo>
                <a:lnTo>
                  <a:pt x="30304" y="678588"/>
                </a:lnTo>
                <a:lnTo>
                  <a:pt x="26265" y="655547"/>
                </a:lnTo>
                <a:lnTo>
                  <a:pt x="31448" y="653241"/>
                </a:lnTo>
                <a:lnTo>
                  <a:pt x="36857" y="634692"/>
                </a:lnTo>
                <a:lnTo>
                  <a:pt x="42041" y="632386"/>
                </a:lnTo>
                <a:lnTo>
                  <a:pt x="44918" y="624897"/>
                </a:lnTo>
                <a:lnTo>
                  <a:pt x="53673" y="622245"/>
                </a:lnTo>
                <a:lnTo>
                  <a:pt x="60469" y="617980"/>
                </a:lnTo>
                <a:lnTo>
                  <a:pt x="61734" y="612450"/>
                </a:lnTo>
                <a:cubicBezTo>
                  <a:pt x="72796" y="614981"/>
                  <a:pt x="77979" y="612676"/>
                  <a:pt x="88692" y="611636"/>
                </a:cubicBezTo>
                <a:close/>
                <a:moveTo>
                  <a:pt x="1360270" y="610454"/>
                </a:moveTo>
                <a:lnTo>
                  <a:pt x="1360434" y="610505"/>
                </a:lnTo>
                <a:cubicBezTo>
                  <a:pt x="1360577" y="610828"/>
                  <a:pt x="1360549" y="611113"/>
                  <a:pt x="1360297" y="610546"/>
                </a:cubicBezTo>
                <a:close/>
                <a:moveTo>
                  <a:pt x="519093" y="607699"/>
                </a:moveTo>
                <a:lnTo>
                  <a:pt x="515868" y="611617"/>
                </a:lnTo>
                <a:lnTo>
                  <a:pt x="511950" y="608393"/>
                </a:lnTo>
                <a:close/>
                <a:moveTo>
                  <a:pt x="1021961" y="607542"/>
                </a:moveTo>
                <a:lnTo>
                  <a:pt x="1026572" y="617909"/>
                </a:lnTo>
                <a:lnTo>
                  <a:pt x="1029797" y="613991"/>
                </a:lnTo>
                <a:lnTo>
                  <a:pt x="1035674" y="618828"/>
                </a:lnTo>
                <a:lnTo>
                  <a:pt x="1033022" y="610073"/>
                </a:lnTo>
                <a:lnTo>
                  <a:pt x="1029797" y="613991"/>
                </a:lnTo>
                <a:close/>
                <a:moveTo>
                  <a:pt x="1075877" y="605913"/>
                </a:moveTo>
                <a:lnTo>
                  <a:pt x="1074611" y="611443"/>
                </a:lnTo>
                <a:lnTo>
                  <a:pt x="1067469" y="612137"/>
                </a:lnTo>
                <a:lnTo>
                  <a:pt x="1069774" y="617320"/>
                </a:lnTo>
                <a:lnTo>
                  <a:pt x="1081100" y="610213"/>
                </a:lnTo>
                <a:close/>
                <a:moveTo>
                  <a:pt x="504461" y="605515"/>
                </a:moveTo>
                <a:cubicBezTo>
                  <a:pt x="506767" y="610699"/>
                  <a:pt x="506420" y="607127"/>
                  <a:pt x="503542" y="614617"/>
                </a:cubicBezTo>
                <a:lnTo>
                  <a:pt x="499624" y="611392"/>
                </a:lnTo>
                <a:close/>
                <a:moveTo>
                  <a:pt x="1358819" y="605479"/>
                </a:moveTo>
                <a:lnTo>
                  <a:pt x="1360270" y="610454"/>
                </a:lnTo>
                <a:lnTo>
                  <a:pt x="1359533" y="610226"/>
                </a:lnTo>
                <a:cubicBezTo>
                  <a:pt x="1359094" y="610635"/>
                  <a:pt x="1358533" y="611816"/>
                  <a:pt x="1357900" y="614581"/>
                </a:cubicBezTo>
                <a:lnTo>
                  <a:pt x="1353982" y="611357"/>
                </a:lnTo>
                <a:close/>
                <a:moveTo>
                  <a:pt x="538561" y="604006"/>
                </a:moveTo>
                <a:cubicBezTo>
                  <a:pt x="538908" y="607578"/>
                  <a:pt x="542132" y="603659"/>
                  <a:pt x="534071" y="613455"/>
                </a:cubicBezTo>
                <a:cubicBezTo>
                  <a:pt x="529234" y="619332"/>
                  <a:pt x="530846" y="617373"/>
                  <a:pt x="525316" y="616107"/>
                </a:cubicBezTo>
                <a:lnTo>
                  <a:pt x="533724" y="609883"/>
                </a:lnTo>
                <a:lnTo>
                  <a:pt x="534990" y="604353"/>
                </a:lnTo>
                <a:close/>
                <a:moveTo>
                  <a:pt x="1448793" y="603953"/>
                </a:moveTo>
                <a:lnTo>
                  <a:pt x="1453057" y="610749"/>
                </a:lnTo>
                <a:lnTo>
                  <a:pt x="1445915" y="611443"/>
                </a:lnTo>
                <a:lnTo>
                  <a:pt x="1445221" y="604300"/>
                </a:lnTo>
                <a:close/>
                <a:moveTo>
                  <a:pt x="1095344" y="602220"/>
                </a:moveTo>
                <a:lnTo>
                  <a:pt x="1104445" y="603139"/>
                </a:lnTo>
                <a:lnTo>
                  <a:pt x="1099609" y="609016"/>
                </a:lnTo>
                <a:close/>
                <a:moveTo>
                  <a:pt x="395937" y="601631"/>
                </a:moveTo>
                <a:lnTo>
                  <a:pt x="401468" y="602897"/>
                </a:lnTo>
                <a:lnTo>
                  <a:pt x="395018" y="610733"/>
                </a:lnTo>
                <a:close/>
                <a:moveTo>
                  <a:pt x="475198" y="601146"/>
                </a:moveTo>
                <a:lnTo>
                  <a:pt x="486605" y="607249"/>
                </a:lnTo>
                <a:lnTo>
                  <a:pt x="488911" y="612432"/>
                </a:lnTo>
                <a:cubicBezTo>
                  <a:pt x="480503" y="618655"/>
                  <a:pt x="475320" y="620961"/>
                  <a:pt x="467137" y="610941"/>
                </a:cubicBezTo>
                <a:lnTo>
                  <a:pt x="472667" y="612206"/>
                </a:lnTo>
                <a:cubicBezTo>
                  <a:pt x="475544" y="604717"/>
                  <a:pt x="474279" y="610248"/>
                  <a:pt x="475198" y="601146"/>
                </a:cubicBezTo>
                <a:close/>
                <a:moveTo>
                  <a:pt x="449853" y="600002"/>
                </a:moveTo>
                <a:lnTo>
                  <a:pt x="456077" y="608410"/>
                </a:lnTo>
                <a:lnTo>
                  <a:pt x="457116" y="619124"/>
                </a:lnTo>
                <a:cubicBezTo>
                  <a:pt x="449627" y="616246"/>
                  <a:pt x="453545" y="619470"/>
                  <a:pt x="449281" y="612675"/>
                </a:cubicBezTo>
                <a:lnTo>
                  <a:pt x="444444" y="618552"/>
                </a:lnTo>
                <a:cubicBezTo>
                  <a:pt x="440179" y="611756"/>
                  <a:pt x="438220" y="610144"/>
                  <a:pt x="432690" y="608878"/>
                </a:cubicBezTo>
                <a:lnTo>
                  <a:pt x="434302" y="606919"/>
                </a:lnTo>
                <a:lnTo>
                  <a:pt x="430384" y="603695"/>
                </a:lnTo>
                <a:close/>
                <a:moveTo>
                  <a:pt x="604803" y="599377"/>
                </a:moveTo>
                <a:lnTo>
                  <a:pt x="596049" y="602030"/>
                </a:lnTo>
                <a:lnTo>
                  <a:pt x="603884" y="608479"/>
                </a:lnTo>
                <a:close/>
                <a:moveTo>
                  <a:pt x="589478" y="590051"/>
                </a:moveTo>
                <a:lnTo>
                  <a:pt x="588461" y="591952"/>
                </a:lnTo>
                <a:lnTo>
                  <a:pt x="587866" y="592010"/>
                </a:lnTo>
                <a:close/>
                <a:moveTo>
                  <a:pt x="556643" y="586029"/>
                </a:moveTo>
                <a:lnTo>
                  <a:pt x="564479" y="592478"/>
                </a:lnTo>
                <a:lnTo>
                  <a:pt x="557683" y="596742"/>
                </a:lnTo>
                <a:close/>
                <a:moveTo>
                  <a:pt x="1099141" y="585630"/>
                </a:moveTo>
                <a:lnTo>
                  <a:pt x="1089121" y="593813"/>
                </a:lnTo>
                <a:lnTo>
                  <a:pt x="1088427" y="586670"/>
                </a:lnTo>
                <a:close/>
                <a:moveTo>
                  <a:pt x="1111467" y="582630"/>
                </a:moveTo>
                <a:lnTo>
                  <a:pt x="1120568" y="583549"/>
                </a:lnTo>
                <a:lnTo>
                  <a:pt x="1115732" y="589426"/>
                </a:lnTo>
                <a:cubicBezTo>
                  <a:pt x="1125180" y="593916"/>
                  <a:pt x="1121609" y="594263"/>
                  <a:pt x="1113547" y="604058"/>
                </a:cubicBezTo>
                <a:cubicBezTo>
                  <a:pt x="1109282" y="597262"/>
                  <a:pt x="1108936" y="593691"/>
                  <a:pt x="1111467" y="582630"/>
                </a:cubicBezTo>
                <a:close/>
                <a:moveTo>
                  <a:pt x="1014004" y="581279"/>
                </a:moveTo>
                <a:lnTo>
                  <a:pt x="1003984" y="589461"/>
                </a:lnTo>
                <a:cubicBezTo>
                  <a:pt x="1001331" y="580707"/>
                  <a:pt x="1003637" y="585890"/>
                  <a:pt x="996149" y="583012"/>
                </a:cubicBezTo>
                <a:lnTo>
                  <a:pt x="1002718" y="594991"/>
                </a:lnTo>
                <a:lnTo>
                  <a:pt x="1012738" y="586809"/>
                </a:lnTo>
                <a:cubicBezTo>
                  <a:pt x="1013779" y="597522"/>
                  <a:pt x="1016657" y="590034"/>
                  <a:pt x="1008596" y="599828"/>
                </a:cubicBezTo>
                <a:lnTo>
                  <a:pt x="1010554" y="601440"/>
                </a:lnTo>
                <a:lnTo>
                  <a:pt x="1020574" y="593258"/>
                </a:lnTo>
                <a:cubicBezTo>
                  <a:pt x="1024267" y="612726"/>
                  <a:pt x="1012738" y="586809"/>
                  <a:pt x="1018391" y="607890"/>
                </a:cubicBezTo>
                <a:lnTo>
                  <a:pt x="1023228" y="602013"/>
                </a:lnTo>
                <a:cubicBezTo>
                  <a:pt x="1026452" y="598095"/>
                  <a:pt x="1028064" y="596136"/>
                  <a:pt x="1022186" y="591299"/>
                </a:cubicBezTo>
                <a:lnTo>
                  <a:pt x="1020227" y="589686"/>
                </a:lnTo>
                <a:cubicBezTo>
                  <a:pt x="1010433" y="581625"/>
                  <a:pt x="1016657" y="590034"/>
                  <a:pt x="1014004" y="581279"/>
                </a:cubicBezTo>
                <a:close/>
                <a:moveTo>
                  <a:pt x="554337" y="580845"/>
                </a:moveTo>
                <a:lnTo>
                  <a:pt x="556643" y="586029"/>
                </a:lnTo>
                <a:lnTo>
                  <a:pt x="551112" y="584763"/>
                </a:lnTo>
                <a:close/>
                <a:moveTo>
                  <a:pt x="606294" y="577604"/>
                </a:moveTo>
                <a:lnTo>
                  <a:pt x="599498" y="581869"/>
                </a:lnTo>
                <a:lnTo>
                  <a:pt x="599845" y="585440"/>
                </a:lnTo>
                <a:lnTo>
                  <a:pt x="608947" y="586359"/>
                </a:lnTo>
                <a:cubicBezTo>
                  <a:pt x="608027" y="595460"/>
                  <a:pt x="607680" y="591889"/>
                  <a:pt x="611945" y="598685"/>
                </a:cubicBezTo>
                <a:cubicBezTo>
                  <a:pt x="618048" y="587277"/>
                  <a:pt x="616089" y="585665"/>
                  <a:pt x="606294" y="577604"/>
                </a:cubicBezTo>
                <a:close/>
                <a:moveTo>
                  <a:pt x="1089346" y="577568"/>
                </a:moveTo>
                <a:lnTo>
                  <a:pt x="1086121" y="581486"/>
                </a:lnTo>
                <a:lnTo>
                  <a:pt x="1082203" y="578262"/>
                </a:lnTo>
                <a:close/>
                <a:moveTo>
                  <a:pt x="1152363" y="576858"/>
                </a:moveTo>
                <a:lnTo>
                  <a:pt x="1158240" y="581695"/>
                </a:lnTo>
                <a:lnTo>
                  <a:pt x="1155015" y="585613"/>
                </a:lnTo>
                <a:lnTo>
                  <a:pt x="1149138" y="580776"/>
                </a:lnTo>
                <a:close/>
                <a:moveTo>
                  <a:pt x="962966" y="575419"/>
                </a:moveTo>
                <a:lnTo>
                  <a:pt x="963660" y="582562"/>
                </a:lnTo>
                <a:lnTo>
                  <a:pt x="970456" y="578297"/>
                </a:lnTo>
                <a:close/>
                <a:moveTo>
                  <a:pt x="1008734" y="575144"/>
                </a:moveTo>
                <a:cubicBezTo>
                  <a:pt x="1007441" y="574594"/>
                  <a:pt x="1010879" y="574034"/>
                  <a:pt x="1010653" y="575183"/>
                </a:cubicBezTo>
                <a:lnTo>
                  <a:pt x="1010493" y="575307"/>
                </a:lnTo>
                <a:close/>
                <a:moveTo>
                  <a:pt x="962273" y="568277"/>
                </a:moveTo>
                <a:lnTo>
                  <a:pt x="955130" y="568970"/>
                </a:lnTo>
                <a:lnTo>
                  <a:pt x="955824" y="576113"/>
                </a:lnTo>
                <a:close/>
                <a:moveTo>
                  <a:pt x="304635" y="564799"/>
                </a:moveTo>
                <a:lnTo>
                  <a:pt x="306414" y="570670"/>
                </a:lnTo>
                <a:lnTo>
                  <a:pt x="315862" y="575161"/>
                </a:lnTo>
                <a:lnTo>
                  <a:pt x="319780" y="578385"/>
                </a:lnTo>
                <a:cubicBezTo>
                  <a:pt x="327616" y="584834"/>
                  <a:pt x="321739" y="579997"/>
                  <a:pt x="322086" y="583569"/>
                </a:cubicBezTo>
                <a:cubicBezTo>
                  <a:pt x="327616" y="584834"/>
                  <a:pt x="323698" y="581610"/>
                  <a:pt x="327962" y="588405"/>
                </a:cubicBezTo>
                <a:cubicBezTo>
                  <a:pt x="319209" y="591058"/>
                  <a:pt x="324738" y="592323"/>
                  <a:pt x="320474" y="585527"/>
                </a:cubicBezTo>
                <a:cubicBezTo>
                  <a:pt x="309535" y="602812"/>
                  <a:pt x="325085" y="595894"/>
                  <a:pt x="314146" y="613179"/>
                </a:cubicBezTo>
                <a:lnTo>
                  <a:pt x="311840" y="607995"/>
                </a:lnTo>
                <a:lnTo>
                  <a:pt x="305738" y="619402"/>
                </a:lnTo>
                <a:cubicBezTo>
                  <a:pt x="300208" y="618136"/>
                  <a:pt x="304126" y="621361"/>
                  <a:pt x="299861" y="614565"/>
                </a:cubicBezTo>
                <a:lnTo>
                  <a:pt x="295025" y="620442"/>
                </a:lnTo>
                <a:lnTo>
                  <a:pt x="292719" y="615259"/>
                </a:lnTo>
                <a:lnTo>
                  <a:pt x="282005" y="616299"/>
                </a:lnTo>
                <a:lnTo>
                  <a:pt x="279699" y="611115"/>
                </a:lnTo>
                <a:lnTo>
                  <a:pt x="270944" y="613768"/>
                </a:lnTo>
                <a:lnTo>
                  <a:pt x="272210" y="608238"/>
                </a:lnTo>
                <a:lnTo>
                  <a:pt x="266680" y="606973"/>
                </a:lnTo>
                <a:lnTo>
                  <a:pt x="273129" y="599136"/>
                </a:lnTo>
                <a:lnTo>
                  <a:pt x="267599" y="597871"/>
                </a:lnTo>
                <a:lnTo>
                  <a:pt x="270823" y="593953"/>
                </a:lnTo>
                <a:lnTo>
                  <a:pt x="266905" y="590728"/>
                </a:lnTo>
                <a:cubicBezTo>
                  <a:pt x="276579" y="578975"/>
                  <a:pt x="274048" y="590035"/>
                  <a:pt x="271048" y="577709"/>
                </a:cubicBezTo>
                <a:lnTo>
                  <a:pt x="279803" y="575057"/>
                </a:lnTo>
                <a:lnTo>
                  <a:pt x="281069" y="569526"/>
                </a:lnTo>
                <a:cubicBezTo>
                  <a:pt x="293395" y="566527"/>
                  <a:pt x="291436" y="564915"/>
                  <a:pt x="304108" y="565487"/>
                </a:cubicBezTo>
                <a:close/>
                <a:moveTo>
                  <a:pt x="675066" y="561914"/>
                </a:moveTo>
                <a:lnTo>
                  <a:pt x="664352" y="562955"/>
                </a:lnTo>
                <a:lnTo>
                  <a:pt x="674147" y="571016"/>
                </a:lnTo>
                <a:close/>
                <a:moveTo>
                  <a:pt x="1480691" y="561203"/>
                </a:moveTo>
                <a:lnTo>
                  <a:pt x="1488180" y="564081"/>
                </a:lnTo>
                <a:lnTo>
                  <a:pt x="1483343" y="569958"/>
                </a:lnTo>
                <a:cubicBezTo>
                  <a:pt x="1477119" y="561549"/>
                  <a:pt x="1477813" y="568692"/>
                  <a:pt x="1480691" y="561203"/>
                </a:cubicBezTo>
                <a:close/>
                <a:moveTo>
                  <a:pt x="1404655" y="557770"/>
                </a:moveTo>
                <a:lnTo>
                  <a:pt x="1403736" y="566872"/>
                </a:lnTo>
                <a:lnTo>
                  <a:pt x="1398206" y="565606"/>
                </a:lnTo>
                <a:close/>
                <a:moveTo>
                  <a:pt x="948560" y="556991"/>
                </a:moveTo>
                <a:lnTo>
                  <a:pt x="942111" y="564827"/>
                </a:lnTo>
                <a:lnTo>
                  <a:pt x="939805" y="559643"/>
                </a:lnTo>
                <a:lnTo>
                  <a:pt x="934969" y="565520"/>
                </a:lnTo>
                <a:cubicBezTo>
                  <a:pt x="947989" y="569664"/>
                  <a:pt x="933357" y="567479"/>
                  <a:pt x="946377" y="571623"/>
                </a:cubicBezTo>
                <a:lnTo>
                  <a:pt x="950519" y="558603"/>
                </a:lnTo>
                <a:close/>
                <a:moveTo>
                  <a:pt x="1083694" y="556488"/>
                </a:moveTo>
                <a:lnTo>
                  <a:pt x="1082775" y="565590"/>
                </a:lnTo>
                <a:lnTo>
                  <a:pt x="1074939" y="559141"/>
                </a:lnTo>
                <a:close/>
                <a:moveTo>
                  <a:pt x="1265602" y="555049"/>
                </a:moveTo>
                <a:lnTo>
                  <a:pt x="1275050" y="559539"/>
                </a:lnTo>
                <a:lnTo>
                  <a:pt x="1279314" y="566335"/>
                </a:lnTo>
                <a:lnTo>
                  <a:pt x="1280008" y="573477"/>
                </a:lnTo>
                <a:lnTo>
                  <a:pt x="1273906" y="584884"/>
                </a:lnTo>
                <a:cubicBezTo>
                  <a:pt x="1256049" y="586618"/>
                  <a:pt x="1270681" y="588802"/>
                  <a:pt x="1248907" y="587312"/>
                </a:cubicBezTo>
                <a:cubicBezTo>
                  <a:pt x="1248907" y="587312"/>
                  <a:pt x="1246601" y="582128"/>
                  <a:pt x="1246601" y="582128"/>
                </a:cubicBezTo>
                <a:cubicBezTo>
                  <a:pt x="1238765" y="575679"/>
                  <a:pt x="1248214" y="580169"/>
                  <a:pt x="1239112" y="579250"/>
                </a:cubicBezTo>
                <a:lnTo>
                  <a:pt x="1242337" y="575332"/>
                </a:lnTo>
                <a:lnTo>
                  <a:pt x="1238418" y="572108"/>
                </a:lnTo>
                <a:lnTo>
                  <a:pt x="1248092" y="560353"/>
                </a:lnTo>
                <a:cubicBezTo>
                  <a:pt x="1252929" y="554477"/>
                  <a:pt x="1258459" y="555742"/>
                  <a:pt x="1265602" y="555049"/>
                </a:cubicBezTo>
                <a:close/>
                <a:moveTo>
                  <a:pt x="1124937" y="554287"/>
                </a:moveTo>
                <a:cubicBezTo>
                  <a:pt x="1131161" y="562695"/>
                  <a:pt x="1127589" y="563041"/>
                  <a:pt x="1127589" y="563041"/>
                </a:cubicBezTo>
                <a:lnTo>
                  <a:pt x="1121712" y="558205"/>
                </a:lnTo>
                <a:close/>
                <a:moveTo>
                  <a:pt x="310211" y="554080"/>
                </a:moveTo>
                <a:lnTo>
                  <a:pt x="311322" y="554608"/>
                </a:lnTo>
                <a:lnTo>
                  <a:pt x="309506" y="558429"/>
                </a:lnTo>
                <a:lnTo>
                  <a:pt x="304635" y="564799"/>
                </a:lnTo>
                <a:lnTo>
                  <a:pt x="303762" y="561916"/>
                </a:lnTo>
                <a:cubicBezTo>
                  <a:pt x="310558" y="557651"/>
                  <a:pt x="307333" y="561569"/>
                  <a:pt x="310211" y="554080"/>
                </a:cubicBezTo>
                <a:close/>
                <a:moveTo>
                  <a:pt x="1165200" y="552151"/>
                </a:moveTo>
                <a:lnTo>
                  <a:pt x="1166649" y="554011"/>
                </a:lnTo>
                <a:lnTo>
                  <a:pt x="1165908" y="556532"/>
                </a:lnTo>
                <a:cubicBezTo>
                  <a:pt x="1164539" y="556946"/>
                  <a:pt x="1163400" y="551594"/>
                  <a:pt x="1165200" y="552151"/>
                </a:cubicBezTo>
                <a:close/>
                <a:moveTo>
                  <a:pt x="654210" y="551322"/>
                </a:moveTo>
                <a:lnTo>
                  <a:pt x="654904" y="558464"/>
                </a:lnTo>
                <a:lnTo>
                  <a:pt x="650985" y="555240"/>
                </a:lnTo>
                <a:close/>
                <a:moveTo>
                  <a:pt x="1167792" y="550126"/>
                </a:moveTo>
                <a:lnTo>
                  <a:pt x="1175280" y="553003"/>
                </a:lnTo>
                <a:lnTo>
                  <a:pt x="1170444" y="558880"/>
                </a:lnTo>
                <a:lnTo>
                  <a:pt x="1166649" y="554011"/>
                </a:lnTo>
                <a:close/>
                <a:moveTo>
                  <a:pt x="547645" y="549051"/>
                </a:moveTo>
                <a:cubicBezTo>
                  <a:pt x="562052" y="567479"/>
                  <a:pt x="555828" y="559072"/>
                  <a:pt x="551685" y="572091"/>
                </a:cubicBezTo>
                <a:cubicBezTo>
                  <a:pt x="534175" y="577396"/>
                  <a:pt x="544889" y="576355"/>
                  <a:pt x="531870" y="572213"/>
                </a:cubicBezTo>
                <a:cubicBezTo>
                  <a:pt x="531176" y="565069"/>
                  <a:pt x="533482" y="570254"/>
                  <a:pt x="529217" y="563457"/>
                </a:cubicBezTo>
                <a:lnTo>
                  <a:pt x="533707" y="554009"/>
                </a:lnTo>
                <a:cubicBezTo>
                  <a:pt x="542462" y="551356"/>
                  <a:pt x="540850" y="553315"/>
                  <a:pt x="547645" y="549051"/>
                </a:cubicBezTo>
                <a:close/>
                <a:moveTo>
                  <a:pt x="623334" y="548912"/>
                </a:moveTo>
                <a:lnTo>
                  <a:pt x="636701" y="556627"/>
                </a:lnTo>
                <a:lnTo>
                  <a:pt x="633823" y="564117"/>
                </a:lnTo>
                <a:lnTo>
                  <a:pt x="630252" y="564463"/>
                </a:lnTo>
                <a:lnTo>
                  <a:pt x="629558" y="557321"/>
                </a:lnTo>
                <a:cubicBezTo>
                  <a:pt x="620456" y="556402"/>
                  <a:pt x="624374" y="559626"/>
                  <a:pt x="623334" y="548912"/>
                </a:cubicBezTo>
                <a:close/>
                <a:moveTo>
                  <a:pt x="693494" y="547508"/>
                </a:moveTo>
                <a:cubicBezTo>
                  <a:pt x="683821" y="559262"/>
                  <a:pt x="688312" y="549814"/>
                  <a:pt x="678291" y="557996"/>
                </a:cubicBezTo>
                <a:lnTo>
                  <a:pt x="682555" y="564792"/>
                </a:lnTo>
                <a:cubicBezTo>
                  <a:pt x="690617" y="554997"/>
                  <a:pt x="685780" y="560874"/>
                  <a:pt x="696147" y="556263"/>
                </a:cubicBezTo>
                <a:close/>
                <a:moveTo>
                  <a:pt x="801325" y="544249"/>
                </a:moveTo>
                <a:lnTo>
                  <a:pt x="792570" y="546902"/>
                </a:lnTo>
                <a:lnTo>
                  <a:pt x="796488" y="550126"/>
                </a:lnTo>
                <a:close/>
                <a:moveTo>
                  <a:pt x="744139" y="542366"/>
                </a:moveTo>
                <a:cubicBezTo>
                  <a:pt x="744384" y="542567"/>
                  <a:pt x="744471" y="543460"/>
                  <a:pt x="739920" y="543001"/>
                </a:cubicBezTo>
                <a:cubicBezTo>
                  <a:pt x="739002" y="552103"/>
                  <a:pt x="735084" y="548878"/>
                  <a:pt x="744185" y="549796"/>
                </a:cubicBezTo>
                <a:lnTo>
                  <a:pt x="740960" y="553714"/>
                </a:lnTo>
                <a:lnTo>
                  <a:pt x="739348" y="555673"/>
                </a:lnTo>
                <a:lnTo>
                  <a:pt x="743266" y="558897"/>
                </a:lnTo>
                <a:cubicBezTo>
                  <a:pt x="748103" y="553021"/>
                  <a:pt x="751327" y="549103"/>
                  <a:pt x="747409" y="545878"/>
                </a:cubicBezTo>
                <a:cubicBezTo>
                  <a:pt x="743491" y="542654"/>
                  <a:pt x="743894" y="542164"/>
                  <a:pt x="744139" y="542366"/>
                </a:cubicBezTo>
                <a:close/>
                <a:moveTo>
                  <a:pt x="1532872" y="541717"/>
                </a:moveTo>
                <a:lnTo>
                  <a:pt x="1533566" y="548860"/>
                </a:lnTo>
                <a:lnTo>
                  <a:pt x="1529647" y="545635"/>
                </a:lnTo>
                <a:close/>
                <a:moveTo>
                  <a:pt x="835078" y="539169"/>
                </a:moveTo>
                <a:lnTo>
                  <a:pt x="830241" y="545046"/>
                </a:lnTo>
                <a:cubicBezTo>
                  <a:pt x="843261" y="549190"/>
                  <a:pt x="829323" y="554147"/>
                  <a:pt x="843261" y="549190"/>
                </a:cubicBezTo>
                <a:close/>
                <a:moveTo>
                  <a:pt x="1006271" y="538771"/>
                </a:moveTo>
                <a:lnTo>
                  <a:pt x="1015719" y="543261"/>
                </a:lnTo>
                <a:lnTo>
                  <a:pt x="1009617" y="554668"/>
                </a:lnTo>
                <a:lnTo>
                  <a:pt x="1021371" y="564341"/>
                </a:lnTo>
                <a:lnTo>
                  <a:pt x="1014922" y="572177"/>
                </a:lnTo>
                <a:lnTo>
                  <a:pt x="1001209" y="560892"/>
                </a:lnTo>
                <a:lnTo>
                  <a:pt x="994760" y="568728"/>
                </a:lnTo>
                <a:lnTo>
                  <a:pt x="992801" y="567115"/>
                </a:lnTo>
                <a:lnTo>
                  <a:pt x="999250" y="559279"/>
                </a:lnTo>
                <a:lnTo>
                  <a:pt x="986230" y="555136"/>
                </a:lnTo>
                <a:lnTo>
                  <a:pt x="991067" y="549259"/>
                </a:lnTo>
                <a:lnTo>
                  <a:pt x="1001781" y="548218"/>
                </a:lnTo>
                <a:close/>
                <a:moveTo>
                  <a:pt x="1123132" y="538015"/>
                </a:moveTo>
                <a:cubicBezTo>
                  <a:pt x="1123500" y="538317"/>
                  <a:pt x="1123604" y="538814"/>
                  <a:pt x="1122926" y="539077"/>
                </a:cubicBezTo>
                <a:lnTo>
                  <a:pt x="1122813" y="539069"/>
                </a:lnTo>
                <a:close/>
                <a:moveTo>
                  <a:pt x="606050" y="537974"/>
                </a:moveTo>
                <a:lnTo>
                  <a:pt x="613540" y="540851"/>
                </a:lnTo>
                <a:lnTo>
                  <a:pt x="607090" y="548688"/>
                </a:lnTo>
                <a:close/>
                <a:moveTo>
                  <a:pt x="1096245" y="537245"/>
                </a:moveTo>
                <a:lnTo>
                  <a:pt x="1104082" y="543694"/>
                </a:lnTo>
                <a:lnTo>
                  <a:pt x="1096939" y="544388"/>
                </a:lnTo>
                <a:close/>
                <a:moveTo>
                  <a:pt x="647293" y="535772"/>
                </a:moveTo>
                <a:lnTo>
                  <a:pt x="652823" y="537038"/>
                </a:lnTo>
                <a:lnTo>
                  <a:pt x="653863" y="547751"/>
                </a:lnTo>
                <a:lnTo>
                  <a:pt x="646374" y="544874"/>
                </a:lnTo>
                <a:close/>
                <a:moveTo>
                  <a:pt x="1041984" y="535303"/>
                </a:moveTo>
                <a:lnTo>
                  <a:pt x="1046248" y="542099"/>
                </a:lnTo>
                <a:lnTo>
                  <a:pt x="1040718" y="540833"/>
                </a:lnTo>
                <a:close/>
                <a:moveTo>
                  <a:pt x="865260" y="534437"/>
                </a:moveTo>
                <a:lnTo>
                  <a:pt x="858118" y="535130"/>
                </a:lnTo>
                <a:lnTo>
                  <a:pt x="858812" y="542272"/>
                </a:lnTo>
                <a:close/>
                <a:moveTo>
                  <a:pt x="1052697" y="534263"/>
                </a:moveTo>
                <a:lnTo>
                  <a:pt x="1060533" y="540712"/>
                </a:lnTo>
                <a:lnTo>
                  <a:pt x="1061799" y="535182"/>
                </a:lnTo>
                <a:lnTo>
                  <a:pt x="1067676" y="540019"/>
                </a:lnTo>
                <a:cubicBezTo>
                  <a:pt x="1062492" y="542325"/>
                  <a:pt x="1065717" y="538407"/>
                  <a:pt x="1062839" y="545895"/>
                </a:cubicBezTo>
                <a:cubicBezTo>
                  <a:pt x="1057656" y="548201"/>
                  <a:pt x="1065717" y="538407"/>
                  <a:pt x="1057656" y="548201"/>
                </a:cubicBezTo>
                <a:lnTo>
                  <a:pt x="1056044" y="550160"/>
                </a:lnTo>
                <a:cubicBezTo>
                  <a:pt x="1053625" y="553099"/>
                  <a:pt x="1052503" y="555461"/>
                  <a:pt x="1052273" y="557736"/>
                </a:cubicBezTo>
                <a:lnTo>
                  <a:pt x="1053859" y="564791"/>
                </a:lnTo>
                <a:lnTo>
                  <a:pt x="1058695" y="558915"/>
                </a:lnTo>
                <a:lnTo>
                  <a:pt x="1068144" y="563405"/>
                </a:lnTo>
                <a:lnTo>
                  <a:pt x="1061695" y="571241"/>
                </a:lnTo>
                <a:lnTo>
                  <a:pt x="1061001" y="564098"/>
                </a:lnTo>
                <a:lnTo>
                  <a:pt x="1053860" y="564792"/>
                </a:lnTo>
                <a:lnTo>
                  <a:pt x="1053859" y="564792"/>
                </a:lnTo>
                <a:lnTo>
                  <a:pt x="1050288" y="565139"/>
                </a:lnTo>
                <a:lnTo>
                  <a:pt x="1049594" y="557996"/>
                </a:lnTo>
                <a:lnTo>
                  <a:pt x="1040493" y="557078"/>
                </a:lnTo>
                <a:lnTo>
                  <a:pt x="1043717" y="553159"/>
                </a:lnTo>
                <a:lnTo>
                  <a:pt x="1039799" y="549935"/>
                </a:lnTo>
                <a:lnTo>
                  <a:pt x="1043024" y="546017"/>
                </a:lnTo>
                <a:lnTo>
                  <a:pt x="1046942" y="549241"/>
                </a:lnTo>
                <a:lnTo>
                  <a:pt x="1048207" y="543711"/>
                </a:lnTo>
                <a:lnTo>
                  <a:pt x="1053738" y="544977"/>
                </a:lnTo>
                <a:close/>
                <a:moveTo>
                  <a:pt x="942561" y="532339"/>
                </a:moveTo>
                <a:lnTo>
                  <a:pt x="940030" y="543399"/>
                </a:lnTo>
                <a:lnTo>
                  <a:pt x="933806" y="534991"/>
                </a:lnTo>
                <a:close/>
                <a:moveTo>
                  <a:pt x="1117327" y="531593"/>
                </a:moveTo>
                <a:lnTo>
                  <a:pt x="1121245" y="534818"/>
                </a:lnTo>
                <a:lnTo>
                  <a:pt x="1118020" y="538736"/>
                </a:lnTo>
                <a:lnTo>
                  <a:pt x="1122813" y="539069"/>
                </a:lnTo>
                <a:lnTo>
                  <a:pt x="1121938" y="541961"/>
                </a:lnTo>
                <a:lnTo>
                  <a:pt x="1119060" y="549450"/>
                </a:lnTo>
                <a:cubicBezTo>
                  <a:pt x="1113530" y="548185"/>
                  <a:pt x="1115836" y="553368"/>
                  <a:pt x="1113183" y="544613"/>
                </a:cubicBezTo>
                <a:lnTo>
                  <a:pt x="1105694" y="541735"/>
                </a:lnTo>
                <a:lnTo>
                  <a:pt x="1108918" y="537817"/>
                </a:lnTo>
                <a:lnTo>
                  <a:pt x="1112143" y="533899"/>
                </a:lnTo>
                <a:close/>
                <a:moveTo>
                  <a:pt x="158364" y="530971"/>
                </a:moveTo>
                <a:cubicBezTo>
                  <a:pt x="162629" y="537766"/>
                  <a:pt x="164588" y="539379"/>
                  <a:pt x="170118" y="540644"/>
                </a:cubicBezTo>
                <a:lnTo>
                  <a:pt x="170811" y="547786"/>
                </a:lnTo>
                <a:cubicBezTo>
                  <a:pt x="160444" y="552399"/>
                  <a:pt x="165281" y="546521"/>
                  <a:pt x="157220" y="556317"/>
                </a:cubicBezTo>
                <a:cubicBezTo>
                  <a:pt x="152955" y="549521"/>
                  <a:pt x="158832" y="554358"/>
                  <a:pt x="151343" y="551480"/>
                </a:cubicBezTo>
                <a:lnTo>
                  <a:pt x="147997" y="535582"/>
                </a:lnTo>
                <a:close/>
                <a:moveTo>
                  <a:pt x="852241" y="530293"/>
                </a:moveTo>
                <a:lnTo>
                  <a:pt x="845792" y="538129"/>
                </a:lnTo>
                <a:lnTo>
                  <a:pt x="852935" y="537435"/>
                </a:lnTo>
                <a:close/>
                <a:moveTo>
                  <a:pt x="1095552" y="530103"/>
                </a:moveTo>
                <a:lnTo>
                  <a:pt x="1099470" y="533327"/>
                </a:lnTo>
                <a:lnTo>
                  <a:pt x="1096245" y="537245"/>
                </a:lnTo>
                <a:close/>
                <a:moveTo>
                  <a:pt x="808693" y="527312"/>
                </a:moveTo>
                <a:lnTo>
                  <a:pt x="803857" y="533188"/>
                </a:lnTo>
                <a:lnTo>
                  <a:pt x="809733" y="538025"/>
                </a:lnTo>
                <a:cubicBezTo>
                  <a:pt x="800059" y="549779"/>
                  <a:pt x="802590" y="538718"/>
                  <a:pt x="805590" y="551044"/>
                </a:cubicBezTo>
                <a:lnTo>
                  <a:pt x="810080" y="541596"/>
                </a:lnTo>
                <a:lnTo>
                  <a:pt x="817222" y="540903"/>
                </a:lnTo>
                <a:cubicBezTo>
                  <a:pt x="812610" y="530536"/>
                  <a:pt x="818487" y="535373"/>
                  <a:pt x="808693" y="527312"/>
                </a:cubicBezTo>
                <a:close/>
                <a:moveTo>
                  <a:pt x="963295" y="523116"/>
                </a:moveTo>
                <a:lnTo>
                  <a:pt x="956846" y="530952"/>
                </a:lnTo>
                <a:lnTo>
                  <a:pt x="956153" y="523810"/>
                </a:lnTo>
                <a:close/>
                <a:moveTo>
                  <a:pt x="940024" y="522446"/>
                </a:moveTo>
                <a:cubicBezTo>
                  <a:pt x="940715" y="522604"/>
                  <a:pt x="941694" y="523410"/>
                  <a:pt x="945439" y="524849"/>
                </a:cubicBezTo>
                <a:cubicBezTo>
                  <a:pt x="938643" y="529114"/>
                  <a:pt x="943827" y="526808"/>
                  <a:pt x="936337" y="523930"/>
                </a:cubicBezTo>
                <a:cubicBezTo>
                  <a:pt x="938929" y="522778"/>
                  <a:pt x="939332" y="522288"/>
                  <a:pt x="940024" y="522446"/>
                </a:cubicBezTo>
                <a:close/>
                <a:moveTo>
                  <a:pt x="1109144" y="521573"/>
                </a:moveTo>
                <a:cubicBezTo>
                  <a:pt x="1110843" y="520507"/>
                  <a:pt x="1112715" y="521226"/>
                  <a:pt x="1116633" y="524451"/>
                </a:cubicBezTo>
                <a:cubicBezTo>
                  <a:pt x="1118592" y="526063"/>
                  <a:pt x="1116980" y="528022"/>
                  <a:pt x="1117327" y="531593"/>
                </a:cubicBezTo>
                <a:lnTo>
                  <a:pt x="1102695" y="529409"/>
                </a:lnTo>
                <a:cubicBezTo>
                  <a:pt x="1105919" y="525491"/>
                  <a:pt x="1107445" y="522639"/>
                  <a:pt x="1109144" y="521573"/>
                </a:cubicBezTo>
                <a:close/>
                <a:moveTo>
                  <a:pt x="793714" y="521556"/>
                </a:moveTo>
                <a:lnTo>
                  <a:pt x="795673" y="523168"/>
                </a:lnTo>
                <a:lnTo>
                  <a:pt x="792102" y="523515"/>
                </a:lnTo>
                <a:close/>
                <a:moveTo>
                  <a:pt x="968479" y="520810"/>
                </a:moveTo>
                <a:lnTo>
                  <a:pt x="971131" y="529565"/>
                </a:lnTo>
                <a:lnTo>
                  <a:pt x="965601" y="528300"/>
                </a:lnTo>
                <a:lnTo>
                  <a:pt x="963295" y="523116"/>
                </a:lnTo>
                <a:close/>
                <a:moveTo>
                  <a:pt x="768368" y="520412"/>
                </a:moveTo>
                <a:lnTo>
                  <a:pt x="774245" y="525249"/>
                </a:lnTo>
                <a:lnTo>
                  <a:pt x="769061" y="527555"/>
                </a:lnTo>
                <a:close/>
                <a:moveTo>
                  <a:pt x="1035066" y="519753"/>
                </a:moveTo>
                <a:lnTo>
                  <a:pt x="1044515" y="524243"/>
                </a:lnTo>
                <a:lnTo>
                  <a:pt x="1035760" y="526896"/>
                </a:lnTo>
                <a:close/>
                <a:moveTo>
                  <a:pt x="663762" y="519753"/>
                </a:moveTo>
                <a:lnTo>
                  <a:pt x="664803" y="530467"/>
                </a:lnTo>
                <a:lnTo>
                  <a:pt x="658926" y="525630"/>
                </a:lnTo>
                <a:close/>
                <a:moveTo>
                  <a:pt x="1258564" y="519683"/>
                </a:moveTo>
                <a:lnTo>
                  <a:pt x="1271930" y="527398"/>
                </a:lnTo>
                <a:cubicBezTo>
                  <a:pt x="1271930" y="527398"/>
                  <a:pt x="1272624" y="534540"/>
                  <a:pt x="1271011" y="536499"/>
                </a:cubicBezTo>
                <a:cubicBezTo>
                  <a:pt x="1267787" y="540417"/>
                  <a:pt x="1265828" y="538805"/>
                  <a:pt x="1260644" y="541111"/>
                </a:cubicBezTo>
                <a:lnTo>
                  <a:pt x="1249237" y="535008"/>
                </a:lnTo>
                <a:cubicBezTo>
                  <a:pt x="1249237" y="535008"/>
                  <a:pt x="1248543" y="527866"/>
                  <a:pt x="1250155" y="525907"/>
                </a:cubicBezTo>
                <a:cubicBezTo>
                  <a:pt x="1253380" y="521989"/>
                  <a:pt x="1253727" y="525560"/>
                  <a:pt x="1258564" y="519683"/>
                </a:cubicBezTo>
                <a:close/>
                <a:moveTo>
                  <a:pt x="751777" y="516615"/>
                </a:moveTo>
                <a:lnTo>
                  <a:pt x="750859" y="525716"/>
                </a:lnTo>
                <a:lnTo>
                  <a:pt x="746940" y="522492"/>
                </a:lnTo>
                <a:close/>
                <a:moveTo>
                  <a:pt x="903157" y="516337"/>
                </a:moveTo>
                <a:cubicBezTo>
                  <a:pt x="897054" y="527745"/>
                  <a:pt x="899932" y="520255"/>
                  <a:pt x="899360" y="532928"/>
                </a:cubicBezTo>
                <a:lnTo>
                  <a:pt x="893484" y="528092"/>
                </a:lnTo>
                <a:lnTo>
                  <a:pt x="893483" y="528092"/>
                </a:lnTo>
                <a:lnTo>
                  <a:pt x="896361" y="520602"/>
                </a:lnTo>
                <a:close/>
                <a:moveTo>
                  <a:pt x="1009375" y="515037"/>
                </a:moveTo>
                <a:lnTo>
                  <a:pt x="1013987" y="525404"/>
                </a:lnTo>
                <a:lnTo>
                  <a:pt x="1023435" y="529894"/>
                </a:lnTo>
                <a:lnTo>
                  <a:pt x="1020211" y="533812"/>
                </a:lnTo>
                <a:cubicBezTo>
                  <a:pt x="1030923" y="532772"/>
                  <a:pt x="1024128" y="537036"/>
                  <a:pt x="1032189" y="527242"/>
                </a:cubicBezTo>
                <a:cubicBezTo>
                  <a:pt x="1032883" y="534384"/>
                  <a:pt x="1037148" y="541180"/>
                  <a:pt x="1032311" y="547057"/>
                </a:cubicBezTo>
                <a:cubicBezTo>
                  <a:pt x="1027474" y="552934"/>
                  <a:pt x="1030352" y="545445"/>
                  <a:pt x="1018372" y="552015"/>
                </a:cubicBezTo>
                <a:cubicBezTo>
                  <a:pt x="1013761" y="541648"/>
                  <a:pt x="1031617" y="539914"/>
                  <a:pt x="1009497" y="534852"/>
                </a:cubicBezTo>
                <a:lnTo>
                  <a:pt x="1010415" y="525751"/>
                </a:lnTo>
                <a:cubicBezTo>
                  <a:pt x="1002926" y="522873"/>
                  <a:pt x="1006844" y="526098"/>
                  <a:pt x="1007763" y="516996"/>
                </a:cubicBezTo>
                <a:close/>
                <a:moveTo>
                  <a:pt x="976887" y="514587"/>
                </a:moveTo>
                <a:lnTo>
                  <a:pt x="977927" y="525301"/>
                </a:lnTo>
                <a:lnTo>
                  <a:pt x="972050" y="520464"/>
                </a:lnTo>
                <a:close/>
                <a:moveTo>
                  <a:pt x="890137" y="512194"/>
                </a:moveTo>
                <a:lnTo>
                  <a:pt x="892443" y="517378"/>
                </a:lnTo>
                <a:lnTo>
                  <a:pt x="896361" y="520602"/>
                </a:lnTo>
                <a:cubicBezTo>
                  <a:pt x="887606" y="523255"/>
                  <a:pt x="885994" y="525214"/>
                  <a:pt x="878504" y="522336"/>
                </a:cubicBezTo>
                <a:cubicBezTo>
                  <a:pt x="886913" y="516112"/>
                  <a:pt x="883341" y="516459"/>
                  <a:pt x="890137" y="512194"/>
                </a:cubicBezTo>
                <a:close/>
                <a:moveTo>
                  <a:pt x="1154560" y="511306"/>
                </a:moveTo>
                <a:cubicBezTo>
                  <a:pt x="1154070" y="510903"/>
                  <a:pt x="1153264" y="511882"/>
                  <a:pt x="1155570" y="517065"/>
                </a:cubicBezTo>
                <a:lnTo>
                  <a:pt x="1166283" y="516026"/>
                </a:lnTo>
                <a:cubicBezTo>
                  <a:pt x="1163753" y="527086"/>
                  <a:pt x="1168935" y="524780"/>
                  <a:pt x="1160874" y="534575"/>
                </a:cubicBezTo>
                <a:cubicBezTo>
                  <a:pt x="1153386" y="531698"/>
                  <a:pt x="1151773" y="533657"/>
                  <a:pt x="1143018" y="536309"/>
                </a:cubicBezTo>
                <a:lnTo>
                  <a:pt x="1141978" y="525595"/>
                </a:lnTo>
                <a:lnTo>
                  <a:pt x="1144856" y="518106"/>
                </a:lnTo>
                <a:cubicBezTo>
                  <a:pt x="1151652" y="513841"/>
                  <a:pt x="1142897" y="516493"/>
                  <a:pt x="1151652" y="513841"/>
                </a:cubicBezTo>
                <a:cubicBezTo>
                  <a:pt x="1155223" y="513495"/>
                  <a:pt x="1155050" y="511709"/>
                  <a:pt x="1154560" y="511306"/>
                </a:cubicBezTo>
                <a:close/>
                <a:moveTo>
                  <a:pt x="776430" y="510617"/>
                </a:moveTo>
                <a:lnTo>
                  <a:pt x="780348" y="513841"/>
                </a:lnTo>
                <a:lnTo>
                  <a:pt x="775511" y="519718"/>
                </a:lnTo>
                <a:close/>
                <a:moveTo>
                  <a:pt x="1118817" y="509819"/>
                </a:moveTo>
                <a:lnTo>
                  <a:pt x="1124694" y="514656"/>
                </a:lnTo>
                <a:lnTo>
                  <a:pt x="1117898" y="518921"/>
                </a:lnTo>
                <a:close/>
                <a:moveTo>
                  <a:pt x="1174691" y="509802"/>
                </a:moveTo>
                <a:lnTo>
                  <a:pt x="1183793" y="510720"/>
                </a:lnTo>
                <a:lnTo>
                  <a:pt x="1182527" y="516251"/>
                </a:lnTo>
                <a:close/>
                <a:moveTo>
                  <a:pt x="1055454" y="506959"/>
                </a:moveTo>
                <a:lnTo>
                  <a:pt x="1058107" y="515714"/>
                </a:lnTo>
                <a:lnTo>
                  <a:pt x="1062943" y="509837"/>
                </a:lnTo>
                <a:lnTo>
                  <a:pt x="1066860" y="513061"/>
                </a:lnTo>
                <a:lnTo>
                  <a:pt x="1066861" y="513062"/>
                </a:lnTo>
                <a:lnTo>
                  <a:pt x="1062718" y="526081"/>
                </a:lnTo>
                <a:lnTo>
                  <a:pt x="1063411" y="533223"/>
                </a:lnTo>
                <a:lnTo>
                  <a:pt x="1055229" y="523203"/>
                </a:lnTo>
                <a:lnTo>
                  <a:pt x="1045555" y="534957"/>
                </a:lnTo>
                <a:lnTo>
                  <a:pt x="1044515" y="524243"/>
                </a:lnTo>
                <a:lnTo>
                  <a:pt x="1049698" y="521937"/>
                </a:lnTo>
                <a:close/>
                <a:moveTo>
                  <a:pt x="700048" y="503614"/>
                </a:moveTo>
                <a:cubicBezTo>
                  <a:pt x="704312" y="510409"/>
                  <a:pt x="706271" y="512021"/>
                  <a:pt x="711801" y="513286"/>
                </a:cubicBezTo>
                <a:lnTo>
                  <a:pt x="714800" y="525613"/>
                </a:lnTo>
                <a:lnTo>
                  <a:pt x="709964" y="531489"/>
                </a:lnTo>
                <a:cubicBezTo>
                  <a:pt x="719759" y="539551"/>
                  <a:pt x="713882" y="534714"/>
                  <a:pt x="724942" y="537246"/>
                </a:cubicBezTo>
                <a:cubicBezTo>
                  <a:pt x="722065" y="544734"/>
                  <a:pt x="726901" y="538858"/>
                  <a:pt x="720106" y="543122"/>
                </a:cubicBezTo>
                <a:lnTo>
                  <a:pt x="727941" y="549571"/>
                </a:lnTo>
                <a:lnTo>
                  <a:pt x="732431" y="540123"/>
                </a:lnTo>
                <a:lnTo>
                  <a:pt x="755817" y="539654"/>
                </a:lnTo>
                <a:lnTo>
                  <a:pt x="749368" y="547490"/>
                </a:lnTo>
                <a:lnTo>
                  <a:pt x="756512" y="546797"/>
                </a:lnTo>
                <a:lnTo>
                  <a:pt x="764694" y="556817"/>
                </a:lnTo>
                <a:lnTo>
                  <a:pt x="767572" y="549328"/>
                </a:lnTo>
                <a:lnTo>
                  <a:pt x="773795" y="557736"/>
                </a:lnTo>
                <a:lnTo>
                  <a:pt x="778978" y="555430"/>
                </a:lnTo>
                <a:lnTo>
                  <a:pt x="778632" y="551859"/>
                </a:lnTo>
                <a:lnTo>
                  <a:pt x="769184" y="547369"/>
                </a:lnTo>
                <a:lnTo>
                  <a:pt x="769755" y="534697"/>
                </a:lnTo>
                <a:lnTo>
                  <a:pt x="775633" y="539534"/>
                </a:lnTo>
                <a:lnTo>
                  <a:pt x="780123" y="530085"/>
                </a:lnTo>
                <a:cubicBezTo>
                  <a:pt x="786113" y="526800"/>
                  <a:pt x="786833" y="524927"/>
                  <a:pt x="787639" y="523948"/>
                </a:cubicBezTo>
                <a:lnTo>
                  <a:pt x="792102" y="523515"/>
                </a:lnTo>
                <a:lnTo>
                  <a:pt x="788878" y="527433"/>
                </a:lnTo>
                <a:lnTo>
                  <a:pt x="794175" y="527172"/>
                </a:lnTo>
                <a:lnTo>
                  <a:pt x="799938" y="529963"/>
                </a:lnTo>
                <a:lnTo>
                  <a:pt x="801203" y="524433"/>
                </a:lnTo>
                <a:lnTo>
                  <a:pt x="795673" y="523168"/>
                </a:lnTo>
                <a:lnTo>
                  <a:pt x="791408" y="516372"/>
                </a:lnTo>
                <a:lnTo>
                  <a:pt x="794633" y="512454"/>
                </a:lnTo>
                <a:lnTo>
                  <a:pt x="803735" y="513373"/>
                </a:lnTo>
                <a:lnTo>
                  <a:pt x="807999" y="520169"/>
                </a:lnTo>
                <a:lnTo>
                  <a:pt x="815142" y="519476"/>
                </a:lnTo>
                <a:lnTo>
                  <a:pt x="817794" y="528230"/>
                </a:lnTo>
                <a:lnTo>
                  <a:pt x="830468" y="528803"/>
                </a:lnTo>
                <a:cubicBezTo>
                  <a:pt x="831386" y="519701"/>
                  <a:pt x="826549" y="525578"/>
                  <a:pt x="833345" y="521313"/>
                </a:cubicBezTo>
                <a:lnTo>
                  <a:pt x="839794" y="513477"/>
                </a:lnTo>
                <a:lnTo>
                  <a:pt x="842099" y="518660"/>
                </a:lnTo>
                <a:lnTo>
                  <a:pt x="858343" y="518886"/>
                </a:lnTo>
                <a:cubicBezTo>
                  <a:pt x="869057" y="517846"/>
                  <a:pt x="861914" y="518539"/>
                  <a:pt x="872975" y="521070"/>
                </a:cubicBezTo>
                <a:cubicBezTo>
                  <a:pt x="877239" y="527866"/>
                  <a:pt x="871363" y="523029"/>
                  <a:pt x="878852" y="525907"/>
                </a:cubicBezTo>
                <a:lnTo>
                  <a:pt x="883116" y="532703"/>
                </a:lnTo>
                <a:lnTo>
                  <a:pt x="885994" y="525213"/>
                </a:lnTo>
                <a:lnTo>
                  <a:pt x="893484" y="528092"/>
                </a:lnTo>
                <a:lnTo>
                  <a:pt x="892218" y="533621"/>
                </a:lnTo>
                <a:lnTo>
                  <a:pt x="897749" y="534887"/>
                </a:lnTo>
                <a:lnTo>
                  <a:pt x="900400" y="543641"/>
                </a:lnTo>
                <a:lnTo>
                  <a:pt x="905237" y="537765"/>
                </a:lnTo>
                <a:lnTo>
                  <a:pt x="908461" y="533847"/>
                </a:lnTo>
                <a:lnTo>
                  <a:pt x="917563" y="534766"/>
                </a:lnTo>
                <a:cubicBezTo>
                  <a:pt x="909502" y="544560"/>
                  <a:pt x="909155" y="540989"/>
                  <a:pt x="915380" y="549398"/>
                </a:cubicBezTo>
                <a:lnTo>
                  <a:pt x="918604" y="545480"/>
                </a:lnTo>
                <a:lnTo>
                  <a:pt x="920910" y="550664"/>
                </a:lnTo>
                <a:lnTo>
                  <a:pt x="925747" y="544787"/>
                </a:lnTo>
                <a:cubicBezTo>
                  <a:pt x="916644" y="543867"/>
                  <a:pt x="920562" y="547092"/>
                  <a:pt x="921481" y="537990"/>
                </a:cubicBezTo>
                <a:lnTo>
                  <a:pt x="925399" y="541215"/>
                </a:lnTo>
                <a:lnTo>
                  <a:pt x="928624" y="537297"/>
                </a:lnTo>
                <a:cubicBezTo>
                  <a:pt x="933235" y="547664"/>
                  <a:pt x="927359" y="542828"/>
                  <a:pt x="937153" y="550888"/>
                </a:cubicBezTo>
                <a:cubicBezTo>
                  <a:pt x="938072" y="541786"/>
                  <a:pt x="936807" y="547317"/>
                  <a:pt x="940377" y="546970"/>
                </a:cubicBezTo>
                <a:cubicBezTo>
                  <a:pt x="947520" y="546277"/>
                  <a:pt x="939684" y="539827"/>
                  <a:pt x="944295" y="550195"/>
                </a:cubicBezTo>
                <a:lnTo>
                  <a:pt x="949479" y="547890"/>
                </a:lnTo>
                <a:lnTo>
                  <a:pt x="948785" y="540747"/>
                </a:lnTo>
                <a:lnTo>
                  <a:pt x="957540" y="538094"/>
                </a:lnTo>
                <a:lnTo>
                  <a:pt x="965029" y="540972"/>
                </a:lnTo>
                <a:lnTo>
                  <a:pt x="960193" y="546849"/>
                </a:lnTo>
                <a:lnTo>
                  <a:pt x="957887" y="541666"/>
                </a:lnTo>
                <a:lnTo>
                  <a:pt x="949479" y="547889"/>
                </a:lnTo>
                <a:lnTo>
                  <a:pt x="953050" y="547542"/>
                </a:lnTo>
                <a:lnTo>
                  <a:pt x="948214" y="553419"/>
                </a:lnTo>
                <a:lnTo>
                  <a:pt x="959621" y="559522"/>
                </a:lnTo>
                <a:lnTo>
                  <a:pt x="961233" y="557563"/>
                </a:lnTo>
                <a:lnTo>
                  <a:pt x="953397" y="551113"/>
                </a:lnTo>
                <a:lnTo>
                  <a:pt x="964111" y="550074"/>
                </a:lnTo>
                <a:lnTo>
                  <a:pt x="967110" y="562400"/>
                </a:lnTo>
                <a:lnTo>
                  <a:pt x="970681" y="562052"/>
                </a:lnTo>
                <a:lnTo>
                  <a:pt x="978396" y="548687"/>
                </a:lnTo>
                <a:cubicBezTo>
                  <a:pt x="972173" y="540279"/>
                  <a:pt x="974477" y="545462"/>
                  <a:pt x="975397" y="536361"/>
                </a:cubicBezTo>
                <a:lnTo>
                  <a:pt x="980580" y="534055"/>
                </a:lnTo>
                <a:lnTo>
                  <a:pt x="984272" y="553523"/>
                </a:lnTo>
                <a:lnTo>
                  <a:pt x="980476" y="570114"/>
                </a:lnTo>
                <a:lnTo>
                  <a:pt x="989231" y="567462"/>
                </a:lnTo>
                <a:lnTo>
                  <a:pt x="991883" y="576216"/>
                </a:lnTo>
                <a:lnTo>
                  <a:pt x="997413" y="577482"/>
                </a:lnTo>
                <a:lnTo>
                  <a:pt x="998332" y="568380"/>
                </a:lnTo>
                <a:lnTo>
                  <a:pt x="1003862" y="569646"/>
                </a:lnTo>
                <a:lnTo>
                  <a:pt x="1006515" y="578401"/>
                </a:lnTo>
                <a:lnTo>
                  <a:pt x="1010493" y="575307"/>
                </a:lnTo>
                <a:lnTo>
                  <a:pt x="1015270" y="575748"/>
                </a:lnTo>
                <a:cubicBezTo>
                  <a:pt x="1021840" y="587727"/>
                  <a:pt x="1016882" y="573789"/>
                  <a:pt x="1023452" y="585768"/>
                </a:cubicBezTo>
                <a:lnTo>
                  <a:pt x="1029901" y="577932"/>
                </a:lnTo>
                <a:lnTo>
                  <a:pt x="1024371" y="576667"/>
                </a:lnTo>
                <a:lnTo>
                  <a:pt x="1024943" y="563994"/>
                </a:lnTo>
                <a:lnTo>
                  <a:pt x="1037269" y="560995"/>
                </a:lnTo>
                <a:lnTo>
                  <a:pt x="1036350" y="570097"/>
                </a:lnTo>
                <a:cubicBezTo>
                  <a:pt x="1043840" y="572975"/>
                  <a:pt x="1037962" y="568138"/>
                  <a:pt x="1042227" y="574934"/>
                </a:cubicBezTo>
                <a:lnTo>
                  <a:pt x="1050982" y="572281"/>
                </a:lnTo>
                <a:lnTo>
                  <a:pt x="1055247" y="579078"/>
                </a:lnTo>
                <a:lnTo>
                  <a:pt x="1050411" y="584954"/>
                </a:lnTo>
                <a:lnTo>
                  <a:pt x="1039350" y="582423"/>
                </a:lnTo>
                <a:lnTo>
                  <a:pt x="1040616" y="576893"/>
                </a:lnTo>
                <a:lnTo>
                  <a:pt x="1035431" y="579198"/>
                </a:lnTo>
                <a:cubicBezTo>
                  <a:pt x="1031289" y="592218"/>
                  <a:pt x="1033472" y="577585"/>
                  <a:pt x="1029330" y="590606"/>
                </a:cubicBezTo>
                <a:lnTo>
                  <a:pt x="1044307" y="596360"/>
                </a:lnTo>
                <a:lnTo>
                  <a:pt x="1050411" y="584954"/>
                </a:lnTo>
                <a:lnTo>
                  <a:pt x="1061470" y="587485"/>
                </a:lnTo>
                <a:cubicBezTo>
                  <a:pt x="1064348" y="579995"/>
                  <a:pt x="1059165" y="582302"/>
                  <a:pt x="1066654" y="585179"/>
                </a:cubicBezTo>
                <a:lnTo>
                  <a:pt x="1059286" y="602116"/>
                </a:lnTo>
                <a:lnTo>
                  <a:pt x="1052143" y="602810"/>
                </a:lnTo>
                <a:lnTo>
                  <a:pt x="1058367" y="611218"/>
                </a:lnTo>
                <a:lnTo>
                  <a:pt x="1070000" y="601076"/>
                </a:lnTo>
                <a:lnTo>
                  <a:pt x="1075876" y="605912"/>
                </a:lnTo>
                <a:lnTo>
                  <a:pt x="1075852" y="599578"/>
                </a:lnTo>
                <a:cubicBezTo>
                  <a:pt x="1075570" y="595803"/>
                  <a:pt x="1075096" y="597877"/>
                  <a:pt x="1079673" y="589322"/>
                </a:cubicBezTo>
                <a:lnTo>
                  <a:pt x="1081667" y="609857"/>
                </a:lnTo>
                <a:lnTo>
                  <a:pt x="1083365" y="608791"/>
                </a:lnTo>
                <a:lnTo>
                  <a:pt x="1078876" y="618239"/>
                </a:lnTo>
                <a:lnTo>
                  <a:pt x="1084407" y="619505"/>
                </a:lnTo>
                <a:lnTo>
                  <a:pt x="1087059" y="628259"/>
                </a:lnTo>
                <a:lnTo>
                  <a:pt x="1091549" y="618811"/>
                </a:lnTo>
                <a:lnTo>
                  <a:pt x="1096732" y="616506"/>
                </a:lnTo>
                <a:lnTo>
                  <a:pt x="1094426" y="611322"/>
                </a:lnTo>
                <a:lnTo>
                  <a:pt x="1103181" y="608669"/>
                </a:lnTo>
                <a:lnTo>
                  <a:pt x="1104444" y="615119"/>
                </a:lnTo>
                <a:lnTo>
                  <a:pt x="1105486" y="613853"/>
                </a:lnTo>
                <a:lnTo>
                  <a:pt x="1113322" y="620302"/>
                </a:lnTo>
                <a:lnTo>
                  <a:pt x="1102513" y="617829"/>
                </a:lnTo>
                <a:lnTo>
                  <a:pt x="1099038" y="621689"/>
                </a:lnTo>
                <a:cubicBezTo>
                  <a:pt x="1100078" y="632402"/>
                  <a:pt x="1102955" y="624913"/>
                  <a:pt x="1094894" y="634708"/>
                </a:cubicBezTo>
                <a:lnTo>
                  <a:pt x="1090977" y="631484"/>
                </a:lnTo>
                <a:lnTo>
                  <a:pt x="1084527" y="639320"/>
                </a:lnTo>
                <a:lnTo>
                  <a:pt x="1093056" y="652911"/>
                </a:lnTo>
                <a:lnTo>
                  <a:pt x="1101465" y="646687"/>
                </a:lnTo>
                <a:lnTo>
                  <a:pt x="1100424" y="635973"/>
                </a:lnTo>
                <a:lnTo>
                  <a:pt x="1112057" y="625832"/>
                </a:lnTo>
                <a:lnTo>
                  <a:pt x="1111138" y="634933"/>
                </a:lnTo>
                <a:lnTo>
                  <a:pt x="1105955" y="637239"/>
                </a:lnTo>
                <a:lnTo>
                  <a:pt x="1109873" y="640464"/>
                </a:lnTo>
                <a:lnTo>
                  <a:pt x="1101811" y="650259"/>
                </a:lnTo>
                <a:lnTo>
                  <a:pt x="1107688" y="655095"/>
                </a:lnTo>
                <a:lnTo>
                  <a:pt x="1110912" y="651177"/>
                </a:lnTo>
                <a:lnTo>
                  <a:pt x="1106995" y="647953"/>
                </a:lnTo>
                <a:cubicBezTo>
                  <a:pt x="1113791" y="643688"/>
                  <a:pt x="1105036" y="646341"/>
                  <a:pt x="1113791" y="643688"/>
                </a:cubicBezTo>
                <a:cubicBezTo>
                  <a:pt x="1121280" y="646565"/>
                  <a:pt x="1111485" y="638504"/>
                  <a:pt x="1117708" y="646912"/>
                </a:cubicBezTo>
                <a:lnTo>
                  <a:pt x="1124851" y="646219"/>
                </a:lnTo>
                <a:lnTo>
                  <a:pt x="1130953" y="634812"/>
                </a:lnTo>
                <a:cubicBezTo>
                  <a:pt x="1143973" y="638955"/>
                  <a:pt x="1136483" y="636077"/>
                  <a:pt x="1146851" y="631466"/>
                </a:cubicBezTo>
                <a:cubicBezTo>
                  <a:pt x="1157217" y="626855"/>
                  <a:pt x="1148810" y="633078"/>
                  <a:pt x="1159870" y="635609"/>
                </a:cubicBezTo>
                <a:lnTo>
                  <a:pt x="1156645" y="639527"/>
                </a:lnTo>
                <a:lnTo>
                  <a:pt x="1166094" y="644017"/>
                </a:lnTo>
                <a:lnTo>
                  <a:pt x="1161257" y="649894"/>
                </a:lnTo>
                <a:lnTo>
                  <a:pt x="1151462" y="641833"/>
                </a:lnTo>
                <a:lnTo>
                  <a:pt x="1153074" y="639874"/>
                </a:lnTo>
                <a:lnTo>
                  <a:pt x="1145932" y="640568"/>
                </a:lnTo>
                <a:lnTo>
                  <a:pt x="1146625" y="647710"/>
                </a:lnTo>
                <a:lnTo>
                  <a:pt x="1134299" y="650710"/>
                </a:lnTo>
                <a:cubicBezTo>
                  <a:pt x="1138564" y="657505"/>
                  <a:pt x="1132687" y="652668"/>
                  <a:pt x="1140176" y="655546"/>
                </a:cubicBezTo>
                <a:lnTo>
                  <a:pt x="1135340" y="661423"/>
                </a:lnTo>
                <a:lnTo>
                  <a:pt x="1138685" y="677320"/>
                </a:lnTo>
                <a:lnTo>
                  <a:pt x="1143176" y="667872"/>
                </a:lnTo>
                <a:lnTo>
                  <a:pt x="1151358" y="677892"/>
                </a:lnTo>
                <a:lnTo>
                  <a:pt x="1161378" y="669710"/>
                </a:lnTo>
                <a:lnTo>
                  <a:pt x="1163684" y="674894"/>
                </a:lnTo>
                <a:lnTo>
                  <a:pt x="1173132" y="679383"/>
                </a:lnTo>
                <a:lnTo>
                  <a:pt x="1167949" y="681688"/>
                </a:lnTo>
                <a:lnTo>
                  <a:pt x="1167030" y="690791"/>
                </a:lnTo>
                <a:lnTo>
                  <a:pt x="1172561" y="692056"/>
                </a:lnTo>
                <a:lnTo>
                  <a:pt x="1178783" y="700462"/>
                </a:lnTo>
                <a:lnTo>
                  <a:pt x="1178089" y="693321"/>
                </a:lnTo>
                <a:lnTo>
                  <a:pt x="1182007" y="696546"/>
                </a:lnTo>
                <a:lnTo>
                  <a:pt x="1178784" y="700463"/>
                </a:lnTo>
                <a:lnTo>
                  <a:pt x="1178784" y="700464"/>
                </a:lnTo>
                <a:lnTo>
                  <a:pt x="1177172" y="702423"/>
                </a:lnTo>
                <a:lnTo>
                  <a:pt x="1169682" y="699545"/>
                </a:lnTo>
                <a:cubicBezTo>
                  <a:pt x="1167030" y="690791"/>
                  <a:pt x="1169336" y="695974"/>
                  <a:pt x="1161846" y="693096"/>
                </a:cubicBezTo>
                <a:lnTo>
                  <a:pt x="1164845" y="705422"/>
                </a:lnTo>
                <a:lnTo>
                  <a:pt x="1175559" y="704382"/>
                </a:lnTo>
                <a:lnTo>
                  <a:pt x="1177864" y="709565"/>
                </a:lnTo>
                <a:lnTo>
                  <a:pt x="1185007" y="708872"/>
                </a:lnTo>
                <a:lnTo>
                  <a:pt x="1185354" y="712443"/>
                </a:lnTo>
                <a:lnTo>
                  <a:pt x="1176946" y="718667"/>
                </a:lnTo>
                <a:cubicBezTo>
                  <a:pt x="1176027" y="727768"/>
                  <a:pt x="1174415" y="729727"/>
                  <a:pt x="1180639" y="738135"/>
                </a:cubicBezTo>
                <a:lnTo>
                  <a:pt x="1183864" y="734217"/>
                </a:lnTo>
                <a:lnTo>
                  <a:pt x="1186169" y="739401"/>
                </a:lnTo>
                <a:lnTo>
                  <a:pt x="1187782" y="737442"/>
                </a:lnTo>
                <a:lnTo>
                  <a:pt x="1191677" y="734260"/>
                </a:lnTo>
                <a:lnTo>
                  <a:pt x="1185822" y="735830"/>
                </a:lnTo>
                <a:cubicBezTo>
                  <a:pt x="1181557" y="729034"/>
                  <a:pt x="1187434" y="733871"/>
                  <a:pt x="1179945" y="730993"/>
                </a:cubicBezTo>
                <a:lnTo>
                  <a:pt x="1186047" y="719585"/>
                </a:lnTo>
                <a:cubicBezTo>
                  <a:pt x="1195149" y="720504"/>
                  <a:pt x="1189272" y="715667"/>
                  <a:pt x="1193537" y="722463"/>
                </a:cubicBezTo>
                <a:lnTo>
                  <a:pt x="1199067" y="723729"/>
                </a:lnTo>
                <a:lnTo>
                  <a:pt x="1201945" y="716240"/>
                </a:lnTo>
                <a:lnTo>
                  <a:pt x="1205516" y="715893"/>
                </a:lnTo>
                <a:cubicBezTo>
                  <a:pt x="1206903" y="730178"/>
                  <a:pt x="1205516" y="715893"/>
                  <a:pt x="1201373" y="728913"/>
                </a:cubicBezTo>
                <a:lnTo>
                  <a:pt x="1198406" y="730775"/>
                </a:lnTo>
                <a:lnTo>
                  <a:pt x="1200482" y="735983"/>
                </a:lnTo>
                <a:cubicBezTo>
                  <a:pt x="1201260" y="737034"/>
                  <a:pt x="1202239" y="737840"/>
                  <a:pt x="1204372" y="741238"/>
                </a:cubicBezTo>
                <a:cubicBezTo>
                  <a:pt x="1197576" y="745503"/>
                  <a:pt x="1201147" y="745156"/>
                  <a:pt x="1196882" y="738361"/>
                </a:cubicBezTo>
                <a:lnTo>
                  <a:pt x="1192739" y="751380"/>
                </a:lnTo>
                <a:lnTo>
                  <a:pt x="1185943" y="755644"/>
                </a:lnTo>
                <a:lnTo>
                  <a:pt x="1183065" y="763134"/>
                </a:lnTo>
                <a:lnTo>
                  <a:pt x="1182147" y="772235"/>
                </a:lnTo>
                <a:lnTo>
                  <a:pt x="1177310" y="778112"/>
                </a:lnTo>
                <a:lnTo>
                  <a:pt x="1183564" y="776217"/>
                </a:lnTo>
                <a:lnTo>
                  <a:pt x="1187105" y="786174"/>
                </a:lnTo>
                <a:cubicBezTo>
                  <a:pt x="1196779" y="774420"/>
                  <a:pt x="1186759" y="782602"/>
                  <a:pt x="1196085" y="767277"/>
                </a:cubicBezTo>
                <a:lnTo>
                  <a:pt x="1202308" y="775685"/>
                </a:lnTo>
                <a:lnTo>
                  <a:pt x="1207839" y="776951"/>
                </a:lnTo>
                <a:lnTo>
                  <a:pt x="1210838" y="789277"/>
                </a:lnTo>
                <a:lnTo>
                  <a:pt x="1216368" y="790542"/>
                </a:lnTo>
                <a:lnTo>
                  <a:pt x="1215900" y="767155"/>
                </a:lnTo>
                <a:lnTo>
                  <a:pt x="1210370" y="765890"/>
                </a:lnTo>
                <a:lnTo>
                  <a:pt x="1214860" y="756442"/>
                </a:lnTo>
                <a:lnTo>
                  <a:pt x="1220043" y="754137"/>
                </a:lnTo>
                <a:lnTo>
                  <a:pt x="1215951" y="749127"/>
                </a:lnTo>
                <a:cubicBezTo>
                  <a:pt x="1215548" y="749616"/>
                  <a:pt x="1215145" y="750106"/>
                  <a:pt x="1211860" y="744116"/>
                </a:cubicBezTo>
                <a:lnTo>
                  <a:pt x="1225452" y="735587"/>
                </a:lnTo>
                <a:lnTo>
                  <a:pt x="1227757" y="740770"/>
                </a:lnTo>
                <a:lnTo>
                  <a:pt x="1232941" y="738465"/>
                </a:lnTo>
                <a:lnTo>
                  <a:pt x="1233634" y="745607"/>
                </a:lnTo>
                <a:lnTo>
                  <a:pt x="1230063" y="745954"/>
                </a:lnTo>
                <a:lnTo>
                  <a:pt x="1228910" y="743362"/>
                </a:lnTo>
                <a:lnTo>
                  <a:pt x="1226492" y="746300"/>
                </a:lnTo>
                <a:lnTo>
                  <a:pt x="1220043" y="754136"/>
                </a:lnTo>
                <a:lnTo>
                  <a:pt x="1225227" y="751830"/>
                </a:lnTo>
                <a:lnTo>
                  <a:pt x="1226492" y="746300"/>
                </a:lnTo>
                <a:cubicBezTo>
                  <a:pt x="1234675" y="756321"/>
                  <a:pt x="1236634" y="757933"/>
                  <a:pt x="1228573" y="767728"/>
                </a:cubicBezTo>
                <a:cubicBezTo>
                  <a:pt x="1224308" y="760932"/>
                  <a:pt x="1230185" y="765769"/>
                  <a:pt x="1222696" y="762891"/>
                </a:cubicBezTo>
                <a:lnTo>
                  <a:pt x="1219818" y="770380"/>
                </a:lnTo>
                <a:lnTo>
                  <a:pt x="1224083" y="777176"/>
                </a:lnTo>
                <a:lnTo>
                  <a:pt x="1234797" y="776136"/>
                </a:lnTo>
                <a:lnTo>
                  <a:pt x="1237449" y="784890"/>
                </a:lnTo>
                <a:lnTo>
                  <a:pt x="1231000" y="792726"/>
                </a:lnTo>
                <a:lnTo>
                  <a:pt x="1236530" y="793992"/>
                </a:lnTo>
                <a:lnTo>
                  <a:pt x="1230081" y="801828"/>
                </a:lnTo>
                <a:lnTo>
                  <a:pt x="1227775" y="796644"/>
                </a:lnTo>
                <a:lnTo>
                  <a:pt x="1222592" y="798950"/>
                </a:lnTo>
                <a:lnTo>
                  <a:pt x="1215450" y="799643"/>
                </a:lnTo>
                <a:lnTo>
                  <a:pt x="1219368" y="802868"/>
                </a:lnTo>
                <a:lnTo>
                  <a:pt x="1222592" y="798950"/>
                </a:lnTo>
                <a:lnTo>
                  <a:pt x="1230081" y="801828"/>
                </a:lnTo>
                <a:lnTo>
                  <a:pt x="1235611" y="803094"/>
                </a:lnTo>
                <a:lnTo>
                  <a:pt x="1241714" y="791686"/>
                </a:lnTo>
                <a:cubicBezTo>
                  <a:pt x="1232612" y="790767"/>
                  <a:pt x="1236530" y="793992"/>
                  <a:pt x="1239408" y="786502"/>
                </a:cubicBezTo>
                <a:lnTo>
                  <a:pt x="1243326" y="789727"/>
                </a:lnTo>
                <a:lnTo>
                  <a:pt x="1251734" y="783504"/>
                </a:lnTo>
                <a:cubicBezTo>
                  <a:pt x="1261182" y="787994"/>
                  <a:pt x="1266712" y="789259"/>
                  <a:pt x="1275814" y="790178"/>
                </a:cubicBezTo>
                <a:lnTo>
                  <a:pt x="1269711" y="801585"/>
                </a:lnTo>
                <a:lnTo>
                  <a:pt x="1268948" y="796337"/>
                </a:lnTo>
                <a:lnTo>
                  <a:pt x="1265100" y="791218"/>
                </a:lnTo>
                <a:lnTo>
                  <a:pt x="1263834" y="796748"/>
                </a:lnTo>
                <a:lnTo>
                  <a:pt x="1256692" y="797441"/>
                </a:lnTo>
                <a:lnTo>
                  <a:pt x="1255426" y="802972"/>
                </a:lnTo>
                <a:lnTo>
                  <a:pt x="1264181" y="800319"/>
                </a:lnTo>
                <a:lnTo>
                  <a:pt x="1266834" y="809074"/>
                </a:lnTo>
                <a:lnTo>
                  <a:pt x="1268446" y="807115"/>
                </a:lnTo>
                <a:lnTo>
                  <a:pt x="1269486" y="817829"/>
                </a:lnTo>
                <a:lnTo>
                  <a:pt x="1263609" y="812992"/>
                </a:lnTo>
                <a:lnTo>
                  <a:pt x="1261997" y="814951"/>
                </a:lnTo>
                <a:lnTo>
                  <a:pt x="1268221" y="823359"/>
                </a:lnTo>
                <a:lnTo>
                  <a:pt x="1277322" y="824278"/>
                </a:lnTo>
                <a:cubicBezTo>
                  <a:pt x="1278241" y="815177"/>
                  <a:pt x="1276975" y="820706"/>
                  <a:pt x="1280547" y="820360"/>
                </a:cubicBezTo>
                <a:cubicBezTo>
                  <a:pt x="1286077" y="821625"/>
                  <a:pt x="1278241" y="815177"/>
                  <a:pt x="1284465" y="823584"/>
                </a:cubicBezTo>
                <a:lnTo>
                  <a:pt x="1288036" y="823238"/>
                </a:lnTo>
                <a:lnTo>
                  <a:pt x="1284811" y="827156"/>
                </a:lnTo>
                <a:lnTo>
                  <a:pt x="1281587" y="831074"/>
                </a:lnTo>
                <a:lnTo>
                  <a:pt x="1287117" y="832339"/>
                </a:lnTo>
                <a:lnTo>
                  <a:pt x="1290116" y="844666"/>
                </a:lnTo>
                <a:lnTo>
                  <a:pt x="1294953" y="838788"/>
                </a:lnTo>
                <a:lnTo>
                  <a:pt x="1300830" y="843625"/>
                </a:lnTo>
                <a:lnTo>
                  <a:pt x="1289197" y="853767"/>
                </a:lnTo>
                <a:lnTo>
                  <a:pt x="1297033" y="860216"/>
                </a:lnTo>
                <a:lnTo>
                  <a:pt x="1293809" y="864133"/>
                </a:lnTo>
                <a:lnTo>
                  <a:pt x="1287585" y="855725"/>
                </a:lnTo>
                <a:lnTo>
                  <a:pt x="1284933" y="846971"/>
                </a:lnTo>
                <a:lnTo>
                  <a:pt x="1271341" y="855500"/>
                </a:lnTo>
                <a:lnTo>
                  <a:pt x="1268117" y="859418"/>
                </a:lnTo>
                <a:cubicBezTo>
                  <a:pt x="1273647" y="860684"/>
                  <a:pt x="1275260" y="858725"/>
                  <a:pt x="1281136" y="863561"/>
                </a:cubicBezTo>
                <a:lnTo>
                  <a:pt x="1283095" y="865174"/>
                </a:lnTo>
                <a:cubicBezTo>
                  <a:pt x="1288972" y="870011"/>
                  <a:pt x="1285401" y="870357"/>
                  <a:pt x="1284135" y="875888"/>
                </a:cubicBezTo>
                <a:lnTo>
                  <a:pt x="1277911" y="867479"/>
                </a:lnTo>
                <a:lnTo>
                  <a:pt x="1269157" y="870132"/>
                </a:lnTo>
                <a:cubicBezTo>
                  <a:pt x="1273421" y="876928"/>
                  <a:pt x="1267545" y="872091"/>
                  <a:pt x="1275033" y="874969"/>
                </a:cubicBezTo>
                <a:cubicBezTo>
                  <a:pt x="1276074" y="885682"/>
                  <a:pt x="1271809" y="878887"/>
                  <a:pt x="1281604" y="886948"/>
                </a:cubicBezTo>
                <a:lnTo>
                  <a:pt x="1278727" y="894437"/>
                </a:lnTo>
                <a:lnTo>
                  <a:pt x="1271584" y="895131"/>
                </a:lnTo>
                <a:lnTo>
                  <a:pt x="1270319" y="900661"/>
                </a:lnTo>
                <a:lnTo>
                  <a:pt x="1279420" y="901580"/>
                </a:lnTo>
                <a:lnTo>
                  <a:pt x="1281747" y="911146"/>
                </a:lnTo>
                <a:lnTo>
                  <a:pt x="1280807" y="915865"/>
                </a:lnTo>
                <a:lnTo>
                  <a:pt x="1277582" y="919783"/>
                </a:lnTo>
                <a:lnTo>
                  <a:pt x="1281500" y="923007"/>
                </a:lnTo>
                <a:lnTo>
                  <a:pt x="1284725" y="919089"/>
                </a:lnTo>
                <a:lnTo>
                  <a:pt x="1291295" y="931069"/>
                </a:lnTo>
                <a:lnTo>
                  <a:pt x="1288071" y="934986"/>
                </a:lnTo>
                <a:lnTo>
                  <a:pt x="1288602" y="936737"/>
                </a:lnTo>
                <a:lnTo>
                  <a:pt x="1286806" y="940517"/>
                </a:lnTo>
                <a:lnTo>
                  <a:pt x="1281622" y="942822"/>
                </a:lnTo>
                <a:lnTo>
                  <a:pt x="1287498" y="947659"/>
                </a:lnTo>
                <a:cubicBezTo>
                  <a:pt x="1295334" y="954108"/>
                  <a:pt x="1287498" y="947659"/>
                  <a:pt x="1294988" y="950537"/>
                </a:cubicBezTo>
                <a:cubicBezTo>
                  <a:pt x="1295907" y="941435"/>
                  <a:pt x="1299825" y="944659"/>
                  <a:pt x="1290723" y="943741"/>
                </a:cubicBezTo>
                <a:lnTo>
                  <a:pt x="1288602" y="936737"/>
                </a:lnTo>
                <a:lnTo>
                  <a:pt x="1291295" y="931069"/>
                </a:lnTo>
                <a:lnTo>
                  <a:pt x="1294520" y="927151"/>
                </a:lnTo>
                <a:lnTo>
                  <a:pt x="1288989" y="925885"/>
                </a:lnTo>
                <a:cubicBezTo>
                  <a:pt x="1288296" y="918742"/>
                  <a:pt x="1290602" y="923926"/>
                  <a:pt x="1280807" y="915865"/>
                </a:cubicBezTo>
                <a:lnTo>
                  <a:pt x="1282419" y="913906"/>
                </a:lnTo>
                <a:lnTo>
                  <a:pt x="1281747" y="911146"/>
                </a:lnTo>
                <a:lnTo>
                  <a:pt x="1282776" y="905985"/>
                </a:lnTo>
                <a:cubicBezTo>
                  <a:pt x="1282762" y="903508"/>
                  <a:pt x="1282992" y="901233"/>
                  <a:pt x="1286216" y="897315"/>
                </a:cubicBezTo>
                <a:cubicBezTo>
                  <a:pt x="1287828" y="895356"/>
                  <a:pt x="1293358" y="896622"/>
                  <a:pt x="1294970" y="894663"/>
                </a:cubicBezTo>
                <a:lnTo>
                  <a:pt x="1294623" y="891091"/>
                </a:lnTo>
                <a:lnTo>
                  <a:pt x="1292665" y="889480"/>
                </a:lnTo>
                <a:lnTo>
                  <a:pt x="1288747" y="886255"/>
                </a:lnTo>
                <a:lnTo>
                  <a:pt x="1291971" y="882337"/>
                </a:lnTo>
                <a:lnTo>
                  <a:pt x="1297502" y="883602"/>
                </a:lnTo>
                <a:lnTo>
                  <a:pt x="1299807" y="888785"/>
                </a:lnTo>
                <a:lnTo>
                  <a:pt x="1312827" y="892929"/>
                </a:lnTo>
                <a:cubicBezTo>
                  <a:pt x="1312705" y="873114"/>
                  <a:pt x="1304418" y="899153"/>
                  <a:pt x="1312358" y="869543"/>
                </a:cubicBezTo>
                <a:lnTo>
                  <a:pt x="1319501" y="868849"/>
                </a:lnTo>
                <a:lnTo>
                  <a:pt x="1320420" y="859747"/>
                </a:lnTo>
                <a:lnTo>
                  <a:pt x="1314890" y="858482"/>
                </a:lnTo>
                <a:cubicBezTo>
                  <a:pt x="1317421" y="847422"/>
                  <a:pt x="1312237" y="849727"/>
                  <a:pt x="1320298" y="839933"/>
                </a:cubicBezTo>
                <a:lnTo>
                  <a:pt x="1326175" y="844770"/>
                </a:lnTo>
                <a:cubicBezTo>
                  <a:pt x="1317421" y="847422"/>
                  <a:pt x="1320645" y="843504"/>
                  <a:pt x="1323298" y="852258"/>
                </a:cubicBezTo>
                <a:lnTo>
                  <a:pt x="1328134" y="846382"/>
                </a:lnTo>
                <a:lnTo>
                  <a:pt x="1347949" y="846260"/>
                </a:lnTo>
                <a:lnTo>
                  <a:pt x="1339888" y="856055"/>
                </a:lnTo>
                <a:lnTo>
                  <a:pt x="1343806" y="859280"/>
                </a:lnTo>
                <a:lnTo>
                  <a:pt x="1349908" y="847872"/>
                </a:lnTo>
                <a:lnTo>
                  <a:pt x="1352214" y="853056"/>
                </a:lnTo>
                <a:cubicBezTo>
                  <a:pt x="1358317" y="841649"/>
                  <a:pt x="1356011" y="836465"/>
                  <a:pt x="1353358" y="827711"/>
                </a:cubicBezTo>
                <a:lnTo>
                  <a:pt x="1361766" y="821487"/>
                </a:lnTo>
                <a:cubicBezTo>
                  <a:pt x="1367990" y="829895"/>
                  <a:pt x="1365684" y="824711"/>
                  <a:pt x="1368337" y="833466"/>
                </a:cubicBezTo>
                <a:lnTo>
                  <a:pt x="1359929" y="839690"/>
                </a:lnTo>
                <a:lnTo>
                  <a:pt x="1363847" y="842914"/>
                </a:lnTo>
                <a:lnTo>
                  <a:pt x="1357398" y="850750"/>
                </a:lnTo>
                <a:lnTo>
                  <a:pt x="1360969" y="850404"/>
                </a:lnTo>
                <a:lnTo>
                  <a:pt x="1359704" y="855934"/>
                </a:lnTo>
                <a:lnTo>
                  <a:pt x="1364887" y="853628"/>
                </a:lnTo>
                <a:lnTo>
                  <a:pt x="1373069" y="863648"/>
                </a:lnTo>
                <a:lnTo>
                  <a:pt x="1374335" y="858118"/>
                </a:lnTo>
                <a:lnTo>
                  <a:pt x="1379865" y="859383"/>
                </a:lnTo>
                <a:lnTo>
                  <a:pt x="1373416" y="867219"/>
                </a:lnTo>
                <a:lnTo>
                  <a:pt x="1382518" y="868138"/>
                </a:lnTo>
                <a:lnTo>
                  <a:pt x="1388967" y="860303"/>
                </a:lnTo>
                <a:lnTo>
                  <a:pt x="1379865" y="859383"/>
                </a:lnTo>
                <a:lnTo>
                  <a:pt x="1382743" y="851895"/>
                </a:lnTo>
                <a:lnTo>
                  <a:pt x="1370417" y="854893"/>
                </a:lnTo>
                <a:lnTo>
                  <a:pt x="1366153" y="848098"/>
                </a:lnTo>
                <a:lnTo>
                  <a:pt x="1369030" y="840609"/>
                </a:lnTo>
                <a:cubicBezTo>
                  <a:pt x="1376519" y="843486"/>
                  <a:pt x="1367418" y="842568"/>
                  <a:pt x="1376519" y="843486"/>
                </a:cubicBezTo>
                <a:cubicBezTo>
                  <a:pt x="1381703" y="841181"/>
                  <a:pt x="1381703" y="841181"/>
                  <a:pt x="1384580" y="833691"/>
                </a:cubicBezTo>
                <a:lnTo>
                  <a:pt x="1390804" y="842099"/>
                </a:lnTo>
                <a:lnTo>
                  <a:pt x="1397947" y="841406"/>
                </a:lnTo>
                <a:lnTo>
                  <a:pt x="1400253" y="846590"/>
                </a:lnTo>
                <a:lnTo>
                  <a:pt x="1391498" y="849242"/>
                </a:lnTo>
                <a:lnTo>
                  <a:pt x="1394150" y="857997"/>
                </a:lnTo>
                <a:lnTo>
                  <a:pt x="1415231" y="852345"/>
                </a:lnTo>
                <a:lnTo>
                  <a:pt x="1405436" y="844284"/>
                </a:lnTo>
                <a:lnTo>
                  <a:pt x="1409039" y="841617"/>
                </a:lnTo>
                <a:lnTo>
                  <a:pt x="1405089" y="840713"/>
                </a:lnTo>
                <a:lnTo>
                  <a:pt x="1404396" y="833570"/>
                </a:lnTo>
                <a:lnTo>
                  <a:pt x="1398865" y="832305"/>
                </a:lnTo>
                <a:lnTo>
                  <a:pt x="1402090" y="828387"/>
                </a:lnTo>
                <a:lnTo>
                  <a:pt x="1392641" y="823897"/>
                </a:lnTo>
                <a:lnTo>
                  <a:pt x="1410498" y="822163"/>
                </a:lnTo>
                <a:lnTo>
                  <a:pt x="1404049" y="829999"/>
                </a:lnTo>
                <a:lnTo>
                  <a:pt x="1411538" y="832876"/>
                </a:lnTo>
                <a:lnTo>
                  <a:pt x="1418333" y="828612"/>
                </a:lnTo>
                <a:lnTo>
                  <a:pt x="1424210" y="833449"/>
                </a:lnTo>
                <a:lnTo>
                  <a:pt x="1420986" y="837367"/>
                </a:lnTo>
                <a:lnTo>
                  <a:pt x="1431700" y="836326"/>
                </a:lnTo>
                <a:lnTo>
                  <a:pt x="1430778" y="834253"/>
                </a:lnTo>
                <a:lnTo>
                  <a:pt x="1429740" y="834715"/>
                </a:lnTo>
                <a:lnTo>
                  <a:pt x="1427435" y="829531"/>
                </a:lnTo>
                <a:lnTo>
                  <a:pt x="1418333" y="828612"/>
                </a:lnTo>
                <a:lnTo>
                  <a:pt x="1425129" y="824347"/>
                </a:lnTo>
                <a:cubicBezTo>
                  <a:pt x="1428007" y="816858"/>
                  <a:pt x="1423170" y="822735"/>
                  <a:pt x="1429966" y="818470"/>
                </a:cubicBezTo>
                <a:lnTo>
                  <a:pt x="1430885" y="809369"/>
                </a:lnTo>
                <a:lnTo>
                  <a:pt x="1436762" y="814206"/>
                </a:lnTo>
                <a:cubicBezTo>
                  <a:pt x="1443557" y="809941"/>
                  <a:pt x="1447129" y="809595"/>
                  <a:pt x="1453924" y="805330"/>
                </a:cubicBezTo>
                <a:lnTo>
                  <a:pt x="1462107" y="815350"/>
                </a:lnTo>
                <a:cubicBezTo>
                  <a:pt x="1459055" y="821054"/>
                  <a:pt x="1458423" y="823819"/>
                  <a:pt x="1458885" y="826252"/>
                </a:cubicBezTo>
                <a:lnTo>
                  <a:pt x="1459008" y="826582"/>
                </a:lnTo>
                <a:lnTo>
                  <a:pt x="1450821" y="829062"/>
                </a:lnTo>
                <a:lnTo>
                  <a:pt x="1456698" y="833899"/>
                </a:lnTo>
                <a:lnTo>
                  <a:pt x="1459256" y="827242"/>
                </a:lnTo>
                <a:lnTo>
                  <a:pt x="1462229" y="835165"/>
                </a:lnTo>
                <a:cubicBezTo>
                  <a:pt x="1471330" y="836084"/>
                  <a:pt x="1465799" y="834819"/>
                  <a:pt x="1470065" y="841614"/>
                </a:cubicBezTo>
                <a:lnTo>
                  <a:pt x="1460963" y="840695"/>
                </a:lnTo>
                <a:lnTo>
                  <a:pt x="1459698" y="846225"/>
                </a:lnTo>
                <a:lnTo>
                  <a:pt x="1461656" y="847837"/>
                </a:lnTo>
                <a:lnTo>
                  <a:pt x="1463268" y="845878"/>
                </a:lnTo>
                <a:lnTo>
                  <a:pt x="1469145" y="850715"/>
                </a:lnTo>
                <a:lnTo>
                  <a:pt x="1464308" y="856592"/>
                </a:lnTo>
                <a:lnTo>
                  <a:pt x="1461697" y="854443"/>
                </a:lnTo>
                <a:lnTo>
                  <a:pt x="1457860" y="864428"/>
                </a:lnTo>
                <a:lnTo>
                  <a:pt x="1465349" y="867306"/>
                </a:lnTo>
                <a:lnTo>
                  <a:pt x="1462697" y="858551"/>
                </a:lnTo>
                <a:lnTo>
                  <a:pt x="1467881" y="856246"/>
                </a:lnTo>
                <a:lnTo>
                  <a:pt x="1476635" y="853593"/>
                </a:lnTo>
                <a:lnTo>
                  <a:pt x="1473757" y="861082"/>
                </a:lnTo>
                <a:lnTo>
                  <a:pt x="1479288" y="862347"/>
                </a:lnTo>
                <a:lnTo>
                  <a:pt x="1485390" y="850941"/>
                </a:lnTo>
                <a:lnTo>
                  <a:pt x="1483084" y="845757"/>
                </a:lnTo>
                <a:cubicBezTo>
                  <a:pt x="1489880" y="841492"/>
                  <a:pt x="1485043" y="847369"/>
                  <a:pt x="1487921" y="839880"/>
                </a:cubicBezTo>
                <a:lnTo>
                  <a:pt x="1491839" y="843104"/>
                </a:lnTo>
                <a:lnTo>
                  <a:pt x="1495063" y="839186"/>
                </a:lnTo>
                <a:lnTo>
                  <a:pt x="1497369" y="844370"/>
                </a:lnTo>
                <a:lnTo>
                  <a:pt x="1507736" y="839759"/>
                </a:lnTo>
                <a:cubicBezTo>
                  <a:pt x="1507043" y="832616"/>
                  <a:pt x="1505430" y="834576"/>
                  <a:pt x="1511879" y="826739"/>
                </a:cubicBezTo>
                <a:lnTo>
                  <a:pt x="1514185" y="831923"/>
                </a:lnTo>
                <a:lnTo>
                  <a:pt x="1522940" y="829271"/>
                </a:lnTo>
                <a:lnTo>
                  <a:pt x="1527608" y="835576"/>
                </a:lnTo>
                <a:lnTo>
                  <a:pt x="1532041" y="830189"/>
                </a:lnTo>
                <a:lnTo>
                  <a:pt x="1532734" y="837332"/>
                </a:lnTo>
                <a:lnTo>
                  <a:pt x="1529166" y="837679"/>
                </a:lnTo>
                <a:lnTo>
                  <a:pt x="1538265" y="838597"/>
                </a:lnTo>
                <a:lnTo>
                  <a:pt x="1543101" y="832721"/>
                </a:lnTo>
                <a:cubicBezTo>
                  <a:pt x="1553815" y="831680"/>
                  <a:pt x="1547020" y="835945"/>
                  <a:pt x="1555081" y="826150"/>
                </a:cubicBezTo>
                <a:lnTo>
                  <a:pt x="1549204" y="821313"/>
                </a:lnTo>
                <a:lnTo>
                  <a:pt x="1556000" y="817048"/>
                </a:lnTo>
                <a:lnTo>
                  <a:pt x="1561530" y="818314"/>
                </a:lnTo>
                <a:lnTo>
                  <a:pt x="1563836" y="823497"/>
                </a:lnTo>
                <a:lnTo>
                  <a:pt x="1573284" y="827987"/>
                </a:lnTo>
                <a:lnTo>
                  <a:pt x="1578120" y="822111"/>
                </a:lnTo>
                <a:lnTo>
                  <a:pt x="1568672" y="817621"/>
                </a:lnTo>
                <a:lnTo>
                  <a:pt x="1569938" y="812091"/>
                </a:lnTo>
                <a:cubicBezTo>
                  <a:pt x="1576734" y="807826"/>
                  <a:pt x="1571897" y="813703"/>
                  <a:pt x="1579958" y="803908"/>
                </a:cubicBezTo>
                <a:cubicBezTo>
                  <a:pt x="1588488" y="817499"/>
                  <a:pt x="1575694" y="797112"/>
                  <a:pt x="1580999" y="814622"/>
                </a:cubicBezTo>
                <a:cubicBezTo>
                  <a:pt x="1584397" y="812489"/>
                  <a:pt x="1584886" y="812892"/>
                  <a:pt x="1584886" y="812892"/>
                </a:cubicBezTo>
                <a:lnTo>
                  <a:pt x="1585835" y="808745"/>
                </a:lnTo>
                <a:lnTo>
                  <a:pt x="1585834" y="808745"/>
                </a:lnTo>
                <a:lnTo>
                  <a:pt x="1589059" y="804827"/>
                </a:lnTo>
                <a:lnTo>
                  <a:pt x="1594936" y="809664"/>
                </a:lnTo>
                <a:cubicBezTo>
                  <a:pt x="1588773" y="811163"/>
                  <a:pt x="1588773" y="811163"/>
                  <a:pt x="1589176" y="810673"/>
                </a:cubicBezTo>
                <a:lnTo>
                  <a:pt x="1585839" y="808747"/>
                </a:lnTo>
                <a:lnTo>
                  <a:pt x="1591712" y="813581"/>
                </a:lnTo>
                <a:cubicBezTo>
                  <a:pt x="1584916" y="817846"/>
                  <a:pt x="1583304" y="819805"/>
                  <a:pt x="1583997" y="826948"/>
                </a:cubicBezTo>
                <a:lnTo>
                  <a:pt x="1595977" y="820377"/>
                </a:lnTo>
                <a:lnTo>
                  <a:pt x="1595405" y="833050"/>
                </a:lnTo>
                <a:lnTo>
                  <a:pt x="1604506" y="833968"/>
                </a:lnTo>
                <a:cubicBezTo>
                  <a:pt x="1607384" y="826479"/>
                  <a:pt x="1602547" y="832357"/>
                  <a:pt x="1609343" y="828091"/>
                </a:cubicBezTo>
                <a:lnTo>
                  <a:pt x="1617526" y="838112"/>
                </a:lnTo>
                <a:lnTo>
                  <a:pt x="1622363" y="832235"/>
                </a:lnTo>
                <a:lnTo>
                  <a:pt x="1624322" y="833847"/>
                </a:lnTo>
                <a:lnTo>
                  <a:pt x="1619485" y="839724"/>
                </a:lnTo>
                <a:cubicBezTo>
                  <a:pt x="1626974" y="842602"/>
                  <a:pt x="1621097" y="837765"/>
                  <a:pt x="1625362" y="844561"/>
                </a:cubicBezTo>
                <a:lnTo>
                  <a:pt x="1628586" y="840643"/>
                </a:lnTo>
                <a:lnTo>
                  <a:pt x="1632504" y="843868"/>
                </a:lnTo>
                <a:lnTo>
                  <a:pt x="1634117" y="841908"/>
                </a:lnTo>
                <a:lnTo>
                  <a:pt x="1635783" y="844796"/>
                </a:lnTo>
                <a:lnTo>
                  <a:pt x="1634810" y="849051"/>
                </a:lnTo>
                <a:lnTo>
                  <a:pt x="1614995" y="849173"/>
                </a:lnTo>
                <a:lnTo>
                  <a:pt x="1608771" y="840764"/>
                </a:lnTo>
                <a:cubicBezTo>
                  <a:pt x="1601628" y="841458"/>
                  <a:pt x="1598057" y="841804"/>
                  <a:pt x="1593220" y="847681"/>
                </a:cubicBezTo>
                <a:cubicBezTo>
                  <a:pt x="1589996" y="851599"/>
                  <a:pt x="1592301" y="856783"/>
                  <a:pt x="1594260" y="858395"/>
                </a:cubicBezTo>
                <a:cubicBezTo>
                  <a:pt x="1583893" y="863007"/>
                  <a:pt x="1592995" y="863925"/>
                  <a:pt x="1581588" y="857823"/>
                </a:cubicBezTo>
                <a:lnTo>
                  <a:pt x="1576751" y="863701"/>
                </a:lnTo>
                <a:lnTo>
                  <a:pt x="1587811" y="866231"/>
                </a:lnTo>
                <a:lnTo>
                  <a:pt x="1598525" y="865191"/>
                </a:lnTo>
                <a:lnTo>
                  <a:pt x="1594260" y="858395"/>
                </a:lnTo>
                <a:cubicBezTo>
                  <a:pt x="1603015" y="855742"/>
                  <a:pt x="1594607" y="861966"/>
                  <a:pt x="1601056" y="854130"/>
                </a:cubicBezTo>
                <a:lnTo>
                  <a:pt x="1605893" y="848254"/>
                </a:lnTo>
                <a:cubicBezTo>
                  <a:pt x="1610158" y="855050"/>
                  <a:pt x="1604280" y="850213"/>
                  <a:pt x="1611770" y="853091"/>
                </a:cubicBezTo>
                <a:lnTo>
                  <a:pt x="1610852" y="862192"/>
                </a:lnTo>
                <a:cubicBezTo>
                  <a:pt x="1621218" y="857581"/>
                  <a:pt x="1622137" y="848479"/>
                  <a:pt x="1628707" y="860458"/>
                </a:cubicBezTo>
                <a:lnTo>
                  <a:pt x="1641952" y="848357"/>
                </a:lnTo>
                <a:cubicBezTo>
                  <a:pt x="1638208" y="846918"/>
                  <a:pt x="1637315" y="847005"/>
                  <a:pt x="1636825" y="846601"/>
                </a:cubicBezTo>
                <a:lnTo>
                  <a:pt x="1635783" y="844796"/>
                </a:lnTo>
                <a:lnTo>
                  <a:pt x="1636075" y="843520"/>
                </a:lnTo>
                <a:lnTo>
                  <a:pt x="1634117" y="841908"/>
                </a:lnTo>
                <a:lnTo>
                  <a:pt x="1635729" y="839950"/>
                </a:lnTo>
                <a:cubicBezTo>
                  <a:pt x="1635035" y="832807"/>
                  <a:pt x="1635382" y="836379"/>
                  <a:pt x="1638260" y="828889"/>
                </a:cubicBezTo>
                <a:lnTo>
                  <a:pt x="1640565" y="834073"/>
                </a:lnTo>
                <a:cubicBezTo>
                  <a:pt x="1650239" y="822319"/>
                  <a:pt x="1639872" y="826930"/>
                  <a:pt x="1652544" y="827502"/>
                </a:cubicBezTo>
                <a:lnTo>
                  <a:pt x="1651279" y="833032"/>
                </a:lnTo>
                <a:lnTo>
                  <a:pt x="1656809" y="834298"/>
                </a:lnTo>
                <a:lnTo>
                  <a:pt x="1658196" y="848583"/>
                </a:lnTo>
                <a:cubicBezTo>
                  <a:pt x="1653012" y="850889"/>
                  <a:pt x="1649094" y="847664"/>
                  <a:pt x="1644258" y="853541"/>
                </a:cubicBezTo>
                <a:cubicBezTo>
                  <a:pt x="1641840" y="856479"/>
                  <a:pt x="1644219" y="867063"/>
                  <a:pt x="1648281" y="868865"/>
                </a:cubicBezTo>
                <a:lnTo>
                  <a:pt x="1650498" y="868014"/>
                </a:lnTo>
                <a:lnTo>
                  <a:pt x="1646909" y="862296"/>
                </a:lnTo>
                <a:lnTo>
                  <a:pt x="1652093" y="859990"/>
                </a:lnTo>
                <a:lnTo>
                  <a:pt x="1655318" y="856072"/>
                </a:lnTo>
                <a:lnTo>
                  <a:pt x="1657623" y="861256"/>
                </a:lnTo>
                <a:lnTo>
                  <a:pt x="1661195" y="860909"/>
                </a:lnTo>
                <a:lnTo>
                  <a:pt x="1668909" y="847543"/>
                </a:lnTo>
                <a:lnTo>
                  <a:pt x="1672827" y="850768"/>
                </a:lnTo>
                <a:lnTo>
                  <a:pt x="1671562" y="856297"/>
                </a:lnTo>
                <a:lnTo>
                  <a:pt x="1664766" y="860562"/>
                </a:lnTo>
                <a:lnTo>
                  <a:pt x="1664585" y="865537"/>
                </a:lnTo>
                <a:lnTo>
                  <a:pt x="1663601" y="864224"/>
                </a:lnTo>
                <a:cubicBezTo>
                  <a:pt x="1662520" y="863540"/>
                  <a:pt x="1663861" y="866902"/>
                  <a:pt x="1664566" y="866045"/>
                </a:cubicBezTo>
                <a:lnTo>
                  <a:pt x="1664585" y="865537"/>
                </a:lnTo>
                <a:lnTo>
                  <a:pt x="1667419" y="869317"/>
                </a:lnTo>
                <a:lnTo>
                  <a:pt x="1664194" y="873235"/>
                </a:lnTo>
                <a:lnTo>
                  <a:pt x="1656705" y="870357"/>
                </a:lnTo>
                <a:lnTo>
                  <a:pt x="1657970" y="864827"/>
                </a:lnTo>
                <a:lnTo>
                  <a:pt x="1653063" y="867906"/>
                </a:lnTo>
                <a:lnTo>
                  <a:pt x="1657745" y="881071"/>
                </a:lnTo>
                <a:lnTo>
                  <a:pt x="1662582" y="875194"/>
                </a:lnTo>
                <a:cubicBezTo>
                  <a:pt x="1664541" y="876806"/>
                  <a:pt x="1666500" y="878418"/>
                  <a:pt x="1663276" y="882336"/>
                </a:cubicBezTo>
                <a:cubicBezTo>
                  <a:pt x="1656826" y="890172"/>
                  <a:pt x="1654867" y="888560"/>
                  <a:pt x="1652562" y="883377"/>
                </a:cubicBezTo>
                <a:lnTo>
                  <a:pt x="1648990" y="883723"/>
                </a:lnTo>
                <a:lnTo>
                  <a:pt x="1647725" y="889253"/>
                </a:lnTo>
                <a:lnTo>
                  <a:pt x="1653255" y="890519"/>
                </a:lnTo>
                <a:lnTo>
                  <a:pt x="1646806" y="898355"/>
                </a:lnTo>
                <a:lnTo>
                  <a:pt x="1652337" y="899620"/>
                </a:lnTo>
                <a:lnTo>
                  <a:pt x="1647847" y="909069"/>
                </a:lnTo>
                <a:lnTo>
                  <a:pt x="1654643" y="904804"/>
                </a:lnTo>
                <a:cubicBezTo>
                  <a:pt x="1660866" y="913212"/>
                  <a:pt x="1656948" y="909987"/>
                  <a:pt x="1664437" y="912865"/>
                </a:cubicBezTo>
                <a:lnTo>
                  <a:pt x="1667090" y="921620"/>
                </a:lnTo>
                <a:cubicBezTo>
                  <a:pt x="1676191" y="922539"/>
                  <a:pt x="1672273" y="919314"/>
                  <a:pt x="1669395" y="926803"/>
                </a:cubicBezTo>
                <a:cubicBezTo>
                  <a:pt x="1659947" y="922313"/>
                  <a:pt x="1658335" y="924272"/>
                  <a:pt x="1649580" y="926925"/>
                </a:cubicBezTo>
                <a:lnTo>
                  <a:pt x="1642437" y="927618"/>
                </a:lnTo>
                <a:lnTo>
                  <a:pt x="1643131" y="934760"/>
                </a:lnTo>
                <a:lnTo>
                  <a:pt x="1649580" y="926925"/>
                </a:lnTo>
                <a:lnTo>
                  <a:pt x="1651886" y="932108"/>
                </a:lnTo>
                <a:lnTo>
                  <a:pt x="1664212" y="929109"/>
                </a:lnTo>
                <a:lnTo>
                  <a:pt x="1668823" y="939476"/>
                </a:lnTo>
                <a:lnTo>
                  <a:pt x="1674926" y="928069"/>
                </a:lnTo>
                <a:cubicBezTo>
                  <a:pt x="1680455" y="929334"/>
                  <a:pt x="1682414" y="930946"/>
                  <a:pt x="1686679" y="937742"/>
                </a:cubicBezTo>
                <a:lnTo>
                  <a:pt x="1677924" y="940395"/>
                </a:lnTo>
                <a:cubicBezTo>
                  <a:pt x="1689679" y="950069"/>
                  <a:pt x="1681496" y="940048"/>
                  <a:pt x="1696821" y="949375"/>
                </a:cubicBezTo>
                <a:lnTo>
                  <a:pt x="1698087" y="943845"/>
                </a:lnTo>
                <a:lnTo>
                  <a:pt x="1703963" y="948681"/>
                </a:lnTo>
                <a:cubicBezTo>
                  <a:pt x="1697167" y="952946"/>
                  <a:pt x="1700392" y="949028"/>
                  <a:pt x="1695902" y="958476"/>
                </a:cubicBezTo>
                <a:lnTo>
                  <a:pt x="1688066" y="952028"/>
                </a:lnTo>
                <a:cubicBezTo>
                  <a:pt x="1687494" y="964700"/>
                  <a:pt x="1684842" y="955946"/>
                  <a:pt x="1698208" y="963660"/>
                </a:cubicBezTo>
                <a:lnTo>
                  <a:pt x="1707309" y="964579"/>
                </a:lnTo>
                <a:lnTo>
                  <a:pt x="1712146" y="958702"/>
                </a:lnTo>
                <a:lnTo>
                  <a:pt x="1718023" y="963539"/>
                </a:lnTo>
                <a:lnTo>
                  <a:pt x="1722860" y="957661"/>
                </a:lnTo>
                <a:lnTo>
                  <a:pt x="1730003" y="956968"/>
                </a:lnTo>
                <a:lnTo>
                  <a:pt x="1730047" y="960906"/>
                </a:lnTo>
                <a:cubicBezTo>
                  <a:pt x="1730544" y="962548"/>
                  <a:pt x="1731558" y="959070"/>
                  <a:pt x="1725512" y="966416"/>
                </a:cubicBezTo>
                <a:lnTo>
                  <a:pt x="1720675" y="972293"/>
                </a:lnTo>
                <a:lnTo>
                  <a:pt x="1714799" y="967457"/>
                </a:lnTo>
                <a:lnTo>
                  <a:pt x="1713186" y="969416"/>
                </a:lnTo>
                <a:lnTo>
                  <a:pt x="1719063" y="974252"/>
                </a:lnTo>
                <a:cubicBezTo>
                  <a:pt x="1722981" y="977477"/>
                  <a:pt x="1722981" y="977477"/>
                  <a:pt x="1723328" y="981048"/>
                </a:cubicBezTo>
                <a:lnTo>
                  <a:pt x="1732083" y="978396"/>
                </a:lnTo>
                <a:lnTo>
                  <a:pt x="1733168" y="973655"/>
                </a:lnTo>
                <a:lnTo>
                  <a:pt x="1735307" y="974477"/>
                </a:lnTo>
                <a:lnTo>
                  <a:pt x="1737266" y="976090"/>
                </a:lnTo>
                <a:lnTo>
                  <a:pt x="1734042" y="980008"/>
                </a:lnTo>
                <a:lnTo>
                  <a:pt x="1739572" y="981273"/>
                </a:lnTo>
                <a:lnTo>
                  <a:pt x="1742797" y="977355"/>
                </a:lnTo>
                <a:lnTo>
                  <a:pt x="1735307" y="974477"/>
                </a:lnTo>
                <a:lnTo>
                  <a:pt x="1733348" y="972865"/>
                </a:lnTo>
                <a:lnTo>
                  <a:pt x="1733168" y="973655"/>
                </a:lnTo>
                <a:lnTo>
                  <a:pt x="1727818" y="971600"/>
                </a:lnTo>
                <a:cubicBezTo>
                  <a:pt x="1735879" y="961804"/>
                  <a:pt x="1731042" y="967681"/>
                  <a:pt x="1741409" y="963071"/>
                </a:cubicBezTo>
                <a:lnTo>
                  <a:pt x="1730003" y="956967"/>
                </a:lnTo>
                <a:lnTo>
                  <a:pt x="1744287" y="955581"/>
                </a:lnTo>
                <a:lnTo>
                  <a:pt x="1743716" y="968254"/>
                </a:lnTo>
                <a:lnTo>
                  <a:pt x="1752817" y="969173"/>
                </a:lnTo>
                <a:lnTo>
                  <a:pt x="1756163" y="985069"/>
                </a:lnTo>
                <a:cubicBezTo>
                  <a:pt x="1762611" y="977234"/>
                  <a:pt x="1760652" y="975622"/>
                  <a:pt x="1767795" y="974928"/>
                </a:cubicBezTo>
                <a:lnTo>
                  <a:pt x="1768488" y="982071"/>
                </a:lnTo>
                <a:cubicBezTo>
                  <a:pt x="1758122" y="986682"/>
                  <a:pt x="1762958" y="980805"/>
                  <a:pt x="1754897" y="990600"/>
                </a:cubicBezTo>
                <a:lnTo>
                  <a:pt x="1749020" y="985763"/>
                </a:lnTo>
                <a:lnTo>
                  <a:pt x="1746489" y="996824"/>
                </a:lnTo>
                <a:lnTo>
                  <a:pt x="1755244" y="994171"/>
                </a:lnTo>
                <a:cubicBezTo>
                  <a:pt x="1761814" y="1006150"/>
                  <a:pt x="1756856" y="992212"/>
                  <a:pt x="1763426" y="1004191"/>
                </a:cubicBezTo>
                <a:lnTo>
                  <a:pt x="1773100" y="992437"/>
                </a:lnTo>
                <a:lnTo>
                  <a:pt x="1775405" y="997621"/>
                </a:lnTo>
                <a:lnTo>
                  <a:pt x="1770569" y="1003498"/>
                </a:lnTo>
                <a:cubicBezTo>
                  <a:pt x="1776099" y="1004763"/>
                  <a:pt x="1772528" y="1005110"/>
                  <a:pt x="1779324" y="1000845"/>
                </a:cubicBezTo>
                <a:lnTo>
                  <a:pt x="1775405" y="997621"/>
                </a:lnTo>
                <a:lnTo>
                  <a:pt x="1778630" y="993703"/>
                </a:lnTo>
                <a:cubicBezTo>
                  <a:pt x="1784854" y="1002111"/>
                  <a:pt x="1782548" y="996928"/>
                  <a:pt x="1785201" y="1005682"/>
                </a:cubicBezTo>
                <a:lnTo>
                  <a:pt x="1780017" y="1007988"/>
                </a:lnTo>
                <a:lnTo>
                  <a:pt x="1782323" y="1013172"/>
                </a:lnTo>
                <a:lnTo>
                  <a:pt x="1770343" y="1019742"/>
                </a:lnTo>
                <a:lnTo>
                  <a:pt x="1769425" y="1028843"/>
                </a:lnTo>
                <a:lnTo>
                  <a:pt x="1759630" y="1020782"/>
                </a:lnTo>
                <a:cubicBezTo>
                  <a:pt x="1759630" y="1020782"/>
                  <a:pt x="1760323" y="1027924"/>
                  <a:pt x="1758711" y="1029883"/>
                </a:cubicBezTo>
                <a:cubicBezTo>
                  <a:pt x="1752262" y="1037720"/>
                  <a:pt x="1760670" y="1031496"/>
                  <a:pt x="1751915" y="1034148"/>
                </a:cubicBezTo>
                <a:lnTo>
                  <a:pt x="1751653" y="1033366"/>
                </a:lnTo>
                <a:lnTo>
                  <a:pt x="1746731" y="1036455"/>
                </a:lnTo>
                <a:lnTo>
                  <a:pt x="1743732" y="1024128"/>
                </a:lnTo>
                <a:lnTo>
                  <a:pt x="1748724" y="1024632"/>
                </a:lnTo>
                <a:lnTo>
                  <a:pt x="1744305" y="1011455"/>
                </a:lnTo>
                <a:lnTo>
                  <a:pt x="1735550" y="1014108"/>
                </a:lnTo>
                <a:lnTo>
                  <a:pt x="1727714" y="1007658"/>
                </a:lnTo>
                <a:lnTo>
                  <a:pt x="1726795" y="1016760"/>
                </a:lnTo>
                <a:lnTo>
                  <a:pt x="1718040" y="1019412"/>
                </a:lnTo>
                <a:cubicBezTo>
                  <a:pt x="1722305" y="1026208"/>
                  <a:pt x="1716428" y="1021371"/>
                  <a:pt x="1723918" y="1024249"/>
                </a:cubicBezTo>
                <a:lnTo>
                  <a:pt x="1719081" y="1030126"/>
                </a:lnTo>
                <a:cubicBezTo>
                  <a:pt x="1712631" y="1037962"/>
                  <a:pt x="1719081" y="1030126"/>
                  <a:pt x="1716203" y="1037616"/>
                </a:cubicBezTo>
                <a:lnTo>
                  <a:pt x="1703876" y="1040615"/>
                </a:lnTo>
                <a:cubicBezTo>
                  <a:pt x="1710448" y="1052594"/>
                  <a:pt x="1705489" y="1038656"/>
                  <a:pt x="1712059" y="1050635"/>
                </a:cubicBezTo>
                <a:lnTo>
                  <a:pt x="1716896" y="1044758"/>
                </a:lnTo>
                <a:cubicBezTo>
                  <a:pt x="1723467" y="1056738"/>
                  <a:pt x="1725651" y="1042106"/>
                  <a:pt x="1723467" y="1056738"/>
                </a:cubicBezTo>
                <a:cubicBezTo>
                  <a:pt x="1715977" y="1053860"/>
                  <a:pt x="1721855" y="1058697"/>
                  <a:pt x="1717590" y="1051901"/>
                </a:cubicBezTo>
                <a:lnTo>
                  <a:pt x="1712753" y="1057777"/>
                </a:lnTo>
                <a:cubicBezTo>
                  <a:pt x="1710100" y="1049023"/>
                  <a:pt x="1714018" y="1052247"/>
                  <a:pt x="1705264" y="1054899"/>
                </a:cubicBezTo>
                <a:lnTo>
                  <a:pt x="1713100" y="1061349"/>
                </a:lnTo>
                <a:lnTo>
                  <a:pt x="1702386" y="1062389"/>
                </a:lnTo>
                <a:cubicBezTo>
                  <a:pt x="1705039" y="1071144"/>
                  <a:pt x="1706997" y="1072756"/>
                  <a:pt x="1702508" y="1082204"/>
                </a:cubicBezTo>
                <a:lnTo>
                  <a:pt x="1698590" y="1078979"/>
                </a:lnTo>
                <a:cubicBezTo>
                  <a:pt x="1696059" y="1090040"/>
                  <a:pt x="1700896" y="1084163"/>
                  <a:pt x="1692834" y="1093958"/>
                </a:cubicBezTo>
                <a:lnTo>
                  <a:pt x="1700323" y="1096835"/>
                </a:lnTo>
                <a:cubicBezTo>
                  <a:pt x="1711609" y="1083123"/>
                  <a:pt x="1700896" y="1084163"/>
                  <a:pt x="1713568" y="1084735"/>
                </a:cubicBezTo>
                <a:lnTo>
                  <a:pt x="1708731" y="1090612"/>
                </a:lnTo>
                <a:cubicBezTo>
                  <a:pt x="1719791" y="1093143"/>
                  <a:pt x="1706772" y="1088999"/>
                  <a:pt x="1718180" y="1095102"/>
                </a:cubicBezTo>
                <a:lnTo>
                  <a:pt x="1722444" y="1101898"/>
                </a:lnTo>
                <a:lnTo>
                  <a:pt x="1715649" y="1106162"/>
                </a:lnTo>
                <a:cubicBezTo>
                  <a:pt x="1720259" y="1116529"/>
                  <a:pt x="1715302" y="1102591"/>
                  <a:pt x="1721872" y="1114570"/>
                </a:cubicBezTo>
                <a:lnTo>
                  <a:pt x="1729014" y="1113877"/>
                </a:lnTo>
                <a:lnTo>
                  <a:pt x="1731667" y="1122632"/>
                </a:lnTo>
                <a:lnTo>
                  <a:pt x="1726483" y="1124937"/>
                </a:lnTo>
                <a:lnTo>
                  <a:pt x="1726830" y="1128509"/>
                </a:lnTo>
                <a:lnTo>
                  <a:pt x="1726829" y="1128509"/>
                </a:lnTo>
                <a:lnTo>
                  <a:pt x="1724645" y="1143140"/>
                </a:lnTo>
                <a:lnTo>
                  <a:pt x="1717156" y="1140262"/>
                </a:lnTo>
                <a:lnTo>
                  <a:pt x="1726828" y="1128509"/>
                </a:lnTo>
                <a:lnTo>
                  <a:pt x="1714851" y="1135079"/>
                </a:lnTo>
                <a:lnTo>
                  <a:pt x="1709321" y="1133813"/>
                </a:lnTo>
                <a:lnTo>
                  <a:pt x="1697341" y="1140384"/>
                </a:lnTo>
                <a:lnTo>
                  <a:pt x="1692504" y="1146261"/>
                </a:lnTo>
                <a:lnTo>
                  <a:pt x="1693198" y="1153403"/>
                </a:lnTo>
                <a:lnTo>
                  <a:pt x="1683178" y="1161586"/>
                </a:lnTo>
                <a:cubicBezTo>
                  <a:pt x="1678913" y="1154790"/>
                  <a:pt x="1684790" y="1159627"/>
                  <a:pt x="1677301" y="1156749"/>
                </a:cubicBezTo>
                <a:lnTo>
                  <a:pt x="1676834" y="1161910"/>
                </a:lnTo>
                <a:lnTo>
                  <a:pt x="1676683" y="1161991"/>
                </a:lnTo>
                <a:cubicBezTo>
                  <a:pt x="1676604" y="1162337"/>
                  <a:pt x="1676687" y="1162610"/>
                  <a:pt x="1676825" y="1162006"/>
                </a:cubicBezTo>
                <a:lnTo>
                  <a:pt x="1676834" y="1161910"/>
                </a:lnTo>
                <a:lnTo>
                  <a:pt x="1677513" y="1161545"/>
                </a:lnTo>
                <a:cubicBezTo>
                  <a:pt x="1678022" y="1161861"/>
                  <a:pt x="1678800" y="1162912"/>
                  <a:pt x="1679953" y="1165504"/>
                </a:cubicBezTo>
                <a:lnTo>
                  <a:pt x="1679540" y="1167737"/>
                </a:lnTo>
                <a:lnTo>
                  <a:pt x="1676728" y="1169422"/>
                </a:lnTo>
                <a:lnTo>
                  <a:pt x="1677422" y="1176564"/>
                </a:lnTo>
                <a:lnTo>
                  <a:pt x="1671892" y="1175298"/>
                </a:lnTo>
                <a:lnTo>
                  <a:pt x="1668667" y="1179216"/>
                </a:lnTo>
                <a:cubicBezTo>
                  <a:pt x="1670973" y="1184400"/>
                  <a:pt x="1670626" y="1180829"/>
                  <a:pt x="1667749" y="1188318"/>
                </a:cubicBezTo>
                <a:lnTo>
                  <a:pt x="1675585" y="1194767"/>
                </a:lnTo>
                <a:lnTo>
                  <a:pt x="1666830" y="1197420"/>
                </a:lnTo>
                <a:lnTo>
                  <a:pt x="1665564" y="1202950"/>
                </a:lnTo>
                <a:lnTo>
                  <a:pt x="1674319" y="1200298"/>
                </a:lnTo>
                <a:lnTo>
                  <a:pt x="1676624" y="1205481"/>
                </a:lnTo>
                <a:lnTo>
                  <a:pt x="1683767" y="1204787"/>
                </a:lnTo>
                <a:lnTo>
                  <a:pt x="1686073" y="1209971"/>
                </a:lnTo>
                <a:lnTo>
                  <a:pt x="1676971" y="1209052"/>
                </a:lnTo>
                <a:lnTo>
                  <a:pt x="1675706" y="1214582"/>
                </a:lnTo>
                <a:cubicBezTo>
                  <a:pt x="1670176" y="1213317"/>
                  <a:pt x="1668880" y="1213893"/>
                  <a:pt x="1667743" y="1213778"/>
                </a:cubicBezTo>
                <a:lnTo>
                  <a:pt x="1665607" y="1212271"/>
                </a:lnTo>
                <a:lnTo>
                  <a:pt x="1670176" y="1213316"/>
                </a:lnTo>
                <a:lnTo>
                  <a:pt x="1660728" y="1208827"/>
                </a:lnTo>
                <a:lnTo>
                  <a:pt x="1665607" y="1212271"/>
                </a:lnTo>
                <a:lnTo>
                  <a:pt x="1653585" y="1209520"/>
                </a:lnTo>
                <a:cubicBezTo>
                  <a:pt x="1645524" y="1219315"/>
                  <a:pt x="1650014" y="1209867"/>
                  <a:pt x="1649095" y="1218969"/>
                </a:cubicBezTo>
                <a:lnTo>
                  <a:pt x="1661768" y="1219541"/>
                </a:lnTo>
                <a:lnTo>
                  <a:pt x="1662114" y="1223111"/>
                </a:lnTo>
                <a:lnTo>
                  <a:pt x="1660891" y="1223153"/>
                </a:lnTo>
                <a:lnTo>
                  <a:pt x="1662460" y="1226683"/>
                </a:lnTo>
                <a:lnTo>
                  <a:pt x="1657278" y="1228989"/>
                </a:lnTo>
                <a:lnTo>
                  <a:pt x="1659583" y="1234172"/>
                </a:lnTo>
                <a:cubicBezTo>
                  <a:pt x="1668685" y="1235091"/>
                  <a:pt x="1664767" y="1231866"/>
                  <a:pt x="1663848" y="1240968"/>
                </a:cubicBezTo>
                <a:cubicBezTo>
                  <a:pt x="1654053" y="1232907"/>
                  <a:pt x="1659930" y="1237744"/>
                  <a:pt x="1648869" y="1235213"/>
                </a:cubicBezTo>
                <a:lnTo>
                  <a:pt x="1646563" y="1230029"/>
                </a:lnTo>
                <a:lnTo>
                  <a:pt x="1657277" y="1228989"/>
                </a:lnTo>
                <a:lnTo>
                  <a:pt x="1659501" y="1223201"/>
                </a:lnTo>
                <a:lnTo>
                  <a:pt x="1654929" y="1223359"/>
                </a:lnTo>
                <a:cubicBezTo>
                  <a:pt x="1652697" y="1223576"/>
                  <a:pt x="1650421" y="1223346"/>
                  <a:pt x="1647483" y="1220928"/>
                </a:cubicBezTo>
                <a:lnTo>
                  <a:pt x="1643565" y="1217703"/>
                </a:lnTo>
                <a:lnTo>
                  <a:pt x="1641259" y="1212519"/>
                </a:lnTo>
                <a:lnTo>
                  <a:pt x="1631464" y="1204458"/>
                </a:lnTo>
                <a:cubicBezTo>
                  <a:pt x="1630546" y="1213559"/>
                  <a:pt x="1628240" y="1208376"/>
                  <a:pt x="1635728" y="1211254"/>
                </a:cubicBezTo>
                <a:lnTo>
                  <a:pt x="1634463" y="1216784"/>
                </a:lnTo>
                <a:cubicBezTo>
                  <a:pt x="1643565" y="1217703"/>
                  <a:pt x="1638034" y="1216437"/>
                  <a:pt x="1642300" y="1223233"/>
                </a:cubicBezTo>
                <a:lnTo>
                  <a:pt x="1629627" y="1222661"/>
                </a:lnTo>
                <a:lnTo>
                  <a:pt x="1628361" y="1228191"/>
                </a:lnTo>
                <a:cubicBezTo>
                  <a:pt x="1635850" y="1231069"/>
                  <a:pt x="1629973" y="1226232"/>
                  <a:pt x="1634238" y="1233028"/>
                </a:cubicBezTo>
                <a:lnTo>
                  <a:pt x="1644952" y="1231988"/>
                </a:lnTo>
                <a:cubicBezTo>
                  <a:pt x="1643687" y="1237518"/>
                  <a:pt x="1642074" y="1239477"/>
                  <a:pt x="1635278" y="1243742"/>
                </a:cubicBezTo>
                <a:lnTo>
                  <a:pt x="1632626" y="1234987"/>
                </a:lnTo>
                <a:lnTo>
                  <a:pt x="1626177" y="1242823"/>
                </a:lnTo>
                <a:lnTo>
                  <a:pt x="1623524" y="1234068"/>
                </a:lnTo>
                <a:cubicBezTo>
                  <a:pt x="1619953" y="1234415"/>
                  <a:pt x="1619953" y="1234415"/>
                  <a:pt x="1616728" y="1238333"/>
                </a:cubicBezTo>
                <a:cubicBezTo>
                  <a:pt x="1610279" y="1246168"/>
                  <a:pt x="1616728" y="1238333"/>
                  <a:pt x="1615463" y="1243863"/>
                </a:cubicBezTo>
                <a:lnTo>
                  <a:pt x="1608667" y="1248127"/>
                </a:lnTo>
                <a:lnTo>
                  <a:pt x="1612585" y="1251352"/>
                </a:lnTo>
                <a:lnTo>
                  <a:pt x="1611779" y="1252332"/>
                </a:lnTo>
                <a:lnTo>
                  <a:pt x="1616156" y="1251006"/>
                </a:lnTo>
                <a:lnTo>
                  <a:pt x="1619034" y="1243517"/>
                </a:lnTo>
                <a:lnTo>
                  <a:pt x="1624911" y="1248353"/>
                </a:lnTo>
                <a:lnTo>
                  <a:pt x="1621008" y="1253095"/>
                </a:lnTo>
                <a:lnTo>
                  <a:pt x="1606459" y="1253095"/>
                </a:lnTo>
                <a:lnTo>
                  <a:pt x="1603772" y="1251081"/>
                </a:lnTo>
                <a:cubicBezTo>
                  <a:pt x="1603484" y="1250434"/>
                  <a:pt x="1604290" y="1249454"/>
                  <a:pt x="1604750" y="1244903"/>
                </a:cubicBezTo>
                <a:lnTo>
                  <a:pt x="1599219" y="1243638"/>
                </a:lnTo>
                <a:lnTo>
                  <a:pt x="1604056" y="1237761"/>
                </a:lnTo>
                <a:cubicBezTo>
                  <a:pt x="1610505" y="1229925"/>
                  <a:pt x="1602097" y="1236148"/>
                  <a:pt x="1612464" y="1231538"/>
                </a:cubicBezTo>
                <a:lnTo>
                  <a:pt x="1591262" y="1217374"/>
                </a:lnTo>
                <a:cubicBezTo>
                  <a:pt x="1590343" y="1226475"/>
                  <a:pt x="1588038" y="1221292"/>
                  <a:pt x="1595527" y="1224169"/>
                </a:cubicBezTo>
                <a:lnTo>
                  <a:pt x="1590690" y="1230046"/>
                </a:lnTo>
                <a:lnTo>
                  <a:pt x="1600138" y="1234536"/>
                </a:lnTo>
                <a:lnTo>
                  <a:pt x="1588505" y="1244678"/>
                </a:lnTo>
                <a:lnTo>
                  <a:pt x="1594382" y="1249515"/>
                </a:lnTo>
                <a:cubicBezTo>
                  <a:pt x="1587587" y="1253779"/>
                  <a:pt x="1593117" y="1255045"/>
                  <a:pt x="1588852" y="1248249"/>
                </a:cubicBezTo>
                <a:lnTo>
                  <a:pt x="1585628" y="1252167"/>
                </a:lnTo>
                <a:lnTo>
                  <a:pt x="1579751" y="1247330"/>
                </a:lnTo>
                <a:lnTo>
                  <a:pt x="1576667" y="1253095"/>
                </a:lnTo>
                <a:lnTo>
                  <a:pt x="1571642" y="1253095"/>
                </a:lnTo>
                <a:lnTo>
                  <a:pt x="1568691" y="1244799"/>
                </a:lnTo>
                <a:lnTo>
                  <a:pt x="1563160" y="1243534"/>
                </a:lnTo>
                <a:lnTo>
                  <a:pt x="1569609" y="1235698"/>
                </a:lnTo>
                <a:lnTo>
                  <a:pt x="1560855" y="1238350"/>
                </a:lnTo>
                <a:lnTo>
                  <a:pt x="1553018" y="1231901"/>
                </a:lnTo>
                <a:lnTo>
                  <a:pt x="1551753" y="1237431"/>
                </a:lnTo>
                <a:lnTo>
                  <a:pt x="1546223" y="1236166"/>
                </a:lnTo>
                <a:lnTo>
                  <a:pt x="1544957" y="1241696"/>
                </a:lnTo>
                <a:lnTo>
                  <a:pt x="1539080" y="1236859"/>
                </a:lnTo>
                <a:cubicBezTo>
                  <a:pt x="1538161" y="1245961"/>
                  <a:pt x="1535855" y="1240777"/>
                  <a:pt x="1543345" y="1243655"/>
                </a:cubicBezTo>
                <a:lnTo>
                  <a:pt x="1536896" y="1251491"/>
                </a:lnTo>
                <a:lnTo>
                  <a:pt x="1538846" y="1253095"/>
                </a:lnTo>
                <a:lnTo>
                  <a:pt x="1527817" y="1253095"/>
                </a:lnTo>
                <a:lnTo>
                  <a:pt x="1529753" y="1252184"/>
                </a:lnTo>
                <a:cubicBezTo>
                  <a:pt x="1527448" y="1247001"/>
                  <a:pt x="1531366" y="1250225"/>
                  <a:pt x="1523877" y="1247348"/>
                </a:cubicBezTo>
                <a:lnTo>
                  <a:pt x="1519612" y="1240552"/>
                </a:lnTo>
                <a:lnTo>
                  <a:pt x="1518693" y="1249654"/>
                </a:lnTo>
                <a:lnTo>
                  <a:pt x="1513510" y="1251959"/>
                </a:lnTo>
                <a:lnTo>
                  <a:pt x="1514890" y="1253095"/>
                </a:lnTo>
                <a:lnTo>
                  <a:pt x="1503754" y="1253095"/>
                </a:lnTo>
                <a:lnTo>
                  <a:pt x="1502449" y="1249428"/>
                </a:lnTo>
                <a:lnTo>
                  <a:pt x="1499431" y="1253095"/>
                </a:lnTo>
                <a:lnTo>
                  <a:pt x="1490640" y="1253095"/>
                </a:lnTo>
                <a:lnTo>
                  <a:pt x="1490281" y="1251736"/>
                </a:lnTo>
                <a:cubicBezTo>
                  <a:pt x="1489863" y="1249748"/>
                  <a:pt x="1488797" y="1248050"/>
                  <a:pt x="1483900" y="1244019"/>
                </a:cubicBezTo>
                <a:cubicBezTo>
                  <a:pt x="1482981" y="1253121"/>
                  <a:pt x="1482981" y="1253121"/>
                  <a:pt x="1473186" y="1245059"/>
                </a:cubicBezTo>
                <a:cubicBezTo>
                  <a:pt x="1471548" y="1256033"/>
                  <a:pt x="1470358" y="1250741"/>
                  <a:pt x="1473318" y="1251637"/>
                </a:cubicBezTo>
                <a:lnTo>
                  <a:pt x="1475042" y="1253095"/>
                </a:lnTo>
                <a:lnTo>
                  <a:pt x="1461858" y="1253095"/>
                </a:lnTo>
                <a:lnTo>
                  <a:pt x="1461206" y="1251630"/>
                </a:lnTo>
                <a:lnTo>
                  <a:pt x="1459526" y="1253095"/>
                </a:lnTo>
                <a:lnTo>
                  <a:pt x="1434312" y="1253095"/>
                </a:lnTo>
                <a:lnTo>
                  <a:pt x="1433556" y="1245302"/>
                </a:lnTo>
                <a:lnTo>
                  <a:pt x="1423188" y="1249913"/>
                </a:lnTo>
                <a:lnTo>
                  <a:pt x="1426413" y="1245995"/>
                </a:lnTo>
                <a:lnTo>
                  <a:pt x="1427679" y="1240465"/>
                </a:lnTo>
                <a:lnTo>
                  <a:pt x="1432862" y="1238159"/>
                </a:lnTo>
                <a:lnTo>
                  <a:pt x="1431250" y="1240118"/>
                </a:lnTo>
                <a:lnTo>
                  <a:pt x="1436780" y="1241384"/>
                </a:lnTo>
                <a:cubicBezTo>
                  <a:pt x="1439433" y="1250139"/>
                  <a:pt x="1435515" y="1246914"/>
                  <a:pt x="1446575" y="1249445"/>
                </a:cubicBezTo>
                <a:cubicBezTo>
                  <a:pt x="1447494" y="1240344"/>
                  <a:pt x="1449800" y="1245528"/>
                  <a:pt x="1442310" y="1242650"/>
                </a:cubicBezTo>
                <a:lnTo>
                  <a:pt x="1438045" y="1235854"/>
                </a:lnTo>
                <a:lnTo>
                  <a:pt x="1432862" y="1238159"/>
                </a:lnTo>
                <a:lnTo>
                  <a:pt x="1430209" y="1229405"/>
                </a:lnTo>
                <a:cubicBezTo>
                  <a:pt x="1420536" y="1241158"/>
                  <a:pt x="1429291" y="1238506"/>
                  <a:pt x="1418577" y="1239547"/>
                </a:cubicBezTo>
                <a:lnTo>
                  <a:pt x="1423414" y="1233670"/>
                </a:lnTo>
                <a:cubicBezTo>
                  <a:pt x="1415925" y="1230792"/>
                  <a:pt x="1421802" y="1235629"/>
                  <a:pt x="1417537" y="1228833"/>
                </a:cubicBezTo>
                <a:lnTo>
                  <a:pt x="1412700" y="1234710"/>
                </a:lnTo>
                <a:lnTo>
                  <a:pt x="1403599" y="1233791"/>
                </a:lnTo>
                <a:cubicBezTo>
                  <a:pt x="1399334" y="1226995"/>
                  <a:pt x="1404864" y="1228261"/>
                  <a:pt x="1398068" y="1232525"/>
                </a:cubicBezTo>
                <a:lnTo>
                  <a:pt x="1402333" y="1239321"/>
                </a:lnTo>
                <a:cubicBezTo>
                  <a:pt x="1409822" y="1242199"/>
                  <a:pt x="1401986" y="1235750"/>
                  <a:pt x="1409822" y="1242199"/>
                </a:cubicBezTo>
                <a:cubicBezTo>
                  <a:pt x="1409822" y="1242199"/>
                  <a:pt x="1412128" y="1247383"/>
                  <a:pt x="1412128" y="1247383"/>
                </a:cubicBezTo>
                <a:lnTo>
                  <a:pt x="1422842" y="1246342"/>
                </a:lnTo>
                <a:lnTo>
                  <a:pt x="1423188" y="1249913"/>
                </a:lnTo>
                <a:lnTo>
                  <a:pt x="1419617" y="1250260"/>
                </a:lnTo>
                <a:lnTo>
                  <a:pt x="1418968" y="1253095"/>
                </a:lnTo>
                <a:lnTo>
                  <a:pt x="1380772" y="1253095"/>
                </a:lnTo>
                <a:lnTo>
                  <a:pt x="1379987" y="1250503"/>
                </a:lnTo>
                <a:lnTo>
                  <a:pt x="1374457" y="1249238"/>
                </a:lnTo>
                <a:lnTo>
                  <a:pt x="1368233" y="1240829"/>
                </a:lnTo>
                <a:lnTo>
                  <a:pt x="1384131" y="1237484"/>
                </a:lnTo>
                <a:lnTo>
                  <a:pt x="1386436" y="1242667"/>
                </a:lnTo>
                <a:lnTo>
                  <a:pt x="1392885" y="1234831"/>
                </a:lnTo>
                <a:lnTo>
                  <a:pt x="1387355" y="1233566"/>
                </a:lnTo>
                <a:lnTo>
                  <a:pt x="1392192" y="1227689"/>
                </a:lnTo>
                <a:cubicBezTo>
                  <a:pt x="1380438" y="1218015"/>
                  <a:pt x="1385049" y="1228382"/>
                  <a:pt x="1385621" y="1215710"/>
                </a:cubicBezTo>
                <a:cubicBezTo>
                  <a:pt x="1376520" y="1214791"/>
                  <a:pt x="1382050" y="1216056"/>
                  <a:pt x="1381703" y="1212485"/>
                </a:cubicBezTo>
                <a:cubicBezTo>
                  <a:pt x="1381010" y="1205342"/>
                  <a:pt x="1374561" y="1213178"/>
                  <a:pt x="1384928" y="1208567"/>
                </a:cubicBezTo>
                <a:cubicBezTo>
                  <a:pt x="1383888" y="1197853"/>
                  <a:pt x="1382969" y="1206954"/>
                  <a:pt x="1389071" y="1195548"/>
                </a:cubicBezTo>
                <a:lnTo>
                  <a:pt x="1383541" y="1194283"/>
                </a:lnTo>
                <a:lnTo>
                  <a:pt x="1381807" y="1176426"/>
                </a:lnTo>
                <a:lnTo>
                  <a:pt x="1383766" y="1178038"/>
                </a:lnTo>
                <a:lnTo>
                  <a:pt x="1388603" y="1172161"/>
                </a:lnTo>
                <a:lnTo>
                  <a:pt x="1395399" y="1167897"/>
                </a:lnTo>
                <a:cubicBezTo>
                  <a:pt x="1385951" y="1163406"/>
                  <a:pt x="1389869" y="1166631"/>
                  <a:pt x="1385603" y="1159835"/>
                </a:cubicBezTo>
                <a:cubicBezTo>
                  <a:pt x="1377542" y="1169630"/>
                  <a:pt x="1379155" y="1167671"/>
                  <a:pt x="1381807" y="1176426"/>
                </a:cubicBezTo>
                <a:lnTo>
                  <a:pt x="1376624" y="1178732"/>
                </a:lnTo>
                <a:lnTo>
                  <a:pt x="1379623" y="1191058"/>
                </a:lnTo>
                <a:lnTo>
                  <a:pt x="1383541" y="1194283"/>
                </a:lnTo>
                <a:lnTo>
                  <a:pt x="1380663" y="1201771"/>
                </a:lnTo>
                <a:cubicBezTo>
                  <a:pt x="1370296" y="1206383"/>
                  <a:pt x="1375133" y="1200506"/>
                  <a:pt x="1367072" y="1210301"/>
                </a:cubicBezTo>
                <a:cubicBezTo>
                  <a:pt x="1362807" y="1203505"/>
                  <a:pt x="1368684" y="1208342"/>
                  <a:pt x="1361195" y="1205464"/>
                </a:cubicBezTo>
                <a:lnTo>
                  <a:pt x="1357277" y="1202239"/>
                </a:lnTo>
                <a:lnTo>
                  <a:pt x="1354052" y="1206158"/>
                </a:lnTo>
                <a:lnTo>
                  <a:pt x="1350134" y="1202933"/>
                </a:lnTo>
                <a:cubicBezTo>
                  <a:pt x="1352552" y="1199994"/>
                  <a:pt x="1352956" y="1199504"/>
                  <a:pt x="1353647" y="1199663"/>
                </a:cubicBezTo>
                <a:lnTo>
                  <a:pt x="1357756" y="1200147"/>
                </a:lnTo>
                <a:lnTo>
                  <a:pt x="1358542" y="1196709"/>
                </a:lnTo>
                <a:lnTo>
                  <a:pt x="1367297" y="1194057"/>
                </a:lnTo>
                <a:cubicBezTo>
                  <a:pt x="1369950" y="1202812"/>
                  <a:pt x="1366031" y="1199587"/>
                  <a:pt x="1372828" y="1195322"/>
                </a:cubicBezTo>
                <a:cubicBezTo>
                  <a:pt x="1366604" y="1186914"/>
                  <a:pt x="1368909" y="1192098"/>
                  <a:pt x="1366257" y="1183343"/>
                </a:cubicBezTo>
                <a:lnTo>
                  <a:pt x="1361420" y="1189220"/>
                </a:lnTo>
                <a:lnTo>
                  <a:pt x="1350706" y="1190260"/>
                </a:lnTo>
                <a:lnTo>
                  <a:pt x="1355197" y="1180812"/>
                </a:lnTo>
                <a:lnTo>
                  <a:pt x="1359114" y="1184036"/>
                </a:lnTo>
                <a:cubicBezTo>
                  <a:pt x="1361992" y="1176547"/>
                  <a:pt x="1357155" y="1182424"/>
                  <a:pt x="1363951" y="1178160"/>
                </a:cubicBezTo>
                <a:lnTo>
                  <a:pt x="1363604" y="1174588"/>
                </a:lnTo>
                <a:lnTo>
                  <a:pt x="1361299" y="1169405"/>
                </a:lnTo>
                <a:lnTo>
                  <a:pt x="1356462" y="1175282"/>
                </a:lnTo>
                <a:cubicBezTo>
                  <a:pt x="1355075" y="1160997"/>
                  <a:pt x="1356462" y="1175282"/>
                  <a:pt x="1360605" y="1162262"/>
                </a:cubicBezTo>
                <a:lnTo>
                  <a:pt x="1351504" y="1161344"/>
                </a:lnTo>
                <a:cubicBezTo>
                  <a:pt x="1348626" y="1168832"/>
                  <a:pt x="1353463" y="1162956"/>
                  <a:pt x="1346667" y="1167220"/>
                </a:cubicBezTo>
                <a:lnTo>
                  <a:pt x="1346095" y="1179893"/>
                </a:lnTo>
                <a:lnTo>
                  <a:pt x="1353238" y="1179200"/>
                </a:lnTo>
                <a:lnTo>
                  <a:pt x="1343217" y="1187383"/>
                </a:lnTo>
                <a:lnTo>
                  <a:pt x="1344483" y="1181852"/>
                </a:lnTo>
                <a:cubicBezTo>
                  <a:pt x="1332503" y="1188423"/>
                  <a:pt x="1347135" y="1190607"/>
                  <a:pt x="1332503" y="1188423"/>
                </a:cubicBezTo>
                <a:lnTo>
                  <a:pt x="1337340" y="1182546"/>
                </a:lnTo>
                <a:cubicBezTo>
                  <a:pt x="1324667" y="1181974"/>
                  <a:pt x="1333422" y="1179321"/>
                  <a:pt x="1325708" y="1192687"/>
                </a:cubicBezTo>
                <a:lnTo>
                  <a:pt x="1324789" y="1201789"/>
                </a:lnTo>
                <a:lnTo>
                  <a:pt x="1330319" y="1203054"/>
                </a:lnTo>
                <a:lnTo>
                  <a:pt x="1334584" y="1209850"/>
                </a:lnTo>
                <a:lnTo>
                  <a:pt x="1339420" y="1203973"/>
                </a:lnTo>
                <a:cubicBezTo>
                  <a:pt x="1341726" y="1209156"/>
                  <a:pt x="1343685" y="1210768"/>
                  <a:pt x="1351175" y="1213646"/>
                </a:cubicBezTo>
                <a:lnTo>
                  <a:pt x="1342766" y="1219870"/>
                </a:lnTo>
                <a:lnTo>
                  <a:pt x="1341848" y="1228972"/>
                </a:lnTo>
                <a:lnTo>
                  <a:pt x="1331706" y="1217339"/>
                </a:lnTo>
                <a:cubicBezTo>
                  <a:pt x="1324910" y="1221604"/>
                  <a:pt x="1329747" y="1215727"/>
                  <a:pt x="1326869" y="1223216"/>
                </a:cubicBezTo>
                <a:cubicBezTo>
                  <a:pt x="1317074" y="1215155"/>
                  <a:pt x="1317074" y="1215155"/>
                  <a:pt x="1323870" y="1210890"/>
                </a:cubicBezTo>
                <a:lnTo>
                  <a:pt x="1325136" y="1205360"/>
                </a:lnTo>
                <a:cubicBezTo>
                  <a:pt x="1317646" y="1202482"/>
                  <a:pt x="1321564" y="1205707"/>
                  <a:pt x="1317300" y="1198911"/>
                </a:cubicBezTo>
                <a:lnTo>
                  <a:pt x="1314422" y="1206400"/>
                </a:lnTo>
                <a:lnTo>
                  <a:pt x="1309238" y="1208706"/>
                </a:lnTo>
                <a:cubicBezTo>
                  <a:pt x="1303014" y="1200298"/>
                  <a:pt x="1301749" y="1205828"/>
                  <a:pt x="1297138" y="1195461"/>
                </a:cubicBezTo>
                <a:lnTo>
                  <a:pt x="1310730" y="1186932"/>
                </a:lnTo>
                <a:lnTo>
                  <a:pt x="1306465" y="1180136"/>
                </a:lnTo>
                <a:lnTo>
                  <a:pt x="1307730" y="1174605"/>
                </a:lnTo>
                <a:lnTo>
                  <a:pt x="1315913" y="1184625"/>
                </a:lnTo>
                <a:lnTo>
                  <a:pt x="1327545" y="1174484"/>
                </a:lnTo>
                <a:lnTo>
                  <a:pt x="1323627" y="1171260"/>
                </a:lnTo>
                <a:lnTo>
                  <a:pt x="1320403" y="1175178"/>
                </a:lnTo>
                <a:cubicBezTo>
                  <a:pt x="1310608" y="1167117"/>
                  <a:pt x="1316485" y="1171954"/>
                  <a:pt x="1305424" y="1169422"/>
                </a:cubicBezTo>
                <a:lnTo>
                  <a:pt x="1306343" y="1160321"/>
                </a:lnTo>
                <a:cubicBezTo>
                  <a:pt x="1299547" y="1164586"/>
                  <a:pt x="1290446" y="1163667"/>
                  <a:pt x="1281345" y="1162748"/>
                </a:cubicBezTo>
                <a:lnTo>
                  <a:pt x="1284223" y="1155258"/>
                </a:lnTo>
                <a:cubicBezTo>
                  <a:pt x="1276733" y="1152380"/>
                  <a:pt x="1281916" y="1150075"/>
                  <a:pt x="1279039" y="1157564"/>
                </a:cubicBezTo>
                <a:lnTo>
                  <a:pt x="1269937" y="1156645"/>
                </a:lnTo>
                <a:lnTo>
                  <a:pt x="1270510" y="1143973"/>
                </a:lnTo>
                <a:lnTo>
                  <a:pt x="1256225" y="1145360"/>
                </a:lnTo>
                <a:lnTo>
                  <a:pt x="1254959" y="1150890"/>
                </a:lnTo>
                <a:lnTo>
                  <a:pt x="1238715" y="1150665"/>
                </a:lnTo>
                <a:cubicBezTo>
                  <a:pt x="1241246" y="1139604"/>
                  <a:pt x="1242286" y="1150318"/>
                  <a:pt x="1237328" y="1136380"/>
                </a:cubicBezTo>
                <a:lnTo>
                  <a:pt x="1232492" y="1142257"/>
                </a:lnTo>
                <a:lnTo>
                  <a:pt x="1238021" y="1143522"/>
                </a:lnTo>
                <a:lnTo>
                  <a:pt x="1231573" y="1151358"/>
                </a:lnTo>
                <a:lnTo>
                  <a:pt x="1229267" y="1146175"/>
                </a:lnTo>
                <a:lnTo>
                  <a:pt x="1224084" y="1148480"/>
                </a:lnTo>
                <a:lnTo>
                  <a:pt x="1231573" y="1151358"/>
                </a:lnTo>
                <a:lnTo>
                  <a:pt x="1235837" y="1158154"/>
                </a:lnTo>
                <a:cubicBezTo>
                  <a:pt x="1229735" y="1169561"/>
                  <a:pt x="1229388" y="1165990"/>
                  <a:pt x="1235612" y="1174398"/>
                </a:cubicBezTo>
                <a:cubicBezTo>
                  <a:pt x="1240102" y="1164949"/>
                  <a:pt x="1236878" y="1168868"/>
                  <a:pt x="1241368" y="1159419"/>
                </a:cubicBezTo>
                <a:lnTo>
                  <a:pt x="1246898" y="1160685"/>
                </a:lnTo>
                <a:cubicBezTo>
                  <a:pt x="1250816" y="1163910"/>
                  <a:pt x="1246898" y="1160685"/>
                  <a:pt x="1254387" y="1163563"/>
                </a:cubicBezTo>
                <a:lnTo>
                  <a:pt x="1253121" y="1169092"/>
                </a:lnTo>
                <a:lnTo>
                  <a:pt x="1245633" y="1166215"/>
                </a:lnTo>
                <a:lnTo>
                  <a:pt x="1247019" y="1180500"/>
                </a:lnTo>
                <a:lnTo>
                  <a:pt x="1243794" y="1184418"/>
                </a:lnTo>
                <a:lnTo>
                  <a:pt x="1243101" y="1177276"/>
                </a:lnTo>
                <a:cubicBezTo>
                  <a:pt x="1234693" y="1183500"/>
                  <a:pt x="1229163" y="1182234"/>
                  <a:pt x="1220062" y="1181315"/>
                </a:cubicBezTo>
                <a:lnTo>
                  <a:pt x="1224326" y="1188111"/>
                </a:lnTo>
                <a:lnTo>
                  <a:pt x="1232734" y="1181887"/>
                </a:lnTo>
                <a:lnTo>
                  <a:pt x="1233428" y="1189029"/>
                </a:lnTo>
                <a:lnTo>
                  <a:pt x="1243794" y="1184418"/>
                </a:lnTo>
                <a:lnTo>
                  <a:pt x="1247712" y="1187643"/>
                </a:lnTo>
                <a:lnTo>
                  <a:pt x="1253815" y="1176235"/>
                </a:lnTo>
                <a:lnTo>
                  <a:pt x="1249897" y="1173010"/>
                </a:lnTo>
                <a:lnTo>
                  <a:pt x="1253121" y="1169092"/>
                </a:lnTo>
                <a:lnTo>
                  <a:pt x="1255427" y="1174276"/>
                </a:lnTo>
                <a:cubicBezTo>
                  <a:pt x="1264181" y="1171624"/>
                  <a:pt x="1265794" y="1169665"/>
                  <a:pt x="1273283" y="1172543"/>
                </a:cubicBezTo>
                <a:cubicBezTo>
                  <a:pt x="1274549" y="1167013"/>
                  <a:pt x="1271324" y="1170931"/>
                  <a:pt x="1278120" y="1166666"/>
                </a:cubicBezTo>
                <a:lnTo>
                  <a:pt x="1281465" y="1182563"/>
                </a:lnTo>
                <a:lnTo>
                  <a:pt x="1285037" y="1182216"/>
                </a:lnTo>
                <a:lnTo>
                  <a:pt x="1288955" y="1185441"/>
                </a:lnTo>
                <a:lnTo>
                  <a:pt x="1288036" y="1194543"/>
                </a:lnTo>
                <a:lnTo>
                  <a:pt x="1282506" y="1193276"/>
                </a:lnTo>
                <a:lnTo>
                  <a:pt x="1285730" y="1189359"/>
                </a:lnTo>
                <a:cubicBezTo>
                  <a:pt x="1278241" y="1186481"/>
                  <a:pt x="1283771" y="1187747"/>
                  <a:pt x="1274671" y="1186828"/>
                </a:cubicBezTo>
                <a:lnTo>
                  <a:pt x="1274323" y="1183257"/>
                </a:lnTo>
                <a:cubicBezTo>
                  <a:pt x="1266835" y="1180378"/>
                  <a:pt x="1272712" y="1185215"/>
                  <a:pt x="1268446" y="1178420"/>
                </a:cubicBezTo>
                <a:lnTo>
                  <a:pt x="1255548" y="1194092"/>
                </a:lnTo>
                <a:lnTo>
                  <a:pt x="1257507" y="1195704"/>
                </a:lnTo>
                <a:lnTo>
                  <a:pt x="1263957" y="1187868"/>
                </a:lnTo>
                <a:lnTo>
                  <a:pt x="1266955" y="1200194"/>
                </a:lnTo>
                <a:lnTo>
                  <a:pt x="1256242" y="1201234"/>
                </a:lnTo>
                <a:lnTo>
                  <a:pt x="1253936" y="1196051"/>
                </a:lnTo>
                <a:cubicBezTo>
                  <a:pt x="1244263" y="1207804"/>
                  <a:pt x="1246793" y="1196744"/>
                  <a:pt x="1249793" y="1209070"/>
                </a:cubicBezTo>
                <a:lnTo>
                  <a:pt x="1244610" y="1211376"/>
                </a:lnTo>
                <a:cubicBezTo>
                  <a:pt x="1240345" y="1204580"/>
                  <a:pt x="1239998" y="1201008"/>
                  <a:pt x="1231243" y="1203661"/>
                </a:cubicBezTo>
                <a:lnTo>
                  <a:pt x="1233549" y="1208845"/>
                </a:lnTo>
                <a:lnTo>
                  <a:pt x="1239079" y="1210110"/>
                </a:lnTo>
                <a:lnTo>
                  <a:pt x="1239426" y="1213681"/>
                </a:lnTo>
                <a:lnTo>
                  <a:pt x="1230324" y="1212763"/>
                </a:lnTo>
                <a:lnTo>
                  <a:pt x="1225720" y="1224746"/>
                </a:lnTo>
                <a:lnTo>
                  <a:pt x="1231711" y="1227048"/>
                </a:lnTo>
                <a:lnTo>
                  <a:pt x="1232058" y="1230619"/>
                </a:lnTo>
                <a:lnTo>
                  <a:pt x="1224915" y="1231313"/>
                </a:lnTo>
                <a:lnTo>
                  <a:pt x="1224568" y="1227740"/>
                </a:lnTo>
                <a:lnTo>
                  <a:pt x="1220651" y="1224516"/>
                </a:lnTo>
                <a:lnTo>
                  <a:pt x="1217426" y="1228434"/>
                </a:lnTo>
                <a:cubicBezTo>
                  <a:pt x="1214774" y="1219679"/>
                  <a:pt x="1213508" y="1225210"/>
                  <a:pt x="1220304" y="1220945"/>
                </a:cubicBezTo>
                <a:lnTo>
                  <a:pt x="1212469" y="1214496"/>
                </a:lnTo>
                <a:lnTo>
                  <a:pt x="1207978" y="1223944"/>
                </a:lnTo>
                <a:lnTo>
                  <a:pt x="1207977" y="1223944"/>
                </a:lnTo>
                <a:lnTo>
                  <a:pt x="1211895" y="1227169"/>
                </a:lnTo>
                <a:lnTo>
                  <a:pt x="1203142" y="1229822"/>
                </a:lnTo>
                <a:lnTo>
                  <a:pt x="1202223" y="1238922"/>
                </a:lnTo>
                <a:lnTo>
                  <a:pt x="1225609" y="1238455"/>
                </a:lnTo>
                <a:lnTo>
                  <a:pt x="1229874" y="1245251"/>
                </a:lnTo>
                <a:lnTo>
                  <a:pt x="1234711" y="1239374"/>
                </a:lnTo>
                <a:lnTo>
                  <a:pt x="1235474" y="1244622"/>
                </a:lnTo>
                <a:lnTo>
                  <a:pt x="1235073" y="1245421"/>
                </a:lnTo>
                <a:cubicBezTo>
                  <a:pt x="1235239" y="1245969"/>
                  <a:pt x="1235566" y="1246444"/>
                  <a:pt x="1235644" y="1245788"/>
                </a:cubicBezTo>
                <a:lnTo>
                  <a:pt x="1235474" y="1244622"/>
                </a:lnTo>
                <a:cubicBezTo>
                  <a:pt x="1236045" y="1244989"/>
                  <a:pt x="1237190" y="1246343"/>
                  <a:pt x="1239322" y="1249741"/>
                </a:cubicBezTo>
                <a:lnTo>
                  <a:pt x="1230568" y="1252393"/>
                </a:lnTo>
                <a:lnTo>
                  <a:pt x="1230850" y="1253095"/>
                </a:lnTo>
                <a:lnTo>
                  <a:pt x="1198844" y="1253095"/>
                </a:lnTo>
                <a:lnTo>
                  <a:pt x="1192549" y="1250676"/>
                </a:lnTo>
                <a:lnTo>
                  <a:pt x="1197386" y="1244799"/>
                </a:lnTo>
                <a:lnTo>
                  <a:pt x="1198305" y="1235698"/>
                </a:lnTo>
                <a:lnTo>
                  <a:pt x="1190469" y="1229248"/>
                </a:lnTo>
                <a:lnTo>
                  <a:pt x="1203141" y="1229821"/>
                </a:lnTo>
                <a:lnTo>
                  <a:pt x="1205299" y="1224205"/>
                </a:lnTo>
                <a:lnTo>
                  <a:pt x="1204407" y="1224291"/>
                </a:lnTo>
                <a:lnTo>
                  <a:pt x="1202101" y="1219108"/>
                </a:lnTo>
                <a:cubicBezTo>
                  <a:pt x="1210856" y="1216455"/>
                  <a:pt x="1205673" y="1218761"/>
                  <a:pt x="1208551" y="1211272"/>
                </a:cubicBezTo>
                <a:lnTo>
                  <a:pt x="1196224" y="1214271"/>
                </a:lnTo>
                <a:cubicBezTo>
                  <a:pt x="1193572" y="1205516"/>
                  <a:pt x="1195878" y="1210699"/>
                  <a:pt x="1188388" y="1207822"/>
                </a:cubicBezTo>
                <a:lnTo>
                  <a:pt x="1191388" y="1220148"/>
                </a:lnTo>
                <a:lnTo>
                  <a:pt x="1182286" y="1219228"/>
                </a:lnTo>
                <a:lnTo>
                  <a:pt x="1181021" y="1224759"/>
                </a:lnTo>
                <a:lnTo>
                  <a:pt x="1170307" y="1225799"/>
                </a:lnTo>
                <a:lnTo>
                  <a:pt x="1169041" y="1231329"/>
                </a:lnTo>
                <a:lnTo>
                  <a:pt x="1159247" y="1223268"/>
                </a:lnTo>
                <a:lnTo>
                  <a:pt x="1156023" y="1227186"/>
                </a:lnTo>
                <a:lnTo>
                  <a:pt x="1159593" y="1226839"/>
                </a:lnTo>
                <a:cubicBezTo>
                  <a:pt x="1166163" y="1238819"/>
                  <a:pt x="1168348" y="1224187"/>
                  <a:pt x="1166163" y="1238819"/>
                </a:cubicBezTo>
                <a:cubicBezTo>
                  <a:pt x="1153144" y="1234675"/>
                  <a:pt x="1167776" y="1236860"/>
                  <a:pt x="1154756" y="1232716"/>
                </a:cubicBezTo>
                <a:lnTo>
                  <a:pt x="1156021" y="1227186"/>
                </a:lnTo>
                <a:lnTo>
                  <a:pt x="1156022" y="1227185"/>
                </a:lnTo>
                <a:lnTo>
                  <a:pt x="1153716" y="1222003"/>
                </a:lnTo>
                <a:lnTo>
                  <a:pt x="1148879" y="1227880"/>
                </a:lnTo>
                <a:lnTo>
                  <a:pt x="1152797" y="1231105"/>
                </a:lnTo>
                <a:lnTo>
                  <a:pt x="1141165" y="1241246"/>
                </a:lnTo>
                <a:cubicBezTo>
                  <a:pt x="1148655" y="1244124"/>
                  <a:pt x="1142777" y="1239287"/>
                  <a:pt x="1147042" y="1246083"/>
                </a:cubicBezTo>
                <a:lnTo>
                  <a:pt x="1163286" y="1246308"/>
                </a:lnTo>
                <a:lnTo>
                  <a:pt x="1163285" y="1246308"/>
                </a:lnTo>
                <a:lnTo>
                  <a:pt x="1158449" y="1252185"/>
                </a:lnTo>
                <a:lnTo>
                  <a:pt x="1158634" y="1253095"/>
                </a:lnTo>
                <a:lnTo>
                  <a:pt x="1139348" y="1253095"/>
                </a:lnTo>
                <a:lnTo>
                  <a:pt x="1138287" y="1248735"/>
                </a:lnTo>
                <a:lnTo>
                  <a:pt x="1134699" y="1253095"/>
                </a:lnTo>
                <a:lnTo>
                  <a:pt x="1132911" y="1253095"/>
                </a:lnTo>
                <a:lnTo>
                  <a:pt x="1128492" y="1240674"/>
                </a:lnTo>
                <a:lnTo>
                  <a:pt x="1123308" y="1242979"/>
                </a:lnTo>
                <a:lnTo>
                  <a:pt x="1127574" y="1249775"/>
                </a:lnTo>
                <a:lnTo>
                  <a:pt x="1124841" y="1253095"/>
                </a:lnTo>
                <a:lnTo>
                  <a:pt x="1111938" y="1253095"/>
                </a:lnTo>
                <a:lnTo>
                  <a:pt x="1122390" y="1252081"/>
                </a:lnTo>
                <a:lnTo>
                  <a:pt x="1116513" y="1247244"/>
                </a:lnTo>
                <a:lnTo>
                  <a:pt x="1111697" y="1253095"/>
                </a:lnTo>
                <a:lnTo>
                  <a:pt x="389308" y="1253095"/>
                </a:lnTo>
                <a:lnTo>
                  <a:pt x="388537" y="1249430"/>
                </a:lnTo>
                <a:lnTo>
                  <a:pt x="383006" y="1248164"/>
                </a:lnTo>
                <a:lnTo>
                  <a:pt x="376782" y="1239755"/>
                </a:lnTo>
                <a:cubicBezTo>
                  <a:pt x="366762" y="1247939"/>
                  <a:pt x="366762" y="1247939"/>
                  <a:pt x="358926" y="1241490"/>
                </a:cubicBezTo>
                <a:lnTo>
                  <a:pt x="357660" y="1247019"/>
                </a:lnTo>
                <a:lnTo>
                  <a:pt x="352130" y="1245754"/>
                </a:lnTo>
                <a:lnTo>
                  <a:pt x="353396" y="1240224"/>
                </a:lnTo>
                <a:lnTo>
                  <a:pt x="344294" y="1239305"/>
                </a:lnTo>
                <a:cubicBezTo>
                  <a:pt x="352356" y="1229510"/>
                  <a:pt x="349357" y="1217184"/>
                  <a:pt x="344745" y="1206817"/>
                </a:cubicBezTo>
                <a:lnTo>
                  <a:pt x="339215" y="1205551"/>
                </a:lnTo>
                <a:lnTo>
                  <a:pt x="338296" y="1214653"/>
                </a:lnTo>
                <a:cubicBezTo>
                  <a:pt x="330808" y="1211776"/>
                  <a:pt x="336684" y="1216612"/>
                  <a:pt x="332420" y="1209817"/>
                </a:cubicBezTo>
                <a:lnTo>
                  <a:pt x="327236" y="1212122"/>
                </a:lnTo>
                <a:lnTo>
                  <a:pt x="324930" y="1206938"/>
                </a:lnTo>
                <a:lnTo>
                  <a:pt x="330113" y="1204632"/>
                </a:lnTo>
                <a:lnTo>
                  <a:pt x="330685" y="1191960"/>
                </a:lnTo>
                <a:lnTo>
                  <a:pt x="321931" y="1194612"/>
                </a:lnTo>
                <a:lnTo>
                  <a:pt x="319278" y="1185858"/>
                </a:lnTo>
                <a:lnTo>
                  <a:pt x="316054" y="1189776"/>
                </a:lnTo>
                <a:lnTo>
                  <a:pt x="310177" y="1184939"/>
                </a:lnTo>
                <a:lnTo>
                  <a:pt x="318585" y="1178715"/>
                </a:lnTo>
                <a:lnTo>
                  <a:pt x="317544" y="1168001"/>
                </a:lnTo>
                <a:lnTo>
                  <a:pt x="323647" y="1156594"/>
                </a:lnTo>
                <a:cubicBezTo>
                  <a:pt x="323647" y="1156594"/>
                  <a:pt x="318117" y="1155328"/>
                  <a:pt x="318117" y="1155328"/>
                </a:cubicBezTo>
                <a:cubicBezTo>
                  <a:pt x="308322" y="1147267"/>
                  <a:pt x="314546" y="1155676"/>
                  <a:pt x="313852" y="1148533"/>
                </a:cubicBezTo>
                <a:lnTo>
                  <a:pt x="301179" y="1147961"/>
                </a:lnTo>
                <a:lnTo>
                  <a:pt x="304404" y="1144043"/>
                </a:lnTo>
                <a:lnTo>
                  <a:pt x="298180" y="1135635"/>
                </a:lnTo>
                <a:lnTo>
                  <a:pt x="306016" y="1142084"/>
                </a:lnTo>
                <a:lnTo>
                  <a:pt x="306588" y="1129411"/>
                </a:lnTo>
                <a:lnTo>
                  <a:pt x="317995" y="1135514"/>
                </a:lnTo>
                <a:lnTo>
                  <a:pt x="319608" y="1133555"/>
                </a:lnTo>
                <a:lnTo>
                  <a:pt x="313384" y="1125147"/>
                </a:lnTo>
                <a:lnTo>
                  <a:pt x="291957" y="1127227"/>
                </a:lnTo>
                <a:lnTo>
                  <a:pt x="296793" y="1121350"/>
                </a:lnTo>
                <a:lnTo>
                  <a:pt x="286998" y="1113289"/>
                </a:lnTo>
                <a:cubicBezTo>
                  <a:pt x="282162" y="1119165"/>
                  <a:pt x="285386" y="1115248"/>
                  <a:pt x="278244" y="1115941"/>
                </a:cubicBezTo>
                <a:cubicBezTo>
                  <a:pt x="288264" y="1107759"/>
                  <a:pt x="288610" y="1111330"/>
                  <a:pt x="297712" y="1112249"/>
                </a:cubicBezTo>
                <a:lnTo>
                  <a:pt x="300018" y="1117432"/>
                </a:lnTo>
                <a:lnTo>
                  <a:pt x="308773" y="1114780"/>
                </a:lnTo>
                <a:lnTo>
                  <a:pt x="298978" y="1106718"/>
                </a:lnTo>
                <a:lnTo>
                  <a:pt x="302202" y="1102800"/>
                </a:lnTo>
                <a:cubicBezTo>
                  <a:pt x="293100" y="1101881"/>
                  <a:pt x="298632" y="1103148"/>
                  <a:pt x="298284" y="1099576"/>
                </a:cubicBezTo>
                <a:cubicBezTo>
                  <a:pt x="297590" y="1092434"/>
                  <a:pt x="291141" y="1100269"/>
                  <a:pt x="301508" y="1095658"/>
                </a:cubicBezTo>
                <a:cubicBezTo>
                  <a:pt x="291714" y="1087597"/>
                  <a:pt x="295632" y="1090822"/>
                  <a:pt x="282959" y="1090249"/>
                </a:cubicBezTo>
                <a:lnTo>
                  <a:pt x="289408" y="1082414"/>
                </a:lnTo>
                <a:lnTo>
                  <a:pt x="285260" y="1081464"/>
                </a:lnTo>
                <a:lnTo>
                  <a:pt x="285837" y="1082760"/>
                </a:lnTo>
                <a:lnTo>
                  <a:pt x="281000" y="1088637"/>
                </a:lnTo>
                <a:lnTo>
                  <a:pt x="277082" y="1085413"/>
                </a:lnTo>
                <a:lnTo>
                  <a:pt x="283531" y="1077577"/>
                </a:lnTo>
                <a:lnTo>
                  <a:pt x="284684" y="1080169"/>
                </a:lnTo>
                <a:lnTo>
                  <a:pt x="287102" y="1077230"/>
                </a:lnTo>
                <a:lnTo>
                  <a:pt x="291020" y="1080455"/>
                </a:lnTo>
                <a:lnTo>
                  <a:pt x="295050" y="1075558"/>
                </a:lnTo>
                <a:lnTo>
                  <a:pt x="292285" y="1074925"/>
                </a:lnTo>
                <a:lnTo>
                  <a:pt x="295163" y="1067435"/>
                </a:lnTo>
                <a:lnTo>
                  <a:pt x="297175" y="1074077"/>
                </a:lnTo>
                <a:lnTo>
                  <a:pt x="303028" y="1071853"/>
                </a:lnTo>
                <a:cubicBezTo>
                  <a:pt x="305245" y="1069160"/>
                  <a:pt x="306684" y="1065415"/>
                  <a:pt x="305530" y="1062824"/>
                </a:cubicBezTo>
                <a:lnTo>
                  <a:pt x="300347" y="1065129"/>
                </a:lnTo>
                <a:lnTo>
                  <a:pt x="298042" y="1059946"/>
                </a:lnTo>
                <a:lnTo>
                  <a:pt x="293205" y="1065823"/>
                </a:lnTo>
                <a:cubicBezTo>
                  <a:pt x="295389" y="1051192"/>
                  <a:pt x="305756" y="1046580"/>
                  <a:pt x="292737" y="1042437"/>
                </a:cubicBezTo>
                <a:lnTo>
                  <a:pt x="295961" y="1038519"/>
                </a:lnTo>
                <a:lnTo>
                  <a:pt x="292043" y="1035294"/>
                </a:lnTo>
                <a:lnTo>
                  <a:pt x="298492" y="1027458"/>
                </a:lnTo>
                <a:lnTo>
                  <a:pt x="287085" y="1021355"/>
                </a:lnTo>
                <a:lnTo>
                  <a:pt x="302635" y="1014439"/>
                </a:lnTo>
                <a:cubicBezTo>
                  <a:pt x="300330" y="1009256"/>
                  <a:pt x="298718" y="1011215"/>
                  <a:pt x="303555" y="1005337"/>
                </a:cubicBezTo>
                <a:lnTo>
                  <a:pt x="303560" y="1005330"/>
                </a:lnTo>
                <a:lnTo>
                  <a:pt x="298717" y="1011215"/>
                </a:lnTo>
                <a:cubicBezTo>
                  <a:pt x="291799" y="995664"/>
                  <a:pt x="303554" y="1005338"/>
                  <a:pt x="295024" y="991746"/>
                </a:cubicBezTo>
                <a:lnTo>
                  <a:pt x="300208" y="989440"/>
                </a:lnTo>
                <a:lnTo>
                  <a:pt x="300901" y="996583"/>
                </a:lnTo>
                <a:lnTo>
                  <a:pt x="306431" y="997848"/>
                </a:lnTo>
                <a:lnTo>
                  <a:pt x="306433" y="997850"/>
                </a:lnTo>
                <a:lnTo>
                  <a:pt x="306432" y="997848"/>
                </a:lnTo>
                <a:cubicBezTo>
                  <a:pt x="305738" y="990705"/>
                  <a:pt x="308963" y="986787"/>
                  <a:pt x="298250" y="987828"/>
                </a:cubicBezTo>
                <a:lnTo>
                  <a:pt x="297556" y="980686"/>
                </a:lnTo>
                <a:lnTo>
                  <a:pt x="303433" y="985523"/>
                </a:lnTo>
                <a:lnTo>
                  <a:pt x="306658" y="981605"/>
                </a:lnTo>
                <a:lnTo>
                  <a:pt x="306311" y="978033"/>
                </a:lnTo>
                <a:lnTo>
                  <a:pt x="296862" y="973543"/>
                </a:lnTo>
                <a:lnTo>
                  <a:pt x="287761" y="972624"/>
                </a:lnTo>
                <a:lnTo>
                  <a:pt x="297434" y="960870"/>
                </a:lnTo>
                <a:lnTo>
                  <a:pt x="291905" y="959605"/>
                </a:lnTo>
                <a:cubicBezTo>
                  <a:pt x="301578" y="947851"/>
                  <a:pt x="299047" y="958911"/>
                  <a:pt x="296048" y="946585"/>
                </a:cubicBezTo>
                <a:cubicBezTo>
                  <a:pt x="304802" y="943933"/>
                  <a:pt x="299619" y="946238"/>
                  <a:pt x="299272" y="942668"/>
                </a:cubicBezTo>
                <a:cubicBezTo>
                  <a:pt x="298579" y="935525"/>
                  <a:pt x="306415" y="941974"/>
                  <a:pt x="295354" y="939443"/>
                </a:cubicBezTo>
                <a:lnTo>
                  <a:pt x="300191" y="933566"/>
                </a:lnTo>
                <a:lnTo>
                  <a:pt x="296273" y="930341"/>
                </a:lnTo>
                <a:cubicBezTo>
                  <a:pt x="305028" y="927689"/>
                  <a:pt x="299497" y="926423"/>
                  <a:pt x="303762" y="933219"/>
                </a:cubicBezTo>
                <a:lnTo>
                  <a:pt x="316089" y="930220"/>
                </a:lnTo>
                <a:cubicBezTo>
                  <a:pt x="318966" y="922731"/>
                  <a:pt x="314129" y="928608"/>
                  <a:pt x="320925" y="924343"/>
                </a:cubicBezTo>
                <a:cubicBezTo>
                  <a:pt x="320145" y="916308"/>
                  <a:pt x="318331" y="918512"/>
                  <a:pt x="320874" y="915984"/>
                </a:cubicBezTo>
                <a:lnTo>
                  <a:pt x="325068" y="911324"/>
                </a:lnTo>
                <a:lnTo>
                  <a:pt x="317232" y="904875"/>
                </a:lnTo>
                <a:lnTo>
                  <a:pt x="323681" y="897039"/>
                </a:lnTo>
                <a:lnTo>
                  <a:pt x="325987" y="902223"/>
                </a:lnTo>
                <a:lnTo>
                  <a:pt x="329148" y="902946"/>
                </a:lnTo>
                <a:lnTo>
                  <a:pt x="329559" y="901875"/>
                </a:lnTo>
                <a:lnTo>
                  <a:pt x="332783" y="897957"/>
                </a:lnTo>
                <a:lnTo>
                  <a:pt x="337273" y="888509"/>
                </a:lnTo>
                <a:lnTo>
                  <a:pt x="331742" y="887244"/>
                </a:lnTo>
                <a:lnTo>
                  <a:pt x="333008" y="881713"/>
                </a:lnTo>
                <a:lnTo>
                  <a:pt x="323906" y="880795"/>
                </a:lnTo>
                <a:lnTo>
                  <a:pt x="330355" y="872958"/>
                </a:lnTo>
                <a:lnTo>
                  <a:pt x="318949" y="866857"/>
                </a:lnTo>
                <a:cubicBezTo>
                  <a:pt x="327010" y="857061"/>
                  <a:pt x="327010" y="857061"/>
                  <a:pt x="331274" y="863857"/>
                </a:cubicBezTo>
                <a:lnTo>
                  <a:pt x="340375" y="864776"/>
                </a:lnTo>
                <a:cubicBezTo>
                  <a:pt x="337845" y="875836"/>
                  <a:pt x="341069" y="871918"/>
                  <a:pt x="340497" y="884591"/>
                </a:cubicBezTo>
                <a:lnTo>
                  <a:pt x="346028" y="885857"/>
                </a:lnTo>
                <a:lnTo>
                  <a:pt x="341191" y="891734"/>
                </a:lnTo>
                <a:cubicBezTo>
                  <a:pt x="355476" y="890346"/>
                  <a:pt x="341191" y="891734"/>
                  <a:pt x="353170" y="885163"/>
                </a:cubicBezTo>
                <a:lnTo>
                  <a:pt x="347293" y="880326"/>
                </a:lnTo>
                <a:lnTo>
                  <a:pt x="342682" y="869959"/>
                </a:lnTo>
                <a:lnTo>
                  <a:pt x="345906" y="866042"/>
                </a:lnTo>
                <a:lnTo>
                  <a:pt x="352355" y="858206"/>
                </a:lnTo>
                <a:lnTo>
                  <a:pt x="346825" y="856940"/>
                </a:lnTo>
                <a:lnTo>
                  <a:pt x="346132" y="849798"/>
                </a:lnTo>
                <a:lnTo>
                  <a:pt x="340948" y="852103"/>
                </a:lnTo>
                <a:lnTo>
                  <a:pt x="338642" y="846920"/>
                </a:lnTo>
                <a:lnTo>
                  <a:pt x="343827" y="844615"/>
                </a:lnTo>
                <a:lnTo>
                  <a:pt x="337949" y="839777"/>
                </a:lnTo>
                <a:lnTo>
                  <a:pt x="345439" y="842656"/>
                </a:lnTo>
                <a:lnTo>
                  <a:pt x="353500" y="832861"/>
                </a:lnTo>
                <a:lnTo>
                  <a:pt x="356725" y="828943"/>
                </a:lnTo>
                <a:cubicBezTo>
                  <a:pt x="361561" y="823066"/>
                  <a:pt x="358908" y="814311"/>
                  <a:pt x="356603" y="809127"/>
                </a:cubicBezTo>
                <a:lnTo>
                  <a:pt x="351766" y="815004"/>
                </a:lnTo>
                <a:cubicBezTo>
                  <a:pt x="349460" y="809820"/>
                  <a:pt x="353378" y="813045"/>
                  <a:pt x="343929" y="808555"/>
                </a:cubicBezTo>
                <a:lnTo>
                  <a:pt x="345195" y="803024"/>
                </a:lnTo>
                <a:cubicBezTo>
                  <a:pt x="351990" y="798760"/>
                  <a:pt x="343237" y="801413"/>
                  <a:pt x="351990" y="798760"/>
                </a:cubicBezTo>
                <a:cubicBezTo>
                  <a:pt x="357521" y="800026"/>
                  <a:pt x="353950" y="800373"/>
                  <a:pt x="363398" y="804863"/>
                </a:cubicBezTo>
                <a:lnTo>
                  <a:pt x="360174" y="808780"/>
                </a:lnTo>
                <a:lnTo>
                  <a:pt x="368011" y="815230"/>
                </a:lnTo>
                <a:lnTo>
                  <a:pt x="370887" y="807741"/>
                </a:lnTo>
                <a:lnTo>
                  <a:pt x="376764" y="812578"/>
                </a:lnTo>
                <a:lnTo>
                  <a:pt x="371928" y="818454"/>
                </a:lnTo>
                <a:lnTo>
                  <a:pt x="379764" y="824903"/>
                </a:lnTo>
                <a:lnTo>
                  <a:pt x="377111" y="816148"/>
                </a:lnTo>
                <a:lnTo>
                  <a:pt x="382294" y="813843"/>
                </a:lnTo>
                <a:lnTo>
                  <a:pt x="379642" y="805088"/>
                </a:lnTo>
                <a:lnTo>
                  <a:pt x="372153" y="802210"/>
                </a:lnTo>
                <a:lnTo>
                  <a:pt x="382173" y="794027"/>
                </a:lnTo>
                <a:lnTo>
                  <a:pt x="371113" y="791496"/>
                </a:lnTo>
                <a:lnTo>
                  <a:pt x="371685" y="778824"/>
                </a:lnTo>
                <a:cubicBezTo>
                  <a:pt x="362584" y="777905"/>
                  <a:pt x="368113" y="779170"/>
                  <a:pt x="367766" y="775599"/>
                </a:cubicBezTo>
                <a:cubicBezTo>
                  <a:pt x="367073" y="768457"/>
                  <a:pt x="360625" y="776293"/>
                  <a:pt x="370991" y="771681"/>
                </a:cubicBezTo>
                <a:lnTo>
                  <a:pt x="363155" y="765232"/>
                </a:lnTo>
                <a:lnTo>
                  <a:pt x="373523" y="760621"/>
                </a:lnTo>
                <a:lnTo>
                  <a:pt x="371217" y="755437"/>
                </a:lnTo>
                <a:lnTo>
                  <a:pt x="376400" y="753132"/>
                </a:lnTo>
                <a:lnTo>
                  <a:pt x="375708" y="745989"/>
                </a:lnTo>
                <a:lnTo>
                  <a:pt x="388033" y="742990"/>
                </a:lnTo>
                <a:lnTo>
                  <a:pt x="384687" y="727093"/>
                </a:lnTo>
                <a:lnTo>
                  <a:pt x="393442" y="724441"/>
                </a:lnTo>
                <a:cubicBezTo>
                  <a:pt x="397707" y="731236"/>
                  <a:pt x="399666" y="732848"/>
                  <a:pt x="403583" y="736072"/>
                </a:cubicBezTo>
                <a:lnTo>
                  <a:pt x="409807" y="744481"/>
                </a:lnTo>
                <a:cubicBezTo>
                  <a:pt x="412337" y="733421"/>
                  <a:pt x="407501" y="739297"/>
                  <a:pt x="415562" y="729502"/>
                </a:cubicBezTo>
                <a:lnTo>
                  <a:pt x="403809" y="719829"/>
                </a:lnTo>
                <a:lnTo>
                  <a:pt x="405421" y="717870"/>
                </a:lnTo>
                <a:cubicBezTo>
                  <a:pt x="406340" y="708769"/>
                  <a:pt x="405074" y="714299"/>
                  <a:pt x="408645" y="713952"/>
                </a:cubicBezTo>
                <a:cubicBezTo>
                  <a:pt x="415788" y="713259"/>
                  <a:pt x="407952" y="706810"/>
                  <a:pt x="412563" y="717177"/>
                </a:cubicBezTo>
                <a:lnTo>
                  <a:pt x="419013" y="709341"/>
                </a:lnTo>
                <a:lnTo>
                  <a:pt x="413482" y="708075"/>
                </a:lnTo>
                <a:lnTo>
                  <a:pt x="415095" y="706116"/>
                </a:lnTo>
                <a:cubicBezTo>
                  <a:pt x="405994" y="705198"/>
                  <a:pt x="411870" y="710034"/>
                  <a:pt x="407606" y="703239"/>
                </a:cubicBezTo>
                <a:lnTo>
                  <a:pt x="400116" y="700360"/>
                </a:lnTo>
                <a:lnTo>
                  <a:pt x="397238" y="707850"/>
                </a:lnTo>
                <a:lnTo>
                  <a:pt x="390442" y="712114"/>
                </a:lnTo>
                <a:lnTo>
                  <a:pt x="382953" y="709237"/>
                </a:lnTo>
                <a:cubicBezTo>
                  <a:pt x="380301" y="700482"/>
                  <a:pt x="382606" y="705666"/>
                  <a:pt x="375118" y="702788"/>
                </a:cubicBezTo>
                <a:lnTo>
                  <a:pt x="378117" y="715114"/>
                </a:lnTo>
                <a:lnTo>
                  <a:pt x="372933" y="717419"/>
                </a:lnTo>
                <a:lnTo>
                  <a:pt x="376027" y="721397"/>
                </a:lnTo>
                <a:lnTo>
                  <a:pt x="375585" y="726174"/>
                </a:lnTo>
                <a:lnTo>
                  <a:pt x="365565" y="734357"/>
                </a:lnTo>
                <a:lnTo>
                  <a:pt x="360035" y="733091"/>
                </a:lnTo>
                <a:lnTo>
                  <a:pt x="358770" y="738621"/>
                </a:lnTo>
                <a:cubicBezTo>
                  <a:pt x="347710" y="736091"/>
                  <a:pt x="351627" y="739315"/>
                  <a:pt x="342179" y="734825"/>
                </a:cubicBezTo>
                <a:lnTo>
                  <a:pt x="332505" y="746579"/>
                </a:lnTo>
                <a:lnTo>
                  <a:pt x="322710" y="738518"/>
                </a:lnTo>
                <a:cubicBezTo>
                  <a:pt x="322710" y="738518"/>
                  <a:pt x="323404" y="745660"/>
                  <a:pt x="321792" y="747619"/>
                </a:cubicBezTo>
                <a:cubicBezTo>
                  <a:pt x="316955" y="753496"/>
                  <a:pt x="318567" y="751537"/>
                  <a:pt x="311078" y="748659"/>
                </a:cubicBezTo>
                <a:cubicBezTo>
                  <a:pt x="317181" y="737252"/>
                  <a:pt x="308772" y="743476"/>
                  <a:pt x="318446" y="731722"/>
                </a:cubicBezTo>
                <a:lnTo>
                  <a:pt x="312569" y="726886"/>
                </a:lnTo>
                <a:lnTo>
                  <a:pt x="307733" y="732762"/>
                </a:lnTo>
                <a:cubicBezTo>
                  <a:pt x="299671" y="742557"/>
                  <a:pt x="304161" y="733109"/>
                  <a:pt x="303242" y="742210"/>
                </a:cubicBezTo>
                <a:lnTo>
                  <a:pt x="291834" y="736107"/>
                </a:lnTo>
                <a:lnTo>
                  <a:pt x="310610" y="725273"/>
                </a:lnTo>
                <a:cubicBezTo>
                  <a:pt x="310263" y="721701"/>
                  <a:pt x="310263" y="721701"/>
                  <a:pt x="306345" y="718477"/>
                </a:cubicBezTo>
                <a:lnTo>
                  <a:pt x="304385" y="716865"/>
                </a:lnTo>
                <a:lnTo>
                  <a:pt x="300469" y="713641"/>
                </a:lnTo>
                <a:lnTo>
                  <a:pt x="297816" y="704885"/>
                </a:lnTo>
                <a:lnTo>
                  <a:pt x="304265" y="697049"/>
                </a:lnTo>
                <a:lnTo>
                  <a:pt x="298734" y="695784"/>
                </a:lnTo>
                <a:lnTo>
                  <a:pt x="305184" y="687948"/>
                </a:lnTo>
                <a:lnTo>
                  <a:pt x="299653" y="686682"/>
                </a:lnTo>
                <a:cubicBezTo>
                  <a:pt x="298959" y="679540"/>
                  <a:pt x="299306" y="683111"/>
                  <a:pt x="302184" y="675622"/>
                </a:cubicBezTo>
                <a:lnTo>
                  <a:pt x="309673" y="678500"/>
                </a:lnTo>
                <a:cubicBezTo>
                  <a:pt x="312551" y="671010"/>
                  <a:pt x="307714" y="676888"/>
                  <a:pt x="314510" y="672623"/>
                </a:cubicBezTo>
                <a:lnTo>
                  <a:pt x="312204" y="667439"/>
                </a:lnTo>
                <a:cubicBezTo>
                  <a:pt x="319000" y="663174"/>
                  <a:pt x="314163" y="669051"/>
                  <a:pt x="317041" y="661562"/>
                </a:cubicBezTo>
                <a:lnTo>
                  <a:pt x="329714" y="662135"/>
                </a:lnTo>
                <a:cubicBezTo>
                  <a:pt x="332592" y="654645"/>
                  <a:pt x="332592" y="654645"/>
                  <a:pt x="341000" y="648422"/>
                </a:cubicBezTo>
                <a:lnTo>
                  <a:pt x="337082" y="645197"/>
                </a:lnTo>
                <a:cubicBezTo>
                  <a:pt x="338694" y="643238"/>
                  <a:pt x="340306" y="641279"/>
                  <a:pt x="344225" y="644504"/>
                </a:cubicBezTo>
                <a:cubicBezTo>
                  <a:pt x="350102" y="649340"/>
                  <a:pt x="350102" y="649340"/>
                  <a:pt x="352407" y="654523"/>
                </a:cubicBezTo>
                <a:lnTo>
                  <a:pt x="361161" y="651872"/>
                </a:lnTo>
                <a:cubicBezTo>
                  <a:pt x="365427" y="658668"/>
                  <a:pt x="359549" y="653831"/>
                  <a:pt x="367039" y="656709"/>
                </a:cubicBezTo>
                <a:lnTo>
                  <a:pt x="360590" y="664544"/>
                </a:lnTo>
                <a:lnTo>
                  <a:pt x="374874" y="663158"/>
                </a:lnTo>
                <a:lnTo>
                  <a:pt x="368426" y="670993"/>
                </a:lnTo>
                <a:lnTo>
                  <a:pt x="377527" y="671912"/>
                </a:lnTo>
                <a:lnTo>
                  <a:pt x="371078" y="679748"/>
                </a:lnTo>
                <a:lnTo>
                  <a:pt x="376609" y="681014"/>
                </a:lnTo>
                <a:cubicBezTo>
                  <a:pt x="380873" y="687810"/>
                  <a:pt x="374996" y="682973"/>
                  <a:pt x="384791" y="691034"/>
                </a:cubicBezTo>
                <a:cubicBezTo>
                  <a:pt x="413240" y="668445"/>
                  <a:pt x="398850" y="705891"/>
                  <a:pt x="416585" y="684342"/>
                </a:cubicBezTo>
                <a:lnTo>
                  <a:pt x="418544" y="685954"/>
                </a:lnTo>
                <a:lnTo>
                  <a:pt x="412095" y="693790"/>
                </a:lnTo>
                <a:lnTo>
                  <a:pt x="420850" y="691138"/>
                </a:lnTo>
                <a:lnTo>
                  <a:pt x="423156" y="696321"/>
                </a:lnTo>
                <a:lnTo>
                  <a:pt x="432257" y="697240"/>
                </a:lnTo>
                <a:lnTo>
                  <a:pt x="433523" y="691710"/>
                </a:lnTo>
                <a:lnTo>
                  <a:pt x="437440" y="694934"/>
                </a:lnTo>
                <a:lnTo>
                  <a:pt x="442277" y="689057"/>
                </a:lnTo>
                <a:lnTo>
                  <a:pt x="433523" y="691710"/>
                </a:lnTo>
                <a:lnTo>
                  <a:pt x="426953" y="679731"/>
                </a:lnTo>
                <a:lnTo>
                  <a:pt x="421422" y="678465"/>
                </a:lnTo>
                <a:lnTo>
                  <a:pt x="426259" y="672588"/>
                </a:lnTo>
                <a:lnTo>
                  <a:pt x="432136" y="677425"/>
                </a:lnTo>
                <a:lnTo>
                  <a:pt x="441237" y="678344"/>
                </a:lnTo>
                <a:lnTo>
                  <a:pt x="442156" y="669242"/>
                </a:lnTo>
                <a:lnTo>
                  <a:pt x="456441" y="667855"/>
                </a:lnTo>
                <a:lnTo>
                  <a:pt x="464155" y="654490"/>
                </a:lnTo>
                <a:cubicBezTo>
                  <a:pt x="472684" y="668081"/>
                  <a:pt x="459891" y="647694"/>
                  <a:pt x="465196" y="665204"/>
                </a:cubicBezTo>
                <a:cubicBezTo>
                  <a:pt x="473603" y="658979"/>
                  <a:pt x="468766" y="664856"/>
                  <a:pt x="471645" y="657367"/>
                </a:cubicBezTo>
                <a:lnTo>
                  <a:pt x="483052" y="663469"/>
                </a:lnTo>
                <a:lnTo>
                  <a:pt x="484317" y="657939"/>
                </a:lnTo>
                <a:cubicBezTo>
                  <a:pt x="487082" y="658572"/>
                  <a:pt x="488465" y="658888"/>
                  <a:pt x="489070" y="658153"/>
                </a:cubicBezTo>
                <a:lnTo>
                  <a:pt x="489143" y="652917"/>
                </a:lnTo>
                <a:lnTo>
                  <a:pt x="483623" y="650797"/>
                </a:lnTo>
                <a:lnTo>
                  <a:pt x="481317" y="645613"/>
                </a:lnTo>
                <a:lnTo>
                  <a:pt x="474868" y="653449"/>
                </a:lnTo>
                <a:lnTo>
                  <a:pt x="468991" y="648613"/>
                </a:lnTo>
                <a:lnTo>
                  <a:pt x="477746" y="645960"/>
                </a:lnTo>
                <a:lnTo>
                  <a:pt x="479012" y="640430"/>
                </a:lnTo>
                <a:lnTo>
                  <a:pt x="482583" y="640083"/>
                </a:lnTo>
                <a:lnTo>
                  <a:pt x="484889" y="645267"/>
                </a:lnTo>
                <a:lnTo>
                  <a:pt x="491975" y="648634"/>
                </a:lnTo>
                <a:lnTo>
                  <a:pt x="505277" y="632472"/>
                </a:lnTo>
                <a:lnTo>
                  <a:pt x="497787" y="629594"/>
                </a:lnTo>
                <a:lnTo>
                  <a:pt x="497441" y="626023"/>
                </a:lnTo>
                <a:lnTo>
                  <a:pt x="507461" y="617841"/>
                </a:lnTo>
                <a:cubicBezTo>
                  <a:pt x="511379" y="621065"/>
                  <a:pt x="510460" y="630167"/>
                  <a:pt x="512419" y="631779"/>
                </a:cubicBezTo>
                <a:cubicBezTo>
                  <a:pt x="518295" y="636616"/>
                  <a:pt x="517950" y="633045"/>
                  <a:pt x="523132" y="630739"/>
                </a:cubicBezTo>
                <a:lnTo>
                  <a:pt x="515643" y="627861"/>
                </a:lnTo>
                <a:cubicBezTo>
                  <a:pt x="524052" y="621637"/>
                  <a:pt x="520827" y="625555"/>
                  <a:pt x="523705" y="618066"/>
                </a:cubicBezTo>
                <a:lnTo>
                  <a:pt x="529581" y="622902"/>
                </a:lnTo>
                <a:cubicBezTo>
                  <a:pt x="537990" y="616679"/>
                  <a:pt x="534418" y="617025"/>
                  <a:pt x="545478" y="619557"/>
                </a:cubicBezTo>
                <a:lnTo>
                  <a:pt x="541560" y="616332"/>
                </a:lnTo>
                <a:lnTo>
                  <a:pt x="551234" y="604578"/>
                </a:lnTo>
                <a:lnTo>
                  <a:pt x="541786" y="600089"/>
                </a:lnTo>
                <a:lnTo>
                  <a:pt x="538562" y="604007"/>
                </a:lnTo>
                <a:lnTo>
                  <a:pt x="536256" y="598823"/>
                </a:lnTo>
                <a:lnTo>
                  <a:pt x="546277" y="590640"/>
                </a:lnTo>
                <a:lnTo>
                  <a:pt x="548583" y="595824"/>
                </a:lnTo>
                <a:lnTo>
                  <a:pt x="557683" y="596742"/>
                </a:lnTo>
                <a:lnTo>
                  <a:pt x="559070" y="611027"/>
                </a:lnTo>
                <a:lnTo>
                  <a:pt x="564601" y="612293"/>
                </a:lnTo>
                <a:lnTo>
                  <a:pt x="561601" y="599967"/>
                </a:lnTo>
                <a:lnTo>
                  <a:pt x="563213" y="598008"/>
                </a:lnTo>
                <a:lnTo>
                  <a:pt x="567703" y="588560"/>
                </a:lnTo>
                <a:lnTo>
                  <a:pt x="562174" y="587295"/>
                </a:lnTo>
                <a:lnTo>
                  <a:pt x="568623" y="579459"/>
                </a:lnTo>
                <a:lnTo>
                  <a:pt x="570928" y="584642"/>
                </a:lnTo>
                <a:lnTo>
                  <a:pt x="577724" y="580377"/>
                </a:lnTo>
                <a:lnTo>
                  <a:pt x="574846" y="587866"/>
                </a:lnTo>
                <a:lnTo>
                  <a:pt x="580377" y="589132"/>
                </a:lnTo>
                <a:lnTo>
                  <a:pt x="583376" y="601458"/>
                </a:lnTo>
                <a:lnTo>
                  <a:pt x="588461" y="591952"/>
                </a:lnTo>
                <a:lnTo>
                  <a:pt x="598579" y="590969"/>
                </a:lnTo>
                <a:lnTo>
                  <a:pt x="592703" y="586133"/>
                </a:lnTo>
                <a:lnTo>
                  <a:pt x="589478" y="590051"/>
                </a:lnTo>
                <a:cubicBezTo>
                  <a:pt x="588438" y="579338"/>
                  <a:pt x="585560" y="586826"/>
                  <a:pt x="593621" y="577032"/>
                </a:cubicBezTo>
                <a:cubicBezTo>
                  <a:pt x="591663" y="575420"/>
                  <a:pt x="589356" y="570236"/>
                  <a:pt x="592581" y="566318"/>
                </a:cubicBezTo>
                <a:cubicBezTo>
                  <a:pt x="595805" y="562400"/>
                  <a:pt x="597765" y="564012"/>
                  <a:pt x="602949" y="561707"/>
                </a:cubicBezTo>
                <a:lnTo>
                  <a:pt x="630027" y="580706"/>
                </a:lnTo>
                <a:cubicBezTo>
                  <a:pt x="628640" y="566422"/>
                  <a:pt x="630027" y="580706"/>
                  <a:pt x="623457" y="568728"/>
                </a:cubicBezTo>
                <a:cubicBezTo>
                  <a:pt x="632211" y="566075"/>
                  <a:pt x="626681" y="564810"/>
                  <a:pt x="630946" y="571605"/>
                </a:cubicBezTo>
                <a:lnTo>
                  <a:pt x="636129" y="569300"/>
                </a:lnTo>
                <a:lnTo>
                  <a:pt x="638782" y="578055"/>
                </a:lnTo>
                <a:lnTo>
                  <a:pt x="644311" y="579320"/>
                </a:lnTo>
                <a:lnTo>
                  <a:pt x="642578" y="561464"/>
                </a:lnTo>
                <a:lnTo>
                  <a:pt x="647762" y="559158"/>
                </a:lnTo>
                <a:lnTo>
                  <a:pt x="650414" y="567912"/>
                </a:lnTo>
                <a:cubicBezTo>
                  <a:pt x="657210" y="563647"/>
                  <a:pt x="652373" y="569524"/>
                  <a:pt x="655251" y="562035"/>
                </a:cubicBezTo>
                <a:lnTo>
                  <a:pt x="664005" y="559383"/>
                </a:lnTo>
                <a:lnTo>
                  <a:pt x="661699" y="554200"/>
                </a:lnTo>
                <a:lnTo>
                  <a:pt x="666883" y="551894"/>
                </a:lnTo>
                <a:cubicBezTo>
                  <a:pt x="662619" y="545098"/>
                  <a:pt x="663658" y="555812"/>
                  <a:pt x="665844" y="541180"/>
                </a:cubicBezTo>
                <a:cubicBezTo>
                  <a:pt x="669761" y="544404"/>
                  <a:pt x="679210" y="548895"/>
                  <a:pt x="682435" y="544977"/>
                </a:cubicBezTo>
                <a:cubicBezTo>
                  <a:pt x="690496" y="535182"/>
                  <a:pt x="686005" y="544630"/>
                  <a:pt x="686924" y="535529"/>
                </a:cubicBezTo>
                <a:lnTo>
                  <a:pt x="677476" y="531040"/>
                </a:lnTo>
                <a:lnTo>
                  <a:pt x="684271" y="526774"/>
                </a:lnTo>
                <a:lnTo>
                  <a:pt x="688763" y="517326"/>
                </a:lnTo>
                <a:lnTo>
                  <a:pt x="686456" y="512142"/>
                </a:lnTo>
                <a:lnTo>
                  <a:pt x="691639" y="509837"/>
                </a:lnTo>
                <a:lnTo>
                  <a:pt x="691292" y="506266"/>
                </a:lnTo>
                <a:close/>
                <a:moveTo>
                  <a:pt x="854997" y="502989"/>
                </a:moveTo>
                <a:lnTo>
                  <a:pt x="860874" y="507826"/>
                </a:lnTo>
                <a:lnTo>
                  <a:pt x="848547" y="510825"/>
                </a:lnTo>
                <a:close/>
                <a:moveTo>
                  <a:pt x="1078493" y="502919"/>
                </a:moveTo>
                <a:lnTo>
                  <a:pt x="1072391" y="514327"/>
                </a:lnTo>
                <a:lnTo>
                  <a:pt x="1066860" y="513061"/>
                </a:lnTo>
                <a:lnTo>
                  <a:pt x="1067779" y="503959"/>
                </a:lnTo>
                <a:close/>
                <a:moveTo>
                  <a:pt x="1168468" y="501394"/>
                </a:moveTo>
                <a:lnTo>
                  <a:pt x="1171120" y="510149"/>
                </a:lnTo>
                <a:lnTo>
                  <a:pt x="1165243" y="505312"/>
                </a:lnTo>
                <a:close/>
                <a:moveTo>
                  <a:pt x="636683" y="500753"/>
                </a:moveTo>
                <a:cubicBezTo>
                  <a:pt x="644173" y="503630"/>
                  <a:pt x="651662" y="506508"/>
                  <a:pt x="641988" y="518263"/>
                </a:cubicBezTo>
                <a:lnTo>
                  <a:pt x="634152" y="511813"/>
                </a:lnTo>
                <a:close/>
                <a:moveTo>
                  <a:pt x="544750" y="500666"/>
                </a:moveTo>
                <a:lnTo>
                  <a:pt x="559729" y="506422"/>
                </a:lnTo>
                <a:lnTo>
                  <a:pt x="558810" y="515523"/>
                </a:lnTo>
                <a:cubicBezTo>
                  <a:pt x="553279" y="514258"/>
                  <a:pt x="551667" y="516217"/>
                  <a:pt x="545790" y="511380"/>
                </a:cubicBezTo>
                <a:cubicBezTo>
                  <a:pt x="543831" y="509767"/>
                  <a:pt x="543138" y="502625"/>
                  <a:pt x="544750" y="500666"/>
                </a:cubicBezTo>
                <a:close/>
                <a:moveTo>
                  <a:pt x="834835" y="499539"/>
                </a:moveTo>
                <a:lnTo>
                  <a:pt x="842324" y="502417"/>
                </a:lnTo>
                <a:lnTo>
                  <a:pt x="837487" y="508294"/>
                </a:lnTo>
                <a:cubicBezTo>
                  <a:pt x="834488" y="495968"/>
                  <a:pt x="830691" y="512559"/>
                  <a:pt x="834835" y="499539"/>
                </a:cubicBezTo>
                <a:close/>
                <a:moveTo>
                  <a:pt x="805918" y="498741"/>
                </a:moveTo>
                <a:lnTo>
                  <a:pt x="812489" y="510721"/>
                </a:lnTo>
                <a:cubicBezTo>
                  <a:pt x="802693" y="502659"/>
                  <a:pt x="808570" y="507496"/>
                  <a:pt x="805918" y="498741"/>
                </a:cubicBezTo>
                <a:close/>
                <a:moveTo>
                  <a:pt x="868935" y="498031"/>
                </a:moveTo>
                <a:cubicBezTo>
                  <a:pt x="868016" y="507132"/>
                  <a:pt x="869975" y="508745"/>
                  <a:pt x="863526" y="516581"/>
                </a:cubicBezTo>
                <a:lnTo>
                  <a:pt x="859608" y="513356"/>
                </a:lnTo>
                <a:lnTo>
                  <a:pt x="860874" y="507826"/>
                </a:lnTo>
                <a:lnTo>
                  <a:pt x="862139" y="502295"/>
                </a:lnTo>
                <a:close/>
                <a:moveTo>
                  <a:pt x="789194" y="497916"/>
                </a:moveTo>
                <a:cubicBezTo>
                  <a:pt x="790200" y="498128"/>
                  <a:pt x="791950" y="498747"/>
                  <a:pt x="795204" y="499782"/>
                </a:cubicBezTo>
                <a:cubicBezTo>
                  <a:pt x="788409" y="504047"/>
                  <a:pt x="794858" y="496211"/>
                  <a:pt x="788409" y="504047"/>
                </a:cubicBezTo>
                <a:cubicBezTo>
                  <a:pt x="788409" y="504047"/>
                  <a:pt x="787143" y="509577"/>
                  <a:pt x="787143" y="509577"/>
                </a:cubicBezTo>
                <a:lnTo>
                  <a:pt x="783572" y="509924"/>
                </a:lnTo>
                <a:lnTo>
                  <a:pt x="779654" y="506699"/>
                </a:lnTo>
                <a:cubicBezTo>
                  <a:pt x="789847" y="500302"/>
                  <a:pt x="786175" y="497279"/>
                  <a:pt x="789194" y="497916"/>
                </a:cubicBezTo>
                <a:close/>
                <a:moveTo>
                  <a:pt x="1010518" y="489692"/>
                </a:moveTo>
                <a:lnTo>
                  <a:pt x="1016395" y="494529"/>
                </a:lnTo>
                <a:lnTo>
                  <a:pt x="1005681" y="495569"/>
                </a:lnTo>
                <a:close/>
                <a:moveTo>
                  <a:pt x="1028375" y="487958"/>
                </a:moveTo>
                <a:lnTo>
                  <a:pt x="1030681" y="493142"/>
                </a:lnTo>
                <a:lnTo>
                  <a:pt x="1023538" y="493835"/>
                </a:lnTo>
                <a:close/>
                <a:moveTo>
                  <a:pt x="875037" y="486624"/>
                </a:moveTo>
                <a:lnTo>
                  <a:pt x="884486" y="491114"/>
                </a:lnTo>
                <a:lnTo>
                  <a:pt x="884832" y="494685"/>
                </a:lnTo>
                <a:lnTo>
                  <a:pt x="874118" y="495725"/>
                </a:lnTo>
                <a:close/>
                <a:moveTo>
                  <a:pt x="476082" y="480296"/>
                </a:moveTo>
                <a:cubicBezTo>
                  <a:pt x="481612" y="481562"/>
                  <a:pt x="483225" y="479603"/>
                  <a:pt x="489102" y="484440"/>
                </a:cubicBezTo>
                <a:lnTo>
                  <a:pt x="491061" y="486052"/>
                </a:lnTo>
                <a:cubicBezTo>
                  <a:pt x="498896" y="492501"/>
                  <a:pt x="495326" y="492848"/>
                  <a:pt x="490142" y="495154"/>
                </a:cubicBezTo>
                <a:lnTo>
                  <a:pt x="493141" y="507480"/>
                </a:lnTo>
                <a:lnTo>
                  <a:pt x="483693" y="502990"/>
                </a:lnTo>
                <a:cubicBezTo>
                  <a:pt x="477816" y="498154"/>
                  <a:pt x="475857" y="496541"/>
                  <a:pt x="470326" y="495275"/>
                </a:cubicBezTo>
                <a:cubicBezTo>
                  <a:pt x="478388" y="485480"/>
                  <a:pt x="475510" y="492969"/>
                  <a:pt x="476082" y="480296"/>
                </a:cubicBezTo>
                <a:close/>
                <a:moveTo>
                  <a:pt x="1189774" y="479498"/>
                </a:moveTo>
                <a:cubicBezTo>
                  <a:pt x="1199569" y="487560"/>
                  <a:pt x="1197610" y="485948"/>
                  <a:pt x="1200262" y="494702"/>
                </a:cubicBezTo>
                <a:cubicBezTo>
                  <a:pt x="1193467" y="498967"/>
                  <a:pt x="1202221" y="496314"/>
                  <a:pt x="1193467" y="498967"/>
                </a:cubicBezTo>
                <a:cubicBezTo>
                  <a:pt x="1186324" y="499661"/>
                  <a:pt x="1194160" y="506109"/>
                  <a:pt x="1189549" y="495743"/>
                </a:cubicBezTo>
                <a:cubicBezTo>
                  <a:pt x="1187936" y="497702"/>
                  <a:pt x="1189895" y="499314"/>
                  <a:pt x="1185977" y="496089"/>
                </a:cubicBezTo>
                <a:cubicBezTo>
                  <a:pt x="1178141" y="489640"/>
                  <a:pt x="1185977" y="496089"/>
                  <a:pt x="1183672" y="490906"/>
                </a:cubicBezTo>
                <a:lnTo>
                  <a:pt x="1174570" y="489987"/>
                </a:lnTo>
                <a:cubicBezTo>
                  <a:pt x="1184244" y="478233"/>
                  <a:pt x="1179753" y="487681"/>
                  <a:pt x="1189774" y="479498"/>
                </a:cubicBezTo>
                <a:close/>
                <a:moveTo>
                  <a:pt x="1142654" y="476863"/>
                </a:moveTo>
                <a:lnTo>
                  <a:pt x="1148531" y="481700"/>
                </a:lnTo>
                <a:lnTo>
                  <a:pt x="1137817" y="482740"/>
                </a:lnTo>
                <a:close/>
                <a:moveTo>
                  <a:pt x="1385966" y="476673"/>
                </a:moveTo>
                <a:lnTo>
                  <a:pt x="1395415" y="481163"/>
                </a:lnTo>
                <a:lnTo>
                  <a:pt x="1386660" y="483815"/>
                </a:lnTo>
                <a:close/>
                <a:moveTo>
                  <a:pt x="1275830" y="474748"/>
                </a:moveTo>
                <a:lnTo>
                  <a:pt x="1276523" y="481890"/>
                </a:lnTo>
                <a:lnTo>
                  <a:pt x="1270993" y="480625"/>
                </a:lnTo>
                <a:close/>
                <a:moveTo>
                  <a:pt x="770656" y="469721"/>
                </a:moveTo>
                <a:cubicBezTo>
                  <a:pt x="778146" y="472599"/>
                  <a:pt x="771003" y="473292"/>
                  <a:pt x="779758" y="470640"/>
                </a:cubicBezTo>
                <a:cubicBezTo>
                  <a:pt x="782064" y="475823"/>
                  <a:pt x="778146" y="472599"/>
                  <a:pt x="785635" y="475477"/>
                </a:cubicBezTo>
                <a:lnTo>
                  <a:pt x="784717" y="484578"/>
                </a:lnTo>
                <a:lnTo>
                  <a:pt x="771125" y="493108"/>
                </a:lnTo>
                <a:lnTo>
                  <a:pt x="761329" y="485046"/>
                </a:lnTo>
                <a:lnTo>
                  <a:pt x="764554" y="481128"/>
                </a:lnTo>
                <a:lnTo>
                  <a:pt x="767779" y="477210"/>
                </a:lnTo>
                <a:lnTo>
                  <a:pt x="765820" y="475598"/>
                </a:lnTo>
                <a:close/>
                <a:moveTo>
                  <a:pt x="1251750" y="468074"/>
                </a:moveTo>
                <a:lnTo>
                  <a:pt x="1256015" y="474870"/>
                </a:lnTo>
                <a:lnTo>
                  <a:pt x="1248872" y="475563"/>
                </a:lnTo>
                <a:close/>
                <a:moveTo>
                  <a:pt x="319744" y="466636"/>
                </a:moveTo>
                <a:lnTo>
                  <a:pt x="322051" y="471820"/>
                </a:lnTo>
                <a:lnTo>
                  <a:pt x="316520" y="470553"/>
                </a:lnTo>
                <a:lnTo>
                  <a:pt x="316099" y="472397"/>
                </a:lnTo>
                <a:lnTo>
                  <a:pt x="311337" y="472859"/>
                </a:lnTo>
                <a:close/>
                <a:moveTo>
                  <a:pt x="335643" y="463291"/>
                </a:moveTo>
                <a:lnTo>
                  <a:pt x="343479" y="469740"/>
                </a:lnTo>
                <a:cubicBezTo>
                  <a:pt x="356498" y="473883"/>
                  <a:pt x="341866" y="471699"/>
                  <a:pt x="354886" y="475842"/>
                </a:cubicBezTo>
                <a:lnTo>
                  <a:pt x="357763" y="468352"/>
                </a:lnTo>
                <a:lnTo>
                  <a:pt x="370089" y="465354"/>
                </a:lnTo>
                <a:lnTo>
                  <a:pt x="374354" y="472150"/>
                </a:lnTo>
                <a:cubicBezTo>
                  <a:pt x="381843" y="475027"/>
                  <a:pt x="382190" y="478598"/>
                  <a:pt x="371823" y="483210"/>
                </a:cubicBezTo>
                <a:cubicBezTo>
                  <a:pt x="370557" y="488740"/>
                  <a:pt x="373782" y="484822"/>
                  <a:pt x="366987" y="489087"/>
                </a:cubicBezTo>
                <a:lnTo>
                  <a:pt x="369414" y="514085"/>
                </a:lnTo>
                <a:cubicBezTo>
                  <a:pt x="374944" y="515351"/>
                  <a:pt x="371026" y="512126"/>
                  <a:pt x="375291" y="518922"/>
                </a:cubicBezTo>
                <a:lnTo>
                  <a:pt x="366536" y="521574"/>
                </a:lnTo>
                <a:cubicBezTo>
                  <a:pt x="365270" y="527105"/>
                  <a:pt x="368495" y="523187"/>
                  <a:pt x="361699" y="527452"/>
                </a:cubicBezTo>
                <a:lnTo>
                  <a:pt x="358821" y="534941"/>
                </a:lnTo>
                <a:lnTo>
                  <a:pt x="361820" y="547266"/>
                </a:lnTo>
                <a:lnTo>
                  <a:pt x="348801" y="543123"/>
                </a:lnTo>
                <a:lnTo>
                  <a:pt x="343964" y="549000"/>
                </a:lnTo>
                <a:lnTo>
                  <a:pt x="324148" y="549122"/>
                </a:lnTo>
                <a:lnTo>
                  <a:pt x="319659" y="558570"/>
                </a:lnTo>
                <a:lnTo>
                  <a:pt x="311322" y="554608"/>
                </a:lnTo>
                <a:lnTo>
                  <a:pt x="313436" y="550162"/>
                </a:lnTo>
                <a:lnTo>
                  <a:pt x="320231" y="545898"/>
                </a:lnTo>
                <a:lnTo>
                  <a:pt x="300987" y="533345"/>
                </a:lnTo>
                <a:lnTo>
                  <a:pt x="307436" y="525509"/>
                </a:lnTo>
                <a:lnTo>
                  <a:pt x="299948" y="522632"/>
                </a:lnTo>
                <a:lnTo>
                  <a:pt x="296948" y="510306"/>
                </a:lnTo>
                <a:lnTo>
                  <a:pt x="291418" y="509041"/>
                </a:lnTo>
                <a:lnTo>
                  <a:pt x="297867" y="501204"/>
                </a:lnTo>
                <a:cubicBezTo>
                  <a:pt x="302704" y="495327"/>
                  <a:pt x="301092" y="497286"/>
                  <a:pt x="298785" y="492102"/>
                </a:cubicBezTo>
                <a:lnTo>
                  <a:pt x="303969" y="489798"/>
                </a:lnTo>
                <a:lnTo>
                  <a:pt x="303275" y="482654"/>
                </a:lnTo>
                <a:lnTo>
                  <a:pt x="315255" y="476084"/>
                </a:lnTo>
                <a:lnTo>
                  <a:pt x="316099" y="472397"/>
                </a:lnTo>
                <a:lnTo>
                  <a:pt x="322051" y="471820"/>
                </a:lnTo>
                <a:lnTo>
                  <a:pt x="334377" y="468821"/>
                </a:lnTo>
                <a:close/>
                <a:moveTo>
                  <a:pt x="578607" y="459527"/>
                </a:moveTo>
                <a:lnTo>
                  <a:pt x="582872" y="466323"/>
                </a:lnTo>
                <a:cubicBezTo>
                  <a:pt x="574464" y="472547"/>
                  <a:pt x="572158" y="467363"/>
                  <a:pt x="575036" y="459874"/>
                </a:cubicBezTo>
                <a:close/>
                <a:moveTo>
                  <a:pt x="194285" y="455385"/>
                </a:moveTo>
                <a:lnTo>
                  <a:pt x="196591" y="460568"/>
                </a:lnTo>
                <a:lnTo>
                  <a:pt x="201774" y="458263"/>
                </a:lnTo>
                <a:lnTo>
                  <a:pt x="211221" y="462753"/>
                </a:lnTo>
                <a:lnTo>
                  <a:pt x="210650" y="475425"/>
                </a:lnTo>
                <a:cubicBezTo>
                  <a:pt x="205466" y="477731"/>
                  <a:pt x="208691" y="473813"/>
                  <a:pt x="205813" y="481302"/>
                </a:cubicBezTo>
                <a:lnTo>
                  <a:pt x="200629" y="483608"/>
                </a:lnTo>
                <a:cubicBezTo>
                  <a:pt x="193140" y="480730"/>
                  <a:pt x="200283" y="480037"/>
                  <a:pt x="191528" y="482689"/>
                </a:cubicBezTo>
                <a:cubicBezTo>
                  <a:pt x="189223" y="477506"/>
                  <a:pt x="193140" y="480730"/>
                  <a:pt x="185651" y="477853"/>
                </a:cubicBezTo>
                <a:cubicBezTo>
                  <a:pt x="184958" y="470710"/>
                  <a:pt x="182652" y="465527"/>
                  <a:pt x="189448" y="461262"/>
                </a:cubicBezTo>
                <a:close/>
                <a:moveTo>
                  <a:pt x="1565793" y="453806"/>
                </a:moveTo>
                <a:lnTo>
                  <a:pt x="1568446" y="462561"/>
                </a:lnTo>
                <a:lnTo>
                  <a:pt x="1559344" y="461642"/>
                </a:lnTo>
                <a:close/>
                <a:moveTo>
                  <a:pt x="751067" y="453598"/>
                </a:moveTo>
                <a:cubicBezTo>
                  <a:pt x="753373" y="458782"/>
                  <a:pt x="749454" y="455558"/>
                  <a:pt x="756944" y="458435"/>
                </a:cubicBezTo>
                <a:lnTo>
                  <a:pt x="747270" y="470190"/>
                </a:lnTo>
                <a:cubicBezTo>
                  <a:pt x="737475" y="462128"/>
                  <a:pt x="741740" y="468923"/>
                  <a:pt x="742312" y="456251"/>
                </a:cubicBezTo>
                <a:close/>
                <a:moveTo>
                  <a:pt x="1544020" y="452315"/>
                </a:moveTo>
                <a:lnTo>
                  <a:pt x="1544713" y="459457"/>
                </a:lnTo>
                <a:lnTo>
                  <a:pt x="1537570" y="460151"/>
                </a:lnTo>
                <a:close/>
                <a:moveTo>
                  <a:pt x="740579" y="438395"/>
                </a:moveTo>
                <a:cubicBezTo>
                  <a:pt x="740007" y="451068"/>
                  <a:pt x="744844" y="445191"/>
                  <a:pt x="736782" y="454986"/>
                </a:cubicBezTo>
                <a:cubicBezTo>
                  <a:pt x="732517" y="448190"/>
                  <a:pt x="738394" y="453027"/>
                  <a:pt x="730905" y="450149"/>
                </a:cubicBezTo>
                <a:lnTo>
                  <a:pt x="730212" y="443006"/>
                </a:lnTo>
                <a:close/>
                <a:moveTo>
                  <a:pt x="1195608" y="437476"/>
                </a:moveTo>
                <a:cubicBezTo>
                  <a:pt x="1197306" y="436410"/>
                  <a:pt x="1200071" y="437043"/>
                  <a:pt x="1205775" y="440094"/>
                </a:cubicBezTo>
                <a:lnTo>
                  <a:pt x="1199673" y="451501"/>
                </a:lnTo>
                <a:cubicBezTo>
                  <a:pt x="1194143" y="450235"/>
                  <a:pt x="1194143" y="450235"/>
                  <a:pt x="1191837" y="445052"/>
                </a:cubicBezTo>
                <a:cubicBezTo>
                  <a:pt x="1193276" y="441307"/>
                  <a:pt x="1193908" y="438542"/>
                  <a:pt x="1195608" y="437476"/>
                </a:cubicBezTo>
                <a:close/>
                <a:moveTo>
                  <a:pt x="1017297" y="429552"/>
                </a:moveTo>
                <a:lnTo>
                  <a:pt x="1010848" y="437389"/>
                </a:lnTo>
                <a:lnTo>
                  <a:pt x="1010154" y="430246"/>
                </a:lnTo>
                <a:close/>
                <a:moveTo>
                  <a:pt x="712234" y="424925"/>
                </a:moveTo>
                <a:lnTo>
                  <a:pt x="720070" y="431374"/>
                </a:lnTo>
                <a:lnTo>
                  <a:pt x="713274" y="435639"/>
                </a:lnTo>
                <a:close/>
                <a:moveTo>
                  <a:pt x="995176" y="424491"/>
                </a:moveTo>
                <a:lnTo>
                  <a:pt x="999788" y="434858"/>
                </a:lnTo>
                <a:lnTo>
                  <a:pt x="993338" y="442694"/>
                </a:lnTo>
                <a:cubicBezTo>
                  <a:pt x="983890" y="438204"/>
                  <a:pt x="987808" y="441429"/>
                  <a:pt x="981931" y="436592"/>
                </a:cubicBezTo>
                <a:cubicBezTo>
                  <a:pt x="979972" y="434979"/>
                  <a:pt x="979278" y="427837"/>
                  <a:pt x="979278" y="427837"/>
                </a:cubicBezTo>
                <a:close/>
                <a:moveTo>
                  <a:pt x="1232612" y="419463"/>
                </a:moveTo>
                <a:lnTo>
                  <a:pt x="1242407" y="427524"/>
                </a:lnTo>
                <a:lnTo>
                  <a:pt x="1229734" y="426952"/>
                </a:lnTo>
                <a:close/>
                <a:moveTo>
                  <a:pt x="602323" y="406757"/>
                </a:moveTo>
                <a:lnTo>
                  <a:pt x="606241" y="409981"/>
                </a:lnTo>
                <a:lnTo>
                  <a:pt x="603017" y="413899"/>
                </a:lnTo>
                <a:close/>
                <a:moveTo>
                  <a:pt x="1174310" y="394482"/>
                </a:moveTo>
                <a:cubicBezTo>
                  <a:pt x="1176616" y="399666"/>
                  <a:pt x="1176269" y="396094"/>
                  <a:pt x="1173391" y="403584"/>
                </a:cubicBezTo>
                <a:lnTo>
                  <a:pt x="1169473" y="400359"/>
                </a:lnTo>
                <a:close/>
                <a:moveTo>
                  <a:pt x="1008012" y="391927"/>
                </a:moveTo>
                <a:cubicBezTo>
                  <a:pt x="1008703" y="392086"/>
                  <a:pt x="1009280" y="393382"/>
                  <a:pt x="1014177" y="397412"/>
                </a:cubicBezTo>
                <a:cubicBezTo>
                  <a:pt x="1001851" y="400411"/>
                  <a:pt x="1010953" y="401330"/>
                  <a:pt x="1001157" y="393269"/>
                </a:cubicBezTo>
                <a:cubicBezTo>
                  <a:pt x="1006514" y="392749"/>
                  <a:pt x="1007321" y="391769"/>
                  <a:pt x="1008012" y="391927"/>
                </a:cubicBezTo>
                <a:close/>
                <a:moveTo>
                  <a:pt x="685380" y="389680"/>
                </a:moveTo>
                <a:lnTo>
                  <a:pt x="698400" y="393824"/>
                </a:lnTo>
                <a:lnTo>
                  <a:pt x="698747" y="397395"/>
                </a:lnTo>
                <a:cubicBezTo>
                  <a:pt x="686767" y="403965"/>
                  <a:pt x="691032" y="410761"/>
                  <a:pt x="679278" y="401088"/>
                </a:cubicBezTo>
                <a:close/>
                <a:moveTo>
                  <a:pt x="210043" y="376350"/>
                </a:moveTo>
                <a:lnTo>
                  <a:pt x="217879" y="382799"/>
                </a:lnTo>
                <a:cubicBezTo>
                  <a:pt x="221797" y="386024"/>
                  <a:pt x="220185" y="387983"/>
                  <a:pt x="222490" y="393166"/>
                </a:cubicBezTo>
                <a:lnTo>
                  <a:pt x="210511" y="399737"/>
                </a:lnTo>
                <a:lnTo>
                  <a:pt x="207858" y="390982"/>
                </a:lnTo>
                <a:lnTo>
                  <a:pt x="200369" y="388104"/>
                </a:lnTo>
                <a:close/>
                <a:moveTo>
                  <a:pt x="570286" y="373818"/>
                </a:moveTo>
                <a:lnTo>
                  <a:pt x="576163" y="378654"/>
                </a:lnTo>
                <a:lnTo>
                  <a:pt x="572938" y="382573"/>
                </a:lnTo>
                <a:lnTo>
                  <a:pt x="567061" y="377736"/>
                </a:lnTo>
                <a:close/>
                <a:moveTo>
                  <a:pt x="211186" y="351004"/>
                </a:moveTo>
                <a:lnTo>
                  <a:pt x="215451" y="357800"/>
                </a:lnTo>
                <a:lnTo>
                  <a:pt x="205431" y="365983"/>
                </a:lnTo>
                <a:lnTo>
                  <a:pt x="202431" y="353657"/>
                </a:lnTo>
                <a:close/>
                <a:moveTo>
                  <a:pt x="1270490" y="345490"/>
                </a:moveTo>
                <a:lnTo>
                  <a:pt x="1274408" y="348714"/>
                </a:lnTo>
                <a:lnTo>
                  <a:pt x="1269571" y="354591"/>
                </a:lnTo>
                <a:close/>
                <a:moveTo>
                  <a:pt x="159455" y="338002"/>
                </a:moveTo>
                <a:lnTo>
                  <a:pt x="170863" y="344104"/>
                </a:lnTo>
                <a:cubicBezTo>
                  <a:pt x="158883" y="350675"/>
                  <a:pt x="171903" y="354818"/>
                  <a:pt x="156924" y="349063"/>
                </a:cubicBezTo>
                <a:close/>
                <a:moveTo>
                  <a:pt x="182842" y="337533"/>
                </a:moveTo>
                <a:lnTo>
                  <a:pt x="190678" y="343982"/>
                </a:lnTo>
                <a:cubicBezTo>
                  <a:pt x="177433" y="356083"/>
                  <a:pt x="187453" y="347900"/>
                  <a:pt x="178005" y="343410"/>
                </a:cubicBezTo>
                <a:close/>
                <a:moveTo>
                  <a:pt x="964977" y="326936"/>
                </a:moveTo>
                <a:cubicBezTo>
                  <a:pt x="966719" y="326317"/>
                  <a:pt x="968591" y="327036"/>
                  <a:pt x="973142" y="327495"/>
                </a:cubicBezTo>
                <a:lnTo>
                  <a:pt x="973489" y="331067"/>
                </a:lnTo>
                <a:lnTo>
                  <a:pt x="957591" y="334413"/>
                </a:lnTo>
                <a:cubicBezTo>
                  <a:pt x="961622" y="329515"/>
                  <a:pt x="963234" y="327556"/>
                  <a:pt x="964977" y="326936"/>
                </a:cubicBezTo>
                <a:close/>
                <a:moveTo>
                  <a:pt x="221432" y="326578"/>
                </a:moveTo>
                <a:lnTo>
                  <a:pt x="233186" y="336252"/>
                </a:lnTo>
                <a:cubicBezTo>
                  <a:pt x="231574" y="338211"/>
                  <a:pt x="228349" y="342129"/>
                  <a:pt x="224431" y="338904"/>
                </a:cubicBezTo>
                <a:cubicBezTo>
                  <a:pt x="220513" y="335679"/>
                  <a:pt x="221778" y="330149"/>
                  <a:pt x="221432" y="326578"/>
                </a:cubicBezTo>
                <a:close/>
                <a:moveTo>
                  <a:pt x="765542" y="324220"/>
                </a:moveTo>
                <a:lnTo>
                  <a:pt x="759440" y="335627"/>
                </a:lnTo>
                <a:cubicBezTo>
                  <a:pt x="752869" y="323648"/>
                  <a:pt x="757828" y="337586"/>
                  <a:pt x="753216" y="327219"/>
                </a:cubicBezTo>
                <a:close/>
                <a:moveTo>
                  <a:pt x="329262" y="323318"/>
                </a:moveTo>
                <a:cubicBezTo>
                  <a:pt x="339057" y="331380"/>
                  <a:pt x="338711" y="327808"/>
                  <a:pt x="334221" y="337257"/>
                </a:cubicBezTo>
                <a:cubicBezTo>
                  <a:pt x="327997" y="328848"/>
                  <a:pt x="328343" y="332420"/>
                  <a:pt x="329262" y="323318"/>
                </a:cubicBezTo>
                <a:close/>
                <a:moveTo>
                  <a:pt x="1381771" y="322069"/>
                </a:moveTo>
                <a:lnTo>
                  <a:pt x="1387301" y="323334"/>
                </a:lnTo>
                <a:lnTo>
                  <a:pt x="1387648" y="326906"/>
                </a:lnTo>
                <a:lnTo>
                  <a:pt x="1378893" y="329558"/>
                </a:lnTo>
                <a:close/>
                <a:moveTo>
                  <a:pt x="794112" y="321446"/>
                </a:moveTo>
                <a:lnTo>
                  <a:pt x="803214" y="322365"/>
                </a:lnTo>
                <a:lnTo>
                  <a:pt x="794805" y="328589"/>
                </a:lnTo>
                <a:close/>
                <a:moveTo>
                  <a:pt x="1224862" y="321081"/>
                </a:moveTo>
                <a:lnTo>
                  <a:pt x="1220025" y="326958"/>
                </a:lnTo>
                <a:lnTo>
                  <a:pt x="1216107" y="323733"/>
                </a:lnTo>
                <a:close/>
                <a:moveTo>
                  <a:pt x="1199516" y="319937"/>
                </a:moveTo>
                <a:lnTo>
                  <a:pt x="1194679" y="325814"/>
                </a:lnTo>
                <a:lnTo>
                  <a:pt x="1190761" y="322590"/>
                </a:lnTo>
                <a:close/>
                <a:moveTo>
                  <a:pt x="1261839" y="312083"/>
                </a:moveTo>
                <a:lnTo>
                  <a:pt x="1269675" y="318532"/>
                </a:lnTo>
                <a:lnTo>
                  <a:pt x="1263226" y="326369"/>
                </a:lnTo>
                <a:close/>
                <a:moveTo>
                  <a:pt x="478907" y="305184"/>
                </a:moveTo>
                <a:lnTo>
                  <a:pt x="483172" y="311980"/>
                </a:lnTo>
                <a:lnTo>
                  <a:pt x="468886" y="313367"/>
                </a:lnTo>
                <a:close/>
                <a:moveTo>
                  <a:pt x="1294206" y="292719"/>
                </a:moveTo>
                <a:lnTo>
                  <a:pt x="1294900" y="299862"/>
                </a:lnTo>
                <a:lnTo>
                  <a:pt x="1290982" y="296637"/>
                </a:lnTo>
                <a:close/>
                <a:moveTo>
                  <a:pt x="1333143" y="285334"/>
                </a:moveTo>
                <a:lnTo>
                  <a:pt x="1332571" y="298007"/>
                </a:lnTo>
                <a:lnTo>
                  <a:pt x="1324735" y="291557"/>
                </a:lnTo>
                <a:close/>
                <a:moveTo>
                  <a:pt x="188355" y="282925"/>
                </a:moveTo>
                <a:cubicBezTo>
                  <a:pt x="190661" y="288109"/>
                  <a:pt x="186742" y="284884"/>
                  <a:pt x="194232" y="287762"/>
                </a:cubicBezTo>
                <a:lnTo>
                  <a:pt x="189395" y="293639"/>
                </a:lnTo>
                <a:cubicBezTo>
                  <a:pt x="184558" y="299516"/>
                  <a:pt x="186170" y="297557"/>
                  <a:pt x="180987" y="299864"/>
                </a:cubicBezTo>
                <a:lnTo>
                  <a:pt x="179600" y="285578"/>
                </a:lnTo>
                <a:close/>
                <a:moveTo>
                  <a:pt x="1290514" y="273250"/>
                </a:moveTo>
                <a:lnTo>
                  <a:pt x="1287636" y="280740"/>
                </a:lnTo>
                <a:lnTo>
                  <a:pt x="1278188" y="276250"/>
                </a:lnTo>
                <a:close/>
                <a:moveTo>
                  <a:pt x="933451" y="271418"/>
                </a:moveTo>
                <a:cubicBezTo>
                  <a:pt x="934790" y="271288"/>
                  <a:pt x="936259" y="272497"/>
                  <a:pt x="940983" y="274742"/>
                </a:cubicBezTo>
                <a:lnTo>
                  <a:pt x="938106" y="282231"/>
                </a:lnTo>
                <a:lnTo>
                  <a:pt x="926698" y="276129"/>
                </a:lnTo>
                <a:cubicBezTo>
                  <a:pt x="930902" y="273017"/>
                  <a:pt x="932111" y="271548"/>
                  <a:pt x="933451" y="271418"/>
                </a:cubicBezTo>
                <a:close/>
                <a:moveTo>
                  <a:pt x="1376570" y="268500"/>
                </a:moveTo>
                <a:lnTo>
                  <a:pt x="1377610" y="279214"/>
                </a:lnTo>
                <a:lnTo>
                  <a:pt x="1370467" y="279907"/>
                </a:lnTo>
                <a:close/>
                <a:moveTo>
                  <a:pt x="280045" y="243381"/>
                </a:moveTo>
                <a:lnTo>
                  <a:pt x="291106" y="245912"/>
                </a:lnTo>
                <a:lnTo>
                  <a:pt x="291799" y="253055"/>
                </a:lnTo>
                <a:lnTo>
                  <a:pt x="281432" y="257667"/>
                </a:lnTo>
                <a:close/>
                <a:moveTo>
                  <a:pt x="418855" y="206473"/>
                </a:moveTo>
                <a:lnTo>
                  <a:pt x="427038" y="216493"/>
                </a:lnTo>
                <a:lnTo>
                  <a:pt x="421854" y="218799"/>
                </a:lnTo>
                <a:lnTo>
                  <a:pt x="415630" y="210391"/>
                </a:lnTo>
                <a:close/>
                <a:moveTo>
                  <a:pt x="346043" y="199122"/>
                </a:moveTo>
                <a:lnTo>
                  <a:pt x="346390" y="202694"/>
                </a:lnTo>
                <a:lnTo>
                  <a:pt x="341206" y="204999"/>
                </a:lnTo>
                <a:lnTo>
                  <a:pt x="338900" y="199816"/>
                </a:lnTo>
                <a:close/>
                <a:moveTo>
                  <a:pt x="1169178" y="193106"/>
                </a:moveTo>
                <a:lnTo>
                  <a:pt x="1169872" y="200249"/>
                </a:lnTo>
                <a:lnTo>
                  <a:pt x="1162036" y="193800"/>
                </a:lnTo>
                <a:close/>
                <a:moveTo>
                  <a:pt x="1064780" y="120329"/>
                </a:moveTo>
                <a:lnTo>
                  <a:pt x="1070657" y="125166"/>
                </a:lnTo>
                <a:lnTo>
                  <a:pt x="1067433" y="129084"/>
                </a:lnTo>
                <a:cubicBezTo>
                  <a:pt x="1061555" y="124247"/>
                  <a:pt x="1065127" y="123901"/>
                  <a:pt x="1064780" y="120329"/>
                </a:cubicBezTo>
                <a:close/>
                <a:moveTo>
                  <a:pt x="393943" y="116967"/>
                </a:moveTo>
                <a:lnTo>
                  <a:pt x="396249" y="122150"/>
                </a:lnTo>
                <a:lnTo>
                  <a:pt x="391065" y="124456"/>
                </a:lnTo>
                <a:lnTo>
                  <a:pt x="390372" y="117313"/>
                </a:lnTo>
                <a:close/>
                <a:moveTo>
                  <a:pt x="458166" y="107802"/>
                </a:moveTo>
                <a:cubicBezTo>
                  <a:pt x="458368" y="107558"/>
                  <a:pt x="458858" y="107961"/>
                  <a:pt x="463408" y="108420"/>
                </a:cubicBezTo>
                <a:lnTo>
                  <a:pt x="460531" y="115909"/>
                </a:lnTo>
                <a:lnTo>
                  <a:pt x="454653" y="111072"/>
                </a:lnTo>
                <a:cubicBezTo>
                  <a:pt x="458051" y="108940"/>
                  <a:pt x="457965" y="108047"/>
                  <a:pt x="458166" y="107802"/>
                </a:cubicBezTo>
                <a:close/>
                <a:moveTo>
                  <a:pt x="899567" y="89506"/>
                </a:moveTo>
                <a:lnTo>
                  <a:pt x="908669" y="90425"/>
                </a:lnTo>
                <a:lnTo>
                  <a:pt x="907403" y="95955"/>
                </a:lnTo>
                <a:close/>
                <a:moveTo>
                  <a:pt x="503351" y="0"/>
                </a:moveTo>
                <a:lnTo>
                  <a:pt x="502433" y="9102"/>
                </a:lnTo>
                <a:lnTo>
                  <a:pt x="497943" y="18551"/>
                </a:lnTo>
                <a:cubicBezTo>
                  <a:pt x="488148" y="10489"/>
                  <a:pt x="493678" y="11754"/>
                  <a:pt x="491025" y="299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E716283-43D3-4AD8-AE49-2F849EA75420}"/>
              </a:ext>
            </a:extLst>
          </p:cNvPr>
          <p:cNvSpPr/>
          <p:nvPr userDrawn="1"/>
        </p:nvSpPr>
        <p:spPr>
          <a:xfrm>
            <a:off x="8418120" y="5962136"/>
            <a:ext cx="2597641" cy="896571"/>
          </a:xfrm>
          <a:custGeom>
            <a:avLst/>
            <a:gdLst>
              <a:gd name="connsiteX0" fmla="*/ 1222255 w 2597641"/>
              <a:gd name="connsiteY0" fmla="*/ 895198 h 896571"/>
              <a:gd name="connsiteX1" fmla="*/ 1224295 w 2597641"/>
              <a:gd name="connsiteY1" fmla="*/ 896571 h 896571"/>
              <a:gd name="connsiteX2" fmla="*/ 1220594 w 2597641"/>
              <a:gd name="connsiteY2" fmla="*/ 896571 h 896571"/>
              <a:gd name="connsiteX3" fmla="*/ 1248117 w 2597641"/>
              <a:gd name="connsiteY3" fmla="*/ 894425 h 896571"/>
              <a:gd name="connsiteX4" fmla="*/ 1254746 w 2597641"/>
              <a:gd name="connsiteY4" fmla="*/ 896571 h 896571"/>
              <a:gd name="connsiteX5" fmla="*/ 1248614 w 2597641"/>
              <a:gd name="connsiteY5" fmla="*/ 896571 h 896571"/>
              <a:gd name="connsiteX6" fmla="*/ 1200765 w 2597641"/>
              <a:gd name="connsiteY6" fmla="*/ 892354 h 896571"/>
              <a:gd name="connsiteX7" fmla="*/ 1206281 w 2597641"/>
              <a:gd name="connsiteY7" fmla="*/ 893683 h 896571"/>
              <a:gd name="connsiteX8" fmla="*/ 1204477 w 2597641"/>
              <a:gd name="connsiteY8" fmla="*/ 896571 h 896571"/>
              <a:gd name="connsiteX9" fmla="*/ 1201741 w 2597641"/>
              <a:gd name="connsiteY9" fmla="*/ 896571 h 896571"/>
              <a:gd name="connsiteX10" fmla="*/ 393324 w 2597641"/>
              <a:gd name="connsiteY10" fmla="*/ 891587 h 896571"/>
              <a:gd name="connsiteX11" fmla="*/ 396368 w 2597641"/>
              <a:gd name="connsiteY11" fmla="*/ 893487 h 896571"/>
              <a:gd name="connsiteX12" fmla="*/ 394650 w 2597641"/>
              <a:gd name="connsiteY12" fmla="*/ 896571 h 896571"/>
              <a:gd name="connsiteX13" fmla="*/ 387271 w 2597641"/>
              <a:gd name="connsiteY13" fmla="*/ 896571 h 896571"/>
              <a:gd name="connsiteX14" fmla="*/ 386480 w 2597641"/>
              <a:gd name="connsiteY14" fmla="*/ 895774 h 896571"/>
              <a:gd name="connsiteX15" fmla="*/ 1250530 w 2597641"/>
              <a:gd name="connsiteY15" fmla="*/ 885814 h 896571"/>
              <a:gd name="connsiteX16" fmla="*/ 1250799 w 2597641"/>
              <a:gd name="connsiteY16" fmla="*/ 886318 h 896571"/>
              <a:gd name="connsiteX17" fmla="*/ 1250268 w 2597641"/>
              <a:gd name="connsiteY17" fmla="*/ 886482 h 896571"/>
              <a:gd name="connsiteX18" fmla="*/ 1071640 w 2597641"/>
              <a:gd name="connsiteY18" fmla="*/ 885758 h 896571"/>
              <a:gd name="connsiteX19" fmla="*/ 1080199 w 2597641"/>
              <a:gd name="connsiteY19" fmla="*/ 888987 h 896571"/>
              <a:gd name="connsiteX20" fmla="*/ 1070883 w 2597641"/>
              <a:gd name="connsiteY20" fmla="*/ 893745 h 896571"/>
              <a:gd name="connsiteX21" fmla="*/ 600221 w 2597641"/>
              <a:gd name="connsiteY21" fmla="*/ 885406 h 896571"/>
              <a:gd name="connsiteX22" fmla="*/ 609352 w 2597641"/>
              <a:gd name="connsiteY22" fmla="*/ 891107 h 896571"/>
              <a:gd name="connsiteX23" fmla="*/ 602507 w 2597641"/>
              <a:gd name="connsiteY23" fmla="*/ 895294 h 896571"/>
              <a:gd name="connsiteX24" fmla="*/ 598892 w 2597641"/>
              <a:gd name="connsiteY24" fmla="*/ 890921 h 896571"/>
              <a:gd name="connsiteX25" fmla="*/ 347301 w 2597641"/>
              <a:gd name="connsiteY25" fmla="*/ 884002 h 896571"/>
              <a:gd name="connsiteX26" fmla="*/ 352059 w 2597641"/>
              <a:gd name="connsiteY26" fmla="*/ 893318 h 896571"/>
              <a:gd name="connsiteX27" fmla="*/ 343500 w 2597641"/>
              <a:gd name="connsiteY27" fmla="*/ 890089 h 896571"/>
              <a:gd name="connsiteX28" fmla="*/ 2195513 w 2597641"/>
              <a:gd name="connsiteY28" fmla="*/ 881054 h 896571"/>
              <a:gd name="connsiteX29" fmla="*/ 2204644 w 2597641"/>
              <a:gd name="connsiteY29" fmla="*/ 886755 h 896571"/>
              <a:gd name="connsiteX30" fmla="*/ 2190956 w 2597641"/>
              <a:gd name="connsiteY30" fmla="*/ 895129 h 896571"/>
              <a:gd name="connsiteX31" fmla="*/ 2184297 w 2597641"/>
              <a:gd name="connsiteY31" fmla="*/ 888856 h 896571"/>
              <a:gd name="connsiteX32" fmla="*/ 2195513 w 2597641"/>
              <a:gd name="connsiteY32" fmla="*/ 881054 h 896571"/>
              <a:gd name="connsiteX33" fmla="*/ 680304 w 2597641"/>
              <a:gd name="connsiteY33" fmla="*/ 879460 h 896571"/>
              <a:gd name="connsiteX34" fmla="*/ 680393 w 2597641"/>
              <a:gd name="connsiteY34" fmla="*/ 879494 h 896571"/>
              <a:gd name="connsiteX35" fmla="*/ 680253 w 2597641"/>
              <a:gd name="connsiteY35" fmla="*/ 879594 h 896571"/>
              <a:gd name="connsiteX36" fmla="*/ 680304 w 2597641"/>
              <a:gd name="connsiteY36" fmla="*/ 879460 h 896571"/>
              <a:gd name="connsiteX37" fmla="*/ 1202851 w 2597641"/>
              <a:gd name="connsiteY37" fmla="*/ 878852 h 896571"/>
              <a:gd name="connsiteX38" fmla="*/ 1208938 w 2597641"/>
              <a:gd name="connsiteY38" fmla="*/ 882652 h 896571"/>
              <a:gd name="connsiteX39" fmla="*/ 1206281 w 2597641"/>
              <a:gd name="connsiteY39" fmla="*/ 893683 h 896571"/>
              <a:gd name="connsiteX40" fmla="*/ 1206281 w 2597641"/>
              <a:gd name="connsiteY40" fmla="*/ 893683 h 896571"/>
              <a:gd name="connsiteX41" fmla="*/ 1205138 w 2597641"/>
              <a:gd name="connsiteY41" fmla="*/ 888739 h 896571"/>
              <a:gd name="connsiteX42" fmla="*/ 1201522 w 2597641"/>
              <a:gd name="connsiteY42" fmla="*/ 884367 h 896571"/>
              <a:gd name="connsiteX43" fmla="*/ 2103852 w 2597641"/>
              <a:gd name="connsiteY43" fmla="*/ 878815 h 896571"/>
              <a:gd name="connsiteX44" fmla="*/ 2097579 w 2597641"/>
              <a:gd name="connsiteY44" fmla="*/ 885474 h 896571"/>
              <a:gd name="connsiteX45" fmla="*/ 2085977 w 2597641"/>
              <a:gd name="connsiteY45" fmla="*/ 880344 h 896571"/>
              <a:gd name="connsiteX46" fmla="*/ 2106139 w 2597641"/>
              <a:gd name="connsiteY46" fmla="*/ 888703 h 896571"/>
              <a:gd name="connsiteX47" fmla="*/ 2106896 w 2597641"/>
              <a:gd name="connsiteY47" fmla="*/ 880715 h 896571"/>
              <a:gd name="connsiteX48" fmla="*/ 1262562 w 2597641"/>
              <a:gd name="connsiteY48" fmla="*/ 878064 h 896571"/>
              <a:gd name="connsiteX49" fmla="*/ 1256862 w 2597641"/>
              <a:gd name="connsiteY49" fmla="*/ 887195 h 896571"/>
              <a:gd name="connsiteX50" fmla="*/ 1264277 w 2597641"/>
              <a:gd name="connsiteY50" fmla="*/ 885480 h 896571"/>
              <a:gd name="connsiteX51" fmla="*/ 683508 w 2597641"/>
              <a:gd name="connsiteY51" fmla="*/ 873958 h 896571"/>
              <a:gd name="connsiteX52" fmla="*/ 685223 w 2597641"/>
              <a:gd name="connsiteY52" fmla="*/ 881374 h 896571"/>
              <a:gd name="connsiteX53" fmla="*/ 680393 w 2597641"/>
              <a:gd name="connsiteY53" fmla="*/ 879494 h 896571"/>
              <a:gd name="connsiteX54" fmla="*/ 681023 w 2597641"/>
              <a:gd name="connsiteY54" fmla="*/ 879049 h 896571"/>
              <a:gd name="connsiteX55" fmla="*/ 678564 w 2597641"/>
              <a:gd name="connsiteY55" fmla="*/ 875101 h 896571"/>
              <a:gd name="connsiteX56" fmla="*/ 201629 w 2597641"/>
              <a:gd name="connsiteY56" fmla="*/ 873420 h 896571"/>
              <a:gd name="connsiteX57" fmla="*/ 207716 w 2597641"/>
              <a:gd name="connsiteY57" fmla="*/ 877220 h 896571"/>
              <a:gd name="connsiteX58" fmla="*/ 203344 w 2597641"/>
              <a:gd name="connsiteY58" fmla="*/ 880835 h 896571"/>
              <a:gd name="connsiteX59" fmla="*/ 200300 w 2597641"/>
              <a:gd name="connsiteY59" fmla="*/ 878935 h 896571"/>
              <a:gd name="connsiteX60" fmla="*/ 344443 w 2597641"/>
              <a:gd name="connsiteY60" fmla="*/ 871642 h 896571"/>
              <a:gd name="connsiteX61" fmla="*/ 349201 w 2597641"/>
              <a:gd name="connsiteY61" fmla="*/ 880958 h 896571"/>
              <a:gd name="connsiteX62" fmla="*/ 341214 w 2597641"/>
              <a:gd name="connsiteY62" fmla="*/ 880201 h 896571"/>
              <a:gd name="connsiteX63" fmla="*/ 1183912 w 2597641"/>
              <a:gd name="connsiteY63" fmla="*/ 869834 h 896571"/>
              <a:gd name="connsiteX64" fmla="*/ 1184276 w 2597641"/>
              <a:gd name="connsiteY64" fmla="*/ 870493 h 896571"/>
              <a:gd name="connsiteX65" fmla="*/ 1183687 w 2597641"/>
              <a:gd name="connsiteY65" fmla="*/ 870588 h 896571"/>
              <a:gd name="connsiteX66" fmla="*/ 2093006 w 2597641"/>
              <a:gd name="connsiteY66" fmla="*/ 865699 h 896571"/>
              <a:gd name="connsiteX67" fmla="*/ 2083119 w 2597641"/>
              <a:gd name="connsiteY67" fmla="*/ 867985 h 896571"/>
              <a:gd name="connsiteX68" fmla="*/ 2089778 w 2597641"/>
              <a:gd name="connsiteY68" fmla="*/ 874258 h 896571"/>
              <a:gd name="connsiteX69" fmla="*/ 2105938 w 2597641"/>
              <a:gd name="connsiteY69" fmla="*/ 865313 h 896571"/>
              <a:gd name="connsiteX70" fmla="*/ 2106509 w 2597641"/>
              <a:gd name="connsiteY70" fmla="*/ 867785 h 896571"/>
              <a:gd name="connsiteX71" fmla="*/ 2105621 w 2597641"/>
              <a:gd name="connsiteY71" fmla="*/ 865820 h 896571"/>
              <a:gd name="connsiteX72" fmla="*/ 1196377 w 2597641"/>
              <a:gd name="connsiteY72" fmla="*/ 862120 h 896571"/>
              <a:gd name="connsiteX73" fmla="*/ 1204180 w 2597641"/>
              <a:gd name="connsiteY73" fmla="*/ 873336 h 896571"/>
              <a:gd name="connsiteX74" fmla="*/ 1191248 w 2597641"/>
              <a:gd name="connsiteY74" fmla="*/ 873722 h 896571"/>
              <a:gd name="connsiteX75" fmla="*/ 1196377 w 2597641"/>
              <a:gd name="connsiteY75" fmla="*/ 862120 h 896571"/>
              <a:gd name="connsiteX76" fmla="*/ 1188390 w 2597641"/>
              <a:gd name="connsiteY76" fmla="*/ 861363 h 896571"/>
              <a:gd name="connsiteX77" fmla="*/ 1190105 w 2597641"/>
              <a:gd name="connsiteY77" fmla="*/ 868779 h 896571"/>
              <a:gd name="connsiteX78" fmla="*/ 1184168 w 2597641"/>
              <a:gd name="connsiteY78" fmla="*/ 868972 h 896571"/>
              <a:gd name="connsiteX79" fmla="*/ 1183912 w 2597641"/>
              <a:gd name="connsiteY79" fmla="*/ 869834 h 896571"/>
              <a:gd name="connsiteX80" fmla="*/ 1181546 w 2597641"/>
              <a:gd name="connsiteY80" fmla="*/ 865550 h 896571"/>
              <a:gd name="connsiteX81" fmla="*/ 960761 w 2597641"/>
              <a:gd name="connsiteY81" fmla="*/ 856714 h 896571"/>
              <a:gd name="connsiteX82" fmla="*/ 961904 w 2597641"/>
              <a:gd name="connsiteY82" fmla="*/ 861658 h 896571"/>
              <a:gd name="connsiteX83" fmla="*/ 969320 w 2597641"/>
              <a:gd name="connsiteY83" fmla="*/ 859943 h 896571"/>
              <a:gd name="connsiteX84" fmla="*/ 968563 w 2597641"/>
              <a:gd name="connsiteY84" fmla="*/ 867930 h 896571"/>
              <a:gd name="connsiteX85" fmla="*/ 966091 w 2597641"/>
              <a:gd name="connsiteY85" fmla="*/ 868502 h 896571"/>
              <a:gd name="connsiteX86" fmla="*/ 968377 w 2597641"/>
              <a:gd name="connsiteY86" fmla="*/ 878390 h 896571"/>
              <a:gd name="connsiteX87" fmla="*/ 960962 w 2597641"/>
              <a:gd name="connsiteY87" fmla="*/ 880105 h 896571"/>
              <a:gd name="connsiteX88" fmla="*/ 955446 w 2597641"/>
              <a:gd name="connsiteY88" fmla="*/ 878776 h 896571"/>
              <a:gd name="connsiteX89" fmla="*/ 951074 w 2597641"/>
              <a:gd name="connsiteY89" fmla="*/ 882391 h 896571"/>
              <a:gd name="connsiteX90" fmla="*/ 943272 w 2597641"/>
              <a:gd name="connsiteY90" fmla="*/ 871175 h 896571"/>
              <a:gd name="connsiteX91" fmla="*/ 941557 w 2597641"/>
              <a:gd name="connsiteY91" fmla="*/ 863759 h 896571"/>
              <a:gd name="connsiteX92" fmla="*/ 1236499 w 2597641"/>
              <a:gd name="connsiteY92" fmla="*/ 855445 h 896571"/>
              <a:gd name="connsiteX93" fmla="*/ 1223383 w 2597641"/>
              <a:gd name="connsiteY93" fmla="*/ 866291 h 896571"/>
              <a:gd name="connsiteX94" fmla="*/ 1229084 w 2597641"/>
              <a:gd name="connsiteY94" fmla="*/ 857160 h 896571"/>
              <a:gd name="connsiteX95" fmla="*/ 1215580 w 2597641"/>
              <a:gd name="connsiteY95" fmla="*/ 855075 h 896571"/>
              <a:gd name="connsiteX96" fmla="*/ 1212352 w 2597641"/>
              <a:gd name="connsiteY96" fmla="*/ 863634 h 896571"/>
              <a:gd name="connsiteX97" fmla="*/ 1210637 w 2597641"/>
              <a:gd name="connsiteY97" fmla="*/ 856218 h 896571"/>
              <a:gd name="connsiteX98" fmla="*/ 1072196 w 2597641"/>
              <a:gd name="connsiteY98" fmla="*/ 854380 h 896571"/>
              <a:gd name="connsiteX99" fmla="*/ 1074483 w 2597641"/>
              <a:gd name="connsiteY99" fmla="*/ 864268 h 896571"/>
              <a:gd name="connsiteX100" fmla="*/ 1067067 w 2597641"/>
              <a:gd name="connsiteY100" fmla="*/ 865983 h 896571"/>
              <a:gd name="connsiteX101" fmla="*/ 1057936 w 2597641"/>
              <a:gd name="connsiteY101" fmla="*/ 860282 h 896571"/>
              <a:gd name="connsiteX102" fmla="*/ 1067252 w 2597641"/>
              <a:gd name="connsiteY102" fmla="*/ 855524 h 896571"/>
              <a:gd name="connsiteX103" fmla="*/ 1068395 w 2597641"/>
              <a:gd name="connsiteY103" fmla="*/ 860468 h 896571"/>
              <a:gd name="connsiteX104" fmla="*/ 702324 w 2597641"/>
              <a:gd name="connsiteY104" fmla="*/ 853981 h 896571"/>
              <a:gd name="connsiteX105" fmla="*/ 710884 w 2597641"/>
              <a:gd name="connsiteY105" fmla="*/ 857210 h 896571"/>
              <a:gd name="connsiteX106" fmla="*/ 700239 w 2597641"/>
              <a:gd name="connsiteY106" fmla="*/ 867484 h 896571"/>
              <a:gd name="connsiteX107" fmla="*/ 695295 w 2597641"/>
              <a:gd name="connsiteY107" fmla="*/ 868628 h 896571"/>
              <a:gd name="connsiteX108" fmla="*/ 687880 w 2597641"/>
              <a:gd name="connsiteY108" fmla="*/ 870342 h 896571"/>
              <a:gd name="connsiteX109" fmla="*/ 702324 w 2597641"/>
              <a:gd name="connsiteY109" fmla="*/ 853981 h 896571"/>
              <a:gd name="connsiteX110" fmla="*/ 889446 w 2597641"/>
              <a:gd name="connsiteY110" fmla="*/ 852374 h 896571"/>
              <a:gd name="connsiteX111" fmla="*/ 891161 w 2597641"/>
              <a:gd name="connsiteY111" fmla="*/ 859789 h 896571"/>
              <a:gd name="connsiteX112" fmla="*/ 883746 w 2597641"/>
              <a:gd name="connsiteY112" fmla="*/ 861504 h 896571"/>
              <a:gd name="connsiteX113" fmla="*/ 882031 w 2597641"/>
              <a:gd name="connsiteY113" fmla="*/ 854088 h 896571"/>
              <a:gd name="connsiteX114" fmla="*/ 745490 w 2597641"/>
              <a:gd name="connsiteY114" fmla="*/ 849207 h 896571"/>
              <a:gd name="connsiteX115" fmla="*/ 754049 w 2597641"/>
              <a:gd name="connsiteY115" fmla="*/ 852436 h 896571"/>
              <a:gd name="connsiteX116" fmla="*/ 744733 w 2597641"/>
              <a:gd name="connsiteY116" fmla="*/ 857195 h 896571"/>
              <a:gd name="connsiteX117" fmla="*/ 365160 w 2597641"/>
              <a:gd name="connsiteY117" fmla="*/ 848623 h 896571"/>
              <a:gd name="connsiteX118" fmla="*/ 370490 w 2597641"/>
              <a:gd name="connsiteY118" fmla="*/ 860411 h 896571"/>
              <a:gd name="connsiteX119" fmla="*/ 363646 w 2597641"/>
              <a:gd name="connsiteY119" fmla="*/ 864598 h 896571"/>
              <a:gd name="connsiteX120" fmla="*/ 363074 w 2597641"/>
              <a:gd name="connsiteY120" fmla="*/ 862126 h 896571"/>
              <a:gd name="connsiteX121" fmla="*/ 358130 w 2597641"/>
              <a:gd name="connsiteY121" fmla="*/ 863269 h 896571"/>
              <a:gd name="connsiteX122" fmla="*/ 344628 w 2597641"/>
              <a:gd name="connsiteY122" fmla="*/ 861183 h 896571"/>
              <a:gd name="connsiteX123" fmla="*/ 350328 w 2597641"/>
              <a:gd name="connsiteY123" fmla="*/ 852053 h 896571"/>
              <a:gd name="connsiteX124" fmla="*/ 365160 w 2597641"/>
              <a:gd name="connsiteY124" fmla="*/ 848623 h 896571"/>
              <a:gd name="connsiteX125" fmla="*/ 1156626 w 2597641"/>
              <a:gd name="connsiteY125" fmla="*/ 847876 h 896571"/>
              <a:gd name="connsiteX126" fmla="*/ 1158341 w 2597641"/>
              <a:gd name="connsiteY126" fmla="*/ 855292 h 896571"/>
              <a:gd name="connsiteX127" fmla="*/ 1153397 w 2597641"/>
              <a:gd name="connsiteY127" fmla="*/ 856435 h 896571"/>
              <a:gd name="connsiteX128" fmla="*/ 1156626 w 2597641"/>
              <a:gd name="connsiteY128" fmla="*/ 847876 h 896571"/>
              <a:gd name="connsiteX129" fmla="*/ 630439 w 2597641"/>
              <a:gd name="connsiteY129" fmla="*/ 847169 h 896571"/>
              <a:gd name="connsiteX130" fmla="*/ 638999 w 2597641"/>
              <a:gd name="connsiteY130" fmla="*/ 850398 h 896571"/>
              <a:gd name="connsiteX131" fmla="*/ 629111 w 2597641"/>
              <a:gd name="connsiteY131" fmla="*/ 852684 h 896571"/>
              <a:gd name="connsiteX132" fmla="*/ 1166514 w 2597641"/>
              <a:gd name="connsiteY132" fmla="*/ 845589 h 896571"/>
              <a:gd name="connsiteX133" fmla="*/ 1172601 w 2597641"/>
              <a:gd name="connsiteY133" fmla="*/ 849390 h 896571"/>
              <a:gd name="connsiteX134" fmla="*/ 1168801 w 2597641"/>
              <a:gd name="connsiteY134" fmla="*/ 855477 h 896571"/>
              <a:gd name="connsiteX135" fmla="*/ 1085313 w 2597641"/>
              <a:gd name="connsiteY135" fmla="*/ 843535 h 896571"/>
              <a:gd name="connsiteX136" fmla="*/ 1087028 w 2597641"/>
              <a:gd name="connsiteY136" fmla="*/ 850951 h 896571"/>
              <a:gd name="connsiteX137" fmla="*/ 1082084 w 2597641"/>
              <a:gd name="connsiteY137" fmla="*/ 852094 h 896571"/>
              <a:gd name="connsiteX138" fmla="*/ 1085313 w 2597641"/>
              <a:gd name="connsiteY138" fmla="*/ 843535 h 896571"/>
              <a:gd name="connsiteX139" fmla="*/ 2134072 w 2597641"/>
              <a:gd name="connsiteY139" fmla="*/ 840577 h 896571"/>
              <a:gd name="connsiteX140" fmla="*/ 2135215 w 2597641"/>
              <a:gd name="connsiteY140" fmla="*/ 845521 h 896571"/>
              <a:gd name="connsiteX141" fmla="*/ 2129699 w 2597641"/>
              <a:gd name="connsiteY141" fmla="*/ 844193 h 896571"/>
              <a:gd name="connsiteX142" fmla="*/ 2120569 w 2597641"/>
              <a:gd name="connsiteY142" fmla="*/ 838493 h 896571"/>
              <a:gd name="connsiteX143" fmla="*/ 2129699 w 2597641"/>
              <a:gd name="connsiteY143" fmla="*/ 844193 h 896571"/>
              <a:gd name="connsiteX144" fmla="*/ 2119811 w 2597641"/>
              <a:gd name="connsiteY144" fmla="*/ 846479 h 896571"/>
              <a:gd name="connsiteX145" fmla="*/ 1242957 w 2597641"/>
              <a:gd name="connsiteY145" fmla="*/ 838328 h 896571"/>
              <a:gd name="connsiteX146" fmla="*/ 1238013 w 2597641"/>
              <a:gd name="connsiteY146" fmla="*/ 839471 h 896571"/>
              <a:gd name="connsiteX147" fmla="*/ 1244100 w 2597641"/>
              <a:gd name="connsiteY147" fmla="*/ 843272 h 896571"/>
              <a:gd name="connsiteX148" fmla="*/ 473118 w 2597641"/>
              <a:gd name="connsiteY148" fmla="*/ 837410 h 896571"/>
              <a:gd name="connsiteX149" fmla="*/ 472765 w 2597641"/>
              <a:gd name="connsiteY149" fmla="*/ 838097 h 896571"/>
              <a:gd name="connsiteX150" fmla="*/ 472138 w 2597641"/>
              <a:gd name="connsiteY150" fmla="*/ 838450 h 896571"/>
              <a:gd name="connsiteX151" fmla="*/ 473118 w 2597641"/>
              <a:gd name="connsiteY151" fmla="*/ 837410 h 896571"/>
              <a:gd name="connsiteX152" fmla="*/ 1068195 w 2597641"/>
              <a:gd name="connsiteY152" fmla="*/ 837077 h 896571"/>
              <a:gd name="connsiteX153" fmla="*/ 1074853 w 2597641"/>
              <a:gd name="connsiteY153" fmla="*/ 843350 h 896571"/>
              <a:gd name="connsiteX154" fmla="*/ 1067437 w 2597641"/>
              <a:gd name="connsiteY154" fmla="*/ 845065 h 896571"/>
              <a:gd name="connsiteX155" fmla="*/ 394939 w 2597641"/>
              <a:gd name="connsiteY155" fmla="*/ 835226 h 896571"/>
              <a:gd name="connsiteX156" fmla="*/ 399766 w 2597641"/>
              <a:gd name="connsiteY156" fmla="*/ 840620 h 896571"/>
              <a:gd name="connsiteX157" fmla="*/ 387978 w 2597641"/>
              <a:gd name="connsiteY157" fmla="*/ 845950 h 896571"/>
              <a:gd name="connsiteX158" fmla="*/ 386263 w 2597641"/>
              <a:gd name="connsiteY158" fmla="*/ 838534 h 896571"/>
              <a:gd name="connsiteX159" fmla="*/ 394939 w 2597641"/>
              <a:gd name="connsiteY159" fmla="*/ 835226 h 896571"/>
              <a:gd name="connsiteX160" fmla="*/ 2155746 w 2597641"/>
              <a:gd name="connsiteY160" fmla="*/ 832961 h 896571"/>
              <a:gd name="connsiteX161" fmla="*/ 2164306 w 2597641"/>
              <a:gd name="connsiteY161" fmla="*/ 836190 h 896571"/>
              <a:gd name="connsiteX162" fmla="*/ 2169064 w 2597641"/>
              <a:gd name="connsiteY162" fmla="*/ 845506 h 896571"/>
              <a:gd name="connsiteX163" fmla="*/ 2164507 w 2597641"/>
              <a:gd name="connsiteY163" fmla="*/ 859580 h 896571"/>
              <a:gd name="connsiteX164" fmla="*/ 2143773 w 2597641"/>
              <a:gd name="connsiteY164" fmla="*/ 848750 h 896571"/>
              <a:gd name="connsiteX165" fmla="*/ 2155746 w 2597641"/>
              <a:gd name="connsiteY165" fmla="*/ 832961 h 896571"/>
              <a:gd name="connsiteX166" fmla="*/ 1259688 w 2597641"/>
              <a:gd name="connsiteY166" fmla="*/ 831855 h 896571"/>
              <a:gd name="connsiteX167" fmla="*/ 1247901 w 2597641"/>
              <a:gd name="connsiteY167" fmla="*/ 837185 h 896571"/>
              <a:gd name="connsiteX168" fmla="*/ 1242200 w 2597641"/>
              <a:gd name="connsiteY168" fmla="*/ 846316 h 896571"/>
              <a:gd name="connsiteX169" fmla="*/ 1243343 w 2597641"/>
              <a:gd name="connsiteY169" fmla="*/ 851259 h 896571"/>
              <a:gd name="connsiteX170" fmla="*/ 1248287 w 2597641"/>
              <a:gd name="connsiteY170" fmla="*/ 850116 h 896571"/>
              <a:gd name="connsiteX171" fmla="*/ 1248859 w 2597641"/>
              <a:gd name="connsiteY171" fmla="*/ 852588 h 896571"/>
              <a:gd name="connsiteX172" fmla="*/ 1268263 w 2597641"/>
              <a:gd name="connsiteY172" fmla="*/ 868933 h 896571"/>
              <a:gd name="connsiteX173" fmla="*/ 1262932 w 2597641"/>
              <a:gd name="connsiteY173" fmla="*/ 857146 h 896571"/>
              <a:gd name="connsiteX174" fmla="*/ 1260074 w 2597641"/>
              <a:gd name="connsiteY174" fmla="*/ 844786 h 896571"/>
              <a:gd name="connsiteX175" fmla="*/ 1253803 w 2597641"/>
              <a:gd name="connsiteY175" fmla="*/ 851445 h 896571"/>
              <a:gd name="connsiteX176" fmla="*/ 1248859 w 2597641"/>
              <a:gd name="connsiteY176" fmla="*/ 852588 h 896571"/>
              <a:gd name="connsiteX177" fmla="*/ 1255888 w 2597641"/>
              <a:gd name="connsiteY177" fmla="*/ 837942 h 896571"/>
              <a:gd name="connsiteX178" fmla="*/ 1261403 w 2597641"/>
              <a:gd name="connsiteY178" fmla="*/ 839271 h 896571"/>
              <a:gd name="connsiteX179" fmla="*/ 2254251 w 2597641"/>
              <a:gd name="connsiteY179" fmla="*/ 831013 h 896571"/>
              <a:gd name="connsiteX180" fmla="*/ 2262624 w 2597641"/>
              <a:gd name="connsiteY180" fmla="*/ 844702 h 896571"/>
              <a:gd name="connsiteX181" fmla="*/ 2251407 w 2597641"/>
              <a:gd name="connsiteY181" fmla="*/ 852504 h 896571"/>
              <a:gd name="connsiteX182" fmla="*/ 2248936 w 2597641"/>
              <a:gd name="connsiteY182" fmla="*/ 853076 h 896571"/>
              <a:gd name="connsiteX183" fmla="*/ 2242277 w 2597641"/>
              <a:gd name="connsiteY183" fmla="*/ 846803 h 896571"/>
              <a:gd name="connsiteX184" fmla="*/ 2230675 w 2597641"/>
              <a:gd name="connsiteY184" fmla="*/ 841674 h 896571"/>
              <a:gd name="connsiteX185" fmla="*/ 2239991 w 2597641"/>
              <a:gd name="connsiteY185" fmla="*/ 836915 h 896571"/>
              <a:gd name="connsiteX186" fmla="*/ 2254251 w 2597641"/>
              <a:gd name="connsiteY186" fmla="*/ 831013 h 896571"/>
              <a:gd name="connsiteX187" fmla="*/ 1193890 w 2597641"/>
              <a:gd name="connsiteY187" fmla="*/ 828842 h 896571"/>
              <a:gd name="connsiteX188" fmla="*/ 1192561 w 2597641"/>
              <a:gd name="connsiteY188" fmla="*/ 834357 h 896571"/>
              <a:gd name="connsiteX189" fmla="*/ 1199977 w 2597641"/>
              <a:gd name="connsiteY189" fmla="*/ 832642 h 896571"/>
              <a:gd name="connsiteX190" fmla="*/ 1203285 w 2597641"/>
              <a:gd name="connsiteY190" fmla="*/ 841318 h 896571"/>
              <a:gd name="connsiteX191" fmla="*/ 1197892 w 2597641"/>
              <a:gd name="connsiteY191" fmla="*/ 846145 h 896571"/>
              <a:gd name="connsiteX192" fmla="*/ 1201507 w 2597641"/>
              <a:gd name="connsiteY192" fmla="*/ 850518 h 896571"/>
              <a:gd name="connsiteX193" fmla="*/ 1180016 w 2597641"/>
              <a:gd name="connsiteY193" fmla="*/ 847675 h 896571"/>
              <a:gd name="connsiteX194" fmla="*/ 1193890 w 2597641"/>
              <a:gd name="connsiteY194" fmla="*/ 828842 h 896571"/>
              <a:gd name="connsiteX195" fmla="*/ 2557752 w 2597641"/>
              <a:gd name="connsiteY195" fmla="*/ 825929 h 896571"/>
              <a:gd name="connsiteX196" fmla="*/ 2569926 w 2597641"/>
              <a:gd name="connsiteY196" fmla="*/ 833530 h 896571"/>
              <a:gd name="connsiteX197" fmla="*/ 2561182 w 2597641"/>
              <a:gd name="connsiteY197" fmla="*/ 840760 h 896571"/>
              <a:gd name="connsiteX198" fmla="*/ 2555095 w 2597641"/>
              <a:gd name="connsiteY198" fmla="*/ 836960 h 896571"/>
              <a:gd name="connsiteX199" fmla="*/ 229560 w 2597641"/>
              <a:gd name="connsiteY199" fmla="*/ 825296 h 896571"/>
              <a:gd name="connsiteX200" fmla="*/ 237548 w 2597641"/>
              <a:gd name="connsiteY200" fmla="*/ 826053 h 896571"/>
              <a:gd name="connsiteX201" fmla="*/ 251051 w 2597641"/>
              <a:gd name="connsiteY201" fmla="*/ 828138 h 896571"/>
              <a:gd name="connsiteX202" fmla="*/ 255810 w 2597641"/>
              <a:gd name="connsiteY202" fmla="*/ 837454 h 896571"/>
              <a:gd name="connsiteX203" fmla="*/ 250680 w 2597641"/>
              <a:gd name="connsiteY203" fmla="*/ 849056 h 896571"/>
              <a:gd name="connsiteX204" fmla="*/ 237749 w 2597641"/>
              <a:gd name="connsiteY204" fmla="*/ 849443 h 896571"/>
              <a:gd name="connsiteX205" fmla="*/ 236420 w 2597641"/>
              <a:gd name="connsiteY205" fmla="*/ 854958 h 896571"/>
              <a:gd name="connsiteX206" fmla="*/ 217588 w 2597641"/>
              <a:gd name="connsiteY206" fmla="*/ 841085 h 896571"/>
              <a:gd name="connsiteX207" fmla="*/ 222717 w 2597641"/>
              <a:gd name="connsiteY207" fmla="*/ 829482 h 896571"/>
              <a:gd name="connsiteX208" fmla="*/ 228233 w 2597641"/>
              <a:gd name="connsiteY208" fmla="*/ 830811 h 896571"/>
              <a:gd name="connsiteX209" fmla="*/ 1281364 w 2597641"/>
              <a:gd name="connsiteY209" fmla="*/ 824239 h 896571"/>
              <a:gd name="connsiteX210" fmla="*/ 1277563 w 2597641"/>
              <a:gd name="connsiteY210" fmla="*/ 830325 h 896571"/>
              <a:gd name="connsiteX211" fmla="*/ 1285550 w 2597641"/>
              <a:gd name="connsiteY211" fmla="*/ 831082 h 896571"/>
              <a:gd name="connsiteX212" fmla="*/ 627195 w 2597641"/>
              <a:gd name="connsiteY212" fmla="*/ 821878 h 896571"/>
              <a:gd name="connsiteX213" fmla="*/ 623966 w 2597641"/>
              <a:gd name="connsiteY213" fmla="*/ 830437 h 896571"/>
              <a:gd name="connsiteX214" fmla="*/ 622251 w 2597641"/>
              <a:gd name="connsiteY214" fmla="*/ 823022 h 896571"/>
              <a:gd name="connsiteX215" fmla="*/ 725699 w 2597641"/>
              <a:gd name="connsiteY215" fmla="*/ 819931 h 896571"/>
              <a:gd name="connsiteX216" fmla="*/ 735402 w 2597641"/>
              <a:gd name="connsiteY216" fmla="*/ 828104 h 896571"/>
              <a:gd name="connsiteX217" fmla="*/ 745289 w 2597641"/>
              <a:gd name="connsiteY217" fmla="*/ 825817 h 896571"/>
              <a:gd name="connsiteX218" fmla="*/ 749862 w 2597641"/>
              <a:gd name="connsiteY218" fmla="*/ 845592 h 896571"/>
              <a:gd name="connsiteX219" fmla="*/ 736931 w 2597641"/>
              <a:gd name="connsiteY219" fmla="*/ 845978 h 896571"/>
              <a:gd name="connsiteX220" fmla="*/ 733130 w 2597641"/>
              <a:gd name="connsiteY220" fmla="*/ 852065 h 896571"/>
              <a:gd name="connsiteX221" fmla="*/ 726471 w 2597641"/>
              <a:gd name="connsiteY221" fmla="*/ 845793 h 896571"/>
              <a:gd name="connsiteX222" fmla="*/ 714684 w 2597641"/>
              <a:gd name="connsiteY222" fmla="*/ 851123 h 896571"/>
              <a:gd name="connsiteX223" fmla="*/ 725699 w 2597641"/>
              <a:gd name="connsiteY223" fmla="*/ 819931 h 896571"/>
              <a:gd name="connsiteX224" fmla="*/ 2470939 w 2597641"/>
              <a:gd name="connsiteY224" fmla="*/ 819313 h 896571"/>
              <a:gd name="connsiteX225" fmla="*/ 2476551 w 2597641"/>
              <a:gd name="connsiteY225" fmla="*/ 823875 h 896571"/>
              <a:gd name="connsiteX226" fmla="*/ 2462476 w 2597641"/>
              <a:gd name="connsiteY226" fmla="*/ 819317 h 896571"/>
              <a:gd name="connsiteX227" fmla="*/ 2470939 w 2597641"/>
              <a:gd name="connsiteY227" fmla="*/ 819313 h 896571"/>
              <a:gd name="connsiteX228" fmla="*/ 821160 w 2597641"/>
              <a:gd name="connsiteY228" fmla="*/ 816084 h 896571"/>
              <a:gd name="connsiteX229" fmla="*/ 827819 w 2597641"/>
              <a:gd name="connsiteY229" fmla="*/ 822356 h 896571"/>
              <a:gd name="connsiteX230" fmla="*/ 822875 w 2597641"/>
              <a:gd name="connsiteY230" fmla="*/ 823500 h 896571"/>
              <a:gd name="connsiteX231" fmla="*/ 1193689 w 2597641"/>
              <a:gd name="connsiteY231" fmla="*/ 805452 h 896571"/>
              <a:gd name="connsiteX232" fmla="*/ 1199276 w 2597641"/>
              <a:gd name="connsiteY232" fmla="*/ 807090 h 896571"/>
              <a:gd name="connsiteX233" fmla="*/ 1197876 w 2597641"/>
              <a:gd name="connsiteY233" fmla="*/ 812296 h 896571"/>
              <a:gd name="connsiteX234" fmla="*/ 1202063 w 2597641"/>
              <a:gd name="connsiteY234" fmla="*/ 819140 h 896571"/>
              <a:gd name="connsiteX235" fmla="*/ 1193318 w 2597641"/>
              <a:gd name="connsiteY235" fmla="*/ 826371 h 896571"/>
              <a:gd name="connsiteX236" fmla="*/ 1190846 w 2597641"/>
              <a:gd name="connsiteY236" fmla="*/ 826942 h 896571"/>
              <a:gd name="connsiteX237" fmla="*/ 1182859 w 2597641"/>
              <a:gd name="connsiteY237" fmla="*/ 826185 h 896571"/>
              <a:gd name="connsiteX238" fmla="*/ 1183044 w 2597641"/>
              <a:gd name="connsiteY238" fmla="*/ 815726 h 896571"/>
              <a:gd name="connsiteX239" fmla="*/ 1193689 w 2597641"/>
              <a:gd name="connsiteY239" fmla="*/ 805452 h 896571"/>
              <a:gd name="connsiteX240" fmla="*/ 433028 w 2597641"/>
              <a:gd name="connsiteY240" fmla="*/ 804283 h 896571"/>
              <a:gd name="connsiteX241" fmla="*/ 437215 w 2597641"/>
              <a:gd name="connsiteY241" fmla="*/ 811127 h 896571"/>
              <a:gd name="connsiteX242" fmla="*/ 437601 w 2597641"/>
              <a:gd name="connsiteY242" fmla="*/ 824058 h 896571"/>
              <a:gd name="connsiteX243" fmla="*/ 432086 w 2597641"/>
              <a:gd name="connsiteY243" fmla="*/ 822730 h 896571"/>
              <a:gd name="connsiteX244" fmla="*/ 433229 w 2597641"/>
              <a:gd name="connsiteY244" fmla="*/ 827673 h 896571"/>
              <a:gd name="connsiteX245" fmla="*/ 420869 w 2597641"/>
              <a:gd name="connsiteY245" fmla="*/ 830531 h 896571"/>
              <a:gd name="connsiteX246" fmla="*/ 414025 w 2597641"/>
              <a:gd name="connsiteY246" fmla="*/ 834718 h 896571"/>
              <a:gd name="connsiteX247" fmla="*/ 412882 w 2597641"/>
              <a:gd name="connsiteY247" fmla="*/ 829775 h 896571"/>
              <a:gd name="connsiteX248" fmla="*/ 407939 w 2597641"/>
              <a:gd name="connsiteY248" fmla="*/ 830918 h 896571"/>
              <a:gd name="connsiteX249" fmla="*/ 403752 w 2597641"/>
              <a:gd name="connsiteY249" fmla="*/ 824074 h 896571"/>
              <a:gd name="connsiteX250" fmla="*/ 405266 w 2597641"/>
              <a:gd name="connsiteY250" fmla="*/ 808099 h 896571"/>
              <a:gd name="connsiteX251" fmla="*/ 410210 w 2597641"/>
              <a:gd name="connsiteY251" fmla="*/ 806956 h 896571"/>
              <a:gd name="connsiteX252" fmla="*/ 412681 w 2597641"/>
              <a:gd name="connsiteY252" fmla="*/ 806384 h 896571"/>
              <a:gd name="connsiteX253" fmla="*/ 420097 w 2597641"/>
              <a:gd name="connsiteY253" fmla="*/ 804669 h 896571"/>
              <a:gd name="connsiteX254" fmla="*/ 1224495 w 2597641"/>
              <a:gd name="connsiteY254" fmla="*/ 801950 h 896571"/>
              <a:gd name="connsiteX255" fmla="*/ 1224590 w 2597641"/>
              <a:gd name="connsiteY255" fmla="*/ 802538 h 896571"/>
              <a:gd name="connsiteX256" fmla="*/ 1223835 w 2597641"/>
              <a:gd name="connsiteY256" fmla="*/ 802314 h 896571"/>
              <a:gd name="connsiteX257" fmla="*/ 1132834 w 2597641"/>
              <a:gd name="connsiteY257" fmla="*/ 801297 h 896571"/>
              <a:gd name="connsiteX258" fmla="*/ 1156611 w 2597641"/>
              <a:gd name="connsiteY258" fmla="*/ 814028 h 896571"/>
              <a:gd name="connsiteX259" fmla="*/ 1158326 w 2597641"/>
              <a:gd name="connsiteY259" fmla="*/ 821443 h 896571"/>
              <a:gd name="connsiteX260" fmla="*/ 1156240 w 2597641"/>
              <a:gd name="connsiteY260" fmla="*/ 834946 h 896571"/>
              <a:gd name="connsiteX261" fmla="*/ 1162327 w 2597641"/>
              <a:gd name="connsiteY261" fmla="*/ 838747 h 896571"/>
              <a:gd name="connsiteX262" fmla="*/ 1160999 w 2597641"/>
              <a:gd name="connsiteY262" fmla="*/ 844262 h 896571"/>
              <a:gd name="connsiteX263" fmla="*/ 1149968 w 2597641"/>
              <a:gd name="connsiteY263" fmla="*/ 841605 h 896571"/>
              <a:gd name="connsiteX264" fmla="*/ 1142366 w 2597641"/>
              <a:gd name="connsiteY264" fmla="*/ 853779 h 896571"/>
              <a:gd name="connsiteX265" fmla="*/ 1134380 w 2597641"/>
              <a:gd name="connsiteY265" fmla="*/ 853022 h 896571"/>
              <a:gd name="connsiteX266" fmla="*/ 1133623 w 2597641"/>
              <a:gd name="connsiteY266" fmla="*/ 861009 h 896571"/>
              <a:gd name="connsiteX267" fmla="*/ 1141038 w 2597641"/>
              <a:gd name="connsiteY267" fmla="*/ 859294 h 896571"/>
              <a:gd name="connsiteX268" fmla="*/ 1154541 w 2597641"/>
              <a:gd name="connsiteY268" fmla="*/ 861380 h 896571"/>
              <a:gd name="connsiteX269" fmla="*/ 1158728 w 2597641"/>
              <a:gd name="connsiteY269" fmla="*/ 868224 h 896571"/>
              <a:gd name="connsiteX270" fmla="*/ 1161014 w 2597641"/>
              <a:gd name="connsiteY270" fmla="*/ 878112 h 896571"/>
              <a:gd name="connsiteX271" fmla="*/ 1167287 w 2597641"/>
              <a:gd name="connsiteY271" fmla="*/ 871453 h 896571"/>
              <a:gd name="connsiteX272" fmla="*/ 1172045 w 2597641"/>
              <a:gd name="connsiteY272" fmla="*/ 880768 h 896571"/>
              <a:gd name="connsiteX273" fmla="*/ 1165201 w 2597641"/>
              <a:gd name="connsiteY273" fmla="*/ 884955 h 896571"/>
              <a:gd name="connsiteX274" fmla="*/ 1159685 w 2597641"/>
              <a:gd name="connsiteY274" fmla="*/ 883627 h 896571"/>
              <a:gd name="connsiteX275" fmla="*/ 1157432 w 2597641"/>
              <a:gd name="connsiteY275" fmla="*/ 893588 h 896571"/>
              <a:gd name="connsiteX276" fmla="*/ 1153319 w 2597641"/>
              <a:gd name="connsiteY276" fmla="*/ 896571 h 896571"/>
              <a:gd name="connsiteX277" fmla="*/ 1115806 w 2597641"/>
              <a:gd name="connsiteY277" fmla="*/ 896571 h 896571"/>
              <a:gd name="connsiteX278" fmla="*/ 1115192 w 2597641"/>
              <a:gd name="connsiteY278" fmla="*/ 893916 h 896571"/>
              <a:gd name="connsiteX279" fmla="*/ 1116521 w 2597641"/>
              <a:gd name="connsiteY279" fmla="*/ 888401 h 896571"/>
              <a:gd name="connsiteX280" fmla="*/ 1112905 w 2597641"/>
              <a:gd name="connsiteY280" fmla="*/ 884029 h 896571"/>
              <a:gd name="connsiteX281" fmla="*/ 1117277 w 2597641"/>
              <a:gd name="connsiteY281" fmla="*/ 880414 h 896571"/>
              <a:gd name="connsiteX282" fmla="*/ 1113662 w 2597641"/>
              <a:gd name="connsiteY282" fmla="*/ 876042 h 896571"/>
              <a:gd name="connsiteX283" fmla="*/ 1118791 w 2597641"/>
              <a:gd name="connsiteY283" fmla="*/ 864439 h 896571"/>
              <a:gd name="connsiteX284" fmla="*/ 1124306 w 2597641"/>
              <a:gd name="connsiteY284" fmla="*/ 865768 h 896571"/>
              <a:gd name="connsiteX285" fmla="*/ 1126392 w 2597641"/>
              <a:gd name="connsiteY285" fmla="*/ 852265 h 896571"/>
              <a:gd name="connsiteX286" fmla="*/ 1122777 w 2597641"/>
              <a:gd name="connsiteY286" fmla="*/ 847893 h 896571"/>
              <a:gd name="connsiteX287" fmla="*/ 1124106 w 2597641"/>
              <a:gd name="connsiteY287" fmla="*/ 842377 h 896571"/>
              <a:gd name="connsiteX288" fmla="*/ 1121819 w 2597641"/>
              <a:gd name="connsiteY288" fmla="*/ 832490 h 896571"/>
              <a:gd name="connsiteX289" fmla="*/ 1117447 w 2597641"/>
              <a:gd name="connsiteY289" fmla="*/ 836105 h 896571"/>
              <a:gd name="connsiteX290" fmla="*/ 1112688 w 2597641"/>
              <a:gd name="connsiteY290" fmla="*/ 826790 h 896571"/>
              <a:gd name="connsiteX291" fmla="*/ 1114017 w 2597641"/>
              <a:gd name="connsiteY291" fmla="*/ 821274 h 896571"/>
              <a:gd name="connsiteX292" fmla="*/ 1109073 w 2597641"/>
              <a:gd name="connsiteY292" fmla="*/ 822417 h 896571"/>
              <a:gd name="connsiteX293" fmla="*/ 1107930 w 2597641"/>
              <a:gd name="connsiteY293" fmla="*/ 817473 h 896571"/>
              <a:gd name="connsiteX294" fmla="*/ 1120861 w 2597641"/>
              <a:gd name="connsiteY294" fmla="*/ 817086 h 896571"/>
              <a:gd name="connsiteX295" fmla="*/ 1132834 w 2597641"/>
              <a:gd name="connsiteY295" fmla="*/ 801297 h 896571"/>
              <a:gd name="connsiteX296" fmla="*/ 2124925 w 2597641"/>
              <a:gd name="connsiteY296" fmla="*/ 801027 h 896571"/>
              <a:gd name="connsiteX297" fmla="*/ 2124740 w 2597641"/>
              <a:gd name="connsiteY297" fmla="*/ 811486 h 896571"/>
              <a:gd name="connsiteX298" fmla="*/ 2128355 w 2597641"/>
              <a:gd name="connsiteY298" fmla="*/ 815859 h 896571"/>
              <a:gd name="connsiteX299" fmla="*/ 2126455 w 2597641"/>
              <a:gd name="connsiteY299" fmla="*/ 818902 h 896571"/>
              <a:gd name="connsiteX300" fmla="*/ 2121696 w 2597641"/>
              <a:gd name="connsiteY300" fmla="*/ 809586 h 896571"/>
              <a:gd name="connsiteX301" fmla="*/ 2124925 w 2597641"/>
              <a:gd name="connsiteY301" fmla="*/ 801027 h 896571"/>
              <a:gd name="connsiteX302" fmla="*/ 708195 w 2597641"/>
              <a:gd name="connsiteY302" fmla="*/ 800542 h 896571"/>
              <a:gd name="connsiteX303" fmla="*/ 714283 w 2597641"/>
              <a:gd name="connsiteY303" fmla="*/ 804343 h 896571"/>
              <a:gd name="connsiteX304" fmla="*/ 710482 w 2597641"/>
              <a:gd name="connsiteY304" fmla="*/ 810430 h 896571"/>
              <a:gd name="connsiteX305" fmla="*/ 704966 w 2597641"/>
              <a:gd name="connsiteY305" fmla="*/ 809101 h 896571"/>
              <a:gd name="connsiteX306" fmla="*/ 2096019 w 2597641"/>
              <a:gd name="connsiteY306" fmla="*/ 799900 h 896571"/>
              <a:gd name="connsiteX307" fmla="*/ 2090318 w 2597641"/>
              <a:gd name="connsiteY307" fmla="*/ 809031 h 896571"/>
              <a:gd name="connsiteX308" fmla="*/ 2097734 w 2597641"/>
              <a:gd name="connsiteY308" fmla="*/ 807316 h 896571"/>
              <a:gd name="connsiteX309" fmla="*/ 1222780 w 2597641"/>
              <a:gd name="connsiteY309" fmla="*/ 796120 h 896571"/>
              <a:gd name="connsiteX310" fmla="*/ 1222973 w 2597641"/>
              <a:gd name="connsiteY310" fmla="*/ 802057 h 896571"/>
              <a:gd name="connsiteX311" fmla="*/ 1223835 w 2597641"/>
              <a:gd name="connsiteY311" fmla="*/ 802314 h 896571"/>
              <a:gd name="connsiteX312" fmla="*/ 1219551 w 2597641"/>
              <a:gd name="connsiteY312" fmla="*/ 804679 h 896571"/>
              <a:gd name="connsiteX313" fmla="*/ 1217836 w 2597641"/>
              <a:gd name="connsiteY313" fmla="*/ 797263 h 896571"/>
              <a:gd name="connsiteX314" fmla="*/ 2139184 w 2597641"/>
              <a:gd name="connsiteY314" fmla="*/ 795125 h 896571"/>
              <a:gd name="connsiteX315" fmla="*/ 2135384 w 2597641"/>
              <a:gd name="connsiteY315" fmla="*/ 801213 h 896571"/>
              <a:gd name="connsiteX316" fmla="*/ 2134241 w 2597641"/>
              <a:gd name="connsiteY316" fmla="*/ 796269 h 896571"/>
              <a:gd name="connsiteX317" fmla="*/ 636310 w 2597641"/>
              <a:gd name="connsiteY317" fmla="*/ 793730 h 896571"/>
              <a:gd name="connsiteX318" fmla="*/ 646769 w 2597641"/>
              <a:gd name="connsiteY318" fmla="*/ 793915 h 896571"/>
              <a:gd name="connsiteX319" fmla="*/ 647912 w 2597641"/>
              <a:gd name="connsiteY319" fmla="*/ 798859 h 896571"/>
              <a:gd name="connsiteX320" fmla="*/ 657043 w 2597641"/>
              <a:gd name="connsiteY320" fmla="*/ 804560 h 896571"/>
              <a:gd name="connsiteX321" fmla="*/ 652485 w 2597641"/>
              <a:gd name="connsiteY321" fmla="*/ 818634 h 896571"/>
              <a:gd name="connsiteX322" fmla="*/ 643741 w 2597641"/>
              <a:gd name="connsiteY322" fmla="*/ 825864 h 896571"/>
              <a:gd name="connsiteX323" fmla="*/ 632138 w 2597641"/>
              <a:gd name="connsiteY323" fmla="*/ 820735 h 896571"/>
              <a:gd name="connsiteX324" fmla="*/ 627195 w 2597641"/>
              <a:gd name="connsiteY324" fmla="*/ 821878 h 896571"/>
              <a:gd name="connsiteX325" fmla="*/ 624152 w 2597641"/>
              <a:gd name="connsiteY325" fmla="*/ 819979 h 896571"/>
              <a:gd name="connsiteX326" fmla="*/ 624909 w 2597641"/>
              <a:gd name="connsiteY326" fmla="*/ 811991 h 896571"/>
              <a:gd name="connsiteX327" fmla="*/ 625666 w 2597641"/>
              <a:gd name="connsiteY327" fmla="*/ 804004 h 896571"/>
              <a:gd name="connsiteX328" fmla="*/ 636310 w 2597641"/>
              <a:gd name="connsiteY328" fmla="*/ 793730 h 896571"/>
              <a:gd name="connsiteX329" fmla="*/ 1216693 w 2597641"/>
              <a:gd name="connsiteY329" fmla="*/ 792320 h 896571"/>
              <a:gd name="connsiteX330" fmla="*/ 1217836 w 2597641"/>
              <a:gd name="connsiteY330" fmla="*/ 797263 h 896571"/>
              <a:gd name="connsiteX331" fmla="*/ 1206805 w 2597641"/>
              <a:gd name="connsiteY331" fmla="*/ 794606 h 896571"/>
              <a:gd name="connsiteX332" fmla="*/ 1083767 w 2597641"/>
              <a:gd name="connsiteY332" fmla="*/ 791811 h 896571"/>
              <a:gd name="connsiteX333" fmla="*/ 1088340 w 2597641"/>
              <a:gd name="connsiteY333" fmla="*/ 811586 h 896571"/>
              <a:gd name="connsiteX334" fmla="*/ 1075409 w 2597641"/>
              <a:gd name="connsiteY334" fmla="*/ 811973 h 896571"/>
              <a:gd name="connsiteX335" fmla="*/ 1083767 w 2597641"/>
              <a:gd name="connsiteY335" fmla="*/ 791811 h 896571"/>
              <a:gd name="connsiteX336" fmla="*/ 648669 w 2597641"/>
              <a:gd name="connsiteY336" fmla="*/ 790872 h 896571"/>
              <a:gd name="connsiteX337" fmla="*/ 646769 w 2597641"/>
              <a:gd name="connsiteY337" fmla="*/ 793915 h 896571"/>
              <a:gd name="connsiteX338" fmla="*/ 646197 w 2597641"/>
              <a:gd name="connsiteY338" fmla="*/ 791443 h 896571"/>
              <a:gd name="connsiteX339" fmla="*/ 677003 w 2597641"/>
              <a:gd name="connsiteY339" fmla="*/ 789527 h 896571"/>
              <a:gd name="connsiteX340" fmla="*/ 684234 w 2597641"/>
              <a:gd name="connsiteY340" fmla="*/ 798272 h 896571"/>
              <a:gd name="connsiteX341" fmla="*/ 684805 w 2597641"/>
              <a:gd name="connsiteY341" fmla="*/ 800744 h 896571"/>
              <a:gd name="connsiteX342" fmla="*/ 671874 w 2597641"/>
              <a:gd name="connsiteY342" fmla="*/ 801130 h 896571"/>
              <a:gd name="connsiteX343" fmla="*/ 670731 w 2597641"/>
              <a:gd name="connsiteY343" fmla="*/ 796186 h 896571"/>
              <a:gd name="connsiteX344" fmla="*/ 1142907 w 2597641"/>
              <a:gd name="connsiteY344" fmla="*/ 788551 h 896571"/>
              <a:gd name="connsiteX345" fmla="*/ 1144622 w 2597641"/>
              <a:gd name="connsiteY345" fmla="*/ 795967 h 896571"/>
              <a:gd name="connsiteX346" fmla="*/ 1137963 w 2597641"/>
              <a:gd name="connsiteY346" fmla="*/ 789694 h 896571"/>
              <a:gd name="connsiteX347" fmla="*/ 1200146 w 2597641"/>
              <a:gd name="connsiteY347" fmla="*/ 788334 h 896571"/>
              <a:gd name="connsiteX348" fmla="*/ 1196346 w 2597641"/>
              <a:gd name="connsiteY348" fmla="*/ 794422 h 896571"/>
              <a:gd name="connsiteX349" fmla="*/ 1195202 w 2597641"/>
              <a:gd name="connsiteY349" fmla="*/ 789478 h 896571"/>
              <a:gd name="connsiteX350" fmla="*/ 1259858 w 2597641"/>
              <a:gd name="connsiteY350" fmla="*/ 787546 h 896571"/>
              <a:gd name="connsiteX351" fmla="*/ 1254157 w 2597641"/>
              <a:gd name="connsiteY351" fmla="*/ 796677 h 896571"/>
              <a:gd name="connsiteX352" fmla="*/ 1257772 w 2597641"/>
              <a:gd name="connsiteY352" fmla="*/ 801050 h 896571"/>
              <a:gd name="connsiteX353" fmla="*/ 1257015 w 2597641"/>
              <a:gd name="connsiteY353" fmla="*/ 809036 h 896571"/>
              <a:gd name="connsiteX354" fmla="*/ 1257973 w 2597641"/>
              <a:gd name="connsiteY354" fmla="*/ 824440 h 896571"/>
              <a:gd name="connsiteX355" fmla="*/ 1253214 w 2597641"/>
              <a:gd name="connsiteY355" fmla="*/ 815123 h 896571"/>
              <a:gd name="connsiteX356" fmla="*/ 1254543 w 2597641"/>
              <a:gd name="connsiteY356" fmla="*/ 809608 h 896571"/>
              <a:gd name="connsiteX357" fmla="*/ 1246742 w 2597641"/>
              <a:gd name="connsiteY357" fmla="*/ 798392 h 896571"/>
              <a:gd name="connsiteX358" fmla="*/ 1247128 w 2597641"/>
              <a:gd name="connsiteY358" fmla="*/ 811323 h 896571"/>
              <a:gd name="connsiteX359" fmla="*/ 1243899 w 2597641"/>
              <a:gd name="connsiteY359" fmla="*/ 819882 h 896571"/>
              <a:gd name="connsiteX360" fmla="*/ 1251701 w 2597641"/>
              <a:gd name="connsiteY360" fmla="*/ 831098 h 896571"/>
              <a:gd name="connsiteX361" fmla="*/ 1261017 w 2597641"/>
              <a:gd name="connsiteY361" fmla="*/ 826340 h 896571"/>
              <a:gd name="connsiteX362" fmla="*/ 1269576 w 2597641"/>
              <a:gd name="connsiteY362" fmla="*/ 829568 h 896571"/>
              <a:gd name="connsiteX363" fmla="*/ 1269190 w 2597641"/>
              <a:gd name="connsiteY363" fmla="*/ 816637 h 896571"/>
              <a:gd name="connsiteX364" fmla="*/ 1276605 w 2597641"/>
              <a:gd name="connsiteY364" fmla="*/ 814922 h 896571"/>
              <a:gd name="connsiteX365" fmla="*/ 1265760 w 2597641"/>
              <a:gd name="connsiteY365" fmla="*/ 801806 h 896571"/>
              <a:gd name="connsiteX366" fmla="*/ 1262145 w 2597641"/>
              <a:gd name="connsiteY366" fmla="*/ 797434 h 896571"/>
              <a:gd name="connsiteX367" fmla="*/ 1181700 w 2597641"/>
              <a:gd name="connsiteY367" fmla="*/ 787392 h 896571"/>
              <a:gd name="connsiteX368" fmla="*/ 1190831 w 2597641"/>
              <a:gd name="connsiteY368" fmla="*/ 793093 h 896571"/>
              <a:gd name="connsiteX369" fmla="*/ 1183415 w 2597641"/>
              <a:gd name="connsiteY369" fmla="*/ 794808 h 896571"/>
              <a:gd name="connsiteX370" fmla="*/ 449374 w 2597641"/>
              <a:gd name="connsiteY370" fmla="*/ 784878 h 896571"/>
              <a:gd name="connsiteX371" fmla="*/ 446145 w 2597641"/>
              <a:gd name="connsiteY371" fmla="*/ 793437 h 896571"/>
              <a:gd name="connsiteX372" fmla="*/ 444430 w 2597641"/>
              <a:gd name="connsiteY372" fmla="*/ 786021 h 896571"/>
              <a:gd name="connsiteX373" fmla="*/ 2144314 w 2597641"/>
              <a:gd name="connsiteY373" fmla="*/ 783523 h 896571"/>
              <a:gd name="connsiteX374" fmla="*/ 2146029 w 2597641"/>
              <a:gd name="connsiteY374" fmla="*/ 790938 h 896571"/>
              <a:gd name="connsiteX375" fmla="*/ 2139370 w 2597641"/>
              <a:gd name="connsiteY375" fmla="*/ 784666 h 896571"/>
              <a:gd name="connsiteX376" fmla="*/ 906718 w 2597641"/>
              <a:gd name="connsiteY376" fmla="*/ 780673 h 896571"/>
              <a:gd name="connsiteX377" fmla="*/ 916421 w 2597641"/>
              <a:gd name="connsiteY377" fmla="*/ 788846 h 896571"/>
              <a:gd name="connsiteX378" fmla="*/ 914520 w 2597641"/>
              <a:gd name="connsiteY378" fmla="*/ 791890 h 896571"/>
              <a:gd name="connsiteX379" fmla="*/ 901589 w 2597641"/>
              <a:gd name="connsiteY379" fmla="*/ 792276 h 896571"/>
              <a:gd name="connsiteX380" fmla="*/ 1164011 w 2597641"/>
              <a:gd name="connsiteY380" fmla="*/ 778462 h 896571"/>
              <a:gd name="connsiteX381" fmla="*/ 1165154 w 2597641"/>
              <a:gd name="connsiteY381" fmla="*/ 783406 h 896571"/>
              <a:gd name="connsiteX382" fmla="*/ 1157738 w 2597641"/>
              <a:gd name="connsiteY382" fmla="*/ 785121 h 896571"/>
              <a:gd name="connsiteX383" fmla="*/ 684295 w 2597641"/>
              <a:gd name="connsiteY383" fmla="*/ 777425 h 896571"/>
              <a:gd name="connsiteX384" fmla="*/ 695063 w 2597641"/>
              <a:gd name="connsiteY384" fmla="*/ 777539 h 896571"/>
              <a:gd name="connsiteX385" fmla="*/ 695635 w 2597641"/>
              <a:gd name="connsiteY385" fmla="*/ 780010 h 896571"/>
              <a:gd name="connsiteX386" fmla="*/ 680803 w 2597641"/>
              <a:gd name="connsiteY386" fmla="*/ 783440 h 896571"/>
              <a:gd name="connsiteX387" fmla="*/ 684295 w 2597641"/>
              <a:gd name="connsiteY387" fmla="*/ 777425 h 896571"/>
              <a:gd name="connsiteX388" fmla="*/ 650755 w 2597641"/>
              <a:gd name="connsiteY388" fmla="*/ 777369 h 896571"/>
              <a:gd name="connsiteX389" fmla="*/ 657985 w 2597641"/>
              <a:gd name="connsiteY389" fmla="*/ 786113 h 896571"/>
              <a:gd name="connsiteX390" fmla="*/ 654185 w 2597641"/>
              <a:gd name="connsiteY390" fmla="*/ 792200 h 896571"/>
              <a:gd name="connsiteX391" fmla="*/ 648669 w 2597641"/>
              <a:gd name="connsiteY391" fmla="*/ 790872 h 896571"/>
              <a:gd name="connsiteX392" fmla="*/ 645054 w 2597641"/>
              <a:gd name="connsiteY392" fmla="*/ 786499 h 896571"/>
              <a:gd name="connsiteX393" fmla="*/ 1260043 w 2597641"/>
              <a:gd name="connsiteY393" fmla="*/ 777087 h 896571"/>
              <a:gd name="connsiteX394" fmla="*/ 1267845 w 2597641"/>
              <a:gd name="connsiteY394" fmla="*/ 788303 h 896571"/>
              <a:gd name="connsiteX395" fmla="*/ 1267009 w 2597641"/>
              <a:gd name="connsiteY395" fmla="*/ 779057 h 896571"/>
              <a:gd name="connsiteX396" fmla="*/ 1260043 w 2597641"/>
              <a:gd name="connsiteY396" fmla="*/ 777087 h 896571"/>
              <a:gd name="connsiteX397" fmla="*/ 1054950 w 2597641"/>
              <a:gd name="connsiteY397" fmla="*/ 776991 h 896571"/>
              <a:gd name="connsiteX398" fmla="*/ 1063034 w 2597641"/>
              <a:gd name="connsiteY398" fmla="*/ 780981 h 896571"/>
              <a:gd name="connsiteX399" fmla="*/ 1053533 w 2597641"/>
              <a:gd name="connsiteY399" fmla="*/ 796199 h 896571"/>
              <a:gd name="connsiteX400" fmla="*/ 1041174 w 2597641"/>
              <a:gd name="connsiteY400" fmla="*/ 799057 h 896571"/>
              <a:gd name="connsiteX401" fmla="*/ 1038887 w 2597641"/>
              <a:gd name="connsiteY401" fmla="*/ 789169 h 896571"/>
              <a:gd name="connsiteX402" fmla="*/ 1037744 w 2597641"/>
              <a:gd name="connsiteY402" fmla="*/ 784226 h 896571"/>
              <a:gd name="connsiteX403" fmla="*/ 1044016 w 2597641"/>
              <a:gd name="connsiteY403" fmla="*/ 777567 h 896571"/>
              <a:gd name="connsiteX404" fmla="*/ 1054950 w 2597641"/>
              <a:gd name="connsiteY404" fmla="*/ 776991 h 896571"/>
              <a:gd name="connsiteX405" fmla="*/ 1197288 w 2597641"/>
              <a:gd name="connsiteY405" fmla="*/ 775975 h 896571"/>
              <a:gd name="connsiteX406" fmla="*/ 1201713 w 2597641"/>
              <a:gd name="connsiteY406" fmla="*/ 782439 h 896571"/>
              <a:gd name="connsiteX407" fmla="*/ 1200146 w 2597641"/>
              <a:gd name="connsiteY407" fmla="*/ 788334 h 896571"/>
              <a:gd name="connsiteX408" fmla="*/ 1191587 w 2597641"/>
              <a:gd name="connsiteY408" fmla="*/ 785105 h 896571"/>
              <a:gd name="connsiteX409" fmla="*/ 1190444 w 2597641"/>
              <a:gd name="connsiteY409" fmla="*/ 780162 h 896571"/>
              <a:gd name="connsiteX410" fmla="*/ 1138905 w 2597641"/>
              <a:gd name="connsiteY410" fmla="*/ 771248 h 896571"/>
              <a:gd name="connsiteX411" fmla="*/ 1140620 w 2597641"/>
              <a:gd name="connsiteY411" fmla="*/ 778664 h 896571"/>
              <a:gd name="connsiteX412" fmla="*/ 1133961 w 2597641"/>
              <a:gd name="connsiteY412" fmla="*/ 772391 h 896571"/>
              <a:gd name="connsiteX413" fmla="*/ 951213 w 2597641"/>
              <a:gd name="connsiteY413" fmla="*/ 770383 h 896571"/>
              <a:gd name="connsiteX414" fmla="*/ 952928 w 2597641"/>
              <a:gd name="connsiteY414" fmla="*/ 777799 h 896571"/>
              <a:gd name="connsiteX415" fmla="*/ 936381 w 2597641"/>
              <a:gd name="connsiteY415" fmla="*/ 773813 h 896571"/>
              <a:gd name="connsiteX416" fmla="*/ 422553 w 2597641"/>
              <a:gd name="connsiteY416" fmla="*/ 770248 h 896571"/>
              <a:gd name="connsiteX417" fmla="*/ 431112 w 2597641"/>
              <a:gd name="connsiteY417" fmla="*/ 773477 h 896571"/>
              <a:gd name="connsiteX418" fmla="*/ 424840 w 2597641"/>
              <a:gd name="connsiteY418" fmla="*/ 780136 h 896571"/>
              <a:gd name="connsiteX419" fmla="*/ 1146321 w 2597641"/>
              <a:gd name="connsiteY419" fmla="*/ 769533 h 896571"/>
              <a:gd name="connsiteX420" fmla="*/ 1152408 w 2597641"/>
              <a:gd name="connsiteY420" fmla="*/ 773333 h 896571"/>
              <a:gd name="connsiteX421" fmla="*/ 1148036 w 2597641"/>
              <a:gd name="connsiteY421" fmla="*/ 776949 h 896571"/>
              <a:gd name="connsiteX422" fmla="*/ 1142521 w 2597641"/>
              <a:gd name="connsiteY422" fmla="*/ 775620 h 896571"/>
              <a:gd name="connsiteX423" fmla="*/ 877998 w 2597641"/>
              <a:gd name="connsiteY423" fmla="*/ 769087 h 896571"/>
              <a:gd name="connsiteX424" fmla="*/ 877241 w 2597641"/>
              <a:gd name="connsiteY424" fmla="*/ 777074 h 896571"/>
              <a:gd name="connsiteX425" fmla="*/ 881428 w 2597641"/>
              <a:gd name="connsiteY425" fmla="*/ 783918 h 896571"/>
              <a:gd name="connsiteX426" fmla="*/ 867925 w 2597641"/>
              <a:gd name="connsiteY426" fmla="*/ 781833 h 896571"/>
              <a:gd name="connsiteX427" fmla="*/ 874198 w 2597641"/>
              <a:gd name="connsiteY427" fmla="*/ 775174 h 896571"/>
              <a:gd name="connsiteX428" fmla="*/ 870582 w 2597641"/>
              <a:gd name="connsiteY428" fmla="*/ 770802 h 896571"/>
              <a:gd name="connsiteX429" fmla="*/ 1297122 w 2597641"/>
              <a:gd name="connsiteY429" fmla="*/ 768512 h 896571"/>
              <a:gd name="connsiteX430" fmla="*/ 1291421 w 2597641"/>
              <a:gd name="connsiteY430" fmla="*/ 777643 h 896571"/>
              <a:gd name="connsiteX431" fmla="*/ 1299408 w 2597641"/>
              <a:gd name="connsiteY431" fmla="*/ 778400 h 896571"/>
              <a:gd name="connsiteX432" fmla="*/ 2137269 w 2597641"/>
              <a:gd name="connsiteY432" fmla="*/ 764319 h 896571"/>
              <a:gd name="connsiteX433" fmla="*/ 2133468 w 2597641"/>
              <a:gd name="connsiteY433" fmla="*/ 770407 h 896571"/>
              <a:gd name="connsiteX434" fmla="*/ 2132325 w 2597641"/>
              <a:gd name="connsiteY434" fmla="*/ 765463 h 896571"/>
              <a:gd name="connsiteX435" fmla="*/ 1285519 w 2597641"/>
              <a:gd name="connsiteY435" fmla="*/ 763384 h 896571"/>
              <a:gd name="connsiteX436" fmla="*/ 1279818 w 2597641"/>
              <a:gd name="connsiteY436" fmla="*/ 772514 h 896571"/>
              <a:gd name="connsiteX437" fmla="*/ 1287806 w 2597641"/>
              <a:gd name="connsiteY437" fmla="*/ 773271 h 896571"/>
              <a:gd name="connsiteX438" fmla="*/ 1165524 w 2597641"/>
              <a:gd name="connsiteY438" fmla="*/ 762488 h 896571"/>
              <a:gd name="connsiteX439" fmla="*/ 1169140 w 2597641"/>
              <a:gd name="connsiteY439" fmla="*/ 766860 h 896571"/>
              <a:gd name="connsiteX440" fmla="*/ 1161724 w 2597641"/>
              <a:gd name="connsiteY440" fmla="*/ 768575 h 896571"/>
              <a:gd name="connsiteX441" fmla="*/ 1215229 w 2597641"/>
              <a:gd name="connsiteY441" fmla="*/ 762060 h 896571"/>
              <a:gd name="connsiteX442" fmla="*/ 1220293 w 2597641"/>
              <a:gd name="connsiteY442" fmla="*/ 762842 h 896571"/>
              <a:gd name="connsiteX443" fmla="*/ 1215163 w 2597641"/>
              <a:gd name="connsiteY443" fmla="*/ 774445 h 896571"/>
              <a:gd name="connsiteX444" fmla="*/ 1205461 w 2597641"/>
              <a:gd name="connsiteY444" fmla="*/ 766272 h 896571"/>
              <a:gd name="connsiteX445" fmla="*/ 1215229 w 2597641"/>
              <a:gd name="connsiteY445" fmla="*/ 762060 h 896571"/>
              <a:gd name="connsiteX446" fmla="*/ 998750 w 2597641"/>
              <a:gd name="connsiteY446" fmla="*/ 761994 h 896571"/>
              <a:gd name="connsiteX447" fmla="*/ 1000465 w 2597641"/>
              <a:gd name="connsiteY447" fmla="*/ 769410 h 896571"/>
              <a:gd name="connsiteX448" fmla="*/ 1005409 w 2597641"/>
              <a:gd name="connsiteY448" fmla="*/ 768267 h 896571"/>
              <a:gd name="connsiteX449" fmla="*/ 1003323 w 2597641"/>
              <a:gd name="connsiteY449" fmla="*/ 781770 h 896571"/>
              <a:gd name="connsiteX450" fmla="*/ 987348 w 2597641"/>
              <a:gd name="connsiteY450" fmla="*/ 780256 h 896571"/>
              <a:gd name="connsiteX451" fmla="*/ 984490 w 2597641"/>
              <a:gd name="connsiteY451" fmla="*/ 767896 h 896571"/>
              <a:gd name="connsiteX452" fmla="*/ 1099726 w 2597641"/>
              <a:gd name="connsiteY452" fmla="*/ 759475 h 896571"/>
              <a:gd name="connsiteX453" fmla="*/ 1101441 w 2597641"/>
              <a:gd name="connsiteY453" fmla="*/ 766891 h 896571"/>
              <a:gd name="connsiteX454" fmla="*/ 1095926 w 2597641"/>
              <a:gd name="connsiteY454" fmla="*/ 765562 h 896571"/>
              <a:gd name="connsiteX455" fmla="*/ 2164460 w 2597641"/>
              <a:gd name="connsiteY455" fmla="*/ 758032 h 896571"/>
              <a:gd name="connsiteX456" fmla="*/ 2160087 w 2597641"/>
              <a:gd name="connsiteY456" fmla="*/ 761647 h 896571"/>
              <a:gd name="connsiteX457" fmla="*/ 2167318 w 2597641"/>
              <a:gd name="connsiteY457" fmla="*/ 770391 h 896571"/>
              <a:gd name="connsiteX458" fmla="*/ 2155529 w 2597641"/>
              <a:gd name="connsiteY458" fmla="*/ 775721 h 896571"/>
              <a:gd name="connsiteX459" fmla="*/ 2150014 w 2597641"/>
              <a:gd name="connsiteY459" fmla="*/ 774393 h 896571"/>
              <a:gd name="connsiteX460" fmla="*/ 2164460 w 2597641"/>
              <a:gd name="connsiteY460" fmla="*/ 758032 h 896571"/>
              <a:gd name="connsiteX461" fmla="*/ 1130532 w 2597641"/>
              <a:gd name="connsiteY461" fmla="*/ 757559 h 896571"/>
              <a:gd name="connsiteX462" fmla="*/ 1131490 w 2597641"/>
              <a:gd name="connsiteY462" fmla="*/ 772963 h 896571"/>
              <a:gd name="connsiteX463" fmla="*/ 1117416 w 2597641"/>
              <a:gd name="connsiteY463" fmla="*/ 768405 h 896571"/>
              <a:gd name="connsiteX464" fmla="*/ 1130532 w 2597641"/>
              <a:gd name="connsiteY464" fmla="*/ 757559 h 896571"/>
              <a:gd name="connsiteX465" fmla="*/ 2112163 w 2597641"/>
              <a:gd name="connsiteY465" fmla="*/ 757105 h 896571"/>
              <a:gd name="connsiteX466" fmla="*/ 2109690 w 2597641"/>
              <a:gd name="connsiteY466" fmla="*/ 757677 h 896571"/>
              <a:gd name="connsiteX467" fmla="*/ 2108935 w 2597641"/>
              <a:gd name="connsiteY467" fmla="*/ 765664 h 896571"/>
              <a:gd name="connsiteX468" fmla="*/ 2102276 w 2597641"/>
              <a:gd name="connsiteY468" fmla="*/ 759392 h 896571"/>
              <a:gd name="connsiteX469" fmla="*/ 2098475 w 2597641"/>
              <a:gd name="connsiteY469" fmla="*/ 765479 h 896571"/>
              <a:gd name="connsiteX470" fmla="*/ 2104563 w 2597641"/>
              <a:gd name="connsiteY470" fmla="*/ 769280 h 896571"/>
              <a:gd name="connsiteX471" fmla="*/ 2108935 w 2597641"/>
              <a:gd name="connsiteY471" fmla="*/ 765664 h 896571"/>
              <a:gd name="connsiteX472" fmla="*/ 2112365 w 2597641"/>
              <a:gd name="connsiteY472" fmla="*/ 780496 h 896571"/>
              <a:gd name="connsiteX473" fmla="*/ 2119780 w 2597641"/>
              <a:gd name="connsiteY473" fmla="*/ 778781 h 896571"/>
              <a:gd name="connsiteX474" fmla="*/ 2112549 w 2597641"/>
              <a:gd name="connsiteY474" fmla="*/ 770037 h 896571"/>
              <a:gd name="connsiteX475" fmla="*/ 2113878 w 2597641"/>
              <a:gd name="connsiteY475" fmla="*/ 764521 h 896571"/>
              <a:gd name="connsiteX476" fmla="*/ 1262886 w 2597641"/>
              <a:gd name="connsiteY476" fmla="*/ 755597 h 896571"/>
              <a:gd name="connsiteX477" fmla="*/ 1251098 w 2597641"/>
              <a:gd name="connsiteY477" fmla="*/ 760927 h 896571"/>
              <a:gd name="connsiteX478" fmla="*/ 1257185 w 2597641"/>
              <a:gd name="connsiteY478" fmla="*/ 764728 h 896571"/>
              <a:gd name="connsiteX479" fmla="*/ 792795 w 2597641"/>
              <a:gd name="connsiteY479" fmla="*/ 749729 h 896571"/>
              <a:gd name="connsiteX480" fmla="*/ 799454 w 2597641"/>
              <a:gd name="connsiteY480" fmla="*/ 756002 h 896571"/>
              <a:gd name="connsiteX481" fmla="*/ 792038 w 2597641"/>
              <a:gd name="connsiteY481" fmla="*/ 757716 h 896571"/>
              <a:gd name="connsiteX482" fmla="*/ 2133839 w 2597641"/>
              <a:gd name="connsiteY482" fmla="*/ 749488 h 896571"/>
              <a:gd name="connsiteX483" fmla="*/ 2141826 w 2597641"/>
              <a:gd name="connsiteY483" fmla="*/ 750245 h 896571"/>
              <a:gd name="connsiteX484" fmla="*/ 2136126 w 2597641"/>
              <a:gd name="connsiteY484" fmla="*/ 759376 h 896571"/>
              <a:gd name="connsiteX485" fmla="*/ 878369 w 2597641"/>
              <a:gd name="connsiteY485" fmla="*/ 748168 h 896571"/>
              <a:gd name="connsiteX486" fmla="*/ 882556 w 2597641"/>
              <a:gd name="connsiteY486" fmla="*/ 755012 h 896571"/>
              <a:gd name="connsiteX487" fmla="*/ 875140 w 2597641"/>
              <a:gd name="connsiteY487" fmla="*/ 756727 h 896571"/>
              <a:gd name="connsiteX488" fmla="*/ 3228 w 2597641"/>
              <a:gd name="connsiteY488" fmla="*/ 747432 h 896571"/>
              <a:gd name="connsiteX489" fmla="*/ 16731 w 2597641"/>
              <a:gd name="connsiteY489" fmla="*/ 749518 h 896571"/>
              <a:gd name="connsiteX490" fmla="*/ 19203 w 2597641"/>
              <a:gd name="connsiteY490" fmla="*/ 748946 h 896571"/>
              <a:gd name="connsiteX491" fmla="*/ 24147 w 2597641"/>
              <a:gd name="connsiteY491" fmla="*/ 747803 h 896571"/>
              <a:gd name="connsiteX492" fmla="*/ 32706 w 2597641"/>
              <a:gd name="connsiteY492" fmla="*/ 751032 h 896571"/>
              <a:gd name="connsiteX493" fmla="*/ 34421 w 2597641"/>
              <a:gd name="connsiteY493" fmla="*/ 758448 h 896571"/>
              <a:gd name="connsiteX494" fmla="*/ 31192 w 2597641"/>
              <a:gd name="connsiteY494" fmla="*/ 767006 h 896571"/>
              <a:gd name="connsiteX495" fmla="*/ 25105 w 2597641"/>
              <a:gd name="connsiteY495" fmla="*/ 763206 h 896571"/>
              <a:gd name="connsiteX496" fmla="*/ 13888 w 2597641"/>
              <a:gd name="connsiteY496" fmla="*/ 771008 h 896571"/>
              <a:gd name="connsiteX497" fmla="*/ 5330 w 2597641"/>
              <a:gd name="connsiteY497" fmla="*/ 767779 h 896571"/>
              <a:gd name="connsiteX498" fmla="*/ 1715 w 2597641"/>
              <a:gd name="connsiteY498" fmla="*/ 763407 h 896571"/>
              <a:gd name="connsiteX499" fmla="*/ 0 w 2597641"/>
              <a:gd name="connsiteY499" fmla="*/ 755991 h 896571"/>
              <a:gd name="connsiteX500" fmla="*/ 263564 w 2597641"/>
              <a:gd name="connsiteY500" fmla="*/ 747122 h 896571"/>
              <a:gd name="connsiteX501" fmla="*/ 259764 w 2597641"/>
              <a:gd name="connsiteY501" fmla="*/ 753209 h 896571"/>
              <a:gd name="connsiteX502" fmla="*/ 253677 w 2597641"/>
              <a:gd name="connsiteY502" fmla="*/ 749408 h 896571"/>
              <a:gd name="connsiteX503" fmla="*/ 1144977 w 2597641"/>
              <a:gd name="connsiteY503" fmla="*/ 741199 h 896571"/>
              <a:gd name="connsiteX504" fmla="*/ 1144792 w 2597641"/>
              <a:gd name="connsiteY504" fmla="*/ 751658 h 896571"/>
              <a:gd name="connsiteX505" fmla="*/ 1138705 w 2597641"/>
              <a:gd name="connsiteY505" fmla="*/ 747858 h 896571"/>
              <a:gd name="connsiteX506" fmla="*/ 1272387 w 2597641"/>
              <a:gd name="connsiteY506" fmla="*/ 740379 h 896571"/>
              <a:gd name="connsiteX507" fmla="*/ 1269158 w 2597641"/>
              <a:gd name="connsiteY507" fmla="*/ 748939 h 896571"/>
              <a:gd name="connsiteX508" fmla="*/ 1271444 w 2597641"/>
              <a:gd name="connsiteY508" fmla="*/ 758826 h 896571"/>
              <a:gd name="connsiteX509" fmla="*/ 1275430 w 2597641"/>
              <a:gd name="connsiteY509" fmla="*/ 742280 h 896571"/>
              <a:gd name="connsiteX510" fmla="*/ 1066248 w 2597641"/>
              <a:gd name="connsiteY510" fmla="*/ 738572 h 896571"/>
              <a:gd name="connsiteX511" fmla="*/ 1072500 w 2597641"/>
              <a:gd name="connsiteY511" fmla="*/ 741684 h 896571"/>
              <a:gd name="connsiteX512" fmla="*/ 1074049 w 2597641"/>
              <a:gd name="connsiteY512" fmla="*/ 749789 h 896571"/>
              <a:gd name="connsiteX513" fmla="*/ 1064162 w 2597641"/>
              <a:gd name="connsiteY513" fmla="*/ 752076 h 896571"/>
              <a:gd name="connsiteX514" fmla="*/ 776840 w 2597641"/>
              <a:gd name="connsiteY514" fmla="*/ 738446 h 896571"/>
              <a:gd name="connsiteX515" fmla="*/ 780621 w 2597641"/>
              <a:gd name="connsiteY515" fmla="*/ 742129 h 896571"/>
              <a:gd name="connsiteX516" fmla="*/ 778536 w 2597641"/>
              <a:gd name="connsiteY516" fmla="*/ 755632 h 896571"/>
              <a:gd name="connsiteX517" fmla="*/ 769405 w 2597641"/>
              <a:gd name="connsiteY517" fmla="*/ 749931 h 896571"/>
              <a:gd name="connsiteX518" fmla="*/ 772062 w 2597641"/>
              <a:gd name="connsiteY518" fmla="*/ 738900 h 896571"/>
              <a:gd name="connsiteX519" fmla="*/ 776840 w 2597641"/>
              <a:gd name="connsiteY519" fmla="*/ 738446 h 896571"/>
              <a:gd name="connsiteX520" fmla="*/ 618219 w 2597641"/>
              <a:gd name="connsiteY520" fmla="*/ 738020 h 896571"/>
              <a:gd name="connsiteX521" fmla="*/ 620505 w 2597641"/>
              <a:gd name="connsiteY521" fmla="*/ 747908 h 896571"/>
              <a:gd name="connsiteX522" fmla="*/ 609289 w 2597641"/>
              <a:gd name="connsiteY522" fmla="*/ 755710 h 896571"/>
              <a:gd name="connsiteX523" fmla="*/ 605674 w 2597641"/>
              <a:gd name="connsiteY523" fmla="*/ 751337 h 896571"/>
              <a:gd name="connsiteX524" fmla="*/ 614990 w 2597641"/>
              <a:gd name="connsiteY524" fmla="*/ 746579 h 896571"/>
              <a:gd name="connsiteX525" fmla="*/ 618219 w 2597641"/>
              <a:gd name="connsiteY525" fmla="*/ 738020 h 896571"/>
              <a:gd name="connsiteX526" fmla="*/ 1211533 w 2597641"/>
              <a:gd name="connsiteY526" fmla="*/ 736223 h 896571"/>
              <a:gd name="connsiteX527" fmla="*/ 1216863 w 2597641"/>
              <a:gd name="connsiteY527" fmla="*/ 748011 h 896571"/>
              <a:gd name="connsiteX528" fmla="*/ 1200316 w 2597641"/>
              <a:gd name="connsiteY528" fmla="*/ 744025 h 896571"/>
              <a:gd name="connsiteX529" fmla="*/ 270594 w 2597641"/>
              <a:gd name="connsiteY529" fmla="*/ 732476 h 896571"/>
              <a:gd name="connsiteX530" fmla="*/ 272881 w 2597641"/>
              <a:gd name="connsiteY530" fmla="*/ 742364 h 896571"/>
              <a:gd name="connsiteX531" fmla="*/ 265465 w 2597641"/>
              <a:gd name="connsiteY531" fmla="*/ 744079 h 896571"/>
              <a:gd name="connsiteX532" fmla="*/ 264321 w 2597641"/>
              <a:gd name="connsiteY532" fmla="*/ 739135 h 896571"/>
              <a:gd name="connsiteX533" fmla="*/ 2187077 w 2597641"/>
              <a:gd name="connsiteY533" fmla="*/ 731969 h 896571"/>
              <a:gd name="connsiteX534" fmla="*/ 2187649 w 2597641"/>
              <a:gd name="connsiteY534" fmla="*/ 734440 h 896571"/>
              <a:gd name="connsiteX535" fmla="*/ 2192592 w 2597641"/>
              <a:gd name="connsiteY535" fmla="*/ 733297 h 896571"/>
              <a:gd name="connsiteX536" fmla="*/ 2183663 w 2597641"/>
              <a:gd name="connsiteY536" fmla="*/ 750987 h 896571"/>
              <a:gd name="connsiteX537" fmla="*/ 2173203 w 2597641"/>
              <a:gd name="connsiteY537" fmla="*/ 750802 h 896571"/>
              <a:gd name="connsiteX538" fmla="*/ 2164073 w 2597641"/>
              <a:gd name="connsiteY538" fmla="*/ 745101 h 896571"/>
              <a:gd name="connsiteX539" fmla="*/ 2173960 w 2597641"/>
              <a:gd name="connsiteY539" fmla="*/ 742814 h 896571"/>
              <a:gd name="connsiteX540" fmla="*/ 2172245 w 2597641"/>
              <a:gd name="connsiteY540" fmla="*/ 735398 h 896571"/>
              <a:gd name="connsiteX541" fmla="*/ 2187077 w 2597641"/>
              <a:gd name="connsiteY541" fmla="*/ 731969 h 896571"/>
              <a:gd name="connsiteX542" fmla="*/ 2528042 w 2597641"/>
              <a:gd name="connsiteY542" fmla="*/ 731240 h 896571"/>
              <a:gd name="connsiteX543" fmla="*/ 2539645 w 2597641"/>
              <a:gd name="connsiteY543" fmla="*/ 736369 h 896571"/>
              <a:gd name="connsiteX544" fmla="*/ 2524813 w 2597641"/>
              <a:gd name="connsiteY544" fmla="*/ 739799 h 896571"/>
              <a:gd name="connsiteX545" fmla="*/ 2528042 w 2597641"/>
              <a:gd name="connsiteY545" fmla="*/ 731240 h 896571"/>
              <a:gd name="connsiteX546" fmla="*/ 1179012 w 2597641"/>
              <a:gd name="connsiteY546" fmla="*/ 730724 h 896571"/>
              <a:gd name="connsiteX547" fmla="*/ 1179398 w 2597641"/>
              <a:gd name="connsiteY547" fmla="*/ 743655 h 896571"/>
              <a:gd name="connsiteX548" fmla="*/ 1170267 w 2597641"/>
              <a:gd name="connsiteY548" fmla="*/ 737955 h 896571"/>
              <a:gd name="connsiteX549" fmla="*/ 972872 w 2597641"/>
              <a:gd name="connsiteY549" fmla="*/ 728917 h 896571"/>
              <a:gd name="connsiteX550" fmla="*/ 974587 w 2597641"/>
              <a:gd name="connsiteY550" fmla="*/ 736333 h 896571"/>
              <a:gd name="connsiteX551" fmla="*/ 986374 w 2597641"/>
              <a:gd name="connsiteY551" fmla="*/ 731003 h 896571"/>
              <a:gd name="connsiteX552" fmla="*/ 984289 w 2597641"/>
              <a:gd name="connsiteY552" fmla="*/ 744506 h 896571"/>
              <a:gd name="connsiteX553" fmla="*/ 974586 w 2597641"/>
              <a:gd name="connsiteY553" fmla="*/ 736333 h 896571"/>
              <a:gd name="connsiteX554" fmla="*/ 964699 w 2597641"/>
              <a:gd name="connsiteY554" fmla="*/ 738620 h 896571"/>
              <a:gd name="connsiteX555" fmla="*/ 862765 w 2597641"/>
              <a:gd name="connsiteY555" fmla="*/ 725736 h 896571"/>
              <a:gd name="connsiteX556" fmla="*/ 868852 w 2597641"/>
              <a:gd name="connsiteY556" fmla="*/ 729536 h 896571"/>
              <a:gd name="connsiteX557" fmla="*/ 861436 w 2597641"/>
              <a:gd name="connsiteY557" fmla="*/ 731251 h 896571"/>
              <a:gd name="connsiteX558" fmla="*/ 102104 w 2597641"/>
              <a:gd name="connsiteY558" fmla="*/ 724567 h 896571"/>
              <a:gd name="connsiteX559" fmla="*/ 105719 w 2597641"/>
              <a:gd name="connsiteY559" fmla="*/ 728939 h 896571"/>
              <a:gd name="connsiteX560" fmla="*/ 110091 w 2597641"/>
              <a:gd name="connsiteY560" fmla="*/ 725324 h 896571"/>
              <a:gd name="connsiteX561" fmla="*/ 125309 w 2597641"/>
              <a:gd name="connsiteY561" fmla="*/ 734825 h 896571"/>
              <a:gd name="connsiteX562" fmla="*/ 111435 w 2597641"/>
              <a:gd name="connsiteY562" fmla="*/ 753658 h 896571"/>
              <a:gd name="connsiteX563" fmla="*/ 106491 w 2597641"/>
              <a:gd name="connsiteY563" fmla="*/ 754801 h 896571"/>
              <a:gd name="connsiteX564" fmla="*/ 95460 w 2597641"/>
              <a:gd name="connsiteY564" fmla="*/ 752144 h 896571"/>
              <a:gd name="connsiteX565" fmla="*/ 81957 w 2597641"/>
              <a:gd name="connsiteY565" fmla="*/ 750059 h 896571"/>
              <a:gd name="connsiteX566" fmla="*/ 73028 w 2597641"/>
              <a:gd name="connsiteY566" fmla="*/ 767748 h 896571"/>
              <a:gd name="connsiteX567" fmla="*/ 67513 w 2597641"/>
              <a:gd name="connsiteY567" fmla="*/ 766419 h 896571"/>
              <a:gd name="connsiteX568" fmla="*/ 63712 w 2597641"/>
              <a:gd name="connsiteY568" fmla="*/ 772506 h 896571"/>
              <a:gd name="connsiteX569" fmla="*/ 55153 w 2597641"/>
              <a:gd name="connsiteY569" fmla="*/ 769278 h 896571"/>
              <a:gd name="connsiteX570" fmla="*/ 56296 w 2597641"/>
              <a:gd name="connsiteY570" fmla="*/ 774221 h 896571"/>
              <a:gd name="connsiteX571" fmla="*/ 50781 w 2597641"/>
              <a:gd name="connsiteY571" fmla="*/ 772893 h 896571"/>
              <a:gd name="connsiteX572" fmla="*/ 43937 w 2597641"/>
              <a:gd name="connsiteY572" fmla="*/ 777080 h 896571"/>
              <a:gd name="connsiteX573" fmla="*/ 42222 w 2597641"/>
              <a:gd name="connsiteY573" fmla="*/ 769664 h 896571"/>
              <a:gd name="connsiteX574" fmla="*/ 47165 w 2597641"/>
              <a:gd name="connsiteY574" fmla="*/ 768521 h 896571"/>
              <a:gd name="connsiteX575" fmla="*/ 46022 w 2597641"/>
              <a:gd name="connsiteY575" fmla="*/ 763577 h 896571"/>
              <a:gd name="connsiteX576" fmla="*/ 50966 w 2597641"/>
              <a:gd name="connsiteY576" fmla="*/ 762433 h 896571"/>
              <a:gd name="connsiteX577" fmla="*/ 48108 w 2597641"/>
              <a:gd name="connsiteY577" fmla="*/ 750074 h 896571"/>
              <a:gd name="connsiteX578" fmla="*/ 53623 w 2597641"/>
              <a:gd name="connsiteY578" fmla="*/ 751403 h 896571"/>
              <a:gd name="connsiteX579" fmla="*/ 57996 w 2597641"/>
              <a:gd name="connsiteY579" fmla="*/ 747788 h 896571"/>
              <a:gd name="connsiteX580" fmla="*/ 72827 w 2597641"/>
              <a:gd name="connsiteY580" fmla="*/ 744358 h 896571"/>
              <a:gd name="connsiteX581" fmla="*/ 89373 w 2597641"/>
              <a:gd name="connsiteY581" fmla="*/ 748344 h 896571"/>
              <a:gd name="connsiteX582" fmla="*/ 73012 w 2597641"/>
              <a:gd name="connsiteY582" fmla="*/ 733899 h 896571"/>
              <a:gd name="connsiteX583" fmla="*/ 91459 w 2597641"/>
              <a:gd name="connsiteY583" fmla="*/ 734841 h 896571"/>
              <a:gd name="connsiteX584" fmla="*/ 94689 w 2597641"/>
              <a:gd name="connsiteY584" fmla="*/ 726282 h 896571"/>
              <a:gd name="connsiteX585" fmla="*/ 102104 w 2597641"/>
              <a:gd name="connsiteY585" fmla="*/ 724567 h 896571"/>
              <a:gd name="connsiteX586" fmla="*/ 2143525 w 2597641"/>
              <a:gd name="connsiteY586" fmla="*/ 723811 h 896571"/>
              <a:gd name="connsiteX587" fmla="*/ 2145240 w 2597641"/>
              <a:gd name="connsiteY587" fmla="*/ 731227 h 896571"/>
              <a:gd name="connsiteX588" fmla="*/ 2138581 w 2597641"/>
              <a:gd name="connsiteY588" fmla="*/ 724955 h 896571"/>
              <a:gd name="connsiteX589" fmla="*/ 1197643 w 2597641"/>
              <a:gd name="connsiteY589" fmla="*/ 721207 h 896571"/>
              <a:gd name="connsiteX590" fmla="*/ 1200687 w 2597641"/>
              <a:gd name="connsiteY590" fmla="*/ 723107 h 896571"/>
              <a:gd name="connsiteX591" fmla="*/ 1199930 w 2597641"/>
              <a:gd name="connsiteY591" fmla="*/ 731095 h 896571"/>
              <a:gd name="connsiteX592" fmla="*/ 1188327 w 2597641"/>
              <a:gd name="connsiteY592" fmla="*/ 725966 h 896571"/>
              <a:gd name="connsiteX593" fmla="*/ 540742 w 2597641"/>
              <a:gd name="connsiteY593" fmla="*/ 721107 h 896571"/>
              <a:gd name="connsiteX594" fmla="*/ 540816 w 2597641"/>
              <a:gd name="connsiteY594" fmla="*/ 721782 h 896571"/>
              <a:gd name="connsiteX595" fmla="*/ 539848 w 2597641"/>
              <a:gd name="connsiteY595" fmla="*/ 721111 h 896571"/>
              <a:gd name="connsiteX596" fmla="*/ 2585466 w 2597641"/>
              <a:gd name="connsiteY596" fmla="*/ 720564 h 896571"/>
              <a:gd name="connsiteX597" fmla="*/ 2597641 w 2597641"/>
              <a:gd name="connsiteY597" fmla="*/ 728165 h 896571"/>
              <a:gd name="connsiteX598" fmla="*/ 2594412 w 2597641"/>
              <a:gd name="connsiteY598" fmla="*/ 736724 h 896571"/>
              <a:gd name="connsiteX599" fmla="*/ 2586997 w 2597641"/>
              <a:gd name="connsiteY599" fmla="*/ 738439 h 896571"/>
              <a:gd name="connsiteX600" fmla="*/ 2585282 w 2597641"/>
              <a:gd name="connsiteY600" fmla="*/ 731024 h 896571"/>
              <a:gd name="connsiteX601" fmla="*/ 2585466 w 2597641"/>
              <a:gd name="connsiteY601" fmla="*/ 720564 h 896571"/>
              <a:gd name="connsiteX602" fmla="*/ 1082593 w 2597641"/>
              <a:gd name="connsiteY602" fmla="*/ 719169 h 896571"/>
              <a:gd name="connsiteX603" fmla="*/ 1092295 w 2597641"/>
              <a:gd name="connsiteY603" fmla="*/ 727341 h 896571"/>
              <a:gd name="connsiteX604" fmla="*/ 1086023 w 2597641"/>
              <a:gd name="connsiteY604" fmla="*/ 734000 h 896571"/>
              <a:gd name="connsiteX605" fmla="*/ 678872 w 2597641"/>
              <a:gd name="connsiteY605" fmla="*/ 718785 h 896571"/>
              <a:gd name="connsiteX606" fmla="*/ 678686 w 2597641"/>
              <a:gd name="connsiteY606" fmla="*/ 729244 h 896571"/>
              <a:gd name="connsiteX607" fmla="*/ 672599 w 2597641"/>
              <a:gd name="connsiteY607" fmla="*/ 725444 h 896571"/>
              <a:gd name="connsiteX608" fmla="*/ 2368869 w 2597641"/>
              <a:gd name="connsiteY608" fmla="*/ 718573 h 896571"/>
              <a:gd name="connsiteX609" fmla="*/ 2368683 w 2597641"/>
              <a:gd name="connsiteY609" fmla="*/ 729031 h 896571"/>
              <a:gd name="connsiteX610" fmla="*/ 2363167 w 2597641"/>
              <a:gd name="connsiteY610" fmla="*/ 727704 h 896571"/>
              <a:gd name="connsiteX611" fmla="*/ 2367540 w 2597641"/>
              <a:gd name="connsiteY611" fmla="*/ 724088 h 896571"/>
              <a:gd name="connsiteX612" fmla="*/ 2366335 w 2597641"/>
              <a:gd name="connsiteY612" fmla="*/ 722632 h 896571"/>
              <a:gd name="connsiteX613" fmla="*/ 72055 w 2597641"/>
              <a:gd name="connsiteY613" fmla="*/ 718496 h 896571"/>
              <a:gd name="connsiteX614" fmla="*/ 83658 w 2597641"/>
              <a:gd name="connsiteY614" fmla="*/ 723625 h 896571"/>
              <a:gd name="connsiteX615" fmla="*/ 70726 w 2597641"/>
              <a:gd name="connsiteY615" fmla="*/ 724011 h 896571"/>
              <a:gd name="connsiteX616" fmla="*/ 535487 w 2597641"/>
              <a:gd name="connsiteY616" fmla="*/ 718091 h 896571"/>
              <a:gd name="connsiteX617" fmla="*/ 539848 w 2597641"/>
              <a:gd name="connsiteY617" fmla="*/ 721111 h 896571"/>
              <a:gd name="connsiteX618" fmla="*/ 542718 w 2597641"/>
              <a:gd name="connsiteY618" fmla="*/ 726835 h 896571"/>
              <a:gd name="connsiteX619" fmla="*/ 547090 w 2597641"/>
              <a:gd name="connsiteY619" fmla="*/ 723220 h 896571"/>
              <a:gd name="connsiteX620" fmla="*/ 551849 w 2597641"/>
              <a:gd name="connsiteY620" fmla="*/ 732536 h 896571"/>
              <a:gd name="connsiteX621" fmla="*/ 549191 w 2597641"/>
              <a:gd name="connsiteY621" fmla="*/ 743566 h 896571"/>
              <a:gd name="connsiteX622" fmla="*/ 545962 w 2597641"/>
              <a:gd name="connsiteY622" fmla="*/ 752125 h 896571"/>
              <a:gd name="connsiteX623" fmla="*/ 541018 w 2597641"/>
              <a:gd name="connsiteY623" fmla="*/ 753269 h 896571"/>
              <a:gd name="connsiteX624" fmla="*/ 538546 w 2597641"/>
              <a:gd name="connsiteY624" fmla="*/ 753840 h 896571"/>
              <a:gd name="connsiteX625" fmla="*/ 533603 w 2597641"/>
              <a:gd name="connsiteY625" fmla="*/ 754984 h 896571"/>
              <a:gd name="connsiteX626" fmla="*/ 529231 w 2597641"/>
              <a:gd name="connsiteY626" fmla="*/ 758599 h 896571"/>
              <a:gd name="connsiteX627" fmla="*/ 520672 w 2597641"/>
              <a:gd name="connsiteY627" fmla="*/ 755370 h 896571"/>
              <a:gd name="connsiteX628" fmla="*/ 516299 w 2597641"/>
              <a:gd name="connsiteY628" fmla="*/ 758985 h 896571"/>
              <a:gd name="connsiteX629" fmla="*/ 534561 w 2597641"/>
              <a:gd name="connsiteY629" fmla="*/ 770386 h 896571"/>
              <a:gd name="connsiteX630" fmla="*/ 541404 w 2597641"/>
              <a:gd name="connsiteY630" fmla="*/ 766200 h 896571"/>
              <a:gd name="connsiteX631" fmla="*/ 581156 w 2597641"/>
              <a:gd name="connsiteY631" fmla="*/ 780444 h 896571"/>
              <a:gd name="connsiteX632" fmla="*/ 579827 w 2597641"/>
              <a:gd name="connsiteY632" fmla="*/ 785959 h 896571"/>
              <a:gd name="connsiteX633" fmla="*/ 588386 w 2597641"/>
              <a:gd name="connsiteY633" fmla="*/ 789188 h 896571"/>
              <a:gd name="connsiteX634" fmla="*/ 590101 w 2597641"/>
              <a:gd name="connsiteY634" fmla="*/ 796603 h 896571"/>
              <a:gd name="connsiteX635" fmla="*/ 595617 w 2597641"/>
              <a:gd name="connsiteY635" fmla="*/ 797932 h 896571"/>
              <a:gd name="connsiteX636" fmla="*/ 599804 w 2597641"/>
              <a:gd name="connsiteY636" fmla="*/ 804776 h 896571"/>
              <a:gd name="connsiteX637" fmla="*/ 601333 w 2597641"/>
              <a:gd name="connsiteY637" fmla="*/ 822651 h 896571"/>
              <a:gd name="connsiteX638" fmla="*/ 611607 w 2597641"/>
              <a:gd name="connsiteY638" fmla="*/ 833296 h 896571"/>
              <a:gd name="connsiteX639" fmla="*/ 596405 w 2597641"/>
              <a:gd name="connsiteY639" fmla="*/ 857644 h 896571"/>
              <a:gd name="connsiteX640" fmla="*/ 598120 w 2597641"/>
              <a:gd name="connsiteY640" fmla="*/ 865059 h 896571"/>
              <a:gd name="connsiteX641" fmla="*/ 586904 w 2597641"/>
              <a:gd name="connsiteY641" fmla="*/ 872861 h 896571"/>
              <a:gd name="connsiteX642" fmla="*/ 579488 w 2597641"/>
              <a:gd name="connsiteY642" fmla="*/ 874576 h 896571"/>
              <a:gd name="connsiteX643" fmla="*/ 569415 w 2597641"/>
              <a:gd name="connsiteY643" fmla="*/ 887322 h 896571"/>
              <a:gd name="connsiteX644" fmla="*/ 563900 w 2597641"/>
              <a:gd name="connsiteY644" fmla="*/ 885993 h 896571"/>
              <a:gd name="connsiteX645" fmla="*/ 557056 w 2597641"/>
              <a:gd name="connsiteY645" fmla="*/ 890180 h 896571"/>
              <a:gd name="connsiteX646" fmla="*/ 551540 w 2597641"/>
              <a:gd name="connsiteY646" fmla="*/ 888851 h 896571"/>
              <a:gd name="connsiteX647" fmla="*/ 546596 w 2597641"/>
              <a:gd name="connsiteY647" fmla="*/ 889994 h 896571"/>
              <a:gd name="connsiteX648" fmla="*/ 539752 w 2597641"/>
              <a:gd name="connsiteY648" fmla="*/ 894181 h 896571"/>
              <a:gd name="connsiteX649" fmla="*/ 531194 w 2597641"/>
              <a:gd name="connsiteY649" fmla="*/ 890952 h 896571"/>
              <a:gd name="connsiteX650" fmla="*/ 526250 w 2597641"/>
              <a:gd name="connsiteY650" fmla="*/ 892096 h 896571"/>
              <a:gd name="connsiteX651" fmla="*/ 501330 w 2597641"/>
              <a:gd name="connsiteY651" fmla="*/ 874422 h 896571"/>
              <a:gd name="connsiteX652" fmla="*/ 487256 w 2597641"/>
              <a:gd name="connsiteY652" fmla="*/ 869865 h 896571"/>
              <a:gd name="connsiteX653" fmla="*/ 473567 w 2597641"/>
              <a:gd name="connsiteY653" fmla="*/ 878238 h 896571"/>
              <a:gd name="connsiteX654" fmla="*/ 468052 w 2597641"/>
              <a:gd name="connsiteY654" fmla="*/ 876909 h 896571"/>
              <a:gd name="connsiteX655" fmla="*/ 463109 w 2597641"/>
              <a:gd name="connsiteY655" fmla="*/ 878053 h 896571"/>
              <a:gd name="connsiteX656" fmla="*/ 455693 w 2597641"/>
              <a:gd name="connsiteY656" fmla="*/ 879768 h 896571"/>
              <a:gd name="connsiteX657" fmla="*/ 450749 w 2597641"/>
              <a:gd name="connsiteY657" fmla="*/ 880911 h 896571"/>
              <a:gd name="connsiteX658" fmla="*/ 442947 w 2597641"/>
              <a:gd name="connsiteY658" fmla="*/ 869695 h 896571"/>
              <a:gd name="connsiteX659" fmla="*/ 454920 w 2597641"/>
              <a:gd name="connsiteY659" fmla="*/ 853906 h 896571"/>
              <a:gd name="connsiteX660" fmla="*/ 475838 w 2597641"/>
              <a:gd name="connsiteY660" fmla="*/ 854276 h 896571"/>
              <a:gd name="connsiteX661" fmla="*/ 470508 w 2597641"/>
              <a:gd name="connsiteY661" fmla="*/ 842489 h 896571"/>
              <a:gd name="connsiteX662" fmla="*/ 472765 w 2597641"/>
              <a:gd name="connsiteY662" fmla="*/ 838097 h 896571"/>
              <a:gd name="connsiteX663" fmla="*/ 476781 w 2597641"/>
              <a:gd name="connsiteY663" fmla="*/ 835830 h 896571"/>
              <a:gd name="connsiteX664" fmla="*/ 477723 w 2597641"/>
              <a:gd name="connsiteY664" fmla="*/ 817383 h 896571"/>
              <a:gd name="connsiteX665" fmla="*/ 477152 w 2597641"/>
              <a:gd name="connsiteY665" fmla="*/ 814911 h 896571"/>
              <a:gd name="connsiteX666" fmla="*/ 476008 w 2597641"/>
              <a:gd name="connsiteY666" fmla="*/ 809968 h 896571"/>
              <a:gd name="connsiteX667" fmla="*/ 483609 w 2597641"/>
              <a:gd name="connsiteY667" fmla="*/ 797794 h 896571"/>
              <a:gd name="connsiteX668" fmla="*/ 481894 w 2597641"/>
              <a:gd name="connsiteY668" fmla="*/ 790378 h 896571"/>
              <a:gd name="connsiteX669" fmla="*/ 488166 w 2597641"/>
              <a:gd name="connsiteY669" fmla="*/ 783719 h 896571"/>
              <a:gd name="connsiteX670" fmla="*/ 488924 w 2597641"/>
              <a:gd name="connsiteY670" fmla="*/ 775733 h 896571"/>
              <a:gd name="connsiteX671" fmla="*/ 496911 w 2597641"/>
              <a:gd name="connsiteY671" fmla="*/ 776490 h 896571"/>
              <a:gd name="connsiteX672" fmla="*/ 503755 w 2597641"/>
              <a:gd name="connsiteY672" fmla="*/ 772303 h 896571"/>
              <a:gd name="connsiteX673" fmla="*/ 495381 w 2597641"/>
              <a:gd name="connsiteY673" fmla="*/ 758614 h 896571"/>
              <a:gd name="connsiteX674" fmla="*/ 494238 w 2597641"/>
              <a:gd name="connsiteY674" fmla="*/ 753670 h 896571"/>
              <a:gd name="connsiteX675" fmla="*/ 501268 w 2597641"/>
              <a:gd name="connsiteY675" fmla="*/ 739025 h 896571"/>
              <a:gd name="connsiteX676" fmla="*/ 509255 w 2597641"/>
              <a:gd name="connsiteY676" fmla="*/ 739782 h 896571"/>
              <a:gd name="connsiteX677" fmla="*/ 513627 w 2597641"/>
              <a:gd name="connsiteY677" fmla="*/ 736167 h 896571"/>
              <a:gd name="connsiteX678" fmla="*/ 506396 w 2597641"/>
              <a:gd name="connsiteY678" fmla="*/ 727422 h 896571"/>
              <a:gd name="connsiteX679" fmla="*/ 517613 w 2597641"/>
              <a:gd name="connsiteY679" fmla="*/ 719620 h 896571"/>
              <a:gd name="connsiteX680" fmla="*/ 531115 w 2597641"/>
              <a:gd name="connsiteY680" fmla="*/ 721706 h 896571"/>
              <a:gd name="connsiteX681" fmla="*/ 1202016 w 2597641"/>
              <a:gd name="connsiteY681" fmla="*/ 717592 h 896571"/>
              <a:gd name="connsiteX682" fmla="*/ 1210575 w 2597641"/>
              <a:gd name="connsiteY682" fmla="*/ 720821 h 896571"/>
              <a:gd name="connsiteX683" fmla="*/ 1203731 w 2597641"/>
              <a:gd name="connsiteY683" fmla="*/ 725008 h 896571"/>
              <a:gd name="connsiteX684" fmla="*/ 2170716 w 2597641"/>
              <a:gd name="connsiteY684" fmla="*/ 717523 h 896571"/>
              <a:gd name="connsiteX685" fmla="*/ 2176803 w 2597641"/>
              <a:gd name="connsiteY685" fmla="*/ 721324 h 896571"/>
              <a:gd name="connsiteX686" fmla="*/ 2171859 w 2597641"/>
              <a:gd name="connsiteY686" fmla="*/ 722467 h 896571"/>
              <a:gd name="connsiteX687" fmla="*/ 1178053 w 2597641"/>
              <a:gd name="connsiteY687" fmla="*/ 715321 h 896571"/>
              <a:gd name="connsiteX688" fmla="*/ 1184712 w 2597641"/>
              <a:gd name="connsiteY688" fmla="*/ 721593 h 896571"/>
              <a:gd name="connsiteX689" fmla="*/ 1180340 w 2597641"/>
              <a:gd name="connsiteY689" fmla="*/ 725209 h 896571"/>
              <a:gd name="connsiteX690" fmla="*/ 1177296 w 2597641"/>
              <a:gd name="connsiteY690" fmla="*/ 723308 h 896571"/>
              <a:gd name="connsiteX691" fmla="*/ 1235293 w 2597641"/>
              <a:gd name="connsiteY691" fmla="*/ 715105 h 896571"/>
              <a:gd name="connsiteX692" fmla="*/ 1237579 w 2597641"/>
              <a:gd name="connsiteY692" fmla="*/ 724992 h 896571"/>
              <a:gd name="connsiteX693" fmla="*/ 1241380 w 2597641"/>
              <a:gd name="connsiteY693" fmla="*/ 718905 h 896571"/>
              <a:gd name="connsiteX694" fmla="*/ 714050 w 2597641"/>
              <a:gd name="connsiteY694" fmla="*/ 713254 h 896571"/>
              <a:gd name="connsiteX695" fmla="*/ 717480 w 2597641"/>
              <a:gd name="connsiteY695" fmla="*/ 728086 h 896571"/>
              <a:gd name="connsiteX696" fmla="*/ 702077 w 2597641"/>
              <a:gd name="connsiteY696" fmla="*/ 729044 h 896571"/>
              <a:gd name="connsiteX697" fmla="*/ 700362 w 2597641"/>
              <a:gd name="connsiteY697" fmla="*/ 721628 h 896571"/>
              <a:gd name="connsiteX698" fmla="*/ 704734 w 2597641"/>
              <a:gd name="connsiteY698" fmla="*/ 718013 h 896571"/>
              <a:gd name="connsiteX699" fmla="*/ 785444 w 2597641"/>
              <a:gd name="connsiteY699" fmla="*/ 711992 h 896571"/>
              <a:gd name="connsiteX700" fmla="*/ 785808 w 2597641"/>
              <a:gd name="connsiteY700" fmla="*/ 712651 h 896571"/>
              <a:gd name="connsiteX701" fmla="*/ 785219 w 2597641"/>
              <a:gd name="connsiteY701" fmla="*/ 712746 h 896571"/>
              <a:gd name="connsiteX702" fmla="*/ 1229206 w 2597641"/>
              <a:gd name="connsiteY702" fmla="*/ 711304 h 896571"/>
              <a:gd name="connsiteX703" fmla="*/ 1230921 w 2597641"/>
              <a:gd name="connsiteY703" fmla="*/ 718720 h 896571"/>
              <a:gd name="connsiteX704" fmla="*/ 1224262 w 2597641"/>
              <a:gd name="connsiteY704" fmla="*/ 712447 h 896571"/>
              <a:gd name="connsiteX705" fmla="*/ 1163979 w 2597641"/>
              <a:gd name="connsiteY705" fmla="*/ 710763 h 896571"/>
              <a:gd name="connsiteX706" fmla="*/ 1173110 w 2597641"/>
              <a:gd name="connsiteY706" fmla="*/ 716464 h 896571"/>
              <a:gd name="connsiteX707" fmla="*/ 1166266 w 2597641"/>
              <a:gd name="connsiteY707" fmla="*/ 720651 h 896571"/>
              <a:gd name="connsiteX708" fmla="*/ 1269899 w 2597641"/>
              <a:gd name="connsiteY708" fmla="*/ 707102 h 896571"/>
              <a:gd name="connsiteX709" fmla="*/ 1271614 w 2597641"/>
              <a:gd name="connsiteY709" fmla="*/ 714517 h 896571"/>
              <a:gd name="connsiteX710" fmla="*/ 1275986 w 2597641"/>
              <a:gd name="connsiteY710" fmla="*/ 710902 h 896571"/>
              <a:gd name="connsiteX711" fmla="*/ 789922 w 2597641"/>
              <a:gd name="connsiteY711" fmla="*/ 703520 h 896571"/>
              <a:gd name="connsiteX712" fmla="*/ 791637 w 2597641"/>
              <a:gd name="connsiteY712" fmla="*/ 710936 h 896571"/>
              <a:gd name="connsiteX713" fmla="*/ 785700 w 2597641"/>
              <a:gd name="connsiteY713" fmla="*/ 711129 h 896571"/>
              <a:gd name="connsiteX714" fmla="*/ 785444 w 2597641"/>
              <a:gd name="connsiteY714" fmla="*/ 711992 h 896571"/>
              <a:gd name="connsiteX715" fmla="*/ 783078 w 2597641"/>
              <a:gd name="connsiteY715" fmla="*/ 707707 h 896571"/>
              <a:gd name="connsiteX716" fmla="*/ 555447 w 2597641"/>
              <a:gd name="connsiteY716" fmla="*/ 703058 h 896571"/>
              <a:gd name="connsiteX717" fmla="*/ 552218 w 2597641"/>
              <a:gd name="connsiteY717" fmla="*/ 711617 h 896571"/>
              <a:gd name="connsiteX718" fmla="*/ 550503 w 2597641"/>
              <a:gd name="connsiteY718" fmla="*/ 704201 h 896571"/>
              <a:gd name="connsiteX719" fmla="*/ 930263 w 2597641"/>
              <a:gd name="connsiteY719" fmla="*/ 702315 h 896571"/>
              <a:gd name="connsiteX720" fmla="*/ 931978 w 2597641"/>
              <a:gd name="connsiteY720" fmla="*/ 709730 h 896571"/>
              <a:gd name="connsiteX721" fmla="*/ 925891 w 2597641"/>
              <a:gd name="connsiteY721" fmla="*/ 705930 h 896571"/>
              <a:gd name="connsiteX722" fmla="*/ 922275 w 2597641"/>
              <a:gd name="connsiteY722" fmla="*/ 701558 h 896571"/>
              <a:gd name="connsiteX723" fmla="*/ 919618 w 2597641"/>
              <a:gd name="connsiteY723" fmla="*/ 712589 h 896571"/>
              <a:gd name="connsiteX724" fmla="*/ 908015 w 2597641"/>
              <a:gd name="connsiteY724" fmla="*/ 707460 h 896571"/>
              <a:gd name="connsiteX725" fmla="*/ 2208551 w 2597641"/>
              <a:gd name="connsiteY725" fmla="*/ 700962 h 896571"/>
              <a:gd name="connsiteX726" fmla="*/ 2215210 w 2597641"/>
              <a:gd name="connsiteY726" fmla="*/ 707234 h 896571"/>
              <a:gd name="connsiteX727" fmla="*/ 2210838 w 2597641"/>
              <a:gd name="connsiteY727" fmla="*/ 710850 h 896571"/>
              <a:gd name="connsiteX728" fmla="*/ 497636 w 2597641"/>
              <a:gd name="connsiteY728" fmla="*/ 700803 h 896571"/>
              <a:gd name="connsiteX729" fmla="*/ 506195 w 2597641"/>
              <a:gd name="connsiteY729" fmla="*/ 704032 h 896571"/>
              <a:gd name="connsiteX730" fmla="*/ 502395 w 2597641"/>
              <a:gd name="connsiteY730" fmla="*/ 710119 h 896571"/>
              <a:gd name="connsiteX731" fmla="*/ 1132787 w 2597641"/>
              <a:gd name="connsiteY731" fmla="*/ 699748 h 896571"/>
              <a:gd name="connsiteX732" fmla="*/ 1143061 w 2597641"/>
              <a:gd name="connsiteY732" fmla="*/ 710393 h 896571"/>
              <a:gd name="connsiteX733" fmla="*/ 1130130 w 2597641"/>
              <a:gd name="connsiteY733" fmla="*/ 710779 h 896571"/>
              <a:gd name="connsiteX734" fmla="*/ 2518139 w 2597641"/>
              <a:gd name="connsiteY734" fmla="*/ 699677 h 896571"/>
              <a:gd name="connsiteX735" fmla="*/ 2529741 w 2597641"/>
              <a:gd name="connsiteY735" fmla="*/ 704806 h 896571"/>
              <a:gd name="connsiteX736" fmla="*/ 2526513 w 2597641"/>
              <a:gd name="connsiteY736" fmla="*/ 713365 h 896571"/>
              <a:gd name="connsiteX737" fmla="*/ 2518525 w 2597641"/>
              <a:gd name="connsiteY737" fmla="*/ 712608 h 896571"/>
              <a:gd name="connsiteX738" fmla="*/ 1210373 w 2597641"/>
              <a:gd name="connsiteY738" fmla="*/ 697431 h 896571"/>
              <a:gd name="connsiteX739" fmla="*/ 1215889 w 2597641"/>
              <a:gd name="connsiteY739" fmla="*/ 698759 h 896571"/>
              <a:gd name="connsiteX740" fmla="*/ 1212088 w 2597641"/>
              <a:gd name="connsiteY740" fmla="*/ 704847 h 896571"/>
              <a:gd name="connsiteX741" fmla="*/ 944522 w 2597641"/>
              <a:gd name="connsiteY741" fmla="*/ 696413 h 896571"/>
              <a:gd name="connsiteX742" fmla="*/ 959168 w 2597641"/>
              <a:gd name="connsiteY742" fmla="*/ 703442 h 896571"/>
              <a:gd name="connsiteX743" fmla="*/ 946052 w 2597641"/>
              <a:gd name="connsiteY743" fmla="*/ 714288 h 896571"/>
              <a:gd name="connsiteX744" fmla="*/ 957654 w 2597641"/>
              <a:gd name="connsiteY744" fmla="*/ 719417 h 896571"/>
              <a:gd name="connsiteX745" fmla="*/ 961841 w 2597641"/>
              <a:gd name="connsiteY745" fmla="*/ 726261 h 896571"/>
              <a:gd name="connsiteX746" fmla="*/ 959756 w 2597641"/>
              <a:gd name="connsiteY746" fmla="*/ 739764 h 896571"/>
              <a:gd name="connsiteX747" fmla="*/ 960899 w 2597641"/>
              <a:gd name="connsiteY747" fmla="*/ 744708 h 896571"/>
              <a:gd name="connsiteX748" fmla="*/ 949682 w 2597641"/>
              <a:gd name="connsiteY748" fmla="*/ 752509 h 896571"/>
              <a:gd name="connsiteX749" fmla="*/ 941696 w 2597641"/>
              <a:gd name="connsiteY749" fmla="*/ 751753 h 896571"/>
              <a:gd name="connsiteX750" fmla="*/ 933708 w 2597641"/>
              <a:gd name="connsiteY750" fmla="*/ 750996 h 896571"/>
              <a:gd name="connsiteX751" fmla="*/ 920962 w 2597641"/>
              <a:gd name="connsiteY751" fmla="*/ 740923 h 896571"/>
              <a:gd name="connsiteX752" fmla="*/ 922291 w 2597641"/>
              <a:gd name="connsiteY752" fmla="*/ 735407 h 896571"/>
              <a:gd name="connsiteX753" fmla="*/ 918676 w 2597641"/>
              <a:gd name="connsiteY753" fmla="*/ 731035 h 896571"/>
              <a:gd name="connsiteX754" fmla="*/ 927606 w 2597641"/>
              <a:gd name="connsiteY754" fmla="*/ 713346 h 896571"/>
              <a:gd name="connsiteX755" fmla="*/ 935593 w 2597641"/>
              <a:gd name="connsiteY755" fmla="*/ 714103 h 896571"/>
              <a:gd name="connsiteX756" fmla="*/ 941865 w 2597641"/>
              <a:gd name="connsiteY756" fmla="*/ 707444 h 896571"/>
              <a:gd name="connsiteX757" fmla="*/ 938250 w 2597641"/>
              <a:gd name="connsiteY757" fmla="*/ 703072 h 896571"/>
              <a:gd name="connsiteX758" fmla="*/ 944522 w 2597641"/>
              <a:gd name="connsiteY758" fmla="*/ 696413 h 896571"/>
              <a:gd name="connsiteX759" fmla="*/ 173402 w 2597641"/>
              <a:gd name="connsiteY759" fmla="*/ 695058 h 896571"/>
              <a:gd name="connsiteX760" fmla="*/ 191664 w 2597641"/>
              <a:gd name="connsiteY760" fmla="*/ 706460 h 896571"/>
              <a:gd name="connsiteX761" fmla="*/ 185391 w 2597641"/>
              <a:gd name="connsiteY761" fmla="*/ 713119 h 896571"/>
              <a:gd name="connsiteX762" fmla="*/ 175504 w 2597641"/>
              <a:gd name="connsiteY762" fmla="*/ 715406 h 896571"/>
              <a:gd name="connsiteX763" fmla="*/ 169988 w 2597641"/>
              <a:gd name="connsiteY763" fmla="*/ 714077 h 896571"/>
              <a:gd name="connsiteX764" fmla="*/ 158201 w 2597641"/>
              <a:gd name="connsiteY764" fmla="*/ 719407 h 896571"/>
              <a:gd name="connsiteX765" fmla="*/ 146598 w 2597641"/>
              <a:gd name="connsiteY765" fmla="*/ 714278 h 896571"/>
              <a:gd name="connsiteX766" fmla="*/ 152299 w 2597641"/>
              <a:gd name="connsiteY766" fmla="*/ 705147 h 896571"/>
              <a:gd name="connsiteX767" fmla="*/ 165802 w 2597641"/>
              <a:gd name="connsiteY767" fmla="*/ 707233 h 896571"/>
              <a:gd name="connsiteX768" fmla="*/ 163515 w 2597641"/>
              <a:gd name="connsiteY768" fmla="*/ 697345 h 896571"/>
              <a:gd name="connsiteX769" fmla="*/ 169030 w 2597641"/>
              <a:gd name="connsiteY769" fmla="*/ 698674 h 896571"/>
              <a:gd name="connsiteX770" fmla="*/ 2544593 w 2597641"/>
              <a:gd name="connsiteY770" fmla="*/ 691607 h 896571"/>
              <a:gd name="connsiteX771" fmla="*/ 2552746 w 2597641"/>
              <a:gd name="connsiteY771" fmla="*/ 691675 h 896571"/>
              <a:gd name="connsiteX772" fmla="*/ 2554461 w 2597641"/>
              <a:gd name="connsiteY772" fmla="*/ 699090 h 896571"/>
              <a:gd name="connsiteX773" fmla="*/ 2544573 w 2597641"/>
              <a:gd name="connsiteY773" fmla="*/ 701377 h 896571"/>
              <a:gd name="connsiteX774" fmla="*/ 2544593 w 2597641"/>
              <a:gd name="connsiteY774" fmla="*/ 691607 h 896571"/>
              <a:gd name="connsiteX775" fmla="*/ 2208165 w 2597641"/>
              <a:gd name="connsiteY775" fmla="*/ 688030 h 896571"/>
              <a:gd name="connsiteX776" fmla="*/ 2203036 w 2597641"/>
              <a:gd name="connsiteY776" fmla="*/ 699633 h 896571"/>
              <a:gd name="connsiteX777" fmla="*/ 2192576 w 2597641"/>
              <a:gd name="connsiteY777" fmla="*/ 699448 h 896571"/>
              <a:gd name="connsiteX778" fmla="*/ 2192762 w 2597641"/>
              <a:gd name="connsiteY778" fmla="*/ 688988 h 896571"/>
              <a:gd name="connsiteX779" fmla="*/ 1030852 w 2597641"/>
              <a:gd name="connsiteY779" fmla="*/ 686864 h 896571"/>
              <a:gd name="connsiteX780" fmla="*/ 1036183 w 2597641"/>
              <a:gd name="connsiteY780" fmla="*/ 698652 h 896571"/>
              <a:gd name="connsiteX781" fmla="*/ 1025152 w 2597641"/>
              <a:gd name="connsiteY781" fmla="*/ 695995 h 896571"/>
              <a:gd name="connsiteX782" fmla="*/ 1103495 w 2597641"/>
              <a:gd name="connsiteY782" fmla="*/ 685690 h 896571"/>
              <a:gd name="connsiteX783" fmla="*/ 1117569 w 2597641"/>
              <a:gd name="connsiteY783" fmla="*/ 690248 h 896571"/>
              <a:gd name="connsiteX784" fmla="*/ 1122900 w 2597641"/>
              <a:gd name="connsiteY784" fmla="*/ 702036 h 896571"/>
              <a:gd name="connsiteX785" fmla="*/ 1111111 w 2597641"/>
              <a:gd name="connsiteY785" fmla="*/ 707365 h 896571"/>
              <a:gd name="connsiteX786" fmla="*/ 1112826 w 2597641"/>
              <a:gd name="connsiteY786" fmla="*/ 714781 h 896571"/>
              <a:gd name="connsiteX787" fmla="*/ 1101223 w 2597641"/>
              <a:gd name="connsiteY787" fmla="*/ 709652 h 896571"/>
              <a:gd name="connsiteX788" fmla="*/ 1091521 w 2597641"/>
              <a:gd name="connsiteY788" fmla="*/ 701480 h 896571"/>
              <a:gd name="connsiteX789" fmla="*/ 1088292 w 2597641"/>
              <a:gd name="connsiteY789" fmla="*/ 710039 h 896571"/>
              <a:gd name="connsiteX790" fmla="*/ 1073461 w 2597641"/>
              <a:gd name="connsiteY790" fmla="*/ 713469 h 896571"/>
              <a:gd name="connsiteX791" fmla="*/ 1069846 w 2597641"/>
              <a:gd name="connsiteY791" fmla="*/ 709096 h 896571"/>
              <a:gd name="connsiteX792" fmla="*/ 1058058 w 2597641"/>
              <a:gd name="connsiteY792" fmla="*/ 714427 h 896571"/>
              <a:gd name="connsiteX793" fmla="*/ 1056343 w 2597641"/>
              <a:gd name="connsiteY793" fmla="*/ 707011 h 896571"/>
              <a:gd name="connsiteX794" fmla="*/ 1065845 w 2597641"/>
              <a:gd name="connsiteY794" fmla="*/ 691793 h 896571"/>
              <a:gd name="connsiteX795" fmla="*/ 1073260 w 2597641"/>
              <a:gd name="connsiteY795" fmla="*/ 690078 h 896571"/>
              <a:gd name="connsiteX796" fmla="*/ 1090950 w 2597641"/>
              <a:gd name="connsiteY796" fmla="*/ 699008 h 896571"/>
              <a:gd name="connsiteX797" fmla="*/ 1098365 w 2597641"/>
              <a:gd name="connsiteY797" fmla="*/ 697293 h 896571"/>
              <a:gd name="connsiteX798" fmla="*/ 837644 w 2597641"/>
              <a:gd name="connsiteY798" fmla="*/ 684672 h 896571"/>
              <a:gd name="connsiteX799" fmla="*/ 836316 w 2597641"/>
              <a:gd name="connsiteY799" fmla="*/ 690187 h 896571"/>
              <a:gd name="connsiteX800" fmla="*/ 830228 w 2597641"/>
              <a:gd name="connsiteY800" fmla="*/ 686387 h 896571"/>
              <a:gd name="connsiteX801" fmla="*/ 2503678 w 2597641"/>
              <a:gd name="connsiteY801" fmla="*/ 682189 h 896571"/>
              <a:gd name="connsiteX802" fmla="*/ 2507108 w 2597641"/>
              <a:gd name="connsiteY802" fmla="*/ 697021 h 896571"/>
              <a:gd name="connsiteX803" fmla="*/ 2497220 w 2597641"/>
              <a:gd name="connsiteY803" fmla="*/ 699307 h 896571"/>
              <a:gd name="connsiteX804" fmla="*/ 2486189 w 2597641"/>
              <a:gd name="connsiteY804" fmla="*/ 696650 h 896571"/>
              <a:gd name="connsiteX805" fmla="*/ 2488274 w 2597641"/>
              <a:gd name="connsiteY805" fmla="*/ 683147 h 896571"/>
              <a:gd name="connsiteX806" fmla="*/ 2496834 w 2597641"/>
              <a:gd name="connsiteY806" fmla="*/ 686376 h 896571"/>
              <a:gd name="connsiteX807" fmla="*/ 1165107 w 2597641"/>
              <a:gd name="connsiteY807" fmla="*/ 681857 h 896571"/>
              <a:gd name="connsiteX808" fmla="*/ 1169866 w 2597641"/>
              <a:gd name="connsiteY808" fmla="*/ 691174 h 896571"/>
              <a:gd name="connsiteX809" fmla="*/ 1161878 w 2597641"/>
              <a:gd name="connsiteY809" fmla="*/ 690417 h 896571"/>
              <a:gd name="connsiteX810" fmla="*/ 1256196 w 2597641"/>
              <a:gd name="connsiteY810" fmla="*/ 681627 h 896571"/>
              <a:gd name="connsiteX811" fmla="*/ 1257910 w 2597641"/>
              <a:gd name="connsiteY811" fmla="*/ 689042 h 896571"/>
              <a:gd name="connsiteX812" fmla="*/ 1252395 w 2597641"/>
              <a:gd name="connsiteY812" fmla="*/ 687713 h 896571"/>
              <a:gd name="connsiteX813" fmla="*/ 1239851 w 2597641"/>
              <a:gd name="connsiteY813" fmla="*/ 701031 h 896571"/>
              <a:gd name="connsiteX814" fmla="*/ 1243466 w 2597641"/>
              <a:gd name="connsiteY814" fmla="*/ 705403 h 896571"/>
              <a:gd name="connsiteX815" fmla="*/ 1237193 w 2597641"/>
              <a:gd name="connsiteY815" fmla="*/ 712062 h 896571"/>
              <a:gd name="connsiteX816" fmla="*/ 1247081 w 2597641"/>
              <a:gd name="connsiteY816" fmla="*/ 709775 h 896571"/>
              <a:gd name="connsiteX817" fmla="*/ 1243466 w 2597641"/>
              <a:gd name="connsiteY817" fmla="*/ 705403 h 896571"/>
              <a:gd name="connsiteX818" fmla="*/ 1255253 w 2597641"/>
              <a:gd name="connsiteY818" fmla="*/ 700073 h 896571"/>
              <a:gd name="connsiteX819" fmla="*/ 1256968 w 2597641"/>
              <a:gd name="connsiteY819" fmla="*/ 707489 h 896571"/>
              <a:gd name="connsiteX820" fmla="*/ 1256010 w 2597641"/>
              <a:gd name="connsiteY820" fmla="*/ 692085 h 896571"/>
              <a:gd name="connsiteX821" fmla="*/ 1257910 w 2597641"/>
              <a:gd name="connsiteY821" fmla="*/ 689042 h 896571"/>
              <a:gd name="connsiteX822" fmla="*/ 1264755 w 2597641"/>
              <a:gd name="connsiteY822" fmla="*/ 684855 h 896571"/>
              <a:gd name="connsiteX823" fmla="*/ 1202757 w 2597641"/>
              <a:gd name="connsiteY823" fmla="*/ 675755 h 896571"/>
              <a:gd name="connsiteX824" fmla="*/ 1202000 w 2597641"/>
              <a:gd name="connsiteY824" fmla="*/ 683742 h 896571"/>
              <a:gd name="connsiteX825" fmla="*/ 1195913 w 2597641"/>
              <a:gd name="connsiteY825" fmla="*/ 679942 h 896571"/>
              <a:gd name="connsiteX826" fmla="*/ 668582 w 2597641"/>
              <a:gd name="connsiteY826" fmla="*/ 674291 h 896571"/>
              <a:gd name="connsiteX827" fmla="*/ 672769 w 2597641"/>
              <a:gd name="connsiteY827" fmla="*/ 681135 h 896571"/>
              <a:gd name="connsiteX828" fmla="*/ 665353 w 2597641"/>
              <a:gd name="connsiteY828" fmla="*/ 682850 h 896571"/>
              <a:gd name="connsiteX829" fmla="*/ 668582 w 2597641"/>
              <a:gd name="connsiteY829" fmla="*/ 674291 h 896571"/>
              <a:gd name="connsiteX830" fmla="*/ 2147496 w 2597641"/>
              <a:gd name="connsiteY830" fmla="*/ 673416 h 896571"/>
              <a:gd name="connsiteX831" fmla="*/ 2153583 w 2597641"/>
              <a:gd name="connsiteY831" fmla="*/ 677216 h 896571"/>
              <a:gd name="connsiteX832" fmla="*/ 2149211 w 2597641"/>
              <a:gd name="connsiteY832" fmla="*/ 680832 h 896571"/>
              <a:gd name="connsiteX833" fmla="*/ 1194198 w 2597641"/>
              <a:gd name="connsiteY833" fmla="*/ 672526 h 896571"/>
              <a:gd name="connsiteX834" fmla="*/ 1195913 w 2597641"/>
              <a:gd name="connsiteY834" fmla="*/ 679942 h 896571"/>
              <a:gd name="connsiteX835" fmla="*/ 1189254 w 2597641"/>
              <a:gd name="connsiteY835" fmla="*/ 673669 h 896571"/>
              <a:gd name="connsiteX836" fmla="*/ 1261896 w 2597641"/>
              <a:gd name="connsiteY836" fmla="*/ 672496 h 896571"/>
              <a:gd name="connsiteX837" fmla="*/ 1263611 w 2597641"/>
              <a:gd name="connsiteY837" fmla="*/ 679912 h 896571"/>
              <a:gd name="connsiteX838" fmla="*/ 1271027 w 2597641"/>
              <a:gd name="connsiteY838" fmla="*/ 678197 h 896571"/>
              <a:gd name="connsiteX839" fmla="*/ 2165370 w 2597641"/>
              <a:gd name="connsiteY839" fmla="*/ 671886 h 896571"/>
              <a:gd name="connsiteX840" fmla="*/ 2173929 w 2597641"/>
              <a:gd name="connsiteY840" fmla="*/ 675115 h 896571"/>
              <a:gd name="connsiteX841" fmla="*/ 2168228 w 2597641"/>
              <a:gd name="connsiteY841" fmla="*/ 684246 h 896571"/>
              <a:gd name="connsiteX842" fmla="*/ 2165185 w 2597641"/>
              <a:gd name="connsiteY842" fmla="*/ 682346 h 896571"/>
              <a:gd name="connsiteX843" fmla="*/ 2561104 w 2597641"/>
              <a:gd name="connsiteY843" fmla="*/ 671513 h 896571"/>
              <a:gd name="connsiteX844" fmla="*/ 2568334 w 2597641"/>
              <a:gd name="connsiteY844" fmla="*/ 680257 h 896571"/>
              <a:gd name="connsiteX845" fmla="*/ 2556546 w 2597641"/>
              <a:gd name="connsiteY845" fmla="*/ 685588 h 896571"/>
              <a:gd name="connsiteX846" fmla="*/ 2561104 w 2597641"/>
              <a:gd name="connsiteY846" fmla="*/ 671513 h 896571"/>
              <a:gd name="connsiteX847" fmla="*/ 2304043 w 2597641"/>
              <a:gd name="connsiteY847" fmla="*/ 668768 h 896571"/>
              <a:gd name="connsiteX848" fmla="*/ 2306282 w 2597641"/>
              <a:gd name="connsiteY848" fmla="*/ 673153 h 896571"/>
              <a:gd name="connsiteX849" fmla="*/ 2305525 w 2597641"/>
              <a:gd name="connsiteY849" fmla="*/ 681139 h 896571"/>
              <a:gd name="connsiteX850" fmla="*/ 2327202 w 2597641"/>
              <a:gd name="connsiteY850" fmla="*/ 673523 h 896571"/>
              <a:gd name="connsiteX851" fmla="*/ 2329488 w 2597641"/>
              <a:gd name="connsiteY851" fmla="*/ 683410 h 896571"/>
              <a:gd name="connsiteX852" fmla="*/ 2336331 w 2597641"/>
              <a:gd name="connsiteY852" fmla="*/ 679224 h 896571"/>
              <a:gd name="connsiteX853" fmla="*/ 2347933 w 2597641"/>
              <a:gd name="connsiteY853" fmla="*/ 684353 h 896571"/>
              <a:gd name="connsiteX854" fmla="*/ 2352306 w 2597641"/>
              <a:gd name="connsiteY854" fmla="*/ 680737 h 896571"/>
              <a:gd name="connsiteX855" fmla="*/ 2354592 w 2597641"/>
              <a:gd name="connsiteY855" fmla="*/ 690625 h 896571"/>
              <a:gd name="connsiteX856" fmla="*/ 2361252 w 2597641"/>
              <a:gd name="connsiteY856" fmla="*/ 696898 h 896571"/>
              <a:gd name="connsiteX857" fmla="*/ 2359922 w 2597641"/>
              <a:gd name="connsiteY857" fmla="*/ 702413 h 896571"/>
              <a:gd name="connsiteX858" fmla="*/ 2366010 w 2597641"/>
              <a:gd name="connsiteY858" fmla="*/ 706213 h 896571"/>
              <a:gd name="connsiteX859" fmla="*/ 2363924 w 2597641"/>
              <a:gd name="connsiteY859" fmla="*/ 719716 h 896571"/>
              <a:gd name="connsiteX860" fmla="*/ 2366335 w 2597641"/>
              <a:gd name="connsiteY860" fmla="*/ 722632 h 896571"/>
              <a:gd name="connsiteX861" fmla="*/ 2363167 w 2597641"/>
              <a:gd name="connsiteY861" fmla="*/ 727704 h 896571"/>
              <a:gd name="connsiteX862" fmla="*/ 2358038 w 2597641"/>
              <a:gd name="connsiteY862" fmla="*/ 739306 h 896571"/>
              <a:gd name="connsiteX863" fmla="*/ 2361653 w 2597641"/>
              <a:gd name="connsiteY863" fmla="*/ 743678 h 896571"/>
              <a:gd name="connsiteX864" fmla="*/ 2351765 w 2597641"/>
              <a:gd name="connsiteY864" fmla="*/ 745965 h 896571"/>
              <a:gd name="connsiteX865" fmla="*/ 2339978 w 2597641"/>
              <a:gd name="connsiteY865" fmla="*/ 751295 h 896571"/>
              <a:gd name="connsiteX866" fmla="*/ 2344165 w 2597641"/>
              <a:gd name="connsiteY866" fmla="*/ 758139 h 896571"/>
              <a:gd name="connsiteX867" fmla="*/ 2339035 w 2597641"/>
              <a:gd name="connsiteY867" fmla="*/ 769741 h 896571"/>
              <a:gd name="connsiteX868" fmla="*/ 2331048 w 2597641"/>
              <a:gd name="connsiteY868" fmla="*/ 768984 h 896571"/>
              <a:gd name="connsiteX869" fmla="*/ 2323817 w 2597641"/>
              <a:gd name="connsiteY869" fmla="*/ 760240 h 896571"/>
              <a:gd name="connsiteX870" fmla="*/ 2322102 w 2597641"/>
              <a:gd name="connsiteY870" fmla="*/ 752824 h 896571"/>
              <a:gd name="connsiteX871" fmla="*/ 2300798 w 2597641"/>
              <a:gd name="connsiteY871" fmla="*/ 739523 h 896571"/>
              <a:gd name="connsiteX872" fmla="*/ 2293382 w 2597641"/>
              <a:gd name="connsiteY872" fmla="*/ 741238 h 896571"/>
              <a:gd name="connsiteX873" fmla="*/ 2296611 w 2597641"/>
              <a:gd name="connsiteY873" fmla="*/ 732679 h 896571"/>
              <a:gd name="connsiteX874" fmla="*/ 2294896 w 2597641"/>
              <a:gd name="connsiteY874" fmla="*/ 725263 h 896571"/>
              <a:gd name="connsiteX875" fmla="*/ 2290709 w 2597641"/>
              <a:gd name="connsiteY875" fmla="*/ 718419 h 896571"/>
              <a:gd name="connsiteX876" fmla="*/ 2279108 w 2597641"/>
              <a:gd name="connsiteY876" fmla="*/ 713290 h 896571"/>
              <a:gd name="connsiteX877" fmla="*/ 2290323 w 2597641"/>
              <a:gd name="connsiteY877" fmla="*/ 705488 h 896571"/>
              <a:gd name="connsiteX878" fmla="*/ 2288608 w 2597641"/>
              <a:gd name="connsiteY878" fmla="*/ 698072 h 896571"/>
              <a:gd name="connsiteX879" fmla="*/ 2300582 w 2597641"/>
              <a:gd name="connsiteY879" fmla="*/ 682282 h 896571"/>
              <a:gd name="connsiteX880" fmla="*/ 2295823 w 2597641"/>
              <a:gd name="connsiteY880" fmla="*/ 672967 h 896571"/>
              <a:gd name="connsiteX881" fmla="*/ 323430 w 2597641"/>
              <a:gd name="connsiteY881" fmla="*/ 668175 h 896571"/>
              <a:gd name="connsiteX882" fmla="*/ 329683 w 2597641"/>
              <a:gd name="connsiteY882" fmla="*/ 671287 h 896571"/>
              <a:gd name="connsiteX883" fmla="*/ 331232 w 2597641"/>
              <a:gd name="connsiteY883" fmla="*/ 679392 h 896571"/>
              <a:gd name="connsiteX884" fmla="*/ 323817 w 2597641"/>
              <a:gd name="connsiteY884" fmla="*/ 681107 h 896571"/>
              <a:gd name="connsiteX885" fmla="*/ 841630 w 2597641"/>
              <a:gd name="connsiteY885" fmla="*/ 668125 h 896571"/>
              <a:gd name="connsiteX886" fmla="*/ 837644 w 2597641"/>
              <a:gd name="connsiteY886" fmla="*/ 684672 h 896571"/>
              <a:gd name="connsiteX887" fmla="*/ 830985 w 2597641"/>
              <a:gd name="connsiteY887" fmla="*/ 678399 h 896571"/>
              <a:gd name="connsiteX888" fmla="*/ 834214 w 2597641"/>
              <a:gd name="connsiteY888" fmla="*/ 669840 h 896571"/>
              <a:gd name="connsiteX889" fmla="*/ 841630 w 2597641"/>
              <a:gd name="connsiteY889" fmla="*/ 668125 h 896571"/>
              <a:gd name="connsiteX890" fmla="*/ 2202449 w 2597641"/>
              <a:gd name="connsiteY890" fmla="*/ 663312 h 896571"/>
              <a:gd name="connsiteX891" fmla="*/ 2200935 w 2597641"/>
              <a:gd name="connsiteY891" fmla="*/ 679287 h 896571"/>
              <a:gd name="connsiteX892" fmla="*/ 2191047 w 2597641"/>
              <a:gd name="connsiteY892" fmla="*/ 681573 h 896571"/>
              <a:gd name="connsiteX893" fmla="*/ 2202449 w 2597641"/>
              <a:gd name="connsiteY893" fmla="*/ 663312 h 896571"/>
              <a:gd name="connsiteX894" fmla="*/ 1212258 w 2597641"/>
              <a:gd name="connsiteY894" fmla="*/ 660538 h 896571"/>
              <a:gd name="connsiteX895" fmla="*/ 1217017 w 2597641"/>
              <a:gd name="connsiteY895" fmla="*/ 669854 h 896571"/>
              <a:gd name="connsiteX896" fmla="*/ 1223676 w 2597641"/>
              <a:gd name="connsiteY896" fmla="*/ 676126 h 896571"/>
              <a:gd name="connsiteX897" fmla="*/ 1208844 w 2597641"/>
              <a:gd name="connsiteY897" fmla="*/ 679556 h 896571"/>
              <a:gd name="connsiteX898" fmla="*/ 1212073 w 2597641"/>
              <a:gd name="connsiteY898" fmla="*/ 670997 h 896571"/>
              <a:gd name="connsiteX899" fmla="*/ 1205414 w 2597641"/>
              <a:gd name="connsiteY899" fmla="*/ 664725 h 896571"/>
              <a:gd name="connsiteX900" fmla="*/ 154368 w 2597641"/>
              <a:gd name="connsiteY900" fmla="*/ 657795 h 896571"/>
              <a:gd name="connsiteX901" fmla="*/ 174530 w 2597641"/>
              <a:gd name="connsiteY901" fmla="*/ 666153 h 896571"/>
              <a:gd name="connsiteX902" fmla="*/ 160455 w 2597641"/>
              <a:gd name="connsiteY902" fmla="*/ 661595 h 896571"/>
              <a:gd name="connsiteX903" fmla="*/ 152468 w 2597641"/>
              <a:gd name="connsiteY903" fmla="*/ 660838 h 896571"/>
              <a:gd name="connsiteX904" fmla="*/ 2300034 w 2597641"/>
              <a:gd name="connsiteY904" fmla="*/ 657257 h 896571"/>
              <a:gd name="connsiteX905" fmla="*/ 2302852 w 2597641"/>
              <a:gd name="connsiteY905" fmla="*/ 658321 h 896571"/>
              <a:gd name="connsiteX906" fmla="*/ 2305139 w 2597641"/>
              <a:gd name="connsiteY906" fmla="*/ 668209 h 896571"/>
              <a:gd name="connsiteX907" fmla="*/ 2304043 w 2597641"/>
              <a:gd name="connsiteY907" fmla="*/ 668768 h 896571"/>
              <a:gd name="connsiteX908" fmla="*/ 2302118 w 2597641"/>
              <a:gd name="connsiteY908" fmla="*/ 665001 h 896571"/>
              <a:gd name="connsiteX909" fmla="*/ 529184 w 2597641"/>
              <a:gd name="connsiteY909" fmla="*/ 657050 h 896571"/>
              <a:gd name="connsiteX910" fmla="*/ 535843 w 2597641"/>
              <a:gd name="connsiteY910" fmla="*/ 663323 h 896571"/>
              <a:gd name="connsiteX911" fmla="*/ 524626 w 2597641"/>
              <a:gd name="connsiteY911" fmla="*/ 671125 h 896571"/>
              <a:gd name="connsiteX912" fmla="*/ 525198 w 2597641"/>
              <a:gd name="connsiteY912" fmla="*/ 673597 h 896571"/>
              <a:gd name="connsiteX913" fmla="*/ 520254 w 2597641"/>
              <a:gd name="connsiteY913" fmla="*/ 674740 h 896571"/>
              <a:gd name="connsiteX914" fmla="*/ 521768 w 2597641"/>
              <a:gd name="connsiteY914" fmla="*/ 658765 h 896571"/>
              <a:gd name="connsiteX915" fmla="*/ 529184 w 2597641"/>
              <a:gd name="connsiteY915" fmla="*/ 657050 h 896571"/>
              <a:gd name="connsiteX916" fmla="*/ 229483 w 2597641"/>
              <a:gd name="connsiteY916" fmla="*/ 656049 h 896571"/>
              <a:gd name="connsiteX917" fmla="*/ 237285 w 2597641"/>
              <a:gd name="connsiteY917" fmla="*/ 667265 h 896571"/>
              <a:gd name="connsiteX918" fmla="*/ 235771 w 2597641"/>
              <a:gd name="connsiteY918" fmla="*/ 683239 h 896571"/>
              <a:gd name="connsiteX919" fmla="*/ 225426 w 2597641"/>
              <a:gd name="connsiteY919" fmla="*/ 683549 h 896571"/>
              <a:gd name="connsiteX920" fmla="*/ 225312 w 2597641"/>
              <a:gd name="connsiteY920" fmla="*/ 683054 h 896571"/>
              <a:gd name="connsiteX921" fmla="*/ 222840 w 2597641"/>
              <a:gd name="connsiteY921" fmla="*/ 683626 h 896571"/>
              <a:gd name="connsiteX922" fmla="*/ 225426 w 2597641"/>
              <a:gd name="connsiteY922" fmla="*/ 683549 h 896571"/>
              <a:gd name="connsiteX923" fmla="*/ 225883 w 2597641"/>
              <a:gd name="connsiteY923" fmla="*/ 685526 h 896571"/>
              <a:gd name="connsiteX924" fmla="*/ 214853 w 2597641"/>
              <a:gd name="connsiteY924" fmla="*/ 682869 h 896571"/>
              <a:gd name="connsiteX925" fmla="*/ 210481 w 2597641"/>
              <a:gd name="connsiteY925" fmla="*/ 686484 h 896571"/>
              <a:gd name="connsiteX926" fmla="*/ 202494 w 2597641"/>
              <a:gd name="connsiteY926" fmla="*/ 685728 h 896571"/>
              <a:gd name="connsiteX927" fmla="*/ 209338 w 2597641"/>
              <a:gd name="connsiteY927" fmla="*/ 681541 h 896571"/>
              <a:gd name="connsiteX928" fmla="*/ 197735 w 2597641"/>
              <a:gd name="connsiteY928" fmla="*/ 676412 h 896571"/>
              <a:gd name="connsiteX929" fmla="*/ 197349 w 2597641"/>
              <a:gd name="connsiteY929" fmla="*/ 663480 h 896571"/>
              <a:gd name="connsiteX930" fmla="*/ 210280 w 2597641"/>
              <a:gd name="connsiteY930" fmla="*/ 663094 h 896571"/>
              <a:gd name="connsiteX931" fmla="*/ 212180 w 2597641"/>
              <a:gd name="connsiteY931" fmla="*/ 660050 h 896571"/>
              <a:gd name="connsiteX932" fmla="*/ 217695 w 2597641"/>
              <a:gd name="connsiteY932" fmla="*/ 661379 h 896571"/>
              <a:gd name="connsiteX933" fmla="*/ 62708 w 2597641"/>
              <a:gd name="connsiteY933" fmla="*/ 655555 h 896571"/>
              <a:gd name="connsiteX934" fmla="*/ 76782 w 2597641"/>
              <a:gd name="connsiteY934" fmla="*/ 660113 h 896571"/>
              <a:gd name="connsiteX935" fmla="*/ 74697 w 2597641"/>
              <a:gd name="connsiteY935" fmla="*/ 673616 h 896571"/>
              <a:gd name="connsiteX936" fmla="*/ 67281 w 2597641"/>
              <a:gd name="connsiteY936" fmla="*/ 675331 h 896571"/>
              <a:gd name="connsiteX937" fmla="*/ 55678 w 2597641"/>
              <a:gd name="connsiteY937" fmla="*/ 670202 h 896571"/>
              <a:gd name="connsiteX938" fmla="*/ 60236 w 2597641"/>
              <a:gd name="connsiteY938" fmla="*/ 656127 h 896571"/>
              <a:gd name="connsiteX939" fmla="*/ 1065258 w 2597641"/>
              <a:gd name="connsiteY939" fmla="*/ 655471 h 896571"/>
              <a:gd name="connsiteX940" fmla="*/ 1069445 w 2597641"/>
              <a:gd name="connsiteY940" fmla="*/ 662315 h 896571"/>
              <a:gd name="connsiteX941" fmla="*/ 1067545 w 2597641"/>
              <a:gd name="connsiteY941" fmla="*/ 665359 h 896571"/>
              <a:gd name="connsiteX942" fmla="*/ 1059557 w 2597641"/>
              <a:gd name="connsiteY942" fmla="*/ 664602 h 896571"/>
              <a:gd name="connsiteX943" fmla="*/ 1196685 w 2597641"/>
              <a:gd name="connsiteY943" fmla="*/ 653723 h 896571"/>
              <a:gd name="connsiteX944" fmla="*/ 1205599 w 2597641"/>
              <a:gd name="connsiteY944" fmla="*/ 654265 h 896571"/>
              <a:gd name="connsiteX945" fmla="*/ 1204270 w 2597641"/>
              <a:gd name="connsiteY945" fmla="*/ 659781 h 896571"/>
              <a:gd name="connsiteX946" fmla="*/ 1205414 w 2597641"/>
              <a:gd name="connsiteY946" fmla="*/ 664725 h 896571"/>
              <a:gd name="connsiteX947" fmla="*/ 1199899 w 2597641"/>
              <a:gd name="connsiteY947" fmla="*/ 663397 h 896571"/>
              <a:gd name="connsiteX948" fmla="*/ 1199714 w 2597641"/>
              <a:gd name="connsiteY948" fmla="*/ 673855 h 896571"/>
              <a:gd name="connsiteX949" fmla="*/ 1193055 w 2597641"/>
              <a:gd name="connsiteY949" fmla="*/ 667583 h 896571"/>
              <a:gd name="connsiteX950" fmla="*/ 1199898 w 2597641"/>
              <a:gd name="connsiteY950" fmla="*/ 663396 h 896571"/>
              <a:gd name="connsiteX951" fmla="*/ 1197426 w 2597641"/>
              <a:gd name="connsiteY951" fmla="*/ 663968 h 896571"/>
              <a:gd name="connsiteX952" fmla="*/ 1196283 w 2597641"/>
              <a:gd name="connsiteY952" fmla="*/ 659024 h 896571"/>
              <a:gd name="connsiteX953" fmla="*/ 1191339 w 2597641"/>
              <a:gd name="connsiteY953" fmla="*/ 660167 h 896571"/>
              <a:gd name="connsiteX954" fmla="*/ 1196685 w 2597641"/>
              <a:gd name="connsiteY954" fmla="*/ 653723 h 896571"/>
              <a:gd name="connsiteX955" fmla="*/ 98457 w 2597641"/>
              <a:gd name="connsiteY955" fmla="*/ 652496 h 896571"/>
              <a:gd name="connsiteX956" fmla="*/ 107017 w 2597641"/>
              <a:gd name="connsiteY956" fmla="*/ 655725 h 896571"/>
              <a:gd name="connsiteX957" fmla="*/ 100172 w 2597641"/>
              <a:gd name="connsiteY957" fmla="*/ 659912 h 896571"/>
              <a:gd name="connsiteX958" fmla="*/ 96557 w 2597641"/>
              <a:gd name="connsiteY958" fmla="*/ 655540 h 896571"/>
              <a:gd name="connsiteX959" fmla="*/ 2199590 w 2597641"/>
              <a:gd name="connsiteY959" fmla="*/ 650952 h 896571"/>
              <a:gd name="connsiteX960" fmla="*/ 2188374 w 2597641"/>
              <a:gd name="connsiteY960" fmla="*/ 658754 h 896571"/>
              <a:gd name="connsiteX961" fmla="*/ 2199590 w 2597641"/>
              <a:gd name="connsiteY961" fmla="*/ 650952 h 896571"/>
              <a:gd name="connsiteX962" fmla="*/ 1001360 w 2597641"/>
              <a:gd name="connsiteY962" fmla="*/ 649416 h 896571"/>
              <a:gd name="connsiteX963" fmla="*/ 1006690 w 2597641"/>
              <a:gd name="connsiteY963" fmla="*/ 661204 h 896571"/>
              <a:gd name="connsiteX964" fmla="*/ 999274 w 2597641"/>
              <a:gd name="connsiteY964" fmla="*/ 662919 h 896571"/>
              <a:gd name="connsiteX965" fmla="*/ 995474 w 2597641"/>
              <a:gd name="connsiteY965" fmla="*/ 669006 h 896571"/>
              <a:gd name="connsiteX966" fmla="*/ 989958 w 2597641"/>
              <a:gd name="connsiteY966" fmla="*/ 667677 h 896571"/>
              <a:gd name="connsiteX967" fmla="*/ 1264168 w 2597641"/>
              <a:gd name="connsiteY967" fmla="*/ 648534 h 896571"/>
              <a:gd name="connsiteX968" fmla="*/ 1263410 w 2597641"/>
              <a:gd name="connsiteY968" fmla="*/ 656521 h 896571"/>
              <a:gd name="connsiteX969" fmla="*/ 1265125 w 2597641"/>
              <a:gd name="connsiteY969" fmla="*/ 663937 h 896571"/>
              <a:gd name="connsiteX970" fmla="*/ 1261510 w 2597641"/>
              <a:gd name="connsiteY970" fmla="*/ 659564 h 896571"/>
              <a:gd name="connsiteX971" fmla="*/ 1249722 w 2597641"/>
              <a:gd name="connsiteY971" fmla="*/ 664895 h 896571"/>
              <a:gd name="connsiteX972" fmla="*/ 1256953 w 2597641"/>
              <a:gd name="connsiteY972" fmla="*/ 673639 h 896571"/>
              <a:gd name="connsiteX973" fmla="*/ 1258281 w 2597641"/>
              <a:gd name="connsiteY973" fmla="*/ 668124 h 896571"/>
              <a:gd name="connsiteX974" fmla="*/ 1263797 w 2597641"/>
              <a:gd name="connsiteY974" fmla="*/ 669452 h 896571"/>
              <a:gd name="connsiteX975" fmla="*/ 1265125 w 2597641"/>
              <a:gd name="connsiteY975" fmla="*/ 663937 h 896571"/>
              <a:gd name="connsiteX976" fmla="*/ 1266929 w 2597641"/>
              <a:gd name="connsiteY976" fmla="*/ 657661 h 896571"/>
              <a:gd name="connsiteX977" fmla="*/ 1264168 w 2597641"/>
              <a:gd name="connsiteY977" fmla="*/ 648534 h 896571"/>
              <a:gd name="connsiteX978" fmla="*/ 433336 w 2597641"/>
              <a:gd name="connsiteY978" fmla="*/ 647967 h 896571"/>
              <a:gd name="connsiteX979" fmla="*/ 429536 w 2597641"/>
              <a:gd name="connsiteY979" fmla="*/ 654054 h 896571"/>
              <a:gd name="connsiteX980" fmla="*/ 428392 w 2597641"/>
              <a:gd name="connsiteY980" fmla="*/ 649110 h 896571"/>
              <a:gd name="connsiteX981" fmla="*/ 2201491 w 2597641"/>
              <a:gd name="connsiteY981" fmla="*/ 647909 h 896571"/>
              <a:gd name="connsiteX982" fmla="*/ 2210622 w 2597641"/>
              <a:gd name="connsiteY982" fmla="*/ 653610 h 896571"/>
              <a:gd name="connsiteX983" fmla="*/ 2203206 w 2597641"/>
              <a:gd name="connsiteY983" fmla="*/ 655325 h 896571"/>
              <a:gd name="connsiteX984" fmla="*/ 1077994 w 2597641"/>
              <a:gd name="connsiteY984" fmla="*/ 644389 h 896571"/>
              <a:gd name="connsiteX985" fmla="*/ 1084462 w 2597641"/>
              <a:gd name="connsiteY985" fmla="*/ 648427 h 896571"/>
              <a:gd name="connsiteX986" fmla="*/ 1072673 w 2597641"/>
              <a:gd name="connsiteY986" fmla="*/ 653757 h 896571"/>
              <a:gd name="connsiteX987" fmla="*/ 1070958 w 2597641"/>
              <a:gd name="connsiteY987" fmla="*/ 646341 h 896571"/>
              <a:gd name="connsiteX988" fmla="*/ 1077994 w 2597641"/>
              <a:gd name="connsiteY988" fmla="*/ 644389 h 896571"/>
              <a:gd name="connsiteX989" fmla="*/ 1194754 w 2597641"/>
              <a:gd name="connsiteY989" fmla="*/ 641149 h 896571"/>
              <a:gd name="connsiteX990" fmla="*/ 1193997 w 2597641"/>
              <a:gd name="connsiteY990" fmla="*/ 649137 h 896571"/>
              <a:gd name="connsiteX991" fmla="*/ 1187910 w 2597641"/>
              <a:gd name="connsiteY991" fmla="*/ 645336 h 896571"/>
              <a:gd name="connsiteX992" fmla="*/ 2109821 w 2597641"/>
              <a:gd name="connsiteY992" fmla="*/ 639754 h 896571"/>
              <a:gd name="connsiteX993" fmla="*/ 2110201 w 2597641"/>
              <a:gd name="connsiteY993" fmla="*/ 640416 h 896571"/>
              <a:gd name="connsiteX994" fmla="*/ 2109541 w 2597641"/>
              <a:gd name="connsiteY994" fmla="*/ 640203 h 896571"/>
              <a:gd name="connsiteX995" fmla="*/ 776960 w 2597641"/>
              <a:gd name="connsiteY995" fmla="*/ 636208 h 896571"/>
              <a:gd name="connsiteX996" fmla="*/ 765743 w 2597641"/>
              <a:gd name="connsiteY996" fmla="*/ 644010 h 896571"/>
              <a:gd name="connsiteX997" fmla="*/ 776960 w 2597641"/>
              <a:gd name="connsiteY997" fmla="*/ 636208 h 896571"/>
              <a:gd name="connsiteX998" fmla="*/ 1206542 w 2597641"/>
              <a:gd name="connsiteY998" fmla="*/ 635819 h 896571"/>
              <a:gd name="connsiteX999" fmla="*/ 1215673 w 2597641"/>
              <a:gd name="connsiteY999" fmla="*/ 641520 h 896571"/>
              <a:gd name="connsiteX1000" fmla="*/ 1203884 w 2597641"/>
              <a:gd name="connsiteY1000" fmla="*/ 646850 h 896571"/>
              <a:gd name="connsiteX1001" fmla="*/ 1202169 w 2597641"/>
              <a:gd name="connsiteY1001" fmla="*/ 639434 h 896571"/>
              <a:gd name="connsiteX1002" fmla="*/ 2107543 w 2597641"/>
              <a:gd name="connsiteY1002" fmla="*/ 635782 h 896571"/>
              <a:gd name="connsiteX1003" fmla="*/ 2123518 w 2597641"/>
              <a:gd name="connsiteY1003" fmla="*/ 637296 h 896571"/>
              <a:gd name="connsiteX1004" fmla="*/ 2122189 w 2597641"/>
              <a:gd name="connsiteY1004" fmla="*/ 642812 h 896571"/>
              <a:gd name="connsiteX1005" fmla="*/ 2116674 w 2597641"/>
              <a:gd name="connsiteY1005" fmla="*/ 641483 h 896571"/>
              <a:gd name="connsiteX1006" fmla="*/ 2110165 w 2597641"/>
              <a:gd name="connsiteY1006" fmla="*/ 639204 h 896571"/>
              <a:gd name="connsiteX1007" fmla="*/ 2109821 w 2597641"/>
              <a:gd name="connsiteY1007" fmla="*/ 639754 h 896571"/>
              <a:gd name="connsiteX1008" fmla="*/ 1195511 w 2597641"/>
              <a:gd name="connsiteY1008" fmla="*/ 633162 h 896571"/>
              <a:gd name="connsiteX1009" fmla="*/ 1202169 w 2597641"/>
              <a:gd name="connsiteY1009" fmla="*/ 639434 h 896571"/>
              <a:gd name="connsiteX1010" fmla="*/ 1194754 w 2597641"/>
              <a:gd name="connsiteY1010" fmla="*/ 641149 h 896571"/>
              <a:gd name="connsiteX1011" fmla="*/ 1194754 w 2597641"/>
              <a:gd name="connsiteY1011" fmla="*/ 641149 h 896571"/>
              <a:gd name="connsiteX1012" fmla="*/ 1175921 w 2597641"/>
              <a:gd name="connsiteY1012" fmla="*/ 627275 h 896571"/>
              <a:gd name="connsiteX1013" fmla="*/ 1182008 w 2597641"/>
              <a:gd name="connsiteY1013" fmla="*/ 631076 h 896571"/>
              <a:gd name="connsiteX1014" fmla="*/ 1177636 w 2597641"/>
              <a:gd name="connsiteY1014" fmla="*/ 634691 h 896571"/>
              <a:gd name="connsiteX1015" fmla="*/ 894095 w 2597641"/>
              <a:gd name="connsiteY1015" fmla="*/ 624743 h 896571"/>
              <a:gd name="connsiteX1016" fmla="*/ 890294 w 2597641"/>
              <a:gd name="connsiteY1016" fmla="*/ 630831 h 896571"/>
              <a:gd name="connsiteX1017" fmla="*/ 884207 w 2597641"/>
              <a:gd name="connsiteY1017" fmla="*/ 627030 h 896571"/>
              <a:gd name="connsiteX1018" fmla="*/ 961794 w 2597641"/>
              <a:gd name="connsiteY1018" fmla="*/ 624712 h 896571"/>
              <a:gd name="connsiteX1019" fmla="*/ 967881 w 2597641"/>
              <a:gd name="connsiteY1019" fmla="*/ 628513 h 896571"/>
              <a:gd name="connsiteX1020" fmla="*/ 957993 w 2597641"/>
              <a:gd name="connsiteY1020" fmla="*/ 630800 h 896571"/>
              <a:gd name="connsiteX1021" fmla="*/ 73722 w 2597641"/>
              <a:gd name="connsiteY1021" fmla="*/ 624363 h 896571"/>
              <a:gd name="connsiteX1022" fmla="*/ 94456 w 2597641"/>
              <a:gd name="connsiteY1022" fmla="*/ 635193 h 896571"/>
              <a:gd name="connsiteX1023" fmla="*/ 96171 w 2597641"/>
              <a:gd name="connsiteY1023" fmla="*/ 642609 h 896571"/>
              <a:gd name="connsiteX1024" fmla="*/ 84383 w 2597641"/>
              <a:gd name="connsiteY1024" fmla="*/ 647939 h 896571"/>
              <a:gd name="connsiteX1025" fmla="*/ 83054 w 2597641"/>
              <a:gd name="connsiteY1025" fmla="*/ 653454 h 896571"/>
              <a:gd name="connsiteX1026" fmla="*/ 60421 w 2597641"/>
              <a:gd name="connsiteY1026" fmla="*/ 645668 h 896571"/>
              <a:gd name="connsiteX1027" fmla="*/ 69351 w 2597641"/>
              <a:gd name="connsiteY1027" fmla="*/ 627978 h 896571"/>
              <a:gd name="connsiteX1028" fmla="*/ 74866 w 2597641"/>
              <a:gd name="connsiteY1028" fmla="*/ 629307 h 896571"/>
              <a:gd name="connsiteX1029" fmla="*/ 1227073 w 2597641"/>
              <a:gd name="connsiteY1029" fmla="*/ 623258 h 896571"/>
              <a:gd name="connsiteX1030" fmla="*/ 1232589 w 2597641"/>
              <a:gd name="connsiteY1030" fmla="*/ 624587 h 896571"/>
              <a:gd name="connsiteX1031" fmla="*/ 1224988 w 2597641"/>
              <a:gd name="connsiteY1031" fmla="*/ 636762 h 896571"/>
              <a:gd name="connsiteX1032" fmla="*/ 1031393 w 2597641"/>
              <a:gd name="connsiteY1032" fmla="*/ 621637 h 896571"/>
              <a:gd name="connsiteX1033" fmla="*/ 1033680 w 2597641"/>
              <a:gd name="connsiteY1033" fmla="*/ 631525 h 896571"/>
              <a:gd name="connsiteX1034" fmla="*/ 1037480 w 2597641"/>
              <a:gd name="connsiteY1034" fmla="*/ 625438 h 896571"/>
              <a:gd name="connsiteX1035" fmla="*/ 1039767 w 2597641"/>
              <a:gd name="connsiteY1035" fmla="*/ 635325 h 896571"/>
              <a:gd name="connsiteX1036" fmla="*/ 1034251 w 2597641"/>
              <a:gd name="connsiteY1036" fmla="*/ 633997 h 896571"/>
              <a:gd name="connsiteX1037" fmla="*/ 1031022 w 2597641"/>
              <a:gd name="connsiteY1037" fmla="*/ 642556 h 896571"/>
              <a:gd name="connsiteX1038" fmla="*/ 1023607 w 2597641"/>
              <a:gd name="connsiteY1038" fmla="*/ 644271 h 896571"/>
              <a:gd name="connsiteX1039" fmla="*/ 1014477 w 2597641"/>
              <a:gd name="connsiteY1039" fmla="*/ 638570 h 896571"/>
              <a:gd name="connsiteX1040" fmla="*/ 1010104 w 2597641"/>
              <a:gd name="connsiteY1040" fmla="*/ 642185 h 896571"/>
              <a:gd name="connsiteX1041" fmla="*/ 1007818 w 2597641"/>
              <a:gd name="connsiteY1041" fmla="*/ 632297 h 896571"/>
              <a:gd name="connsiteX1042" fmla="*/ 1013333 w 2597641"/>
              <a:gd name="connsiteY1042" fmla="*/ 633626 h 896571"/>
              <a:gd name="connsiteX1043" fmla="*/ 1016289 w 2597641"/>
              <a:gd name="connsiteY1043" fmla="*/ 629670 h 896571"/>
              <a:gd name="connsiteX1044" fmla="*/ 1016247 w 2597641"/>
              <a:gd name="connsiteY1044" fmla="*/ 630389 h 896571"/>
              <a:gd name="connsiteX1045" fmla="*/ 1016751 w 2597641"/>
              <a:gd name="connsiteY1045" fmla="*/ 629052 h 896571"/>
              <a:gd name="connsiteX1046" fmla="*/ 1016289 w 2597641"/>
              <a:gd name="connsiteY1046" fmla="*/ 629670 h 896571"/>
              <a:gd name="connsiteX1047" fmla="*/ 1016561 w 2597641"/>
              <a:gd name="connsiteY1047" fmla="*/ 625067 h 896571"/>
              <a:gd name="connsiteX1048" fmla="*/ 1031393 w 2597641"/>
              <a:gd name="connsiteY1048" fmla="*/ 621637 h 896571"/>
              <a:gd name="connsiteX1049" fmla="*/ 2221065 w 2597641"/>
              <a:gd name="connsiteY1049" fmla="*/ 619945 h 896571"/>
              <a:gd name="connsiteX1050" fmla="*/ 2227152 w 2597641"/>
              <a:gd name="connsiteY1050" fmla="*/ 623746 h 896571"/>
              <a:gd name="connsiteX1051" fmla="*/ 2220308 w 2597641"/>
              <a:gd name="connsiteY1051" fmla="*/ 627933 h 896571"/>
              <a:gd name="connsiteX1052" fmla="*/ 1213000 w 2597641"/>
              <a:gd name="connsiteY1052" fmla="*/ 618701 h 896571"/>
              <a:gd name="connsiteX1053" fmla="*/ 1214714 w 2597641"/>
              <a:gd name="connsiteY1053" fmla="*/ 626117 h 896571"/>
              <a:gd name="connsiteX1054" fmla="*/ 1206727 w 2597641"/>
              <a:gd name="connsiteY1054" fmla="*/ 625360 h 896571"/>
              <a:gd name="connsiteX1055" fmla="*/ 2132352 w 2597641"/>
              <a:gd name="connsiteY1055" fmla="*/ 618495 h 896571"/>
              <a:gd name="connsiteX1056" fmla="*/ 2133647 w 2597641"/>
              <a:gd name="connsiteY1056" fmla="*/ 619696 h 896571"/>
              <a:gd name="connsiteX1057" fmla="*/ 2132149 w 2597641"/>
              <a:gd name="connsiteY1057" fmla="*/ 618496 h 896571"/>
              <a:gd name="connsiteX1058" fmla="*/ 285563 w 2597641"/>
              <a:gd name="connsiteY1058" fmla="*/ 617038 h 896571"/>
              <a:gd name="connsiteX1059" fmla="*/ 292222 w 2597641"/>
              <a:gd name="connsiteY1059" fmla="*/ 623311 h 896571"/>
              <a:gd name="connsiteX1060" fmla="*/ 304010 w 2597641"/>
              <a:gd name="connsiteY1060" fmla="*/ 617981 h 896571"/>
              <a:gd name="connsiteX1061" fmla="*/ 312569 w 2597641"/>
              <a:gd name="connsiteY1061" fmla="*/ 621210 h 896571"/>
              <a:gd name="connsiteX1062" fmla="*/ 316756 w 2597641"/>
              <a:gd name="connsiteY1062" fmla="*/ 628054 h 896571"/>
              <a:gd name="connsiteX1063" fmla="*/ 317899 w 2597641"/>
              <a:gd name="connsiteY1063" fmla="*/ 632998 h 896571"/>
              <a:gd name="connsiteX1064" fmla="*/ 319043 w 2597641"/>
              <a:gd name="connsiteY1064" fmla="*/ 637941 h 896571"/>
              <a:gd name="connsiteX1065" fmla="*/ 305926 w 2597641"/>
              <a:gd name="connsiteY1065" fmla="*/ 648787 h 896571"/>
              <a:gd name="connsiteX1066" fmla="*/ 298510 w 2597641"/>
              <a:gd name="connsiteY1066" fmla="*/ 650502 h 896571"/>
              <a:gd name="connsiteX1067" fmla="*/ 280249 w 2597641"/>
              <a:gd name="connsiteY1067" fmla="*/ 639100 h 896571"/>
              <a:gd name="connsiteX1068" fmla="*/ 279106 w 2597641"/>
              <a:gd name="connsiteY1068" fmla="*/ 634157 h 896571"/>
              <a:gd name="connsiteX1069" fmla="*/ 270547 w 2597641"/>
              <a:gd name="connsiteY1069" fmla="*/ 630928 h 896571"/>
              <a:gd name="connsiteX1070" fmla="*/ 272447 w 2597641"/>
              <a:gd name="connsiteY1070" fmla="*/ 627884 h 896571"/>
              <a:gd name="connsiteX1071" fmla="*/ 277963 w 2597641"/>
              <a:gd name="connsiteY1071" fmla="*/ 629213 h 896571"/>
              <a:gd name="connsiteX1072" fmla="*/ 282335 w 2597641"/>
              <a:gd name="connsiteY1072" fmla="*/ 625597 h 896571"/>
              <a:gd name="connsiteX1073" fmla="*/ 287850 w 2597641"/>
              <a:gd name="connsiteY1073" fmla="*/ 626926 h 896571"/>
              <a:gd name="connsiteX1074" fmla="*/ 2100498 w 2597641"/>
              <a:gd name="connsiteY1074" fmla="*/ 616579 h 896571"/>
              <a:gd name="connsiteX1075" fmla="*/ 2102785 w 2597641"/>
              <a:gd name="connsiteY1075" fmla="*/ 626467 h 896571"/>
              <a:gd name="connsiteX1076" fmla="*/ 2106585 w 2597641"/>
              <a:gd name="connsiteY1076" fmla="*/ 620380 h 896571"/>
              <a:gd name="connsiteX1077" fmla="*/ 1134270 w 2597641"/>
              <a:gd name="connsiteY1077" fmla="*/ 616075 h 896571"/>
              <a:gd name="connsiteX1078" fmla="*/ 1132941 w 2597641"/>
              <a:gd name="connsiteY1078" fmla="*/ 621591 h 896571"/>
              <a:gd name="connsiteX1079" fmla="*/ 1126854 w 2597641"/>
              <a:gd name="connsiteY1079" fmla="*/ 617790 h 896571"/>
              <a:gd name="connsiteX1080" fmla="*/ 954564 w 2597641"/>
              <a:gd name="connsiteY1080" fmla="*/ 615968 h 896571"/>
              <a:gd name="connsiteX1081" fmla="*/ 963694 w 2597641"/>
              <a:gd name="connsiteY1081" fmla="*/ 621669 h 896571"/>
              <a:gd name="connsiteX1082" fmla="*/ 956278 w 2597641"/>
              <a:gd name="connsiteY1082" fmla="*/ 623384 h 896571"/>
              <a:gd name="connsiteX1083" fmla="*/ 2441463 w 2597641"/>
              <a:gd name="connsiteY1083" fmla="*/ 615850 h 896571"/>
              <a:gd name="connsiteX1084" fmla="*/ 2452309 w 2597641"/>
              <a:gd name="connsiteY1084" fmla="*/ 628967 h 896571"/>
              <a:gd name="connsiteX1085" fmla="*/ 2454023 w 2597641"/>
              <a:gd name="connsiteY1085" fmla="*/ 636383 h 896571"/>
              <a:gd name="connsiteX1086" fmla="*/ 2448508 w 2597641"/>
              <a:gd name="connsiteY1086" fmla="*/ 635054 h 896571"/>
              <a:gd name="connsiteX1087" fmla="*/ 2447179 w 2597641"/>
              <a:gd name="connsiteY1087" fmla="*/ 640569 h 896571"/>
              <a:gd name="connsiteX1088" fmla="*/ 2437864 w 2597641"/>
              <a:gd name="connsiteY1088" fmla="*/ 645328 h 896571"/>
              <a:gd name="connsiteX1089" fmla="*/ 2428161 w 2597641"/>
              <a:gd name="connsiteY1089" fmla="*/ 637155 h 896571"/>
              <a:gd name="connsiteX1090" fmla="*/ 2426446 w 2597641"/>
              <a:gd name="connsiteY1090" fmla="*/ 629740 h 896571"/>
              <a:gd name="connsiteX1091" fmla="*/ 2427775 w 2597641"/>
              <a:gd name="connsiteY1091" fmla="*/ 624224 h 896571"/>
              <a:gd name="connsiteX1092" fmla="*/ 2434048 w 2597641"/>
              <a:gd name="connsiteY1092" fmla="*/ 617565 h 896571"/>
              <a:gd name="connsiteX1093" fmla="*/ 2441463 w 2597641"/>
              <a:gd name="connsiteY1093" fmla="*/ 615850 h 896571"/>
              <a:gd name="connsiteX1094" fmla="*/ 1009828 w 2597641"/>
              <a:gd name="connsiteY1094" fmla="*/ 610024 h 896571"/>
              <a:gd name="connsiteX1095" fmla="*/ 1009902 w 2597641"/>
              <a:gd name="connsiteY1095" fmla="*/ 610699 h 896571"/>
              <a:gd name="connsiteX1096" fmla="*/ 1008934 w 2597641"/>
              <a:gd name="connsiteY1096" fmla="*/ 610027 h 896571"/>
              <a:gd name="connsiteX1097" fmla="*/ 1228587 w 2597641"/>
              <a:gd name="connsiteY1097" fmla="*/ 607283 h 896571"/>
              <a:gd name="connsiteX1098" fmla="*/ 1220986 w 2597641"/>
              <a:gd name="connsiteY1098" fmla="*/ 619458 h 896571"/>
              <a:gd name="connsiteX1099" fmla="*/ 1216799 w 2597641"/>
              <a:gd name="connsiteY1099" fmla="*/ 612614 h 896571"/>
              <a:gd name="connsiteX1100" fmla="*/ 1004573 w 2597641"/>
              <a:gd name="connsiteY1100" fmla="*/ 607007 h 896571"/>
              <a:gd name="connsiteX1101" fmla="*/ 1008934 w 2597641"/>
              <a:gd name="connsiteY1101" fmla="*/ 610027 h 896571"/>
              <a:gd name="connsiteX1102" fmla="*/ 1008933 w 2597641"/>
              <a:gd name="connsiteY1102" fmla="*/ 610027 h 896571"/>
              <a:gd name="connsiteX1103" fmla="*/ 1011803 w 2597641"/>
              <a:gd name="connsiteY1103" fmla="*/ 615752 h 896571"/>
              <a:gd name="connsiteX1104" fmla="*/ 1016175 w 2597641"/>
              <a:gd name="connsiteY1104" fmla="*/ 612136 h 896571"/>
              <a:gd name="connsiteX1105" fmla="*/ 1017319 w 2597641"/>
              <a:gd name="connsiteY1105" fmla="*/ 617080 h 896571"/>
              <a:gd name="connsiteX1106" fmla="*/ 1030250 w 2597641"/>
              <a:gd name="connsiteY1106" fmla="*/ 616694 h 896571"/>
              <a:gd name="connsiteX1107" fmla="*/ 1022834 w 2597641"/>
              <a:gd name="connsiteY1107" fmla="*/ 618409 h 896571"/>
              <a:gd name="connsiteX1108" fmla="*/ 1017890 w 2597641"/>
              <a:gd name="connsiteY1108" fmla="*/ 619552 h 896571"/>
              <a:gd name="connsiteX1109" fmla="*/ 1009718 w 2597641"/>
              <a:gd name="connsiteY1109" fmla="*/ 629255 h 896571"/>
              <a:gd name="connsiteX1110" fmla="*/ 1004203 w 2597641"/>
              <a:gd name="connsiteY1110" fmla="*/ 627926 h 896571"/>
              <a:gd name="connsiteX1111" fmla="*/ 999830 w 2597641"/>
              <a:gd name="connsiteY1111" fmla="*/ 631541 h 896571"/>
              <a:gd name="connsiteX1112" fmla="*/ 987656 w 2597641"/>
              <a:gd name="connsiteY1112" fmla="*/ 623940 h 896571"/>
              <a:gd name="connsiteX1113" fmla="*/ 1004573 w 2597641"/>
              <a:gd name="connsiteY1113" fmla="*/ 607007 h 896571"/>
              <a:gd name="connsiteX1114" fmla="*/ 340517 w 2597641"/>
              <a:gd name="connsiteY1114" fmla="*/ 606934 h 896571"/>
              <a:gd name="connsiteX1115" fmla="*/ 348891 w 2597641"/>
              <a:gd name="connsiteY1115" fmla="*/ 620623 h 896571"/>
              <a:gd name="connsiteX1116" fmla="*/ 334059 w 2597641"/>
              <a:gd name="connsiteY1116" fmla="*/ 624052 h 896571"/>
              <a:gd name="connsiteX1117" fmla="*/ 329872 w 2597641"/>
              <a:gd name="connsiteY1117" fmla="*/ 617208 h 896571"/>
              <a:gd name="connsiteX1118" fmla="*/ 333101 w 2597641"/>
              <a:gd name="connsiteY1118" fmla="*/ 608649 h 896571"/>
              <a:gd name="connsiteX1119" fmla="*/ 340517 w 2597641"/>
              <a:gd name="connsiteY1119" fmla="*/ 606934 h 896571"/>
              <a:gd name="connsiteX1120" fmla="*/ 1157845 w 2597641"/>
              <a:gd name="connsiteY1120" fmla="*/ 605415 h 896571"/>
              <a:gd name="connsiteX1121" fmla="*/ 1168304 w 2597641"/>
              <a:gd name="connsiteY1121" fmla="*/ 605600 h 896571"/>
              <a:gd name="connsiteX1122" fmla="*/ 1163175 w 2597641"/>
              <a:gd name="connsiteY1122" fmla="*/ 617203 h 896571"/>
              <a:gd name="connsiteX1123" fmla="*/ 2281718 w 2597641"/>
              <a:gd name="connsiteY1123" fmla="*/ 600711 h 896571"/>
              <a:gd name="connsiteX1124" fmla="*/ 2285333 w 2597641"/>
              <a:gd name="connsiteY1124" fmla="*/ 605083 h 896571"/>
              <a:gd name="connsiteX1125" fmla="*/ 2289704 w 2597641"/>
              <a:gd name="connsiteY1125" fmla="*/ 601468 h 896571"/>
              <a:gd name="connsiteX1126" fmla="*/ 2291991 w 2597641"/>
              <a:gd name="connsiteY1126" fmla="*/ 611355 h 896571"/>
              <a:gd name="connsiteX1127" fmla="*/ 2296363 w 2597641"/>
              <a:gd name="connsiteY1127" fmla="*/ 607740 h 896571"/>
              <a:gd name="connsiteX1128" fmla="*/ 2297506 w 2597641"/>
              <a:gd name="connsiteY1128" fmla="*/ 612684 h 896571"/>
              <a:gd name="connsiteX1129" fmla="*/ 2302450 w 2597641"/>
              <a:gd name="connsiteY1129" fmla="*/ 611541 h 896571"/>
              <a:gd name="connsiteX1130" fmla="*/ 2310252 w 2597641"/>
              <a:gd name="connsiteY1130" fmla="*/ 622756 h 896571"/>
              <a:gd name="connsiteX1131" fmla="*/ 2307023 w 2597641"/>
              <a:gd name="connsiteY1131" fmla="*/ 631316 h 896571"/>
              <a:gd name="connsiteX1132" fmla="*/ 2310639 w 2597641"/>
              <a:gd name="connsiteY1132" fmla="*/ 635688 h 896571"/>
              <a:gd name="connsiteX1133" fmla="*/ 2299808 w 2597641"/>
              <a:gd name="connsiteY1133" fmla="*/ 656421 h 896571"/>
              <a:gd name="connsiteX1134" fmla="*/ 2300034 w 2597641"/>
              <a:gd name="connsiteY1134" fmla="*/ 657257 h 896571"/>
              <a:gd name="connsiteX1135" fmla="*/ 2294294 w 2597641"/>
              <a:gd name="connsiteY1135" fmla="*/ 655092 h 896571"/>
              <a:gd name="connsiteX1136" fmla="*/ 2284977 w 2597641"/>
              <a:gd name="connsiteY1136" fmla="*/ 659850 h 896571"/>
              <a:gd name="connsiteX1137" fmla="*/ 2280034 w 2597641"/>
              <a:gd name="connsiteY1137" fmla="*/ 660994 h 896571"/>
              <a:gd name="connsiteX1138" fmla="*/ 2274518 w 2597641"/>
              <a:gd name="connsiteY1138" fmla="*/ 659665 h 896571"/>
              <a:gd name="connsiteX1139" fmla="*/ 2267103 w 2597641"/>
              <a:gd name="connsiteY1139" fmla="*/ 661380 h 896571"/>
              <a:gd name="connsiteX1140" fmla="*/ 2273947 w 2597641"/>
              <a:gd name="connsiteY1140" fmla="*/ 657194 h 896571"/>
              <a:gd name="connsiteX1141" fmla="*/ 2255871 w 2597641"/>
              <a:gd name="connsiteY1141" fmla="*/ 635332 h 896571"/>
              <a:gd name="connsiteX1142" fmla="*/ 2261387 w 2597641"/>
              <a:gd name="connsiteY1142" fmla="*/ 636661 h 896571"/>
              <a:gd name="connsiteX1143" fmla="*/ 2256057 w 2597641"/>
              <a:gd name="connsiteY1143" fmla="*/ 624874 h 896571"/>
              <a:gd name="connsiteX1144" fmla="*/ 2263472 w 2597641"/>
              <a:gd name="connsiteY1144" fmla="*/ 623159 h 896571"/>
              <a:gd name="connsiteX1145" fmla="*/ 2261757 w 2597641"/>
              <a:gd name="connsiteY1145" fmla="*/ 615743 h 896571"/>
              <a:gd name="connsiteX1146" fmla="*/ 2267272 w 2597641"/>
              <a:gd name="connsiteY1146" fmla="*/ 617072 h 896571"/>
              <a:gd name="connsiteX1147" fmla="*/ 2272973 w 2597641"/>
              <a:gd name="connsiteY1147" fmla="*/ 607941 h 896571"/>
              <a:gd name="connsiteX1148" fmla="*/ 2278489 w 2597641"/>
              <a:gd name="connsiteY1148" fmla="*/ 609270 h 896571"/>
              <a:gd name="connsiteX1149" fmla="*/ 223179 w 2597641"/>
              <a:gd name="connsiteY1149" fmla="*/ 595009 h 896571"/>
              <a:gd name="connsiteX1150" fmla="*/ 229266 w 2597641"/>
              <a:gd name="connsiteY1150" fmla="*/ 598809 h 896571"/>
              <a:gd name="connsiteX1151" fmla="*/ 231553 w 2597641"/>
              <a:gd name="connsiteY1151" fmla="*/ 608697 h 896571"/>
              <a:gd name="connsiteX1152" fmla="*/ 230224 w 2597641"/>
              <a:gd name="connsiteY1152" fmla="*/ 614213 h 896571"/>
              <a:gd name="connsiteX1153" fmla="*/ 214635 w 2597641"/>
              <a:gd name="connsiteY1153" fmla="*/ 625629 h 896571"/>
              <a:gd name="connsiteX1154" fmla="*/ 203790 w 2597641"/>
              <a:gd name="connsiteY1154" fmla="*/ 612513 h 896571"/>
              <a:gd name="connsiteX1155" fmla="*/ 206262 w 2597641"/>
              <a:gd name="connsiteY1155" fmla="*/ 611942 h 896571"/>
              <a:gd name="connsiteX1156" fmla="*/ 208347 w 2597641"/>
              <a:gd name="connsiteY1156" fmla="*/ 598439 h 896571"/>
              <a:gd name="connsiteX1157" fmla="*/ 223179 w 2597641"/>
              <a:gd name="connsiteY1157" fmla="*/ 595009 h 896571"/>
              <a:gd name="connsiteX1158" fmla="*/ 1181420 w 2597641"/>
              <a:gd name="connsiteY1158" fmla="*/ 594755 h 896571"/>
              <a:gd name="connsiteX1159" fmla="*/ 1185036 w 2597641"/>
              <a:gd name="connsiteY1159" fmla="*/ 599127 h 896571"/>
              <a:gd name="connsiteX1160" fmla="*/ 1190551 w 2597641"/>
              <a:gd name="connsiteY1160" fmla="*/ 600456 h 896571"/>
              <a:gd name="connsiteX1161" fmla="*/ 1184850 w 2597641"/>
              <a:gd name="connsiteY1161" fmla="*/ 609586 h 896571"/>
              <a:gd name="connsiteX1162" fmla="*/ 1175719 w 2597641"/>
              <a:gd name="connsiteY1162" fmla="*/ 603885 h 896571"/>
              <a:gd name="connsiteX1163" fmla="*/ 1019590 w 2597641"/>
              <a:gd name="connsiteY1163" fmla="*/ 593118 h 896571"/>
              <a:gd name="connsiteX1164" fmla="*/ 1013889 w 2597641"/>
              <a:gd name="connsiteY1164" fmla="*/ 602249 h 896571"/>
              <a:gd name="connsiteX1165" fmla="*/ 1019590 w 2597641"/>
              <a:gd name="connsiteY1165" fmla="*/ 593118 h 896571"/>
              <a:gd name="connsiteX1166" fmla="*/ 565261 w 2597641"/>
              <a:gd name="connsiteY1166" fmla="*/ 592069 h 896571"/>
              <a:gd name="connsiteX1167" fmla="*/ 569660 w 2597641"/>
              <a:gd name="connsiteY1167" fmla="*/ 595609 h 896571"/>
              <a:gd name="connsiteX1168" fmla="*/ 556157 w 2597641"/>
              <a:gd name="connsiteY1168" fmla="*/ 593523 h 896571"/>
              <a:gd name="connsiteX1169" fmla="*/ 565261 w 2597641"/>
              <a:gd name="connsiteY1169" fmla="*/ 592069 h 896571"/>
              <a:gd name="connsiteX1170" fmla="*/ 599894 w 2597641"/>
              <a:gd name="connsiteY1170" fmla="*/ 591221 h 896571"/>
              <a:gd name="connsiteX1171" fmla="*/ 605982 w 2597641"/>
              <a:gd name="connsiteY1171" fmla="*/ 595021 h 896571"/>
              <a:gd name="connsiteX1172" fmla="*/ 601609 w 2597641"/>
              <a:gd name="connsiteY1172" fmla="*/ 598637 h 896571"/>
              <a:gd name="connsiteX1173" fmla="*/ 596094 w 2597641"/>
              <a:gd name="connsiteY1173" fmla="*/ 597308 h 896571"/>
              <a:gd name="connsiteX1174" fmla="*/ 138934 w 2597641"/>
              <a:gd name="connsiteY1174" fmla="*/ 591054 h 896571"/>
              <a:gd name="connsiteX1175" fmla="*/ 145593 w 2597641"/>
              <a:gd name="connsiteY1175" fmla="*/ 597326 h 896571"/>
              <a:gd name="connsiteX1176" fmla="*/ 153009 w 2597641"/>
              <a:gd name="connsiteY1176" fmla="*/ 595611 h 896571"/>
              <a:gd name="connsiteX1177" fmla="*/ 158339 w 2597641"/>
              <a:gd name="connsiteY1177" fmla="*/ 607399 h 896571"/>
              <a:gd name="connsiteX1178" fmla="*/ 145222 w 2597641"/>
              <a:gd name="connsiteY1178" fmla="*/ 618244 h 896571"/>
              <a:gd name="connsiteX1179" fmla="*/ 137806 w 2597641"/>
              <a:gd name="connsiteY1179" fmla="*/ 619959 h 896571"/>
              <a:gd name="connsiteX1180" fmla="*/ 132863 w 2597641"/>
              <a:gd name="connsiteY1180" fmla="*/ 621102 h 896571"/>
              <a:gd name="connsiteX1181" fmla="*/ 124489 w 2597641"/>
              <a:gd name="connsiteY1181" fmla="*/ 607415 h 896571"/>
              <a:gd name="connsiteX1182" fmla="*/ 127718 w 2597641"/>
              <a:gd name="connsiteY1182" fmla="*/ 598856 h 896571"/>
              <a:gd name="connsiteX1183" fmla="*/ 138934 w 2597641"/>
              <a:gd name="connsiteY1183" fmla="*/ 591054 h 896571"/>
              <a:gd name="connsiteX1184" fmla="*/ 2258514 w 2597641"/>
              <a:gd name="connsiteY1184" fmla="*/ 590452 h 896571"/>
              <a:gd name="connsiteX1185" fmla="*/ 2260229 w 2597641"/>
              <a:gd name="connsiteY1185" fmla="*/ 597868 h 896571"/>
              <a:gd name="connsiteX1186" fmla="*/ 2251098 w 2597641"/>
              <a:gd name="connsiteY1186" fmla="*/ 592167 h 896571"/>
              <a:gd name="connsiteX1187" fmla="*/ 882479 w 2597641"/>
              <a:gd name="connsiteY1187" fmla="*/ 589997 h 896571"/>
              <a:gd name="connsiteX1188" fmla="*/ 886664 w 2597641"/>
              <a:gd name="connsiteY1188" fmla="*/ 592610 h 896571"/>
              <a:gd name="connsiteX1189" fmla="*/ 880963 w 2597641"/>
              <a:gd name="connsiteY1189" fmla="*/ 601740 h 896571"/>
              <a:gd name="connsiteX1190" fmla="*/ 881535 w 2597641"/>
              <a:gd name="connsiteY1190" fmla="*/ 604212 h 896571"/>
              <a:gd name="connsiteX1191" fmla="*/ 871647 w 2597641"/>
              <a:gd name="connsiteY1191" fmla="*/ 606499 h 896571"/>
              <a:gd name="connsiteX1192" fmla="*/ 869932 w 2597641"/>
              <a:gd name="connsiteY1192" fmla="*/ 599083 h 896571"/>
              <a:gd name="connsiteX1193" fmla="*/ 873161 w 2597641"/>
              <a:gd name="connsiteY1193" fmla="*/ 590524 h 896571"/>
              <a:gd name="connsiteX1194" fmla="*/ 882479 w 2597641"/>
              <a:gd name="connsiteY1194" fmla="*/ 589997 h 896571"/>
              <a:gd name="connsiteX1195" fmla="*/ 969194 w 2597641"/>
              <a:gd name="connsiteY1195" fmla="*/ 589148 h 896571"/>
              <a:gd name="connsiteX1196" fmla="*/ 980039 w 2597641"/>
              <a:gd name="connsiteY1196" fmla="*/ 602265 h 896571"/>
              <a:gd name="connsiteX1197" fmla="*/ 963493 w 2597641"/>
              <a:gd name="connsiteY1197" fmla="*/ 598279 h 896571"/>
              <a:gd name="connsiteX1198" fmla="*/ 1206140 w 2597641"/>
              <a:gd name="connsiteY1198" fmla="*/ 589038 h 896571"/>
              <a:gd name="connsiteX1199" fmla="*/ 1208426 w 2597641"/>
              <a:gd name="connsiteY1199" fmla="*/ 598926 h 896571"/>
              <a:gd name="connsiteX1200" fmla="*/ 1199867 w 2597641"/>
              <a:gd name="connsiteY1200" fmla="*/ 595697 h 896571"/>
              <a:gd name="connsiteX1201" fmla="*/ 1108964 w 2597641"/>
              <a:gd name="connsiteY1201" fmla="*/ 585470 h 896571"/>
              <a:gd name="connsiteX1202" fmla="*/ 1116766 w 2597641"/>
              <a:gd name="connsiteY1202" fmla="*/ 596687 h 896571"/>
              <a:gd name="connsiteX1203" fmla="*/ 1119238 w 2597641"/>
              <a:gd name="connsiteY1203" fmla="*/ 596115 h 896571"/>
              <a:gd name="connsiteX1204" fmla="*/ 1120953 w 2597641"/>
              <a:gd name="connsiteY1204" fmla="*/ 603531 h 896571"/>
              <a:gd name="connsiteX1205" fmla="*/ 1088818 w 2597641"/>
              <a:gd name="connsiteY1205" fmla="*/ 610962 h 896571"/>
              <a:gd name="connsiteX1206" fmla="*/ 1101548 w 2597641"/>
              <a:gd name="connsiteY1206" fmla="*/ 587185 h 896571"/>
              <a:gd name="connsiteX1207" fmla="*/ 1108964 w 2597641"/>
              <a:gd name="connsiteY1207" fmla="*/ 585470 h 896571"/>
              <a:gd name="connsiteX1208" fmla="*/ 376637 w 2597641"/>
              <a:gd name="connsiteY1208" fmla="*/ 582957 h 896571"/>
              <a:gd name="connsiteX1209" fmla="*/ 391283 w 2597641"/>
              <a:gd name="connsiteY1209" fmla="*/ 589987 h 896571"/>
              <a:gd name="connsiteX1210" fmla="*/ 392998 w 2597641"/>
              <a:gd name="connsiteY1210" fmla="*/ 597402 h 896571"/>
              <a:gd name="connsiteX1211" fmla="*/ 383496 w 2597641"/>
              <a:gd name="connsiteY1211" fmla="*/ 612620 h 896571"/>
              <a:gd name="connsiteX1212" fmla="*/ 373608 w 2597641"/>
              <a:gd name="connsiteY1212" fmla="*/ 614906 h 896571"/>
              <a:gd name="connsiteX1213" fmla="*/ 369994 w 2597641"/>
              <a:gd name="connsiteY1213" fmla="*/ 610534 h 896571"/>
              <a:gd name="connsiteX1214" fmla="*/ 365622 w 2597641"/>
              <a:gd name="connsiteY1214" fmla="*/ 614149 h 896571"/>
              <a:gd name="connsiteX1215" fmla="*/ 361435 w 2597641"/>
              <a:gd name="connsiteY1215" fmla="*/ 607306 h 896571"/>
              <a:gd name="connsiteX1216" fmla="*/ 355920 w 2597641"/>
              <a:gd name="connsiteY1216" fmla="*/ 605977 h 896571"/>
              <a:gd name="connsiteX1217" fmla="*/ 351547 w 2597641"/>
              <a:gd name="connsiteY1217" fmla="*/ 609592 h 896571"/>
              <a:gd name="connsiteX1218" fmla="*/ 349261 w 2597641"/>
              <a:gd name="connsiteY1218" fmla="*/ 599705 h 896571"/>
              <a:gd name="connsiteX1219" fmla="*/ 354776 w 2597641"/>
              <a:gd name="connsiteY1219" fmla="*/ 601033 h 896571"/>
              <a:gd name="connsiteX1220" fmla="*/ 353061 w 2597641"/>
              <a:gd name="connsiteY1220" fmla="*/ 593617 h 896571"/>
              <a:gd name="connsiteX1221" fmla="*/ 356862 w 2597641"/>
              <a:gd name="connsiteY1221" fmla="*/ 587530 h 896571"/>
              <a:gd name="connsiteX1222" fmla="*/ 447962 w 2597641"/>
              <a:gd name="connsiteY1222" fmla="*/ 580662 h 896571"/>
              <a:gd name="connsiteX1223" fmla="*/ 447963 w 2597641"/>
              <a:gd name="connsiteY1223" fmla="*/ 580662 h 896571"/>
              <a:gd name="connsiteX1224" fmla="*/ 447963 w 2597641"/>
              <a:gd name="connsiteY1224" fmla="*/ 580663 h 896571"/>
              <a:gd name="connsiteX1225" fmla="*/ 446993 w 2597641"/>
              <a:gd name="connsiteY1225" fmla="*/ 579992 h 896571"/>
              <a:gd name="connsiteX1226" fmla="*/ 447962 w 2597641"/>
              <a:gd name="connsiteY1226" fmla="*/ 580662 h 896571"/>
              <a:gd name="connsiteX1227" fmla="*/ 447068 w 2597641"/>
              <a:gd name="connsiteY1227" fmla="*/ 580666 h 896571"/>
              <a:gd name="connsiteX1228" fmla="*/ 446993 w 2597641"/>
              <a:gd name="connsiteY1228" fmla="*/ 579992 h 896571"/>
              <a:gd name="connsiteX1229" fmla="*/ 1180463 w 2597641"/>
              <a:gd name="connsiteY1229" fmla="*/ 579352 h 896571"/>
              <a:gd name="connsiteX1230" fmla="*/ 1179706 w 2597641"/>
              <a:gd name="connsiteY1230" fmla="*/ 587339 h 896571"/>
              <a:gd name="connsiteX1231" fmla="*/ 1173619 w 2597641"/>
              <a:gd name="connsiteY1231" fmla="*/ 583539 h 896571"/>
              <a:gd name="connsiteX1232" fmla="*/ 651804 w 2597641"/>
              <a:gd name="connsiteY1232" fmla="*/ 579216 h 896571"/>
              <a:gd name="connsiteX1233" fmla="*/ 657891 w 2597641"/>
              <a:gd name="connsiteY1233" fmla="*/ 583017 h 896571"/>
              <a:gd name="connsiteX1234" fmla="*/ 650475 w 2597641"/>
              <a:gd name="connsiteY1234" fmla="*/ 584732 h 896571"/>
              <a:gd name="connsiteX1235" fmla="*/ 609396 w 2597641"/>
              <a:gd name="connsiteY1235" fmla="*/ 576003 h 896571"/>
              <a:gd name="connsiteX1236" fmla="*/ 612254 w 2597641"/>
              <a:gd name="connsiteY1236" fmla="*/ 588363 h 896571"/>
              <a:gd name="connsiteX1237" fmla="*/ 597608 w 2597641"/>
              <a:gd name="connsiteY1237" fmla="*/ 581333 h 896571"/>
              <a:gd name="connsiteX1238" fmla="*/ 1069784 w 2597641"/>
              <a:gd name="connsiteY1238" fmla="*/ 573698 h 896571"/>
              <a:gd name="connsiteX1239" fmla="*/ 1071499 w 2597641"/>
              <a:gd name="connsiteY1239" fmla="*/ 581114 h 896571"/>
              <a:gd name="connsiteX1240" fmla="*/ 1064083 w 2597641"/>
              <a:gd name="connsiteY1240" fmla="*/ 582829 h 896571"/>
              <a:gd name="connsiteX1241" fmla="*/ 1062368 w 2597641"/>
              <a:gd name="connsiteY1241" fmla="*/ 575413 h 896571"/>
              <a:gd name="connsiteX1242" fmla="*/ 2056360 w 2597641"/>
              <a:gd name="connsiteY1242" fmla="*/ 572101 h 896571"/>
              <a:gd name="connsiteX1243" fmla="*/ 2055031 w 2597641"/>
              <a:gd name="connsiteY1243" fmla="*/ 577616 h 896571"/>
              <a:gd name="connsiteX1244" fmla="*/ 2056174 w 2597641"/>
              <a:gd name="connsiteY1244" fmla="*/ 582560 h 896571"/>
              <a:gd name="connsiteX1245" fmla="*/ 2062446 w 2597641"/>
              <a:gd name="connsiteY1245" fmla="*/ 575902 h 896571"/>
              <a:gd name="connsiteX1246" fmla="*/ 415044 w 2597641"/>
              <a:gd name="connsiteY1246" fmla="*/ 568867 h 896571"/>
              <a:gd name="connsiteX1247" fmla="*/ 407628 w 2597641"/>
              <a:gd name="connsiteY1247" fmla="*/ 570582 h 896571"/>
              <a:gd name="connsiteX1248" fmla="*/ 2050272 w 2597641"/>
              <a:gd name="connsiteY1248" fmla="*/ 568300 h 896571"/>
              <a:gd name="connsiteX1249" fmla="*/ 2044571 w 2597641"/>
              <a:gd name="connsiteY1249" fmla="*/ 577431 h 896571"/>
              <a:gd name="connsiteX1250" fmla="*/ 2051987 w 2597641"/>
              <a:gd name="connsiteY1250" fmla="*/ 575716 h 896571"/>
              <a:gd name="connsiteX1251" fmla="*/ 200917 w 2597641"/>
              <a:gd name="connsiteY1251" fmla="*/ 566304 h 896571"/>
              <a:gd name="connsiteX1252" fmla="*/ 207575 w 2597641"/>
              <a:gd name="connsiteY1252" fmla="*/ 572577 h 896571"/>
              <a:gd name="connsiteX1253" fmla="*/ 202632 w 2597641"/>
              <a:gd name="connsiteY1253" fmla="*/ 573720 h 896571"/>
              <a:gd name="connsiteX1254" fmla="*/ 926585 w 2597641"/>
              <a:gd name="connsiteY1254" fmla="*/ 562544 h 896571"/>
              <a:gd name="connsiteX1255" fmla="*/ 927543 w 2597641"/>
              <a:gd name="connsiteY1255" fmla="*/ 577948 h 896571"/>
              <a:gd name="connsiteX1256" fmla="*/ 921270 w 2597641"/>
              <a:gd name="connsiteY1256" fmla="*/ 584607 h 896571"/>
              <a:gd name="connsiteX1257" fmla="*/ 915755 w 2597641"/>
              <a:gd name="connsiteY1257" fmla="*/ 583278 h 896571"/>
              <a:gd name="connsiteX1258" fmla="*/ 911382 w 2597641"/>
              <a:gd name="connsiteY1258" fmla="*/ 586893 h 896571"/>
              <a:gd name="connsiteX1259" fmla="*/ 909668 w 2597641"/>
              <a:gd name="connsiteY1259" fmla="*/ 579477 h 896571"/>
              <a:gd name="connsiteX1260" fmla="*/ 908524 w 2597641"/>
              <a:gd name="connsiteY1260" fmla="*/ 574534 h 896571"/>
              <a:gd name="connsiteX1261" fmla="*/ 911753 w 2597641"/>
              <a:gd name="connsiteY1261" fmla="*/ 565974 h 896571"/>
              <a:gd name="connsiteX1262" fmla="*/ 926585 w 2597641"/>
              <a:gd name="connsiteY1262" fmla="*/ 562544 h 896571"/>
              <a:gd name="connsiteX1263" fmla="*/ 160980 w 2597641"/>
              <a:gd name="connsiteY1263" fmla="*/ 562519 h 896571"/>
              <a:gd name="connsiteX1264" fmla="*/ 170111 w 2597641"/>
              <a:gd name="connsiteY1264" fmla="*/ 568220 h 896571"/>
              <a:gd name="connsiteX1265" fmla="*/ 168210 w 2597641"/>
              <a:gd name="connsiteY1265" fmla="*/ 571263 h 896571"/>
              <a:gd name="connsiteX1266" fmla="*/ 157751 w 2597641"/>
              <a:gd name="connsiteY1266" fmla="*/ 571078 h 896571"/>
              <a:gd name="connsiteX1267" fmla="*/ 684124 w 2597641"/>
              <a:gd name="connsiteY1267" fmla="*/ 561326 h 896571"/>
              <a:gd name="connsiteX1268" fmla="*/ 694398 w 2597641"/>
              <a:gd name="connsiteY1268" fmla="*/ 571970 h 896571"/>
              <a:gd name="connsiteX1269" fmla="*/ 680895 w 2597641"/>
              <a:gd name="connsiteY1269" fmla="*/ 569885 h 896571"/>
              <a:gd name="connsiteX1270" fmla="*/ 684124 w 2597641"/>
              <a:gd name="connsiteY1270" fmla="*/ 561326 h 896571"/>
              <a:gd name="connsiteX1271" fmla="*/ 2209817 w 2597641"/>
              <a:gd name="connsiteY1271" fmla="*/ 560048 h 896571"/>
              <a:gd name="connsiteX1272" fmla="*/ 2215333 w 2597641"/>
              <a:gd name="connsiteY1272" fmla="*/ 561377 h 896571"/>
              <a:gd name="connsiteX1273" fmla="*/ 2212104 w 2597641"/>
              <a:gd name="connsiteY1273" fmla="*/ 569936 h 896571"/>
              <a:gd name="connsiteX1274" fmla="*/ 2208488 w 2597641"/>
              <a:gd name="connsiteY1274" fmla="*/ 565564 h 896571"/>
              <a:gd name="connsiteX1275" fmla="*/ 2084307 w 2597641"/>
              <a:gd name="connsiteY1275" fmla="*/ 557825 h 896571"/>
              <a:gd name="connsiteX1276" fmla="*/ 2081078 w 2597641"/>
              <a:gd name="connsiteY1276" fmla="*/ 566384 h 896571"/>
              <a:gd name="connsiteX1277" fmla="*/ 2079363 w 2597641"/>
              <a:gd name="connsiteY1277" fmla="*/ 558968 h 896571"/>
              <a:gd name="connsiteX1278" fmla="*/ 735276 w 2597641"/>
              <a:gd name="connsiteY1278" fmla="*/ 557309 h 896571"/>
              <a:gd name="connsiteX1279" fmla="*/ 747451 w 2597641"/>
              <a:gd name="connsiteY1279" fmla="*/ 564910 h 896571"/>
              <a:gd name="connsiteX1280" fmla="*/ 755438 w 2597641"/>
              <a:gd name="connsiteY1280" fmla="*/ 565667 h 896571"/>
              <a:gd name="connsiteX1281" fmla="*/ 760197 w 2597641"/>
              <a:gd name="connsiteY1281" fmla="*/ 574983 h 896571"/>
              <a:gd name="connsiteX1282" fmla="*/ 753167 w 2597641"/>
              <a:gd name="connsiteY1282" fmla="*/ 589629 h 896571"/>
              <a:gd name="connsiteX1283" fmla="*/ 747651 w 2597641"/>
              <a:gd name="connsiteY1283" fmla="*/ 588300 h 896571"/>
              <a:gd name="connsiteX1284" fmla="*/ 736435 w 2597641"/>
              <a:gd name="connsiteY1284" fmla="*/ 596102 h 896571"/>
              <a:gd name="connsiteX1285" fmla="*/ 734720 w 2597641"/>
              <a:gd name="connsiteY1285" fmla="*/ 588686 h 896571"/>
              <a:gd name="connsiteX1286" fmla="*/ 724833 w 2597641"/>
              <a:gd name="connsiteY1286" fmla="*/ 590973 h 896571"/>
              <a:gd name="connsiteX1287" fmla="*/ 730534 w 2597641"/>
              <a:gd name="connsiteY1287" fmla="*/ 581843 h 896571"/>
              <a:gd name="connsiteX1288" fmla="*/ 725590 w 2597641"/>
              <a:gd name="connsiteY1288" fmla="*/ 582986 h 896571"/>
              <a:gd name="connsiteX1289" fmla="*/ 729575 w 2597641"/>
              <a:gd name="connsiteY1289" fmla="*/ 566440 h 896571"/>
              <a:gd name="connsiteX1290" fmla="*/ 736991 w 2597641"/>
              <a:gd name="connsiteY1290" fmla="*/ 564725 h 896571"/>
              <a:gd name="connsiteX1291" fmla="*/ 735276 w 2597641"/>
              <a:gd name="connsiteY1291" fmla="*/ 557309 h 896571"/>
              <a:gd name="connsiteX1292" fmla="*/ 1110091 w 2597641"/>
              <a:gd name="connsiteY1292" fmla="*/ 556564 h 896571"/>
              <a:gd name="connsiteX1293" fmla="*/ 1114278 w 2597641"/>
              <a:gd name="connsiteY1293" fmla="*/ 563409 h 896571"/>
              <a:gd name="connsiteX1294" fmla="*/ 1106863 w 2597641"/>
              <a:gd name="connsiteY1294" fmla="*/ 565124 h 896571"/>
              <a:gd name="connsiteX1295" fmla="*/ 1110091 w 2597641"/>
              <a:gd name="connsiteY1295" fmla="*/ 556564 h 896571"/>
              <a:gd name="connsiteX1296" fmla="*/ 615282 w 2597641"/>
              <a:gd name="connsiteY1296" fmla="*/ 556414 h 896571"/>
              <a:gd name="connsiteX1297" fmla="*/ 621369 w 2597641"/>
              <a:gd name="connsiteY1297" fmla="*/ 560214 h 896571"/>
              <a:gd name="connsiteX1298" fmla="*/ 617568 w 2597641"/>
              <a:gd name="connsiteY1298" fmla="*/ 566301 h 896571"/>
              <a:gd name="connsiteX1299" fmla="*/ 1008174 w 2597641"/>
              <a:gd name="connsiteY1299" fmla="*/ 556250 h 896571"/>
              <a:gd name="connsiteX1300" fmla="*/ 1008208 w 2597641"/>
              <a:gd name="connsiteY1300" fmla="*/ 556351 h 896571"/>
              <a:gd name="connsiteX1301" fmla="*/ 1008163 w 2597641"/>
              <a:gd name="connsiteY1301" fmla="*/ 556375 h 896571"/>
              <a:gd name="connsiteX1302" fmla="*/ 1008174 w 2597641"/>
              <a:gd name="connsiteY1302" fmla="*/ 556250 h 896571"/>
              <a:gd name="connsiteX1303" fmla="*/ 823322 w 2597641"/>
              <a:gd name="connsiteY1303" fmla="*/ 555176 h 896571"/>
              <a:gd name="connsiteX1304" fmla="*/ 825036 w 2597641"/>
              <a:gd name="connsiteY1304" fmla="*/ 562592 h 896571"/>
              <a:gd name="connsiteX1305" fmla="*/ 817621 w 2597641"/>
              <a:gd name="connsiteY1305" fmla="*/ 564307 h 896571"/>
              <a:gd name="connsiteX1306" fmla="*/ 578388 w 2597641"/>
              <a:gd name="connsiteY1306" fmla="*/ 554529 h 896571"/>
              <a:gd name="connsiteX1307" fmla="*/ 586376 w 2597641"/>
              <a:gd name="connsiteY1307" fmla="*/ 555286 h 896571"/>
              <a:gd name="connsiteX1308" fmla="*/ 588091 w 2597641"/>
              <a:gd name="connsiteY1308" fmla="*/ 562702 h 896571"/>
              <a:gd name="connsiteX1309" fmla="*/ 581247 w 2597641"/>
              <a:gd name="connsiteY1309" fmla="*/ 566889 h 896571"/>
              <a:gd name="connsiteX1310" fmla="*/ 572688 w 2597641"/>
              <a:gd name="connsiteY1310" fmla="*/ 563660 h 896571"/>
              <a:gd name="connsiteX1311" fmla="*/ 1030790 w 2597641"/>
              <a:gd name="connsiteY1311" fmla="*/ 551467 h 896571"/>
              <a:gd name="connsiteX1312" fmla="*/ 1042393 w 2597641"/>
              <a:gd name="connsiteY1312" fmla="*/ 556596 h 896571"/>
              <a:gd name="connsiteX1313" fmla="*/ 1029461 w 2597641"/>
              <a:gd name="connsiteY1313" fmla="*/ 556983 h 896571"/>
              <a:gd name="connsiteX1314" fmla="*/ 1012344 w 2597641"/>
              <a:gd name="connsiteY1314" fmla="*/ 550525 h 896571"/>
              <a:gd name="connsiteX1315" fmla="*/ 1023189 w 2597641"/>
              <a:gd name="connsiteY1315" fmla="*/ 563641 h 896571"/>
              <a:gd name="connsiteX1316" fmla="*/ 1009115 w 2597641"/>
              <a:gd name="connsiteY1316" fmla="*/ 559084 h 896571"/>
              <a:gd name="connsiteX1317" fmla="*/ 1008208 w 2597641"/>
              <a:gd name="connsiteY1317" fmla="*/ 556351 h 896571"/>
              <a:gd name="connsiteX1318" fmla="*/ 1009434 w 2597641"/>
              <a:gd name="connsiteY1318" fmla="*/ 555714 h 896571"/>
              <a:gd name="connsiteX1319" fmla="*/ 1012344 w 2597641"/>
              <a:gd name="connsiteY1319" fmla="*/ 550525 h 896571"/>
              <a:gd name="connsiteX1320" fmla="*/ 1073956 w 2597641"/>
              <a:gd name="connsiteY1320" fmla="*/ 546693 h 896571"/>
              <a:gd name="connsiteX1321" fmla="*/ 1076814 w 2597641"/>
              <a:gd name="connsiteY1321" fmla="*/ 559053 h 896571"/>
              <a:gd name="connsiteX1322" fmla="*/ 1068826 w 2597641"/>
              <a:gd name="connsiteY1322" fmla="*/ 558296 h 896571"/>
              <a:gd name="connsiteX1323" fmla="*/ 2403967 w 2597641"/>
              <a:gd name="connsiteY1323" fmla="*/ 543795 h 896571"/>
              <a:gd name="connsiteX1324" fmla="*/ 2418613 w 2597641"/>
              <a:gd name="connsiteY1324" fmla="*/ 550824 h 896571"/>
              <a:gd name="connsiteX1325" fmla="*/ 2415956 w 2597641"/>
              <a:gd name="connsiteY1325" fmla="*/ 561855 h 896571"/>
              <a:gd name="connsiteX1326" fmla="*/ 2401124 w 2597641"/>
              <a:gd name="connsiteY1326" fmla="*/ 565285 h 896571"/>
              <a:gd name="connsiteX1327" fmla="*/ 2395038 w 2597641"/>
              <a:gd name="connsiteY1327" fmla="*/ 561484 h 896571"/>
              <a:gd name="connsiteX1328" fmla="*/ 2396551 w 2597641"/>
              <a:gd name="connsiteY1328" fmla="*/ 545510 h 896571"/>
              <a:gd name="connsiteX1329" fmla="*/ 2403967 w 2597641"/>
              <a:gd name="connsiteY1329" fmla="*/ 543795 h 896571"/>
              <a:gd name="connsiteX1330" fmla="*/ 469039 w 2597641"/>
              <a:gd name="connsiteY1330" fmla="*/ 543359 h 896571"/>
              <a:gd name="connsiteX1331" fmla="*/ 481213 w 2597641"/>
              <a:gd name="connsiteY1331" fmla="*/ 550961 h 896571"/>
              <a:gd name="connsiteX1332" fmla="*/ 482928 w 2597641"/>
              <a:gd name="connsiteY1332" fmla="*/ 558376 h 896571"/>
              <a:gd name="connsiteX1333" fmla="*/ 475898 w 2597641"/>
              <a:gd name="connsiteY1333" fmla="*/ 573022 h 896571"/>
              <a:gd name="connsiteX1334" fmla="*/ 470383 w 2597641"/>
              <a:gd name="connsiteY1334" fmla="*/ 571693 h 896571"/>
              <a:gd name="connsiteX1335" fmla="*/ 466582 w 2597641"/>
              <a:gd name="connsiteY1335" fmla="*/ 577781 h 896571"/>
              <a:gd name="connsiteX1336" fmla="*/ 459166 w 2597641"/>
              <a:gd name="connsiteY1336" fmla="*/ 579496 h 896571"/>
              <a:gd name="connsiteX1337" fmla="*/ 452323 w 2597641"/>
              <a:gd name="connsiteY1337" fmla="*/ 583682 h 896571"/>
              <a:gd name="connsiteX1338" fmla="*/ 447963 w 2597641"/>
              <a:gd name="connsiteY1338" fmla="*/ 580662 h 896571"/>
              <a:gd name="connsiteX1339" fmla="*/ 445092 w 2597641"/>
              <a:gd name="connsiteY1339" fmla="*/ 574938 h 896571"/>
              <a:gd name="connsiteX1340" fmla="*/ 440720 w 2597641"/>
              <a:gd name="connsiteY1340" fmla="*/ 578553 h 896571"/>
              <a:gd name="connsiteX1341" fmla="*/ 430261 w 2597641"/>
              <a:gd name="connsiteY1341" fmla="*/ 578368 h 896571"/>
              <a:gd name="connsiteX1342" fmla="*/ 438434 w 2597641"/>
              <a:gd name="connsiteY1342" fmla="*/ 568666 h 896571"/>
              <a:gd name="connsiteX1343" fmla="*/ 447364 w 2597641"/>
              <a:gd name="connsiteY1343" fmla="*/ 550976 h 896571"/>
              <a:gd name="connsiteX1344" fmla="*/ 454779 w 2597641"/>
              <a:gd name="connsiteY1344" fmla="*/ 549261 h 896571"/>
              <a:gd name="connsiteX1345" fmla="*/ 457251 w 2597641"/>
              <a:gd name="connsiteY1345" fmla="*/ 548690 h 896571"/>
              <a:gd name="connsiteX1346" fmla="*/ 461623 w 2597641"/>
              <a:gd name="connsiteY1346" fmla="*/ 545074 h 896571"/>
              <a:gd name="connsiteX1347" fmla="*/ 469039 w 2597641"/>
              <a:gd name="connsiteY1347" fmla="*/ 543359 h 896571"/>
              <a:gd name="connsiteX1348" fmla="*/ 1192991 w 2597641"/>
              <a:gd name="connsiteY1348" fmla="*/ 532185 h 896571"/>
              <a:gd name="connsiteX1349" fmla="*/ 1203547 w 2597641"/>
              <a:gd name="connsiteY1349" fmla="*/ 535604 h 896571"/>
              <a:gd name="connsiteX1350" fmla="*/ 1203837 w 2597641"/>
              <a:gd name="connsiteY1350" fmla="*/ 545302 h 896571"/>
              <a:gd name="connsiteX1351" fmla="*/ 1199650 w 2597641"/>
              <a:gd name="connsiteY1351" fmla="*/ 538458 h 896571"/>
              <a:gd name="connsiteX1352" fmla="*/ 1199079 w 2597641"/>
              <a:gd name="connsiteY1352" fmla="*/ 535986 h 896571"/>
              <a:gd name="connsiteX1353" fmla="*/ 1194135 w 2597641"/>
              <a:gd name="connsiteY1353" fmla="*/ 537129 h 896571"/>
              <a:gd name="connsiteX1354" fmla="*/ 124643 w 2597641"/>
              <a:gd name="connsiteY1354" fmla="*/ 529257 h 896571"/>
              <a:gd name="connsiteX1355" fmla="*/ 133774 w 2597641"/>
              <a:gd name="connsiteY1355" fmla="*/ 534958 h 896571"/>
              <a:gd name="connsiteX1356" fmla="*/ 126930 w 2597641"/>
              <a:gd name="connsiteY1356" fmla="*/ 539145 h 896571"/>
              <a:gd name="connsiteX1357" fmla="*/ 787556 w 2597641"/>
              <a:gd name="connsiteY1357" fmla="*/ 524386 h 896571"/>
              <a:gd name="connsiteX1358" fmla="*/ 789271 w 2597641"/>
              <a:gd name="connsiteY1358" fmla="*/ 531802 h 896571"/>
              <a:gd name="connsiteX1359" fmla="*/ 784327 w 2597641"/>
              <a:gd name="connsiteY1359" fmla="*/ 532945 h 896571"/>
              <a:gd name="connsiteX1360" fmla="*/ 1222083 w 2597641"/>
              <a:gd name="connsiteY1360" fmla="*/ 522853 h 896571"/>
              <a:gd name="connsiteX1361" fmla="*/ 1228170 w 2597641"/>
              <a:gd name="connsiteY1361" fmla="*/ 526654 h 896571"/>
              <a:gd name="connsiteX1362" fmla="*/ 1218283 w 2597641"/>
              <a:gd name="connsiteY1362" fmla="*/ 528940 h 896571"/>
              <a:gd name="connsiteX1363" fmla="*/ 1015943 w 2597641"/>
              <a:gd name="connsiteY1363" fmla="*/ 521047 h 896571"/>
              <a:gd name="connsiteX1364" fmla="*/ 1022602 w 2597641"/>
              <a:gd name="connsiteY1364" fmla="*/ 527320 h 896571"/>
              <a:gd name="connsiteX1365" fmla="*/ 1022416 w 2597641"/>
              <a:gd name="connsiteY1365" fmla="*/ 537779 h 896571"/>
              <a:gd name="connsiteX1366" fmla="*/ 1007013 w 2597641"/>
              <a:gd name="connsiteY1366" fmla="*/ 538737 h 896571"/>
              <a:gd name="connsiteX1367" fmla="*/ 1008527 w 2597641"/>
              <a:gd name="connsiteY1367" fmla="*/ 522762 h 896571"/>
              <a:gd name="connsiteX1368" fmla="*/ 1015943 w 2597641"/>
              <a:gd name="connsiteY1368" fmla="*/ 521047 h 896571"/>
              <a:gd name="connsiteX1369" fmla="*/ 934742 w 2597641"/>
              <a:gd name="connsiteY1369" fmla="*/ 518993 h 896571"/>
              <a:gd name="connsiteX1370" fmla="*/ 939315 w 2597641"/>
              <a:gd name="connsiteY1370" fmla="*/ 538769 h 896571"/>
              <a:gd name="connsiteX1371" fmla="*/ 922011 w 2597641"/>
              <a:gd name="connsiteY1371" fmla="*/ 542771 h 896571"/>
              <a:gd name="connsiteX1372" fmla="*/ 916681 w 2597641"/>
              <a:gd name="connsiteY1372" fmla="*/ 530983 h 896571"/>
              <a:gd name="connsiteX1373" fmla="*/ 917438 w 2597641"/>
              <a:gd name="connsiteY1373" fmla="*/ 522995 h 896571"/>
              <a:gd name="connsiteX1374" fmla="*/ 934742 w 2597641"/>
              <a:gd name="connsiteY1374" fmla="*/ 518993 h 896571"/>
              <a:gd name="connsiteX1375" fmla="*/ 700268 w 2597641"/>
              <a:gd name="connsiteY1375" fmla="*/ 518531 h 896571"/>
              <a:gd name="connsiteX1376" fmla="*/ 693995 w 2597641"/>
              <a:gd name="connsiteY1376" fmla="*/ 525190 h 896571"/>
              <a:gd name="connsiteX1377" fmla="*/ 692852 w 2597641"/>
              <a:gd name="connsiteY1377" fmla="*/ 520246 h 896571"/>
              <a:gd name="connsiteX1378" fmla="*/ 501543 w 2597641"/>
              <a:gd name="connsiteY1378" fmla="*/ 515010 h 896571"/>
              <a:gd name="connsiteX1379" fmla="*/ 511246 w 2597641"/>
              <a:gd name="connsiteY1379" fmla="*/ 523183 h 896571"/>
              <a:gd name="connsiteX1380" fmla="*/ 523033 w 2597641"/>
              <a:gd name="connsiteY1380" fmla="*/ 517853 h 896571"/>
              <a:gd name="connsiteX1381" fmla="*/ 531021 w 2597641"/>
              <a:gd name="connsiteY1381" fmla="*/ 518610 h 896571"/>
              <a:gd name="connsiteX1382" fmla="*/ 539580 w 2597641"/>
              <a:gd name="connsiteY1382" fmla="*/ 521839 h 896571"/>
              <a:gd name="connsiteX1383" fmla="*/ 538251 w 2597641"/>
              <a:gd name="connsiteY1383" fmla="*/ 527354 h 896571"/>
              <a:gd name="connsiteX1384" fmla="*/ 547382 w 2597641"/>
              <a:gd name="connsiteY1384" fmla="*/ 533054 h 896571"/>
              <a:gd name="connsiteX1385" fmla="*/ 538452 w 2597641"/>
              <a:gd name="connsiteY1385" fmla="*/ 550744 h 896571"/>
              <a:gd name="connsiteX1386" fmla="*/ 531608 w 2597641"/>
              <a:gd name="connsiteY1386" fmla="*/ 554931 h 896571"/>
              <a:gd name="connsiteX1387" fmla="*/ 529136 w 2597641"/>
              <a:gd name="connsiteY1387" fmla="*/ 555503 h 896571"/>
              <a:gd name="connsiteX1388" fmla="*/ 522292 w 2597641"/>
              <a:gd name="connsiteY1388" fmla="*/ 559690 h 896571"/>
              <a:gd name="connsiteX1389" fmla="*/ 506503 w 2597641"/>
              <a:gd name="connsiteY1389" fmla="*/ 547716 h 896571"/>
              <a:gd name="connsiteX1390" fmla="*/ 496616 w 2597641"/>
              <a:gd name="connsiteY1390" fmla="*/ 550003 h 896571"/>
              <a:gd name="connsiteX1391" fmla="*/ 496800 w 2597641"/>
              <a:gd name="connsiteY1391" fmla="*/ 539544 h 896571"/>
              <a:gd name="connsiteX1392" fmla="*/ 491286 w 2597641"/>
              <a:gd name="connsiteY1392" fmla="*/ 538215 h 896571"/>
              <a:gd name="connsiteX1393" fmla="*/ 488999 w 2597641"/>
              <a:gd name="connsiteY1393" fmla="*/ 528328 h 896571"/>
              <a:gd name="connsiteX1394" fmla="*/ 504402 w 2597641"/>
              <a:gd name="connsiteY1394" fmla="*/ 527370 h 896571"/>
              <a:gd name="connsiteX1395" fmla="*/ 1162556 w 2597641"/>
              <a:gd name="connsiteY1395" fmla="*/ 513183 h 896571"/>
              <a:gd name="connsiteX1396" fmla="*/ 1169215 w 2597641"/>
              <a:gd name="connsiteY1396" fmla="*/ 519455 h 896571"/>
              <a:gd name="connsiteX1397" fmla="*/ 1157427 w 2597641"/>
              <a:gd name="connsiteY1397" fmla="*/ 524785 h 896571"/>
              <a:gd name="connsiteX1398" fmla="*/ 1162556 w 2597641"/>
              <a:gd name="connsiteY1398" fmla="*/ 513183 h 896571"/>
              <a:gd name="connsiteX1399" fmla="*/ 784698 w 2597641"/>
              <a:gd name="connsiteY1399" fmla="*/ 512026 h 896571"/>
              <a:gd name="connsiteX1400" fmla="*/ 793712 w 2597641"/>
              <a:gd name="connsiteY1400" fmla="*/ 516167 h 896571"/>
              <a:gd name="connsiteX1401" fmla="*/ 794972 w 2597641"/>
              <a:gd name="connsiteY1401" fmla="*/ 522671 h 896571"/>
              <a:gd name="connsiteX1402" fmla="*/ 784698 w 2597641"/>
              <a:gd name="connsiteY1402" fmla="*/ 512026 h 896571"/>
              <a:gd name="connsiteX1403" fmla="*/ 2059371 w 2597641"/>
              <a:gd name="connsiteY1403" fmla="*/ 506301 h 896571"/>
              <a:gd name="connsiteX1404" fmla="*/ 2067930 w 2597641"/>
              <a:gd name="connsiteY1404" fmla="*/ 509530 h 896571"/>
              <a:gd name="connsiteX1405" fmla="*/ 2061658 w 2597641"/>
              <a:gd name="connsiteY1405" fmla="*/ 516189 h 896571"/>
              <a:gd name="connsiteX1406" fmla="*/ 2040925 w 2597641"/>
              <a:gd name="connsiteY1406" fmla="*/ 505360 h 896571"/>
              <a:gd name="connsiteX1407" fmla="*/ 2049484 w 2597641"/>
              <a:gd name="connsiteY1407" fmla="*/ 508589 h 896571"/>
              <a:gd name="connsiteX1408" fmla="*/ 2042069 w 2597641"/>
              <a:gd name="connsiteY1408" fmla="*/ 510304 h 896571"/>
              <a:gd name="connsiteX1409" fmla="*/ 847639 w 2597641"/>
              <a:gd name="connsiteY1409" fmla="*/ 502679 h 896571"/>
              <a:gd name="connsiteX1410" fmla="*/ 848782 w 2597641"/>
              <a:gd name="connsiteY1410" fmla="*/ 507623 h 896571"/>
              <a:gd name="connsiteX1411" fmla="*/ 840037 w 2597641"/>
              <a:gd name="connsiteY1411" fmla="*/ 514854 h 896571"/>
              <a:gd name="connsiteX1412" fmla="*/ 837751 w 2597641"/>
              <a:gd name="connsiteY1412" fmla="*/ 504966 h 896571"/>
              <a:gd name="connsiteX1413" fmla="*/ 896891 w 2597641"/>
              <a:gd name="connsiteY1413" fmla="*/ 501706 h 896571"/>
              <a:gd name="connsiteX1414" fmla="*/ 899177 w 2597641"/>
              <a:gd name="connsiteY1414" fmla="*/ 511594 h 896571"/>
              <a:gd name="connsiteX1415" fmla="*/ 903550 w 2597641"/>
              <a:gd name="connsiteY1415" fmla="*/ 507979 h 896571"/>
              <a:gd name="connsiteX1416" fmla="*/ 908308 w 2597641"/>
              <a:gd name="connsiteY1416" fmla="*/ 517295 h 896571"/>
              <a:gd name="connsiteX1417" fmla="*/ 907551 w 2597641"/>
              <a:gd name="connsiteY1417" fmla="*/ 525281 h 896571"/>
              <a:gd name="connsiteX1418" fmla="*/ 911166 w 2597641"/>
              <a:gd name="connsiteY1418" fmla="*/ 529654 h 896571"/>
              <a:gd name="connsiteX1419" fmla="*/ 893863 w 2597641"/>
              <a:gd name="connsiteY1419" fmla="*/ 533655 h 896571"/>
              <a:gd name="connsiteX1420" fmla="*/ 878460 w 2597641"/>
              <a:gd name="connsiteY1420" fmla="*/ 534613 h 896571"/>
              <a:gd name="connsiteX1421" fmla="*/ 881689 w 2597641"/>
              <a:gd name="connsiteY1421" fmla="*/ 526055 h 896571"/>
              <a:gd name="connsiteX1422" fmla="*/ 873887 w 2597641"/>
              <a:gd name="connsiteY1422" fmla="*/ 514838 h 896571"/>
              <a:gd name="connsiteX1423" fmla="*/ 865328 w 2597641"/>
              <a:gd name="connsiteY1423" fmla="*/ 511609 h 896571"/>
              <a:gd name="connsiteX1424" fmla="*/ 877687 w 2597641"/>
              <a:gd name="connsiteY1424" fmla="*/ 508751 h 896571"/>
              <a:gd name="connsiteX1425" fmla="*/ 879016 w 2597641"/>
              <a:gd name="connsiteY1425" fmla="*/ 503236 h 896571"/>
              <a:gd name="connsiteX1426" fmla="*/ 885102 w 2597641"/>
              <a:gd name="connsiteY1426" fmla="*/ 507036 h 896571"/>
              <a:gd name="connsiteX1427" fmla="*/ 857526 w 2597641"/>
              <a:gd name="connsiteY1427" fmla="*/ 500393 h 896571"/>
              <a:gd name="connsiteX1428" fmla="*/ 866656 w 2597641"/>
              <a:gd name="connsiteY1428" fmla="*/ 506094 h 896571"/>
              <a:gd name="connsiteX1429" fmla="*/ 860956 w 2597641"/>
              <a:gd name="connsiteY1429" fmla="*/ 515225 h 896571"/>
              <a:gd name="connsiteX1430" fmla="*/ 851825 w 2597641"/>
              <a:gd name="connsiteY1430" fmla="*/ 509524 h 896571"/>
              <a:gd name="connsiteX1431" fmla="*/ 422428 w 2597641"/>
              <a:gd name="connsiteY1431" fmla="*/ 499453 h 896571"/>
              <a:gd name="connsiteX1432" fmla="*/ 441446 w 2597641"/>
              <a:gd name="connsiteY1432" fmla="*/ 502867 h 896571"/>
              <a:gd name="connsiteX1433" fmla="*/ 444876 w 2597641"/>
              <a:gd name="connsiteY1433" fmla="*/ 517699 h 896571"/>
              <a:gd name="connsiteX1434" fmla="*/ 434803 w 2597641"/>
              <a:gd name="connsiteY1434" fmla="*/ 530444 h 896571"/>
              <a:gd name="connsiteX1435" fmla="*/ 430616 w 2597641"/>
              <a:gd name="connsiteY1435" fmla="*/ 523600 h 896571"/>
              <a:gd name="connsiteX1436" fmla="*/ 426244 w 2597641"/>
              <a:gd name="connsiteY1436" fmla="*/ 527215 h 896571"/>
              <a:gd name="connsiteX1437" fmla="*/ 410455 w 2597641"/>
              <a:gd name="connsiteY1437" fmla="*/ 515243 h 896571"/>
              <a:gd name="connsiteX1438" fmla="*/ 416728 w 2597641"/>
              <a:gd name="connsiteY1438" fmla="*/ 508584 h 896571"/>
              <a:gd name="connsiteX1439" fmla="*/ 422428 w 2597641"/>
              <a:gd name="connsiteY1439" fmla="*/ 499453 h 896571"/>
              <a:gd name="connsiteX1440" fmla="*/ 1319814 w 2597641"/>
              <a:gd name="connsiteY1440" fmla="*/ 495044 h 896571"/>
              <a:gd name="connsiteX1441" fmla="*/ 1326473 w 2597641"/>
              <a:gd name="connsiteY1441" fmla="*/ 501316 h 896571"/>
              <a:gd name="connsiteX1442" fmla="*/ 1322101 w 2597641"/>
              <a:gd name="connsiteY1442" fmla="*/ 504932 h 896571"/>
              <a:gd name="connsiteX1443" fmla="*/ 1079825 w 2597641"/>
              <a:gd name="connsiteY1443" fmla="*/ 493254 h 896571"/>
              <a:gd name="connsiteX1444" fmla="*/ 1091999 w 2597641"/>
              <a:gd name="connsiteY1444" fmla="*/ 500855 h 896571"/>
              <a:gd name="connsiteX1445" fmla="*/ 1099987 w 2597641"/>
              <a:gd name="connsiteY1445" fmla="*/ 501612 h 896571"/>
              <a:gd name="connsiteX1446" fmla="*/ 1104930 w 2597641"/>
              <a:gd name="connsiteY1446" fmla="*/ 500469 h 896571"/>
              <a:gd name="connsiteX1447" fmla="*/ 1104930 w 2597641"/>
              <a:gd name="connsiteY1447" fmla="*/ 500468 h 896571"/>
              <a:gd name="connsiteX1448" fmla="*/ 1101130 w 2597641"/>
              <a:gd name="connsiteY1448" fmla="*/ 506556 h 896571"/>
              <a:gd name="connsiteX1449" fmla="*/ 1106645 w 2597641"/>
              <a:gd name="connsiteY1449" fmla="*/ 507884 h 896571"/>
              <a:gd name="connsiteX1450" fmla="*/ 1111976 w 2597641"/>
              <a:gd name="connsiteY1450" fmla="*/ 519672 h 896571"/>
              <a:gd name="connsiteX1451" fmla="*/ 1100574 w 2597641"/>
              <a:gd name="connsiteY1451" fmla="*/ 537933 h 896571"/>
              <a:gd name="connsiteX1452" fmla="*/ 1090114 w 2597641"/>
              <a:gd name="connsiteY1452" fmla="*/ 537748 h 896571"/>
              <a:gd name="connsiteX1453" fmla="*/ 1085742 w 2597641"/>
              <a:gd name="connsiteY1453" fmla="*/ 541363 h 896571"/>
              <a:gd name="connsiteX1454" fmla="*/ 1080798 w 2597641"/>
              <a:gd name="connsiteY1454" fmla="*/ 542506 h 896571"/>
              <a:gd name="connsiteX1455" fmla="*/ 1075283 w 2597641"/>
              <a:gd name="connsiteY1455" fmla="*/ 541178 h 896571"/>
              <a:gd name="connsiteX1456" fmla="*/ 1063108 w 2597641"/>
              <a:gd name="connsiteY1456" fmla="*/ 533577 h 896571"/>
              <a:gd name="connsiteX1457" fmla="*/ 1057408 w 2597641"/>
              <a:gd name="connsiteY1457" fmla="*/ 542707 h 896571"/>
              <a:gd name="connsiteX1458" fmla="*/ 1051892 w 2597641"/>
              <a:gd name="connsiteY1458" fmla="*/ 541379 h 896571"/>
              <a:gd name="connsiteX1459" fmla="*/ 1047520 w 2597641"/>
              <a:gd name="connsiteY1459" fmla="*/ 544994 h 896571"/>
              <a:gd name="connsiteX1460" fmla="*/ 1039533 w 2597641"/>
              <a:gd name="connsiteY1460" fmla="*/ 544237 h 896571"/>
              <a:gd name="connsiteX1461" fmla="*/ 1036675 w 2597641"/>
              <a:gd name="connsiteY1461" fmla="*/ 531877 h 896571"/>
              <a:gd name="connsiteX1462" fmla="*/ 1028873 w 2597641"/>
              <a:gd name="connsiteY1462" fmla="*/ 520662 h 896571"/>
              <a:gd name="connsiteX1463" fmla="*/ 1035531 w 2597641"/>
              <a:gd name="connsiteY1463" fmla="*/ 526933 h 896571"/>
              <a:gd name="connsiteX1464" fmla="*/ 1039904 w 2597641"/>
              <a:gd name="connsiteY1464" fmla="*/ 523319 h 896571"/>
              <a:gd name="connsiteX1465" fmla="*/ 1050935 w 2597641"/>
              <a:gd name="connsiteY1465" fmla="*/ 525975 h 896571"/>
              <a:gd name="connsiteX1466" fmla="*/ 1055307 w 2597641"/>
              <a:gd name="connsiteY1466" fmla="*/ 522360 h 896571"/>
              <a:gd name="connsiteX1467" fmla="*/ 1068809 w 2597641"/>
              <a:gd name="connsiteY1467" fmla="*/ 524446 h 896571"/>
              <a:gd name="connsiteX1468" fmla="*/ 1065951 w 2597641"/>
              <a:gd name="connsiteY1468" fmla="*/ 512087 h 896571"/>
              <a:gd name="connsiteX1469" fmla="*/ 1067280 w 2597641"/>
              <a:gd name="connsiteY1469" fmla="*/ 506571 h 896571"/>
              <a:gd name="connsiteX1470" fmla="*/ 1059477 w 2597641"/>
              <a:gd name="connsiteY1470" fmla="*/ 495355 h 896571"/>
              <a:gd name="connsiteX1471" fmla="*/ 1074124 w 2597641"/>
              <a:gd name="connsiteY1471" fmla="*/ 502384 h 896571"/>
              <a:gd name="connsiteX1472" fmla="*/ 1081540 w 2597641"/>
              <a:gd name="connsiteY1472" fmla="*/ 500669 h 896571"/>
              <a:gd name="connsiteX1473" fmla="*/ 1358036 w 2597641"/>
              <a:gd name="connsiteY1473" fmla="*/ 491414 h 896571"/>
              <a:gd name="connsiteX1474" fmla="*/ 1357279 w 2597641"/>
              <a:gd name="connsiteY1474" fmla="*/ 499401 h 896571"/>
              <a:gd name="connsiteX1475" fmla="*/ 1360894 w 2597641"/>
              <a:gd name="connsiteY1475" fmla="*/ 503774 h 896571"/>
              <a:gd name="connsiteX1476" fmla="*/ 1366023 w 2597641"/>
              <a:gd name="connsiteY1476" fmla="*/ 492171 h 896571"/>
              <a:gd name="connsiteX1477" fmla="*/ 1406717 w 2597641"/>
              <a:gd name="connsiteY1477" fmla="*/ 487969 h 896571"/>
              <a:gd name="connsiteX1478" fmla="*/ 1405960 w 2597641"/>
              <a:gd name="connsiteY1478" fmla="*/ 495956 h 896571"/>
              <a:gd name="connsiteX1479" fmla="*/ 1412804 w 2597641"/>
              <a:gd name="connsiteY1479" fmla="*/ 491769 h 896571"/>
              <a:gd name="connsiteX1480" fmla="*/ 781453 w 2597641"/>
              <a:gd name="connsiteY1480" fmla="*/ 486737 h 896571"/>
              <a:gd name="connsiteX1481" fmla="*/ 783739 w 2597641"/>
              <a:gd name="connsiteY1481" fmla="*/ 496624 h 896571"/>
              <a:gd name="connsiteX1482" fmla="*/ 793627 w 2597641"/>
              <a:gd name="connsiteY1482" fmla="*/ 494338 h 896571"/>
              <a:gd name="connsiteX1483" fmla="*/ 513131 w 2597641"/>
              <a:gd name="connsiteY1483" fmla="*/ 486290 h 896571"/>
              <a:gd name="connsiteX1484" fmla="*/ 508001 w 2597641"/>
              <a:gd name="connsiteY1484" fmla="*/ 497893 h 896571"/>
              <a:gd name="connsiteX1485" fmla="*/ 503814 w 2597641"/>
              <a:gd name="connsiteY1485" fmla="*/ 491048 h 896571"/>
              <a:gd name="connsiteX1486" fmla="*/ 1054721 w 2597641"/>
              <a:gd name="connsiteY1486" fmla="*/ 486039 h 896571"/>
              <a:gd name="connsiteX1487" fmla="*/ 1050735 w 2597641"/>
              <a:gd name="connsiteY1487" fmla="*/ 502586 h 896571"/>
              <a:gd name="connsiteX1488" fmla="*/ 1048263 w 2597641"/>
              <a:gd name="connsiteY1488" fmla="*/ 503157 h 896571"/>
              <a:gd name="connsiteX1489" fmla="*/ 1046548 w 2597641"/>
              <a:gd name="connsiteY1489" fmla="*/ 495742 h 896571"/>
              <a:gd name="connsiteX1490" fmla="*/ 1041604 w 2597641"/>
              <a:gd name="connsiteY1490" fmla="*/ 496885 h 896571"/>
              <a:gd name="connsiteX1491" fmla="*/ 1054721 w 2597641"/>
              <a:gd name="connsiteY1491" fmla="*/ 486039 h 896571"/>
              <a:gd name="connsiteX1492" fmla="*/ 882430 w 2597641"/>
              <a:gd name="connsiteY1492" fmla="*/ 484217 h 896571"/>
              <a:gd name="connsiteX1493" fmla="*/ 887761 w 2597641"/>
              <a:gd name="connsiteY1493" fmla="*/ 496005 h 896571"/>
              <a:gd name="connsiteX1494" fmla="*/ 880345 w 2597641"/>
              <a:gd name="connsiteY1494" fmla="*/ 497720 h 896571"/>
              <a:gd name="connsiteX1495" fmla="*/ 882430 w 2597641"/>
              <a:gd name="connsiteY1495" fmla="*/ 484217 h 896571"/>
              <a:gd name="connsiteX1496" fmla="*/ 843065 w 2597641"/>
              <a:gd name="connsiteY1496" fmla="*/ 482905 h 896571"/>
              <a:gd name="connsiteX1497" fmla="*/ 849724 w 2597641"/>
              <a:gd name="connsiteY1497" fmla="*/ 489177 h 896571"/>
              <a:gd name="connsiteX1498" fmla="*/ 843452 w 2597641"/>
              <a:gd name="connsiteY1498" fmla="*/ 495836 h 896571"/>
              <a:gd name="connsiteX1499" fmla="*/ 829949 w 2597641"/>
              <a:gd name="connsiteY1499" fmla="*/ 493750 h 896571"/>
              <a:gd name="connsiteX1500" fmla="*/ 835650 w 2597641"/>
              <a:gd name="connsiteY1500" fmla="*/ 484620 h 896571"/>
              <a:gd name="connsiteX1501" fmla="*/ 843065 w 2597641"/>
              <a:gd name="connsiteY1501" fmla="*/ 482905 h 896571"/>
              <a:gd name="connsiteX1502" fmla="*/ 1431435 w 2597641"/>
              <a:gd name="connsiteY1502" fmla="*/ 482252 h 896571"/>
              <a:gd name="connsiteX1503" fmla="*/ 1425735 w 2597641"/>
              <a:gd name="connsiteY1503" fmla="*/ 491383 h 896571"/>
              <a:gd name="connsiteX1504" fmla="*/ 1433150 w 2597641"/>
              <a:gd name="connsiteY1504" fmla="*/ 489668 h 896571"/>
              <a:gd name="connsiteX1505" fmla="*/ 407968 w 2597641"/>
              <a:gd name="connsiteY1505" fmla="*/ 481965 h 896571"/>
              <a:gd name="connsiteX1506" fmla="*/ 409683 w 2597641"/>
              <a:gd name="connsiteY1506" fmla="*/ 489381 h 896571"/>
              <a:gd name="connsiteX1507" fmla="*/ 400367 w 2597641"/>
              <a:gd name="connsiteY1507" fmla="*/ 494139 h 896571"/>
              <a:gd name="connsiteX1508" fmla="*/ 396751 w 2597641"/>
              <a:gd name="connsiteY1508" fmla="*/ 489767 h 896571"/>
              <a:gd name="connsiteX1509" fmla="*/ 1332360 w 2597641"/>
              <a:gd name="connsiteY1509" fmla="*/ 481727 h 896571"/>
              <a:gd name="connsiteX1510" fmla="*/ 1336547 w 2597641"/>
              <a:gd name="connsiteY1510" fmla="*/ 488571 h 896571"/>
              <a:gd name="connsiteX1511" fmla="*/ 1331031 w 2597641"/>
              <a:gd name="connsiteY1511" fmla="*/ 487242 h 896571"/>
              <a:gd name="connsiteX1512" fmla="*/ 1318100 w 2597641"/>
              <a:gd name="connsiteY1512" fmla="*/ 487629 h 896571"/>
              <a:gd name="connsiteX1513" fmla="*/ 1324944 w 2597641"/>
              <a:gd name="connsiteY1513" fmla="*/ 483442 h 896571"/>
              <a:gd name="connsiteX1514" fmla="*/ 1332360 w 2597641"/>
              <a:gd name="connsiteY1514" fmla="*/ 481727 h 896571"/>
              <a:gd name="connsiteX1515" fmla="*/ 1988428 w 2597641"/>
              <a:gd name="connsiteY1515" fmla="*/ 481044 h 896571"/>
              <a:gd name="connsiteX1516" fmla="*/ 1983485 w 2597641"/>
              <a:gd name="connsiteY1516" fmla="*/ 482187 h 896571"/>
              <a:gd name="connsiteX1517" fmla="*/ 1990143 w 2597641"/>
              <a:gd name="connsiteY1517" fmla="*/ 488459 h 896571"/>
              <a:gd name="connsiteX1518" fmla="*/ 730487 w 2597641"/>
              <a:gd name="connsiteY1518" fmla="*/ 480294 h 896571"/>
              <a:gd name="connsiteX1519" fmla="*/ 737146 w 2597641"/>
              <a:gd name="connsiteY1519" fmla="*/ 486567 h 896571"/>
              <a:gd name="connsiteX1520" fmla="*/ 732773 w 2597641"/>
              <a:gd name="connsiteY1520" fmla="*/ 490182 h 896571"/>
              <a:gd name="connsiteX1521" fmla="*/ 729158 w 2597641"/>
              <a:gd name="connsiteY1521" fmla="*/ 485810 h 896571"/>
              <a:gd name="connsiteX1522" fmla="*/ 1397014 w 2597641"/>
              <a:gd name="connsiteY1522" fmla="*/ 479796 h 896571"/>
              <a:gd name="connsiteX1523" fmla="*/ 1395686 w 2597641"/>
              <a:gd name="connsiteY1523" fmla="*/ 485311 h 896571"/>
              <a:gd name="connsiteX1524" fmla="*/ 1408617 w 2597641"/>
              <a:gd name="connsiteY1524" fmla="*/ 484925 h 896571"/>
              <a:gd name="connsiteX1525" fmla="*/ 1405002 w 2597641"/>
              <a:gd name="connsiteY1525" fmla="*/ 480553 h 896571"/>
              <a:gd name="connsiteX1526" fmla="*/ 1374953 w 2597641"/>
              <a:gd name="connsiteY1526" fmla="*/ 474482 h 896571"/>
              <a:gd name="connsiteX1527" fmla="*/ 1363165 w 2597641"/>
              <a:gd name="connsiteY1527" fmla="*/ 479811 h 896571"/>
              <a:gd name="connsiteX1528" fmla="*/ 1367352 w 2597641"/>
              <a:gd name="connsiteY1528" fmla="*/ 486655 h 896571"/>
              <a:gd name="connsiteX1529" fmla="*/ 1375339 w 2597641"/>
              <a:gd name="connsiteY1529" fmla="*/ 487412 h 896571"/>
              <a:gd name="connsiteX1530" fmla="*/ 2051941 w 2597641"/>
              <a:gd name="connsiteY1530" fmla="*/ 474167 h 896571"/>
              <a:gd name="connsiteX1531" fmla="*/ 2048712 w 2597641"/>
              <a:gd name="connsiteY1531" fmla="*/ 482726 h 896571"/>
              <a:gd name="connsiteX1532" fmla="*/ 2046997 w 2597641"/>
              <a:gd name="connsiteY1532" fmla="*/ 475310 h 896571"/>
              <a:gd name="connsiteX1533" fmla="*/ 554010 w 2597641"/>
              <a:gd name="connsiteY1533" fmla="*/ 471628 h 896571"/>
              <a:gd name="connsiteX1534" fmla="*/ 550209 w 2597641"/>
              <a:gd name="connsiteY1534" fmla="*/ 477715 h 896571"/>
              <a:gd name="connsiteX1535" fmla="*/ 541078 w 2597641"/>
              <a:gd name="connsiteY1535" fmla="*/ 472014 h 896571"/>
              <a:gd name="connsiteX1536" fmla="*/ 1275306 w 2597641"/>
              <a:gd name="connsiteY1536" fmla="*/ 471485 h 896571"/>
              <a:gd name="connsiteX1537" fmla="*/ 1277021 w 2597641"/>
              <a:gd name="connsiteY1537" fmla="*/ 478900 h 896571"/>
              <a:gd name="connsiteX1538" fmla="*/ 1270933 w 2597641"/>
              <a:gd name="connsiteY1538" fmla="*/ 475100 h 896571"/>
              <a:gd name="connsiteX1539" fmla="*/ 1298696 w 2597641"/>
              <a:gd name="connsiteY1539" fmla="*/ 471283 h 896571"/>
              <a:gd name="connsiteX1540" fmla="*/ 1299839 w 2597641"/>
              <a:gd name="connsiteY1540" fmla="*/ 476227 h 896571"/>
              <a:gd name="connsiteX1541" fmla="*/ 1304783 w 2597641"/>
              <a:gd name="connsiteY1541" fmla="*/ 475083 h 896571"/>
              <a:gd name="connsiteX1542" fmla="*/ 1300411 w 2597641"/>
              <a:gd name="connsiteY1542" fmla="*/ 478699 h 896571"/>
              <a:gd name="connsiteX1543" fmla="*/ 1299654 w 2597641"/>
              <a:gd name="connsiteY1543" fmla="*/ 486686 h 896571"/>
              <a:gd name="connsiteX1544" fmla="*/ 1292995 w 2597641"/>
              <a:gd name="connsiteY1544" fmla="*/ 480414 h 896571"/>
              <a:gd name="connsiteX1545" fmla="*/ 1285007 w 2597641"/>
              <a:gd name="connsiteY1545" fmla="*/ 479657 h 896571"/>
              <a:gd name="connsiteX1546" fmla="*/ 1298696 w 2597641"/>
              <a:gd name="connsiteY1546" fmla="*/ 471283 h 896571"/>
              <a:gd name="connsiteX1547" fmla="*/ 1074681 w 2597641"/>
              <a:gd name="connsiteY1547" fmla="*/ 471007 h 896571"/>
              <a:gd name="connsiteX1548" fmla="*/ 1068408 w 2597641"/>
              <a:gd name="connsiteY1548" fmla="*/ 477666 h 896571"/>
              <a:gd name="connsiteX1549" fmla="*/ 1061749 w 2597641"/>
              <a:gd name="connsiteY1549" fmla="*/ 471393 h 896571"/>
              <a:gd name="connsiteX1550" fmla="*/ 1993557 w 2597641"/>
              <a:gd name="connsiteY1550" fmla="*/ 469441 h 896571"/>
              <a:gd name="connsiteX1551" fmla="*/ 1992229 w 2597641"/>
              <a:gd name="connsiteY1551" fmla="*/ 474957 h 896571"/>
              <a:gd name="connsiteX1552" fmla="*/ 1995272 w 2597641"/>
              <a:gd name="connsiteY1552" fmla="*/ 476857 h 896571"/>
              <a:gd name="connsiteX1553" fmla="*/ 1999644 w 2597641"/>
              <a:gd name="connsiteY1553" fmla="*/ 473242 h 896571"/>
              <a:gd name="connsiteX1554" fmla="*/ 1133821 w 2597641"/>
              <a:gd name="connsiteY1554" fmla="*/ 467747 h 896571"/>
              <a:gd name="connsiteX1555" fmla="*/ 1147895 w 2597641"/>
              <a:gd name="connsiteY1555" fmla="*/ 472304 h 896571"/>
              <a:gd name="connsiteX1556" fmla="*/ 1153225 w 2597641"/>
              <a:gd name="connsiteY1556" fmla="*/ 484092 h 896571"/>
              <a:gd name="connsiteX1557" fmla="*/ 1131364 w 2597641"/>
              <a:gd name="connsiteY1557" fmla="*/ 502168 h 896571"/>
              <a:gd name="connsiteX1558" fmla="*/ 1127177 w 2597641"/>
              <a:gd name="connsiteY1558" fmla="*/ 495324 h 896571"/>
              <a:gd name="connsiteX1559" fmla="*/ 1106830 w 2597641"/>
              <a:gd name="connsiteY1559" fmla="*/ 497425 h 896571"/>
              <a:gd name="connsiteX1560" fmla="*/ 1104930 w 2597641"/>
              <a:gd name="connsiteY1560" fmla="*/ 500469 h 896571"/>
              <a:gd name="connsiteX1561" fmla="*/ 1087812 w 2597641"/>
              <a:gd name="connsiteY1561" fmla="*/ 494011 h 896571"/>
              <a:gd name="connsiteX1562" fmla="*/ 1083811 w 2597641"/>
              <a:gd name="connsiteY1562" fmla="*/ 476708 h 896571"/>
              <a:gd name="connsiteX1563" fmla="*/ 1096741 w 2597641"/>
              <a:gd name="connsiteY1563" fmla="*/ 476322 h 896571"/>
              <a:gd name="connsiteX1564" fmla="*/ 1095026 w 2597641"/>
              <a:gd name="connsiteY1564" fmla="*/ 468906 h 896571"/>
              <a:gd name="connsiteX1565" fmla="*/ 1113473 w 2597641"/>
              <a:gd name="connsiteY1565" fmla="*/ 469848 h 896571"/>
              <a:gd name="connsiteX1566" fmla="*/ 1122033 w 2597641"/>
              <a:gd name="connsiteY1566" fmla="*/ 473077 h 896571"/>
              <a:gd name="connsiteX1567" fmla="*/ 1126404 w 2597641"/>
              <a:gd name="connsiteY1567" fmla="*/ 469462 h 896571"/>
              <a:gd name="connsiteX1568" fmla="*/ 1133821 w 2597641"/>
              <a:gd name="connsiteY1568" fmla="*/ 467747 h 896571"/>
              <a:gd name="connsiteX1569" fmla="*/ 612577 w 2597641"/>
              <a:gd name="connsiteY1569" fmla="*/ 465896 h 896571"/>
              <a:gd name="connsiteX1570" fmla="*/ 621136 w 2597641"/>
              <a:gd name="connsiteY1570" fmla="*/ 469125 h 896571"/>
              <a:gd name="connsiteX1571" fmla="*/ 617722 w 2597641"/>
              <a:gd name="connsiteY1571" fmla="*/ 488143 h 896571"/>
              <a:gd name="connsiteX1572" fmla="*/ 615250 w 2597641"/>
              <a:gd name="connsiteY1572" fmla="*/ 488715 h 896571"/>
              <a:gd name="connsiteX1573" fmla="*/ 601747 w 2597641"/>
              <a:gd name="connsiteY1573" fmla="*/ 486630 h 896571"/>
              <a:gd name="connsiteX1574" fmla="*/ 595475 w 2597641"/>
              <a:gd name="connsiteY1574" fmla="*/ 493288 h 896571"/>
              <a:gd name="connsiteX1575" fmla="*/ 594332 w 2597641"/>
              <a:gd name="connsiteY1575" fmla="*/ 488345 h 896571"/>
              <a:gd name="connsiteX1576" fmla="*/ 586916 w 2597641"/>
              <a:gd name="connsiteY1576" fmla="*/ 490060 h 896571"/>
              <a:gd name="connsiteX1577" fmla="*/ 597174 w 2597641"/>
              <a:gd name="connsiteY1577" fmla="*/ 466854 h 896571"/>
              <a:gd name="connsiteX1578" fmla="*/ 2122868 w 2597641"/>
              <a:gd name="connsiteY1578" fmla="*/ 465577 h 896571"/>
              <a:gd name="connsiteX1579" fmla="*/ 2128953 w 2597641"/>
              <a:gd name="connsiteY1579" fmla="*/ 469378 h 896571"/>
              <a:gd name="connsiteX1580" fmla="*/ 2133326 w 2597641"/>
              <a:gd name="connsiteY1580" fmla="*/ 465762 h 896571"/>
              <a:gd name="connsiteX1581" fmla="*/ 2139188 w 2597641"/>
              <a:gd name="connsiteY1581" fmla="*/ 476858 h 896571"/>
              <a:gd name="connsiteX1582" fmla="*/ 2139800 w 2597641"/>
              <a:gd name="connsiteY1582" fmla="*/ 482494 h 896571"/>
              <a:gd name="connsiteX1583" fmla="*/ 2138286 w 2597641"/>
              <a:gd name="connsiteY1583" fmla="*/ 498469 h 896571"/>
              <a:gd name="connsiteX1584" fmla="*/ 2132769 w 2597641"/>
              <a:gd name="connsiteY1584" fmla="*/ 497140 h 896571"/>
              <a:gd name="connsiteX1585" fmla="*/ 2128399 w 2597641"/>
              <a:gd name="connsiteY1585" fmla="*/ 500755 h 896571"/>
              <a:gd name="connsiteX1586" fmla="*/ 2125926 w 2597641"/>
              <a:gd name="connsiteY1586" fmla="*/ 501327 h 896571"/>
              <a:gd name="connsiteX1587" fmla="*/ 2105765 w 2597641"/>
              <a:gd name="connsiteY1587" fmla="*/ 492969 h 896571"/>
              <a:gd name="connsiteX1588" fmla="*/ 2109179 w 2597641"/>
              <a:gd name="connsiteY1588" fmla="*/ 473951 h 896571"/>
              <a:gd name="connsiteX1589" fmla="*/ 2122868 w 2597641"/>
              <a:gd name="connsiteY1589" fmla="*/ 465577 h 896571"/>
              <a:gd name="connsiteX1590" fmla="*/ 536891 w 2597641"/>
              <a:gd name="connsiteY1590" fmla="*/ 465171 h 896571"/>
              <a:gd name="connsiteX1591" fmla="*/ 541078 w 2597641"/>
              <a:gd name="connsiteY1591" fmla="*/ 472015 h 896571"/>
              <a:gd name="connsiteX1592" fmla="*/ 530619 w 2597641"/>
              <a:gd name="connsiteY1592" fmla="*/ 471830 h 896571"/>
              <a:gd name="connsiteX1593" fmla="*/ 1404044 w 2597641"/>
              <a:gd name="connsiteY1593" fmla="*/ 465150 h 896571"/>
              <a:gd name="connsiteX1594" fmla="*/ 1398343 w 2597641"/>
              <a:gd name="connsiteY1594" fmla="*/ 474280 h 896571"/>
              <a:gd name="connsiteX1595" fmla="*/ 1405759 w 2597641"/>
              <a:gd name="connsiteY1595" fmla="*/ 472565 h 896571"/>
              <a:gd name="connsiteX1596" fmla="*/ 1385597 w 2597641"/>
              <a:gd name="connsiteY1596" fmla="*/ 464208 h 896571"/>
              <a:gd name="connsiteX1597" fmla="*/ 1377425 w 2597641"/>
              <a:gd name="connsiteY1597" fmla="*/ 473910 h 896571"/>
              <a:gd name="connsiteX1598" fmla="*/ 1377996 w 2597641"/>
              <a:gd name="connsiteY1598" fmla="*/ 476381 h 896571"/>
              <a:gd name="connsiteX1599" fmla="*/ 1380468 w 2597641"/>
              <a:gd name="connsiteY1599" fmla="*/ 475810 h 896571"/>
              <a:gd name="connsiteX1600" fmla="*/ 1381612 w 2597641"/>
              <a:gd name="connsiteY1600" fmla="*/ 480754 h 896571"/>
              <a:gd name="connsiteX1601" fmla="*/ 1378383 w 2597641"/>
              <a:gd name="connsiteY1601" fmla="*/ 489313 h 896571"/>
              <a:gd name="connsiteX1602" fmla="*/ 1383898 w 2597641"/>
              <a:gd name="connsiteY1602" fmla="*/ 490641 h 896571"/>
              <a:gd name="connsiteX1603" fmla="*/ 1381612 w 2597641"/>
              <a:gd name="connsiteY1603" fmla="*/ 480754 h 896571"/>
              <a:gd name="connsiteX1604" fmla="*/ 1390927 w 2597641"/>
              <a:gd name="connsiteY1604" fmla="*/ 475995 h 896571"/>
              <a:gd name="connsiteX1605" fmla="*/ 2041667 w 2597641"/>
              <a:gd name="connsiteY1605" fmla="*/ 463523 h 896571"/>
              <a:gd name="connsiteX1606" fmla="*/ 2044710 w 2597641"/>
              <a:gd name="connsiteY1606" fmla="*/ 465423 h 896571"/>
              <a:gd name="connsiteX1607" fmla="*/ 2037109 w 2597641"/>
              <a:gd name="connsiteY1607" fmla="*/ 477597 h 896571"/>
              <a:gd name="connsiteX1608" fmla="*/ 2027978 w 2597641"/>
              <a:gd name="connsiteY1608" fmla="*/ 471897 h 896571"/>
              <a:gd name="connsiteX1609" fmla="*/ 1176986 w 2597641"/>
              <a:gd name="connsiteY1609" fmla="*/ 462973 h 896571"/>
              <a:gd name="connsiteX1610" fmla="*/ 1179273 w 2597641"/>
              <a:gd name="connsiteY1610" fmla="*/ 472860 h 896571"/>
              <a:gd name="connsiteX1611" fmla="*/ 1166913 w 2597641"/>
              <a:gd name="connsiteY1611" fmla="*/ 475719 h 896571"/>
              <a:gd name="connsiteX1612" fmla="*/ 1165198 w 2597641"/>
              <a:gd name="connsiteY1612" fmla="*/ 468303 h 896571"/>
              <a:gd name="connsiteX1613" fmla="*/ 1291465 w 2597641"/>
              <a:gd name="connsiteY1613" fmla="*/ 462539 h 896571"/>
              <a:gd name="connsiteX1614" fmla="*/ 1298124 w 2597641"/>
              <a:gd name="connsiteY1614" fmla="*/ 468812 h 896571"/>
              <a:gd name="connsiteX1615" fmla="*/ 1290708 w 2597641"/>
              <a:gd name="connsiteY1615" fmla="*/ 470527 h 896571"/>
              <a:gd name="connsiteX1616" fmla="*/ 2012760 w 2597641"/>
              <a:gd name="connsiteY1616" fmla="*/ 462396 h 896571"/>
              <a:gd name="connsiteX1617" fmla="*/ 2007817 w 2597641"/>
              <a:gd name="connsiteY1617" fmla="*/ 463539 h 896571"/>
              <a:gd name="connsiteX1618" fmla="*/ 2013332 w 2597641"/>
              <a:gd name="connsiteY1618" fmla="*/ 464868 h 896571"/>
              <a:gd name="connsiteX1619" fmla="*/ 791139 w 2597641"/>
              <a:gd name="connsiteY1619" fmla="*/ 461060 h 896571"/>
              <a:gd name="connsiteX1620" fmla="*/ 794755 w 2597641"/>
              <a:gd name="connsiteY1620" fmla="*/ 465432 h 896571"/>
              <a:gd name="connsiteX1621" fmla="*/ 808830 w 2597641"/>
              <a:gd name="connsiteY1621" fmla="*/ 469989 h 896571"/>
              <a:gd name="connsiteX1622" fmla="*/ 815489 w 2597641"/>
              <a:gd name="connsiteY1622" fmla="*/ 476262 h 896571"/>
              <a:gd name="connsiteX1623" fmla="*/ 817204 w 2597641"/>
              <a:gd name="connsiteY1623" fmla="*/ 483677 h 896571"/>
              <a:gd name="connsiteX1624" fmla="*/ 810174 w 2597641"/>
              <a:gd name="connsiteY1624" fmla="*/ 498323 h 896571"/>
              <a:gd name="connsiteX1625" fmla="*/ 802186 w 2597641"/>
              <a:gd name="connsiteY1625" fmla="*/ 497566 h 896571"/>
              <a:gd name="connsiteX1626" fmla="*/ 801429 w 2597641"/>
              <a:gd name="connsiteY1626" fmla="*/ 505554 h 896571"/>
              <a:gd name="connsiteX1627" fmla="*/ 795914 w 2597641"/>
              <a:gd name="connsiteY1627" fmla="*/ 504225 h 896571"/>
              <a:gd name="connsiteX1628" fmla="*/ 791542 w 2597641"/>
              <a:gd name="connsiteY1628" fmla="*/ 507841 h 896571"/>
              <a:gd name="connsiteX1629" fmla="*/ 784126 w 2597641"/>
              <a:gd name="connsiteY1629" fmla="*/ 509556 h 896571"/>
              <a:gd name="connsiteX1630" fmla="*/ 781268 w 2597641"/>
              <a:gd name="connsiteY1630" fmla="*/ 497196 h 896571"/>
              <a:gd name="connsiteX1631" fmla="*/ 762636 w 2597641"/>
              <a:gd name="connsiteY1631" fmla="*/ 506713 h 896571"/>
              <a:gd name="connsiteX1632" fmla="*/ 749890 w 2597641"/>
              <a:gd name="connsiteY1632" fmla="*/ 496640 h 896571"/>
              <a:gd name="connsiteX1633" fmla="*/ 745518 w 2597641"/>
              <a:gd name="connsiteY1633" fmla="*/ 500255 h 896571"/>
              <a:gd name="connsiteX1634" fmla="*/ 742475 w 2597641"/>
              <a:gd name="connsiteY1634" fmla="*/ 498356 h 896571"/>
              <a:gd name="connsiteX1635" fmla="*/ 741147 w 2597641"/>
              <a:gd name="connsiteY1635" fmla="*/ 503870 h 896571"/>
              <a:gd name="connsiteX1636" fmla="*/ 735631 w 2597641"/>
              <a:gd name="connsiteY1636" fmla="*/ 502541 h 896571"/>
              <a:gd name="connsiteX1637" fmla="*/ 733546 w 2597641"/>
              <a:gd name="connsiteY1637" fmla="*/ 516044 h 896571"/>
              <a:gd name="connsiteX1638" fmla="*/ 723843 w 2597641"/>
              <a:gd name="connsiteY1638" fmla="*/ 507871 h 896571"/>
              <a:gd name="connsiteX1639" fmla="*/ 719472 w 2597641"/>
              <a:gd name="connsiteY1639" fmla="*/ 511486 h 896571"/>
              <a:gd name="connsiteX1640" fmla="*/ 710341 w 2597641"/>
              <a:gd name="connsiteY1640" fmla="*/ 505786 h 896571"/>
              <a:gd name="connsiteX1641" fmla="*/ 705969 w 2597641"/>
              <a:gd name="connsiteY1641" fmla="*/ 509401 h 896571"/>
              <a:gd name="connsiteX1642" fmla="*/ 703682 w 2597641"/>
              <a:gd name="connsiteY1642" fmla="*/ 499513 h 896571"/>
              <a:gd name="connsiteX1643" fmla="*/ 692280 w 2597641"/>
              <a:gd name="connsiteY1643" fmla="*/ 517775 h 896571"/>
              <a:gd name="connsiteX1644" fmla="*/ 687337 w 2597641"/>
              <a:gd name="connsiteY1644" fmla="*/ 518918 h 896571"/>
              <a:gd name="connsiteX1645" fmla="*/ 684865 w 2597641"/>
              <a:gd name="connsiteY1645" fmla="*/ 519490 h 896571"/>
              <a:gd name="connsiteX1646" fmla="*/ 679921 w 2597641"/>
              <a:gd name="connsiteY1646" fmla="*/ 520633 h 896571"/>
              <a:gd name="connsiteX1647" fmla="*/ 673648 w 2597641"/>
              <a:gd name="connsiteY1647" fmla="*/ 527292 h 896571"/>
              <a:gd name="connsiteX1648" fmla="*/ 677263 w 2597641"/>
              <a:gd name="connsiteY1648" fmla="*/ 531664 h 896571"/>
              <a:gd name="connsiteX1649" fmla="*/ 674606 w 2597641"/>
              <a:gd name="connsiteY1649" fmla="*/ 542694 h 896571"/>
              <a:gd name="connsiteX1650" fmla="*/ 667190 w 2597641"/>
              <a:gd name="connsiteY1650" fmla="*/ 544409 h 896571"/>
              <a:gd name="connsiteX1651" fmla="*/ 658632 w 2597641"/>
              <a:gd name="connsiteY1651" fmla="*/ 541180 h 896571"/>
              <a:gd name="connsiteX1652" fmla="*/ 655202 w 2597641"/>
              <a:gd name="connsiteY1652" fmla="*/ 526349 h 896571"/>
              <a:gd name="connsiteX1653" fmla="*/ 670033 w 2597641"/>
              <a:gd name="connsiteY1653" fmla="*/ 522920 h 896571"/>
              <a:gd name="connsiteX1654" fmla="*/ 667175 w 2597641"/>
              <a:gd name="connsiteY1654" fmla="*/ 510560 h 896571"/>
              <a:gd name="connsiteX1655" fmla="*/ 652344 w 2597641"/>
              <a:gd name="connsiteY1655" fmla="*/ 513990 h 896571"/>
              <a:gd name="connsiteX1656" fmla="*/ 637898 w 2597641"/>
              <a:gd name="connsiteY1656" fmla="*/ 530351 h 896571"/>
              <a:gd name="connsiteX1657" fmla="*/ 625153 w 2597641"/>
              <a:gd name="connsiteY1657" fmla="*/ 520278 h 896571"/>
              <a:gd name="connsiteX1658" fmla="*/ 620781 w 2597641"/>
              <a:gd name="connsiteY1658" fmla="*/ 523893 h 896571"/>
              <a:gd name="connsiteX1659" fmla="*/ 610321 w 2597641"/>
              <a:gd name="connsiteY1659" fmla="*/ 523708 h 896571"/>
              <a:gd name="connsiteX1660" fmla="*/ 613550 w 2597641"/>
              <a:gd name="connsiteY1660" fmla="*/ 515149 h 896571"/>
              <a:gd name="connsiteX1661" fmla="*/ 606135 w 2597641"/>
              <a:gd name="connsiteY1661" fmla="*/ 516864 h 896571"/>
              <a:gd name="connsiteX1662" fmla="*/ 600619 w 2597641"/>
              <a:gd name="connsiteY1662" fmla="*/ 515536 h 896571"/>
              <a:gd name="connsiteX1663" fmla="*/ 585788 w 2597641"/>
              <a:gd name="connsiteY1663" fmla="*/ 518965 h 896571"/>
              <a:gd name="connsiteX1664" fmla="*/ 601948 w 2597641"/>
              <a:gd name="connsiteY1664" fmla="*/ 510020 h 896571"/>
              <a:gd name="connsiteX1665" fmla="*/ 607463 w 2597641"/>
              <a:gd name="connsiteY1665" fmla="*/ 511349 h 896571"/>
              <a:gd name="connsiteX1666" fmla="*/ 614879 w 2597641"/>
              <a:gd name="connsiteY1666" fmla="*/ 509634 h 896571"/>
              <a:gd name="connsiteX1667" fmla="*/ 613164 w 2597641"/>
              <a:gd name="connsiteY1667" fmla="*/ 502218 h 896571"/>
              <a:gd name="connsiteX1668" fmla="*/ 631796 w 2597641"/>
              <a:gd name="connsiteY1668" fmla="*/ 492701 h 896571"/>
              <a:gd name="connsiteX1669" fmla="*/ 640927 w 2597641"/>
              <a:gd name="connsiteY1669" fmla="*/ 498402 h 896571"/>
              <a:gd name="connsiteX1670" fmla="*/ 645299 w 2597641"/>
              <a:gd name="connsiteY1670" fmla="*/ 494786 h 896571"/>
              <a:gd name="connsiteX1671" fmla="*/ 648342 w 2597641"/>
              <a:gd name="connsiteY1671" fmla="*/ 496687 h 896571"/>
              <a:gd name="connsiteX1672" fmla="*/ 647585 w 2597641"/>
              <a:gd name="connsiteY1672" fmla="*/ 504674 h 896571"/>
              <a:gd name="connsiteX1673" fmla="*/ 656145 w 2597641"/>
              <a:gd name="connsiteY1673" fmla="*/ 507903 h 896571"/>
              <a:gd name="connsiteX1674" fmla="*/ 648342 w 2597641"/>
              <a:gd name="connsiteY1674" fmla="*/ 496687 h 896571"/>
              <a:gd name="connsiteX1675" fmla="*/ 658986 w 2597641"/>
              <a:gd name="connsiteY1675" fmla="*/ 486413 h 896571"/>
              <a:gd name="connsiteX1676" fmla="*/ 664502 w 2597641"/>
              <a:gd name="connsiteY1676" fmla="*/ 487741 h 896571"/>
              <a:gd name="connsiteX1677" fmla="*/ 675718 w 2597641"/>
              <a:gd name="connsiteY1677" fmla="*/ 479939 h 896571"/>
              <a:gd name="connsiteX1678" fmla="*/ 688464 w 2597641"/>
              <a:gd name="connsiteY1678" fmla="*/ 490013 h 896571"/>
              <a:gd name="connsiteX1679" fmla="*/ 692837 w 2597641"/>
              <a:gd name="connsiteY1679" fmla="*/ 486397 h 896571"/>
              <a:gd name="connsiteX1680" fmla="*/ 693980 w 2597641"/>
              <a:gd name="connsiteY1680" fmla="*/ 491341 h 896571"/>
              <a:gd name="connsiteX1681" fmla="*/ 698924 w 2597641"/>
              <a:gd name="connsiteY1681" fmla="*/ 490198 h 896571"/>
              <a:gd name="connsiteX1682" fmla="*/ 700067 w 2597641"/>
              <a:gd name="connsiteY1682" fmla="*/ 495142 h 896571"/>
              <a:gd name="connsiteX1683" fmla="*/ 708055 w 2597641"/>
              <a:gd name="connsiteY1683" fmla="*/ 495899 h 896571"/>
              <a:gd name="connsiteX1684" fmla="*/ 709955 w 2597641"/>
              <a:gd name="connsiteY1684" fmla="*/ 492855 h 896571"/>
              <a:gd name="connsiteX1685" fmla="*/ 715471 w 2597641"/>
              <a:gd name="connsiteY1685" fmla="*/ 494184 h 896571"/>
              <a:gd name="connsiteX1686" fmla="*/ 722314 w 2597641"/>
              <a:gd name="connsiteY1686" fmla="*/ 489997 h 896571"/>
              <a:gd name="connsiteX1687" fmla="*/ 722128 w 2597641"/>
              <a:gd name="connsiteY1687" fmla="*/ 500456 h 896571"/>
              <a:gd name="connsiteX1688" fmla="*/ 725744 w 2597641"/>
              <a:gd name="connsiteY1688" fmla="*/ 504828 h 896571"/>
              <a:gd name="connsiteX1689" fmla="*/ 730116 w 2597641"/>
              <a:gd name="connsiteY1689" fmla="*/ 501213 h 896571"/>
              <a:gd name="connsiteX1690" fmla="*/ 742474 w 2597641"/>
              <a:gd name="connsiteY1690" fmla="*/ 498355 h 896571"/>
              <a:gd name="connsiteX1691" fmla="*/ 744560 w 2597641"/>
              <a:gd name="connsiteY1691" fmla="*/ 484852 h 896571"/>
              <a:gd name="connsiteX1692" fmla="*/ 755591 w 2597641"/>
              <a:gd name="connsiteY1692" fmla="*/ 487510 h 896571"/>
              <a:gd name="connsiteX1693" fmla="*/ 753876 w 2597641"/>
              <a:gd name="connsiteY1693" fmla="*/ 480094 h 896571"/>
              <a:gd name="connsiteX1694" fmla="*/ 757104 w 2597641"/>
              <a:gd name="connsiteY1694" fmla="*/ 471535 h 896571"/>
              <a:gd name="connsiteX1695" fmla="*/ 762620 w 2597641"/>
              <a:gd name="connsiteY1695" fmla="*/ 472863 h 896571"/>
              <a:gd name="connsiteX1696" fmla="*/ 764520 w 2597641"/>
              <a:gd name="connsiteY1696" fmla="*/ 469820 h 896571"/>
              <a:gd name="connsiteX1697" fmla="*/ 770036 w 2597641"/>
              <a:gd name="connsiteY1697" fmla="*/ 471148 h 896571"/>
              <a:gd name="connsiteX1698" fmla="*/ 777451 w 2597641"/>
              <a:gd name="connsiteY1698" fmla="*/ 469434 h 896571"/>
              <a:gd name="connsiteX1699" fmla="*/ 778780 w 2597641"/>
              <a:gd name="connsiteY1699" fmla="*/ 463918 h 896571"/>
              <a:gd name="connsiteX1700" fmla="*/ 784295 w 2597641"/>
              <a:gd name="connsiteY1700" fmla="*/ 465247 h 896571"/>
              <a:gd name="connsiteX1701" fmla="*/ 791139 w 2597641"/>
              <a:gd name="connsiteY1701" fmla="*/ 461060 h 896571"/>
              <a:gd name="connsiteX1702" fmla="*/ 1319227 w 2597641"/>
              <a:gd name="connsiteY1702" fmla="*/ 458723 h 896571"/>
              <a:gd name="connsiteX1703" fmla="*/ 1325886 w 2597641"/>
              <a:gd name="connsiteY1703" fmla="*/ 464996 h 896571"/>
              <a:gd name="connsiteX1704" fmla="*/ 1319042 w 2597641"/>
              <a:gd name="connsiteY1704" fmla="*/ 469183 h 896571"/>
              <a:gd name="connsiteX1705" fmla="*/ 663110 w 2597641"/>
              <a:gd name="connsiteY1705" fmla="*/ 457791 h 896571"/>
              <a:gd name="connsiteX1706" fmla="*/ 669246 w 2597641"/>
              <a:gd name="connsiteY1706" fmla="*/ 463208 h 896571"/>
              <a:gd name="connsiteX1707" fmla="*/ 654414 w 2597641"/>
              <a:gd name="connsiteY1707" fmla="*/ 466638 h 896571"/>
              <a:gd name="connsiteX1708" fmla="*/ 652699 w 2597641"/>
              <a:gd name="connsiteY1708" fmla="*/ 459222 h 896571"/>
              <a:gd name="connsiteX1709" fmla="*/ 663110 w 2597641"/>
              <a:gd name="connsiteY1709" fmla="*/ 457791 h 896571"/>
              <a:gd name="connsiteX1710" fmla="*/ 1247913 w 2597641"/>
              <a:gd name="connsiteY1710" fmla="*/ 454382 h 896571"/>
              <a:gd name="connsiteX1711" fmla="*/ 1254001 w 2597641"/>
              <a:gd name="connsiteY1711" fmla="*/ 458182 h 896571"/>
              <a:gd name="connsiteX1712" fmla="*/ 1261803 w 2597641"/>
              <a:gd name="connsiteY1712" fmla="*/ 469399 h 896571"/>
              <a:gd name="connsiteX1713" fmla="*/ 1269404 w 2597641"/>
              <a:gd name="connsiteY1713" fmla="*/ 457224 h 896571"/>
              <a:gd name="connsiteX1714" fmla="*/ 1272711 w 2597641"/>
              <a:gd name="connsiteY1714" fmla="*/ 465900 h 896571"/>
              <a:gd name="connsiteX1715" fmla="*/ 1267318 w 2597641"/>
              <a:gd name="connsiteY1715" fmla="*/ 470728 h 896571"/>
              <a:gd name="connsiteX1716" fmla="*/ 1270933 w 2597641"/>
              <a:gd name="connsiteY1716" fmla="*/ 475099 h 896571"/>
              <a:gd name="connsiteX1717" fmla="*/ 1270933 w 2597641"/>
              <a:gd name="connsiteY1717" fmla="*/ 475100 h 896571"/>
              <a:gd name="connsiteX1718" fmla="*/ 1272077 w 2597641"/>
              <a:gd name="connsiteY1718" fmla="*/ 480043 h 896571"/>
              <a:gd name="connsiteX1719" fmla="*/ 1262189 w 2597641"/>
              <a:gd name="connsiteY1719" fmla="*/ 482330 h 896571"/>
              <a:gd name="connsiteX1720" fmla="*/ 1263332 w 2597641"/>
              <a:gd name="connsiteY1720" fmla="*/ 487273 h 896571"/>
              <a:gd name="connsiteX1721" fmla="*/ 1257817 w 2597641"/>
              <a:gd name="connsiteY1721" fmla="*/ 485945 h 896571"/>
              <a:gd name="connsiteX1722" fmla="*/ 1251545 w 2597641"/>
              <a:gd name="connsiteY1722" fmla="*/ 492603 h 896571"/>
              <a:gd name="connsiteX1723" fmla="*/ 1250788 w 2597641"/>
              <a:gd name="connsiteY1723" fmla="*/ 500591 h 896571"/>
              <a:gd name="connsiteX1724" fmla="*/ 1240514 w 2597641"/>
              <a:gd name="connsiteY1724" fmla="*/ 489946 h 896571"/>
              <a:gd name="connsiteX1725" fmla="*/ 1219209 w 2597641"/>
              <a:gd name="connsiteY1725" fmla="*/ 476645 h 896571"/>
              <a:gd name="connsiteX1726" fmla="*/ 1224153 w 2597641"/>
              <a:gd name="connsiteY1726" fmla="*/ 475502 h 896571"/>
              <a:gd name="connsiteX1727" fmla="*/ 1233082 w 2597641"/>
              <a:gd name="connsiteY1727" fmla="*/ 457812 h 896571"/>
              <a:gd name="connsiteX1728" fmla="*/ 1247913 w 2597641"/>
              <a:gd name="connsiteY1728" fmla="*/ 454382 h 896571"/>
              <a:gd name="connsiteX1729" fmla="*/ 1372852 w 2597641"/>
              <a:gd name="connsiteY1729" fmla="*/ 454135 h 896571"/>
              <a:gd name="connsiteX1730" fmla="*/ 1367908 w 2597641"/>
              <a:gd name="connsiteY1730" fmla="*/ 455278 h 896571"/>
              <a:gd name="connsiteX1731" fmla="*/ 1373995 w 2597641"/>
              <a:gd name="connsiteY1731" fmla="*/ 459078 h 896571"/>
              <a:gd name="connsiteX1732" fmla="*/ 2010475 w 2597641"/>
              <a:gd name="connsiteY1732" fmla="*/ 452508 h 896571"/>
              <a:gd name="connsiteX1733" fmla="*/ 2018462 w 2597641"/>
              <a:gd name="connsiteY1733" fmla="*/ 453265 h 896571"/>
              <a:gd name="connsiteX1734" fmla="*/ 2014662 w 2597641"/>
              <a:gd name="connsiteY1734" fmla="*/ 459352 h 896571"/>
              <a:gd name="connsiteX1735" fmla="*/ 239276 w 2597641"/>
              <a:gd name="connsiteY1735" fmla="*/ 450665 h 896571"/>
              <a:gd name="connsiteX1736" fmla="*/ 240420 w 2597641"/>
              <a:gd name="connsiteY1736" fmla="*/ 455609 h 896571"/>
              <a:gd name="connsiteX1737" fmla="*/ 234333 w 2597641"/>
              <a:gd name="connsiteY1737" fmla="*/ 451809 h 896571"/>
              <a:gd name="connsiteX1738" fmla="*/ 1309525 w 2597641"/>
              <a:gd name="connsiteY1738" fmla="*/ 450550 h 896571"/>
              <a:gd name="connsiteX1739" fmla="*/ 1318084 w 2597641"/>
              <a:gd name="connsiteY1739" fmla="*/ 453779 h 896571"/>
              <a:gd name="connsiteX1740" fmla="*/ 1308197 w 2597641"/>
              <a:gd name="connsiteY1740" fmla="*/ 456066 h 896571"/>
              <a:gd name="connsiteX1741" fmla="*/ 1343374 w 2597641"/>
              <a:gd name="connsiteY1741" fmla="*/ 450535 h 896571"/>
              <a:gd name="connsiteX1742" fmla="*/ 1346990 w 2597641"/>
              <a:gd name="connsiteY1742" fmla="*/ 454907 h 896571"/>
              <a:gd name="connsiteX1743" fmla="*/ 1339389 w 2597641"/>
              <a:gd name="connsiteY1743" fmla="*/ 467081 h 896571"/>
              <a:gd name="connsiteX1744" fmla="*/ 1335773 w 2597641"/>
              <a:gd name="connsiteY1744" fmla="*/ 462709 h 896571"/>
              <a:gd name="connsiteX1745" fmla="*/ 1343189 w 2597641"/>
              <a:gd name="connsiteY1745" fmla="*/ 460994 h 896571"/>
              <a:gd name="connsiteX1746" fmla="*/ 1339002 w 2597641"/>
              <a:gd name="connsiteY1746" fmla="*/ 454150 h 896571"/>
              <a:gd name="connsiteX1747" fmla="*/ 1322456 w 2597641"/>
              <a:gd name="connsiteY1747" fmla="*/ 450164 h 896571"/>
              <a:gd name="connsiteX1748" fmla="*/ 1334631 w 2597641"/>
              <a:gd name="connsiteY1748" fmla="*/ 457765 h 896571"/>
              <a:gd name="connsiteX1749" fmla="*/ 1332730 w 2597641"/>
              <a:gd name="connsiteY1749" fmla="*/ 460809 h 896571"/>
              <a:gd name="connsiteX1750" fmla="*/ 1322456 w 2597641"/>
              <a:gd name="connsiteY1750" fmla="*/ 450164 h 896571"/>
              <a:gd name="connsiteX1751" fmla="*/ 1153470 w 2597641"/>
              <a:gd name="connsiteY1751" fmla="*/ 448554 h 896571"/>
              <a:gd name="connsiteX1752" fmla="*/ 1156824 w 2597641"/>
              <a:gd name="connsiteY1752" fmla="*/ 454615 h 896571"/>
              <a:gd name="connsiteX1753" fmla="*/ 1159111 w 2597641"/>
              <a:gd name="connsiteY1753" fmla="*/ 464502 h 896571"/>
              <a:gd name="connsiteX1754" fmla="*/ 1138764 w 2597641"/>
              <a:gd name="connsiteY1754" fmla="*/ 466604 h 896571"/>
              <a:gd name="connsiteX1755" fmla="*/ 1147694 w 2597641"/>
              <a:gd name="connsiteY1755" fmla="*/ 448914 h 896571"/>
              <a:gd name="connsiteX1756" fmla="*/ 1153470 w 2597641"/>
              <a:gd name="connsiteY1756" fmla="*/ 448554 h 896571"/>
              <a:gd name="connsiteX1757" fmla="*/ 1262173 w 2597641"/>
              <a:gd name="connsiteY1757" fmla="*/ 448480 h 896571"/>
              <a:gd name="connsiteX1758" fmla="*/ 1266360 w 2597641"/>
              <a:gd name="connsiteY1758" fmla="*/ 455324 h 896571"/>
              <a:gd name="connsiteX1759" fmla="*/ 1258373 w 2597641"/>
              <a:gd name="connsiteY1759" fmla="*/ 454567 h 896571"/>
              <a:gd name="connsiteX1760" fmla="*/ 971217 w 2597641"/>
              <a:gd name="connsiteY1760" fmla="*/ 440248 h 896571"/>
              <a:gd name="connsiteX1761" fmla="*/ 971031 w 2597641"/>
              <a:gd name="connsiteY1761" fmla="*/ 450707 h 896571"/>
              <a:gd name="connsiteX1762" fmla="*/ 959428 w 2597641"/>
              <a:gd name="connsiteY1762" fmla="*/ 445578 h 896571"/>
              <a:gd name="connsiteX1763" fmla="*/ 1973767 w 2597641"/>
              <a:gd name="connsiteY1763" fmla="*/ 440165 h 896571"/>
              <a:gd name="connsiteX1764" fmla="*/ 1973010 w 2597641"/>
              <a:gd name="connsiteY1764" fmla="*/ 448152 h 896571"/>
              <a:gd name="connsiteX1765" fmla="*/ 1979853 w 2597641"/>
              <a:gd name="connsiteY1765" fmla="*/ 443965 h 896571"/>
              <a:gd name="connsiteX1766" fmla="*/ 2007616 w 2597641"/>
              <a:gd name="connsiteY1766" fmla="*/ 440148 h 896571"/>
              <a:gd name="connsiteX1767" fmla="*/ 2015604 w 2597641"/>
              <a:gd name="connsiteY1767" fmla="*/ 440905 h 896571"/>
              <a:gd name="connsiteX1768" fmla="*/ 2012375 w 2597641"/>
              <a:gd name="connsiteY1768" fmla="*/ 449464 h 896571"/>
              <a:gd name="connsiteX1769" fmla="*/ 1259887 w 2597641"/>
              <a:gd name="connsiteY1769" fmla="*/ 438593 h 896571"/>
              <a:gd name="connsiteX1770" fmla="*/ 1265974 w 2597641"/>
              <a:gd name="connsiteY1770" fmla="*/ 442394 h 896571"/>
              <a:gd name="connsiteX1771" fmla="*/ 1261030 w 2597641"/>
              <a:gd name="connsiteY1771" fmla="*/ 443537 h 896571"/>
              <a:gd name="connsiteX1772" fmla="*/ 1293736 w 2597641"/>
              <a:gd name="connsiteY1772" fmla="*/ 438578 h 896571"/>
              <a:gd name="connsiteX1773" fmla="*/ 1301723 w 2597641"/>
              <a:gd name="connsiteY1773" fmla="*/ 439335 h 896571"/>
              <a:gd name="connsiteX1774" fmla="*/ 1296022 w 2597641"/>
              <a:gd name="connsiteY1774" fmla="*/ 448466 h 896571"/>
              <a:gd name="connsiteX1775" fmla="*/ 1285949 w 2597641"/>
              <a:gd name="connsiteY1775" fmla="*/ 461212 h 896571"/>
              <a:gd name="connsiteX1776" fmla="*/ 1291078 w 2597641"/>
              <a:gd name="connsiteY1776" fmla="*/ 449609 h 896571"/>
              <a:gd name="connsiteX1777" fmla="*/ 1284419 w 2597641"/>
              <a:gd name="connsiteY1777" fmla="*/ 443336 h 896571"/>
              <a:gd name="connsiteX1778" fmla="*/ 832776 w 2597641"/>
              <a:gd name="connsiteY1778" fmla="*/ 438410 h 896571"/>
              <a:gd name="connsiteX1779" fmla="*/ 836963 w 2597641"/>
              <a:gd name="connsiteY1779" fmla="*/ 445254 h 896571"/>
              <a:gd name="connsiteX1780" fmla="*/ 832591 w 2597641"/>
              <a:gd name="connsiteY1780" fmla="*/ 448870 h 896571"/>
              <a:gd name="connsiteX1781" fmla="*/ 822131 w 2597641"/>
              <a:gd name="connsiteY1781" fmla="*/ 448684 h 896571"/>
              <a:gd name="connsiteX1782" fmla="*/ 832776 w 2597641"/>
              <a:gd name="connsiteY1782" fmla="*/ 438410 h 896571"/>
              <a:gd name="connsiteX1783" fmla="*/ 1197132 w 2597641"/>
              <a:gd name="connsiteY1783" fmla="*/ 437481 h 896571"/>
              <a:gd name="connsiteX1784" fmla="*/ 1193331 w 2597641"/>
              <a:gd name="connsiteY1784" fmla="*/ 443568 h 896571"/>
              <a:gd name="connsiteX1785" fmla="*/ 1192188 w 2597641"/>
              <a:gd name="connsiteY1785" fmla="*/ 438624 h 896571"/>
              <a:gd name="connsiteX1786" fmla="*/ 883928 w 2597641"/>
              <a:gd name="connsiteY1786" fmla="*/ 434393 h 896571"/>
              <a:gd name="connsiteX1787" fmla="*/ 890016 w 2597641"/>
              <a:gd name="connsiteY1787" fmla="*/ 438194 h 896571"/>
              <a:gd name="connsiteX1788" fmla="*/ 880128 w 2597641"/>
              <a:gd name="connsiteY1788" fmla="*/ 440481 h 896571"/>
              <a:gd name="connsiteX1789" fmla="*/ 1120874 w 2597641"/>
              <a:gd name="connsiteY1789" fmla="*/ 434284 h 896571"/>
              <a:gd name="connsiteX1790" fmla="*/ 1130005 w 2597641"/>
              <a:gd name="connsiteY1790" fmla="*/ 439984 h 896571"/>
              <a:gd name="connsiteX1791" fmla="*/ 1130391 w 2597641"/>
              <a:gd name="connsiteY1791" fmla="*/ 452916 h 896571"/>
              <a:gd name="connsiteX1792" fmla="*/ 1122975 w 2597641"/>
              <a:gd name="connsiteY1792" fmla="*/ 454631 h 896571"/>
              <a:gd name="connsiteX1793" fmla="*/ 1117459 w 2597641"/>
              <a:gd name="connsiteY1793" fmla="*/ 453302 h 896571"/>
              <a:gd name="connsiteX1794" fmla="*/ 1113087 w 2597641"/>
              <a:gd name="connsiteY1794" fmla="*/ 456917 h 896571"/>
              <a:gd name="connsiteX1795" fmla="*/ 1108329 w 2597641"/>
              <a:gd name="connsiteY1795" fmla="*/ 447601 h 896571"/>
              <a:gd name="connsiteX1796" fmla="*/ 1113458 w 2597641"/>
              <a:gd name="connsiteY1796" fmla="*/ 435998 h 896571"/>
              <a:gd name="connsiteX1797" fmla="*/ 1120874 w 2597641"/>
              <a:gd name="connsiteY1797" fmla="*/ 434284 h 896571"/>
              <a:gd name="connsiteX1798" fmla="*/ 1282134 w 2597641"/>
              <a:gd name="connsiteY1798" fmla="*/ 433448 h 896571"/>
              <a:gd name="connsiteX1799" fmla="*/ 1288221 w 2597641"/>
              <a:gd name="connsiteY1799" fmla="*/ 437249 h 896571"/>
              <a:gd name="connsiteX1800" fmla="*/ 1283849 w 2597641"/>
              <a:gd name="connsiteY1800" fmla="*/ 440864 h 896571"/>
              <a:gd name="connsiteX1801" fmla="*/ 1280805 w 2597641"/>
              <a:gd name="connsiteY1801" fmla="*/ 438964 h 896571"/>
              <a:gd name="connsiteX1802" fmla="*/ 1969008 w 2597641"/>
              <a:gd name="connsiteY1802" fmla="*/ 430848 h 896571"/>
              <a:gd name="connsiteX1803" fmla="*/ 1963307 w 2597641"/>
              <a:gd name="connsiteY1803" fmla="*/ 439979 h 896571"/>
              <a:gd name="connsiteX1804" fmla="*/ 1970723 w 2597641"/>
              <a:gd name="connsiteY1804" fmla="*/ 438264 h 896571"/>
              <a:gd name="connsiteX1805" fmla="*/ 713538 w 2597641"/>
              <a:gd name="connsiteY1805" fmla="*/ 429528 h 896571"/>
              <a:gd name="connsiteX1806" fmla="*/ 723241 w 2597641"/>
              <a:gd name="connsiteY1806" fmla="*/ 437700 h 896571"/>
              <a:gd name="connsiteX1807" fmla="*/ 715825 w 2597641"/>
              <a:gd name="connsiteY1807" fmla="*/ 439415 h 896571"/>
              <a:gd name="connsiteX1808" fmla="*/ 1345646 w 2597641"/>
              <a:gd name="connsiteY1808" fmla="*/ 426573 h 896571"/>
              <a:gd name="connsiteX1809" fmla="*/ 1342417 w 2597641"/>
              <a:gd name="connsiteY1809" fmla="*/ 435132 h 896571"/>
              <a:gd name="connsiteX1810" fmla="*/ 1340702 w 2597641"/>
              <a:gd name="connsiteY1810" fmla="*/ 427716 h 896571"/>
              <a:gd name="connsiteX1811" fmla="*/ 909975 w 2597641"/>
              <a:gd name="connsiteY1811" fmla="*/ 423162 h 896571"/>
              <a:gd name="connsiteX1812" fmla="*/ 931280 w 2597641"/>
              <a:gd name="connsiteY1812" fmla="*/ 436465 h 896571"/>
              <a:gd name="connsiteX1813" fmla="*/ 935653 w 2597641"/>
              <a:gd name="connsiteY1813" fmla="*/ 432849 h 896571"/>
              <a:gd name="connsiteX1814" fmla="*/ 937367 w 2597641"/>
              <a:gd name="connsiteY1814" fmla="*/ 440265 h 896571"/>
              <a:gd name="connsiteX1815" fmla="*/ 944212 w 2597641"/>
              <a:gd name="connsiteY1815" fmla="*/ 436078 h 896571"/>
              <a:gd name="connsiteX1816" fmla="*/ 947255 w 2597641"/>
              <a:gd name="connsiteY1816" fmla="*/ 437978 h 896571"/>
              <a:gd name="connsiteX1817" fmla="*/ 945741 w 2597641"/>
              <a:gd name="connsiteY1817" fmla="*/ 453953 h 896571"/>
              <a:gd name="connsiteX1818" fmla="*/ 945169 w 2597641"/>
              <a:gd name="connsiteY1818" fmla="*/ 451481 h 896571"/>
              <a:gd name="connsiteX1819" fmla="*/ 937383 w 2597641"/>
              <a:gd name="connsiteY1819" fmla="*/ 474114 h 896571"/>
              <a:gd name="connsiteX1820" fmla="*/ 932439 w 2597641"/>
              <a:gd name="connsiteY1820" fmla="*/ 475257 h 896571"/>
              <a:gd name="connsiteX1821" fmla="*/ 927496 w 2597641"/>
              <a:gd name="connsiteY1821" fmla="*/ 476400 h 896571"/>
              <a:gd name="connsiteX1822" fmla="*/ 923123 w 2597641"/>
              <a:gd name="connsiteY1822" fmla="*/ 480016 h 896571"/>
              <a:gd name="connsiteX1823" fmla="*/ 915135 w 2597641"/>
              <a:gd name="connsiteY1823" fmla="*/ 479259 h 896571"/>
              <a:gd name="connsiteX1824" fmla="*/ 913807 w 2597641"/>
              <a:gd name="connsiteY1824" fmla="*/ 484774 h 896571"/>
              <a:gd name="connsiteX1825" fmla="*/ 908291 w 2597641"/>
              <a:gd name="connsiteY1825" fmla="*/ 483446 h 896571"/>
              <a:gd name="connsiteX1826" fmla="*/ 896318 w 2597641"/>
              <a:gd name="connsiteY1826" fmla="*/ 499235 h 896571"/>
              <a:gd name="connsiteX1827" fmla="*/ 892703 w 2597641"/>
              <a:gd name="connsiteY1827" fmla="*/ 494863 h 896571"/>
              <a:gd name="connsiteX1828" fmla="*/ 894032 w 2597641"/>
              <a:gd name="connsiteY1828" fmla="*/ 489347 h 896571"/>
              <a:gd name="connsiteX1829" fmla="*/ 888516 w 2597641"/>
              <a:gd name="connsiteY1829" fmla="*/ 488019 h 896571"/>
              <a:gd name="connsiteX1830" fmla="*/ 888702 w 2597641"/>
              <a:gd name="connsiteY1830" fmla="*/ 477560 h 896571"/>
              <a:gd name="connsiteX1831" fmla="*/ 878999 w 2597641"/>
              <a:gd name="connsiteY1831" fmla="*/ 469387 h 896571"/>
              <a:gd name="connsiteX1832" fmla="*/ 874627 w 2597641"/>
              <a:gd name="connsiteY1832" fmla="*/ 473002 h 896571"/>
              <a:gd name="connsiteX1833" fmla="*/ 864168 w 2597641"/>
              <a:gd name="connsiteY1833" fmla="*/ 472817 h 896571"/>
              <a:gd name="connsiteX1834" fmla="*/ 883943 w 2597641"/>
              <a:gd name="connsiteY1834" fmla="*/ 468244 h 896571"/>
              <a:gd name="connsiteX1835" fmla="*/ 887172 w 2597641"/>
              <a:gd name="connsiteY1835" fmla="*/ 459685 h 896571"/>
              <a:gd name="connsiteX1836" fmla="*/ 895344 w 2597641"/>
              <a:gd name="connsiteY1836" fmla="*/ 449983 h 896571"/>
              <a:gd name="connsiteX1837" fmla="*/ 895530 w 2597641"/>
              <a:gd name="connsiteY1837" fmla="*/ 439524 h 896571"/>
              <a:gd name="connsiteX1838" fmla="*/ 902945 w 2597641"/>
              <a:gd name="connsiteY1838" fmla="*/ 437809 h 896571"/>
              <a:gd name="connsiteX1839" fmla="*/ 904660 w 2597641"/>
              <a:gd name="connsiteY1839" fmla="*/ 445225 h 896571"/>
              <a:gd name="connsiteX1840" fmla="*/ 916449 w 2597641"/>
              <a:gd name="connsiteY1840" fmla="*/ 439894 h 896571"/>
              <a:gd name="connsiteX1841" fmla="*/ 703836 w 2597641"/>
              <a:gd name="connsiteY1841" fmla="*/ 421356 h 896571"/>
              <a:gd name="connsiteX1842" fmla="*/ 712395 w 2597641"/>
              <a:gd name="connsiteY1842" fmla="*/ 424584 h 896571"/>
              <a:gd name="connsiteX1843" fmla="*/ 708023 w 2597641"/>
              <a:gd name="connsiteY1843" fmla="*/ 428200 h 896571"/>
              <a:gd name="connsiteX1844" fmla="*/ 699464 w 2597641"/>
              <a:gd name="connsiteY1844" fmla="*/ 424971 h 896571"/>
              <a:gd name="connsiteX1845" fmla="*/ 703836 w 2597641"/>
              <a:gd name="connsiteY1845" fmla="*/ 421356 h 896571"/>
              <a:gd name="connsiteX1846" fmla="*/ 1992584 w 2597641"/>
              <a:gd name="connsiteY1846" fmla="*/ 420189 h 896571"/>
              <a:gd name="connsiteX1847" fmla="*/ 1986126 w 2597641"/>
              <a:gd name="connsiteY1847" fmla="*/ 437306 h 896571"/>
              <a:gd name="connsiteX1848" fmla="*/ 1996014 w 2597641"/>
              <a:gd name="connsiteY1848" fmla="*/ 435020 h 896571"/>
              <a:gd name="connsiteX1849" fmla="*/ 1992398 w 2597641"/>
              <a:gd name="connsiteY1849" fmla="*/ 430648 h 896571"/>
              <a:gd name="connsiteX1850" fmla="*/ 1340246 w 2597641"/>
              <a:gd name="connsiteY1850" fmla="*/ 418707 h 896571"/>
              <a:gd name="connsiteX1851" fmla="*/ 1345074 w 2597641"/>
              <a:gd name="connsiteY1851" fmla="*/ 424101 h 896571"/>
              <a:gd name="connsiteX1852" fmla="*/ 1333286 w 2597641"/>
              <a:gd name="connsiteY1852" fmla="*/ 429431 h 896571"/>
              <a:gd name="connsiteX1853" fmla="*/ 1331571 w 2597641"/>
              <a:gd name="connsiteY1853" fmla="*/ 422016 h 896571"/>
              <a:gd name="connsiteX1854" fmla="*/ 1340246 w 2597641"/>
              <a:gd name="connsiteY1854" fmla="*/ 418707 h 896571"/>
              <a:gd name="connsiteX1855" fmla="*/ 1312553 w 2597641"/>
              <a:gd name="connsiteY1855" fmla="*/ 418601 h 896571"/>
              <a:gd name="connsiteX1856" fmla="*/ 1312368 w 2597641"/>
              <a:gd name="connsiteY1856" fmla="*/ 429061 h 896571"/>
              <a:gd name="connsiteX1857" fmla="*/ 1303237 w 2597641"/>
              <a:gd name="connsiteY1857" fmla="*/ 423360 h 896571"/>
              <a:gd name="connsiteX1858" fmla="*/ 1974894 w 2597641"/>
              <a:gd name="connsiteY1858" fmla="*/ 411259 h 896571"/>
              <a:gd name="connsiteX1859" fmla="*/ 1976609 w 2597641"/>
              <a:gd name="connsiteY1859" fmla="*/ 418675 h 896571"/>
              <a:gd name="connsiteX1860" fmla="*/ 1973951 w 2597641"/>
              <a:gd name="connsiteY1860" fmla="*/ 429705 h 896571"/>
              <a:gd name="connsiteX1861" fmla="*/ 1982511 w 2597641"/>
              <a:gd name="connsiteY1861" fmla="*/ 432934 h 896571"/>
              <a:gd name="connsiteX1862" fmla="*/ 1984025 w 2597641"/>
              <a:gd name="connsiteY1862" fmla="*/ 416960 h 896571"/>
              <a:gd name="connsiteX1863" fmla="*/ 1042516 w 2597641"/>
              <a:gd name="connsiteY1863" fmla="*/ 410741 h 896571"/>
              <a:gd name="connsiteX1864" fmla="*/ 1037201 w 2597641"/>
              <a:gd name="connsiteY1864" fmla="*/ 432802 h 896571"/>
              <a:gd name="connsiteX1865" fmla="*/ 1042531 w 2597641"/>
              <a:gd name="connsiteY1865" fmla="*/ 444590 h 896571"/>
              <a:gd name="connsiteX1866" fmla="*/ 1037587 w 2597641"/>
              <a:gd name="connsiteY1866" fmla="*/ 445733 h 896571"/>
              <a:gd name="connsiteX1867" fmla="*/ 1041202 w 2597641"/>
              <a:gd name="connsiteY1867" fmla="*/ 450106 h 896571"/>
              <a:gd name="connsiteX1868" fmla="*/ 1034173 w 2597641"/>
              <a:gd name="connsiteY1868" fmla="*/ 464751 h 896571"/>
              <a:gd name="connsiteX1869" fmla="*/ 1023528 w 2597641"/>
              <a:gd name="connsiteY1869" fmla="*/ 475025 h 896571"/>
              <a:gd name="connsiteX1870" fmla="*/ 1018012 w 2597641"/>
              <a:gd name="connsiteY1870" fmla="*/ 473697 h 896571"/>
              <a:gd name="connsiteX1871" fmla="*/ 1009268 w 2597641"/>
              <a:gd name="connsiteY1871" fmla="*/ 480927 h 896571"/>
              <a:gd name="connsiteX1872" fmla="*/ 1003753 w 2597641"/>
              <a:gd name="connsiteY1872" fmla="*/ 479598 h 896571"/>
              <a:gd name="connsiteX1873" fmla="*/ 993865 w 2597641"/>
              <a:gd name="connsiteY1873" fmla="*/ 481885 h 896571"/>
              <a:gd name="connsiteX1874" fmla="*/ 1002038 w 2597641"/>
              <a:gd name="connsiteY1874" fmla="*/ 472183 h 896571"/>
              <a:gd name="connsiteX1875" fmla="*/ 992336 w 2597641"/>
              <a:gd name="connsiteY1875" fmla="*/ 464011 h 896571"/>
              <a:gd name="connsiteX1876" fmla="*/ 986063 w 2597641"/>
              <a:gd name="connsiteY1876" fmla="*/ 470669 h 896571"/>
              <a:gd name="connsiteX1877" fmla="*/ 982448 w 2597641"/>
              <a:gd name="connsiteY1877" fmla="*/ 466297 h 896571"/>
              <a:gd name="connsiteX1878" fmla="*/ 975032 w 2597641"/>
              <a:gd name="connsiteY1878" fmla="*/ 468012 h 896571"/>
              <a:gd name="connsiteX1879" fmla="*/ 973133 w 2597641"/>
              <a:gd name="connsiteY1879" fmla="*/ 471056 h 896571"/>
              <a:gd name="connsiteX1880" fmla="*/ 967617 w 2597641"/>
              <a:gd name="connsiteY1880" fmla="*/ 469727 h 896571"/>
              <a:gd name="connsiteX1881" fmla="*/ 962102 w 2597641"/>
              <a:gd name="connsiteY1881" fmla="*/ 468398 h 896571"/>
              <a:gd name="connsiteX1882" fmla="*/ 973889 w 2597641"/>
              <a:gd name="connsiteY1882" fmla="*/ 463068 h 896571"/>
              <a:gd name="connsiteX1883" fmla="*/ 984348 w 2597641"/>
              <a:gd name="connsiteY1883" fmla="*/ 463254 h 896571"/>
              <a:gd name="connsiteX1884" fmla="*/ 986434 w 2597641"/>
              <a:gd name="connsiteY1884" fmla="*/ 449750 h 896571"/>
              <a:gd name="connsiteX1885" fmla="*/ 982819 w 2597641"/>
              <a:gd name="connsiteY1885" fmla="*/ 445378 h 896571"/>
              <a:gd name="connsiteX1886" fmla="*/ 981676 w 2597641"/>
              <a:gd name="connsiteY1886" fmla="*/ 440435 h 896571"/>
              <a:gd name="connsiteX1887" fmla="*/ 976732 w 2597641"/>
              <a:gd name="connsiteY1887" fmla="*/ 441578 h 896571"/>
              <a:gd name="connsiteX1888" fmla="*/ 970073 w 2597641"/>
              <a:gd name="connsiteY1888" fmla="*/ 435306 h 896571"/>
              <a:gd name="connsiteX1889" fmla="*/ 973302 w 2597641"/>
              <a:gd name="connsiteY1889" fmla="*/ 426747 h 896571"/>
              <a:gd name="connsiteX1890" fmla="*/ 980718 w 2597641"/>
              <a:gd name="connsiteY1890" fmla="*/ 425032 h 896571"/>
              <a:gd name="connsiteX1891" fmla="*/ 984333 w 2597641"/>
              <a:gd name="connsiteY1891" fmla="*/ 429404 h 896571"/>
              <a:gd name="connsiteX1892" fmla="*/ 987562 w 2597641"/>
              <a:gd name="connsiteY1892" fmla="*/ 420844 h 896571"/>
              <a:gd name="connsiteX1893" fmla="*/ 993077 w 2597641"/>
              <a:gd name="connsiteY1893" fmla="*/ 422174 h 896571"/>
              <a:gd name="connsiteX1894" fmla="*/ 998777 w 2597641"/>
              <a:gd name="connsiteY1894" fmla="*/ 413042 h 896571"/>
              <a:gd name="connsiteX1895" fmla="*/ 1007908 w 2597641"/>
              <a:gd name="connsiteY1895" fmla="*/ 418744 h 896571"/>
              <a:gd name="connsiteX1896" fmla="*/ 1019697 w 2597641"/>
              <a:gd name="connsiteY1896" fmla="*/ 413413 h 896571"/>
              <a:gd name="connsiteX1897" fmla="*/ 1037958 w 2597641"/>
              <a:gd name="connsiteY1897" fmla="*/ 424815 h 896571"/>
              <a:gd name="connsiteX1898" fmla="*/ 2016159 w 2597641"/>
              <a:gd name="connsiteY1898" fmla="*/ 409528 h 896571"/>
              <a:gd name="connsiteX1899" fmla="*/ 2025290 w 2597641"/>
              <a:gd name="connsiteY1899" fmla="*/ 415229 h 896571"/>
              <a:gd name="connsiteX1900" fmla="*/ 2018446 w 2597641"/>
              <a:gd name="connsiteY1900" fmla="*/ 419416 h 896571"/>
              <a:gd name="connsiteX1901" fmla="*/ 1963864 w 2597641"/>
              <a:gd name="connsiteY1901" fmla="*/ 408602 h 896571"/>
              <a:gd name="connsiteX1902" fmla="*/ 1960063 w 2597641"/>
              <a:gd name="connsiteY1902" fmla="*/ 414689 h 896571"/>
              <a:gd name="connsiteX1903" fmla="*/ 1965007 w 2597641"/>
              <a:gd name="connsiteY1903" fmla="*/ 413546 h 896571"/>
              <a:gd name="connsiteX1904" fmla="*/ 1067234 w 2597641"/>
              <a:gd name="connsiteY1904" fmla="*/ 405023 h 896571"/>
              <a:gd name="connsiteX1905" fmla="*/ 1073321 w 2597641"/>
              <a:gd name="connsiteY1905" fmla="*/ 408823 h 896571"/>
              <a:gd name="connsiteX1906" fmla="*/ 1070092 w 2597641"/>
              <a:gd name="connsiteY1906" fmla="*/ 417382 h 896571"/>
              <a:gd name="connsiteX1907" fmla="*/ 1057161 w 2597641"/>
              <a:gd name="connsiteY1907" fmla="*/ 417769 h 896571"/>
              <a:gd name="connsiteX1908" fmla="*/ 1059818 w 2597641"/>
              <a:gd name="connsiteY1908" fmla="*/ 406738 h 896571"/>
              <a:gd name="connsiteX1909" fmla="*/ 1067234 w 2597641"/>
              <a:gd name="connsiteY1909" fmla="*/ 405023 h 896571"/>
              <a:gd name="connsiteX1910" fmla="*/ 1316053 w 2597641"/>
              <a:gd name="connsiteY1910" fmla="*/ 395740 h 896571"/>
              <a:gd name="connsiteX1911" fmla="*/ 1318439 w 2597641"/>
              <a:gd name="connsiteY1911" fmla="*/ 399012 h 896571"/>
              <a:gd name="connsiteX1912" fmla="*/ 1311595 w 2597641"/>
              <a:gd name="connsiteY1912" fmla="*/ 403199 h 896571"/>
              <a:gd name="connsiteX1913" fmla="*/ 1309881 w 2597641"/>
              <a:gd name="connsiteY1913" fmla="*/ 395783 h 896571"/>
              <a:gd name="connsiteX1914" fmla="*/ 817543 w 2597641"/>
              <a:gd name="connsiteY1914" fmla="*/ 395060 h 896571"/>
              <a:gd name="connsiteX1915" fmla="*/ 811270 w 2597641"/>
              <a:gd name="connsiteY1915" fmla="*/ 401719 h 896571"/>
              <a:gd name="connsiteX1916" fmla="*/ 807655 w 2597641"/>
              <a:gd name="connsiteY1916" fmla="*/ 397347 h 896571"/>
              <a:gd name="connsiteX1917" fmla="*/ 1314505 w 2597641"/>
              <a:gd name="connsiteY1917" fmla="*/ 393616 h 896571"/>
              <a:gd name="connsiteX1918" fmla="*/ 1318411 w 2597641"/>
              <a:gd name="connsiteY1918" fmla="*/ 395723 h 896571"/>
              <a:gd name="connsiteX1919" fmla="*/ 1316053 w 2597641"/>
              <a:gd name="connsiteY1919" fmla="*/ 395740 h 896571"/>
              <a:gd name="connsiteX1920" fmla="*/ 1331555 w 2597641"/>
              <a:gd name="connsiteY1920" fmla="*/ 388166 h 896571"/>
              <a:gd name="connsiteX1921" fmla="*/ 1327755 w 2597641"/>
              <a:gd name="connsiteY1921" fmla="*/ 394253 h 896571"/>
              <a:gd name="connsiteX1922" fmla="*/ 1326612 w 2597641"/>
              <a:gd name="connsiteY1922" fmla="*/ 389309 h 896571"/>
              <a:gd name="connsiteX1923" fmla="*/ 896457 w 2597641"/>
              <a:gd name="connsiteY1923" fmla="*/ 387226 h 896571"/>
              <a:gd name="connsiteX1924" fmla="*/ 908632 w 2597641"/>
              <a:gd name="connsiteY1924" fmla="*/ 394827 h 896571"/>
              <a:gd name="connsiteX1925" fmla="*/ 896843 w 2597641"/>
              <a:gd name="connsiteY1925" fmla="*/ 400158 h 896571"/>
              <a:gd name="connsiteX1926" fmla="*/ 1357913 w 2597641"/>
              <a:gd name="connsiteY1926" fmla="*/ 381095 h 896571"/>
              <a:gd name="connsiteX1927" fmla="*/ 1357988 w 2597641"/>
              <a:gd name="connsiteY1927" fmla="*/ 381769 h 896571"/>
              <a:gd name="connsiteX1928" fmla="*/ 1357019 w 2597641"/>
              <a:gd name="connsiteY1928" fmla="*/ 381098 h 896571"/>
              <a:gd name="connsiteX1929" fmla="*/ 1357913 w 2597641"/>
              <a:gd name="connsiteY1929" fmla="*/ 381095 h 896571"/>
              <a:gd name="connsiteX1930" fmla="*/ 1405712 w 2597641"/>
              <a:gd name="connsiteY1930" fmla="*/ 371018 h 896571"/>
              <a:gd name="connsiteX1931" fmla="*/ 1405526 w 2597641"/>
              <a:gd name="connsiteY1931" fmla="*/ 381476 h 896571"/>
              <a:gd name="connsiteX1932" fmla="*/ 1411799 w 2597641"/>
              <a:gd name="connsiteY1932" fmla="*/ 374818 h 896571"/>
              <a:gd name="connsiteX1933" fmla="*/ 988488 w 2597641"/>
              <a:gd name="connsiteY1933" fmla="*/ 368548 h 896571"/>
              <a:gd name="connsiteX1934" fmla="*/ 989632 w 2597641"/>
              <a:gd name="connsiteY1934" fmla="*/ 373491 h 896571"/>
              <a:gd name="connsiteX1935" fmla="*/ 981073 w 2597641"/>
              <a:gd name="connsiteY1935" fmla="*/ 370263 h 896571"/>
              <a:gd name="connsiteX1936" fmla="*/ 1912881 w 2597641"/>
              <a:gd name="connsiteY1936" fmla="*/ 368311 h 896571"/>
              <a:gd name="connsiteX1937" fmla="*/ 1907937 w 2597641"/>
              <a:gd name="connsiteY1937" fmla="*/ 369454 h 896571"/>
              <a:gd name="connsiteX1938" fmla="*/ 1914596 w 2597641"/>
              <a:gd name="connsiteY1938" fmla="*/ 375726 h 896571"/>
              <a:gd name="connsiteX1939" fmla="*/ 1925812 w 2597641"/>
              <a:gd name="connsiteY1939" fmla="*/ 367924 h 896571"/>
              <a:gd name="connsiteX1940" fmla="*/ 1927527 w 2597641"/>
              <a:gd name="connsiteY1940" fmla="*/ 375340 h 896571"/>
              <a:gd name="connsiteX1941" fmla="*/ 1925054 w 2597641"/>
              <a:gd name="connsiteY1941" fmla="*/ 375912 h 896571"/>
              <a:gd name="connsiteX1942" fmla="*/ 1923339 w 2597641"/>
              <a:gd name="connsiteY1942" fmla="*/ 368496 h 896571"/>
              <a:gd name="connsiteX1943" fmla="*/ 1920867 w 2597641"/>
              <a:gd name="connsiteY1943" fmla="*/ 369068 h 896571"/>
              <a:gd name="connsiteX1944" fmla="*/ 1921253 w 2597641"/>
              <a:gd name="connsiteY1944" fmla="*/ 381998 h 896571"/>
              <a:gd name="connsiteX1945" fmla="*/ 1929813 w 2597641"/>
              <a:gd name="connsiteY1945" fmla="*/ 385227 h 896571"/>
              <a:gd name="connsiteX1946" fmla="*/ 1939129 w 2597641"/>
              <a:gd name="connsiteY1946" fmla="*/ 380469 h 896571"/>
              <a:gd name="connsiteX1947" fmla="*/ 1933799 w 2597641"/>
              <a:gd name="connsiteY1947" fmla="*/ 368681 h 896571"/>
              <a:gd name="connsiteX1948" fmla="*/ 886369 w 2597641"/>
              <a:gd name="connsiteY1948" fmla="*/ 366123 h 896571"/>
              <a:gd name="connsiteX1949" fmla="*/ 892456 w 2597641"/>
              <a:gd name="connsiteY1949" fmla="*/ 369923 h 896571"/>
              <a:gd name="connsiteX1950" fmla="*/ 888656 w 2597641"/>
              <a:gd name="connsiteY1950" fmla="*/ 376011 h 896571"/>
              <a:gd name="connsiteX1951" fmla="*/ 885041 w 2597641"/>
              <a:gd name="connsiteY1951" fmla="*/ 371638 h 896571"/>
              <a:gd name="connsiteX1952" fmla="*/ 1476640 w 2597641"/>
              <a:gd name="connsiteY1952" fmla="*/ 362428 h 896571"/>
              <a:gd name="connsiteX1953" fmla="*/ 1470939 w 2597641"/>
              <a:gd name="connsiteY1953" fmla="*/ 371558 h 896571"/>
              <a:gd name="connsiteX1954" fmla="*/ 1478354 w 2597641"/>
              <a:gd name="connsiteY1954" fmla="*/ 369843 h 896571"/>
              <a:gd name="connsiteX1955" fmla="*/ 1863242 w 2597641"/>
              <a:gd name="connsiteY1955" fmla="*/ 356353 h 896571"/>
              <a:gd name="connsiteX1956" fmla="*/ 1858298 w 2597641"/>
              <a:gd name="connsiteY1956" fmla="*/ 357497 h 896571"/>
              <a:gd name="connsiteX1957" fmla="*/ 1860013 w 2597641"/>
              <a:gd name="connsiteY1957" fmla="*/ 364912 h 896571"/>
              <a:gd name="connsiteX1958" fmla="*/ 1902035 w 2597641"/>
              <a:gd name="connsiteY1958" fmla="*/ 355194 h 896571"/>
              <a:gd name="connsiteX1959" fmla="*/ 1903750 w 2597641"/>
              <a:gd name="connsiteY1959" fmla="*/ 362610 h 896571"/>
              <a:gd name="connsiteX1960" fmla="*/ 1907550 w 2597641"/>
              <a:gd name="connsiteY1960" fmla="*/ 356522 h 896571"/>
              <a:gd name="connsiteX1961" fmla="*/ 1496599 w 2597641"/>
              <a:gd name="connsiteY1961" fmla="*/ 347395 h 896571"/>
              <a:gd name="connsiteX1962" fmla="*/ 1484240 w 2597641"/>
              <a:gd name="connsiteY1962" fmla="*/ 350253 h 896571"/>
              <a:gd name="connsiteX1963" fmla="*/ 1492228 w 2597641"/>
              <a:gd name="connsiteY1963" fmla="*/ 351010 h 896571"/>
              <a:gd name="connsiteX1964" fmla="*/ 1500029 w 2597641"/>
              <a:gd name="connsiteY1964" fmla="*/ 362226 h 896571"/>
              <a:gd name="connsiteX1965" fmla="*/ 866393 w 2597641"/>
              <a:gd name="connsiteY1965" fmla="*/ 347306 h 896571"/>
              <a:gd name="connsiteX1966" fmla="*/ 868996 w 2597641"/>
              <a:gd name="connsiteY1966" fmla="*/ 353459 h 896571"/>
              <a:gd name="connsiteX1967" fmla="*/ 868160 w 2597641"/>
              <a:gd name="connsiteY1967" fmla="*/ 353906 h 896571"/>
              <a:gd name="connsiteX1968" fmla="*/ 867492 w 2597641"/>
              <a:gd name="connsiteY1968" fmla="*/ 353644 h 896571"/>
              <a:gd name="connsiteX1969" fmla="*/ 867656 w 2597641"/>
              <a:gd name="connsiteY1969" fmla="*/ 354175 h 896571"/>
              <a:gd name="connsiteX1970" fmla="*/ 868160 w 2597641"/>
              <a:gd name="connsiteY1970" fmla="*/ 353906 h 896571"/>
              <a:gd name="connsiteX1971" fmla="*/ 873623 w 2597641"/>
              <a:gd name="connsiteY1971" fmla="*/ 356050 h 896571"/>
              <a:gd name="connsiteX1972" fmla="*/ 862592 w 2597641"/>
              <a:gd name="connsiteY1972" fmla="*/ 353393 h 896571"/>
              <a:gd name="connsiteX1973" fmla="*/ 1465222 w 2597641"/>
              <a:gd name="connsiteY1973" fmla="*/ 346838 h 896571"/>
              <a:gd name="connsiteX1974" fmla="*/ 1467509 w 2597641"/>
              <a:gd name="connsiteY1974" fmla="*/ 356726 h 896571"/>
              <a:gd name="connsiteX1975" fmla="*/ 1459521 w 2597641"/>
              <a:gd name="connsiteY1975" fmla="*/ 355969 h 896571"/>
              <a:gd name="connsiteX1976" fmla="*/ 1884346 w 2597641"/>
              <a:gd name="connsiteY1976" fmla="*/ 346265 h 896571"/>
              <a:gd name="connsiteX1977" fmla="*/ 1874458 w 2597641"/>
              <a:gd name="connsiteY1977" fmla="*/ 348551 h 896571"/>
              <a:gd name="connsiteX1978" fmla="*/ 1875601 w 2597641"/>
              <a:gd name="connsiteY1978" fmla="*/ 353495 h 896571"/>
              <a:gd name="connsiteX1979" fmla="*/ 1524934 w 2597641"/>
              <a:gd name="connsiteY1979" fmla="*/ 346051 h 896571"/>
              <a:gd name="connsiteX1980" fmla="*/ 1527220 w 2597641"/>
              <a:gd name="connsiteY1980" fmla="*/ 355938 h 896571"/>
              <a:gd name="connsiteX1981" fmla="*/ 1530449 w 2597641"/>
              <a:gd name="connsiteY1981" fmla="*/ 347380 h 896571"/>
              <a:gd name="connsiteX1982" fmla="*/ 1508959 w 2597641"/>
              <a:gd name="connsiteY1982" fmla="*/ 344537 h 896571"/>
              <a:gd name="connsiteX1983" fmla="*/ 1503259 w 2597641"/>
              <a:gd name="connsiteY1983" fmla="*/ 353668 h 896571"/>
              <a:gd name="connsiteX1984" fmla="*/ 1510674 w 2597641"/>
              <a:gd name="connsiteY1984" fmla="*/ 351953 h 896571"/>
              <a:gd name="connsiteX1985" fmla="*/ 1448676 w 2597641"/>
              <a:gd name="connsiteY1985" fmla="*/ 342853 h 896571"/>
              <a:gd name="connsiteX1986" fmla="*/ 1453435 w 2597641"/>
              <a:gd name="connsiteY1986" fmla="*/ 352169 h 896571"/>
              <a:gd name="connsiteX1987" fmla="*/ 1451535 w 2597641"/>
              <a:gd name="connsiteY1987" fmla="*/ 355213 h 896571"/>
              <a:gd name="connsiteX1988" fmla="*/ 1441260 w 2597641"/>
              <a:gd name="connsiteY1988" fmla="*/ 344568 h 896571"/>
              <a:gd name="connsiteX1989" fmla="*/ 1146504 w 2597641"/>
              <a:gd name="connsiteY1989" fmla="*/ 342422 h 896571"/>
              <a:gd name="connsiteX1990" fmla="*/ 1154491 w 2597641"/>
              <a:gd name="connsiteY1990" fmla="*/ 343179 h 896571"/>
              <a:gd name="connsiteX1991" fmla="*/ 1150691 w 2597641"/>
              <a:gd name="connsiteY1991" fmla="*/ 349266 h 896571"/>
              <a:gd name="connsiteX1992" fmla="*/ 2352148 w 2597641"/>
              <a:gd name="connsiteY1992" fmla="*/ 342245 h 896571"/>
              <a:gd name="connsiteX1993" fmla="*/ 2366037 w 2597641"/>
              <a:gd name="connsiteY1993" fmla="*/ 357262 h 896571"/>
              <a:gd name="connsiteX1994" fmla="*/ 2368508 w 2597641"/>
              <a:gd name="connsiteY1994" fmla="*/ 356690 h 896571"/>
              <a:gd name="connsiteX1995" fmla="*/ 2373452 w 2597641"/>
              <a:gd name="connsiteY1995" fmla="*/ 355547 h 896571"/>
              <a:gd name="connsiteX1996" fmla="*/ 2380110 w 2597641"/>
              <a:gd name="connsiteY1996" fmla="*/ 361820 h 896571"/>
              <a:gd name="connsiteX1997" fmla="*/ 2376882 w 2597641"/>
              <a:gd name="connsiteY1997" fmla="*/ 370379 h 896571"/>
              <a:gd name="connsiteX1998" fmla="*/ 2397616 w 2597641"/>
              <a:gd name="connsiteY1998" fmla="*/ 381209 h 896571"/>
              <a:gd name="connsiteX1999" fmla="*/ 2396287 w 2597641"/>
              <a:gd name="connsiteY1999" fmla="*/ 386724 h 896571"/>
              <a:gd name="connsiteX2000" fmla="*/ 2407705 w 2597641"/>
              <a:gd name="connsiteY2000" fmla="*/ 402312 h 896571"/>
              <a:gd name="connsiteX2001" fmla="*/ 2406376 w 2597641"/>
              <a:gd name="connsiteY2001" fmla="*/ 407828 h 896571"/>
              <a:gd name="connsiteX2002" fmla="*/ 2410563 w 2597641"/>
              <a:gd name="connsiteY2002" fmla="*/ 414671 h 896571"/>
              <a:gd name="connsiteX2003" fmla="*/ 2407334 w 2597641"/>
              <a:gd name="connsiteY2003" fmla="*/ 423230 h 896571"/>
              <a:gd name="connsiteX2004" fmla="*/ 2406577 w 2597641"/>
              <a:gd name="connsiteY2004" fmla="*/ 431218 h 896571"/>
              <a:gd name="connsiteX2005" fmla="*/ 2410192 w 2597641"/>
              <a:gd name="connsiteY2005" fmla="*/ 435590 h 896571"/>
              <a:gd name="connsiteX2006" fmla="*/ 2394418 w 2597641"/>
              <a:gd name="connsiteY2006" fmla="*/ 457466 h 896571"/>
              <a:gd name="connsiteX2007" fmla="*/ 2375785 w 2597641"/>
              <a:gd name="connsiteY2007" fmla="*/ 466983 h 896571"/>
              <a:gd name="connsiteX2008" fmla="*/ 2370085 w 2597641"/>
              <a:gd name="connsiteY2008" fmla="*/ 476114 h 896571"/>
              <a:gd name="connsiteX2009" fmla="*/ 2332437 w 2597641"/>
              <a:gd name="connsiteY2009" fmla="*/ 482216 h 896571"/>
              <a:gd name="connsiteX2010" fmla="*/ 2328822 w 2597641"/>
              <a:gd name="connsiteY2010" fmla="*/ 477844 h 896571"/>
              <a:gd name="connsiteX2011" fmla="*/ 2321406 w 2597641"/>
              <a:gd name="connsiteY2011" fmla="*/ 479559 h 896571"/>
              <a:gd name="connsiteX2012" fmla="*/ 2314747 w 2597641"/>
              <a:gd name="connsiteY2012" fmla="*/ 473286 h 896571"/>
              <a:gd name="connsiteX2013" fmla="*/ 2310375 w 2597641"/>
              <a:gd name="connsiteY2013" fmla="*/ 476902 h 896571"/>
              <a:gd name="connsiteX2014" fmla="*/ 2308088 w 2597641"/>
              <a:gd name="connsiteY2014" fmla="*/ 467014 h 896571"/>
              <a:gd name="connsiteX2015" fmla="*/ 2303717 w 2597641"/>
              <a:gd name="connsiteY2015" fmla="*/ 470629 h 896571"/>
              <a:gd name="connsiteX2016" fmla="*/ 2290971 w 2597641"/>
              <a:gd name="connsiteY2016" fmla="*/ 460557 h 896571"/>
              <a:gd name="connsiteX2017" fmla="*/ 2292299 w 2597641"/>
              <a:gd name="connsiteY2017" fmla="*/ 455041 h 896571"/>
              <a:gd name="connsiteX2018" fmla="*/ 2286784 w 2597641"/>
              <a:gd name="connsiteY2018" fmla="*/ 453712 h 896571"/>
              <a:gd name="connsiteX2019" fmla="*/ 2285069 w 2597641"/>
              <a:gd name="connsiteY2019" fmla="*/ 446297 h 896571"/>
              <a:gd name="connsiteX2020" fmla="*/ 2286398 w 2597641"/>
              <a:gd name="connsiteY2020" fmla="*/ 440782 h 896571"/>
              <a:gd name="connsiteX2021" fmla="*/ 2285254 w 2597641"/>
              <a:gd name="connsiteY2021" fmla="*/ 435838 h 896571"/>
              <a:gd name="connsiteX2022" fmla="*/ 2281639 w 2597641"/>
              <a:gd name="connsiteY2022" fmla="*/ 431466 h 896571"/>
              <a:gd name="connsiteX2023" fmla="*/ 2282968 w 2597641"/>
              <a:gd name="connsiteY2023" fmla="*/ 425950 h 896571"/>
              <a:gd name="connsiteX2024" fmla="*/ 2281824 w 2597641"/>
              <a:gd name="connsiteY2024" fmla="*/ 421006 h 896571"/>
              <a:gd name="connsiteX2025" fmla="*/ 2280110 w 2597641"/>
              <a:gd name="connsiteY2025" fmla="*/ 413591 h 896571"/>
              <a:gd name="connsiteX2026" fmla="*/ 2301769 w 2597641"/>
              <a:gd name="connsiteY2026" fmla="*/ 372124 h 896571"/>
              <a:gd name="connsiteX2027" fmla="*/ 2307285 w 2597641"/>
              <a:gd name="connsiteY2027" fmla="*/ 373454 h 896571"/>
              <a:gd name="connsiteX2028" fmla="*/ 2325344 w 2597641"/>
              <a:gd name="connsiteY2028" fmla="*/ 361464 h 896571"/>
              <a:gd name="connsiteX2029" fmla="*/ 2332188 w 2597641"/>
              <a:gd name="connsiteY2029" fmla="*/ 357277 h 896571"/>
              <a:gd name="connsiteX2030" fmla="*/ 2337703 w 2597641"/>
              <a:gd name="connsiteY2030" fmla="*/ 358606 h 896571"/>
              <a:gd name="connsiteX2031" fmla="*/ 2340175 w 2597641"/>
              <a:gd name="connsiteY2031" fmla="*/ 358034 h 896571"/>
              <a:gd name="connsiteX2032" fmla="*/ 2351390 w 2597641"/>
              <a:gd name="connsiteY2032" fmla="*/ 350232 h 896571"/>
              <a:gd name="connsiteX2033" fmla="*/ 838816 w 2597641"/>
              <a:gd name="connsiteY2033" fmla="*/ 340663 h 896571"/>
              <a:gd name="connsiteX2034" fmla="*/ 833687 w 2597641"/>
              <a:gd name="connsiteY2034" fmla="*/ 352265 h 896571"/>
              <a:gd name="connsiteX2035" fmla="*/ 831400 w 2597641"/>
              <a:gd name="connsiteY2035" fmla="*/ 342377 h 896571"/>
              <a:gd name="connsiteX2036" fmla="*/ 1920950 w 2597641"/>
              <a:gd name="connsiteY2036" fmla="*/ 340037 h 896571"/>
              <a:gd name="connsiteX2037" fmla="*/ 1920912 w 2597641"/>
              <a:gd name="connsiteY2037" fmla="*/ 340789 h 896571"/>
              <a:gd name="connsiteX2038" fmla="*/ 1920379 w 2597641"/>
              <a:gd name="connsiteY2038" fmla="*/ 340210 h 896571"/>
              <a:gd name="connsiteX2039" fmla="*/ 1920950 w 2597641"/>
              <a:gd name="connsiteY2039" fmla="*/ 340037 h 896571"/>
              <a:gd name="connsiteX2040" fmla="*/ 1926940 w 2597641"/>
              <a:gd name="connsiteY2040" fmla="*/ 339018 h 896571"/>
              <a:gd name="connsiteX2041" fmla="*/ 1936457 w 2597641"/>
              <a:gd name="connsiteY2041" fmla="*/ 357649 h 896571"/>
              <a:gd name="connsiteX2042" fmla="*/ 1929041 w 2597641"/>
              <a:gd name="connsiteY2042" fmla="*/ 359364 h 896571"/>
              <a:gd name="connsiteX2043" fmla="*/ 1925611 w 2597641"/>
              <a:gd name="connsiteY2043" fmla="*/ 344533 h 896571"/>
              <a:gd name="connsiteX2044" fmla="*/ 1920667 w 2597641"/>
              <a:gd name="connsiteY2044" fmla="*/ 345677 h 896571"/>
              <a:gd name="connsiteX2045" fmla="*/ 1920912 w 2597641"/>
              <a:gd name="connsiteY2045" fmla="*/ 340789 h 896571"/>
              <a:gd name="connsiteX2046" fmla="*/ 1921520 w 2597641"/>
              <a:gd name="connsiteY2046" fmla="*/ 341451 h 896571"/>
              <a:gd name="connsiteX2047" fmla="*/ 1926940 w 2597641"/>
              <a:gd name="connsiteY2047" fmla="*/ 339018 h 896571"/>
              <a:gd name="connsiteX2048" fmla="*/ 1446390 w 2597641"/>
              <a:gd name="connsiteY2048" fmla="*/ 332965 h 896571"/>
              <a:gd name="connsiteX2049" fmla="*/ 1453049 w 2597641"/>
              <a:gd name="connsiteY2049" fmla="*/ 339237 h 896571"/>
              <a:gd name="connsiteX2050" fmla="*/ 1448676 w 2597641"/>
              <a:gd name="connsiteY2050" fmla="*/ 342853 h 896571"/>
              <a:gd name="connsiteX2051" fmla="*/ 1445061 w 2597641"/>
              <a:gd name="connsiteY2051" fmla="*/ 338481 h 896571"/>
              <a:gd name="connsiteX2052" fmla="*/ 1370703 w 2597641"/>
              <a:gd name="connsiteY2052" fmla="*/ 332240 h 896571"/>
              <a:gd name="connsiteX2053" fmla="*/ 1372990 w 2597641"/>
              <a:gd name="connsiteY2053" fmla="*/ 342128 h 896571"/>
              <a:gd name="connsiteX2054" fmla="*/ 1365002 w 2597641"/>
              <a:gd name="connsiteY2054" fmla="*/ 341371 h 896571"/>
              <a:gd name="connsiteX2055" fmla="*/ 1506100 w 2597641"/>
              <a:gd name="connsiteY2055" fmla="*/ 332177 h 896571"/>
              <a:gd name="connsiteX2056" fmla="*/ 1504772 w 2597641"/>
              <a:gd name="connsiteY2056" fmla="*/ 337693 h 896571"/>
              <a:gd name="connsiteX2057" fmla="*/ 1509716 w 2597641"/>
              <a:gd name="connsiteY2057" fmla="*/ 336549 h 896571"/>
              <a:gd name="connsiteX2058" fmla="*/ 1531962 w 2597641"/>
              <a:gd name="connsiteY2058" fmla="*/ 331405 h 896571"/>
              <a:gd name="connsiteX2059" fmla="*/ 1533677 w 2597641"/>
              <a:gd name="connsiteY2059" fmla="*/ 338821 h 896571"/>
              <a:gd name="connsiteX2060" fmla="*/ 1538050 w 2597641"/>
              <a:gd name="connsiteY2060" fmla="*/ 335205 h 896571"/>
              <a:gd name="connsiteX2061" fmla="*/ 1487654 w 2597641"/>
              <a:gd name="connsiteY2061" fmla="*/ 331235 h 896571"/>
              <a:gd name="connsiteX2062" fmla="*/ 1496213 w 2597641"/>
              <a:gd name="connsiteY2062" fmla="*/ 334464 h 896571"/>
              <a:gd name="connsiteX2063" fmla="*/ 1489369 w 2597641"/>
              <a:gd name="connsiteY2063" fmla="*/ 338651 h 896571"/>
              <a:gd name="connsiteX2064" fmla="*/ 1463121 w 2597641"/>
              <a:gd name="connsiteY2064" fmla="*/ 326492 h 896571"/>
              <a:gd name="connsiteX2065" fmla="*/ 1474724 w 2597641"/>
              <a:gd name="connsiteY2065" fmla="*/ 331621 h 896571"/>
              <a:gd name="connsiteX2066" fmla="*/ 1473395 w 2597641"/>
              <a:gd name="connsiteY2066" fmla="*/ 337136 h 896571"/>
              <a:gd name="connsiteX2067" fmla="*/ 1463121 w 2597641"/>
              <a:gd name="connsiteY2067" fmla="*/ 326492 h 896571"/>
              <a:gd name="connsiteX2068" fmla="*/ 1829947 w 2597641"/>
              <a:gd name="connsiteY2068" fmla="*/ 324992 h 896571"/>
              <a:gd name="connsiteX2069" fmla="*/ 1822533 w 2597641"/>
              <a:gd name="connsiteY2069" fmla="*/ 326706 h 896571"/>
              <a:gd name="connsiteX2070" fmla="*/ 1831662 w 2597641"/>
              <a:gd name="connsiteY2070" fmla="*/ 332407 h 896571"/>
              <a:gd name="connsiteX2071" fmla="*/ 952337 w 2597641"/>
              <a:gd name="connsiteY2071" fmla="*/ 324827 h 896571"/>
              <a:gd name="connsiteX2072" fmla="*/ 957096 w 2597641"/>
              <a:gd name="connsiteY2072" fmla="*/ 334143 h 896571"/>
              <a:gd name="connsiteX2073" fmla="*/ 948536 w 2597641"/>
              <a:gd name="connsiteY2073" fmla="*/ 330914 h 896571"/>
              <a:gd name="connsiteX2074" fmla="*/ 2350620 w 2597641"/>
              <a:gd name="connsiteY2074" fmla="*/ 324369 h 896571"/>
              <a:gd name="connsiteX2075" fmla="*/ 2358422 w 2597641"/>
              <a:gd name="connsiteY2075" fmla="*/ 335585 h 896571"/>
              <a:gd name="connsiteX2076" fmla="*/ 2352150 w 2597641"/>
              <a:gd name="connsiteY2076" fmla="*/ 342244 h 896571"/>
              <a:gd name="connsiteX2077" fmla="*/ 2351006 w 2597641"/>
              <a:gd name="connsiteY2077" fmla="*/ 337300 h 896571"/>
              <a:gd name="connsiteX2078" fmla="*/ 1550595 w 2597641"/>
              <a:gd name="connsiteY2078" fmla="*/ 321888 h 896571"/>
              <a:gd name="connsiteX2079" fmla="*/ 1545466 w 2597641"/>
              <a:gd name="connsiteY2079" fmla="*/ 333490 h 896571"/>
              <a:gd name="connsiteX2080" fmla="*/ 1561440 w 2597641"/>
              <a:gd name="connsiteY2080" fmla="*/ 335004 h 896571"/>
              <a:gd name="connsiteX2081" fmla="*/ 1559153 w 2597641"/>
              <a:gd name="connsiteY2081" fmla="*/ 325117 h 896571"/>
              <a:gd name="connsiteX2082" fmla="*/ 1552881 w 2597641"/>
              <a:gd name="connsiteY2082" fmla="*/ 331775 h 896571"/>
              <a:gd name="connsiteX2083" fmla="*/ 1617721 w 2597641"/>
              <a:gd name="connsiteY2083" fmla="*/ 319385 h 896571"/>
              <a:gd name="connsiteX2084" fmla="*/ 1610121 w 2597641"/>
              <a:gd name="connsiteY2084" fmla="*/ 331559 h 896571"/>
              <a:gd name="connsiteX2085" fmla="*/ 1620007 w 2597641"/>
              <a:gd name="connsiteY2085" fmla="*/ 329273 h 896571"/>
              <a:gd name="connsiteX2086" fmla="*/ 1262421 w 2597641"/>
              <a:gd name="connsiteY2086" fmla="*/ 317243 h 896571"/>
              <a:gd name="connsiteX2087" fmla="*/ 1262496 w 2597641"/>
              <a:gd name="connsiteY2087" fmla="*/ 317918 h 896571"/>
              <a:gd name="connsiteX2088" fmla="*/ 1261527 w 2597641"/>
              <a:gd name="connsiteY2088" fmla="*/ 317246 h 896571"/>
              <a:gd name="connsiteX2089" fmla="*/ 1262421 w 2597641"/>
              <a:gd name="connsiteY2089" fmla="*/ 317243 h 896571"/>
              <a:gd name="connsiteX2090" fmla="*/ 1583301 w 2597641"/>
              <a:gd name="connsiteY2090" fmla="*/ 316928 h 896571"/>
              <a:gd name="connsiteX2091" fmla="*/ 1579315 w 2597641"/>
              <a:gd name="connsiteY2091" fmla="*/ 333475 h 896571"/>
              <a:gd name="connsiteX2092" fmla="*/ 1586915 w 2597641"/>
              <a:gd name="connsiteY2092" fmla="*/ 321301 h 896571"/>
              <a:gd name="connsiteX2093" fmla="*/ 1731629 w 2597641"/>
              <a:gd name="connsiteY2093" fmla="*/ 316479 h 896571"/>
              <a:gd name="connsiteX2094" fmla="*/ 1725929 w 2597641"/>
              <a:gd name="connsiteY2094" fmla="*/ 325610 h 896571"/>
              <a:gd name="connsiteX2095" fmla="*/ 1733344 w 2597641"/>
              <a:gd name="connsiteY2095" fmla="*/ 323895 h 896571"/>
              <a:gd name="connsiteX2096" fmla="*/ 1395036 w 2597641"/>
              <a:gd name="connsiteY2096" fmla="*/ 313592 h 896571"/>
              <a:gd name="connsiteX2097" fmla="*/ 1396179 w 2597641"/>
              <a:gd name="connsiteY2097" fmla="*/ 318536 h 896571"/>
              <a:gd name="connsiteX2098" fmla="*/ 1391235 w 2597641"/>
              <a:gd name="connsiteY2098" fmla="*/ 319679 h 896571"/>
              <a:gd name="connsiteX2099" fmla="*/ 1390092 w 2597641"/>
              <a:gd name="connsiteY2099" fmla="*/ 314735 h 896571"/>
              <a:gd name="connsiteX2100" fmla="*/ 1496584 w 2597641"/>
              <a:gd name="connsiteY2100" fmla="*/ 313545 h 896571"/>
              <a:gd name="connsiteX2101" fmla="*/ 1502671 w 2597641"/>
              <a:gd name="connsiteY2101" fmla="*/ 317345 h 896571"/>
              <a:gd name="connsiteX2102" fmla="*/ 1487840 w 2597641"/>
              <a:gd name="connsiteY2102" fmla="*/ 320775 h 896571"/>
              <a:gd name="connsiteX2103" fmla="*/ 1494684 w 2597641"/>
              <a:gd name="connsiteY2103" fmla="*/ 316588 h 896571"/>
              <a:gd name="connsiteX2104" fmla="*/ 1644912 w 2597641"/>
              <a:gd name="connsiteY2104" fmla="*/ 313097 h 896571"/>
              <a:gd name="connsiteX2105" fmla="*/ 1637312 w 2597641"/>
              <a:gd name="connsiteY2105" fmla="*/ 325271 h 896571"/>
              <a:gd name="connsiteX2106" fmla="*/ 1645299 w 2597641"/>
              <a:gd name="connsiteY2106" fmla="*/ 326027 h 896571"/>
              <a:gd name="connsiteX2107" fmla="*/ 1811116 w 2597641"/>
              <a:gd name="connsiteY2107" fmla="*/ 311118 h 896571"/>
              <a:gd name="connsiteX2108" fmla="*/ 1808644 w 2597641"/>
              <a:gd name="connsiteY2108" fmla="*/ 311690 h 896571"/>
              <a:gd name="connsiteX2109" fmla="*/ 1810359 w 2597641"/>
              <a:gd name="connsiteY2109" fmla="*/ 319105 h 896571"/>
              <a:gd name="connsiteX2110" fmla="*/ 1814546 w 2597641"/>
              <a:gd name="connsiteY2110" fmla="*/ 325949 h 896571"/>
              <a:gd name="connsiteX2111" fmla="*/ 1817775 w 2597641"/>
              <a:gd name="connsiteY2111" fmla="*/ 317390 h 896571"/>
              <a:gd name="connsiteX2112" fmla="*/ 1812831 w 2597641"/>
              <a:gd name="connsiteY2112" fmla="*/ 318533 h 896571"/>
              <a:gd name="connsiteX2113" fmla="*/ 1524346 w 2597641"/>
              <a:gd name="connsiteY2113" fmla="*/ 309729 h 896571"/>
              <a:gd name="connsiteX2114" fmla="*/ 1532906 w 2597641"/>
              <a:gd name="connsiteY2114" fmla="*/ 312958 h 896571"/>
              <a:gd name="connsiteX2115" fmla="*/ 1526061 w 2597641"/>
              <a:gd name="connsiteY2115" fmla="*/ 317144 h 896571"/>
              <a:gd name="connsiteX2116" fmla="*/ 1888702 w 2597641"/>
              <a:gd name="connsiteY2116" fmla="*/ 308799 h 896571"/>
              <a:gd name="connsiteX2117" fmla="*/ 1892889 w 2597641"/>
              <a:gd name="connsiteY2117" fmla="*/ 315643 h 896571"/>
              <a:gd name="connsiteX2118" fmla="*/ 1885473 w 2597641"/>
              <a:gd name="connsiteY2118" fmla="*/ 317358 h 896571"/>
              <a:gd name="connsiteX2119" fmla="*/ 1789626 w 2597641"/>
              <a:gd name="connsiteY2119" fmla="*/ 308275 h 896571"/>
              <a:gd name="connsiteX2120" fmla="*/ 1786397 w 2597641"/>
              <a:gd name="connsiteY2120" fmla="*/ 316835 h 896571"/>
              <a:gd name="connsiteX2121" fmla="*/ 1779552 w 2597641"/>
              <a:gd name="connsiteY2121" fmla="*/ 321022 h 896571"/>
              <a:gd name="connsiteX2122" fmla="*/ 1788112 w 2597641"/>
              <a:gd name="connsiteY2122" fmla="*/ 324250 h 896571"/>
              <a:gd name="connsiteX2123" fmla="*/ 1786397 w 2597641"/>
              <a:gd name="connsiteY2123" fmla="*/ 316835 h 896571"/>
              <a:gd name="connsiteX2124" fmla="*/ 1791341 w 2597641"/>
              <a:gd name="connsiteY2124" fmla="*/ 315691 h 896571"/>
              <a:gd name="connsiteX2125" fmla="*/ 1609919 w 2597641"/>
              <a:gd name="connsiteY2125" fmla="*/ 308168 h 896571"/>
              <a:gd name="connsiteX2126" fmla="*/ 1595088 w 2597641"/>
              <a:gd name="connsiteY2126" fmla="*/ 311598 h 896571"/>
              <a:gd name="connsiteX2127" fmla="*/ 1606691 w 2597641"/>
              <a:gd name="connsiteY2127" fmla="*/ 316727 h 896571"/>
              <a:gd name="connsiteX2128" fmla="*/ 1208671 w 2597641"/>
              <a:gd name="connsiteY2128" fmla="*/ 307213 h 896571"/>
              <a:gd name="connsiteX2129" fmla="*/ 1220845 w 2597641"/>
              <a:gd name="connsiteY2129" fmla="*/ 314814 h 896571"/>
              <a:gd name="connsiteX2130" fmla="*/ 1222560 w 2597641"/>
              <a:gd name="connsiteY2130" fmla="*/ 322230 h 896571"/>
              <a:gd name="connsiteX2131" fmla="*/ 1229976 w 2597641"/>
              <a:gd name="connsiteY2131" fmla="*/ 320515 h 896571"/>
              <a:gd name="connsiteX2132" fmla="*/ 1231304 w 2597641"/>
              <a:gd name="connsiteY2132" fmla="*/ 315000 h 896571"/>
              <a:gd name="connsiteX2133" fmla="*/ 1246135 w 2597641"/>
              <a:gd name="connsiteY2133" fmla="*/ 311570 h 896571"/>
              <a:gd name="connsiteX2134" fmla="*/ 1252794 w 2597641"/>
              <a:gd name="connsiteY2134" fmla="*/ 317842 h 896571"/>
              <a:gd name="connsiteX2135" fmla="*/ 1257166 w 2597641"/>
              <a:gd name="connsiteY2135" fmla="*/ 314227 h 896571"/>
              <a:gd name="connsiteX2136" fmla="*/ 1261527 w 2597641"/>
              <a:gd name="connsiteY2136" fmla="*/ 317246 h 896571"/>
              <a:gd name="connsiteX2137" fmla="*/ 1264397 w 2597641"/>
              <a:gd name="connsiteY2137" fmla="*/ 322971 h 896571"/>
              <a:gd name="connsiteX2138" fmla="*/ 1268770 w 2597641"/>
              <a:gd name="connsiteY2138" fmla="*/ 319355 h 896571"/>
              <a:gd name="connsiteX2139" fmla="*/ 1298633 w 2597641"/>
              <a:gd name="connsiteY2139" fmla="*/ 335887 h 896571"/>
              <a:gd name="connsiteX2140" fmla="*/ 1308150 w 2597641"/>
              <a:gd name="connsiteY2140" fmla="*/ 354519 h 896571"/>
              <a:gd name="connsiteX2141" fmla="*/ 1309294 w 2597641"/>
              <a:gd name="connsiteY2141" fmla="*/ 359463 h 896571"/>
              <a:gd name="connsiteX2142" fmla="*/ 1310437 w 2597641"/>
              <a:gd name="connsiteY2142" fmla="*/ 364407 h 896571"/>
              <a:gd name="connsiteX2143" fmla="*/ 1314624 w 2597641"/>
              <a:gd name="connsiteY2143" fmla="*/ 371250 h 896571"/>
              <a:gd name="connsiteX2144" fmla="*/ 1310252 w 2597641"/>
              <a:gd name="connsiteY2144" fmla="*/ 374865 h 896571"/>
              <a:gd name="connsiteX2145" fmla="*/ 1308351 w 2597641"/>
              <a:gd name="connsiteY2145" fmla="*/ 377909 h 896571"/>
              <a:gd name="connsiteX2146" fmla="*/ 1300750 w 2597641"/>
              <a:gd name="connsiteY2146" fmla="*/ 390083 h 896571"/>
              <a:gd name="connsiteX2147" fmla="*/ 1303608 w 2597641"/>
              <a:gd name="connsiteY2147" fmla="*/ 402442 h 896571"/>
              <a:gd name="connsiteX2148" fmla="*/ 1289735 w 2597641"/>
              <a:gd name="connsiteY2148" fmla="*/ 421275 h 896571"/>
              <a:gd name="connsiteX2149" fmla="*/ 1284219 w 2597641"/>
              <a:gd name="connsiteY2149" fmla="*/ 419947 h 896571"/>
              <a:gd name="connsiteX2150" fmla="*/ 1285934 w 2597641"/>
              <a:gd name="connsiteY2150" fmla="*/ 427363 h 896571"/>
              <a:gd name="connsiteX2151" fmla="*/ 1275474 w 2597641"/>
              <a:gd name="connsiteY2151" fmla="*/ 427178 h 896571"/>
              <a:gd name="connsiteX2152" fmla="*/ 1271103 w 2597641"/>
              <a:gd name="connsiteY2152" fmla="*/ 430793 h 896571"/>
              <a:gd name="connsiteX2153" fmla="*/ 1265587 w 2597641"/>
              <a:gd name="connsiteY2153" fmla="*/ 429464 h 896571"/>
              <a:gd name="connsiteX2154" fmla="*/ 1261215 w 2597641"/>
              <a:gd name="connsiteY2154" fmla="*/ 433079 h 896571"/>
              <a:gd name="connsiteX2155" fmla="*/ 1258171 w 2597641"/>
              <a:gd name="connsiteY2155" fmla="*/ 431179 h 896571"/>
              <a:gd name="connsiteX2156" fmla="*/ 1253799 w 2597641"/>
              <a:gd name="connsiteY2156" fmla="*/ 434794 h 896571"/>
              <a:gd name="connsiteX2157" fmla="*/ 1246383 w 2597641"/>
              <a:gd name="connsiteY2157" fmla="*/ 436509 h 896571"/>
              <a:gd name="connsiteX2158" fmla="*/ 1237253 w 2597641"/>
              <a:gd name="connsiteY2158" fmla="*/ 430808 h 896571"/>
              <a:gd name="connsiteX2159" fmla="*/ 1232881 w 2597641"/>
              <a:gd name="connsiteY2159" fmla="*/ 434423 h 896571"/>
              <a:gd name="connsiteX2160" fmla="*/ 1227367 w 2597641"/>
              <a:gd name="connsiteY2160" fmla="*/ 433095 h 896571"/>
              <a:gd name="connsiteX2161" fmla="*/ 1233268 w 2597641"/>
              <a:gd name="connsiteY2161" fmla="*/ 447353 h 896571"/>
              <a:gd name="connsiteX2162" fmla="*/ 1220908 w 2597641"/>
              <a:gd name="connsiteY2162" fmla="*/ 450211 h 896571"/>
              <a:gd name="connsiteX2163" fmla="*/ 1222422 w 2597641"/>
              <a:gd name="connsiteY2163" fmla="*/ 434236 h 896571"/>
              <a:gd name="connsiteX2164" fmla="*/ 1227364 w 2597641"/>
              <a:gd name="connsiteY2164" fmla="*/ 433093 h 896571"/>
              <a:gd name="connsiteX2165" fmla="*/ 1224322 w 2597641"/>
              <a:gd name="connsiteY2165" fmla="*/ 431194 h 896571"/>
              <a:gd name="connsiteX2166" fmla="*/ 1212148 w 2597641"/>
              <a:gd name="connsiteY2166" fmla="*/ 423593 h 896571"/>
              <a:gd name="connsiteX2167" fmla="*/ 1209861 w 2597641"/>
              <a:gd name="connsiteY2167" fmla="*/ 413706 h 896571"/>
              <a:gd name="connsiteX2168" fmla="*/ 1205490 w 2597641"/>
              <a:gd name="connsiteY2168" fmla="*/ 417321 h 896571"/>
              <a:gd name="connsiteX2169" fmla="*/ 1196544 w 2597641"/>
              <a:gd name="connsiteY2169" fmla="*/ 401161 h 896571"/>
              <a:gd name="connsiteX2170" fmla="*/ 1194829 w 2597641"/>
              <a:gd name="connsiteY2170" fmla="*/ 393746 h 896571"/>
              <a:gd name="connsiteX2171" fmla="*/ 1191214 w 2597641"/>
              <a:gd name="connsiteY2171" fmla="*/ 389374 h 896571"/>
              <a:gd name="connsiteX2172" fmla="*/ 1189499 w 2597641"/>
              <a:gd name="connsiteY2172" fmla="*/ 381958 h 896571"/>
              <a:gd name="connsiteX2173" fmla="*/ 1197285 w 2597641"/>
              <a:gd name="connsiteY2173" fmla="*/ 359325 h 896571"/>
              <a:gd name="connsiteX2174" fmla="*/ 1193671 w 2597641"/>
              <a:gd name="connsiteY2174" fmla="*/ 354953 h 896571"/>
              <a:gd name="connsiteX2175" fmla="*/ 1195755 w 2597641"/>
              <a:gd name="connsiteY2175" fmla="*/ 341449 h 896571"/>
              <a:gd name="connsiteX2176" fmla="*/ 1200699 w 2597641"/>
              <a:gd name="connsiteY2176" fmla="*/ 340306 h 896571"/>
              <a:gd name="connsiteX2177" fmla="*/ 1199556 w 2597641"/>
              <a:gd name="connsiteY2177" fmla="*/ 335362 h 896571"/>
              <a:gd name="connsiteX2178" fmla="*/ 1206972 w 2597641"/>
              <a:gd name="connsiteY2178" fmla="*/ 333647 h 896571"/>
              <a:gd name="connsiteX2179" fmla="*/ 1213244 w 2597641"/>
              <a:gd name="connsiteY2179" fmla="*/ 326989 h 896571"/>
              <a:gd name="connsiteX2180" fmla="*/ 1209057 w 2597641"/>
              <a:gd name="connsiteY2180" fmla="*/ 320144 h 896571"/>
              <a:gd name="connsiteX2181" fmla="*/ 1208486 w 2597641"/>
              <a:gd name="connsiteY2181" fmla="*/ 317672 h 896571"/>
              <a:gd name="connsiteX2182" fmla="*/ 1208671 w 2597641"/>
              <a:gd name="connsiteY2182" fmla="*/ 307213 h 896571"/>
              <a:gd name="connsiteX2183" fmla="*/ 1721356 w 2597641"/>
              <a:gd name="connsiteY2183" fmla="*/ 305835 h 896571"/>
              <a:gd name="connsiteX2184" fmla="*/ 1720598 w 2597641"/>
              <a:gd name="connsiteY2184" fmla="*/ 313822 h 896571"/>
              <a:gd name="connsiteX2185" fmla="*/ 1727443 w 2597641"/>
              <a:gd name="connsiteY2185" fmla="*/ 309635 h 896571"/>
              <a:gd name="connsiteX2186" fmla="*/ 1473950 w 2597641"/>
              <a:gd name="connsiteY2186" fmla="*/ 305759 h 896571"/>
              <a:gd name="connsiteX2187" fmla="*/ 1483653 w 2597641"/>
              <a:gd name="connsiteY2187" fmla="*/ 313932 h 896571"/>
              <a:gd name="connsiteX2188" fmla="*/ 1470721 w 2597641"/>
              <a:gd name="connsiteY2188" fmla="*/ 314318 h 896571"/>
              <a:gd name="connsiteX2189" fmla="*/ 1497341 w 2597641"/>
              <a:gd name="connsiteY2189" fmla="*/ 305557 h 896571"/>
              <a:gd name="connsiteX2190" fmla="*/ 1496584 w 2597641"/>
              <a:gd name="connsiteY2190" fmla="*/ 313545 h 896571"/>
              <a:gd name="connsiteX2191" fmla="*/ 1492969 w 2597641"/>
              <a:gd name="connsiteY2191" fmla="*/ 309172 h 896571"/>
              <a:gd name="connsiteX2192" fmla="*/ 1728771 w 2597641"/>
              <a:gd name="connsiteY2192" fmla="*/ 304120 h 896571"/>
              <a:gd name="connsiteX2193" fmla="*/ 1736573 w 2597641"/>
              <a:gd name="connsiteY2193" fmla="*/ 315336 h 896571"/>
              <a:gd name="connsiteX2194" fmla="*/ 1739801 w 2597641"/>
              <a:gd name="connsiteY2194" fmla="*/ 306777 h 896571"/>
              <a:gd name="connsiteX2195" fmla="*/ 1515216 w 2597641"/>
              <a:gd name="connsiteY2195" fmla="*/ 304028 h 896571"/>
              <a:gd name="connsiteX2196" fmla="*/ 1516359 w 2597641"/>
              <a:gd name="connsiteY2196" fmla="*/ 308972 h 896571"/>
              <a:gd name="connsiteX2197" fmla="*/ 1507800 w 2597641"/>
              <a:gd name="connsiteY2197" fmla="*/ 305743 h 896571"/>
              <a:gd name="connsiteX2198" fmla="*/ 1598317 w 2597641"/>
              <a:gd name="connsiteY2198" fmla="*/ 303040 h 896571"/>
              <a:gd name="connsiteX2199" fmla="*/ 1594517 w 2597641"/>
              <a:gd name="connsiteY2199" fmla="*/ 309126 h 896571"/>
              <a:gd name="connsiteX2200" fmla="*/ 1601932 w 2597641"/>
              <a:gd name="connsiteY2200" fmla="*/ 307411 h 896571"/>
              <a:gd name="connsiteX2201" fmla="*/ 1632167 w 2597641"/>
              <a:gd name="connsiteY2201" fmla="*/ 303023 h 896571"/>
              <a:gd name="connsiteX2202" fmla="*/ 1624750 w 2597641"/>
              <a:gd name="connsiteY2202" fmla="*/ 304739 h 896571"/>
              <a:gd name="connsiteX2203" fmla="*/ 1628937 w 2597641"/>
              <a:gd name="connsiteY2203" fmla="*/ 311583 h 896571"/>
              <a:gd name="connsiteX2204" fmla="*/ 1767564 w 2597641"/>
              <a:gd name="connsiteY2204" fmla="*/ 302961 h 896571"/>
              <a:gd name="connsiteX2205" fmla="*/ 1768707 w 2597641"/>
              <a:gd name="connsiteY2205" fmla="*/ 307905 h 896571"/>
              <a:gd name="connsiteX2206" fmla="*/ 1761292 w 2597641"/>
              <a:gd name="connsiteY2206" fmla="*/ 309620 h 896571"/>
              <a:gd name="connsiteX2207" fmla="*/ 1767949 w 2597641"/>
              <a:gd name="connsiteY2207" fmla="*/ 315892 h 896571"/>
              <a:gd name="connsiteX2208" fmla="*/ 1773079 w 2597641"/>
              <a:gd name="connsiteY2208" fmla="*/ 304290 h 896571"/>
              <a:gd name="connsiteX2209" fmla="*/ 1590330 w 2597641"/>
              <a:gd name="connsiteY2209" fmla="*/ 302283 h 896571"/>
              <a:gd name="connsiteX2210" fmla="*/ 1582914 w 2597641"/>
              <a:gd name="connsiteY2210" fmla="*/ 303998 h 896571"/>
              <a:gd name="connsiteX2211" fmla="*/ 1587101 w 2597641"/>
              <a:gd name="connsiteY2211" fmla="*/ 310841 h 896571"/>
              <a:gd name="connsiteX2212" fmla="*/ 1670960 w 2597641"/>
              <a:gd name="connsiteY2212" fmla="*/ 301865 h 896571"/>
              <a:gd name="connsiteX2213" fmla="*/ 1667160 w 2597641"/>
              <a:gd name="connsiteY2213" fmla="*/ 307952 h 896571"/>
              <a:gd name="connsiteX2214" fmla="*/ 1676289 w 2597641"/>
              <a:gd name="connsiteY2214" fmla="*/ 313653 h 896571"/>
              <a:gd name="connsiteX2215" fmla="*/ 1680662 w 2597641"/>
              <a:gd name="connsiteY2215" fmla="*/ 310038 h 896571"/>
              <a:gd name="connsiteX2216" fmla="*/ 1536275 w 2597641"/>
              <a:gd name="connsiteY2216" fmla="*/ 300785 h 896571"/>
              <a:gd name="connsiteX2217" fmla="*/ 1540321 w 2597641"/>
              <a:gd name="connsiteY2217" fmla="*/ 311243 h 896571"/>
              <a:gd name="connsiteX2218" fmla="*/ 1525103 w 2597641"/>
              <a:gd name="connsiteY2218" fmla="*/ 301741 h 896571"/>
              <a:gd name="connsiteX2219" fmla="*/ 1536275 w 2597641"/>
              <a:gd name="connsiteY2219" fmla="*/ 300785 h 896571"/>
              <a:gd name="connsiteX2220" fmla="*/ 1779924 w 2597641"/>
              <a:gd name="connsiteY2220" fmla="*/ 300103 h 896571"/>
              <a:gd name="connsiteX2221" fmla="*/ 1778595 w 2597641"/>
              <a:gd name="connsiteY2221" fmla="*/ 305618 h 896571"/>
              <a:gd name="connsiteX2222" fmla="*/ 1781639 w 2597641"/>
              <a:gd name="connsiteY2222" fmla="*/ 307518 h 896571"/>
              <a:gd name="connsiteX2223" fmla="*/ 1786011 w 2597641"/>
              <a:gd name="connsiteY2223" fmla="*/ 303903 h 896571"/>
              <a:gd name="connsiteX2224" fmla="*/ 1912278 w 2597641"/>
              <a:gd name="connsiteY2224" fmla="*/ 298139 h 896571"/>
              <a:gd name="connsiteX2225" fmla="*/ 1917608 w 2597641"/>
              <a:gd name="connsiteY2225" fmla="*/ 309927 h 896571"/>
              <a:gd name="connsiteX2226" fmla="*/ 1910192 w 2597641"/>
              <a:gd name="connsiteY2226" fmla="*/ 311642 h 896571"/>
              <a:gd name="connsiteX2227" fmla="*/ 1912278 w 2597641"/>
              <a:gd name="connsiteY2227" fmla="*/ 298139 h 896571"/>
              <a:gd name="connsiteX2228" fmla="*/ 1661829 w 2597641"/>
              <a:gd name="connsiteY2228" fmla="*/ 296164 h 896571"/>
              <a:gd name="connsiteX2229" fmla="*/ 1659357 w 2597641"/>
              <a:gd name="connsiteY2229" fmla="*/ 296735 h 896571"/>
              <a:gd name="connsiteX2230" fmla="*/ 1659743 w 2597641"/>
              <a:gd name="connsiteY2230" fmla="*/ 309667 h 896571"/>
              <a:gd name="connsiteX2231" fmla="*/ 1664688 w 2597641"/>
              <a:gd name="connsiteY2231" fmla="*/ 308524 h 896571"/>
              <a:gd name="connsiteX2232" fmla="*/ 1643382 w 2597641"/>
              <a:gd name="connsiteY2232" fmla="*/ 295221 h 896571"/>
              <a:gd name="connsiteX2233" fmla="*/ 1639011 w 2597641"/>
              <a:gd name="connsiteY2233" fmla="*/ 298837 h 896571"/>
              <a:gd name="connsiteX2234" fmla="*/ 1635967 w 2597641"/>
              <a:gd name="connsiteY2234" fmla="*/ 296936 h 896571"/>
              <a:gd name="connsiteX2235" fmla="*/ 1639396 w 2597641"/>
              <a:gd name="connsiteY2235" fmla="*/ 311768 h 896571"/>
              <a:gd name="connsiteX2236" fmla="*/ 1646812 w 2597641"/>
              <a:gd name="connsiteY2236" fmla="*/ 310053 h 896571"/>
              <a:gd name="connsiteX2237" fmla="*/ 1552935 w 2597641"/>
              <a:gd name="connsiteY2237" fmla="*/ 294003 h 896571"/>
              <a:gd name="connsiteX2238" fmla="*/ 1550965 w 2597641"/>
              <a:gd name="connsiteY2238" fmla="*/ 300969 h 896571"/>
              <a:gd name="connsiteX2239" fmla="*/ 1560096 w 2597641"/>
              <a:gd name="connsiteY2239" fmla="*/ 306670 h 896571"/>
              <a:gd name="connsiteX2240" fmla="*/ 1545265 w 2597641"/>
              <a:gd name="connsiteY2240" fmla="*/ 310099 h 896571"/>
              <a:gd name="connsiteX2241" fmla="*/ 1547350 w 2597641"/>
              <a:gd name="connsiteY2241" fmla="*/ 296596 h 896571"/>
              <a:gd name="connsiteX2242" fmla="*/ 1552935 w 2597641"/>
              <a:gd name="connsiteY2242" fmla="*/ 294003 h 896571"/>
              <a:gd name="connsiteX2243" fmla="*/ 1653270 w 2597641"/>
              <a:gd name="connsiteY2243" fmla="*/ 292935 h 896571"/>
              <a:gd name="connsiteX2244" fmla="*/ 1647569 w 2597641"/>
              <a:gd name="connsiteY2244" fmla="*/ 302066 h 896571"/>
              <a:gd name="connsiteX2245" fmla="*/ 1654985 w 2597641"/>
              <a:gd name="connsiteY2245" fmla="*/ 300351 h 896571"/>
              <a:gd name="connsiteX2246" fmla="*/ 1856367 w 2597641"/>
              <a:gd name="connsiteY2246" fmla="*/ 292840 h 896571"/>
              <a:gd name="connsiteX2247" fmla="*/ 1858082 w 2597641"/>
              <a:gd name="connsiteY2247" fmla="*/ 300256 h 896571"/>
              <a:gd name="connsiteX2248" fmla="*/ 1853138 w 2597641"/>
              <a:gd name="connsiteY2248" fmla="*/ 301399 h 896571"/>
              <a:gd name="connsiteX2249" fmla="*/ 1725912 w 2597641"/>
              <a:gd name="connsiteY2249" fmla="*/ 291761 h 896571"/>
              <a:gd name="connsiteX2250" fmla="*/ 1722683 w 2597641"/>
              <a:gd name="connsiteY2250" fmla="*/ 300320 h 896571"/>
              <a:gd name="connsiteX2251" fmla="*/ 1730100 w 2597641"/>
              <a:gd name="connsiteY2251" fmla="*/ 298605 h 896571"/>
              <a:gd name="connsiteX2252" fmla="*/ 1742458 w 2597641"/>
              <a:gd name="connsiteY2252" fmla="*/ 295747 h 896571"/>
              <a:gd name="connsiteX2253" fmla="*/ 1733900 w 2597641"/>
              <a:gd name="connsiteY2253" fmla="*/ 292518 h 896571"/>
              <a:gd name="connsiteX2254" fmla="*/ 1735043 w 2597641"/>
              <a:gd name="connsiteY2254" fmla="*/ 297462 h 896571"/>
              <a:gd name="connsiteX2255" fmla="*/ 1730100 w 2597641"/>
              <a:gd name="connsiteY2255" fmla="*/ 298605 h 896571"/>
              <a:gd name="connsiteX2256" fmla="*/ 1629309 w 2597641"/>
              <a:gd name="connsiteY2256" fmla="*/ 290665 h 896571"/>
              <a:gd name="connsiteX2257" fmla="*/ 1623607 w 2597641"/>
              <a:gd name="connsiteY2257" fmla="*/ 299795 h 896571"/>
              <a:gd name="connsiteX2258" fmla="*/ 1631595 w 2597641"/>
              <a:gd name="connsiteY2258" fmla="*/ 300552 h 896571"/>
              <a:gd name="connsiteX2259" fmla="*/ 1839820 w 2597641"/>
              <a:gd name="connsiteY2259" fmla="*/ 288854 h 896571"/>
              <a:gd name="connsiteX2260" fmla="*/ 1839063 w 2597641"/>
              <a:gd name="connsiteY2260" fmla="*/ 296842 h 896571"/>
              <a:gd name="connsiteX2261" fmla="*/ 1834876 w 2597641"/>
              <a:gd name="connsiteY2261" fmla="*/ 289998 h 896571"/>
              <a:gd name="connsiteX2262" fmla="*/ 1591844 w 2597641"/>
              <a:gd name="connsiteY2262" fmla="*/ 286307 h 896571"/>
              <a:gd name="connsiteX2263" fmla="*/ 1602303 w 2597641"/>
              <a:gd name="connsiteY2263" fmla="*/ 286492 h 896571"/>
              <a:gd name="connsiteX2264" fmla="*/ 1598503 w 2597641"/>
              <a:gd name="connsiteY2264" fmla="*/ 292580 h 896571"/>
              <a:gd name="connsiteX2265" fmla="*/ 1663075 w 2597641"/>
              <a:gd name="connsiteY2265" fmla="*/ 283954 h 896571"/>
              <a:gd name="connsiteX2266" fmla="*/ 1663654 w 2597641"/>
              <a:gd name="connsiteY2266" fmla="*/ 284350 h 896571"/>
              <a:gd name="connsiteX2267" fmla="*/ 1663414 w 2597641"/>
              <a:gd name="connsiteY2267" fmla="*/ 285422 h 896571"/>
              <a:gd name="connsiteX2268" fmla="*/ 1662963 w 2597641"/>
              <a:gd name="connsiteY2268" fmla="*/ 284921 h 896571"/>
              <a:gd name="connsiteX2269" fmla="*/ 563618 w 2597641"/>
              <a:gd name="connsiteY2269" fmla="*/ 276705 h 896571"/>
              <a:gd name="connsiteX2270" fmla="*/ 568376 w 2597641"/>
              <a:gd name="connsiteY2270" fmla="*/ 286021 h 896571"/>
              <a:gd name="connsiteX2271" fmla="*/ 560389 w 2597641"/>
              <a:gd name="connsiteY2271" fmla="*/ 285264 h 896571"/>
              <a:gd name="connsiteX2272" fmla="*/ 1701565 w 2597641"/>
              <a:gd name="connsiteY2272" fmla="*/ 276558 h 896571"/>
              <a:gd name="connsiteX2273" fmla="*/ 1706324 w 2597641"/>
              <a:gd name="connsiteY2273" fmla="*/ 285874 h 896571"/>
              <a:gd name="connsiteX2274" fmla="*/ 1705567 w 2597641"/>
              <a:gd name="connsiteY2274" fmla="*/ 293862 h 896571"/>
              <a:gd name="connsiteX2275" fmla="*/ 1707281 w 2597641"/>
              <a:gd name="connsiteY2275" fmla="*/ 301277 h 896571"/>
              <a:gd name="connsiteX2276" fmla="*/ 1704809 w 2597641"/>
              <a:gd name="connsiteY2276" fmla="*/ 301848 h 896571"/>
              <a:gd name="connsiteX2277" fmla="*/ 1697007 w 2597641"/>
              <a:gd name="connsiteY2277" fmla="*/ 290633 h 896571"/>
              <a:gd name="connsiteX2278" fmla="*/ 1695293 w 2597641"/>
              <a:gd name="connsiteY2278" fmla="*/ 283217 h 896571"/>
              <a:gd name="connsiteX2279" fmla="*/ 1612947 w 2597641"/>
              <a:gd name="connsiteY2279" fmla="*/ 276219 h 896571"/>
              <a:gd name="connsiteX2280" fmla="*/ 1626265 w 2597641"/>
              <a:gd name="connsiteY2280" fmla="*/ 288764 h 896571"/>
              <a:gd name="connsiteX2281" fmla="*/ 1635581 w 2597641"/>
              <a:gd name="connsiteY2281" fmla="*/ 284006 h 896571"/>
              <a:gd name="connsiteX2282" fmla="*/ 1647755 w 2597641"/>
              <a:gd name="connsiteY2282" fmla="*/ 291607 h 896571"/>
              <a:gd name="connsiteX2283" fmla="*/ 1653455 w 2597641"/>
              <a:gd name="connsiteY2283" fmla="*/ 282476 h 896571"/>
              <a:gd name="connsiteX2284" fmla="*/ 1661443 w 2597641"/>
              <a:gd name="connsiteY2284" fmla="*/ 283233 h 896571"/>
              <a:gd name="connsiteX2285" fmla="*/ 1662963 w 2597641"/>
              <a:gd name="connsiteY2285" fmla="*/ 284921 h 896571"/>
              <a:gd name="connsiteX2286" fmla="*/ 1662587 w 2597641"/>
              <a:gd name="connsiteY2286" fmla="*/ 288177 h 896571"/>
              <a:gd name="connsiteX2287" fmla="*/ 1672287 w 2597641"/>
              <a:gd name="connsiteY2287" fmla="*/ 296349 h 896571"/>
              <a:gd name="connsiteX2288" fmla="*/ 1685976 w 2597641"/>
              <a:gd name="connsiteY2288" fmla="*/ 287975 h 896571"/>
              <a:gd name="connsiteX2289" fmla="*/ 1683690 w 2597641"/>
              <a:gd name="connsiteY2289" fmla="*/ 278088 h 896571"/>
              <a:gd name="connsiteX2290" fmla="*/ 1686162 w 2597641"/>
              <a:gd name="connsiteY2290" fmla="*/ 277517 h 896571"/>
              <a:gd name="connsiteX2291" fmla="*/ 1691491 w 2597641"/>
              <a:gd name="connsiteY2291" fmla="*/ 289304 h 896571"/>
              <a:gd name="connsiteX2292" fmla="*/ 1680847 w 2597641"/>
              <a:gd name="connsiteY2292" fmla="*/ 299578 h 896571"/>
              <a:gd name="connsiteX2293" fmla="*/ 1691307 w 2597641"/>
              <a:gd name="connsiteY2293" fmla="*/ 299764 h 896571"/>
              <a:gd name="connsiteX2294" fmla="*/ 1705951 w 2597641"/>
              <a:gd name="connsiteY2294" fmla="*/ 306793 h 896571"/>
              <a:gd name="connsiteX2295" fmla="*/ 1710324 w 2597641"/>
              <a:gd name="connsiteY2295" fmla="*/ 303178 h 896571"/>
              <a:gd name="connsiteX2296" fmla="*/ 1720784 w 2597641"/>
              <a:gd name="connsiteY2296" fmla="*/ 303363 h 896571"/>
              <a:gd name="connsiteX2297" fmla="*/ 1730285 w 2597641"/>
              <a:gd name="connsiteY2297" fmla="*/ 288145 h 896571"/>
              <a:gd name="connsiteX2298" fmla="*/ 1726670 w 2597641"/>
              <a:gd name="connsiteY2298" fmla="*/ 283773 h 896571"/>
              <a:gd name="connsiteX2299" fmla="*/ 1731042 w 2597641"/>
              <a:gd name="connsiteY2299" fmla="*/ 280158 h 896571"/>
              <a:gd name="connsiteX2300" fmla="*/ 1734656 w 2597641"/>
              <a:gd name="connsiteY2300" fmla="*/ 284530 h 896571"/>
              <a:gd name="connsiteX2301" fmla="*/ 1740929 w 2597641"/>
              <a:gd name="connsiteY2301" fmla="*/ 277871 h 896571"/>
              <a:gd name="connsiteX2302" fmla="*/ 1766421 w 2597641"/>
              <a:gd name="connsiteY2302" fmla="*/ 298017 h 896571"/>
              <a:gd name="connsiteX2303" fmla="*/ 1770793 w 2597641"/>
              <a:gd name="connsiteY2303" fmla="*/ 294403 h 896571"/>
              <a:gd name="connsiteX2304" fmla="*/ 1764134 w 2597641"/>
              <a:gd name="connsiteY2304" fmla="*/ 288130 h 896571"/>
              <a:gd name="connsiteX2305" fmla="*/ 1771549 w 2597641"/>
              <a:gd name="connsiteY2305" fmla="*/ 286415 h 896571"/>
              <a:gd name="connsiteX2306" fmla="*/ 1772879 w 2597641"/>
              <a:gd name="connsiteY2306" fmla="*/ 280899 h 896571"/>
              <a:gd name="connsiteX2307" fmla="*/ 1778394 w 2597641"/>
              <a:gd name="connsiteY2307" fmla="*/ 282228 h 896571"/>
              <a:gd name="connsiteX2308" fmla="*/ 1777066 w 2597641"/>
              <a:gd name="connsiteY2308" fmla="*/ 287744 h 896571"/>
              <a:gd name="connsiteX2309" fmla="*/ 1786768 w 2597641"/>
              <a:gd name="connsiteY2309" fmla="*/ 295916 h 896571"/>
              <a:gd name="connsiteX2310" fmla="*/ 1789996 w 2597641"/>
              <a:gd name="connsiteY2310" fmla="*/ 287358 h 896571"/>
              <a:gd name="connsiteX2311" fmla="*/ 1798555 w 2597641"/>
              <a:gd name="connsiteY2311" fmla="*/ 290586 h 896571"/>
              <a:gd name="connsiteX2312" fmla="*/ 1797412 w 2597641"/>
              <a:gd name="connsiteY2312" fmla="*/ 285643 h 896571"/>
              <a:gd name="connsiteX2313" fmla="*/ 1804828 w 2597641"/>
              <a:gd name="connsiteY2313" fmla="*/ 283928 h 896571"/>
              <a:gd name="connsiteX2314" fmla="*/ 1804642 w 2597641"/>
              <a:gd name="connsiteY2314" fmla="*/ 294386 h 896571"/>
              <a:gd name="connsiteX2315" fmla="*/ 1813773 w 2597641"/>
              <a:gd name="connsiteY2315" fmla="*/ 300087 h 896571"/>
              <a:gd name="connsiteX2316" fmla="*/ 1819103 w 2597641"/>
              <a:gd name="connsiteY2316" fmla="*/ 311875 h 896571"/>
              <a:gd name="connsiteX2317" fmla="*/ 1823476 w 2597641"/>
              <a:gd name="connsiteY2317" fmla="*/ 308260 h 896571"/>
              <a:gd name="connsiteX2318" fmla="*/ 1831462 w 2597641"/>
              <a:gd name="connsiteY2318" fmla="*/ 309017 h 896571"/>
              <a:gd name="connsiteX2319" fmla="*/ 1839635 w 2597641"/>
              <a:gd name="connsiteY2319" fmla="*/ 299315 h 896571"/>
              <a:gd name="connsiteX2320" fmla="*/ 1840778 w 2597641"/>
              <a:gd name="connsiteY2320" fmla="*/ 304259 h 896571"/>
              <a:gd name="connsiteX2321" fmla="*/ 1851238 w 2597641"/>
              <a:gd name="connsiteY2321" fmla="*/ 304444 h 896571"/>
              <a:gd name="connsiteX2322" fmla="*/ 1841350 w 2597641"/>
              <a:gd name="connsiteY2322" fmla="*/ 306730 h 896571"/>
              <a:gd name="connsiteX2323" fmla="*/ 1851052 w 2597641"/>
              <a:gd name="connsiteY2323" fmla="*/ 314903 h 896571"/>
              <a:gd name="connsiteX2324" fmla="*/ 1839264 w 2597641"/>
              <a:gd name="connsiteY2324" fmla="*/ 320233 h 896571"/>
              <a:gd name="connsiteX2325" fmla="*/ 1839836 w 2597641"/>
              <a:gd name="connsiteY2325" fmla="*/ 322705 h 896571"/>
              <a:gd name="connsiteX2326" fmla="*/ 1850295 w 2597641"/>
              <a:gd name="connsiteY2326" fmla="*/ 322890 h 896571"/>
              <a:gd name="connsiteX2327" fmla="*/ 1861697 w 2597641"/>
              <a:gd name="connsiteY2327" fmla="*/ 304629 h 896571"/>
              <a:gd name="connsiteX2328" fmla="*/ 1863411 w 2597641"/>
              <a:gd name="connsiteY2328" fmla="*/ 312044 h 896571"/>
              <a:gd name="connsiteX2329" fmla="*/ 1875771 w 2597641"/>
              <a:gd name="connsiteY2329" fmla="*/ 309186 h 896571"/>
              <a:gd name="connsiteX2330" fmla="*/ 1879000 w 2597641"/>
              <a:gd name="connsiteY2330" fmla="*/ 300628 h 896571"/>
              <a:gd name="connsiteX2331" fmla="*/ 1870070 w 2597641"/>
              <a:gd name="connsiteY2331" fmla="*/ 318317 h 896571"/>
              <a:gd name="connsiteX2332" fmla="*/ 1864555 w 2597641"/>
              <a:gd name="connsiteY2332" fmla="*/ 316988 h 896571"/>
              <a:gd name="connsiteX2333" fmla="*/ 1861326 w 2597641"/>
              <a:gd name="connsiteY2333" fmla="*/ 325547 h 896571"/>
              <a:gd name="connsiteX2334" fmla="*/ 1873685 w 2597641"/>
              <a:gd name="connsiteY2334" fmla="*/ 322689 h 896571"/>
              <a:gd name="connsiteX2335" fmla="*/ 1874829 w 2597641"/>
              <a:gd name="connsiteY2335" fmla="*/ 327633 h 896571"/>
              <a:gd name="connsiteX2336" fmla="*/ 1879773 w 2597641"/>
              <a:gd name="connsiteY2336" fmla="*/ 326490 h 896571"/>
              <a:gd name="connsiteX2337" fmla="*/ 1880916 w 2597641"/>
              <a:gd name="connsiteY2337" fmla="*/ 331433 h 896571"/>
              <a:gd name="connsiteX2338" fmla="*/ 1896504 w 2597641"/>
              <a:gd name="connsiteY2338" fmla="*/ 320016 h 896571"/>
              <a:gd name="connsiteX2339" fmla="*/ 1898790 w 2597641"/>
              <a:gd name="connsiteY2339" fmla="*/ 329903 h 896571"/>
              <a:gd name="connsiteX2340" fmla="*/ 1902070 w 2597641"/>
              <a:gd name="connsiteY2340" fmla="*/ 327192 h 896571"/>
              <a:gd name="connsiteX2341" fmla="*/ 1900691 w 2597641"/>
              <a:gd name="connsiteY2341" fmla="*/ 326860 h 896571"/>
              <a:gd name="connsiteX2342" fmla="*/ 1898976 w 2597641"/>
              <a:gd name="connsiteY2342" fmla="*/ 319444 h 896571"/>
              <a:gd name="connsiteX2343" fmla="*/ 1903920 w 2597641"/>
              <a:gd name="connsiteY2343" fmla="*/ 318301 h 896571"/>
              <a:gd name="connsiteX2344" fmla="*/ 1906206 w 2597641"/>
              <a:gd name="connsiteY2344" fmla="*/ 328188 h 896571"/>
              <a:gd name="connsiteX2345" fmla="*/ 1903448 w 2597641"/>
              <a:gd name="connsiteY2345" fmla="*/ 327524 h 896571"/>
              <a:gd name="connsiteX2346" fmla="*/ 1904306 w 2597641"/>
              <a:gd name="connsiteY2346" fmla="*/ 331232 h 896571"/>
              <a:gd name="connsiteX2347" fmla="*/ 1899362 w 2597641"/>
              <a:gd name="connsiteY2347" fmla="*/ 332375 h 896571"/>
              <a:gd name="connsiteX2348" fmla="*/ 1900791 w 2597641"/>
              <a:gd name="connsiteY2348" fmla="*/ 338554 h 896571"/>
              <a:gd name="connsiteX2349" fmla="*/ 1902977 w 2597641"/>
              <a:gd name="connsiteY2349" fmla="*/ 336747 h 896571"/>
              <a:gd name="connsiteX2350" fmla="*/ 1907164 w 2597641"/>
              <a:gd name="connsiteY2350" fmla="*/ 343591 h 896571"/>
              <a:gd name="connsiteX2351" fmla="*/ 1900671 w 2597641"/>
              <a:gd name="connsiteY2351" fmla="*/ 341141 h 896571"/>
              <a:gd name="connsiteX2352" fmla="*/ 1898870 w 2597641"/>
              <a:gd name="connsiteY2352" fmla="*/ 347138 h 896571"/>
              <a:gd name="connsiteX2353" fmla="*/ 1904507 w 2597641"/>
              <a:gd name="connsiteY2353" fmla="*/ 354622 h 896571"/>
              <a:gd name="connsiteX2354" fmla="*/ 1905836 w 2597641"/>
              <a:gd name="connsiteY2354" fmla="*/ 349107 h 896571"/>
              <a:gd name="connsiteX2355" fmla="*/ 1911350 w 2597641"/>
              <a:gd name="connsiteY2355" fmla="*/ 350436 h 896571"/>
              <a:gd name="connsiteX2356" fmla="*/ 1909635 w 2597641"/>
              <a:gd name="connsiteY2356" fmla="*/ 343020 h 896571"/>
              <a:gd name="connsiteX2357" fmla="*/ 1928468 w 2597641"/>
              <a:gd name="connsiteY2357" fmla="*/ 356893 h 896571"/>
              <a:gd name="connsiteX2358" fmla="*/ 1929612 w 2597641"/>
              <a:gd name="connsiteY2358" fmla="*/ 361837 h 896571"/>
              <a:gd name="connsiteX2359" fmla="*/ 1934556 w 2597641"/>
              <a:gd name="connsiteY2359" fmla="*/ 360694 h 896571"/>
              <a:gd name="connsiteX2360" fmla="*/ 1936842 w 2597641"/>
              <a:gd name="connsiteY2360" fmla="*/ 370582 h 896571"/>
              <a:gd name="connsiteX2361" fmla="*/ 1948630 w 2597641"/>
              <a:gd name="connsiteY2361" fmla="*/ 365251 h 896571"/>
              <a:gd name="connsiteX2362" fmla="*/ 1944644 w 2597641"/>
              <a:gd name="connsiteY2362" fmla="*/ 381797 h 896571"/>
              <a:gd name="connsiteX2363" fmla="*/ 1951302 w 2597641"/>
              <a:gd name="connsiteY2363" fmla="*/ 388070 h 896571"/>
              <a:gd name="connsiteX2364" fmla="*/ 1951305 w 2597641"/>
              <a:gd name="connsiteY2364" fmla="*/ 388079 h 896571"/>
              <a:gd name="connsiteX2365" fmla="*/ 1949588 w 2597641"/>
              <a:gd name="connsiteY2365" fmla="*/ 380653 h 896571"/>
              <a:gd name="connsiteX2366" fmla="*/ 1967278 w 2597641"/>
              <a:gd name="connsiteY2366" fmla="*/ 389583 h 896571"/>
              <a:gd name="connsiteX2367" fmla="*/ 1965949 w 2597641"/>
              <a:gd name="connsiteY2367" fmla="*/ 395099 h 896571"/>
              <a:gd name="connsiteX2368" fmla="*/ 1959862 w 2597641"/>
              <a:gd name="connsiteY2368" fmla="*/ 391298 h 896571"/>
              <a:gd name="connsiteX2369" fmla="*/ 1955490 w 2597641"/>
              <a:gd name="connsiteY2369" fmla="*/ 394913 h 896571"/>
              <a:gd name="connsiteX2370" fmla="*/ 1955487 w 2597641"/>
              <a:gd name="connsiteY2370" fmla="*/ 394914 h 896571"/>
              <a:gd name="connsiteX2371" fmla="*/ 1955490 w 2597641"/>
              <a:gd name="connsiteY2371" fmla="*/ 394914 h 896571"/>
              <a:gd name="connsiteX2372" fmla="*/ 1968421 w 2597641"/>
              <a:gd name="connsiteY2372" fmla="*/ 394528 h 896571"/>
              <a:gd name="connsiteX2373" fmla="*/ 1974508 w 2597641"/>
              <a:gd name="connsiteY2373" fmla="*/ 398328 h 896571"/>
              <a:gd name="connsiteX2374" fmla="*/ 1967091 w 2597641"/>
              <a:gd name="connsiteY2374" fmla="*/ 400043 h 896571"/>
              <a:gd name="connsiteX2375" fmla="*/ 1968234 w 2597641"/>
              <a:gd name="connsiteY2375" fmla="*/ 404987 h 896571"/>
              <a:gd name="connsiteX2376" fmla="*/ 1971279 w 2597641"/>
              <a:gd name="connsiteY2376" fmla="*/ 406887 h 896571"/>
              <a:gd name="connsiteX2377" fmla="*/ 1980595 w 2597641"/>
              <a:gd name="connsiteY2377" fmla="*/ 402128 h 896571"/>
              <a:gd name="connsiteX2378" fmla="*/ 1986867 w 2597641"/>
              <a:gd name="connsiteY2378" fmla="*/ 395469 h 896571"/>
              <a:gd name="connsiteX2379" fmla="*/ 1990297 w 2597641"/>
              <a:gd name="connsiteY2379" fmla="*/ 410301 h 896571"/>
              <a:gd name="connsiteX2380" fmla="*/ 1994669 w 2597641"/>
              <a:gd name="connsiteY2380" fmla="*/ 406686 h 896571"/>
              <a:gd name="connsiteX2381" fmla="*/ 2002471 w 2597641"/>
              <a:gd name="connsiteY2381" fmla="*/ 417902 h 896571"/>
              <a:gd name="connsiteX2382" fmla="*/ 2003614 w 2597641"/>
              <a:gd name="connsiteY2382" fmla="*/ 422846 h 896571"/>
              <a:gd name="connsiteX2383" fmla="*/ 2008558 w 2597641"/>
              <a:gd name="connsiteY2383" fmla="*/ 421702 h 896571"/>
              <a:gd name="connsiteX2384" fmla="*/ 2010273 w 2597641"/>
              <a:gd name="connsiteY2384" fmla="*/ 429118 h 896571"/>
              <a:gd name="connsiteX2385" fmla="*/ 2015217 w 2597641"/>
              <a:gd name="connsiteY2385" fmla="*/ 427975 h 896571"/>
              <a:gd name="connsiteX2386" fmla="*/ 2008373 w 2597641"/>
              <a:gd name="connsiteY2386" fmla="*/ 432162 h 896571"/>
              <a:gd name="connsiteX2387" fmla="*/ 2003243 w 2597641"/>
              <a:gd name="connsiteY2387" fmla="*/ 443764 h 896571"/>
              <a:gd name="connsiteX2388" fmla="*/ 2004958 w 2597641"/>
              <a:gd name="connsiteY2388" fmla="*/ 451180 h 896571"/>
              <a:gd name="connsiteX2389" fmla="*/ 2011620 w 2597641"/>
              <a:gd name="connsiteY2389" fmla="*/ 456231 h 896571"/>
              <a:gd name="connsiteX2390" fmla="*/ 2012760 w 2597641"/>
              <a:gd name="connsiteY2390" fmla="*/ 462395 h 896571"/>
              <a:gd name="connsiteX2391" fmla="*/ 2022648 w 2597641"/>
              <a:gd name="connsiteY2391" fmla="*/ 460109 h 896571"/>
              <a:gd name="connsiteX2392" fmla="*/ 2024935 w 2597641"/>
              <a:gd name="connsiteY2392" fmla="*/ 469996 h 896571"/>
              <a:gd name="connsiteX2393" fmla="*/ 2019419 w 2597641"/>
              <a:gd name="connsiteY2393" fmla="*/ 468668 h 896571"/>
              <a:gd name="connsiteX2394" fmla="*/ 2016920 w 2597641"/>
              <a:gd name="connsiteY2394" fmla="*/ 470734 h 896571"/>
              <a:gd name="connsiteX2395" fmla="*/ 2017519 w 2597641"/>
              <a:gd name="connsiteY2395" fmla="*/ 471712 h 896571"/>
              <a:gd name="connsiteX2396" fmla="*/ 2018662 w 2597641"/>
              <a:gd name="connsiteY2396" fmla="*/ 476656 h 896571"/>
              <a:gd name="connsiteX2397" fmla="*/ 2023421 w 2597641"/>
              <a:gd name="connsiteY2397" fmla="*/ 485971 h 896571"/>
              <a:gd name="connsiteX2398" fmla="*/ 2027793 w 2597641"/>
              <a:gd name="connsiteY2398" fmla="*/ 482356 h 896571"/>
              <a:gd name="connsiteX2399" fmla="*/ 2031408 w 2597641"/>
              <a:gd name="connsiteY2399" fmla="*/ 486728 h 896571"/>
              <a:gd name="connsiteX2400" fmla="*/ 2037681 w 2597641"/>
              <a:gd name="connsiteY2400" fmla="*/ 480069 h 896571"/>
              <a:gd name="connsiteX2401" fmla="*/ 2039967 w 2597641"/>
              <a:gd name="connsiteY2401" fmla="*/ 489957 h 896571"/>
              <a:gd name="connsiteX2402" fmla="*/ 2051755 w 2597641"/>
              <a:gd name="connsiteY2402" fmla="*/ 484627 h 896571"/>
              <a:gd name="connsiteX2403" fmla="*/ 2046626 w 2597641"/>
              <a:gd name="connsiteY2403" fmla="*/ 496230 h 896571"/>
              <a:gd name="connsiteX2404" fmla="*/ 2040354 w 2597641"/>
              <a:gd name="connsiteY2404" fmla="*/ 502888 h 896571"/>
              <a:gd name="connsiteX2405" fmla="*/ 2024564 w 2597641"/>
              <a:gd name="connsiteY2405" fmla="*/ 490915 h 896571"/>
              <a:gd name="connsiteX2406" fmla="*/ 2020192 w 2597641"/>
              <a:gd name="connsiteY2406" fmla="*/ 494530 h 896571"/>
              <a:gd name="connsiteX2407" fmla="*/ 2018477 w 2597641"/>
              <a:gd name="connsiteY2407" fmla="*/ 487115 h 896571"/>
              <a:gd name="connsiteX2408" fmla="*/ 2016391 w 2597641"/>
              <a:gd name="connsiteY2408" fmla="*/ 500618 h 896571"/>
              <a:gd name="connsiteX2409" fmla="*/ 2023807 w 2597641"/>
              <a:gd name="connsiteY2409" fmla="*/ 498903 h 896571"/>
              <a:gd name="connsiteX2410" fmla="*/ 2034838 w 2597641"/>
              <a:gd name="connsiteY2410" fmla="*/ 501560 h 896571"/>
              <a:gd name="connsiteX2411" fmla="*/ 2035981 w 2597641"/>
              <a:gd name="connsiteY2411" fmla="*/ 506503 h 896571"/>
              <a:gd name="connsiteX2412" fmla="*/ 2038268 w 2597641"/>
              <a:gd name="connsiteY2412" fmla="*/ 516391 h 896571"/>
              <a:gd name="connsiteX2413" fmla="*/ 2042640 w 2597641"/>
              <a:gd name="connsiteY2413" fmla="*/ 512776 h 896571"/>
              <a:gd name="connsiteX2414" fmla="*/ 2048727 w 2597641"/>
              <a:gd name="connsiteY2414" fmla="*/ 516576 h 896571"/>
              <a:gd name="connsiteX2415" fmla="*/ 2050056 w 2597641"/>
              <a:gd name="connsiteY2415" fmla="*/ 511061 h 896571"/>
              <a:gd name="connsiteX2416" fmla="*/ 2055571 w 2597641"/>
              <a:gd name="connsiteY2416" fmla="*/ 512389 h 896571"/>
              <a:gd name="connsiteX2417" fmla="*/ 2054241 w 2597641"/>
              <a:gd name="connsiteY2417" fmla="*/ 517905 h 896571"/>
              <a:gd name="connsiteX2418" fmla="*/ 2061658 w 2597641"/>
              <a:gd name="connsiteY2418" fmla="*/ 516190 h 896571"/>
              <a:gd name="connsiteX2419" fmla="*/ 2054813 w 2597641"/>
              <a:gd name="connsiteY2419" fmla="*/ 520377 h 896571"/>
              <a:gd name="connsiteX2420" fmla="*/ 2057671 w 2597641"/>
              <a:gd name="connsiteY2420" fmla="*/ 532736 h 896571"/>
              <a:gd name="connsiteX2421" fmla="*/ 2058814 w 2597641"/>
              <a:gd name="connsiteY2421" fmla="*/ 537680 h 896571"/>
              <a:gd name="connsiteX2422" fmla="*/ 2074605 w 2597641"/>
              <a:gd name="connsiteY2422" fmla="*/ 549653 h 896571"/>
              <a:gd name="connsiteX2423" fmla="*/ 2072890 w 2597641"/>
              <a:gd name="connsiteY2423" fmla="*/ 542237 h 896571"/>
              <a:gd name="connsiteX2424" fmla="*/ 2082778 w 2597641"/>
              <a:gd name="connsiteY2424" fmla="*/ 539951 h 896571"/>
              <a:gd name="connsiteX2425" fmla="*/ 2086393 w 2597641"/>
              <a:gd name="connsiteY2425" fmla="*/ 544323 h 896571"/>
              <a:gd name="connsiteX2426" fmla="*/ 2085636 w 2597641"/>
              <a:gd name="connsiteY2426" fmla="*/ 552310 h 896571"/>
              <a:gd name="connsiteX2427" fmla="*/ 2073848 w 2597641"/>
              <a:gd name="connsiteY2427" fmla="*/ 557640 h 896571"/>
              <a:gd name="connsiteX2428" fmla="*/ 2072705 w 2597641"/>
              <a:gd name="connsiteY2428" fmla="*/ 552697 h 896571"/>
              <a:gd name="connsiteX2429" fmla="*/ 2062816 w 2597641"/>
              <a:gd name="connsiteY2429" fmla="*/ 554984 h 896571"/>
              <a:gd name="connsiteX2430" fmla="*/ 2067004 w 2597641"/>
              <a:gd name="connsiteY2430" fmla="*/ 561827 h 896571"/>
              <a:gd name="connsiteX2431" fmla="*/ 2059588 w 2597641"/>
              <a:gd name="connsiteY2431" fmla="*/ 563542 h 896571"/>
              <a:gd name="connsiteX2432" fmla="*/ 2057873 w 2597641"/>
              <a:gd name="connsiteY2432" fmla="*/ 556127 h 896571"/>
              <a:gd name="connsiteX2433" fmla="*/ 2047986 w 2597641"/>
              <a:gd name="connsiteY2433" fmla="*/ 558413 h 896571"/>
              <a:gd name="connsiteX2434" fmla="*/ 2056545 w 2597641"/>
              <a:gd name="connsiteY2434" fmla="*/ 561641 h 896571"/>
              <a:gd name="connsiteX2435" fmla="*/ 2055216 w 2597641"/>
              <a:gd name="connsiteY2435" fmla="*/ 567157 h 896571"/>
              <a:gd name="connsiteX2436" fmla="*/ 2063775 w 2597641"/>
              <a:gd name="connsiteY2436" fmla="*/ 570386 h 896571"/>
              <a:gd name="connsiteX2437" fmla="*/ 2070619 w 2597641"/>
              <a:gd name="connsiteY2437" fmla="*/ 566199 h 896571"/>
              <a:gd name="connsiteX2438" fmla="*/ 2071005 w 2597641"/>
              <a:gd name="connsiteY2438" fmla="*/ 579131 h 896571"/>
              <a:gd name="connsiteX2439" fmla="*/ 2079750 w 2597641"/>
              <a:gd name="connsiteY2439" fmla="*/ 571900 h 896571"/>
              <a:gd name="connsiteX2440" fmla="*/ 2089451 w 2597641"/>
              <a:gd name="connsiteY2440" fmla="*/ 580072 h 896571"/>
              <a:gd name="connsiteX2441" fmla="*/ 2094396 w 2597641"/>
              <a:gd name="connsiteY2441" fmla="*/ 578929 h 896571"/>
              <a:gd name="connsiteX2442" fmla="*/ 2095539 w 2597641"/>
              <a:gd name="connsiteY2442" fmla="*/ 583873 h 896571"/>
              <a:gd name="connsiteX2443" fmla="*/ 2105426 w 2597641"/>
              <a:gd name="connsiteY2443" fmla="*/ 581586 h 896571"/>
              <a:gd name="connsiteX2444" fmla="*/ 2102769 w 2597641"/>
              <a:gd name="connsiteY2444" fmla="*/ 592617 h 896571"/>
              <a:gd name="connsiteX2445" fmla="*/ 2108284 w 2597641"/>
              <a:gd name="connsiteY2445" fmla="*/ 593946 h 896571"/>
              <a:gd name="connsiteX2446" fmla="*/ 2106956 w 2597641"/>
              <a:gd name="connsiteY2446" fmla="*/ 599462 h 896571"/>
              <a:gd name="connsiteX2447" fmla="*/ 2113042 w 2597641"/>
              <a:gd name="connsiteY2447" fmla="*/ 603262 h 896571"/>
              <a:gd name="connsiteX2448" fmla="*/ 2107914 w 2597641"/>
              <a:gd name="connsiteY2448" fmla="*/ 614864 h 896571"/>
              <a:gd name="connsiteX2449" fmla="*/ 2122560 w 2597641"/>
              <a:gd name="connsiteY2449" fmla="*/ 621894 h 896571"/>
              <a:gd name="connsiteX2450" fmla="*/ 2119330 w 2597641"/>
              <a:gd name="connsiteY2450" fmla="*/ 630453 h 896571"/>
              <a:gd name="connsiteX2451" fmla="*/ 2103928 w 2597641"/>
              <a:gd name="connsiteY2451" fmla="*/ 631411 h 896571"/>
              <a:gd name="connsiteX2452" fmla="*/ 2093469 w 2597641"/>
              <a:gd name="connsiteY2452" fmla="*/ 631225 h 896571"/>
              <a:gd name="connsiteX2453" fmla="*/ 2101843 w 2597641"/>
              <a:gd name="connsiteY2453" fmla="*/ 644913 h 896571"/>
              <a:gd name="connsiteX2454" fmla="*/ 2116674 w 2597641"/>
              <a:gd name="connsiteY2454" fmla="*/ 641483 h 896571"/>
              <a:gd name="connsiteX2455" fmla="*/ 2117245 w 2597641"/>
              <a:gd name="connsiteY2455" fmla="*/ 643955 h 896571"/>
              <a:gd name="connsiteX2456" fmla="*/ 2118388 w 2597641"/>
              <a:gd name="connsiteY2456" fmla="*/ 648899 h 896571"/>
              <a:gd name="connsiteX2457" fmla="*/ 2113445 w 2597641"/>
              <a:gd name="connsiteY2457" fmla="*/ 650042 h 896571"/>
              <a:gd name="connsiteX2458" fmla="*/ 2115731 w 2597641"/>
              <a:gd name="connsiteY2458" fmla="*/ 659930 h 896571"/>
              <a:gd name="connsiteX2459" fmla="*/ 2120103 w 2597641"/>
              <a:gd name="connsiteY2459" fmla="*/ 656315 h 896571"/>
              <a:gd name="connsiteX2460" fmla="*/ 2120675 w 2597641"/>
              <a:gd name="connsiteY2460" fmla="*/ 658787 h 896571"/>
              <a:gd name="connsiteX2461" fmla="*/ 2127518 w 2597641"/>
              <a:gd name="connsiteY2461" fmla="*/ 654600 h 896571"/>
              <a:gd name="connsiteX2462" fmla="*/ 2134364 w 2597641"/>
              <a:gd name="connsiteY2462" fmla="*/ 650413 h 896571"/>
              <a:gd name="connsiteX2463" fmla="*/ 2130177 w 2597641"/>
              <a:gd name="connsiteY2463" fmla="*/ 643569 h 896571"/>
              <a:gd name="connsiteX2464" fmla="*/ 2130934 w 2597641"/>
              <a:gd name="connsiteY2464" fmla="*/ 635581 h 896571"/>
              <a:gd name="connsiteX2465" fmla="*/ 2137777 w 2597641"/>
              <a:gd name="connsiteY2465" fmla="*/ 631394 h 896571"/>
              <a:gd name="connsiteX2466" fmla="*/ 2147664 w 2597641"/>
              <a:gd name="connsiteY2466" fmla="*/ 629108 h 896571"/>
              <a:gd name="connsiteX2467" fmla="*/ 2136062 w 2597641"/>
              <a:gd name="connsiteY2467" fmla="*/ 623979 h 896571"/>
              <a:gd name="connsiteX2468" fmla="*/ 2137391 w 2597641"/>
              <a:gd name="connsiteY2468" fmla="*/ 618464 h 896571"/>
              <a:gd name="connsiteX2469" fmla="*/ 2132352 w 2597641"/>
              <a:gd name="connsiteY2469" fmla="*/ 618495 h 896571"/>
              <a:gd name="connsiteX2470" fmla="*/ 2128832 w 2597641"/>
              <a:gd name="connsiteY2470" fmla="*/ 615235 h 896571"/>
              <a:gd name="connsiteX2471" fmla="*/ 2128445 w 2597641"/>
              <a:gd name="connsiteY2471" fmla="*/ 602304 h 896571"/>
              <a:gd name="connsiteX2472" fmla="*/ 2132818 w 2597641"/>
              <a:gd name="connsiteY2472" fmla="*/ 598689 h 896571"/>
              <a:gd name="connsiteX2473" fmla="*/ 2129202 w 2597641"/>
              <a:gd name="connsiteY2473" fmla="*/ 594317 h 896571"/>
              <a:gd name="connsiteX2474" fmla="*/ 2142318 w 2597641"/>
              <a:gd name="connsiteY2474" fmla="*/ 583471 h 896571"/>
              <a:gd name="connsiteX2475" fmla="*/ 2138888 w 2597641"/>
              <a:gd name="connsiteY2475" fmla="*/ 568639 h 896571"/>
              <a:gd name="connsiteX2476" fmla="*/ 2151248 w 2597641"/>
              <a:gd name="connsiteY2476" fmla="*/ 565781 h 896571"/>
              <a:gd name="connsiteX2477" fmla="*/ 2144590 w 2597641"/>
              <a:gd name="connsiteY2477" fmla="*/ 559510 h 896571"/>
              <a:gd name="connsiteX2478" fmla="*/ 2150290 w 2597641"/>
              <a:gd name="connsiteY2478" fmla="*/ 550379 h 896571"/>
              <a:gd name="connsiteX2479" fmla="*/ 2159236 w 2597641"/>
              <a:gd name="connsiteY2479" fmla="*/ 566538 h 896571"/>
              <a:gd name="connsiteX2480" fmla="*/ 2166651 w 2597641"/>
              <a:gd name="connsiteY2480" fmla="*/ 564823 h 896571"/>
              <a:gd name="connsiteX2481" fmla="*/ 2164936 w 2597641"/>
              <a:gd name="connsiteY2481" fmla="*/ 557408 h 896571"/>
              <a:gd name="connsiteX2482" fmla="*/ 2160177 w 2597641"/>
              <a:gd name="connsiteY2482" fmla="*/ 548092 h 896571"/>
              <a:gd name="connsiteX2483" fmla="*/ 2171966 w 2597641"/>
              <a:gd name="connsiteY2483" fmla="*/ 542762 h 896571"/>
              <a:gd name="connsiteX2484" fmla="*/ 2169123 w 2597641"/>
              <a:gd name="connsiteY2484" fmla="*/ 564252 h 896571"/>
              <a:gd name="connsiteX2485" fmla="*/ 2177111 w 2597641"/>
              <a:gd name="connsiteY2485" fmla="*/ 565009 h 896571"/>
              <a:gd name="connsiteX2486" fmla="*/ 2179583 w 2597641"/>
              <a:gd name="connsiteY2486" fmla="*/ 564437 h 896571"/>
              <a:gd name="connsiteX2487" fmla="*/ 2184525 w 2597641"/>
              <a:gd name="connsiteY2487" fmla="*/ 563294 h 896571"/>
              <a:gd name="connsiteX2488" fmla="*/ 2193085 w 2597641"/>
              <a:gd name="connsiteY2488" fmla="*/ 566523 h 896571"/>
              <a:gd name="connsiteX2489" fmla="*/ 2195372 w 2597641"/>
              <a:gd name="connsiteY2489" fmla="*/ 576411 h 896571"/>
              <a:gd name="connsiteX2490" fmla="*/ 2199744 w 2597641"/>
              <a:gd name="connsiteY2490" fmla="*/ 572795 h 896571"/>
              <a:gd name="connsiteX2491" fmla="*/ 2202031 w 2597641"/>
              <a:gd name="connsiteY2491" fmla="*/ 582683 h 896571"/>
              <a:gd name="connsiteX2492" fmla="*/ 2206403 w 2597641"/>
              <a:gd name="connsiteY2492" fmla="*/ 579068 h 896571"/>
              <a:gd name="connsiteX2493" fmla="*/ 2213633 w 2597641"/>
              <a:gd name="connsiteY2493" fmla="*/ 587811 h 896571"/>
              <a:gd name="connsiteX2494" fmla="*/ 2206789 w 2597641"/>
              <a:gd name="connsiteY2494" fmla="*/ 591998 h 896571"/>
              <a:gd name="connsiteX2495" fmla="*/ 2208504 w 2597641"/>
              <a:gd name="connsiteY2495" fmla="*/ 599414 h 896571"/>
              <a:gd name="connsiteX2496" fmla="*/ 2214020 w 2597641"/>
              <a:gd name="connsiteY2496" fmla="*/ 600743 h 896571"/>
              <a:gd name="connsiteX2497" fmla="*/ 2215735 w 2597641"/>
              <a:gd name="connsiteY2497" fmla="*/ 608159 h 896571"/>
              <a:gd name="connsiteX2498" fmla="*/ 2207561 w 2597641"/>
              <a:gd name="connsiteY2498" fmla="*/ 617861 h 896571"/>
              <a:gd name="connsiteX2499" fmla="*/ 2211562 w 2597641"/>
              <a:gd name="connsiteY2499" fmla="*/ 635164 h 896571"/>
              <a:gd name="connsiteX2500" fmla="*/ 2216507 w 2597641"/>
              <a:gd name="connsiteY2500" fmla="*/ 634021 h 896571"/>
              <a:gd name="connsiteX2501" fmla="*/ 2212706 w 2597641"/>
              <a:gd name="connsiteY2501" fmla="*/ 640108 h 896571"/>
              <a:gd name="connsiteX2502" fmla="*/ 2199776 w 2597641"/>
              <a:gd name="connsiteY2502" fmla="*/ 640494 h 896571"/>
              <a:gd name="connsiteX2503" fmla="*/ 2196547 w 2597641"/>
              <a:gd name="connsiteY2503" fmla="*/ 649052 h 896571"/>
              <a:gd name="connsiteX2504" fmla="*/ 2189130 w 2597641"/>
              <a:gd name="connsiteY2504" fmla="*/ 650768 h 896571"/>
              <a:gd name="connsiteX2505" fmla="*/ 2186844 w 2597641"/>
              <a:gd name="connsiteY2505" fmla="*/ 640881 h 896571"/>
              <a:gd name="connsiteX2506" fmla="*/ 2179243 w 2597641"/>
              <a:gd name="connsiteY2506" fmla="*/ 653054 h 896571"/>
              <a:gd name="connsiteX2507" fmla="*/ 2176957 w 2597641"/>
              <a:gd name="connsiteY2507" fmla="*/ 643167 h 896571"/>
              <a:gd name="connsiteX2508" fmla="*/ 2170684 w 2597641"/>
              <a:gd name="connsiteY2508" fmla="*/ 649826 h 896571"/>
              <a:gd name="connsiteX2509" fmla="*/ 2168398 w 2597641"/>
              <a:gd name="connsiteY2509" fmla="*/ 639938 h 896571"/>
              <a:gd name="connsiteX2510" fmla="*/ 2164025 w 2597641"/>
              <a:gd name="connsiteY2510" fmla="*/ 643553 h 896571"/>
              <a:gd name="connsiteX2511" fmla="*/ 2151094 w 2597641"/>
              <a:gd name="connsiteY2511" fmla="*/ 643940 h 896571"/>
              <a:gd name="connsiteX2512" fmla="*/ 2137036 w 2597641"/>
              <a:gd name="connsiteY2512" fmla="*/ 673231 h 896571"/>
              <a:gd name="connsiteX2513" fmla="*/ 2134564 w 2597641"/>
              <a:gd name="connsiteY2513" fmla="*/ 673803 h 896571"/>
              <a:gd name="connsiteX2514" fmla="*/ 2132278 w 2597641"/>
              <a:gd name="connsiteY2514" fmla="*/ 663915 h 896571"/>
              <a:gd name="connsiteX2515" fmla="*/ 2129048 w 2597641"/>
              <a:gd name="connsiteY2515" fmla="*/ 672475 h 896571"/>
              <a:gd name="connsiteX2516" fmla="*/ 2123533 w 2597641"/>
              <a:gd name="connsiteY2516" fmla="*/ 671146 h 896571"/>
              <a:gd name="connsiteX2517" fmla="*/ 2117261 w 2597641"/>
              <a:gd name="connsiteY2517" fmla="*/ 677804 h 896571"/>
              <a:gd name="connsiteX2518" fmla="*/ 2120876 w 2597641"/>
              <a:gd name="connsiteY2518" fmla="*/ 682177 h 896571"/>
              <a:gd name="connsiteX2519" fmla="*/ 2115933 w 2597641"/>
              <a:gd name="connsiteY2519" fmla="*/ 683320 h 896571"/>
              <a:gd name="connsiteX2520" fmla="*/ 2117648 w 2597641"/>
              <a:gd name="connsiteY2520" fmla="*/ 690736 h 896571"/>
              <a:gd name="connsiteX2521" fmla="*/ 2120876 w 2597641"/>
              <a:gd name="connsiteY2521" fmla="*/ 682177 h 896571"/>
              <a:gd name="connsiteX2522" fmla="*/ 2134378 w 2597641"/>
              <a:gd name="connsiteY2522" fmla="*/ 684263 h 896571"/>
              <a:gd name="connsiteX2523" fmla="*/ 2138751 w 2597641"/>
              <a:gd name="connsiteY2523" fmla="*/ 680647 h 896571"/>
              <a:gd name="connsiteX2524" fmla="*/ 2140466 w 2597641"/>
              <a:gd name="connsiteY2524" fmla="*/ 688063 h 896571"/>
              <a:gd name="connsiteX2525" fmla="*/ 2133050 w 2597641"/>
              <a:gd name="connsiteY2525" fmla="*/ 689778 h 896571"/>
              <a:gd name="connsiteX2526" fmla="*/ 2126778 w 2597641"/>
              <a:gd name="connsiteY2526" fmla="*/ 696436 h 896571"/>
              <a:gd name="connsiteX2527" fmla="*/ 2133436 w 2597641"/>
              <a:gd name="connsiteY2527" fmla="*/ 702709 h 896571"/>
              <a:gd name="connsiteX2528" fmla="*/ 2125836 w 2597641"/>
              <a:gd name="connsiteY2528" fmla="*/ 714883 h 896571"/>
              <a:gd name="connsiteX2529" fmla="*/ 2131737 w 2597641"/>
              <a:gd name="connsiteY2529" fmla="*/ 729142 h 896571"/>
              <a:gd name="connsiteX2530" fmla="*/ 2122606 w 2597641"/>
              <a:gd name="connsiteY2530" fmla="*/ 723441 h 896571"/>
              <a:gd name="connsiteX2531" fmla="*/ 2124893 w 2597641"/>
              <a:gd name="connsiteY2531" fmla="*/ 733329 h 896571"/>
              <a:gd name="connsiteX2532" fmla="*/ 2113106 w 2597641"/>
              <a:gd name="connsiteY2532" fmla="*/ 738659 h 896571"/>
              <a:gd name="connsiteX2533" fmla="*/ 2116721 w 2597641"/>
              <a:gd name="connsiteY2533" fmla="*/ 743031 h 896571"/>
              <a:gd name="connsiteX2534" fmla="*/ 2113656 w 2597641"/>
              <a:gd name="connsiteY2534" fmla="*/ 746670 h 896571"/>
              <a:gd name="connsiteX2535" fmla="*/ 2117764 w 2597641"/>
              <a:gd name="connsiteY2535" fmla="*/ 749917 h 896571"/>
              <a:gd name="connsiteX2536" fmla="*/ 2122808 w 2597641"/>
              <a:gd name="connsiteY2536" fmla="*/ 746831 h 896571"/>
              <a:gd name="connsiteX2537" fmla="*/ 2128323 w 2597641"/>
              <a:gd name="connsiteY2537" fmla="*/ 748160 h 896571"/>
              <a:gd name="connsiteX2538" fmla="*/ 2126037 w 2597641"/>
              <a:gd name="connsiteY2538" fmla="*/ 738272 h 896571"/>
              <a:gd name="connsiteX2539" fmla="*/ 2133453 w 2597641"/>
              <a:gd name="connsiteY2539" fmla="*/ 736557 h 896571"/>
              <a:gd name="connsiteX2540" fmla="*/ 2130224 w 2597641"/>
              <a:gd name="connsiteY2540" fmla="*/ 745116 h 896571"/>
              <a:gd name="connsiteX2541" fmla="*/ 2133839 w 2597641"/>
              <a:gd name="connsiteY2541" fmla="*/ 749488 h 896571"/>
              <a:gd name="connsiteX2542" fmla="*/ 2131939 w 2597641"/>
              <a:gd name="connsiteY2542" fmla="*/ 752532 h 896571"/>
              <a:gd name="connsiteX2543" fmla="*/ 2126423 w 2597641"/>
              <a:gd name="connsiteY2543" fmla="*/ 751203 h 896571"/>
              <a:gd name="connsiteX2544" fmla="*/ 2119436 w 2597641"/>
              <a:gd name="connsiteY2544" fmla="*/ 754773 h 896571"/>
              <a:gd name="connsiteX2545" fmla="*/ 2124152 w 2597641"/>
              <a:gd name="connsiteY2545" fmla="*/ 775166 h 896571"/>
              <a:gd name="connsiteX2546" fmla="*/ 2130996 w 2597641"/>
              <a:gd name="connsiteY2546" fmla="*/ 770979 h 896571"/>
              <a:gd name="connsiteX2547" fmla="*/ 2134039 w 2597641"/>
              <a:gd name="connsiteY2547" fmla="*/ 772880 h 896571"/>
              <a:gd name="connsiteX2548" fmla="*/ 2134426 w 2597641"/>
              <a:gd name="connsiteY2548" fmla="*/ 785810 h 896571"/>
              <a:gd name="connsiteX2549" fmla="*/ 2120351 w 2597641"/>
              <a:gd name="connsiteY2549" fmla="*/ 781252 h 896571"/>
              <a:gd name="connsiteX2550" fmla="*/ 2114651 w 2597641"/>
              <a:gd name="connsiteY2550" fmla="*/ 790383 h 896571"/>
              <a:gd name="connsiteX2551" fmla="*/ 2121495 w 2597641"/>
              <a:gd name="connsiteY2551" fmla="*/ 786196 h 896571"/>
              <a:gd name="connsiteX2552" fmla="*/ 2124353 w 2597641"/>
              <a:gd name="connsiteY2552" fmla="*/ 798556 h 896571"/>
              <a:gd name="connsiteX2553" fmla="*/ 2116938 w 2597641"/>
              <a:gd name="connsiteY2553" fmla="*/ 800271 h 896571"/>
              <a:gd name="connsiteX2554" fmla="*/ 2109908 w 2597641"/>
              <a:gd name="connsiteY2554" fmla="*/ 814916 h 896571"/>
              <a:gd name="connsiteX2555" fmla="*/ 2114852 w 2597641"/>
              <a:gd name="connsiteY2555" fmla="*/ 813773 h 896571"/>
              <a:gd name="connsiteX2556" fmla="*/ 2118282 w 2597641"/>
              <a:gd name="connsiteY2556" fmla="*/ 828605 h 896571"/>
              <a:gd name="connsiteX2557" fmla="*/ 2127597 w 2597641"/>
              <a:gd name="connsiteY2557" fmla="*/ 823846 h 896571"/>
              <a:gd name="connsiteX2558" fmla="*/ 2126454 w 2597641"/>
              <a:gd name="connsiteY2558" fmla="*/ 818902 h 896571"/>
              <a:gd name="connsiteX2559" fmla="*/ 2131970 w 2597641"/>
              <a:gd name="connsiteY2559" fmla="*/ 820231 h 896571"/>
              <a:gd name="connsiteX2560" fmla="*/ 2132356 w 2597641"/>
              <a:gd name="connsiteY2560" fmla="*/ 833163 h 896571"/>
              <a:gd name="connsiteX2561" fmla="*/ 2126840 w 2597641"/>
              <a:gd name="connsiteY2561" fmla="*/ 831834 h 896571"/>
              <a:gd name="connsiteX2562" fmla="*/ 2120569 w 2597641"/>
              <a:gd name="connsiteY2562" fmla="*/ 838493 h 896571"/>
              <a:gd name="connsiteX2563" fmla="*/ 2108394 w 2597641"/>
              <a:gd name="connsiteY2563" fmla="*/ 830891 h 896571"/>
              <a:gd name="connsiteX2564" fmla="*/ 2104022 w 2597641"/>
              <a:gd name="connsiteY2564" fmla="*/ 834507 h 896571"/>
              <a:gd name="connsiteX2565" fmla="*/ 2115625 w 2597641"/>
              <a:gd name="connsiteY2565" fmla="*/ 839636 h 896571"/>
              <a:gd name="connsiteX2566" fmla="*/ 2116196 w 2597641"/>
              <a:gd name="connsiteY2566" fmla="*/ 842107 h 896571"/>
              <a:gd name="connsiteX2567" fmla="*/ 2120955 w 2597641"/>
              <a:gd name="connsiteY2567" fmla="*/ 851423 h 896571"/>
              <a:gd name="connsiteX2568" fmla="*/ 2125326 w 2597641"/>
              <a:gd name="connsiteY2568" fmla="*/ 847808 h 896571"/>
              <a:gd name="connsiteX2569" fmla="*/ 2127613 w 2597641"/>
              <a:gd name="connsiteY2569" fmla="*/ 857696 h 896571"/>
              <a:gd name="connsiteX2570" fmla="*/ 2122098 w 2597641"/>
              <a:gd name="connsiteY2570" fmla="*/ 856367 h 896571"/>
              <a:gd name="connsiteX2571" fmla="*/ 2121341 w 2597641"/>
              <a:gd name="connsiteY2571" fmla="*/ 864355 h 896571"/>
              <a:gd name="connsiteX2572" fmla="*/ 2117154 w 2597641"/>
              <a:gd name="connsiteY2572" fmla="*/ 857510 h 896571"/>
              <a:gd name="connsiteX2573" fmla="*/ 2112781 w 2597641"/>
              <a:gd name="connsiteY2573" fmla="*/ 861126 h 896571"/>
              <a:gd name="connsiteX2574" fmla="*/ 2101179 w 2597641"/>
              <a:gd name="connsiteY2574" fmla="*/ 855996 h 896571"/>
              <a:gd name="connsiteX2575" fmla="*/ 2105621 w 2597641"/>
              <a:gd name="connsiteY2575" fmla="*/ 865820 h 896571"/>
              <a:gd name="connsiteX2576" fmla="*/ 2100238 w 2597641"/>
              <a:gd name="connsiteY2576" fmla="*/ 874443 h 896571"/>
              <a:gd name="connsiteX2577" fmla="*/ 2107653 w 2597641"/>
              <a:gd name="connsiteY2577" fmla="*/ 872728 h 896571"/>
              <a:gd name="connsiteX2578" fmla="*/ 2106509 w 2597641"/>
              <a:gd name="connsiteY2578" fmla="*/ 867785 h 896571"/>
              <a:gd name="connsiteX2579" fmla="*/ 2114311 w 2597641"/>
              <a:gd name="connsiteY2579" fmla="*/ 879000 h 896571"/>
              <a:gd name="connsiteX2580" fmla="*/ 2123442 w 2597641"/>
              <a:gd name="connsiteY2580" fmla="*/ 884701 h 896571"/>
              <a:gd name="connsiteX2581" fmla="*/ 2120784 w 2597641"/>
              <a:gd name="connsiteY2581" fmla="*/ 895732 h 896571"/>
              <a:gd name="connsiteX2582" fmla="*/ 2118110 w 2597641"/>
              <a:gd name="connsiteY2582" fmla="*/ 896571 h 896571"/>
              <a:gd name="connsiteX2583" fmla="*/ 1262772 w 2597641"/>
              <a:gd name="connsiteY2583" fmla="*/ 896571 h 896571"/>
              <a:gd name="connsiteX2584" fmla="*/ 1263520 w 2597641"/>
              <a:gd name="connsiteY2584" fmla="*/ 893466 h 896571"/>
              <a:gd name="connsiteX2585" fmla="*/ 1255533 w 2597641"/>
              <a:gd name="connsiteY2585" fmla="*/ 892710 h 896571"/>
              <a:gd name="connsiteX2586" fmla="*/ 1252675 w 2597641"/>
              <a:gd name="connsiteY2586" fmla="*/ 880350 h 896571"/>
              <a:gd name="connsiteX2587" fmla="*/ 1250530 w 2597641"/>
              <a:gd name="connsiteY2587" fmla="*/ 885814 h 896571"/>
              <a:gd name="connsiteX2588" fmla="*/ 1250083 w 2597641"/>
              <a:gd name="connsiteY2588" fmla="*/ 884978 h 896571"/>
              <a:gd name="connsiteX2589" fmla="*/ 1243930 w 2597641"/>
              <a:gd name="connsiteY2589" fmla="*/ 887581 h 896571"/>
              <a:gd name="connsiteX2590" fmla="*/ 1248117 w 2597641"/>
              <a:gd name="connsiteY2590" fmla="*/ 894425 h 896571"/>
              <a:gd name="connsiteX2591" fmla="*/ 1238836 w 2597641"/>
              <a:gd name="connsiteY2591" fmla="*/ 896571 h 896571"/>
              <a:gd name="connsiteX2592" fmla="*/ 1231329 w 2597641"/>
              <a:gd name="connsiteY2592" fmla="*/ 896571 h 896571"/>
              <a:gd name="connsiteX2593" fmla="*/ 1229671 w 2597641"/>
              <a:gd name="connsiteY2593" fmla="*/ 893483 h 896571"/>
              <a:gd name="connsiteX2594" fmla="*/ 1222255 w 2597641"/>
              <a:gd name="connsiteY2594" fmla="*/ 895198 h 896571"/>
              <a:gd name="connsiteX2595" fmla="*/ 1223584 w 2597641"/>
              <a:gd name="connsiteY2595" fmla="*/ 889682 h 896571"/>
              <a:gd name="connsiteX2596" fmla="*/ 1217496 w 2597641"/>
              <a:gd name="connsiteY2596" fmla="*/ 885881 h 896571"/>
              <a:gd name="connsiteX2597" fmla="*/ 1222054 w 2597641"/>
              <a:gd name="connsiteY2597" fmla="*/ 871807 h 896571"/>
              <a:gd name="connsiteX2598" fmla="*/ 1231756 w 2597641"/>
              <a:gd name="connsiteY2598" fmla="*/ 879980 h 896571"/>
              <a:gd name="connsiteX2599" fmla="*/ 1236129 w 2597641"/>
              <a:gd name="connsiteY2599" fmla="*/ 876364 h 896571"/>
              <a:gd name="connsiteX2600" fmla="*/ 1236700 w 2597641"/>
              <a:gd name="connsiteY2600" fmla="*/ 878836 h 896571"/>
              <a:gd name="connsiteX2601" fmla="*/ 1244115 w 2597641"/>
              <a:gd name="connsiteY2601" fmla="*/ 877121 h 896571"/>
              <a:gd name="connsiteX2602" fmla="*/ 1242972 w 2597641"/>
              <a:gd name="connsiteY2602" fmla="*/ 872178 h 896571"/>
              <a:gd name="connsiteX2603" fmla="*/ 1235557 w 2597641"/>
              <a:gd name="connsiteY2603" fmla="*/ 873892 h 896571"/>
              <a:gd name="connsiteX2604" fmla="*/ 1234985 w 2597641"/>
              <a:gd name="connsiteY2604" fmla="*/ 871420 h 896571"/>
              <a:gd name="connsiteX2605" fmla="*/ 1246201 w 2597641"/>
              <a:gd name="connsiteY2605" fmla="*/ 863619 h 896571"/>
              <a:gd name="connsiteX2606" fmla="*/ 1246773 w 2597641"/>
              <a:gd name="connsiteY2606" fmla="*/ 866090 h 896571"/>
              <a:gd name="connsiteX2607" fmla="*/ 1250573 w 2597641"/>
              <a:gd name="connsiteY2607" fmla="*/ 860004 h 896571"/>
              <a:gd name="connsiteX2608" fmla="*/ 1245058 w 2597641"/>
              <a:gd name="connsiteY2608" fmla="*/ 858675 h 896571"/>
              <a:gd name="connsiteX2609" fmla="*/ 1246201 w 2597641"/>
              <a:gd name="connsiteY2609" fmla="*/ 863619 h 896571"/>
              <a:gd name="connsiteX2610" fmla="*/ 1243158 w 2597641"/>
              <a:gd name="connsiteY2610" fmla="*/ 861719 h 896571"/>
              <a:gd name="connsiteX2611" fmla="*/ 1240114 w 2597641"/>
              <a:gd name="connsiteY2611" fmla="*/ 859819 h 896571"/>
              <a:gd name="connsiteX2612" fmla="*/ 1240871 w 2597641"/>
              <a:gd name="connsiteY2612" fmla="*/ 851831 h 896571"/>
              <a:gd name="connsiteX2613" fmla="*/ 1224140 w 2597641"/>
              <a:gd name="connsiteY2613" fmla="*/ 858304 h 896571"/>
              <a:gd name="connsiteX2614" fmla="*/ 1226226 w 2597641"/>
              <a:gd name="connsiteY2614" fmla="*/ 844801 h 896571"/>
              <a:gd name="connsiteX2615" fmla="*/ 1218810 w 2597641"/>
              <a:gd name="connsiteY2615" fmla="*/ 846516 h 896571"/>
              <a:gd name="connsiteX2616" fmla="*/ 1227739 w 2597641"/>
              <a:gd name="connsiteY2616" fmla="*/ 828827 h 896571"/>
              <a:gd name="connsiteX2617" fmla="*/ 1237627 w 2597641"/>
              <a:gd name="connsiteY2617" fmla="*/ 826541 h 896571"/>
              <a:gd name="connsiteX2618" fmla="*/ 1232296 w 2597641"/>
              <a:gd name="connsiteY2618" fmla="*/ 814753 h 896571"/>
              <a:gd name="connsiteX2619" fmla="*/ 1239712 w 2597641"/>
              <a:gd name="connsiteY2619" fmla="*/ 813038 h 896571"/>
              <a:gd name="connsiteX2620" fmla="*/ 1231339 w 2597641"/>
              <a:gd name="connsiteY2620" fmla="*/ 799350 h 896571"/>
              <a:gd name="connsiteX2621" fmla="*/ 1232667 w 2597641"/>
              <a:gd name="connsiteY2621" fmla="*/ 793835 h 896571"/>
              <a:gd name="connsiteX2622" fmla="*/ 1226008 w 2597641"/>
              <a:gd name="connsiteY2622" fmla="*/ 787562 h 896571"/>
              <a:gd name="connsiteX2623" fmla="*/ 1227909 w 2597641"/>
              <a:gd name="connsiteY2623" fmla="*/ 784518 h 896571"/>
              <a:gd name="connsiteX2624" fmla="*/ 1235896 w 2597641"/>
              <a:gd name="connsiteY2624" fmla="*/ 785275 h 896571"/>
              <a:gd name="connsiteX2625" fmla="*/ 1242555 w 2597641"/>
              <a:gd name="connsiteY2625" fmla="*/ 791548 h 896571"/>
              <a:gd name="connsiteX2626" fmla="*/ 1240268 w 2597641"/>
              <a:gd name="connsiteY2626" fmla="*/ 781660 h 896571"/>
              <a:gd name="connsiteX2627" fmla="*/ 1247683 w 2597641"/>
              <a:gd name="connsiteY2627" fmla="*/ 779945 h 896571"/>
              <a:gd name="connsiteX2628" fmla="*/ 1242925 w 2597641"/>
              <a:gd name="connsiteY2628" fmla="*/ 770630 h 896571"/>
              <a:gd name="connsiteX2629" fmla="*/ 1246726 w 2597641"/>
              <a:gd name="connsiteY2629" fmla="*/ 764543 h 896571"/>
              <a:gd name="connsiteX2630" fmla="*/ 1243110 w 2597641"/>
              <a:gd name="connsiteY2630" fmla="*/ 760171 h 896571"/>
              <a:gd name="connsiteX2631" fmla="*/ 1235510 w 2597641"/>
              <a:gd name="connsiteY2631" fmla="*/ 772345 h 896571"/>
              <a:gd name="connsiteX2632" fmla="*/ 1230180 w 2597641"/>
              <a:gd name="connsiteY2632" fmla="*/ 760557 h 896571"/>
              <a:gd name="connsiteX2633" fmla="*/ 1248811 w 2597641"/>
              <a:gd name="connsiteY2633" fmla="*/ 751040 h 896571"/>
              <a:gd name="connsiteX2634" fmla="*/ 1245382 w 2597641"/>
              <a:gd name="connsiteY2634" fmla="*/ 736209 h 896571"/>
              <a:gd name="connsiteX2635" fmla="*/ 1233980 w 2597641"/>
              <a:gd name="connsiteY2635" fmla="*/ 754469 h 896571"/>
              <a:gd name="connsiteX2636" fmla="*/ 1226564 w 2597641"/>
              <a:gd name="connsiteY2636" fmla="*/ 756184 h 896571"/>
              <a:gd name="connsiteX2637" fmla="*/ 1224850 w 2597641"/>
              <a:gd name="connsiteY2637" fmla="*/ 748769 h 896571"/>
              <a:gd name="connsiteX2638" fmla="*/ 1220663 w 2597641"/>
              <a:gd name="connsiteY2638" fmla="*/ 741925 h 896571"/>
              <a:gd name="connsiteX2639" fmla="*/ 1225035 w 2597641"/>
              <a:gd name="connsiteY2639" fmla="*/ 738310 h 896571"/>
              <a:gd name="connsiteX2640" fmla="*/ 1220276 w 2597641"/>
              <a:gd name="connsiteY2640" fmla="*/ 728994 h 896571"/>
              <a:gd name="connsiteX2641" fmla="*/ 1230551 w 2597641"/>
              <a:gd name="connsiteY2641" fmla="*/ 739639 h 896571"/>
              <a:gd name="connsiteX2642" fmla="*/ 1241766 w 2597641"/>
              <a:gd name="connsiteY2642" fmla="*/ 731837 h 896571"/>
              <a:gd name="connsiteX2643" fmla="*/ 1231879 w 2597641"/>
              <a:gd name="connsiteY2643" fmla="*/ 734123 h 896571"/>
              <a:gd name="connsiteX2644" fmla="*/ 1231492 w 2597641"/>
              <a:gd name="connsiteY2644" fmla="*/ 721192 h 896571"/>
              <a:gd name="connsiteX2645" fmla="*/ 1235478 w 2597641"/>
              <a:gd name="connsiteY2645" fmla="*/ 704646 h 896571"/>
              <a:gd name="connsiteX2646" fmla="*/ 1224632 w 2597641"/>
              <a:gd name="connsiteY2646" fmla="*/ 691529 h 896571"/>
              <a:gd name="connsiteX2647" fmla="*/ 1233949 w 2597641"/>
              <a:gd name="connsiteY2647" fmla="*/ 686771 h 896571"/>
              <a:gd name="connsiteX2648" fmla="*/ 1238321 w 2597641"/>
              <a:gd name="connsiteY2648" fmla="*/ 683156 h 896571"/>
              <a:gd name="connsiteX2649" fmla="*/ 1242693 w 2597641"/>
              <a:gd name="connsiteY2649" fmla="*/ 679541 h 896571"/>
              <a:gd name="connsiteX2650" fmla="*/ 1236034 w 2597641"/>
              <a:gd name="connsiteY2650" fmla="*/ 673268 h 896571"/>
              <a:gd name="connsiteX2651" fmla="*/ 1224246 w 2597641"/>
              <a:gd name="connsiteY2651" fmla="*/ 678599 h 896571"/>
              <a:gd name="connsiteX2652" fmla="*/ 1223860 w 2597641"/>
              <a:gd name="connsiteY2652" fmla="*/ 665667 h 896571"/>
              <a:gd name="connsiteX2653" fmla="*/ 1233748 w 2597641"/>
              <a:gd name="connsiteY2653" fmla="*/ 663380 h 896571"/>
              <a:gd name="connsiteX2654" fmla="*/ 1234320 w 2597641"/>
              <a:gd name="connsiteY2654" fmla="*/ 665852 h 896571"/>
              <a:gd name="connsiteX2655" fmla="*/ 1237549 w 2597641"/>
              <a:gd name="connsiteY2655" fmla="*/ 657294 h 896571"/>
              <a:gd name="connsiteX2656" fmla="*/ 1232605 w 2597641"/>
              <a:gd name="connsiteY2656" fmla="*/ 658437 h 896571"/>
              <a:gd name="connsiteX2657" fmla="*/ 1233748 w 2597641"/>
              <a:gd name="connsiteY2657" fmla="*/ 663380 h 896571"/>
              <a:gd name="connsiteX2658" fmla="*/ 1224617 w 2597641"/>
              <a:gd name="connsiteY2658" fmla="*/ 657680 h 896571"/>
              <a:gd name="connsiteX2659" fmla="*/ 1225374 w 2597641"/>
              <a:gd name="connsiteY2659" fmla="*/ 649693 h 896571"/>
              <a:gd name="connsiteX2660" fmla="*/ 1217958 w 2597641"/>
              <a:gd name="connsiteY2660" fmla="*/ 651408 h 896571"/>
              <a:gd name="connsiteX2661" fmla="*/ 1226703 w 2597641"/>
              <a:gd name="connsiteY2661" fmla="*/ 644177 h 896571"/>
              <a:gd name="connsiteX2662" fmla="*/ 1228031 w 2597641"/>
              <a:gd name="connsiteY2662" fmla="*/ 638662 h 896571"/>
              <a:gd name="connsiteX2663" fmla="*/ 1232975 w 2597641"/>
              <a:gd name="connsiteY2663" fmla="*/ 637518 h 896571"/>
              <a:gd name="connsiteX2664" fmla="*/ 1241147 w 2597641"/>
              <a:gd name="connsiteY2664" fmla="*/ 627816 h 896571"/>
              <a:gd name="connsiteX2665" fmla="*/ 1248950 w 2597641"/>
              <a:gd name="connsiteY2665" fmla="*/ 639033 h 896571"/>
              <a:gd name="connsiteX2666" fmla="*/ 1252936 w 2597641"/>
              <a:gd name="connsiteY2666" fmla="*/ 622487 h 896571"/>
              <a:gd name="connsiteX2667" fmla="*/ 1249892 w 2597641"/>
              <a:gd name="connsiteY2667" fmla="*/ 620586 h 896571"/>
              <a:gd name="connsiteX2668" fmla="*/ 1233918 w 2597641"/>
              <a:gd name="connsiteY2668" fmla="*/ 619072 h 896571"/>
              <a:gd name="connsiteX2669" fmla="*/ 1235817 w 2597641"/>
              <a:gd name="connsiteY2669" fmla="*/ 616029 h 896571"/>
              <a:gd name="connsiteX2670" fmla="*/ 1234674 w 2597641"/>
              <a:gd name="connsiteY2670" fmla="*/ 611085 h 896571"/>
              <a:gd name="connsiteX2671" fmla="*/ 1238702 w 2597641"/>
              <a:gd name="connsiteY2671" fmla="*/ 608974 h 896571"/>
              <a:gd name="connsiteX2672" fmla="*/ 1239324 w 2597641"/>
              <a:gd name="connsiteY2672" fmla="*/ 610209 h 896571"/>
              <a:gd name="connsiteX2673" fmla="*/ 1239273 w 2597641"/>
              <a:gd name="connsiteY2673" fmla="*/ 610388 h 896571"/>
              <a:gd name="connsiteX2674" fmla="*/ 1239380 w 2597641"/>
              <a:gd name="connsiteY2674" fmla="*/ 610322 h 896571"/>
              <a:gd name="connsiteX2675" fmla="*/ 1239324 w 2597641"/>
              <a:gd name="connsiteY2675" fmla="*/ 610209 h 896571"/>
              <a:gd name="connsiteX2676" fmla="*/ 1240947 w 2597641"/>
              <a:gd name="connsiteY2676" fmla="*/ 604426 h 896571"/>
              <a:gd name="connsiteX2677" fmla="*/ 1233531 w 2597641"/>
              <a:gd name="connsiteY2677" fmla="*/ 606141 h 896571"/>
              <a:gd name="connsiteX2678" fmla="*/ 1231816 w 2597641"/>
              <a:gd name="connsiteY2678" fmla="*/ 598726 h 896571"/>
              <a:gd name="connsiteX2679" fmla="*/ 1239232 w 2597641"/>
              <a:gd name="connsiteY2679" fmla="*/ 597011 h 896571"/>
              <a:gd name="connsiteX2680" fmla="*/ 1230101 w 2597641"/>
              <a:gd name="connsiteY2680" fmla="*/ 591310 h 896571"/>
              <a:gd name="connsiteX2681" fmla="*/ 1236945 w 2597641"/>
              <a:gd name="connsiteY2681" fmla="*/ 587123 h 896571"/>
              <a:gd name="connsiteX2682" fmla="*/ 1233330 w 2597641"/>
              <a:gd name="connsiteY2682" fmla="*/ 582751 h 896571"/>
              <a:gd name="connsiteX2683" fmla="*/ 1237702 w 2597641"/>
              <a:gd name="connsiteY2683" fmla="*/ 579136 h 896571"/>
              <a:gd name="connsiteX2684" fmla="*/ 1234087 w 2597641"/>
              <a:gd name="connsiteY2684" fmla="*/ 574764 h 896571"/>
              <a:gd name="connsiteX2685" fmla="*/ 1239788 w 2597641"/>
              <a:gd name="connsiteY2685" fmla="*/ 565634 h 896571"/>
              <a:gd name="connsiteX2686" fmla="*/ 1238645 w 2597641"/>
              <a:gd name="connsiteY2686" fmla="*/ 560690 h 896571"/>
              <a:gd name="connsiteX2687" fmla="*/ 1236930 w 2597641"/>
              <a:gd name="connsiteY2687" fmla="*/ 553274 h 896571"/>
              <a:gd name="connsiteX2688" fmla="*/ 1254804 w 2597641"/>
              <a:gd name="connsiteY2688" fmla="*/ 551744 h 896571"/>
              <a:gd name="connsiteX2689" fmla="*/ 1259933 w 2597641"/>
              <a:gd name="connsiteY2689" fmla="*/ 540142 h 896571"/>
              <a:gd name="connsiteX2690" fmla="*/ 1247002 w 2597641"/>
              <a:gd name="connsiteY2690" fmla="*/ 540528 h 896571"/>
              <a:gd name="connsiteX2691" fmla="*/ 1248516 w 2597641"/>
              <a:gd name="connsiteY2691" fmla="*/ 524554 h 896571"/>
              <a:gd name="connsiteX2692" fmla="*/ 1263162 w 2597641"/>
              <a:gd name="connsiteY2692" fmla="*/ 531583 h 896571"/>
              <a:gd name="connsiteX2693" fmla="*/ 1267349 w 2597641"/>
              <a:gd name="connsiteY2693" fmla="*/ 538427 h 896571"/>
              <a:gd name="connsiteX2694" fmla="*/ 1271907 w 2597641"/>
              <a:gd name="connsiteY2694" fmla="*/ 524353 h 896571"/>
              <a:gd name="connsiteX2695" fmla="*/ 1267148 w 2597641"/>
              <a:gd name="connsiteY2695" fmla="*/ 515037 h 896571"/>
              <a:gd name="connsiteX2696" fmla="*/ 1272092 w 2597641"/>
              <a:gd name="connsiteY2696" fmla="*/ 513893 h 896571"/>
              <a:gd name="connsiteX2697" fmla="*/ 1270948 w 2597641"/>
              <a:gd name="connsiteY2697" fmla="*/ 508949 h 896571"/>
              <a:gd name="connsiteX2698" fmla="*/ 1275892 w 2597641"/>
              <a:gd name="connsiteY2698" fmla="*/ 507806 h 896571"/>
              <a:gd name="connsiteX2699" fmla="*/ 1274749 w 2597641"/>
              <a:gd name="connsiteY2699" fmla="*/ 502862 h 896571"/>
              <a:gd name="connsiteX2700" fmla="*/ 1279693 w 2597641"/>
              <a:gd name="connsiteY2700" fmla="*/ 501719 h 896571"/>
              <a:gd name="connsiteX2701" fmla="*/ 1278550 w 2597641"/>
              <a:gd name="connsiteY2701" fmla="*/ 496776 h 896571"/>
              <a:gd name="connsiteX2702" fmla="*/ 1287680 w 2597641"/>
              <a:gd name="connsiteY2702" fmla="*/ 502476 h 896571"/>
              <a:gd name="connsiteX2703" fmla="*/ 1299468 w 2597641"/>
              <a:gd name="connsiteY2703" fmla="*/ 497146 h 896571"/>
              <a:gd name="connsiteX2704" fmla="*/ 1298139 w 2597641"/>
              <a:gd name="connsiteY2704" fmla="*/ 502661 h 896571"/>
              <a:gd name="connsiteX2705" fmla="*/ 1306698 w 2597641"/>
              <a:gd name="connsiteY2705" fmla="*/ 505890 h 896571"/>
              <a:gd name="connsiteX2706" fmla="*/ 1306698 w 2597641"/>
              <a:gd name="connsiteY2706" fmla="*/ 505884 h 896571"/>
              <a:gd name="connsiteX2707" fmla="*/ 1306313 w 2597641"/>
              <a:gd name="connsiteY2707" fmla="*/ 492959 h 896571"/>
              <a:gd name="connsiteX2708" fmla="*/ 1311256 w 2597641"/>
              <a:gd name="connsiteY2708" fmla="*/ 491815 h 896571"/>
              <a:gd name="connsiteX2709" fmla="*/ 1314114 w 2597641"/>
              <a:gd name="connsiteY2709" fmla="*/ 504175 h 896571"/>
              <a:gd name="connsiteX2710" fmla="*/ 1307316 w 2597641"/>
              <a:gd name="connsiteY2710" fmla="*/ 505748 h 896571"/>
              <a:gd name="connsiteX2711" fmla="*/ 1307270 w 2597641"/>
              <a:gd name="connsiteY2711" fmla="*/ 508362 h 896571"/>
              <a:gd name="connsiteX2712" fmla="*/ 1330475 w 2597641"/>
              <a:gd name="connsiteY2712" fmla="*/ 518620 h 896571"/>
              <a:gd name="connsiteX2713" fmla="*/ 1338647 w 2597641"/>
              <a:gd name="connsiteY2713" fmla="*/ 508919 h 896571"/>
              <a:gd name="connsiteX2714" fmla="*/ 1331988 w 2597641"/>
              <a:gd name="connsiteY2714" fmla="*/ 502646 h 896571"/>
              <a:gd name="connsiteX2715" fmla="*/ 1334275 w 2597641"/>
              <a:gd name="connsiteY2715" fmla="*/ 512534 h 896571"/>
              <a:gd name="connsiteX2716" fmla="*/ 1327617 w 2597641"/>
              <a:gd name="connsiteY2716" fmla="*/ 506261 h 896571"/>
              <a:gd name="connsiteX2717" fmla="*/ 1328945 w 2597641"/>
              <a:gd name="connsiteY2717" fmla="*/ 500746 h 896571"/>
              <a:gd name="connsiteX2718" fmla="*/ 1327801 w 2597641"/>
              <a:gd name="connsiteY2718" fmla="*/ 495802 h 896571"/>
              <a:gd name="connsiteX2719" fmla="*/ 1334074 w 2597641"/>
              <a:gd name="connsiteY2719" fmla="*/ 489143 h 896571"/>
              <a:gd name="connsiteX2720" fmla="*/ 1339589 w 2597641"/>
              <a:gd name="connsiteY2720" fmla="*/ 490472 h 896571"/>
              <a:gd name="connsiteX2721" fmla="*/ 1336360 w 2597641"/>
              <a:gd name="connsiteY2721" fmla="*/ 499031 h 896571"/>
              <a:gd name="connsiteX2722" fmla="*/ 1343019 w 2597641"/>
              <a:gd name="connsiteY2722" fmla="*/ 505303 h 896571"/>
              <a:gd name="connsiteX2723" fmla="*/ 1354807 w 2597641"/>
              <a:gd name="connsiteY2723" fmla="*/ 499973 h 896571"/>
              <a:gd name="connsiteX2724" fmla="*/ 1348148 w 2597641"/>
              <a:gd name="connsiteY2724" fmla="*/ 493700 h 896571"/>
              <a:gd name="connsiteX2725" fmla="*/ 1352521 w 2597641"/>
              <a:gd name="connsiteY2725" fmla="*/ 490085 h 896571"/>
              <a:gd name="connsiteX2726" fmla="*/ 1343390 w 2597641"/>
              <a:gd name="connsiteY2726" fmla="*/ 484384 h 896571"/>
              <a:gd name="connsiteX2727" fmla="*/ 1353278 w 2597641"/>
              <a:gd name="connsiteY2727" fmla="*/ 482098 h 896571"/>
              <a:gd name="connsiteX2728" fmla="*/ 1344147 w 2597641"/>
              <a:gd name="connsiteY2728" fmla="*/ 476398 h 896571"/>
              <a:gd name="connsiteX2729" fmla="*/ 1350991 w 2597641"/>
              <a:gd name="connsiteY2729" fmla="*/ 472211 h 896571"/>
              <a:gd name="connsiteX2730" fmla="*/ 1355363 w 2597641"/>
              <a:gd name="connsiteY2730" fmla="*/ 468596 h 896571"/>
              <a:gd name="connsiteX2731" fmla="*/ 1356120 w 2597641"/>
              <a:gd name="connsiteY2731" fmla="*/ 460608 h 896571"/>
              <a:gd name="connsiteX2732" fmla="*/ 1356691 w 2597641"/>
              <a:gd name="connsiteY2732" fmla="*/ 463080 h 896571"/>
              <a:gd name="connsiteX2733" fmla="*/ 1364107 w 2597641"/>
              <a:gd name="connsiteY2733" fmla="*/ 461365 h 896571"/>
              <a:gd name="connsiteX2734" fmla="*/ 1362392 w 2597641"/>
              <a:gd name="connsiteY2734" fmla="*/ 453949 h 896571"/>
              <a:gd name="connsiteX2735" fmla="*/ 1356120 w 2597641"/>
              <a:gd name="connsiteY2735" fmla="*/ 460608 h 896571"/>
              <a:gd name="connsiteX2736" fmla="*/ 1342988 w 2597641"/>
              <a:gd name="connsiteY2736" fmla="*/ 437604 h 896571"/>
              <a:gd name="connsiteX2737" fmla="*/ 1358206 w 2597641"/>
              <a:gd name="connsiteY2737" fmla="*/ 447106 h 896571"/>
              <a:gd name="connsiteX2738" fmla="*/ 1363149 w 2597641"/>
              <a:gd name="connsiteY2738" fmla="*/ 445963 h 896571"/>
              <a:gd name="connsiteX2739" fmla="*/ 1362006 w 2597641"/>
              <a:gd name="connsiteY2739" fmla="*/ 441019 h 896571"/>
              <a:gd name="connsiteX2740" fmla="*/ 1366950 w 2597641"/>
              <a:gd name="connsiteY2740" fmla="*/ 439875 h 896571"/>
              <a:gd name="connsiteX2741" fmla="*/ 1356676 w 2597641"/>
              <a:gd name="connsiteY2741" fmla="*/ 429231 h 896571"/>
              <a:gd name="connsiteX2742" fmla="*/ 1365606 w 2597641"/>
              <a:gd name="connsiteY2742" fmla="*/ 411541 h 896571"/>
              <a:gd name="connsiteX2743" fmla="*/ 1373021 w 2597641"/>
              <a:gd name="connsiteY2743" fmla="*/ 409827 h 896571"/>
              <a:gd name="connsiteX2744" fmla="*/ 1384052 w 2597641"/>
              <a:gd name="connsiteY2744" fmla="*/ 412484 h 896571"/>
              <a:gd name="connsiteX2745" fmla="*/ 1388424 w 2597641"/>
              <a:gd name="connsiteY2745" fmla="*/ 408869 h 896571"/>
              <a:gd name="connsiteX2746" fmla="*/ 1389568 w 2597641"/>
              <a:gd name="connsiteY2746" fmla="*/ 413813 h 896571"/>
              <a:gd name="connsiteX2747" fmla="*/ 1397555 w 2597641"/>
              <a:gd name="connsiteY2747" fmla="*/ 414569 h 896571"/>
              <a:gd name="connsiteX2748" fmla="*/ 1399455 w 2597641"/>
              <a:gd name="connsiteY2748" fmla="*/ 411526 h 896571"/>
              <a:gd name="connsiteX2749" fmla="*/ 1391468 w 2597641"/>
              <a:gd name="connsiteY2749" fmla="*/ 410769 h 896571"/>
              <a:gd name="connsiteX2750" fmla="*/ 1388424 w 2597641"/>
              <a:gd name="connsiteY2750" fmla="*/ 408869 h 896571"/>
              <a:gd name="connsiteX2751" fmla="*/ 1372635 w 2597641"/>
              <a:gd name="connsiteY2751" fmla="*/ 396895 h 896571"/>
              <a:gd name="connsiteX2752" fmla="*/ 1372820 w 2597641"/>
              <a:gd name="connsiteY2752" fmla="*/ 386437 h 896571"/>
              <a:gd name="connsiteX2753" fmla="*/ 1361033 w 2597641"/>
              <a:gd name="connsiteY2753" fmla="*/ 391766 h 896571"/>
              <a:gd name="connsiteX2754" fmla="*/ 1357989 w 2597641"/>
              <a:gd name="connsiteY2754" fmla="*/ 389866 h 896571"/>
              <a:gd name="connsiteX2755" fmla="*/ 1358561 w 2597641"/>
              <a:gd name="connsiteY2755" fmla="*/ 392337 h 896571"/>
              <a:gd name="connsiteX2756" fmla="*/ 1343729 w 2597641"/>
              <a:gd name="connsiteY2756" fmla="*/ 395767 h 896571"/>
              <a:gd name="connsiteX2757" fmla="*/ 1345243 w 2597641"/>
              <a:gd name="connsiteY2757" fmla="*/ 379793 h 896571"/>
              <a:gd name="connsiteX2758" fmla="*/ 1352659 w 2597641"/>
              <a:gd name="connsiteY2758" fmla="*/ 378078 h 896571"/>
              <a:gd name="connsiteX2759" fmla="*/ 1357019 w 2597641"/>
              <a:gd name="connsiteY2759" fmla="*/ 381098 h 896571"/>
              <a:gd name="connsiteX2760" fmla="*/ 1359890 w 2597641"/>
              <a:gd name="connsiteY2760" fmla="*/ 386823 h 896571"/>
              <a:gd name="connsiteX2761" fmla="*/ 1364261 w 2597641"/>
              <a:gd name="connsiteY2761" fmla="*/ 383208 h 896571"/>
              <a:gd name="connsiteX2762" fmla="*/ 1372248 w 2597641"/>
              <a:gd name="connsiteY2762" fmla="*/ 383965 h 896571"/>
              <a:gd name="connsiteX2763" fmla="*/ 1377378 w 2597641"/>
              <a:gd name="connsiteY2763" fmla="*/ 372362 h 896571"/>
              <a:gd name="connsiteX2764" fmla="*/ 1371862 w 2597641"/>
              <a:gd name="connsiteY2764" fmla="*/ 371033 h 896571"/>
              <a:gd name="connsiteX2765" fmla="*/ 1378706 w 2597641"/>
              <a:gd name="connsiteY2765" fmla="*/ 366846 h 896571"/>
              <a:gd name="connsiteX2766" fmla="*/ 1389737 w 2597641"/>
              <a:gd name="connsiteY2766" fmla="*/ 369504 h 896571"/>
              <a:gd name="connsiteX2767" fmla="*/ 1390494 w 2597641"/>
              <a:gd name="connsiteY2767" fmla="*/ 361516 h 896571"/>
              <a:gd name="connsiteX2768" fmla="*/ 1410269 w 2597641"/>
              <a:gd name="connsiteY2768" fmla="*/ 356943 h 896571"/>
              <a:gd name="connsiteX2769" fmla="*/ 1415600 w 2597641"/>
              <a:gd name="connsiteY2769" fmla="*/ 368731 h 896571"/>
              <a:gd name="connsiteX2770" fmla="*/ 1418256 w 2597641"/>
              <a:gd name="connsiteY2770" fmla="*/ 357700 h 896571"/>
              <a:gd name="connsiteX2771" fmla="*/ 1430616 w 2597641"/>
              <a:gd name="connsiteY2771" fmla="*/ 354842 h 896571"/>
              <a:gd name="connsiteX2772" fmla="*/ 1434231 w 2597641"/>
              <a:gd name="connsiteY2772" fmla="*/ 359214 h 896571"/>
              <a:gd name="connsiteX2773" fmla="*/ 1443362 w 2597641"/>
              <a:gd name="connsiteY2773" fmla="*/ 364915 h 896571"/>
              <a:gd name="connsiteX2774" fmla="*/ 1450777 w 2597641"/>
              <a:gd name="connsiteY2774" fmla="*/ 363200 h 896571"/>
              <a:gd name="connsiteX2775" fmla="*/ 1458949 w 2597641"/>
              <a:gd name="connsiteY2775" fmla="*/ 353498 h 896571"/>
              <a:gd name="connsiteX2776" fmla="*/ 1460092 w 2597641"/>
              <a:gd name="connsiteY2776" fmla="*/ 358442 h 896571"/>
              <a:gd name="connsiteX2777" fmla="*/ 1470552 w 2597641"/>
              <a:gd name="connsiteY2777" fmla="*/ 358627 h 896571"/>
              <a:gd name="connsiteX2778" fmla="*/ 1469594 w 2597641"/>
              <a:gd name="connsiteY2778" fmla="*/ 343224 h 896571"/>
              <a:gd name="connsiteX2779" fmla="*/ 1481382 w 2597641"/>
              <a:gd name="connsiteY2779" fmla="*/ 337894 h 896571"/>
              <a:gd name="connsiteX2780" fmla="*/ 1487469 w 2597641"/>
              <a:gd name="connsiteY2780" fmla="*/ 341694 h 896571"/>
              <a:gd name="connsiteX2781" fmla="*/ 1494884 w 2597641"/>
              <a:gd name="connsiteY2781" fmla="*/ 339979 h 896571"/>
              <a:gd name="connsiteX2782" fmla="*/ 1501157 w 2597641"/>
              <a:gd name="connsiteY2782" fmla="*/ 333320 h 896571"/>
              <a:gd name="connsiteX2783" fmla="*/ 1501914 w 2597641"/>
              <a:gd name="connsiteY2783" fmla="*/ 325334 h 896571"/>
              <a:gd name="connsiteX2784" fmla="*/ 1505529 w 2597641"/>
              <a:gd name="connsiteY2784" fmla="*/ 329705 h 896571"/>
              <a:gd name="connsiteX2785" fmla="*/ 1510473 w 2597641"/>
              <a:gd name="connsiteY2785" fmla="*/ 328562 h 896571"/>
              <a:gd name="connsiteX2786" fmla="*/ 1515030 w 2597641"/>
              <a:gd name="connsiteY2786" fmla="*/ 314488 h 896571"/>
              <a:gd name="connsiteX2787" fmla="*/ 1522832 w 2597641"/>
              <a:gd name="connsiteY2787" fmla="*/ 325704 h 896571"/>
              <a:gd name="connsiteX2788" fmla="*/ 1529104 w 2597641"/>
              <a:gd name="connsiteY2788" fmla="*/ 319046 h 896571"/>
              <a:gd name="connsiteX2789" fmla="*/ 1531391 w 2597641"/>
              <a:gd name="connsiteY2789" fmla="*/ 328933 h 896571"/>
              <a:gd name="connsiteX2790" fmla="*/ 1537663 w 2597641"/>
              <a:gd name="connsiteY2790" fmla="*/ 322274 h 896571"/>
              <a:gd name="connsiteX2791" fmla="*/ 1535949 w 2597641"/>
              <a:gd name="connsiteY2791" fmla="*/ 314859 h 896571"/>
              <a:gd name="connsiteX2792" fmla="*/ 1554966 w 2597641"/>
              <a:gd name="connsiteY2792" fmla="*/ 318273 h 896571"/>
              <a:gd name="connsiteX2793" fmla="*/ 1553251 w 2597641"/>
              <a:gd name="connsiteY2793" fmla="*/ 310857 h 896571"/>
              <a:gd name="connsiteX2794" fmla="*/ 1563139 w 2597641"/>
              <a:gd name="connsiteY2794" fmla="*/ 308571 h 896571"/>
              <a:gd name="connsiteX2795" fmla="*/ 1559910 w 2597641"/>
              <a:gd name="connsiteY2795" fmla="*/ 317129 h 896571"/>
              <a:gd name="connsiteX2796" fmla="*/ 1578929 w 2597641"/>
              <a:gd name="connsiteY2796" fmla="*/ 320543 h 896571"/>
              <a:gd name="connsiteX2797" fmla="*/ 1574742 w 2597641"/>
              <a:gd name="connsiteY2797" fmla="*/ 313699 h 896571"/>
              <a:gd name="connsiteX2798" fmla="*/ 1574927 w 2597641"/>
              <a:gd name="connsiteY2798" fmla="*/ 303241 h 896571"/>
              <a:gd name="connsiteX2799" fmla="*/ 1557809 w 2597641"/>
              <a:gd name="connsiteY2799" fmla="*/ 296783 h 896571"/>
              <a:gd name="connsiteX2800" fmla="*/ 1559138 w 2597641"/>
              <a:gd name="connsiteY2800" fmla="*/ 291267 h 896571"/>
              <a:gd name="connsiteX2801" fmla="*/ 1576828 w 2597641"/>
              <a:gd name="connsiteY2801" fmla="*/ 300197 h 896571"/>
              <a:gd name="connsiteX2802" fmla="*/ 1578156 w 2597641"/>
              <a:gd name="connsiteY2802" fmla="*/ 294681 h 896571"/>
              <a:gd name="connsiteX2803" fmla="*/ 1573212 w 2597641"/>
              <a:gd name="connsiteY2803" fmla="*/ 295825 h 896571"/>
              <a:gd name="connsiteX2804" fmla="*/ 1572069 w 2597641"/>
              <a:gd name="connsiteY2804" fmla="*/ 290881 h 896571"/>
              <a:gd name="connsiteX2805" fmla="*/ 1579484 w 2597641"/>
              <a:gd name="connsiteY2805" fmla="*/ 289166 h 896571"/>
              <a:gd name="connsiteX2806" fmla="*/ 1588043 w 2597641"/>
              <a:gd name="connsiteY2806" fmla="*/ 292395 h 896571"/>
              <a:gd name="connsiteX2807" fmla="*/ 1595274 w 2597641"/>
              <a:gd name="connsiteY2807" fmla="*/ 301139 h 896571"/>
              <a:gd name="connsiteX2808" fmla="*/ 1603261 w 2597641"/>
              <a:gd name="connsiteY2808" fmla="*/ 301896 h 896571"/>
              <a:gd name="connsiteX2809" fmla="*/ 1613147 w 2597641"/>
              <a:gd name="connsiteY2809" fmla="*/ 299610 h 896571"/>
              <a:gd name="connsiteX2810" fmla="*/ 1611820 w 2597641"/>
              <a:gd name="connsiteY2810" fmla="*/ 305125 h 896571"/>
              <a:gd name="connsiteX2811" fmla="*/ 1624178 w 2597641"/>
              <a:gd name="connsiteY2811" fmla="*/ 302267 h 896571"/>
              <a:gd name="connsiteX2812" fmla="*/ 1618278 w 2597641"/>
              <a:gd name="connsiteY2812" fmla="*/ 288007 h 896571"/>
              <a:gd name="connsiteX2813" fmla="*/ 1612190 w 2597641"/>
              <a:gd name="connsiteY2813" fmla="*/ 284207 h 896571"/>
              <a:gd name="connsiteX2814" fmla="*/ 1612947 w 2597641"/>
              <a:gd name="connsiteY2814" fmla="*/ 276219 h 896571"/>
              <a:gd name="connsiteX2815" fmla="*/ 1568639 w 2597641"/>
              <a:gd name="connsiteY2815" fmla="*/ 276049 h 896571"/>
              <a:gd name="connsiteX2816" fmla="*/ 1569782 w 2597641"/>
              <a:gd name="connsiteY2816" fmla="*/ 280993 h 896571"/>
              <a:gd name="connsiteX2817" fmla="*/ 1562367 w 2597641"/>
              <a:gd name="connsiteY2817" fmla="*/ 282708 h 896571"/>
              <a:gd name="connsiteX2818" fmla="*/ 1852366 w 2597641"/>
              <a:gd name="connsiteY2818" fmla="*/ 275537 h 896571"/>
              <a:gd name="connsiteX2819" fmla="*/ 1854081 w 2597641"/>
              <a:gd name="connsiteY2819" fmla="*/ 282953 h 896571"/>
              <a:gd name="connsiteX2820" fmla="*/ 1849137 w 2597641"/>
              <a:gd name="connsiteY2820" fmla="*/ 284097 h 896571"/>
              <a:gd name="connsiteX2821" fmla="*/ 1076301 w 2597641"/>
              <a:gd name="connsiteY2821" fmla="*/ 275327 h 896571"/>
              <a:gd name="connsiteX2822" fmla="*/ 1082389 w 2597641"/>
              <a:gd name="connsiteY2822" fmla="*/ 279127 h 896571"/>
              <a:gd name="connsiteX2823" fmla="*/ 1078016 w 2597641"/>
              <a:gd name="connsiteY2823" fmla="*/ 282742 h 896571"/>
              <a:gd name="connsiteX2824" fmla="*/ 1074973 w 2597641"/>
              <a:gd name="connsiteY2824" fmla="*/ 280842 h 896571"/>
              <a:gd name="connsiteX2825" fmla="*/ 1833919 w 2597641"/>
              <a:gd name="connsiteY2825" fmla="*/ 274595 h 896571"/>
              <a:gd name="connsiteX2826" fmla="*/ 1835062 w 2597641"/>
              <a:gd name="connsiteY2826" fmla="*/ 279539 h 896571"/>
              <a:gd name="connsiteX2827" fmla="*/ 1840006 w 2597641"/>
              <a:gd name="connsiteY2827" fmla="*/ 278396 h 896571"/>
              <a:gd name="connsiteX2828" fmla="*/ 1839249 w 2597641"/>
              <a:gd name="connsiteY2828" fmla="*/ 286383 h 896571"/>
              <a:gd name="connsiteX2829" fmla="*/ 1828218 w 2597641"/>
              <a:gd name="connsiteY2829" fmla="*/ 283726 h 896571"/>
              <a:gd name="connsiteX2830" fmla="*/ 1713924 w 2597641"/>
              <a:gd name="connsiteY2830" fmla="*/ 273700 h 896571"/>
              <a:gd name="connsiteX2831" fmla="*/ 1716968 w 2597641"/>
              <a:gd name="connsiteY2831" fmla="*/ 275600 h 896571"/>
              <a:gd name="connsiteX2832" fmla="*/ 1715639 w 2597641"/>
              <a:gd name="connsiteY2832" fmla="*/ 281116 h 896571"/>
              <a:gd name="connsiteX2833" fmla="*/ 1722298 w 2597641"/>
              <a:gd name="connsiteY2833" fmla="*/ 287388 h 896571"/>
              <a:gd name="connsiteX2834" fmla="*/ 1717926 w 2597641"/>
              <a:gd name="connsiteY2834" fmla="*/ 291004 h 896571"/>
              <a:gd name="connsiteX2835" fmla="*/ 1713167 w 2597641"/>
              <a:gd name="connsiteY2835" fmla="*/ 281687 h 896571"/>
              <a:gd name="connsiteX2836" fmla="*/ 1713924 w 2597641"/>
              <a:gd name="connsiteY2836" fmla="*/ 273700 h 896571"/>
              <a:gd name="connsiteX2837" fmla="*/ 1765649 w 2597641"/>
              <a:gd name="connsiteY2837" fmla="*/ 272154 h 896571"/>
              <a:gd name="connsiteX2838" fmla="*/ 1770407 w 2597641"/>
              <a:gd name="connsiteY2838" fmla="*/ 281470 h 896571"/>
              <a:gd name="connsiteX2839" fmla="*/ 1761848 w 2597641"/>
              <a:gd name="connsiteY2839" fmla="*/ 278241 h 896571"/>
              <a:gd name="connsiteX2840" fmla="*/ 1784736 w 2597641"/>
              <a:gd name="connsiteY2840" fmla="*/ 271646 h 896571"/>
              <a:gd name="connsiteX2841" fmla="*/ 1789039 w 2597641"/>
              <a:gd name="connsiteY2841" fmla="*/ 271953 h 896571"/>
              <a:gd name="connsiteX2842" fmla="*/ 1783910 w 2597641"/>
              <a:gd name="connsiteY2842" fmla="*/ 283556 h 896571"/>
              <a:gd name="connsiteX2843" fmla="*/ 1778579 w 2597641"/>
              <a:gd name="connsiteY2843" fmla="*/ 271768 h 896571"/>
              <a:gd name="connsiteX2844" fmla="*/ 1784736 w 2597641"/>
              <a:gd name="connsiteY2844" fmla="*/ 271646 h 896571"/>
              <a:gd name="connsiteX2845" fmla="*/ 1747202 w 2597641"/>
              <a:gd name="connsiteY2845" fmla="*/ 271212 h 896571"/>
              <a:gd name="connsiteX2846" fmla="*/ 1753289 w 2597641"/>
              <a:gd name="connsiteY2846" fmla="*/ 275013 h 896571"/>
              <a:gd name="connsiteX2847" fmla="*/ 1748917 w 2597641"/>
              <a:gd name="connsiteY2847" fmla="*/ 278628 h 896571"/>
              <a:gd name="connsiteX2848" fmla="*/ 1595830 w 2597641"/>
              <a:gd name="connsiteY2848" fmla="*/ 269761 h 896571"/>
              <a:gd name="connsiteX2849" fmla="*/ 1604961 w 2597641"/>
              <a:gd name="connsiteY2849" fmla="*/ 275462 h 896571"/>
              <a:gd name="connsiteX2850" fmla="*/ 1601160 w 2597641"/>
              <a:gd name="connsiteY2850" fmla="*/ 281549 h 896571"/>
              <a:gd name="connsiteX2851" fmla="*/ 1345381 w 2597641"/>
              <a:gd name="connsiteY2851" fmla="*/ 267785 h 896571"/>
              <a:gd name="connsiteX2852" fmla="*/ 1349568 w 2597641"/>
              <a:gd name="connsiteY2852" fmla="*/ 274630 h 896571"/>
              <a:gd name="connsiteX2853" fmla="*/ 1345196 w 2597641"/>
              <a:gd name="connsiteY2853" fmla="*/ 278245 h 896571"/>
              <a:gd name="connsiteX2854" fmla="*/ 1334736 w 2597641"/>
              <a:gd name="connsiteY2854" fmla="*/ 278059 h 896571"/>
              <a:gd name="connsiteX2855" fmla="*/ 1345381 w 2597641"/>
              <a:gd name="connsiteY2855" fmla="*/ 267785 h 896571"/>
              <a:gd name="connsiteX2856" fmla="*/ 1631580 w 2597641"/>
              <a:gd name="connsiteY2856" fmla="*/ 266702 h 896571"/>
              <a:gd name="connsiteX2857" fmla="*/ 1635195 w 2597641"/>
              <a:gd name="connsiteY2857" fmla="*/ 271074 h 896571"/>
              <a:gd name="connsiteX2858" fmla="*/ 1633866 w 2597641"/>
              <a:gd name="connsiteY2858" fmla="*/ 276590 h 896571"/>
              <a:gd name="connsiteX2859" fmla="*/ 1627779 w 2597641"/>
              <a:gd name="connsiteY2859" fmla="*/ 272789 h 896571"/>
              <a:gd name="connsiteX2860" fmla="*/ 1717153 w 2597641"/>
              <a:gd name="connsiteY2860" fmla="*/ 265141 h 896571"/>
              <a:gd name="connsiteX2861" fmla="*/ 1718868 w 2597641"/>
              <a:gd name="connsiteY2861" fmla="*/ 272557 h 896571"/>
              <a:gd name="connsiteX2862" fmla="*/ 1713924 w 2597641"/>
              <a:gd name="connsiteY2862" fmla="*/ 273700 h 896571"/>
              <a:gd name="connsiteX2863" fmla="*/ 1703651 w 2597641"/>
              <a:gd name="connsiteY2863" fmla="*/ 263055 h 896571"/>
              <a:gd name="connsiteX2864" fmla="*/ 1698521 w 2597641"/>
              <a:gd name="connsiteY2864" fmla="*/ 274658 h 896571"/>
              <a:gd name="connsiteX2865" fmla="*/ 1696235 w 2597641"/>
              <a:gd name="connsiteY2865" fmla="*/ 264770 h 896571"/>
              <a:gd name="connsiteX2866" fmla="*/ 760812 w 2597641"/>
              <a:gd name="connsiteY2866" fmla="*/ 262351 h 896571"/>
              <a:gd name="connsiteX2867" fmla="*/ 762527 w 2597641"/>
              <a:gd name="connsiteY2867" fmla="*/ 269767 h 896571"/>
              <a:gd name="connsiteX2868" fmla="*/ 755111 w 2597641"/>
              <a:gd name="connsiteY2868" fmla="*/ 271482 h 896571"/>
              <a:gd name="connsiteX2869" fmla="*/ 753396 w 2597641"/>
              <a:gd name="connsiteY2869" fmla="*/ 264066 h 896571"/>
              <a:gd name="connsiteX2870" fmla="*/ 760812 w 2597641"/>
              <a:gd name="connsiteY2870" fmla="*/ 262351 h 896571"/>
              <a:gd name="connsiteX2871" fmla="*/ 1138284 w 2597641"/>
              <a:gd name="connsiteY2871" fmla="*/ 250576 h 896571"/>
              <a:gd name="connsiteX2872" fmla="*/ 1139999 w 2597641"/>
              <a:gd name="connsiteY2872" fmla="*/ 257992 h 896571"/>
              <a:gd name="connsiteX2873" fmla="*/ 1133912 w 2597641"/>
              <a:gd name="connsiteY2873" fmla="*/ 254191 h 896571"/>
              <a:gd name="connsiteX2874" fmla="*/ 1476206 w 2597641"/>
              <a:gd name="connsiteY2874" fmla="*/ 247948 h 896571"/>
              <a:gd name="connsiteX2875" fmla="*/ 1471077 w 2597641"/>
              <a:gd name="connsiteY2875" fmla="*/ 259551 h 896571"/>
              <a:gd name="connsiteX2876" fmla="*/ 1468790 w 2597641"/>
              <a:gd name="connsiteY2876" fmla="*/ 249663 h 896571"/>
              <a:gd name="connsiteX2877" fmla="*/ 1735970 w 2597641"/>
              <a:gd name="connsiteY2877" fmla="*/ 245165 h 896571"/>
              <a:gd name="connsiteX2878" fmla="*/ 1740543 w 2597641"/>
              <a:gd name="connsiteY2878" fmla="*/ 264941 h 896571"/>
              <a:gd name="connsiteX2879" fmla="*/ 1738071 w 2597641"/>
              <a:gd name="connsiteY2879" fmla="*/ 265512 h 896571"/>
              <a:gd name="connsiteX2880" fmla="*/ 1729697 w 2597641"/>
              <a:gd name="connsiteY2880" fmla="*/ 251824 h 896571"/>
              <a:gd name="connsiteX2881" fmla="*/ 1634035 w 2597641"/>
              <a:gd name="connsiteY2881" fmla="*/ 232281 h 896571"/>
              <a:gd name="connsiteX2882" fmla="*/ 1651154 w 2597641"/>
              <a:gd name="connsiteY2882" fmla="*/ 238739 h 896571"/>
              <a:gd name="connsiteX2883" fmla="*/ 1644124 w 2597641"/>
              <a:gd name="connsiteY2883" fmla="*/ 253385 h 896571"/>
              <a:gd name="connsiteX2884" fmla="*/ 1633093 w 2597641"/>
              <a:gd name="connsiteY2884" fmla="*/ 250728 h 896571"/>
              <a:gd name="connsiteX2885" fmla="*/ 1345385 w 2597641"/>
              <a:gd name="connsiteY2885" fmla="*/ 224166 h 896571"/>
              <a:gd name="connsiteX2886" fmla="*/ 1349166 w 2597641"/>
              <a:gd name="connsiteY2886" fmla="*/ 227849 h 896571"/>
              <a:gd name="connsiteX2887" fmla="*/ 1349553 w 2597641"/>
              <a:gd name="connsiteY2887" fmla="*/ 240780 h 896571"/>
              <a:gd name="connsiteX2888" fmla="*/ 1333578 w 2597641"/>
              <a:gd name="connsiteY2888" fmla="*/ 239266 h 896571"/>
              <a:gd name="connsiteX2889" fmla="*/ 1340607 w 2597641"/>
              <a:gd name="connsiteY2889" fmla="*/ 224620 h 896571"/>
              <a:gd name="connsiteX2890" fmla="*/ 1345385 w 2597641"/>
              <a:gd name="connsiteY2890" fmla="*/ 224166 h 896571"/>
              <a:gd name="connsiteX2891" fmla="*/ 681495 w 2597641"/>
              <a:gd name="connsiteY2891" fmla="*/ 223404 h 896571"/>
              <a:gd name="connsiteX2892" fmla="*/ 687582 w 2597641"/>
              <a:gd name="connsiteY2892" fmla="*/ 227205 h 896571"/>
              <a:gd name="connsiteX2893" fmla="*/ 681310 w 2597641"/>
              <a:gd name="connsiteY2893" fmla="*/ 233864 h 896571"/>
              <a:gd name="connsiteX2894" fmla="*/ 677694 w 2597641"/>
              <a:gd name="connsiteY2894" fmla="*/ 229492 h 896571"/>
              <a:gd name="connsiteX2895" fmla="*/ 585076 w 2597641"/>
              <a:gd name="connsiteY2895" fmla="*/ 211849 h 896571"/>
              <a:gd name="connsiteX2896" fmla="*/ 591735 w 2597641"/>
              <a:gd name="connsiteY2896" fmla="*/ 218121 h 896571"/>
              <a:gd name="connsiteX2897" fmla="*/ 584890 w 2597641"/>
              <a:gd name="connsiteY2897" fmla="*/ 222308 h 896571"/>
              <a:gd name="connsiteX2898" fmla="*/ 2118757 w 2597641"/>
              <a:gd name="connsiteY2898" fmla="*/ 211329 h 896571"/>
              <a:gd name="connsiteX2899" fmla="*/ 2122943 w 2597641"/>
              <a:gd name="connsiteY2899" fmla="*/ 218173 h 896571"/>
              <a:gd name="connsiteX2900" fmla="*/ 2121615 w 2597641"/>
              <a:gd name="connsiteY2900" fmla="*/ 223688 h 896571"/>
              <a:gd name="connsiteX2901" fmla="*/ 2108683 w 2597641"/>
              <a:gd name="connsiteY2901" fmla="*/ 224075 h 896571"/>
              <a:gd name="connsiteX2902" fmla="*/ 2106968 w 2597641"/>
              <a:gd name="connsiteY2902" fmla="*/ 216659 h 896571"/>
              <a:gd name="connsiteX2903" fmla="*/ 1634591 w 2597641"/>
              <a:gd name="connsiteY2903" fmla="*/ 200903 h 896571"/>
              <a:gd name="connsiteX2904" fmla="*/ 1635735 w 2597641"/>
              <a:gd name="connsiteY2904" fmla="*/ 205847 h 896571"/>
              <a:gd name="connsiteX2905" fmla="*/ 1627176 w 2597641"/>
              <a:gd name="connsiteY2905" fmla="*/ 202618 h 896571"/>
              <a:gd name="connsiteX2906" fmla="*/ 1665658 w 2597641"/>
              <a:gd name="connsiteY2906" fmla="*/ 197300 h 896571"/>
              <a:gd name="connsiteX2907" fmla="*/ 1669013 w 2597641"/>
              <a:gd name="connsiteY2907" fmla="*/ 203360 h 896571"/>
              <a:gd name="connsiteX2908" fmla="*/ 1665212 w 2597641"/>
              <a:gd name="connsiteY2908" fmla="*/ 209447 h 896571"/>
              <a:gd name="connsiteX2909" fmla="*/ 1659882 w 2597641"/>
              <a:gd name="connsiteY2909" fmla="*/ 197659 h 896571"/>
              <a:gd name="connsiteX2910" fmla="*/ 1665658 w 2597641"/>
              <a:gd name="connsiteY2910" fmla="*/ 197300 h 896571"/>
              <a:gd name="connsiteX2911" fmla="*/ 1631733 w 2597641"/>
              <a:gd name="connsiteY2911" fmla="*/ 188544 h 896571"/>
              <a:gd name="connsiteX2912" fmla="*/ 1637820 w 2597641"/>
              <a:gd name="connsiteY2912" fmla="*/ 192344 h 896571"/>
              <a:gd name="connsiteX2913" fmla="*/ 1627933 w 2597641"/>
              <a:gd name="connsiteY2913" fmla="*/ 194631 h 896571"/>
              <a:gd name="connsiteX2914" fmla="*/ 2178267 w 2597641"/>
              <a:gd name="connsiteY2914" fmla="*/ 187150 h 896571"/>
              <a:gd name="connsiteX2915" fmla="*/ 2184354 w 2597641"/>
              <a:gd name="connsiteY2915" fmla="*/ 190950 h 896571"/>
              <a:gd name="connsiteX2916" fmla="*/ 2189298 w 2597641"/>
              <a:gd name="connsiteY2916" fmla="*/ 189807 h 896571"/>
              <a:gd name="connsiteX2917" fmla="*/ 2198244 w 2597641"/>
              <a:gd name="connsiteY2917" fmla="*/ 205967 h 896571"/>
              <a:gd name="connsiteX2918" fmla="*/ 2190071 w 2597641"/>
              <a:gd name="connsiteY2918" fmla="*/ 215669 h 896571"/>
              <a:gd name="connsiteX2919" fmla="*/ 2175240 w 2597641"/>
              <a:gd name="connsiteY2919" fmla="*/ 219099 h 896571"/>
              <a:gd name="connsiteX2920" fmla="*/ 2167438 w 2597641"/>
              <a:gd name="connsiteY2920" fmla="*/ 207883 h 896571"/>
              <a:gd name="connsiteX2921" fmla="*/ 2166866 w 2597641"/>
              <a:gd name="connsiteY2921" fmla="*/ 205411 h 896571"/>
              <a:gd name="connsiteX2922" fmla="*/ 2178267 w 2597641"/>
              <a:gd name="connsiteY2922" fmla="*/ 187150 h 896571"/>
              <a:gd name="connsiteX2923" fmla="*/ 793100 w 2597641"/>
              <a:gd name="connsiteY2923" fmla="*/ 176762 h 896571"/>
              <a:gd name="connsiteX2924" fmla="*/ 801659 w 2597641"/>
              <a:gd name="connsiteY2924" fmla="*/ 179991 h 896571"/>
              <a:gd name="connsiteX2925" fmla="*/ 795387 w 2597641"/>
              <a:gd name="connsiteY2925" fmla="*/ 186649 h 896571"/>
              <a:gd name="connsiteX2926" fmla="*/ 1494992 w 2597641"/>
              <a:gd name="connsiteY2926" fmla="*/ 160272 h 896571"/>
              <a:gd name="connsiteX2927" fmla="*/ 1498607 w 2597641"/>
              <a:gd name="connsiteY2927" fmla="*/ 164645 h 896571"/>
              <a:gd name="connsiteX2928" fmla="*/ 1495950 w 2597641"/>
              <a:gd name="connsiteY2928" fmla="*/ 175676 h 896571"/>
              <a:gd name="connsiteX2929" fmla="*/ 1489863 w 2597641"/>
              <a:gd name="connsiteY2929" fmla="*/ 171875 h 896571"/>
              <a:gd name="connsiteX2930" fmla="*/ 1488148 w 2597641"/>
              <a:gd name="connsiteY2930" fmla="*/ 164459 h 896571"/>
              <a:gd name="connsiteX2931" fmla="*/ 673276 w 2597641"/>
              <a:gd name="connsiteY2931" fmla="*/ 131558 h 896571"/>
              <a:gd name="connsiteX2932" fmla="*/ 681835 w 2597641"/>
              <a:gd name="connsiteY2932" fmla="*/ 134787 h 896571"/>
              <a:gd name="connsiteX2933" fmla="*/ 675562 w 2597641"/>
              <a:gd name="connsiteY2933" fmla="*/ 141446 h 896571"/>
              <a:gd name="connsiteX2934" fmla="*/ 671947 w 2597641"/>
              <a:gd name="connsiteY2934" fmla="*/ 137074 h 896571"/>
              <a:gd name="connsiteX2935" fmla="*/ 2365356 w 2597641"/>
              <a:gd name="connsiteY2935" fmla="*/ 117843 h 896571"/>
              <a:gd name="connsiteX2936" fmla="*/ 2367071 w 2597641"/>
              <a:gd name="connsiteY2936" fmla="*/ 125259 h 896571"/>
              <a:gd name="connsiteX2937" fmla="*/ 2365743 w 2597641"/>
              <a:gd name="connsiteY2937" fmla="*/ 130775 h 896571"/>
              <a:gd name="connsiteX2938" fmla="*/ 2349197 w 2597641"/>
              <a:gd name="connsiteY2938" fmla="*/ 126789 h 896571"/>
              <a:gd name="connsiteX2939" fmla="*/ 2355469 w 2597641"/>
              <a:gd name="connsiteY2939" fmla="*/ 120130 h 896571"/>
              <a:gd name="connsiteX2940" fmla="*/ 1312364 w 2597641"/>
              <a:gd name="connsiteY2940" fmla="*/ 12409 h 896571"/>
              <a:gd name="connsiteX2941" fmla="*/ 1328726 w 2597641"/>
              <a:gd name="connsiteY2941" fmla="*/ 26855 h 896571"/>
              <a:gd name="connsiteX2942" fmla="*/ 1342985 w 2597641"/>
              <a:gd name="connsiteY2942" fmla="*/ 20953 h 896571"/>
              <a:gd name="connsiteX2943" fmla="*/ 1347929 w 2597641"/>
              <a:gd name="connsiteY2943" fmla="*/ 19810 h 896571"/>
              <a:gd name="connsiteX2944" fmla="*/ 1354773 w 2597641"/>
              <a:gd name="connsiteY2944" fmla="*/ 15623 h 896571"/>
              <a:gd name="connsiteX2945" fmla="*/ 1358774 w 2597641"/>
              <a:gd name="connsiteY2945" fmla="*/ 32926 h 896571"/>
              <a:gd name="connsiteX2946" fmla="*/ 1362961 w 2597641"/>
              <a:gd name="connsiteY2946" fmla="*/ 39770 h 896571"/>
              <a:gd name="connsiteX2947" fmla="*/ 1362204 w 2597641"/>
              <a:gd name="connsiteY2947" fmla="*/ 47757 h 896571"/>
              <a:gd name="connsiteX2948" fmla="*/ 1358975 w 2597641"/>
              <a:gd name="connsiteY2948" fmla="*/ 56316 h 896571"/>
              <a:gd name="connsiteX2949" fmla="*/ 1353460 w 2597641"/>
              <a:gd name="connsiteY2949" fmla="*/ 54988 h 896571"/>
              <a:gd name="connsiteX2950" fmla="*/ 1349088 w 2597641"/>
              <a:gd name="connsiteY2950" fmla="*/ 58603 h 896571"/>
              <a:gd name="connsiteX2951" fmla="*/ 1328355 w 2597641"/>
              <a:gd name="connsiteY2951" fmla="*/ 47773 h 896571"/>
              <a:gd name="connsiteX2952" fmla="*/ 1329869 w 2597641"/>
              <a:gd name="connsiteY2952" fmla="*/ 31799 h 896571"/>
              <a:gd name="connsiteX2953" fmla="*/ 1326254 w 2597641"/>
              <a:gd name="connsiteY2953" fmla="*/ 27426 h 896571"/>
              <a:gd name="connsiteX2954" fmla="*/ 1307992 w 2597641"/>
              <a:gd name="connsiteY2954" fmla="*/ 16025 h 896571"/>
              <a:gd name="connsiteX2955" fmla="*/ 1827706 w 2597641"/>
              <a:gd name="connsiteY2955" fmla="*/ 0 h 896571"/>
              <a:gd name="connsiteX2956" fmla="*/ 1839309 w 2597641"/>
              <a:gd name="connsiteY2956" fmla="*/ 5129 h 896571"/>
              <a:gd name="connsiteX2957" fmla="*/ 1832279 w 2597641"/>
              <a:gd name="connsiteY2957" fmla="*/ 19775 h 896571"/>
              <a:gd name="connsiteX2958" fmla="*/ 1828092 w 2597641"/>
              <a:gd name="connsiteY2958" fmla="*/ 12931 h 896571"/>
              <a:gd name="connsiteX2959" fmla="*/ 1827706 w 2597641"/>
              <a:gd name="connsiteY2959" fmla="*/ 0 h 89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Lst>
            <a:rect l="l" t="t" r="r" b="b"/>
            <a:pathLst>
              <a:path w="2597641" h="896571">
                <a:moveTo>
                  <a:pt x="1222255" y="895198"/>
                </a:moveTo>
                <a:lnTo>
                  <a:pt x="1224295" y="896571"/>
                </a:lnTo>
                <a:lnTo>
                  <a:pt x="1220594" y="896571"/>
                </a:lnTo>
                <a:close/>
                <a:moveTo>
                  <a:pt x="1248117" y="894425"/>
                </a:moveTo>
                <a:lnTo>
                  <a:pt x="1254746" y="896571"/>
                </a:lnTo>
                <a:lnTo>
                  <a:pt x="1248614" y="896571"/>
                </a:lnTo>
                <a:close/>
                <a:moveTo>
                  <a:pt x="1200765" y="892354"/>
                </a:moveTo>
                <a:lnTo>
                  <a:pt x="1206281" y="893683"/>
                </a:lnTo>
                <a:lnTo>
                  <a:pt x="1204477" y="896571"/>
                </a:lnTo>
                <a:lnTo>
                  <a:pt x="1201741" y="896571"/>
                </a:lnTo>
                <a:close/>
                <a:moveTo>
                  <a:pt x="393324" y="891587"/>
                </a:moveTo>
                <a:lnTo>
                  <a:pt x="396368" y="893487"/>
                </a:lnTo>
                <a:lnTo>
                  <a:pt x="394650" y="896571"/>
                </a:lnTo>
                <a:lnTo>
                  <a:pt x="387271" y="896571"/>
                </a:lnTo>
                <a:lnTo>
                  <a:pt x="386480" y="895774"/>
                </a:lnTo>
                <a:close/>
                <a:moveTo>
                  <a:pt x="1250530" y="885814"/>
                </a:moveTo>
                <a:lnTo>
                  <a:pt x="1250799" y="886318"/>
                </a:lnTo>
                <a:cubicBezTo>
                  <a:pt x="1250598" y="886853"/>
                  <a:pt x="1250188" y="887192"/>
                  <a:pt x="1250268" y="886482"/>
                </a:cubicBezTo>
                <a:close/>
                <a:moveTo>
                  <a:pt x="1071640" y="885758"/>
                </a:moveTo>
                <a:lnTo>
                  <a:pt x="1080199" y="888987"/>
                </a:lnTo>
                <a:lnTo>
                  <a:pt x="1070883" y="893745"/>
                </a:lnTo>
                <a:close/>
                <a:moveTo>
                  <a:pt x="600221" y="885406"/>
                </a:moveTo>
                <a:lnTo>
                  <a:pt x="609352" y="891107"/>
                </a:lnTo>
                <a:lnTo>
                  <a:pt x="602507" y="895294"/>
                </a:lnTo>
                <a:lnTo>
                  <a:pt x="598892" y="890921"/>
                </a:lnTo>
                <a:close/>
                <a:moveTo>
                  <a:pt x="347301" y="884002"/>
                </a:moveTo>
                <a:lnTo>
                  <a:pt x="352059" y="893318"/>
                </a:lnTo>
                <a:lnTo>
                  <a:pt x="343500" y="890089"/>
                </a:lnTo>
                <a:close/>
                <a:moveTo>
                  <a:pt x="2195513" y="881054"/>
                </a:moveTo>
                <a:cubicBezTo>
                  <a:pt x="2197985" y="880482"/>
                  <a:pt x="2204072" y="884283"/>
                  <a:pt x="2204644" y="886755"/>
                </a:cubicBezTo>
                <a:lnTo>
                  <a:pt x="2190956" y="895129"/>
                </a:lnTo>
                <a:lnTo>
                  <a:pt x="2184297" y="888856"/>
                </a:lnTo>
                <a:cubicBezTo>
                  <a:pt x="2188669" y="885241"/>
                  <a:pt x="2188097" y="882769"/>
                  <a:pt x="2195513" y="881054"/>
                </a:cubicBezTo>
                <a:close/>
                <a:moveTo>
                  <a:pt x="680304" y="879460"/>
                </a:moveTo>
                <a:lnTo>
                  <a:pt x="680393" y="879494"/>
                </a:lnTo>
                <a:lnTo>
                  <a:pt x="680253" y="879594"/>
                </a:lnTo>
                <a:cubicBezTo>
                  <a:pt x="679909" y="879510"/>
                  <a:pt x="679701" y="879314"/>
                  <a:pt x="680304" y="879460"/>
                </a:cubicBezTo>
                <a:close/>
                <a:moveTo>
                  <a:pt x="1202851" y="878852"/>
                </a:moveTo>
                <a:lnTo>
                  <a:pt x="1208938" y="882652"/>
                </a:lnTo>
                <a:lnTo>
                  <a:pt x="1206281" y="893683"/>
                </a:lnTo>
                <a:lnTo>
                  <a:pt x="1206281" y="893683"/>
                </a:lnTo>
                <a:lnTo>
                  <a:pt x="1205138" y="888739"/>
                </a:lnTo>
                <a:lnTo>
                  <a:pt x="1201522" y="884367"/>
                </a:lnTo>
                <a:close/>
                <a:moveTo>
                  <a:pt x="2103852" y="878815"/>
                </a:moveTo>
                <a:lnTo>
                  <a:pt x="2097579" y="885474"/>
                </a:lnTo>
                <a:cubicBezTo>
                  <a:pt x="2090921" y="879201"/>
                  <a:pt x="2093965" y="881101"/>
                  <a:pt x="2085977" y="880344"/>
                </a:cubicBezTo>
                <a:cubicBezTo>
                  <a:pt x="2091308" y="892132"/>
                  <a:pt x="2093780" y="891561"/>
                  <a:pt x="2106139" y="888703"/>
                </a:cubicBezTo>
                <a:lnTo>
                  <a:pt x="2106896" y="880715"/>
                </a:lnTo>
                <a:close/>
                <a:moveTo>
                  <a:pt x="1262562" y="878064"/>
                </a:moveTo>
                <a:lnTo>
                  <a:pt x="1256862" y="887195"/>
                </a:lnTo>
                <a:lnTo>
                  <a:pt x="1264277" y="885480"/>
                </a:lnTo>
                <a:close/>
                <a:moveTo>
                  <a:pt x="683508" y="873958"/>
                </a:moveTo>
                <a:lnTo>
                  <a:pt x="685223" y="881374"/>
                </a:lnTo>
                <a:lnTo>
                  <a:pt x="680393" y="879494"/>
                </a:lnTo>
                <a:lnTo>
                  <a:pt x="681023" y="879049"/>
                </a:lnTo>
                <a:cubicBezTo>
                  <a:pt x="680966" y="878452"/>
                  <a:pt x="680371" y="877287"/>
                  <a:pt x="678564" y="875101"/>
                </a:cubicBezTo>
                <a:close/>
                <a:moveTo>
                  <a:pt x="201629" y="873420"/>
                </a:moveTo>
                <a:lnTo>
                  <a:pt x="207716" y="877220"/>
                </a:lnTo>
                <a:lnTo>
                  <a:pt x="203344" y="880835"/>
                </a:lnTo>
                <a:lnTo>
                  <a:pt x="200300" y="878935"/>
                </a:lnTo>
                <a:close/>
                <a:moveTo>
                  <a:pt x="344443" y="871642"/>
                </a:moveTo>
                <a:lnTo>
                  <a:pt x="349201" y="880958"/>
                </a:lnTo>
                <a:lnTo>
                  <a:pt x="341214" y="880201"/>
                </a:lnTo>
                <a:close/>
                <a:moveTo>
                  <a:pt x="1183912" y="869834"/>
                </a:moveTo>
                <a:lnTo>
                  <a:pt x="1184276" y="870493"/>
                </a:lnTo>
                <a:cubicBezTo>
                  <a:pt x="1184389" y="871158"/>
                  <a:pt x="1183949" y="871016"/>
                  <a:pt x="1183687" y="870588"/>
                </a:cubicBezTo>
                <a:close/>
                <a:moveTo>
                  <a:pt x="2093006" y="865699"/>
                </a:moveTo>
                <a:lnTo>
                  <a:pt x="2083119" y="867985"/>
                </a:lnTo>
                <a:lnTo>
                  <a:pt x="2089778" y="874258"/>
                </a:lnTo>
                <a:close/>
                <a:moveTo>
                  <a:pt x="2105938" y="865313"/>
                </a:moveTo>
                <a:lnTo>
                  <a:pt x="2106509" y="867785"/>
                </a:lnTo>
                <a:lnTo>
                  <a:pt x="2105621" y="865820"/>
                </a:lnTo>
                <a:close/>
                <a:moveTo>
                  <a:pt x="1196377" y="862120"/>
                </a:moveTo>
                <a:cubicBezTo>
                  <a:pt x="1208552" y="869721"/>
                  <a:pt x="1196377" y="862120"/>
                  <a:pt x="1204180" y="873336"/>
                </a:cubicBezTo>
                <a:lnTo>
                  <a:pt x="1191248" y="873722"/>
                </a:lnTo>
                <a:cubicBezTo>
                  <a:pt x="1198849" y="861548"/>
                  <a:pt x="1192391" y="878666"/>
                  <a:pt x="1196377" y="862120"/>
                </a:cubicBezTo>
                <a:close/>
                <a:moveTo>
                  <a:pt x="1188390" y="861363"/>
                </a:moveTo>
                <a:lnTo>
                  <a:pt x="1190105" y="868779"/>
                </a:lnTo>
                <a:cubicBezTo>
                  <a:pt x="1186729" y="868257"/>
                  <a:pt x="1184994" y="868496"/>
                  <a:pt x="1184168" y="868972"/>
                </a:cubicBezTo>
                <a:lnTo>
                  <a:pt x="1183912" y="869834"/>
                </a:lnTo>
                <a:lnTo>
                  <a:pt x="1181546" y="865550"/>
                </a:lnTo>
                <a:close/>
                <a:moveTo>
                  <a:pt x="960761" y="856714"/>
                </a:moveTo>
                <a:lnTo>
                  <a:pt x="961904" y="861658"/>
                </a:lnTo>
                <a:cubicBezTo>
                  <a:pt x="973120" y="853856"/>
                  <a:pt x="960003" y="864702"/>
                  <a:pt x="969320" y="859943"/>
                </a:cubicBezTo>
                <a:cubicBezTo>
                  <a:pt x="967419" y="862987"/>
                  <a:pt x="967419" y="862987"/>
                  <a:pt x="968563" y="867930"/>
                </a:cubicBezTo>
                <a:lnTo>
                  <a:pt x="966091" y="868502"/>
                </a:lnTo>
                <a:lnTo>
                  <a:pt x="968377" y="878390"/>
                </a:lnTo>
                <a:lnTo>
                  <a:pt x="960962" y="880105"/>
                </a:lnTo>
                <a:cubicBezTo>
                  <a:pt x="951074" y="882391"/>
                  <a:pt x="960962" y="880105"/>
                  <a:pt x="955446" y="878776"/>
                </a:cubicBezTo>
                <a:lnTo>
                  <a:pt x="951074" y="882391"/>
                </a:lnTo>
                <a:cubicBezTo>
                  <a:pt x="947459" y="878019"/>
                  <a:pt x="944987" y="878591"/>
                  <a:pt x="943272" y="871175"/>
                </a:cubicBezTo>
                <a:lnTo>
                  <a:pt x="941557" y="863759"/>
                </a:lnTo>
                <a:close/>
                <a:moveTo>
                  <a:pt x="1236499" y="855445"/>
                </a:moveTo>
                <a:cubicBezTo>
                  <a:pt x="1233270" y="864005"/>
                  <a:pt x="1235742" y="863433"/>
                  <a:pt x="1223383" y="866291"/>
                </a:cubicBezTo>
                <a:lnTo>
                  <a:pt x="1229084" y="857160"/>
                </a:lnTo>
                <a:close/>
                <a:moveTo>
                  <a:pt x="1215580" y="855075"/>
                </a:moveTo>
                <a:lnTo>
                  <a:pt x="1212352" y="863634"/>
                </a:lnTo>
                <a:lnTo>
                  <a:pt x="1210637" y="856218"/>
                </a:lnTo>
                <a:close/>
                <a:moveTo>
                  <a:pt x="1072196" y="854380"/>
                </a:moveTo>
                <a:lnTo>
                  <a:pt x="1074483" y="864268"/>
                </a:lnTo>
                <a:cubicBezTo>
                  <a:pt x="1066495" y="863511"/>
                  <a:pt x="1073911" y="861796"/>
                  <a:pt x="1067067" y="865983"/>
                </a:cubicBezTo>
                <a:lnTo>
                  <a:pt x="1057936" y="860282"/>
                </a:lnTo>
                <a:lnTo>
                  <a:pt x="1067252" y="855524"/>
                </a:lnTo>
                <a:lnTo>
                  <a:pt x="1068395" y="860468"/>
                </a:lnTo>
                <a:close/>
                <a:moveTo>
                  <a:pt x="702324" y="853981"/>
                </a:moveTo>
                <a:lnTo>
                  <a:pt x="710884" y="857210"/>
                </a:lnTo>
                <a:cubicBezTo>
                  <a:pt x="706511" y="860825"/>
                  <a:pt x="707655" y="865769"/>
                  <a:pt x="700239" y="867484"/>
                </a:cubicBezTo>
                <a:lnTo>
                  <a:pt x="695295" y="868628"/>
                </a:lnTo>
                <a:lnTo>
                  <a:pt x="687880" y="870342"/>
                </a:lnTo>
                <a:cubicBezTo>
                  <a:pt x="689393" y="854368"/>
                  <a:pt x="691108" y="861783"/>
                  <a:pt x="702324" y="853981"/>
                </a:cubicBezTo>
                <a:close/>
                <a:moveTo>
                  <a:pt x="889446" y="852374"/>
                </a:moveTo>
                <a:lnTo>
                  <a:pt x="891161" y="859789"/>
                </a:lnTo>
                <a:cubicBezTo>
                  <a:pt x="877658" y="857704"/>
                  <a:pt x="894205" y="861690"/>
                  <a:pt x="883746" y="861504"/>
                </a:cubicBezTo>
                <a:lnTo>
                  <a:pt x="882031" y="854088"/>
                </a:lnTo>
                <a:close/>
                <a:moveTo>
                  <a:pt x="745490" y="849207"/>
                </a:moveTo>
                <a:lnTo>
                  <a:pt x="754049" y="852436"/>
                </a:lnTo>
                <a:lnTo>
                  <a:pt x="744733" y="857195"/>
                </a:lnTo>
                <a:close/>
                <a:moveTo>
                  <a:pt x="365160" y="848623"/>
                </a:moveTo>
                <a:lnTo>
                  <a:pt x="370490" y="860411"/>
                </a:lnTo>
                <a:cubicBezTo>
                  <a:pt x="368590" y="863454"/>
                  <a:pt x="368590" y="863454"/>
                  <a:pt x="363646" y="864598"/>
                </a:cubicBezTo>
                <a:lnTo>
                  <a:pt x="363074" y="862126"/>
                </a:lnTo>
                <a:lnTo>
                  <a:pt x="358130" y="863269"/>
                </a:lnTo>
                <a:cubicBezTo>
                  <a:pt x="350715" y="864984"/>
                  <a:pt x="350715" y="864984"/>
                  <a:pt x="344628" y="861183"/>
                </a:cubicBezTo>
                <a:lnTo>
                  <a:pt x="350328" y="852053"/>
                </a:lnTo>
                <a:cubicBezTo>
                  <a:pt x="358316" y="852810"/>
                  <a:pt x="360788" y="852238"/>
                  <a:pt x="365160" y="848623"/>
                </a:cubicBezTo>
                <a:close/>
                <a:moveTo>
                  <a:pt x="1156626" y="847876"/>
                </a:moveTo>
                <a:lnTo>
                  <a:pt x="1158341" y="855292"/>
                </a:lnTo>
                <a:lnTo>
                  <a:pt x="1153397" y="856435"/>
                </a:lnTo>
                <a:cubicBezTo>
                  <a:pt x="1151682" y="849019"/>
                  <a:pt x="1152826" y="853963"/>
                  <a:pt x="1156626" y="847876"/>
                </a:cubicBezTo>
                <a:close/>
                <a:moveTo>
                  <a:pt x="630439" y="847169"/>
                </a:moveTo>
                <a:lnTo>
                  <a:pt x="638999" y="850398"/>
                </a:lnTo>
                <a:lnTo>
                  <a:pt x="629111" y="852684"/>
                </a:lnTo>
                <a:close/>
                <a:moveTo>
                  <a:pt x="1166514" y="845589"/>
                </a:moveTo>
                <a:lnTo>
                  <a:pt x="1172601" y="849390"/>
                </a:lnTo>
                <a:lnTo>
                  <a:pt x="1168801" y="855477"/>
                </a:lnTo>
                <a:close/>
                <a:moveTo>
                  <a:pt x="1085313" y="843535"/>
                </a:moveTo>
                <a:lnTo>
                  <a:pt x="1087028" y="850951"/>
                </a:lnTo>
                <a:lnTo>
                  <a:pt x="1082084" y="852094"/>
                </a:lnTo>
                <a:cubicBezTo>
                  <a:pt x="1080369" y="844679"/>
                  <a:pt x="1081512" y="849623"/>
                  <a:pt x="1085313" y="843535"/>
                </a:cubicBezTo>
                <a:close/>
                <a:moveTo>
                  <a:pt x="2134072" y="840577"/>
                </a:moveTo>
                <a:lnTo>
                  <a:pt x="2135215" y="845521"/>
                </a:lnTo>
                <a:lnTo>
                  <a:pt x="2129699" y="844193"/>
                </a:lnTo>
                <a:close/>
                <a:moveTo>
                  <a:pt x="2120569" y="838493"/>
                </a:moveTo>
                <a:lnTo>
                  <a:pt x="2129699" y="844193"/>
                </a:lnTo>
                <a:lnTo>
                  <a:pt x="2119811" y="846479"/>
                </a:lnTo>
                <a:close/>
                <a:moveTo>
                  <a:pt x="1242957" y="838328"/>
                </a:moveTo>
                <a:lnTo>
                  <a:pt x="1238013" y="839471"/>
                </a:lnTo>
                <a:lnTo>
                  <a:pt x="1244100" y="843272"/>
                </a:lnTo>
                <a:close/>
                <a:moveTo>
                  <a:pt x="473118" y="837410"/>
                </a:moveTo>
                <a:lnTo>
                  <a:pt x="472765" y="838097"/>
                </a:lnTo>
                <a:lnTo>
                  <a:pt x="472138" y="838450"/>
                </a:lnTo>
                <a:cubicBezTo>
                  <a:pt x="471098" y="838528"/>
                  <a:pt x="473254" y="836240"/>
                  <a:pt x="473118" y="837410"/>
                </a:cubicBezTo>
                <a:close/>
                <a:moveTo>
                  <a:pt x="1068195" y="837077"/>
                </a:moveTo>
                <a:lnTo>
                  <a:pt x="1074853" y="843350"/>
                </a:lnTo>
                <a:lnTo>
                  <a:pt x="1067437" y="845065"/>
                </a:lnTo>
                <a:close/>
                <a:moveTo>
                  <a:pt x="394939" y="835226"/>
                </a:moveTo>
                <a:cubicBezTo>
                  <a:pt x="395248" y="835154"/>
                  <a:pt x="394915" y="836533"/>
                  <a:pt x="399766" y="840620"/>
                </a:cubicBezTo>
                <a:lnTo>
                  <a:pt x="387978" y="845950"/>
                </a:lnTo>
                <a:lnTo>
                  <a:pt x="386263" y="838534"/>
                </a:lnTo>
                <a:cubicBezTo>
                  <a:pt x="393679" y="836819"/>
                  <a:pt x="394630" y="835297"/>
                  <a:pt x="394939" y="835226"/>
                </a:cubicBezTo>
                <a:close/>
                <a:moveTo>
                  <a:pt x="2155746" y="832961"/>
                </a:moveTo>
                <a:cubicBezTo>
                  <a:pt x="2161834" y="836761"/>
                  <a:pt x="2156317" y="835433"/>
                  <a:pt x="2164306" y="836190"/>
                </a:cubicBezTo>
                <a:lnTo>
                  <a:pt x="2169064" y="845506"/>
                </a:lnTo>
                <a:cubicBezTo>
                  <a:pt x="2165835" y="854065"/>
                  <a:pt x="2165264" y="851593"/>
                  <a:pt x="2164507" y="859580"/>
                </a:cubicBezTo>
                <a:cubicBezTo>
                  <a:pt x="2141117" y="859781"/>
                  <a:pt x="2151575" y="859966"/>
                  <a:pt x="2143773" y="848750"/>
                </a:cubicBezTo>
                <a:cubicBezTo>
                  <a:pt x="2150231" y="831632"/>
                  <a:pt x="2144530" y="840763"/>
                  <a:pt x="2155746" y="832961"/>
                </a:cubicBezTo>
                <a:close/>
                <a:moveTo>
                  <a:pt x="1259688" y="831855"/>
                </a:moveTo>
                <a:lnTo>
                  <a:pt x="1247901" y="837185"/>
                </a:lnTo>
                <a:cubicBezTo>
                  <a:pt x="1243343" y="851259"/>
                  <a:pt x="1249044" y="842129"/>
                  <a:pt x="1242200" y="846316"/>
                </a:cubicBezTo>
                <a:lnTo>
                  <a:pt x="1243343" y="851259"/>
                </a:lnTo>
                <a:lnTo>
                  <a:pt x="1248287" y="850116"/>
                </a:lnTo>
                <a:lnTo>
                  <a:pt x="1248859" y="852588"/>
                </a:lnTo>
                <a:lnTo>
                  <a:pt x="1268263" y="868933"/>
                </a:lnTo>
                <a:lnTo>
                  <a:pt x="1262932" y="857146"/>
                </a:lnTo>
                <a:lnTo>
                  <a:pt x="1260074" y="844786"/>
                </a:lnTo>
                <a:lnTo>
                  <a:pt x="1253803" y="851445"/>
                </a:lnTo>
                <a:lnTo>
                  <a:pt x="1248859" y="852588"/>
                </a:lnTo>
                <a:cubicBezTo>
                  <a:pt x="1252659" y="846501"/>
                  <a:pt x="1252659" y="846501"/>
                  <a:pt x="1255888" y="837942"/>
                </a:cubicBezTo>
                <a:lnTo>
                  <a:pt x="1261403" y="839271"/>
                </a:lnTo>
                <a:close/>
                <a:moveTo>
                  <a:pt x="2254251" y="831013"/>
                </a:moveTo>
                <a:cubicBezTo>
                  <a:pt x="2257109" y="843373"/>
                  <a:pt x="2252922" y="836529"/>
                  <a:pt x="2262624" y="844702"/>
                </a:cubicBezTo>
                <a:cubicBezTo>
                  <a:pt x="2258252" y="848317"/>
                  <a:pt x="2258824" y="850789"/>
                  <a:pt x="2251407" y="852504"/>
                </a:cubicBezTo>
                <a:lnTo>
                  <a:pt x="2248936" y="853076"/>
                </a:lnTo>
                <a:cubicBezTo>
                  <a:pt x="2239049" y="855362"/>
                  <a:pt x="2240949" y="852319"/>
                  <a:pt x="2242277" y="846803"/>
                </a:cubicBezTo>
                <a:lnTo>
                  <a:pt x="2230675" y="841674"/>
                </a:lnTo>
                <a:lnTo>
                  <a:pt x="2239991" y="836915"/>
                </a:lnTo>
                <a:cubicBezTo>
                  <a:pt x="2247406" y="835200"/>
                  <a:pt x="2249878" y="834629"/>
                  <a:pt x="2254251" y="831013"/>
                </a:cubicBezTo>
                <a:close/>
                <a:moveTo>
                  <a:pt x="1193890" y="828842"/>
                </a:moveTo>
                <a:lnTo>
                  <a:pt x="1192561" y="834357"/>
                </a:lnTo>
                <a:lnTo>
                  <a:pt x="1199977" y="832642"/>
                </a:lnTo>
                <a:cubicBezTo>
                  <a:pt x="1201692" y="840058"/>
                  <a:pt x="1203214" y="841008"/>
                  <a:pt x="1203285" y="841318"/>
                </a:cubicBezTo>
                <a:cubicBezTo>
                  <a:pt x="1203356" y="841627"/>
                  <a:pt x="1201977" y="841294"/>
                  <a:pt x="1197892" y="846145"/>
                </a:cubicBezTo>
                <a:lnTo>
                  <a:pt x="1201507" y="850518"/>
                </a:lnTo>
                <a:cubicBezTo>
                  <a:pt x="1196563" y="851661"/>
                  <a:pt x="1181160" y="852619"/>
                  <a:pt x="1180016" y="847675"/>
                </a:cubicBezTo>
                <a:cubicBezTo>
                  <a:pt x="1177730" y="837787"/>
                  <a:pt x="1186474" y="830557"/>
                  <a:pt x="1193890" y="828842"/>
                </a:cubicBezTo>
                <a:close/>
                <a:moveTo>
                  <a:pt x="2557752" y="825929"/>
                </a:moveTo>
                <a:lnTo>
                  <a:pt x="2569926" y="833530"/>
                </a:lnTo>
                <a:lnTo>
                  <a:pt x="2561182" y="840760"/>
                </a:lnTo>
                <a:lnTo>
                  <a:pt x="2555095" y="836960"/>
                </a:lnTo>
                <a:close/>
                <a:moveTo>
                  <a:pt x="229560" y="825296"/>
                </a:moveTo>
                <a:cubicBezTo>
                  <a:pt x="238120" y="828525"/>
                  <a:pt x="230704" y="830239"/>
                  <a:pt x="237548" y="826053"/>
                </a:cubicBezTo>
                <a:lnTo>
                  <a:pt x="251051" y="828138"/>
                </a:lnTo>
                <a:lnTo>
                  <a:pt x="255810" y="837454"/>
                </a:lnTo>
                <a:lnTo>
                  <a:pt x="250680" y="849056"/>
                </a:lnTo>
                <a:cubicBezTo>
                  <a:pt x="234705" y="847543"/>
                  <a:pt x="251823" y="854000"/>
                  <a:pt x="237749" y="849443"/>
                </a:cubicBezTo>
                <a:lnTo>
                  <a:pt x="236420" y="854958"/>
                </a:lnTo>
                <a:lnTo>
                  <a:pt x="217588" y="841085"/>
                </a:lnTo>
                <a:lnTo>
                  <a:pt x="222717" y="829482"/>
                </a:lnTo>
                <a:lnTo>
                  <a:pt x="228233" y="830811"/>
                </a:lnTo>
                <a:close/>
                <a:moveTo>
                  <a:pt x="1281364" y="824239"/>
                </a:moveTo>
                <a:lnTo>
                  <a:pt x="1277563" y="830325"/>
                </a:lnTo>
                <a:lnTo>
                  <a:pt x="1285550" y="831082"/>
                </a:lnTo>
                <a:close/>
                <a:moveTo>
                  <a:pt x="627195" y="821878"/>
                </a:moveTo>
                <a:lnTo>
                  <a:pt x="623966" y="830437"/>
                </a:lnTo>
                <a:lnTo>
                  <a:pt x="622251" y="823022"/>
                </a:lnTo>
                <a:close/>
                <a:moveTo>
                  <a:pt x="725699" y="819931"/>
                </a:moveTo>
                <a:lnTo>
                  <a:pt x="735402" y="828104"/>
                </a:lnTo>
                <a:lnTo>
                  <a:pt x="745289" y="825817"/>
                </a:lnTo>
                <a:lnTo>
                  <a:pt x="749862" y="845592"/>
                </a:lnTo>
                <a:cubicBezTo>
                  <a:pt x="736359" y="843506"/>
                  <a:pt x="750434" y="848064"/>
                  <a:pt x="736931" y="845978"/>
                </a:cubicBezTo>
                <a:lnTo>
                  <a:pt x="733130" y="852065"/>
                </a:lnTo>
                <a:lnTo>
                  <a:pt x="726471" y="845793"/>
                </a:lnTo>
                <a:cubicBezTo>
                  <a:pt x="715256" y="853595"/>
                  <a:pt x="725900" y="843322"/>
                  <a:pt x="714684" y="851123"/>
                </a:cubicBezTo>
                <a:cubicBezTo>
                  <a:pt x="711254" y="836292"/>
                  <a:pt x="721142" y="834005"/>
                  <a:pt x="725699" y="819931"/>
                </a:cubicBezTo>
                <a:close/>
                <a:moveTo>
                  <a:pt x="2470939" y="819313"/>
                </a:moveTo>
                <a:cubicBezTo>
                  <a:pt x="2472318" y="819645"/>
                  <a:pt x="2473222" y="820739"/>
                  <a:pt x="2476551" y="823875"/>
                </a:cubicBezTo>
                <a:cubicBezTo>
                  <a:pt x="2464191" y="826733"/>
                  <a:pt x="2467235" y="828633"/>
                  <a:pt x="2462476" y="819317"/>
                </a:cubicBezTo>
                <a:cubicBezTo>
                  <a:pt x="2467706" y="819410"/>
                  <a:pt x="2469560" y="818981"/>
                  <a:pt x="2470939" y="819313"/>
                </a:cubicBezTo>
                <a:close/>
                <a:moveTo>
                  <a:pt x="821160" y="816084"/>
                </a:moveTo>
                <a:lnTo>
                  <a:pt x="827819" y="822356"/>
                </a:lnTo>
                <a:lnTo>
                  <a:pt x="822875" y="823500"/>
                </a:lnTo>
                <a:close/>
                <a:moveTo>
                  <a:pt x="1193689" y="805452"/>
                </a:moveTo>
                <a:cubicBezTo>
                  <a:pt x="1197969" y="807066"/>
                  <a:pt x="1199205" y="806780"/>
                  <a:pt x="1199276" y="807090"/>
                </a:cubicBezTo>
                <a:cubicBezTo>
                  <a:pt x="1199348" y="807399"/>
                  <a:pt x="1198255" y="808302"/>
                  <a:pt x="1197876" y="812296"/>
                </a:cubicBezTo>
                <a:lnTo>
                  <a:pt x="1202063" y="819140"/>
                </a:lnTo>
                <a:cubicBezTo>
                  <a:pt x="1197691" y="822755"/>
                  <a:pt x="1200734" y="824656"/>
                  <a:pt x="1193318" y="826371"/>
                </a:cubicBezTo>
                <a:lnTo>
                  <a:pt x="1190846" y="826942"/>
                </a:lnTo>
                <a:cubicBezTo>
                  <a:pt x="1180959" y="829229"/>
                  <a:pt x="1190846" y="826942"/>
                  <a:pt x="1182859" y="826185"/>
                </a:cubicBezTo>
                <a:lnTo>
                  <a:pt x="1183044" y="815726"/>
                </a:lnTo>
                <a:cubicBezTo>
                  <a:pt x="1194832" y="810396"/>
                  <a:pt x="1192932" y="813439"/>
                  <a:pt x="1193689" y="805452"/>
                </a:cubicBezTo>
                <a:close/>
                <a:moveTo>
                  <a:pt x="433028" y="804283"/>
                </a:moveTo>
                <a:lnTo>
                  <a:pt x="437215" y="811127"/>
                </a:lnTo>
                <a:lnTo>
                  <a:pt x="437601" y="824058"/>
                </a:lnTo>
                <a:lnTo>
                  <a:pt x="432086" y="822730"/>
                </a:lnTo>
                <a:lnTo>
                  <a:pt x="433229" y="827673"/>
                </a:lnTo>
                <a:lnTo>
                  <a:pt x="420869" y="830531"/>
                </a:lnTo>
                <a:cubicBezTo>
                  <a:pt x="410982" y="832818"/>
                  <a:pt x="420298" y="828060"/>
                  <a:pt x="414025" y="834718"/>
                </a:cubicBezTo>
                <a:lnTo>
                  <a:pt x="412882" y="829775"/>
                </a:lnTo>
                <a:lnTo>
                  <a:pt x="407939" y="830918"/>
                </a:lnTo>
                <a:lnTo>
                  <a:pt x="403752" y="824074"/>
                </a:lnTo>
                <a:lnTo>
                  <a:pt x="405266" y="808099"/>
                </a:lnTo>
                <a:lnTo>
                  <a:pt x="410210" y="806956"/>
                </a:lnTo>
                <a:lnTo>
                  <a:pt x="412681" y="806384"/>
                </a:lnTo>
                <a:lnTo>
                  <a:pt x="420097" y="804669"/>
                </a:lnTo>
                <a:close/>
                <a:moveTo>
                  <a:pt x="1224495" y="801950"/>
                </a:moveTo>
                <a:cubicBezTo>
                  <a:pt x="1225160" y="801836"/>
                  <a:pt x="1225017" y="802276"/>
                  <a:pt x="1224590" y="802538"/>
                </a:cubicBezTo>
                <a:lnTo>
                  <a:pt x="1223835" y="802314"/>
                </a:lnTo>
                <a:close/>
                <a:moveTo>
                  <a:pt x="1132834" y="801297"/>
                </a:moveTo>
                <a:cubicBezTo>
                  <a:pt x="1141393" y="804526"/>
                  <a:pt x="1148052" y="810798"/>
                  <a:pt x="1156611" y="814028"/>
                </a:cubicBezTo>
                <a:cubicBezTo>
                  <a:pt x="1155854" y="822015"/>
                  <a:pt x="1154139" y="814600"/>
                  <a:pt x="1158326" y="821443"/>
                </a:cubicBezTo>
                <a:lnTo>
                  <a:pt x="1156240" y="834946"/>
                </a:lnTo>
                <a:lnTo>
                  <a:pt x="1162327" y="838747"/>
                </a:lnTo>
                <a:lnTo>
                  <a:pt x="1160999" y="844262"/>
                </a:lnTo>
                <a:lnTo>
                  <a:pt x="1149968" y="841605"/>
                </a:lnTo>
                <a:lnTo>
                  <a:pt x="1142366" y="853779"/>
                </a:lnTo>
                <a:lnTo>
                  <a:pt x="1134380" y="853022"/>
                </a:lnTo>
                <a:lnTo>
                  <a:pt x="1133623" y="861009"/>
                </a:lnTo>
                <a:cubicBezTo>
                  <a:pt x="1141610" y="861766"/>
                  <a:pt x="1134194" y="863481"/>
                  <a:pt x="1141038" y="859294"/>
                </a:cubicBezTo>
                <a:lnTo>
                  <a:pt x="1154541" y="861380"/>
                </a:lnTo>
                <a:lnTo>
                  <a:pt x="1158728" y="868224"/>
                </a:lnTo>
                <a:cubicBezTo>
                  <a:pt x="1157971" y="876212"/>
                  <a:pt x="1156827" y="871268"/>
                  <a:pt x="1161014" y="878112"/>
                </a:cubicBezTo>
                <a:lnTo>
                  <a:pt x="1167287" y="871453"/>
                </a:lnTo>
                <a:cubicBezTo>
                  <a:pt x="1174517" y="880197"/>
                  <a:pt x="1164243" y="869553"/>
                  <a:pt x="1172045" y="880768"/>
                </a:cubicBezTo>
                <a:lnTo>
                  <a:pt x="1165201" y="884955"/>
                </a:lnTo>
                <a:lnTo>
                  <a:pt x="1159685" y="883627"/>
                </a:lnTo>
                <a:cubicBezTo>
                  <a:pt x="1159593" y="888856"/>
                  <a:pt x="1158929" y="891614"/>
                  <a:pt x="1157432" y="893588"/>
                </a:cubicBezTo>
                <a:lnTo>
                  <a:pt x="1153319" y="896571"/>
                </a:lnTo>
                <a:lnTo>
                  <a:pt x="1115806" y="896571"/>
                </a:lnTo>
                <a:lnTo>
                  <a:pt x="1115192" y="893916"/>
                </a:lnTo>
                <a:cubicBezTo>
                  <a:pt x="1112905" y="884029"/>
                  <a:pt x="1115192" y="893916"/>
                  <a:pt x="1116521" y="888401"/>
                </a:cubicBezTo>
                <a:lnTo>
                  <a:pt x="1112905" y="884029"/>
                </a:lnTo>
                <a:lnTo>
                  <a:pt x="1117277" y="880414"/>
                </a:lnTo>
                <a:lnTo>
                  <a:pt x="1113662" y="876042"/>
                </a:lnTo>
                <a:lnTo>
                  <a:pt x="1118791" y="864439"/>
                </a:lnTo>
                <a:lnTo>
                  <a:pt x="1124306" y="865768"/>
                </a:lnTo>
                <a:cubicBezTo>
                  <a:pt x="1120877" y="850937"/>
                  <a:pt x="1118219" y="861967"/>
                  <a:pt x="1126392" y="852265"/>
                </a:cubicBezTo>
                <a:lnTo>
                  <a:pt x="1122777" y="847893"/>
                </a:lnTo>
                <a:cubicBezTo>
                  <a:pt x="1124677" y="844849"/>
                  <a:pt x="1126392" y="852265"/>
                  <a:pt x="1124106" y="842377"/>
                </a:cubicBezTo>
                <a:lnTo>
                  <a:pt x="1121819" y="832490"/>
                </a:lnTo>
                <a:lnTo>
                  <a:pt x="1117447" y="836105"/>
                </a:lnTo>
                <a:lnTo>
                  <a:pt x="1112688" y="826790"/>
                </a:lnTo>
                <a:lnTo>
                  <a:pt x="1114017" y="821274"/>
                </a:lnTo>
                <a:lnTo>
                  <a:pt x="1109073" y="822417"/>
                </a:lnTo>
                <a:lnTo>
                  <a:pt x="1107930" y="817473"/>
                </a:lnTo>
                <a:cubicBezTo>
                  <a:pt x="1121433" y="819559"/>
                  <a:pt x="1107358" y="815001"/>
                  <a:pt x="1120861" y="817086"/>
                </a:cubicBezTo>
                <a:cubicBezTo>
                  <a:pt x="1123518" y="806055"/>
                  <a:pt x="1124090" y="808527"/>
                  <a:pt x="1132834" y="801297"/>
                </a:cubicBezTo>
                <a:close/>
                <a:moveTo>
                  <a:pt x="2124925" y="801027"/>
                </a:moveTo>
                <a:lnTo>
                  <a:pt x="2124740" y="811486"/>
                </a:lnTo>
                <a:lnTo>
                  <a:pt x="2128355" y="815859"/>
                </a:lnTo>
                <a:lnTo>
                  <a:pt x="2126455" y="818902"/>
                </a:lnTo>
                <a:cubicBezTo>
                  <a:pt x="2123411" y="817002"/>
                  <a:pt x="2124555" y="821946"/>
                  <a:pt x="2121696" y="809586"/>
                </a:cubicBezTo>
                <a:cubicBezTo>
                  <a:pt x="2119981" y="802170"/>
                  <a:pt x="2120553" y="804642"/>
                  <a:pt x="2124925" y="801027"/>
                </a:cubicBezTo>
                <a:close/>
                <a:moveTo>
                  <a:pt x="708195" y="800542"/>
                </a:moveTo>
                <a:lnTo>
                  <a:pt x="714283" y="804343"/>
                </a:lnTo>
                <a:lnTo>
                  <a:pt x="710482" y="810430"/>
                </a:lnTo>
                <a:lnTo>
                  <a:pt x="704966" y="809101"/>
                </a:lnTo>
                <a:close/>
                <a:moveTo>
                  <a:pt x="2096019" y="799900"/>
                </a:moveTo>
                <a:lnTo>
                  <a:pt x="2090318" y="809031"/>
                </a:lnTo>
                <a:lnTo>
                  <a:pt x="2097734" y="807316"/>
                </a:lnTo>
                <a:close/>
                <a:moveTo>
                  <a:pt x="1222780" y="796120"/>
                </a:moveTo>
                <a:cubicBezTo>
                  <a:pt x="1222259" y="799496"/>
                  <a:pt x="1222497" y="801231"/>
                  <a:pt x="1222973" y="802057"/>
                </a:cubicBezTo>
                <a:lnTo>
                  <a:pt x="1223835" y="802314"/>
                </a:lnTo>
                <a:lnTo>
                  <a:pt x="1219551" y="804679"/>
                </a:lnTo>
                <a:lnTo>
                  <a:pt x="1217836" y="797263"/>
                </a:lnTo>
                <a:close/>
                <a:moveTo>
                  <a:pt x="2139184" y="795125"/>
                </a:moveTo>
                <a:lnTo>
                  <a:pt x="2135384" y="801213"/>
                </a:lnTo>
                <a:lnTo>
                  <a:pt x="2134241" y="796269"/>
                </a:lnTo>
                <a:close/>
                <a:moveTo>
                  <a:pt x="636310" y="793730"/>
                </a:moveTo>
                <a:cubicBezTo>
                  <a:pt x="647341" y="796387"/>
                  <a:pt x="633266" y="791830"/>
                  <a:pt x="646769" y="793915"/>
                </a:cubicBezTo>
                <a:lnTo>
                  <a:pt x="647912" y="798859"/>
                </a:lnTo>
                <a:cubicBezTo>
                  <a:pt x="655900" y="799616"/>
                  <a:pt x="646769" y="793915"/>
                  <a:pt x="657043" y="804560"/>
                </a:cubicBezTo>
                <a:cubicBezTo>
                  <a:pt x="650771" y="811219"/>
                  <a:pt x="652671" y="808175"/>
                  <a:pt x="652485" y="818634"/>
                </a:cubicBezTo>
                <a:cubicBezTo>
                  <a:pt x="645641" y="822821"/>
                  <a:pt x="650013" y="819206"/>
                  <a:pt x="643741" y="825864"/>
                </a:cubicBezTo>
                <a:lnTo>
                  <a:pt x="632138" y="820735"/>
                </a:lnTo>
                <a:lnTo>
                  <a:pt x="627195" y="821878"/>
                </a:lnTo>
                <a:lnTo>
                  <a:pt x="624152" y="819979"/>
                </a:lnTo>
                <a:cubicBezTo>
                  <a:pt x="627381" y="811420"/>
                  <a:pt x="629095" y="818835"/>
                  <a:pt x="624909" y="811991"/>
                </a:cubicBezTo>
                <a:lnTo>
                  <a:pt x="625666" y="804004"/>
                </a:lnTo>
                <a:cubicBezTo>
                  <a:pt x="634981" y="799245"/>
                  <a:pt x="633081" y="802289"/>
                  <a:pt x="636310" y="793730"/>
                </a:cubicBezTo>
                <a:close/>
                <a:moveTo>
                  <a:pt x="1216693" y="792320"/>
                </a:moveTo>
                <a:lnTo>
                  <a:pt x="1217836" y="797263"/>
                </a:lnTo>
                <a:lnTo>
                  <a:pt x="1206805" y="794606"/>
                </a:lnTo>
                <a:close/>
                <a:moveTo>
                  <a:pt x="1083767" y="791811"/>
                </a:moveTo>
                <a:lnTo>
                  <a:pt x="1088340" y="811586"/>
                </a:lnTo>
                <a:lnTo>
                  <a:pt x="1075409" y="811973"/>
                </a:lnTo>
                <a:cubicBezTo>
                  <a:pt x="1078066" y="800941"/>
                  <a:pt x="1077494" y="798470"/>
                  <a:pt x="1083767" y="791811"/>
                </a:cubicBezTo>
                <a:close/>
                <a:moveTo>
                  <a:pt x="648669" y="790872"/>
                </a:moveTo>
                <a:lnTo>
                  <a:pt x="646769" y="793915"/>
                </a:lnTo>
                <a:lnTo>
                  <a:pt x="646197" y="791443"/>
                </a:lnTo>
                <a:close/>
                <a:moveTo>
                  <a:pt x="677003" y="789527"/>
                </a:moveTo>
                <a:lnTo>
                  <a:pt x="684234" y="798272"/>
                </a:lnTo>
                <a:lnTo>
                  <a:pt x="684805" y="800744"/>
                </a:lnTo>
                <a:lnTo>
                  <a:pt x="671874" y="801130"/>
                </a:lnTo>
                <a:lnTo>
                  <a:pt x="670731" y="796186"/>
                </a:lnTo>
                <a:close/>
                <a:moveTo>
                  <a:pt x="1142907" y="788551"/>
                </a:moveTo>
                <a:lnTo>
                  <a:pt x="1144622" y="795967"/>
                </a:lnTo>
                <a:lnTo>
                  <a:pt x="1137963" y="789694"/>
                </a:lnTo>
                <a:close/>
                <a:moveTo>
                  <a:pt x="1200146" y="788334"/>
                </a:moveTo>
                <a:lnTo>
                  <a:pt x="1196346" y="794422"/>
                </a:lnTo>
                <a:lnTo>
                  <a:pt x="1195202" y="789478"/>
                </a:lnTo>
                <a:close/>
                <a:moveTo>
                  <a:pt x="1259858" y="787546"/>
                </a:moveTo>
                <a:lnTo>
                  <a:pt x="1254157" y="796677"/>
                </a:lnTo>
                <a:lnTo>
                  <a:pt x="1257772" y="801050"/>
                </a:lnTo>
                <a:lnTo>
                  <a:pt x="1257015" y="809036"/>
                </a:lnTo>
                <a:cubicBezTo>
                  <a:pt x="1264246" y="817781"/>
                  <a:pt x="1264246" y="817781"/>
                  <a:pt x="1257973" y="824440"/>
                </a:cubicBezTo>
                <a:lnTo>
                  <a:pt x="1253214" y="815123"/>
                </a:lnTo>
                <a:lnTo>
                  <a:pt x="1254543" y="809608"/>
                </a:lnTo>
                <a:cubicBezTo>
                  <a:pt x="1245413" y="803908"/>
                  <a:pt x="1249600" y="810751"/>
                  <a:pt x="1246742" y="798392"/>
                </a:cubicBezTo>
                <a:cubicBezTo>
                  <a:pt x="1241041" y="807522"/>
                  <a:pt x="1241798" y="799535"/>
                  <a:pt x="1247128" y="811323"/>
                </a:cubicBezTo>
                <a:cubicBezTo>
                  <a:pt x="1247128" y="811323"/>
                  <a:pt x="1243328" y="817410"/>
                  <a:pt x="1243899" y="819882"/>
                </a:cubicBezTo>
                <a:cubicBezTo>
                  <a:pt x="1245614" y="827298"/>
                  <a:pt x="1248086" y="826726"/>
                  <a:pt x="1251701" y="831098"/>
                </a:cubicBezTo>
                <a:cubicBezTo>
                  <a:pt x="1260445" y="823868"/>
                  <a:pt x="1249801" y="834141"/>
                  <a:pt x="1261017" y="826340"/>
                </a:cubicBezTo>
                <a:lnTo>
                  <a:pt x="1269576" y="829568"/>
                </a:lnTo>
                <a:lnTo>
                  <a:pt x="1269190" y="816637"/>
                </a:lnTo>
                <a:cubicBezTo>
                  <a:pt x="1277177" y="817394"/>
                  <a:pt x="1269761" y="819109"/>
                  <a:pt x="1276605" y="814922"/>
                </a:cubicBezTo>
                <a:cubicBezTo>
                  <a:pt x="1269375" y="806178"/>
                  <a:pt x="1259302" y="818924"/>
                  <a:pt x="1265760" y="801806"/>
                </a:cubicBezTo>
                <a:lnTo>
                  <a:pt x="1262145" y="797434"/>
                </a:lnTo>
                <a:close/>
                <a:moveTo>
                  <a:pt x="1181700" y="787392"/>
                </a:moveTo>
                <a:lnTo>
                  <a:pt x="1190831" y="793093"/>
                </a:lnTo>
                <a:lnTo>
                  <a:pt x="1183415" y="794808"/>
                </a:lnTo>
                <a:close/>
                <a:moveTo>
                  <a:pt x="449374" y="784878"/>
                </a:moveTo>
                <a:lnTo>
                  <a:pt x="446145" y="793437"/>
                </a:lnTo>
                <a:lnTo>
                  <a:pt x="444430" y="786021"/>
                </a:lnTo>
                <a:close/>
                <a:moveTo>
                  <a:pt x="2144314" y="783523"/>
                </a:moveTo>
                <a:lnTo>
                  <a:pt x="2146029" y="790938"/>
                </a:lnTo>
                <a:cubicBezTo>
                  <a:pt x="2140513" y="789610"/>
                  <a:pt x="2143557" y="791510"/>
                  <a:pt x="2139370" y="784666"/>
                </a:cubicBezTo>
                <a:close/>
                <a:moveTo>
                  <a:pt x="906718" y="780673"/>
                </a:moveTo>
                <a:lnTo>
                  <a:pt x="916421" y="788846"/>
                </a:lnTo>
                <a:lnTo>
                  <a:pt x="914520" y="791890"/>
                </a:lnTo>
                <a:lnTo>
                  <a:pt x="901589" y="792276"/>
                </a:lnTo>
                <a:close/>
                <a:moveTo>
                  <a:pt x="1164011" y="778462"/>
                </a:moveTo>
                <a:lnTo>
                  <a:pt x="1165154" y="783406"/>
                </a:lnTo>
                <a:lnTo>
                  <a:pt x="1157738" y="785121"/>
                </a:lnTo>
                <a:close/>
                <a:moveTo>
                  <a:pt x="684295" y="777425"/>
                </a:moveTo>
                <a:cubicBezTo>
                  <a:pt x="685365" y="777828"/>
                  <a:pt x="687647" y="779254"/>
                  <a:pt x="695063" y="777539"/>
                </a:cubicBezTo>
                <a:lnTo>
                  <a:pt x="695635" y="780010"/>
                </a:lnTo>
                <a:lnTo>
                  <a:pt x="680803" y="783440"/>
                </a:lnTo>
                <a:cubicBezTo>
                  <a:pt x="683368" y="777639"/>
                  <a:pt x="683225" y="777021"/>
                  <a:pt x="684295" y="777425"/>
                </a:cubicBezTo>
                <a:close/>
                <a:moveTo>
                  <a:pt x="650755" y="777369"/>
                </a:moveTo>
                <a:lnTo>
                  <a:pt x="657985" y="786113"/>
                </a:lnTo>
                <a:lnTo>
                  <a:pt x="654185" y="792200"/>
                </a:lnTo>
                <a:lnTo>
                  <a:pt x="648669" y="790872"/>
                </a:lnTo>
                <a:lnTo>
                  <a:pt x="645054" y="786499"/>
                </a:lnTo>
                <a:close/>
                <a:moveTo>
                  <a:pt x="1260043" y="777087"/>
                </a:moveTo>
                <a:cubicBezTo>
                  <a:pt x="1262902" y="789447"/>
                  <a:pt x="1258715" y="782603"/>
                  <a:pt x="1267845" y="788303"/>
                </a:cubicBezTo>
                <a:cubicBezTo>
                  <a:pt x="1268224" y="784310"/>
                  <a:pt x="1268127" y="781077"/>
                  <a:pt x="1267009" y="779057"/>
                </a:cubicBezTo>
                <a:cubicBezTo>
                  <a:pt x="1265891" y="777037"/>
                  <a:pt x="1263751" y="776230"/>
                  <a:pt x="1260043" y="777087"/>
                </a:cubicBezTo>
                <a:close/>
                <a:moveTo>
                  <a:pt x="1054950" y="776991"/>
                </a:moveTo>
                <a:cubicBezTo>
                  <a:pt x="1057565" y="777038"/>
                  <a:pt x="1059705" y="777845"/>
                  <a:pt x="1063034" y="780981"/>
                </a:cubicBezTo>
                <a:cubicBezTo>
                  <a:pt x="1054290" y="788212"/>
                  <a:pt x="1056762" y="787640"/>
                  <a:pt x="1053533" y="796199"/>
                </a:cubicBezTo>
                <a:lnTo>
                  <a:pt x="1041174" y="799057"/>
                </a:lnTo>
                <a:lnTo>
                  <a:pt x="1038887" y="789169"/>
                </a:lnTo>
                <a:lnTo>
                  <a:pt x="1037744" y="784226"/>
                </a:lnTo>
                <a:lnTo>
                  <a:pt x="1044016" y="777567"/>
                </a:lnTo>
                <a:cubicBezTo>
                  <a:pt x="1049246" y="777660"/>
                  <a:pt x="1052335" y="776945"/>
                  <a:pt x="1054950" y="776991"/>
                </a:cubicBezTo>
                <a:close/>
                <a:moveTo>
                  <a:pt x="1197288" y="775975"/>
                </a:moveTo>
                <a:cubicBezTo>
                  <a:pt x="1199382" y="779397"/>
                  <a:pt x="1201046" y="780965"/>
                  <a:pt x="1201713" y="782439"/>
                </a:cubicBezTo>
                <a:cubicBezTo>
                  <a:pt x="1202378" y="783912"/>
                  <a:pt x="1202047" y="785291"/>
                  <a:pt x="1200146" y="788334"/>
                </a:cubicBezTo>
                <a:lnTo>
                  <a:pt x="1191587" y="785105"/>
                </a:lnTo>
                <a:lnTo>
                  <a:pt x="1190444" y="780162"/>
                </a:lnTo>
                <a:close/>
                <a:moveTo>
                  <a:pt x="1138905" y="771248"/>
                </a:moveTo>
                <a:lnTo>
                  <a:pt x="1140620" y="778664"/>
                </a:lnTo>
                <a:lnTo>
                  <a:pt x="1133961" y="772391"/>
                </a:lnTo>
                <a:close/>
                <a:moveTo>
                  <a:pt x="951213" y="770383"/>
                </a:moveTo>
                <a:cubicBezTo>
                  <a:pt x="950456" y="778371"/>
                  <a:pt x="948741" y="770955"/>
                  <a:pt x="952928" y="777799"/>
                </a:cubicBezTo>
                <a:cubicBezTo>
                  <a:pt x="943040" y="780086"/>
                  <a:pt x="938096" y="781229"/>
                  <a:pt x="936381" y="773813"/>
                </a:cubicBezTo>
                <a:close/>
                <a:moveTo>
                  <a:pt x="422553" y="770248"/>
                </a:moveTo>
                <a:lnTo>
                  <a:pt x="431112" y="773477"/>
                </a:lnTo>
                <a:lnTo>
                  <a:pt x="424840" y="780136"/>
                </a:lnTo>
                <a:close/>
                <a:moveTo>
                  <a:pt x="1146321" y="769533"/>
                </a:moveTo>
                <a:lnTo>
                  <a:pt x="1152408" y="773333"/>
                </a:lnTo>
                <a:lnTo>
                  <a:pt x="1148036" y="776949"/>
                </a:lnTo>
                <a:lnTo>
                  <a:pt x="1142521" y="775620"/>
                </a:lnTo>
                <a:close/>
                <a:moveTo>
                  <a:pt x="877998" y="769087"/>
                </a:moveTo>
                <a:lnTo>
                  <a:pt x="877241" y="777074"/>
                </a:lnTo>
                <a:lnTo>
                  <a:pt x="881428" y="783918"/>
                </a:lnTo>
                <a:lnTo>
                  <a:pt x="867925" y="781833"/>
                </a:lnTo>
                <a:lnTo>
                  <a:pt x="874198" y="775174"/>
                </a:lnTo>
                <a:lnTo>
                  <a:pt x="870582" y="770802"/>
                </a:lnTo>
                <a:close/>
                <a:moveTo>
                  <a:pt x="1297122" y="768512"/>
                </a:moveTo>
                <a:lnTo>
                  <a:pt x="1291421" y="777643"/>
                </a:lnTo>
                <a:lnTo>
                  <a:pt x="1299408" y="778400"/>
                </a:lnTo>
                <a:close/>
                <a:moveTo>
                  <a:pt x="2137269" y="764319"/>
                </a:moveTo>
                <a:lnTo>
                  <a:pt x="2133468" y="770407"/>
                </a:lnTo>
                <a:lnTo>
                  <a:pt x="2132325" y="765463"/>
                </a:lnTo>
                <a:close/>
                <a:moveTo>
                  <a:pt x="1285519" y="763384"/>
                </a:moveTo>
                <a:lnTo>
                  <a:pt x="1279818" y="772514"/>
                </a:lnTo>
                <a:lnTo>
                  <a:pt x="1287806" y="773271"/>
                </a:lnTo>
                <a:close/>
                <a:moveTo>
                  <a:pt x="1165524" y="762488"/>
                </a:moveTo>
                <a:lnTo>
                  <a:pt x="1169140" y="766860"/>
                </a:lnTo>
                <a:lnTo>
                  <a:pt x="1161724" y="768575"/>
                </a:lnTo>
                <a:close/>
                <a:moveTo>
                  <a:pt x="1215229" y="762060"/>
                </a:moveTo>
                <a:cubicBezTo>
                  <a:pt x="1217535" y="762178"/>
                  <a:pt x="1219057" y="763128"/>
                  <a:pt x="1220293" y="762842"/>
                </a:cubicBezTo>
                <a:lnTo>
                  <a:pt x="1215163" y="774445"/>
                </a:lnTo>
                <a:lnTo>
                  <a:pt x="1205461" y="766272"/>
                </a:lnTo>
                <a:cubicBezTo>
                  <a:pt x="1209833" y="762657"/>
                  <a:pt x="1212923" y="761942"/>
                  <a:pt x="1215229" y="762060"/>
                </a:cubicBezTo>
                <a:close/>
                <a:moveTo>
                  <a:pt x="998750" y="761994"/>
                </a:moveTo>
                <a:lnTo>
                  <a:pt x="1000465" y="769410"/>
                </a:lnTo>
                <a:lnTo>
                  <a:pt x="1005409" y="768267"/>
                </a:lnTo>
                <a:cubicBezTo>
                  <a:pt x="1004652" y="776254"/>
                  <a:pt x="1003508" y="771310"/>
                  <a:pt x="1003323" y="781770"/>
                </a:cubicBezTo>
                <a:lnTo>
                  <a:pt x="987348" y="780256"/>
                </a:lnTo>
                <a:lnTo>
                  <a:pt x="984490" y="767896"/>
                </a:lnTo>
                <a:close/>
                <a:moveTo>
                  <a:pt x="1099726" y="759475"/>
                </a:moveTo>
                <a:lnTo>
                  <a:pt x="1101441" y="766891"/>
                </a:lnTo>
                <a:lnTo>
                  <a:pt x="1095926" y="765562"/>
                </a:lnTo>
                <a:close/>
                <a:moveTo>
                  <a:pt x="2164460" y="758032"/>
                </a:moveTo>
                <a:lnTo>
                  <a:pt x="2160087" y="761647"/>
                </a:lnTo>
                <a:cubicBezTo>
                  <a:pt x="2164274" y="768491"/>
                  <a:pt x="2160659" y="764119"/>
                  <a:pt x="2167318" y="770391"/>
                </a:cubicBezTo>
                <a:lnTo>
                  <a:pt x="2155529" y="775721"/>
                </a:lnTo>
                <a:lnTo>
                  <a:pt x="2150014" y="774393"/>
                </a:lnTo>
                <a:cubicBezTo>
                  <a:pt x="2150199" y="763934"/>
                  <a:pt x="2151528" y="758418"/>
                  <a:pt x="2164460" y="758032"/>
                </a:cubicBezTo>
                <a:close/>
                <a:moveTo>
                  <a:pt x="1130532" y="757559"/>
                </a:moveTo>
                <a:lnTo>
                  <a:pt x="1131490" y="772963"/>
                </a:lnTo>
                <a:cubicBezTo>
                  <a:pt x="1118559" y="773349"/>
                  <a:pt x="1125789" y="782093"/>
                  <a:pt x="1117416" y="768405"/>
                </a:cubicBezTo>
                <a:cubicBezTo>
                  <a:pt x="1124260" y="764218"/>
                  <a:pt x="1124260" y="764218"/>
                  <a:pt x="1130532" y="757559"/>
                </a:cubicBezTo>
                <a:close/>
                <a:moveTo>
                  <a:pt x="2112163" y="757105"/>
                </a:moveTo>
                <a:lnTo>
                  <a:pt x="2109690" y="757677"/>
                </a:lnTo>
                <a:lnTo>
                  <a:pt x="2108935" y="765664"/>
                </a:lnTo>
                <a:lnTo>
                  <a:pt x="2102276" y="759392"/>
                </a:lnTo>
                <a:lnTo>
                  <a:pt x="2098475" y="765479"/>
                </a:lnTo>
                <a:lnTo>
                  <a:pt x="2104563" y="769280"/>
                </a:lnTo>
                <a:lnTo>
                  <a:pt x="2108935" y="765664"/>
                </a:lnTo>
                <a:lnTo>
                  <a:pt x="2112365" y="780496"/>
                </a:lnTo>
                <a:lnTo>
                  <a:pt x="2119780" y="778781"/>
                </a:lnTo>
                <a:lnTo>
                  <a:pt x="2112549" y="770037"/>
                </a:lnTo>
                <a:cubicBezTo>
                  <a:pt x="2114450" y="766993"/>
                  <a:pt x="2116165" y="774409"/>
                  <a:pt x="2113878" y="764521"/>
                </a:cubicBezTo>
                <a:close/>
                <a:moveTo>
                  <a:pt x="1262886" y="755597"/>
                </a:moveTo>
                <a:lnTo>
                  <a:pt x="1251098" y="760927"/>
                </a:lnTo>
                <a:lnTo>
                  <a:pt x="1257185" y="764728"/>
                </a:lnTo>
                <a:close/>
                <a:moveTo>
                  <a:pt x="792795" y="749729"/>
                </a:moveTo>
                <a:lnTo>
                  <a:pt x="799454" y="756002"/>
                </a:lnTo>
                <a:lnTo>
                  <a:pt x="792038" y="757716"/>
                </a:lnTo>
                <a:close/>
                <a:moveTo>
                  <a:pt x="2133839" y="749488"/>
                </a:moveTo>
                <a:lnTo>
                  <a:pt x="2141826" y="750245"/>
                </a:lnTo>
                <a:lnTo>
                  <a:pt x="2136126" y="759376"/>
                </a:lnTo>
                <a:close/>
                <a:moveTo>
                  <a:pt x="878369" y="748168"/>
                </a:moveTo>
                <a:lnTo>
                  <a:pt x="882556" y="755012"/>
                </a:lnTo>
                <a:lnTo>
                  <a:pt x="875140" y="756727"/>
                </a:lnTo>
                <a:close/>
                <a:moveTo>
                  <a:pt x="3228" y="747432"/>
                </a:moveTo>
                <a:cubicBezTo>
                  <a:pt x="8744" y="748761"/>
                  <a:pt x="9315" y="751233"/>
                  <a:pt x="16731" y="749518"/>
                </a:cubicBezTo>
                <a:lnTo>
                  <a:pt x="19203" y="748946"/>
                </a:lnTo>
                <a:lnTo>
                  <a:pt x="24147" y="747803"/>
                </a:lnTo>
                <a:lnTo>
                  <a:pt x="32706" y="751032"/>
                </a:lnTo>
                <a:cubicBezTo>
                  <a:pt x="31949" y="759020"/>
                  <a:pt x="30234" y="751604"/>
                  <a:pt x="34421" y="758448"/>
                </a:cubicBezTo>
                <a:lnTo>
                  <a:pt x="31192" y="767006"/>
                </a:lnTo>
                <a:lnTo>
                  <a:pt x="25105" y="763206"/>
                </a:lnTo>
                <a:lnTo>
                  <a:pt x="13888" y="771008"/>
                </a:lnTo>
                <a:cubicBezTo>
                  <a:pt x="10274" y="766636"/>
                  <a:pt x="13317" y="768537"/>
                  <a:pt x="5330" y="767779"/>
                </a:cubicBezTo>
                <a:lnTo>
                  <a:pt x="1715" y="763407"/>
                </a:lnTo>
                <a:cubicBezTo>
                  <a:pt x="2472" y="755420"/>
                  <a:pt x="4187" y="762836"/>
                  <a:pt x="0" y="755991"/>
                </a:cubicBezTo>
                <a:close/>
                <a:moveTo>
                  <a:pt x="263564" y="747122"/>
                </a:moveTo>
                <a:lnTo>
                  <a:pt x="259764" y="753209"/>
                </a:lnTo>
                <a:lnTo>
                  <a:pt x="253677" y="749408"/>
                </a:lnTo>
                <a:close/>
                <a:moveTo>
                  <a:pt x="1144977" y="741199"/>
                </a:moveTo>
                <a:lnTo>
                  <a:pt x="1144792" y="751658"/>
                </a:lnTo>
                <a:lnTo>
                  <a:pt x="1138705" y="747858"/>
                </a:lnTo>
                <a:close/>
                <a:moveTo>
                  <a:pt x="1272387" y="740379"/>
                </a:moveTo>
                <a:cubicBezTo>
                  <a:pt x="1266114" y="747038"/>
                  <a:pt x="1264971" y="742094"/>
                  <a:pt x="1269158" y="748939"/>
                </a:cubicBezTo>
                <a:lnTo>
                  <a:pt x="1271444" y="758826"/>
                </a:lnTo>
                <a:cubicBezTo>
                  <a:pt x="1279617" y="749124"/>
                  <a:pt x="1272773" y="753311"/>
                  <a:pt x="1275430" y="742280"/>
                </a:cubicBezTo>
                <a:close/>
                <a:moveTo>
                  <a:pt x="1066248" y="738572"/>
                </a:moveTo>
                <a:cubicBezTo>
                  <a:pt x="1070812" y="741423"/>
                  <a:pt x="1072048" y="741137"/>
                  <a:pt x="1072500" y="741684"/>
                </a:cubicBezTo>
                <a:cubicBezTo>
                  <a:pt x="1072952" y="742230"/>
                  <a:pt x="1072620" y="743609"/>
                  <a:pt x="1074049" y="749789"/>
                </a:cubicBezTo>
                <a:lnTo>
                  <a:pt x="1064162" y="752076"/>
                </a:lnTo>
                <a:close/>
                <a:moveTo>
                  <a:pt x="776840" y="738446"/>
                </a:moveTo>
                <a:cubicBezTo>
                  <a:pt x="778528" y="738707"/>
                  <a:pt x="780050" y="739657"/>
                  <a:pt x="780621" y="742129"/>
                </a:cubicBezTo>
                <a:cubicBezTo>
                  <a:pt x="782336" y="749544"/>
                  <a:pt x="779864" y="750116"/>
                  <a:pt x="778536" y="755632"/>
                </a:cubicBezTo>
                <a:cubicBezTo>
                  <a:pt x="776064" y="756203"/>
                  <a:pt x="770548" y="754875"/>
                  <a:pt x="769405" y="749931"/>
                </a:cubicBezTo>
                <a:cubicBezTo>
                  <a:pt x="768261" y="744987"/>
                  <a:pt x="767690" y="742515"/>
                  <a:pt x="772062" y="738900"/>
                </a:cubicBezTo>
                <a:cubicBezTo>
                  <a:pt x="773298" y="738614"/>
                  <a:pt x="775152" y="738185"/>
                  <a:pt x="776840" y="738446"/>
                </a:cubicBezTo>
                <a:close/>
                <a:moveTo>
                  <a:pt x="618219" y="738020"/>
                </a:moveTo>
                <a:lnTo>
                  <a:pt x="620505" y="747908"/>
                </a:lnTo>
                <a:cubicBezTo>
                  <a:pt x="611189" y="752666"/>
                  <a:pt x="615561" y="749051"/>
                  <a:pt x="609289" y="755710"/>
                </a:cubicBezTo>
                <a:lnTo>
                  <a:pt x="605674" y="751337"/>
                </a:lnTo>
                <a:lnTo>
                  <a:pt x="614990" y="746579"/>
                </a:lnTo>
                <a:cubicBezTo>
                  <a:pt x="613275" y="739163"/>
                  <a:pt x="614418" y="744107"/>
                  <a:pt x="618219" y="738020"/>
                </a:cubicBezTo>
                <a:close/>
                <a:moveTo>
                  <a:pt x="1211533" y="736223"/>
                </a:moveTo>
                <a:lnTo>
                  <a:pt x="1216863" y="748011"/>
                </a:lnTo>
                <a:cubicBezTo>
                  <a:pt x="1203360" y="745926"/>
                  <a:pt x="1210019" y="752198"/>
                  <a:pt x="1200316" y="744025"/>
                </a:cubicBezTo>
                <a:close/>
                <a:moveTo>
                  <a:pt x="270594" y="732476"/>
                </a:moveTo>
                <a:lnTo>
                  <a:pt x="272881" y="742364"/>
                </a:lnTo>
                <a:lnTo>
                  <a:pt x="265465" y="744079"/>
                </a:lnTo>
                <a:lnTo>
                  <a:pt x="264321" y="739135"/>
                </a:lnTo>
                <a:close/>
                <a:moveTo>
                  <a:pt x="2187077" y="731969"/>
                </a:moveTo>
                <a:lnTo>
                  <a:pt x="2187649" y="734440"/>
                </a:lnTo>
                <a:lnTo>
                  <a:pt x="2192592" y="733297"/>
                </a:lnTo>
                <a:lnTo>
                  <a:pt x="2183663" y="750987"/>
                </a:lnTo>
                <a:lnTo>
                  <a:pt x="2173203" y="750802"/>
                </a:lnTo>
                <a:lnTo>
                  <a:pt x="2164073" y="745101"/>
                </a:lnTo>
                <a:cubicBezTo>
                  <a:pt x="2170917" y="740914"/>
                  <a:pt x="2165973" y="742057"/>
                  <a:pt x="2173960" y="742814"/>
                </a:cubicBezTo>
                <a:lnTo>
                  <a:pt x="2172245" y="735398"/>
                </a:lnTo>
                <a:cubicBezTo>
                  <a:pt x="2180233" y="736155"/>
                  <a:pt x="2182705" y="735584"/>
                  <a:pt x="2187077" y="731969"/>
                </a:cubicBezTo>
                <a:close/>
                <a:moveTo>
                  <a:pt x="2528042" y="731240"/>
                </a:moveTo>
                <a:cubicBezTo>
                  <a:pt x="2532986" y="730097"/>
                  <a:pt x="2536601" y="734469"/>
                  <a:pt x="2539645" y="736369"/>
                </a:cubicBezTo>
                <a:lnTo>
                  <a:pt x="2524813" y="739799"/>
                </a:lnTo>
                <a:cubicBezTo>
                  <a:pt x="2524241" y="737327"/>
                  <a:pt x="2523098" y="732383"/>
                  <a:pt x="2528042" y="731240"/>
                </a:cubicBezTo>
                <a:close/>
                <a:moveTo>
                  <a:pt x="1179012" y="730724"/>
                </a:moveTo>
                <a:lnTo>
                  <a:pt x="1179398" y="743655"/>
                </a:lnTo>
                <a:lnTo>
                  <a:pt x="1170267" y="737955"/>
                </a:lnTo>
                <a:close/>
                <a:moveTo>
                  <a:pt x="972872" y="728917"/>
                </a:moveTo>
                <a:lnTo>
                  <a:pt x="974587" y="736333"/>
                </a:lnTo>
                <a:lnTo>
                  <a:pt x="986374" y="731003"/>
                </a:lnTo>
                <a:lnTo>
                  <a:pt x="984289" y="744506"/>
                </a:lnTo>
                <a:lnTo>
                  <a:pt x="974586" y="736333"/>
                </a:lnTo>
                <a:lnTo>
                  <a:pt x="964699" y="738620"/>
                </a:lnTo>
                <a:close/>
                <a:moveTo>
                  <a:pt x="862765" y="725736"/>
                </a:moveTo>
                <a:lnTo>
                  <a:pt x="868852" y="729536"/>
                </a:lnTo>
                <a:lnTo>
                  <a:pt x="861436" y="731251"/>
                </a:lnTo>
                <a:close/>
                <a:moveTo>
                  <a:pt x="102104" y="724567"/>
                </a:moveTo>
                <a:lnTo>
                  <a:pt x="105719" y="728939"/>
                </a:lnTo>
                <a:lnTo>
                  <a:pt x="110091" y="725324"/>
                </a:lnTo>
                <a:lnTo>
                  <a:pt x="125309" y="734825"/>
                </a:lnTo>
                <a:cubicBezTo>
                  <a:pt x="119423" y="754415"/>
                  <a:pt x="127024" y="742241"/>
                  <a:pt x="111435" y="753658"/>
                </a:cubicBezTo>
                <a:lnTo>
                  <a:pt x="106491" y="754801"/>
                </a:lnTo>
                <a:cubicBezTo>
                  <a:pt x="96604" y="757088"/>
                  <a:pt x="99076" y="756516"/>
                  <a:pt x="95460" y="752144"/>
                </a:cubicBezTo>
                <a:lnTo>
                  <a:pt x="81957" y="750059"/>
                </a:lnTo>
                <a:lnTo>
                  <a:pt x="73028" y="767748"/>
                </a:lnTo>
                <a:lnTo>
                  <a:pt x="67513" y="766419"/>
                </a:lnTo>
                <a:lnTo>
                  <a:pt x="63712" y="772506"/>
                </a:lnTo>
                <a:lnTo>
                  <a:pt x="55153" y="769278"/>
                </a:lnTo>
                <a:lnTo>
                  <a:pt x="56296" y="774221"/>
                </a:lnTo>
                <a:cubicBezTo>
                  <a:pt x="56296" y="774221"/>
                  <a:pt x="50781" y="772893"/>
                  <a:pt x="50781" y="772893"/>
                </a:cubicBezTo>
                <a:cubicBezTo>
                  <a:pt x="40894" y="775179"/>
                  <a:pt x="50210" y="770421"/>
                  <a:pt x="43937" y="777080"/>
                </a:cubicBezTo>
                <a:lnTo>
                  <a:pt x="42222" y="769664"/>
                </a:lnTo>
                <a:cubicBezTo>
                  <a:pt x="50781" y="772893"/>
                  <a:pt x="45266" y="771564"/>
                  <a:pt x="47165" y="768521"/>
                </a:cubicBezTo>
                <a:cubicBezTo>
                  <a:pt x="50966" y="762433"/>
                  <a:pt x="53253" y="772321"/>
                  <a:pt x="46022" y="763577"/>
                </a:cubicBezTo>
                <a:lnTo>
                  <a:pt x="50966" y="762433"/>
                </a:lnTo>
                <a:lnTo>
                  <a:pt x="48108" y="750074"/>
                </a:lnTo>
                <a:cubicBezTo>
                  <a:pt x="48108" y="750074"/>
                  <a:pt x="53623" y="751403"/>
                  <a:pt x="53623" y="751403"/>
                </a:cubicBezTo>
                <a:cubicBezTo>
                  <a:pt x="63511" y="749116"/>
                  <a:pt x="53623" y="751403"/>
                  <a:pt x="57996" y="747788"/>
                </a:cubicBezTo>
                <a:cubicBezTo>
                  <a:pt x="65983" y="748545"/>
                  <a:pt x="68455" y="747973"/>
                  <a:pt x="72827" y="744358"/>
                </a:cubicBezTo>
                <a:cubicBezTo>
                  <a:pt x="77014" y="751202"/>
                  <a:pt x="77014" y="751202"/>
                  <a:pt x="89373" y="748344"/>
                </a:cubicBezTo>
                <a:cubicBezTo>
                  <a:pt x="83286" y="744543"/>
                  <a:pt x="77199" y="740743"/>
                  <a:pt x="73012" y="733899"/>
                </a:cubicBezTo>
                <a:lnTo>
                  <a:pt x="91459" y="734841"/>
                </a:lnTo>
                <a:lnTo>
                  <a:pt x="94689" y="726282"/>
                </a:lnTo>
                <a:cubicBezTo>
                  <a:pt x="102675" y="727039"/>
                  <a:pt x="95260" y="728753"/>
                  <a:pt x="102104" y="724567"/>
                </a:cubicBezTo>
                <a:close/>
                <a:moveTo>
                  <a:pt x="2143525" y="723811"/>
                </a:moveTo>
                <a:lnTo>
                  <a:pt x="2145240" y="731227"/>
                </a:lnTo>
                <a:cubicBezTo>
                  <a:pt x="2139724" y="729898"/>
                  <a:pt x="2142768" y="731799"/>
                  <a:pt x="2138581" y="724955"/>
                </a:cubicBezTo>
                <a:close/>
                <a:moveTo>
                  <a:pt x="1197643" y="721207"/>
                </a:moveTo>
                <a:lnTo>
                  <a:pt x="1200687" y="723107"/>
                </a:lnTo>
                <a:lnTo>
                  <a:pt x="1199930" y="731095"/>
                </a:lnTo>
                <a:lnTo>
                  <a:pt x="1188327" y="725966"/>
                </a:lnTo>
                <a:close/>
                <a:moveTo>
                  <a:pt x="540742" y="721107"/>
                </a:moveTo>
                <a:cubicBezTo>
                  <a:pt x="541158" y="721500"/>
                  <a:pt x="541438" y="722004"/>
                  <a:pt x="540816" y="721782"/>
                </a:cubicBezTo>
                <a:lnTo>
                  <a:pt x="539848" y="721111"/>
                </a:lnTo>
                <a:close/>
                <a:moveTo>
                  <a:pt x="2585466" y="720564"/>
                </a:moveTo>
                <a:lnTo>
                  <a:pt x="2597641" y="728165"/>
                </a:lnTo>
                <a:lnTo>
                  <a:pt x="2594412" y="736724"/>
                </a:lnTo>
                <a:cubicBezTo>
                  <a:pt x="2588896" y="735396"/>
                  <a:pt x="2593841" y="734253"/>
                  <a:pt x="2586997" y="738439"/>
                </a:cubicBezTo>
                <a:lnTo>
                  <a:pt x="2585282" y="731024"/>
                </a:lnTo>
                <a:cubicBezTo>
                  <a:pt x="2583567" y="723608"/>
                  <a:pt x="2584138" y="726080"/>
                  <a:pt x="2585466" y="720564"/>
                </a:cubicBezTo>
                <a:close/>
                <a:moveTo>
                  <a:pt x="1082593" y="719169"/>
                </a:moveTo>
                <a:lnTo>
                  <a:pt x="1092295" y="727341"/>
                </a:lnTo>
                <a:lnTo>
                  <a:pt x="1086023" y="734000"/>
                </a:lnTo>
                <a:close/>
                <a:moveTo>
                  <a:pt x="678872" y="718785"/>
                </a:moveTo>
                <a:lnTo>
                  <a:pt x="678686" y="729244"/>
                </a:lnTo>
                <a:lnTo>
                  <a:pt x="672599" y="725444"/>
                </a:lnTo>
                <a:close/>
                <a:moveTo>
                  <a:pt x="2368869" y="718573"/>
                </a:moveTo>
                <a:lnTo>
                  <a:pt x="2368683" y="729031"/>
                </a:lnTo>
                <a:lnTo>
                  <a:pt x="2363167" y="727704"/>
                </a:lnTo>
                <a:lnTo>
                  <a:pt x="2367540" y="724088"/>
                </a:lnTo>
                <a:lnTo>
                  <a:pt x="2366335" y="722632"/>
                </a:lnTo>
                <a:close/>
                <a:moveTo>
                  <a:pt x="72055" y="718496"/>
                </a:moveTo>
                <a:lnTo>
                  <a:pt x="83658" y="723625"/>
                </a:lnTo>
                <a:lnTo>
                  <a:pt x="70726" y="724011"/>
                </a:lnTo>
                <a:close/>
                <a:moveTo>
                  <a:pt x="535487" y="718091"/>
                </a:moveTo>
                <a:lnTo>
                  <a:pt x="539848" y="721111"/>
                </a:lnTo>
                <a:cubicBezTo>
                  <a:pt x="539922" y="721786"/>
                  <a:pt x="540624" y="723413"/>
                  <a:pt x="542718" y="726835"/>
                </a:cubicBezTo>
                <a:lnTo>
                  <a:pt x="547090" y="723220"/>
                </a:lnTo>
                <a:lnTo>
                  <a:pt x="551849" y="732536"/>
                </a:lnTo>
                <a:lnTo>
                  <a:pt x="549191" y="743566"/>
                </a:lnTo>
                <a:lnTo>
                  <a:pt x="545962" y="752125"/>
                </a:lnTo>
                <a:lnTo>
                  <a:pt x="541018" y="753269"/>
                </a:lnTo>
                <a:lnTo>
                  <a:pt x="538546" y="753840"/>
                </a:lnTo>
                <a:lnTo>
                  <a:pt x="533603" y="754984"/>
                </a:lnTo>
                <a:lnTo>
                  <a:pt x="529231" y="758599"/>
                </a:lnTo>
                <a:lnTo>
                  <a:pt x="520672" y="755370"/>
                </a:lnTo>
                <a:lnTo>
                  <a:pt x="516299" y="758985"/>
                </a:lnTo>
                <a:lnTo>
                  <a:pt x="534561" y="770386"/>
                </a:lnTo>
                <a:cubicBezTo>
                  <a:pt x="536461" y="767343"/>
                  <a:pt x="536461" y="767343"/>
                  <a:pt x="541404" y="766200"/>
                </a:cubicBezTo>
                <a:cubicBezTo>
                  <a:pt x="543876" y="765629"/>
                  <a:pt x="575640" y="779115"/>
                  <a:pt x="581156" y="780444"/>
                </a:cubicBezTo>
                <a:lnTo>
                  <a:pt x="579827" y="785959"/>
                </a:lnTo>
                <a:lnTo>
                  <a:pt x="588386" y="789188"/>
                </a:lnTo>
                <a:lnTo>
                  <a:pt x="590101" y="796603"/>
                </a:lnTo>
                <a:lnTo>
                  <a:pt x="595617" y="797932"/>
                </a:lnTo>
                <a:lnTo>
                  <a:pt x="599804" y="804776"/>
                </a:lnTo>
                <a:cubicBezTo>
                  <a:pt x="599618" y="815235"/>
                  <a:pt x="603990" y="811620"/>
                  <a:pt x="601333" y="822651"/>
                </a:cubicBezTo>
                <a:cubicBezTo>
                  <a:pt x="609892" y="825880"/>
                  <a:pt x="606849" y="823979"/>
                  <a:pt x="611607" y="833296"/>
                </a:cubicBezTo>
                <a:cubicBezTo>
                  <a:pt x="595447" y="842241"/>
                  <a:pt x="606478" y="844898"/>
                  <a:pt x="596405" y="857644"/>
                </a:cubicBezTo>
                <a:lnTo>
                  <a:pt x="598120" y="865059"/>
                </a:lnTo>
                <a:lnTo>
                  <a:pt x="586904" y="872861"/>
                </a:lnTo>
                <a:lnTo>
                  <a:pt x="579488" y="874576"/>
                </a:lnTo>
                <a:cubicBezTo>
                  <a:pt x="574359" y="886178"/>
                  <a:pt x="578159" y="880091"/>
                  <a:pt x="569415" y="887322"/>
                </a:cubicBezTo>
                <a:lnTo>
                  <a:pt x="563900" y="885993"/>
                </a:lnTo>
                <a:lnTo>
                  <a:pt x="557056" y="890180"/>
                </a:lnTo>
                <a:lnTo>
                  <a:pt x="551540" y="888851"/>
                </a:lnTo>
                <a:lnTo>
                  <a:pt x="546596" y="889994"/>
                </a:lnTo>
                <a:cubicBezTo>
                  <a:pt x="536709" y="892281"/>
                  <a:pt x="546025" y="887523"/>
                  <a:pt x="539752" y="894181"/>
                </a:cubicBezTo>
                <a:cubicBezTo>
                  <a:pt x="536138" y="889809"/>
                  <a:pt x="538609" y="889237"/>
                  <a:pt x="531194" y="890952"/>
                </a:cubicBezTo>
                <a:lnTo>
                  <a:pt x="526250" y="892096"/>
                </a:lnTo>
                <a:cubicBezTo>
                  <a:pt x="515219" y="889439"/>
                  <a:pt x="506661" y="886210"/>
                  <a:pt x="501330" y="874422"/>
                </a:cubicBezTo>
                <a:cubicBezTo>
                  <a:pt x="488399" y="874808"/>
                  <a:pt x="491443" y="876709"/>
                  <a:pt x="487256" y="869865"/>
                </a:cubicBezTo>
                <a:lnTo>
                  <a:pt x="473567" y="878238"/>
                </a:lnTo>
                <a:lnTo>
                  <a:pt x="468052" y="876909"/>
                </a:lnTo>
                <a:lnTo>
                  <a:pt x="463109" y="878053"/>
                </a:lnTo>
                <a:lnTo>
                  <a:pt x="455693" y="879768"/>
                </a:lnTo>
                <a:lnTo>
                  <a:pt x="450749" y="880911"/>
                </a:lnTo>
                <a:lnTo>
                  <a:pt x="442947" y="869695"/>
                </a:lnTo>
                <a:cubicBezTo>
                  <a:pt x="444275" y="864180"/>
                  <a:pt x="449976" y="855049"/>
                  <a:pt x="454920" y="853906"/>
                </a:cubicBezTo>
                <a:cubicBezTo>
                  <a:pt x="462336" y="852191"/>
                  <a:pt x="463479" y="857135"/>
                  <a:pt x="475838" y="854276"/>
                </a:cubicBezTo>
                <a:cubicBezTo>
                  <a:pt x="468036" y="843061"/>
                  <a:pt x="478310" y="853705"/>
                  <a:pt x="470508" y="842489"/>
                </a:cubicBezTo>
                <a:lnTo>
                  <a:pt x="472765" y="838097"/>
                </a:lnTo>
                <a:lnTo>
                  <a:pt x="476781" y="835830"/>
                </a:lnTo>
                <a:cubicBezTo>
                  <a:pt x="472779" y="818527"/>
                  <a:pt x="480581" y="829743"/>
                  <a:pt x="477723" y="817383"/>
                </a:cubicBezTo>
                <a:lnTo>
                  <a:pt x="477152" y="814911"/>
                </a:lnTo>
                <a:lnTo>
                  <a:pt x="476008" y="809968"/>
                </a:lnTo>
                <a:lnTo>
                  <a:pt x="483609" y="797794"/>
                </a:lnTo>
                <a:lnTo>
                  <a:pt x="481894" y="790378"/>
                </a:lnTo>
                <a:lnTo>
                  <a:pt x="488166" y="783719"/>
                </a:lnTo>
                <a:cubicBezTo>
                  <a:pt x="485123" y="781819"/>
                  <a:pt x="481508" y="777447"/>
                  <a:pt x="488924" y="775733"/>
                </a:cubicBezTo>
                <a:cubicBezTo>
                  <a:pt x="498811" y="773446"/>
                  <a:pt x="488924" y="775733"/>
                  <a:pt x="496911" y="776490"/>
                </a:cubicBezTo>
                <a:lnTo>
                  <a:pt x="503755" y="772303"/>
                </a:lnTo>
                <a:lnTo>
                  <a:pt x="495381" y="758614"/>
                </a:lnTo>
                <a:lnTo>
                  <a:pt x="494238" y="753670"/>
                </a:lnTo>
                <a:cubicBezTo>
                  <a:pt x="492523" y="746255"/>
                  <a:pt x="496896" y="742640"/>
                  <a:pt x="501268" y="739025"/>
                </a:cubicBezTo>
                <a:lnTo>
                  <a:pt x="509255" y="739782"/>
                </a:lnTo>
                <a:lnTo>
                  <a:pt x="513627" y="736167"/>
                </a:lnTo>
                <a:lnTo>
                  <a:pt x="506396" y="727422"/>
                </a:lnTo>
                <a:lnTo>
                  <a:pt x="517613" y="719620"/>
                </a:lnTo>
                <a:lnTo>
                  <a:pt x="531115" y="721706"/>
                </a:lnTo>
                <a:close/>
                <a:moveTo>
                  <a:pt x="1202016" y="717592"/>
                </a:moveTo>
                <a:lnTo>
                  <a:pt x="1210575" y="720821"/>
                </a:lnTo>
                <a:lnTo>
                  <a:pt x="1203731" y="725008"/>
                </a:lnTo>
                <a:close/>
                <a:moveTo>
                  <a:pt x="2170716" y="717523"/>
                </a:moveTo>
                <a:lnTo>
                  <a:pt x="2176803" y="721324"/>
                </a:lnTo>
                <a:lnTo>
                  <a:pt x="2171859" y="722467"/>
                </a:lnTo>
                <a:close/>
                <a:moveTo>
                  <a:pt x="1178053" y="715321"/>
                </a:moveTo>
                <a:lnTo>
                  <a:pt x="1184712" y="721593"/>
                </a:lnTo>
                <a:lnTo>
                  <a:pt x="1180340" y="725209"/>
                </a:lnTo>
                <a:lnTo>
                  <a:pt x="1177296" y="723308"/>
                </a:lnTo>
                <a:close/>
                <a:moveTo>
                  <a:pt x="1235293" y="715105"/>
                </a:moveTo>
                <a:lnTo>
                  <a:pt x="1237579" y="724992"/>
                </a:lnTo>
                <a:lnTo>
                  <a:pt x="1241380" y="718905"/>
                </a:lnTo>
                <a:close/>
                <a:moveTo>
                  <a:pt x="714050" y="713254"/>
                </a:moveTo>
                <a:lnTo>
                  <a:pt x="717480" y="728086"/>
                </a:lnTo>
                <a:cubicBezTo>
                  <a:pt x="707020" y="727900"/>
                  <a:pt x="710636" y="732273"/>
                  <a:pt x="702077" y="729044"/>
                </a:cubicBezTo>
                <a:lnTo>
                  <a:pt x="700362" y="721628"/>
                </a:lnTo>
                <a:cubicBezTo>
                  <a:pt x="704162" y="715541"/>
                  <a:pt x="694274" y="717827"/>
                  <a:pt x="704734" y="718013"/>
                </a:cubicBezTo>
                <a:close/>
                <a:moveTo>
                  <a:pt x="785444" y="711992"/>
                </a:moveTo>
                <a:lnTo>
                  <a:pt x="785808" y="712651"/>
                </a:lnTo>
                <a:cubicBezTo>
                  <a:pt x="785921" y="713316"/>
                  <a:pt x="785481" y="713174"/>
                  <a:pt x="785219" y="712746"/>
                </a:cubicBezTo>
                <a:close/>
                <a:moveTo>
                  <a:pt x="1229206" y="711304"/>
                </a:moveTo>
                <a:lnTo>
                  <a:pt x="1230921" y="718720"/>
                </a:lnTo>
                <a:cubicBezTo>
                  <a:pt x="1222934" y="717963"/>
                  <a:pt x="1225977" y="719863"/>
                  <a:pt x="1224262" y="712447"/>
                </a:cubicBezTo>
                <a:close/>
                <a:moveTo>
                  <a:pt x="1163979" y="710763"/>
                </a:moveTo>
                <a:cubicBezTo>
                  <a:pt x="1171967" y="711520"/>
                  <a:pt x="1168923" y="709620"/>
                  <a:pt x="1173110" y="716464"/>
                </a:cubicBezTo>
                <a:lnTo>
                  <a:pt x="1166266" y="720651"/>
                </a:lnTo>
                <a:close/>
                <a:moveTo>
                  <a:pt x="1269899" y="707102"/>
                </a:moveTo>
                <a:lnTo>
                  <a:pt x="1271614" y="714517"/>
                </a:lnTo>
                <a:lnTo>
                  <a:pt x="1275986" y="710902"/>
                </a:lnTo>
                <a:close/>
                <a:moveTo>
                  <a:pt x="789922" y="703520"/>
                </a:moveTo>
                <a:lnTo>
                  <a:pt x="791637" y="710936"/>
                </a:lnTo>
                <a:cubicBezTo>
                  <a:pt x="788261" y="710415"/>
                  <a:pt x="786526" y="710653"/>
                  <a:pt x="785700" y="711129"/>
                </a:cubicBezTo>
                <a:lnTo>
                  <a:pt x="785444" y="711992"/>
                </a:lnTo>
                <a:lnTo>
                  <a:pt x="783078" y="707707"/>
                </a:lnTo>
                <a:close/>
                <a:moveTo>
                  <a:pt x="555447" y="703058"/>
                </a:moveTo>
                <a:lnTo>
                  <a:pt x="552218" y="711617"/>
                </a:lnTo>
                <a:lnTo>
                  <a:pt x="550503" y="704201"/>
                </a:lnTo>
                <a:close/>
                <a:moveTo>
                  <a:pt x="930263" y="702315"/>
                </a:moveTo>
                <a:lnTo>
                  <a:pt x="931978" y="709730"/>
                </a:lnTo>
                <a:lnTo>
                  <a:pt x="925891" y="705930"/>
                </a:lnTo>
                <a:close/>
                <a:moveTo>
                  <a:pt x="922275" y="701558"/>
                </a:moveTo>
                <a:lnTo>
                  <a:pt x="919618" y="712589"/>
                </a:lnTo>
                <a:lnTo>
                  <a:pt x="908015" y="707460"/>
                </a:lnTo>
                <a:close/>
                <a:moveTo>
                  <a:pt x="2208551" y="700962"/>
                </a:moveTo>
                <a:lnTo>
                  <a:pt x="2215210" y="707234"/>
                </a:lnTo>
                <a:lnTo>
                  <a:pt x="2210838" y="710850"/>
                </a:lnTo>
                <a:close/>
                <a:moveTo>
                  <a:pt x="497636" y="700803"/>
                </a:moveTo>
                <a:lnTo>
                  <a:pt x="506195" y="704032"/>
                </a:lnTo>
                <a:lnTo>
                  <a:pt x="502395" y="710119"/>
                </a:lnTo>
                <a:close/>
                <a:moveTo>
                  <a:pt x="1132787" y="699748"/>
                </a:moveTo>
                <a:lnTo>
                  <a:pt x="1143061" y="710393"/>
                </a:lnTo>
                <a:lnTo>
                  <a:pt x="1130130" y="710779"/>
                </a:lnTo>
                <a:close/>
                <a:moveTo>
                  <a:pt x="2518139" y="699677"/>
                </a:moveTo>
                <a:lnTo>
                  <a:pt x="2529741" y="704806"/>
                </a:lnTo>
                <a:lnTo>
                  <a:pt x="2526513" y="713365"/>
                </a:lnTo>
                <a:lnTo>
                  <a:pt x="2518525" y="712608"/>
                </a:lnTo>
                <a:close/>
                <a:moveTo>
                  <a:pt x="1210373" y="697431"/>
                </a:moveTo>
                <a:lnTo>
                  <a:pt x="1215889" y="698759"/>
                </a:lnTo>
                <a:lnTo>
                  <a:pt x="1212088" y="704847"/>
                </a:lnTo>
                <a:close/>
                <a:moveTo>
                  <a:pt x="944522" y="696413"/>
                </a:moveTo>
                <a:cubicBezTo>
                  <a:pt x="951938" y="694698"/>
                  <a:pt x="955553" y="699070"/>
                  <a:pt x="959168" y="703442"/>
                </a:cubicBezTo>
                <a:lnTo>
                  <a:pt x="946052" y="714288"/>
                </a:lnTo>
                <a:lnTo>
                  <a:pt x="957654" y="719417"/>
                </a:lnTo>
                <a:lnTo>
                  <a:pt x="961841" y="726261"/>
                </a:lnTo>
                <a:lnTo>
                  <a:pt x="959756" y="739764"/>
                </a:lnTo>
                <a:lnTo>
                  <a:pt x="960899" y="744708"/>
                </a:lnTo>
                <a:cubicBezTo>
                  <a:pt x="946068" y="748138"/>
                  <a:pt x="954812" y="740907"/>
                  <a:pt x="949682" y="752509"/>
                </a:cubicBezTo>
                <a:cubicBezTo>
                  <a:pt x="941124" y="749281"/>
                  <a:pt x="948539" y="747566"/>
                  <a:pt x="941696" y="751753"/>
                </a:cubicBezTo>
                <a:lnTo>
                  <a:pt x="933708" y="750996"/>
                </a:lnTo>
                <a:lnTo>
                  <a:pt x="920962" y="740923"/>
                </a:lnTo>
                <a:lnTo>
                  <a:pt x="922291" y="735407"/>
                </a:lnTo>
                <a:lnTo>
                  <a:pt x="918676" y="731035"/>
                </a:lnTo>
                <a:cubicBezTo>
                  <a:pt x="922476" y="724948"/>
                  <a:pt x="926849" y="721333"/>
                  <a:pt x="927606" y="713346"/>
                </a:cubicBezTo>
                <a:lnTo>
                  <a:pt x="935593" y="714103"/>
                </a:lnTo>
                <a:lnTo>
                  <a:pt x="941865" y="707444"/>
                </a:lnTo>
                <a:lnTo>
                  <a:pt x="938250" y="703072"/>
                </a:lnTo>
                <a:cubicBezTo>
                  <a:pt x="938250" y="703072"/>
                  <a:pt x="942050" y="696985"/>
                  <a:pt x="944522" y="696413"/>
                </a:cubicBezTo>
                <a:close/>
                <a:moveTo>
                  <a:pt x="173402" y="695058"/>
                </a:moveTo>
                <a:lnTo>
                  <a:pt x="191664" y="706460"/>
                </a:lnTo>
                <a:cubicBezTo>
                  <a:pt x="191664" y="706460"/>
                  <a:pt x="187863" y="712547"/>
                  <a:pt x="185391" y="713119"/>
                </a:cubicBezTo>
                <a:lnTo>
                  <a:pt x="175504" y="715406"/>
                </a:lnTo>
                <a:lnTo>
                  <a:pt x="169988" y="714077"/>
                </a:lnTo>
                <a:lnTo>
                  <a:pt x="158201" y="719407"/>
                </a:lnTo>
                <a:lnTo>
                  <a:pt x="146598" y="714278"/>
                </a:lnTo>
                <a:lnTo>
                  <a:pt x="152299" y="705147"/>
                </a:lnTo>
                <a:cubicBezTo>
                  <a:pt x="165802" y="707233"/>
                  <a:pt x="152299" y="705147"/>
                  <a:pt x="165802" y="707233"/>
                </a:cubicBezTo>
                <a:lnTo>
                  <a:pt x="163515" y="697345"/>
                </a:lnTo>
                <a:lnTo>
                  <a:pt x="169030" y="698674"/>
                </a:lnTo>
                <a:close/>
                <a:moveTo>
                  <a:pt x="2544593" y="691607"/>
                </a:moveTo>
                <a:cubicBezTo>
                  <a:pt x="2545663" y="692011"/>
                  <a:pt x="2548088" y="694054"/>
                  <a:pt x="2552746" y="691675"/>
                </a:cubicBezTo>
                <a:lnTo>
                  <a:pt x="2554461" y="699090"/>
                </a:lnTo>
                <a:lnTo>
                  <a:pt x="2544573" y="701377"/>
                </a:lnTo>
                <a:cubicBezTo>
                  <a:pt x="2543808" y="692440"/>
                  <a:pt x="2543523" y="691204"/>
                  <a:pt x="2544593" y="691607"/>
                </a:cubicBezTo>
                <a:close/>
                <a:moveTo>
                  <a:pt x="2208165" y="688030"/>
                </a:moveTo>
                <a:lnTo>
                  <a:pt x="2203036" y="699633"/>
                </a:lnTo>
                <a:cubicBezTo>
                  <a:pt x="2192005" y="696976"/>
                  <a:pt x="2206079" y="701533"/>
                  <a:pt x="2192576" y="699448"/>
                </a:cubicBezTo>
                <a:lnTo>
                  <a:pt x="2192762" y="688988"/>
                </a:lnTo>
                <a:close/>
                <a:moveTo>
                  <a:pt x="1030852" y="686864"/>
                </a:moveTo>
                <a:lnTo>
                  <a:pt x="1036183" y="698652"/>
                </a:lnTo>
                <a:lnTo>
                  <a:pt x="1025152" y="695995"/>
                </a:lnTo>
                <a:close/>
                <a:moveTo>
                  <a:pt x="1103495" y="685690"/>
                </a:moveTo>
                <a:lnTo>
                  <a:pt x="1117569" y="690248"/>
                </a:lnTo>
                <a:lnTo>
                  <a:pt x="1122900" y="702036"/>
                </a:lnTo>
                <a:lnTo>
                  <a:pt x="1111111" y="707365"/>
                </a:lnTo>
                <a:lnTo>
                  <a:pt x="1112826" y="714781"/>
                </a:lnTo>
                <a:cubicBezTo>
                  <a:pt x="1100466" y="717639"/>
                  <a:pt x="1100466" y="717639"/>
                  <a:pt x="1101223" y="709652"/>
                </a:cubicBezTo>
                <a:lnTo>
                  <a:pt x="1091521" y="701480"/>
                </a:lnTo>
                <a:lnTo>
                  <a:pt x="1088292" y="710039"/>
                </a:lnTo>
                <a:cubicBezTo>
                  <a:pt x="1080305" y="709282"/>
                  <a:pt x="1077833" y="709854"/>
                  <a:pt x="1073461" y="713469"/>
                </a:cubicBezTo>
                <a:lnTo>
                  <a:pt x="1069846" y="709096"/>
                </a:lnTo>
                <a:lnTo>
                  <a:pt x="1058058" y="714427"/>
                </a:lnTo>
                <a:lnTo>
                  <a:pt x="1056343" y="707011"/>
                </a:lnTo>
                <a:cubicBezTo>
                  <a:pt x="1068131" y="701681"/>
                  <a:pt x="1068131" y="701681"/>
                  <a:pt x="1065845" y="691793"/>
                </a:cubicBezTo>
                <a:lnTo>
                  <a:pt x="1073260" y="690078"/>
                </a:lnTo>
                <a:cubicBezTo>
                  <a:pt x="1080675" y="688363"/>
                  <a:pt x="1087334" y="694636"/>
                  <a:pt x="1090950" y="699008"/>
                </a:cubicBezTo>
                <a:cubicBezTo>
                  <a:pt x="1097794" y="694821"/>
                  <a:pt x="1090378" y="696536"/>
                  <a:pt x="1098365" y="697293"/>
                </a:cubicBezTo>
                <a:close/>
                <a:moveTo>
                  <a:pt x="837644" y="684672"/>
                </a:moveTo>
                <a:lnTo>
                  <a:pt x="836316" y="690187"/>
                </a:lnTo>
                <a:lnTo>
                  <a:pt x="830228" y="686387"/>
                </a:lnTo>
                <a:close/>
                <a:moveTo>
                  <a:pt x="2503678" y="682189"/>
                </a:moveTo>
                <a:lnTo>
                  <a:pt x="2507108" y="697021"/>
                </a:lnTo>
                <a:lnTo>
                  <a:pt x="2497220" y="699307"/>
                </a:lnTo>
                <a:cubicBezTo>
                  <a:pt x="2492276" y="700450"/>
                  <a:pt x="2491704" y="697979"/>
                  <a:pt x="2486189" y="696650"/>
                </a:cubicBezTo>
                <a:lnTo>
                  <a:pt x="2488274" y="683147"/>
                </a:lnTo>
                <a:lnTo>
                  <a:pt x="2496834" y="686376"/>
                </a:lnTo>
                <a:close/>
                <a:moveTo>
                  <a:pt x="1165107" y="681857"/>
                </a:moveTo>
                <a:lnTo>
                  <a:pt x="1169866" y="691174"/>
                </a:lnTo>
                <a:lnTo>
                  <a:pt x="1161878" y="690417"/>
                </a:lnTo>
                <a:close/>
                <a:moveTo>
                  <a:pt x="1256196" y="681627"/>
                </a:moveTo>
                <a:lnTo>
                  <a:pt x="1257910" y="689042"/>
                </a:lnTo>
                <a:lnTo>
                  <a:pt x="1252395" y="687713"/>
                </a:lnTo>
                <a:cubicBezTo>
                  <a:pt x="1251639" y="695700"/>
                  <a:pt x="1251639" y="695700"/>
                  <a:pt x="1239851" y="701031"/>
                </a:cubicBezTo>
                <a:lnTo>
                  <a:pt x="1243466" y="705403"/>
                </a:lnTo>
                <a:lnTo>
                  <a:pt x="1237193" y="712062"/>
                </a:lnTo>
                <a:lnTo>
                  <a:pt x="1247081" y="709775"/>
                </a:lnTo>
                <a:lnTo>
                  <a:pt x="1243466" y="705403"/>
                </a:lnTo>
                <a:lnTo>
                  <a:pt x="1255253" y="700073"/>
                </a:lnTo>
                <a:lnTo>
                  <a:pt x="1256968" y="707489"/>
                </a:lnTo>
                <a:cubicBezTo>
                  <a:pt x="1263241" y="700830"/>
                  <a:pt x="1263241" y="700830"/>
                  <a:pt x="1256010" y="692085"/>
                </a:cubicBezTo>
                <a:lnTo>
                  <a:pt x="1257910" y="689042"/>
                </a:lnTo>
                <a:lnTo>
                  <a:pt x="1264755" y="684855"/>
                </a:lnTo>
                <a:close/>
                <a:moveTo>
                  <a:pt x="1202757" y="675755"/>
                </a:moveTo>
                <a:lnTo>
                  <a:pt x="1202000" y="683742"/>
                </a:lnTo>
                <a:lnTo>
                  <a:pt x="1195913" y="679942"/>
                </a:lnTo>
                <a:close/>
                <a:moveTo>
                  <a:pt x="668582" y="674291"/>
                </a:moveTo>
                <a:lnTo>
                  <a:pt x="672769" y="681135"/>
                </a:lnTo>
                <a:lnTo>
                  <a:pt x="665353" y="682850"/>
                </a:lnTo>
                <a:cubicBezTo>
                  <a:pt x="665539" y="672391"/>
                  <a:pt x="658694" y="676577"/>
                  <a:pt x="668582" y="674291"/>
                </a:cubicBezTo>
                <a:close/>
                <a:moveTo>
                  <a:pt x="2147496" y="673416"/>
                </a:moveTo>
                <a:lnTo>
                  <a:pt x="2153583" y="677216"/>
                </a:lnTo>
                <a:lnTo>
                  <a:pt x="2149211" y="680832"/>
                </a:lnTo>
                <a:close/>
                <a:moveTo>
                  <a:pt x="1194198" y="672526"/>
                </a:moveTo>
                <a:lnTo>
                  <a:pt x="1195913" y="679942"/>
                </a:lnTo>
                <a:lnTo>
                  <a:pt x="1189254" y="673669"/>
                </a:lnTo>
                <a:close/>
                <a:moveTo>
                  <a:pt x="1261896" y="672496"/>
                </a:moveTo>
                <a:lnTo>
                  <a:pt x="1263611" y="679912"/>
                </a:lnTo>
                <a:lnTo>
                  <a:pt x="1271027" y="678197"/>
                </a:lnTo>
                <a:close/>
                <a:moveTo>
                  <a:pt x="2165370" y="671886"/>
                </a:moveTo>
                <a:lnTo>
                  <a:pt x="2173929" y="675115"/>
                </a:lnTo>
                <a:lnTo>
                  <a:pt x="2168228" y="684246"/>
                </a:lnTo>
                <a:lnTo>
                  <a:pt x="2165185" y="682346"/>
                </a:lnTo>
                <a:close/>
                <a:moveTo>
                  <a:pt x="2561104" y="671513"/>
                </a:moveTo>
                <a:lnTo>
                  <a:pt x="2568334" y="680257"/>
                </a:lnTo>
                <a:lnTo>
                  <a:pt x="2556546" y="685588"/>
                </a:lnTo>
                <a:cubicBezTo>
                  <a:pt x="2558632" y="672085"/>
                  <a:pt x="2547415" y="679887"/>
                  <a:pt x="2561104" y="671513"/>
                </a:cubicBezTo>
                <a:close/>
                <a:moveTo>
                  <a:pt x="2304043" y="668768"/>
                </a:moveTo>
                <a:lnTo>
                  <a:pt x="2306282" y="673153"/>
                </a:lnTo>
                <a:lnTo>
                  <a:pt x="2305525" y="681139"/>
                </a:lnTo>
                <a:lnTo>
                  <a:pt x="2327202" y="673523"/>
                </a:lnTo>
                <a:lnTo>
                  <a:pt x="2329488" y="683410"/>
                </a:lnTo>
                <a:lnTo>
                  <a:pt x="2336331" y="679224"/>
                </a:lnTo>
                <a:lnTo>
                  <a:pt x="2347933" y="684353"/>
                </a:lnTo>
                <a:lnTo>
                  <a:pt x="2352306" y="680737"/>
                </a:lnTo>
                <a:lnTo>
                  <a:pt x="2354592" y="690625"/>
                </a:lnTo>
                <a:cubicBezTo>
                  <a:pt x="2356307" y="698041"/>
                  <a:pt x="2355736" y="695569"/>
                  <a:pt x="2361252" y="696898"/>
                </a:cubicBezTo>
                <a:lnTo>
                  <a:pt x="2359922" y="702413"/>
                </a:lnTo>
                <a:lnTo>
                  <a:pt x="2366010" y="706213"/>
                </a:lnTo>
                <a:lnTo>
                  <a:pt x="2363924" y="719716"/>
                </a:lnTo>
                <a:lnTo>
                  <a:pt x="2366335" y="722632"/>
                </a:lnTo>
                <a:lnTo>
                  <a:pt x="2363167" y="727704"/>
                </a:lnTo>
                <a:lnTo>
                  <a:pt x="2358038" y="739306"/>
                </a:lnTo>
                <a:lnTo>
                  <a:pt x="2361653" y="743678"/>
                </a:lnTo>
                <a:lnTo>
                  <a:pt x="2351765" y="745965"/>
                </a:lnTo>
                <a:cubicBezTo>
                  <a:pt x="2340549" y="753767"/>
                  <a:pt x="2351193" y="743493"/>
                  <a:pt x="2339978" y="751295"/>
                </a:cubicBezTo>
                <a:lnTo>
                  <a:pt x="2344165" y="758139"/>
                </a:lnTo>
                <a:lnTo>
                  <a:pt x="2339035" y="769741"/>
                </a:lnTo>
                <a:lnTo>
                  <a:pt x="2331048" y="768984"/>
                </a:lnTo>
                <a:cubicBezTo>
                  <a:pt x="2324204" y="773171"/>
                  <a:pt x="2321161" y="771270"/>
                  <a:pt x="2323817" y="760240"/>
                </a:cubicBezTo>
                <a:cubicBezTo>
                  <a:pt x="2320203" y="755868"/>
                  <a:pt x="2321346" y="760812"/>
                  <a:pt x="2322102" y="752824"/>
                </a:cubicBezTo>
                <a:lnTo>
                  <a:pt x="2300798" y="739523"/>
                </a:lnTo>
                <a:cubicBezTo>
                  <a:pt x="2296426" y="743138"/>
                  <a:pt x="2301370" y="741995"/>
                  <a:pt x="2293382" y="741238"/>
                </a:cubicBezTo>
                <a:lnTo>
                  <a:pt x="2296611" y="732679"/>
                </a:lnTo>
                <a:cubicBezTo>
                  <a:pt x="2292996" y="728306"/>
                  <a:pt x="2294139" y="733250"/>
                  <a:pt x="2294896" y="725263"/>
                </a:cubicBezTo>
                <a:lnTo>
                  <a:pt x="2290709" y="718419"/>
                </a:lnTo>
                <a:lnTo>
                  <a:pt x="2279108" y="713290"/>
                </a:lnTo>
                <a:lnTo>
                  <a:pt x="2290323" y="705488"/>
                </a:lnTo>
                <a:lnTo>
                  <a:pt x="2288608" y="698072"/>
                </a:lnTo>
                <a:lnTo>
                  <a:pt x="2300582" y="682282"/>
                </a:lnTo>
                <a:lnTo>
                  <a:pt x="2295823" y="672967"/>
                </a:lnTo>
                <a:close/>
                <a:moveTo>
                  <a:pt x="323430" y="668175"/>
                </a:moveTo>
                <a:cubicBezTo>
                  <a:pt x="327995" y="671026"/>
                  <a:pt x="329231" y="670740"/>
                  <a:pt x="329683" y="671287"/>
                </a:cubicBezTo>
                <a:cubicBezTo>
                  <a:pt x="330134" y="671833"/>
                  <a:pt x="329802" y="673212"/>
                  <a:pt x="331232" y="679392"/>
                </a:cubicBezTo>
                <a:cubicBezTo>
                  <a:pt x="317729" y="677306"/>
                  <a:pt x="334275" y="681292"/>
                  <a:pt x="323817" y="681107"/>
                </a:cubicBezTo>
                <a:close/>
                <a:moveTo>
                  <a:pt x="841630" y="668125"/>
                </a:moveTo>
                <a:cubicBezTo>
                  <a:pt x="844489" y="680485"/>
                  <a:pt x="843917" y="678013"/>
                  <a:pt x="837644" y="684672"/>
                </a:cubicBezTo>
                <a:lnTo>
                  <a:pt x="830985" y="678399"/>
                </a:lnTo>
                <a:lnTo>
                  <a:pt x="834214" y="669840"/>
                </a:lnTo>
                <a:cubicBezTo>
                  <a:pt x="842202" y="670597"/>
                  <a:pt x="834786" y="672312"/>
                  <a:pt x="841630" y="668125"/>
                </a:cubicBezTo>
                <a:close/>
                <a:moveTo>
                  <a:pt x="2202449" y="663312"/>
                </a:moveTo>
                <a:lnTo>
                  <a:pt x="2200935" y="679287"/>
                </a:lnTo>
                <a:lnTo>
                  <a:pt x="2191047" y="681573"/>
                </a:lnTo>
                <a:cubicBezTo>
                  <a:pt x="2191232" y="671114"/>
                  <a:pt x="2193132" y="668070"/>
                  <a:pt x="2202449" y="663312"/>
                </a:cubicBezTo>
                <a:close/>
                <a:moveTo>
                  <a:pt x="1212258" y="660538"/>
                </a:moveTo>
                <a:lnTo>
                  <a:pt x="1217017" y="669854"/>
                </a:lnTo>
                <a:lnTo>
                  <a:pt x="1223676" y="676126"/>
                </a:lnTo>
                <a:cubicBezTo>
                  <a:pt x="1219303" y="679742"/>
                  <a:pt x="1216831" y="680313"/>
                  <a:pt x="1208844" y="679556"/>
                </a:cubicBezTo>
                <a:lnTo>
                  <a:pt x="1212073" y="670997"/>
                </a:lnTo>
                <a:lnTo>
                  <a:pt x="1205414" y="664725"/>
                </a:lnTo>
                <a:close/>
                <a:moveTo>
                  <a:pt x="154368" y="657795"/>
                </a:moveTo>
                <a:cubicBezTo>
                  <a:pt x="165399" y="660452"/>
                  <a:pt x="167871" y="659880"/>
                  <a:pt x="174530" y="666153"/>
                </a:cubicBezTo>
                <a:lnTo>
                  <a:pt x="160455" y="661595"/>
                </a:lnTo>
                <a:cubicBezTo>
                  <a:pt x="153611" y="665782"/>
                  <a:pt x="159127" y="667111"/>
                  <a:pt x="152468" y="660838"/>
                </a:cubicBezTo>
                <a:close/>
                <a:moveTo>
                  <a:pt x="2300034" y="657257"/>
                </a:moveTo>
                <a:lnTo>
                  <a:pt x="2302852" y="658321"/>
                </a:lnTo>
                <a:cubicBezTo>
                  <a:pt x="2302095" y="666308"/>
                  <a:pt x="2300952" y="661365"/>
                  <a:pt x="2305139" y="668209"/>
                </a:cubicBezTo>
                <a:lnTo>
                  <a:pt x="2304043" y="668768"/>
                </a:lnTo>
                <a:lnTo>
                  <a:pt x="2302118" y="665001"/>
                </a:lnTo>
                <a:close/>
                <a:moveTo>
                  <a:pt x="529184" y="657050"/>
                </a:moveTo>
                <a:lnTo>
                  <a:pt x="535843" y="663323"/>
                </a:lnTo>
                <a:cubicBezTo>
                  <a:pt x="531470" y="666938"/>
                  <a:pt x="532042" y="669410"/>
                  <a:pt x="524626" y="671125"/>
                </a:cubicBezTo>
                <a:lnTo>
                  <a:pt x="525198" y="673597"/>
                </a:lnTo>
                <a:lnTo>
                  <a:pt x="520254" y="674740"/>
                </a:lnTo>
                <a:cubicBezTo>
                  <a:pt x="517395" y="662381"/>
                  <a:pt x="519110" y="669797"/>
                  <a:pt x="521768" y="658765"/>
                </a:cubicBezTo>
                <a:cubicBezTo>
                  <a:pt x="529755" y="659522"/>
                  <a:pt x="522340" y="661237"/>
                  <a:pt x="529184" y="657050"/>
                </a:cubicBezTo>
                <a:close/>
                <a:moveTo>
                  <a:pt x="229483" y="656049"/>
                </a:moveTo>
                <a:cubicBezTo>
                  <a:pt x="232913" y="670880"/>
                  <a:pt x="225683" y="662136"/>
                  <a:pt x="237285" y="667265"/>
                </a:cubicBezTo>
                <a:cubicBezTo>
                  <a:pt x="234628" y="678296"/>
                  <a:pt x="232913" y="670880"/>
                  <a:pt x="235771" y="683239"/>
                </a:cubicBezTo>
                <a:lnTo>
                  <a:pt x="225426" y="683549"/>
                </a:lnTo>
                <a:lnTo>
                  <a:pt x="225312" y="683054"/>
                </a:lnTo>
                <a:lnTo>
                  <a:pt x="222840" y="683626"/>
                </a:lnTo>
                <a:lnTo>
                  <a:pt x="225426" y="683549"/>
                </a:lnTo>
                <a:lnTo>
                  <a:pt x="225883" y="685526"/>
                </a:lnTo>
                <a:cubicBezTo>
                  <a:pt x="215996" y="687813"/>
                  <a:pt x="221511" y="689141"/>
                  <a:pt x="214853" y="682869"/>
                </a:cubicBezTo>
                <a:lnTo>
                  <a:pt x="210481" y="686484"/>
                </a:lnTo>
                <a:lnTo>
                  <a:pt x="202494" y="685728"/>
                </a:lnTo>
                <a:lnTo>
                  <a:pt x="209338" y="681541"/>
                </a:lnTo>
                <a:lnTo>
                  <a:pt x="197735" y="676412"/>
                </a:lnTo>
                <a:lnTo>
                  <a:pt x="197349" y="663480"/>
                </a:lnTo>
                <a:lnTo>
                  <a:pt x="210280" y="663094"/>
                </a:lnTo>
                <a:cubicBezTo>
                  <a:pt x="209708" y="660622"/>
                  <a:pt x="207237" y="661193"/>
                  <a:pt x="212180" y="660050"/>
                </a:cubicBezTo>
                <a:cubicBezTo>
                  <a:pt x="222067" y="657764"/>
                  <a:pt x="212180" y="660050"/>
                  <a:pt x="217695" y="661379"/>
                </a:cubicBezTo>
                <a:close/>
                <a:moveTo>
                  <a:pt x="62708" y="655555"/>
                </a:moveTo>
                <a:cubicBezTo>
                  <a:pt x="70123" y="653840"/>
                  <a:pt x="76211" y="657641"/>
                  <a:pt x="76782" y="660113"/>
                </a:cubicBezTo>
                <a:cubicBezTo>
                  <a:pt x="78497" y="667529"/>
                  <a:pt x="76025" y="668100"/>
                  <a:pt x="74697" y="673616"/>
                </a:cubicBezTo>
                <a:cubicBezTo>
                  <a:pt x="61194" y="671530"/>
                  <a:pt x="77740" y="675516"/>
                  <a:pt x="67281" y="675331"/>
                </a:cubicBezTo>
                <a:lnTo>
                  <a:pt x="55678" y="670202"/>
                </a:lnTo>
                <a:cubicBezTo>
                  <a:pt x="56435" y="662214"/>
                  <a:pt x="50349" y="658413"/>
                  <a:pt x="60236" y="656127"/>
                </a:cubicBezTo>
                <a:close/>
                <a:moveTo>
                  <a:pt x="1065258" y="655471"/>
                </a:moveTo>
                <a:cubicBezTo>
                  <a:pt x="1065830" y="657943"/>
                  <a:pt x="1069445" y="662315"/>
                  <a:pt x="1069445" y="662315"/>
                </a:cubicBezTo>
                <a:cubicBezTo>
                  <a:pt x="1070017" y="664787"/>
                  <a:pt x="1066216" y="670874"/>
                  <a:pt x="1067545" y="665359"/>
                </a:cubicBezTo>
                <a:cubicBezTo>
                  <a:pt x="1060129" y="667074"/>
                  <a:pt x="1068116" y="667831"/>
                  <a:pt x="1059557" y="664602"/>
                </a:cubicBezTo>
                <a:close/>
                <a:moveTo>
                  <a:pt x="1196685" y="653723"/>
                </a:moveTo>
                <a:cubicBezTo>
                  <a:pt x="1198848" y="653222"/>
                  <a:pt x="1201606" y="653887"/>
                  <a:pt x="1205599" y="654265"/>
                </a:cubicBezTo>
                <a:lnTo>
                  <a:pt x="1204270" y="659781"/>
                </a:lnTo>
                <a:lnTo>
                  <a:pt x="1205414" y="664725"/>
                </a:lnTo>
                <a:lnTo>
                  <a:pt x="1199899" y="663397"/>
                </a:lnTo>
                <a:lnTo>
                  <a:pt x="1199714" y="673855"/>
                </a:lnTo>
                <a:lnTo>
                  <a:pt x="1193055" y="667583"/>
                </a:lnTo>
                <a:lnTo>
                  <a:pt x="1199898" y="663396"/>
                </a:lnTo>
                <a:lnTo>
                  <a:pt x="1197426" y="663968"/>
                </a:lnTo>
                <a:lnTo>
                  <a:pt x="1196283" y="659024"/>
                </a:lnTo>
                <a:lnTo>
                  <a:pt x="1191339" y="660167"/>
                </a:lnTo>
                <a:cubicBezTo>
                  <a:pt x="1192954" y="655887"/>
                  <a:pt x="1194522" y="654223"/>
                  <a:pt x="1196685" y="653723"/>
                </a:cubicBezTo>
                <a:close/>
                <a:moveTo>
                  <a:pt x="98457" y="652496"/>
                </a:moveTo>
                <a:lnTo>
                  <a:pt x="107017" y="655725"/>
                </a:lnTo>
                <a:lnTo>
                  <a:pt x="100172" y="659912"/>
                </a:lnTo>
                <a:lnTo>
                  <a:pt x="96557" y="655540"/>
                </a:lnTo>
                <a:close/>
                <a:moveTo>
                  <a:pt x="2199590" y="650952"/>
                </a:moveTo>
                <a:cubicBezTo>
                  <a:pt x="2193889" y="660083"/>
                  <a:pt x="2200734" y="655896"/>
                  <a:pt x="2188374" y="658754"/>
                </a:cubicBezTo>
                <a:cubicBezTo>
                  <a:pt x="2193503" y="647151"/>
                  <a:pt x="2187230" y="653810"/>
                  <a:pt x="2199590" y="650952"/>
                </a:cubicBezTo>
                <a:close/>
                <a:moveTo>
                  <a:pt x="1001360" y="649416"/>
                </a:moveTo>
                <a:lnTo>
                  <a:pt x="1006690" y="661204"/>
                </a:lnTo>
                <a:cubicBezTo>
                  <a:pt x="999846" y="665391"/>
                  <a:pt x="1007262" y="663676"/>
                  <a:pt x="999274" y="662919"/>
                </a:cubicBezTo>
                <a:lnTo>
                  <a:pt x="995474" y="669006"/>
                </a:lnTo>
                <a:lnTo>
                  <a:pt x="989958" y="667677"/>
                </a:lnTo>
                <a:close/>
                <a:moveTo>
                  <a:pt x="1264168" y="648534"/>
                </a:moveTo>
                <a:cubicBezTo>
                  <a:pt x="1257895" y="655192"/>
                  <a:pt x="1256752" y="650249"/>
                  <a:pt x="1263410" y="656521"/>
                </a:cubicBezTo>
                <a:lnTo>
                  <a:pt x="1265125" y="663937"/>
                </a:lnTo>
                <a:lnTo>
                  <a:pt x="1261510" y="659564"/>
                </a:lnTo>
                <a:cubicBezTo>
                  <a:pt x="1250294" y="667367"/>
                  <a:pt x="1260939" y="657092"/>
                  <a:pt x="1249722" y="664895"/>
                </a:cubicBezTo>
                <a:lnTo>
                  <a:pt x="1256953" y="673639"/>
                </a:lnTo>
                <a:lnTo>
                  <a:pt x="1258281" y="668124"/>
                </a:lnTo>
                <a:lnTo>
                  <a:pt x="1263797" y="669452"/>
                </a:lnTo>
                <a:lnTo>
                  <a:pt x="1265125" y="663937"/>
                </a:lnTo>
                <a:cubicBezTo>
                  <a:pt x="1267597" y="663365"/>
                  <a:pt x="1267643" y="660750"/>
                  <a:pt x="1266929" y="657661"/>
                </a:cubicBezTo>
                <a:cubicBezTo>
                  <a:pt x="1266214" y="654571"/>
                  <a:pt x="1264739" y="651006"/>
                  <a:pt x="1264168" y="648534"/>
                </a:cubicBezTo>
                <a:close/>
                <a:moveTo>
                  <a:pt x="433336" y="647967"/>
                </a:moveTo>
                <a:lnTo>
                  <a:pt x="429536" y="654054"/>
                </a:lnTo>
                <a:lnTo>
                  <a:pt x="428392" y="649110"/>
                </a:lnTo>
                <a:close/>
                <a:moveTo>
                  <a:pt x="2201491" y="647909"/>
                </a:moveTo>
                <a:lnTo>
                  <a:pt x="2210622" y="653610"/>
                </a:lnTo>
                <a:lnTo>
                  <a:pt x="2203206" y="655325"/>
                </a:lnTo>
                <a:close/>
                <a:moveTo>
                  <a:pt x="1077994" y="644389"/>
                </a:moveTo>
                <a:cubicBezTo>
                  <a:pt x="1077470" y="643533"/>
                  <a:pt x="1076853" y="643676"/>
                  <a:pt x="1084462" y="648427"/>
                </a:cubicBezTo>
                <a:cubicBezTo>
                  <a:pt x="1073245" y="656229"/>
                  <a:pt x="1083890" y="645955"/>
                  <a:pt x="1072673" y="653757"/>
                </a:cubicBezTo>
                <a:lnTo>
                  <a:pt x="1070958" y="646341"/>
                </a:lnTo>
                <a:cubicBezTo>
                  <a:pt x="1078946" y="647098"/>
                  <a:pt x="1078517" y="645244"/>
                  <a:pt x="1077994" y="644389"/>
                </a:cubicBezTo>
                <a:close/>
                <a:moveTo>
                  <a:pt x="1194754" y="641149"/>
                </a:moveTo>
                <a:lnTo>
                  <a:pt x="1193997" y="649137"/>
                </a:lnTo>
                <a:lnTo>
                  <a:pt x="1187910" y="645336"/>
                </a:lnTo>
                <a:close/>
                <a:moveTo>
                  <a:pt x="2109821" y="639754"/>
                </a:moveTo>
                <a:lnTo>
                  <a:pt x="2110201" y="640416"/>
                </a:lnTo>
                <a:cubicBezTo>
                  <a:pt x="2110279" y="640928"/>
                  <a:pt x="2109803" y="640631"/>
                  <a:pt x="2109541" y="640203"/>
                </a:cubicBezTo>
                <a:close/>
                <a:moveTo>
                  <a:pt x="776960" y="636208"/>
                </a:moveTo>
                <a:cubicBezTo>
                  <a:pt x="771259" y="645339"/>
                  <a:pt x="778103" y="641152"/>
                  <a:pt x="765743" y="644010"/>
                </a:cubicBezTo>
                <a:cubicBezTo>
                  <a:pt x="770872" y="632407"/>
                  <a:pt x="762128" y="639638"/>
                  <a:pt x="776960" y="636208"/>
                </a:cubicBezTo>
                <a:close/>
                <a:moveTo>
                  <a:pt x="1206542" y="635819"/>
                </a:moveTo>
                <a:lnTo>
                  <a:pt x="1215673" y="641520"/>
                </a:lnTo>
                <a:cubicBezTo>
                  <a:pt x="1204456" y="649322"/>
                  <a:pt x="1215101" y="639048"/>
                  <a:pt x="1203884" y="646850"/>
                </a:cubicBezTo>
                <a:lnTo>
                  <a:pt x="1202169" y="639434"/>
                </a:lnTo>
                <a:close/>
                <a:moveTo>
                  <a:pt x="2107543" y="635782"/>
                </a:moveTo>
                <a:lnTo>
                  <a:pt x="2123518" y="637296"/>
                </a:lnTo>
                <a:lnTo>
                  <a:pt x="2122189" y="642812"/>
                </a:lnTo>
                <a:lnTo>
                  <a:pt x="2116674" y="641483"/>
                </a:lnTo>
                <a:cubicBezTo>
                  <a:pt x="2113012" y="639726"/>
                  <a:pt x="2111098" y="639192"/>
                  <a:pt x="2110165" y="639204"/>
                </a:cubicBezTo>
                <a:lnTo>
                  <a:pt x="2109821" y="639754"/>
                </a:lnTo>
                <a:close/>
                <a:moveTo>
                  <a:pt x="1195511" y="633162"/>
                </a:moveTo>
                <a:lnTo>
                  <a:pt x="1202169" y="639434"/>
                </a:lnTo>
                <a:lnTo>
                  <a:pt x="1194754" y="641149"/>
                </a:lnTo>
                <a:lnTo>
                  <a:pt x="1194754" y="641149"/>
                </a:lnTo>
                <a:close/>
                <a:moveTo>
                  <a:pt x="1175921" y="627275"/>
                </a:moveTo>
                <a:lnTo>
                  <a:pt x="1182008" y="631076"/>
                </a:lnTo>
                <a:lnTo>
                  <a:pt x="1177636" y="634691"/>
                </a:lnTo>
                <a:close/>
                <a:moveTo>
                  <a:pt x="894095" y="624743"/>
                </a:moveTo>
                <a:lnTo>
                  <a:pt x="890294" y="630831"/>
                </a:lnTo>
                <a:lnTo>
                  <a:pt x="884207" y="627030"/>
                </a:lnTo>
                <a:close/>
                <a:moveTo>
                  <a:pt x="961794" y="624712"/>
                </a:moveTo>
                <a:lnTo>
                  <a:pt x="967881" y="628513"/>
                </a:lnTo>
                <a:lnTo>
                  <a:pt x="957993" y="630800"/>
                </a:lnTo>
                <a:close/>
                <a:moveTo>
                  <a:pt x="73722" y="624363"/>
                </a:moveTo>
                <a:cubicBezTo>
                  <a:pt x="79238" y="625692"/>
                  <a:pt x="93313" y="630250"/>
                  <a:pt x="94456" y="635193"/>
                </a:cubicBezTo>
                <a:lnTo>
                  <a:pt x="96171" y="642609"/>
                </a:lnTo>
                <a:lnTo>
                  <a:pt x="84383" y="647939"/>
                </a:lnTo>
                <a:lnTo>
                  <a:pt x="83054" y="653454"/>
                </a:lnTo>
                <a:cubicBezTo>
                  <a:pt x="74496" y="650225"/>
                  <a:pt x="68980" y="648897"/>
                  <a:pt x="60421" y="645668"/>
                </a:cubicBezTo>
                <a:lnTo>
                  <a:pt x="69351" y="627978"/>
                </a:lnTo>
                <a:lnTo>
                  <a:pt x="74866" y="629307"/>
                </a:lnTo>
                <a:close/>
                <a:moveTo>
                  <a:pt x="1227073" y="623258"/>
                </a:moveTo>
                <a:lnTo>
                  <a:pt x="1232589" y="624587"/>
                </a:lnTo>
                <a:lnTo>
                  <a:pt x="1224988" y="636762"/>
                </a:lnTo>
                <a:close/>
                <a:moveTo>
                  <a:pt x="1031393" y="621637"/>
                </a:moveTo>
                <a:lnTo>
                  <a:pt x="1033680" y="631525"/>
                </a:lnTo>
                <a:lnTo>
                  <a:pt x="1037480" y="625438"/>
                </a:lnTo>
                <a:lnTo>
                  <a:pt x="1039767" y="635325"/>
                </a:lnTo>
                <a:lnTo>
                  <a:pt x="1034251" y="633997"/>
                </a:lnTo>
                <a:lnTo>
                  <a:pt x="1031022" y="642556"/>
                </a:lnTo>
                <a:cubicBezTo>
                  <a:pt x="1023035" y="641799"/>
                  <a:pt x="1030451" y="640084"/>
                  <a:pt x="1023607" y="644271"/>
                </a:cubicBezTo>
                <a:lnTo>
                  <a:pt x="1014477" y="638570"/>
                </a:lnTo>
                <a:lnTo>
                  <a:pt x="1010104" y="642185"/>
                </a:lnTo>
                <a:lnTo>
                  <a:pt x="1007818" y="632297"/>
                </a:lnTo>
                <a:lnTo>
                  <a:pt x="1013333" y="633626"/>
                </a:lnTo>
                <a:lnTo>
                  <a:pt x="1016289" y="629670"/>
                </a:lnTo>
                <a:lnTo>
                  <a:pt x="1016247" y="630389"/>
                </a:lnTo>
                <a:cubicBezTo>
                  <a:pt x="1016633" y="631357"/>
                  <a:pt x="1017743" y="628415"/>
                  <a:pt x="1016751" y="629052"/>
                </a:cubicBezTo>
                <a:lnTo>
                  <a:pt x="1016289" y="629670"/>
                </a:lnTo>
                <a:lnTo>
                  <a:pt x="1016561" y="625067"/>
                </a:lnTo>
                <a:cubicBezTo>
                  <a:pt x="1024549" y="625824"/>
                  <a:pt x="1027021" y="625252"/>
                  <a:pt x="1031393" y="621637"/>
                </a:cubicBezTo>
                <a:close/>
                <a:moveTo>
                  <a:pt x="2221065" y="619945"/>
                </a:moveTo>
                <a:lnTo>
                  <a:pt x="2227152" y="623746"/>
                </a:lnTo>
                <a:lnTo>
                  <a:pt x="2220308" y="627933"/>
                </a:lnTo>
                <a:close/>
                <a:moveTo>
                  <a:pt x="1213000" y="618701"/>
                </a:moveTo>
                <a:lnTo>
                  <a:pt x="1214714" y="626117"/>
                </a:lnTo>
                <a:lnTo>
                  <a:pt x="1206727" y="625360"/>
                </a:lnTo>
                <a:close/>
                <a:moveTo>
                  <a:pt x="2132352" y="618495"/>
                </a:moveTo>
                <a:lnTo>
                  <a:pt x="2133647" y="619696"/>
                </a:lnTo>
                <a:cubicBezTo>
                  <a:pt x="2134338" y="620920"/>
                  <a:pt x="2131270" y="619269"/>
                  <a:pt x="2132149" y="618496"/>
                </a:cubicBezTo>
                <a:close/>
                <a:moveTo>
                  <a:pt x="285563" y="617038"/>
                </a:moveTo>
                <a:lnTo>
                  <a:pt x="292222" y="623311"/>
                </a:lnTo>
                <a:cubicBezTo>
                  <a:pt x="303438" y="615509"/>
                  <a:pt x="292794" y="625783"/>
                  <a:pt x="304010" y="617981"/>
                </a:cubicBezTo>
                <a:cubicBezTo>
                  <a:pt x="307625" y="622353"/>
                  <a:pt x="304582" y="620453"/>
                  <a:pt x="312569" y="621210"/>
                </a:cubicBezTo>
                <a:lnTo>
                  <a:pt x="316756" y="628054"/>
                </a:lnTo>
                <a:lnTo>
                  <a:pt x="317899" y="632998"/>
                </a:lnTo>
                <a:lnTo>
                  <a:pt x="319043" y="637941"/>
                </a:lnTo>
                <a:lnTo>
                  <a:pt x="305926" y="648787"/>
                </a:lnTo>
                <a:lnTo>
                  <a:pt x="298510" y="650502"/>
                </a:lnTo>
                <a:lnTo>
                  <a:pt x="280249" y="639100"/>
                </a:lnTo>
                <a:cubicBezTo>
                  <a:pt x="283478" y="630541"/>
                  <a:pt x="282149" y="636057"/>
                  <a:pt x="279106" y="634157"/>
                </a:cubicBezTo>
                <a:cubicBezTo>
                  <a:pt x="268075" y="631499"/>
                  <a:pt x="280249" y="639100"/>
                  <a:pt x="270547" y="630928"/>
                </a:cubicBezTo>
                <a:lnTo>
                  <a:pt x="272447" y="627884"/>
                </a:lnTo>
                <a:cubicBezTo>
                  <a:pt x="272447" y="627884"/>
                  <a:pt x="277963" y="629213"/>
                  <a:pt x="277963" y="629213"/>
                </a:cubicBezTo>
                <a:cubicBezTo>
                  <a:pt x="287850" y="626926"/>
                  <a:pt x="277963" y="629213"/>
                  <a:pt x="282335" y="625597"/>
                </a:cubicBezTo>
                <a:lnTo>
                  <a:pt x="287850" y="626926"/>
                </a:lnTo>
                <a:close/>
                <a:moveTo>
                  <a:pt x="2100498" y="616579"/>
                </a:moveTo>
                <a:lnTo>
                  <a:pt x="2102785" y="626467"/>
                </a:lnTo>
                <a:lnTo>
                  <a:pt x="2106585" y="620380"/>
                </a:lnTo>
                <a:close/>
                <a:moveTo>
                  <a:pt x="1134270" y="616075"/>
                </a:moveTo>
                <a:lnTo>
                  <a:pt x="1132941" y="621591"/>
                </a:lnTo>
                <a:lnTo>
                  <a:pt x="1126854" y="617790"/>
                </a:lnTo>
                <a:close/>
                <a:moveTo>
                  <a:pt x="954564" y="615968"/>
                </a:moveTo>
                <a:lnTo>
                  <a:pt x="963694" y="621669"/>
                </a:lnTo>
                <a:lnTo>
                  <a:pt x="956278" y="623384"/>
                </a:lnTo>
                <a:close/>
                <a:moveTo>
                  <a:pt x="2441463" y="615850"/>
                </a:moveTo>
                <a:cubicBezTo>
                  <a:pt x="2447550" y="619651"/>
                  <a:pt x="2453065" y="620980"/>
                  <a:pt x="2452309" y="628967"/>
                </a:cubicBezTo>
                <a:lnTo>
                  <a:pt x="2454023" y="636383"/>
                </a:lnTo>
                <a:lnTo>
                  <a:pt x="2448508" y="635054"/>
                </a:lnTo>
                <a:lnTo>
                  <a:pt x="2447179" y="640569"/>
                </a:lnTo>
                <a:lnTo>
                  <a:pt x="2437864" y="645328"/>
                </a:lnTo>
                <a:lnTo>
                  <a:pt x="2428161" y="637155"/>
                </a:lnTo>
                <a:cubicBezTo>
                  <a:pt x="2429490" y="631640"/>
                  <a:pt x="2430633" y="636584"/>
                  <a:pt x="2426446" y="629740"/>
                </a:cubicBezTo>
                <a:lnTo>
                  <a:pt x="2427775" y="624224"/>
                </a:lnTo>
                <a:cubicBezTo>
                  <a:pt x="2434619" y="620037"/>
                  <a:pt x="2430819" y="626124"/>
                  <a:pt x="2434048" y="617565"/>
                </a:cubicBezTo>
                <a:cubicBezTo>
                  <a:pt x="2439562" y="618894"/>
                  <a:pt x="2434619" y="620037"/>
                  <a:pt x="2441463" y="615850"/>
                </a:cubicBezTo>
                <a:close/>
                <a:moveTo>
                  <a:pt x="1009828" y="610024"/>
                </a:moveTo>
                <a:cubicBezTo>
                  <a:pt x="1010244" y="610416"/>
                  <a:pt x="1010524" y="610921"/>
                  <a:pt x="1009902" y="610699"/>
                </a:cubicBezTo>
                <a:lnTo>
                  <a:pt x="1008934" y="610027"/>
                </a:lnTo>
                <a:close/>
                <a:moveTo>
                  <a:pt x="1228587" y="607283"/>
                </a:moveTo>
                <a:lnTo>
                  <a:pt x="1220986" y="619458"/>
                </a:lnTo>
                <a:lnTo>
                  <a:pt x="1216799" y="612614"/>
                </a:lnTo>
                <a:close/>
                <a:moveTo>
                  <a:pt x="1004573" y="607007"/>
                </a:moveTo>
                <a:lnTo>
                  <a:pt x="1008934" y="610027"/>
                </a:lnTo>
                <a:lnTo>
                  <a:pt x="1008933" y="610027"/>
                </a:lnTo>
                <a:cubicBezTo>
                  <a:pt x="1009008" y="610702"/>
                  <a:pt x="1009710" y="612330"/>
                  <a:pt x="1011803" y="615752"/>
                </a:cubicBezTo>
                <a:lnTo>
                  <a:pt x="1016175" y="612136"/>
                </a:lnTo>
                <a:lnTo>
                  <a:pt x="1017319" y="617080"/>
                </a:lnTo>
                <a:cubicBezTo>
                  <a:pt x="1026063" y="609850"/>
                  <a:pt x="1023019" y="607949"/>
                  <a:pt x="1030250" y="616694"/>
                </a:cubicBezTo>
                <a:lnTo>
                  <a:pt x="1022834" y="618409"/>
                </a:lnTo>
                <a:lnTo>
                  <a:pt x="1017890" y="619552"/>
                </a:lnTo>
                <a:lnTo>
                  <a:pt x="1009718" y="629255"/>
                </a:lnTo>
                <a:lnTo>
                  <a:pt x="1004203" y="627926"/>
                </a:lnTo>
                <a:lnTo>
                  <a:pt x="999830" y="631541"/>
                </a:lnTo>
                <a:lnTo>
                  <a:pt x="987656" y="623940"/>
                </a:lnTo>
                <a:cubicBezTo>
                  <a:pt x="993929" y="617281"/>
                  <a:pt x="998301" y="613666"/>
                  <a:pt x="1004573" y="607007"/>
                </a:cubicBezTo>
                <a:close/>
                <a:moveTo>
                  <a:pt x="340517" y="606934"/>
                </a:moveTo>
                <a:cubicBezTo>
                  <a:pt x="347747" y="615679"/>
                  <a:pt x="346032" y="608263"/>
                  <a:pt x="348891" y="620623"/>
                </a:cubicBezTo>
                <a:cubicBezTo>
                  <a:pt x="340903" y="619866"/>
                  <a:pt x="338431" y="620437"/>
                  <a:pt x="334059" y="624052"/>
                </a:cubicBezTo>
                <a:lnTo>
                  <a:pt x="329872" y="617208"/>
                </a:lnTo>
                <a:lnTo>
                  <a:pt x="333101" y="608649"/>
                </a:lnTo>
                <a:cubicBezTo>
                  <a:pt x="341088" y="609406"/>
                  <a:pt x="333672" y="611121"/>
                  <a:pt x="340517" y="606934"/>
                </a:cubicBezTo>
                <a:close/>
                <a:moveTo>
                  <a:pt x="1157845" y="605415"/>
                </a:moveTo>
                <a:lnTo>
                  <a:pt x="1168304" y="605600"/>
                </a:lnTo>
                <a:cubicBezTo>
                  <a:pt x="1168119" y="616060"/>
                  <a:pt x="1169448" y="610544"/>
                  <a:pt x="1163175" y="617203"/>
                </a:cubicBezTo>
                <a:close/>
                <a:moveTo>
                  <a:pt x="2281718" y="600711"/>
                </a:moveTo>
                <a:lnTo>
                  <a:pt x="2285333" y="605083"/>
                </a:lnTo>
                <a:lnTo>
                  <a:pt x="2289704" y="601468"/>
                </a:lnTo>
                <a:lnTo>
                  <a:pt x="2291991" y="611355"/>
                </a:lnTo>
                <a:lnTo>
                  <a:pt x="2296363" y="607740"/>
                </a:lnTo>
                <a:lnTo>
                  <a:pt x="2297506" y="612684"/>
                </a:lnTo>
                <a:lnTo>
                  <a:pt x="2302450" y="611541"/>
                </a:lnTo>
                <a:cubicBezTo>
                  <a:pt x="2305880" y="626372"/>
                  <a:pt x="2298650" y="617628"/>
                  <a:pt x="2310252" y="622756"/>
                </a:cubicBezTo>
                <a:lnTo>
                  <a:pt x="2307023" y="631316"/>
                </a:lnTo>
                <a:lnTo>
                  <a:pt x="2310639" y="635688"/>
                </a:lnTo>
                <a:cubicBezTo>
                  <a:pt x="2305509" y="647291"/>
                  <a:pt x="2307981" y="646719"/>
                  <a:pt x="2299808" y="656421"/>
                </a:cubicBezTo>
                <a:lnTo>
                  <a:pt x="2300034" y="657257"/>
                </a:lnTo>
                <a:lnTo>
                  <a:pt x="2294294" y="655092"/>
                </a:lnTo>
                <a:lnTo>
                  <a:pt x="2284977" y="659850"/>
                </a:lnTo>
                <a:lnTo>
                  <a:pt x="2280034" y="660994"/>
                </a:lnTo>
                <a:cubicBezTo>
                  <a:pt x="2270147" y="663280"/>
                  <a:pt x="2277562" y="661565"/>
                  <a:pt x="2274518" y="659665"/>
                </a:cubicBezTo>
                <a:cubicBezTo>
                  <a:pt x="2270147" y="663280"/>
                  <a:pt x="2275090" y="662137"/>
                  <a:pt x="2267103" y="661380"/>
                </a:cubicBezTo>
                <a:cubicBezTo>
                  <a:pt x="2270331" y="652822"/>
                  <a:pt x="2265960" y="656437"/>
                  <a:pt x="2273947" y="657194"/>
                </a:cubicBezTo>
                <a:cubicBezTo>
                  <a:pt x="2266901" y="637990"/>
                  <a:pt x="2262916" y="654536"/>
                  <a:pt x="2255871" y="635332"/>
                </a:cubicBezTo>
                <a:lnTo>
                  <a:pt x="2261387" y="636661"/>
                </a:lnTo>
                <a:lnTo>
                  <a:pt x="2256057" y="624874"/>
                </a:lnTo>
                <a:cubicBezTo>
                  <a:pt x="2260429" y="621259"/>
                  <a:pt x="2255485" y="622402"/>
                  <a:pt x="2263472" y="623159"/>
                </a:cubicBezTo>
                <a:lnTo>
                  <a:pt x="2261757" y="615743"/>
                </a:lnTo>
                <a:lnTo>
                  <a:pt x="2267272" y="617072"/>
                </a:lnTo>
                <a:lnTo>
                  <a:pt x="2272973" y="607941"/>
                </a:lnTo>
                <a:lnTo>
                  <a:pt x="2278489" y="609270"/>
                </a:lnTo>
                <a:close/>
                <a:moveTo>
                  <a:pt x="223179" y="595009"/>
                </a:moveTo>
                <a:lnTo>
                  <a:pt x="229266" y="598809"/>
                </a:lnTo>
                <a:lnTo>
                  <a:pt x="231553" y="608697"/>
                </a:lnTo>
                <a:lnTo>
                  <a:pt x="230224" y="614213"/>
                </a:lnTo>
                <a:lnTo>
                  <a:pt x="214635" y="625629"/>
                </a:lnTo>
                <a:cubicBezTo>
                  <a:pt x="210449" y="618786"/>
                  <a:pt x="205505" y="619929"/>
                  <a:pt x="203790" y="612513"/>
                </a:cubicBezTo>
                <a:lnTo>
                  <a:pt x="206262" y="611942"/>
                </a:lnTo>
                <a:cubicBezTo>
                  <a:pt x="204547" y="604526"/>
                  <a:pt x="207019" y="603954"/>
                  <a:pt x="208347" y="598439"/>
                </a:cubicBezTo>
                <a:cubicBezTo>
                  <a:pt x="216335" y="599196"/>
                  <a:pt x="218807" y="598624"/>
                  <a:pt x="223179" y="595009"/>
                </a:cubicBezTo>
                <a:close/>
                <a:moveTo>
                  <a:pt x="1181420" y="594755"/>
                </a:moveTo>
                <a:lnTo>
                  <a:pt x="1185036" y="599127"/>
                </a:lnTo>
                <a:lnTo>
                  <a:pt x="1190551" y="600456"/>
                </a:lnTo>
                <a:lnTo>
                  <a:pt x="1184850" y="609586"/>
                </a:lnTo>
                <a:lnTo>
                  <a:pt x="1175719" y="603885"/>
                </a:lnTo>
                <a:close/>
                <a:moveTo>
                  <a:pt x="1019590" y="593118"/>
                </a:moveTo>
                <a:cubicBezTo>
                  <a:pt x="1019404" y="603577"/>
                  <a:pt x="1021304" y="600534"/>
                  <a:pt x="1013889" y="602249"/>
                </a:cubicBezTo>
                <a:cubicBezTo>
                  <a:pt x="1013502" y="589318"/>
                  <a:pt x="1010845" y="600348"/>
                  <a:pt x="1019590" y="593118"/>
                </a:cubicBezTo>
                <a:close/>
                <a:moveTo>
                  <a:pt x="565261" y="592069"/>
                </a:moveTo>
                <a:cubicBezTo>
                  <a:pt x="565570" y="591997"/>
                  <a:pt x="565095" y="592758"/>
                  <a:pt x="569660" y="595609"/>
                </a:cubicBezTo>
                <a:cubicBezTo>
                  <a:pt x="554829" y="599039"/>
                  <a:pt x="556157" y="593523"/>
                  <a:pt x="556157" y="593523"/>
                </a:cubicBezTo>
                <a:cubicBezTo>
                  <a:pt x="563859" y="593044"/>
                  <a:pt x="564952" y="592140"/>
                  <a:pt x="565261" y="592069"/>
                </a:cubicBezTo>
                <a:close/>
                <a:moveTo>
                  <a:pt x="599894" y="591221"/>
                </a:moveTo>
                <a:lnTo>
                  <a:pt x="605982" y="595021"/>
                </a:lnTo>
                <a:lnTo>
                  <a:pt x="601609" y="598637"/>
                </a:lnTo>
                <a:lnTo>
                  <a:pt x="596094" y="597308"/>
                </a:lnTo>
                <a:close/>
                <a:moveTo>
                  <a:pt x="138934" y="591054"/>
                </a:moveTo>
                <a:lnTo>
                  <a:pt x="145593" y="597326"/>
                </a:lnTo>
                <a:lnTo>
                  <a:pt x="153009" y="595611"/>
                </a:lnTo>
                <a:lnTo>
                  <a:pt x="158339" y="607399"/>
                </a:lnTo>
                <a:cubicBezTo>
                  <a:pt x="151495" y="611586"/>
                  <a:pt x="152638" y="616529"/>
                  <a:pt x="145222" y="618244"/>
                </a:cubicBezTo>
                <a:lnTo>
                  <a:pt x="137806" y="619959"/>
                </a:lnTo>
                <a:lnTo>
                  <a:pt x="132863" y="621102"/>
                </a:lnTo>
                <a:lnTo>
                  <a:pt x="124489" y="607415"/>
                </a:lnTo>
                <a:cubicBezTo>
                  <a:pt x="128862" y="603800"/>
                  <a:pt x="126961" y="606843"/>
                  <a:pt x="127718" y="598856"/>
                </a:cubicBezTo>
                <a:cubicBezTo>
                  <a:pt x="137605" y="596569"/>
                  <a:pt x="132662" y="597713"/>
                  <a:pt x="138934" y="591054"/>
                </a:cubicBezTo>
                <a:close/>
                <a:moveTo>
                  <a:pt x="2258514" y="590452"/>
                </a:moveTo>
                <a:lnTo>
                  <a:pt x="2260229" y="597868"/>
                </a:lnTo>
                <a:lnTo>
                  <a:pt x="2251098" y="592167"/>
                </a:lnTo>
                <a:close/>
                <a:moveTo>
                  <a:pt x="882479" y="589997"/>
                </a:moveTo>
                <a:cubicBezTo>
                  <a:pt x="884713" y="589806"/>
                  <a:pt x="886092" y="590138"/>
                  <a:pt x="886664" y="592610"/>
                </a:cubicBezTo>
                <a:cubicBezTo>
                  <a:pt x="887807" y="597554"/>
                  <a:pt x="888379" y="600026"/>
                  <a:pt x="880963" y="601740"/>
                </a:cubicBezTo>
                <a:lnTo>
                  <a:pt x="881535" y="604212"/>
                </a:lnTo>
                <a:lnTo>
                  <a:pt x="871647" y="606499"/>
                </a:lnTo>
                <a:cubicBezTo>
                  <a:pt x="872404" y="598512"/>
                  <a:pt x="874119" y="605927"/>
                  <a:pt x="869932" y="599083"/>
                </a:cubicBezTo>
                <a:lnTo>
                  <a:pt x="873161" y="590524"/>
                </a:lnTo>
                <a:cubicBezTo>
                  <a:pt x="877155" y="590903"/>
                  <a:pt x="880244" y="590188"/>
                  <a:pt x="882479" y="589997"/>
                </a:cubicBezTo>
                <a:close/>
                <a:moveTo>
                  <a:pt x="969194" y="589148"/>
                </a:moveTo>
                <a:cubicBezTo>
                  <a:pt x="978896" y="597321"/>
                  <a:pt x="977181" y="589905"/>
                  <a:pt x="980039" y="602265"/>
                </a:cubicBezTo>
                <a:cubicBezTo>
                  <a:pt x="967680" y="605123"/>
                  <a:pt x="975095" y="603408"/>
                  <a:pt x="963493" y="598279"/>
                </a:cubicBezTo>
                <a:close/>
                <a:moveTo>
                  <a:pt x="1206140" y="589038"/>
                </a:moveTo>
                <a:lnTo>
                  <a:pt x="1208426" y="598926"/>
                </a:lnTo>
                <a:lnTo>
                  <a:pt x="1199867" y="595697"/>
                </a:lnTo>
                <a:close/>
                <a:moveTo>
                  <a:pt x="1108964" y="585470"/>
                </a:moveTo>
                <a:cubicBezTo>
                  <a:pt x="1112579" y="589842"/>
                  <a:pt x="1115051" y="589271"/>
                  <a:pt x="1116766" y="596687"/>
                </a:cubicBezTo>
                <a:lnTo>
                  <a:pt x="1119238" y="596115"/>
                </a:lnTo>
                <a:lnTo>
                  <a:pt x="1120953" y="603531"/>
                </a:lnTo>
                <a:lnTo>
                  <a:pt x="1088818" y="610962"/>
                </a:lnTo>
                <a:cubicBezTo>
                  <a:pt x="1092619" y="604875"/>
                  <a:pt x="1098319" y="595744"/>
                  <a:pt x="1101548" y="587185"/>
                </a:cubicBezTo>
                <a:cubicBezTo>
                  <a:pt x="1109535" y="587942"/>
                  <a:pt x="1102119" y="589657"/>
                  <a:pt x="1108964" y="585470"/>
                </a:cubicBezTo>
                <a:close/>
                <a:moveTo>
                  <a:pt x="376637" y="582957"/>
                </a:moveTo>
                <a:lnTo>
                  <a:pt x="391283" y="589987"/>
                </a:lnTo>
                <a:cubicBezTo>
                  <a:pt x="390526" y="597974"/>
                  <a:pt x="388811" y="590558"/>
                  <a:pt x="392998" y="597402"/>
                </a:cubicBezTo>
                <a:cubicBezTo>
                  <a:pt x="386725" y="604061"/>
                  <a:pt x="384253" y="604633"/>
                  <a:pt x="383496" y="612620"/>
                </a:cubicBezTo>
                <a:cubicBezTo>
                  <a:pt x="375509" y="611863"/>
                  <a:pt x="380453" y="610719"/>
                  <a:pt x="373608" y="614906"/>
                </a:cubicBezTo>
                <a:lnTo>
                  <a:pt x="369994" y="610534"/>
                </a:lnTo>
                <a:lnTo>
                  <a:pt x="365622" y="614149"/>
                </a:lnTo>
                <a:lnTo>
                  <a:pt x="361435" y="607306"/>
                </a:lnTo>
                <a:lnTo>
                  <a:pt x="355920" y="605977"/>
                </a:lnTo>
                <a:lnTo>
                  <a:pt x="351547" y="609592"/>
                </a:lnTo>
                <a:lnTo>
                  <a:pt x="349261" y="599705"/>
                </a:lnTo>
                <a:lnTo>
                  <a:pt x="354776" y="601033"/>
                </a:lnTo>
                <a:lnTo>
                  <a:pt x="353061" y="593617"/>
                </a:lnTo>
                <a:lnTo>
                  <a:pt x="356862" y="587530"/>
                </a:lnTo>
                <a:close/>
                <a:moveTo>
                  <a:pt x="447962" y="580662"/>
                </a:moveTo>
                <a:lnTo>
                  <a:pt x="447963" y="580662"/>
                </a:lnTo>
                <a:lnTo>
                  <a:pt x="447963" y="580663"/>
                </a:lnTo>
                <a:close/>
                <a:moveTo>
                  <a:pt x="446993" y="579992"/>
                </a:moveTo>
                <a:lnTo>
                  <a:pt x="447962" y="580662"/>
                </a:lnTo>
                <a:lnTo>
                  <a:pt x="447068" y="580666"/>
                </a:lnTo>
                <a:cubicBezTo>
                  <a:pt x="446652" y="580274"/>
                  <a:pt x="446373" y="579769"/>
                  <a:pt x="446993" y="579992"/>
                </a:cubicBezTo>
                <a:close/>
                <a:moveTo>
                  <a:pt x="1180463" y="579352"/>
                </a:moveTo>
                <a:lnTo>
                  <a:pt x="1179706" y="587339"/>
                </a:lnTo>
                <a:lnTo>
                  <a:pt x="1173619" y="583539"/>
                </a:lnTo>
                <a:close/>
                <a:moveTo>
                  <a:pt x="651804" y="579216"/>
                </a:moveTo>
                <a:lnTo>
                  <a:pt x="657891" y="583017"/>
                </a:lnTo>
                <a:lnTo>
                  <a:pt x="650475" y="584732"/>
                </a:lnTo>
                <a:close/>
                <a:moveTo>
                  <a:pt x="609396" y="576003"/>
                </a:moveTo>
                <a:lnTo>
                  <a:pt x="612254" y="588363"/>
                </a:lnTo>
                <a:cubicBezTo>
                  <a:pt x="599323" y="588749"/>
                  <a:pt x="607882" y="591978"/>
                  <a:pt x="597608" y="581333"/>
                </a:cubicBezTo>
                <a:close/>
                <a:moveTo>
                  <a:pt x="1069784" y="573698"/>
                </a:moveTo>
                <a:lnTo>
                  <a:pt x="1071499" y="581114"/>
                </a:lnTo>
                <a:lnTo>
                  <a:pt x="1064083" y="582829"/>
                </a:lnTo>
                <a:lnTo>
                  <a:pt x="1062368" y="575413"/>
                </a:lnTo>
                <a:close/>
                <a:moveTo>
                  <a:pt x="2056360" y="572101"/>
                </a:moveTo>
                <a:lnTo>
                  <a:pt x="2055031" y="577616"/>
                </a:lnTo>
                <a:lnTo>
                  <a:pt x="2056174" y="582560"/>
                </a:lnTo>
                <a:lnTo>
                  <a:pt x="2062446" y="575902"/>
                </a:lnTo>
                <a:close/>
                <a:moveTo>
                  <a:pt x="415044" y="568867"/>
                </a:moveTo>
                <a:cubicBezTo>
                  <a:pt x="414858" y="579326"/>
                  <a:pt x="412386" y="579898"/>
                  <a:pt x="407628" y="570582"/>
                </a:cubicBezTo>
                <a:close/>
                <a:moveTo>
                  <a:pt x="2050272" y="568300"/>
                </a:moveTo>
                <a:lnTo>
                  <a:pt x="2044571" y="577431"/>
                </a:lnTo>
                <a:lnTo>
                  <a:pt x="2051987" y="575716"/>
                </a:lnTo>
                <a:close/>
                <a:moveTo>
                  <a:pt x="200917" y="566304"/>
                </a:moveTo>
                <a:lnTo>
                  <a:pt x="207575" y="572577"/>
                </a:lnTo>
                <a:lnTo>
                  <a:pt x="202632" y="573720"/>
                </a:lnTo>
                <a:close/>
                <a:moveTo>
                  <a:pt x="926585" y="562544"/>
                </a:moveTo>
                <a:lnTo>
                  <a:pt x="927543" y="577948"/>
                </a:lnTo>
                <a:lnTo>
                  <a:pt x="921270" y="584607"/>
                </a:lnTo>
                <a:lnTo>
                  <a:pt x="915755" y="583278"/>
                </a:lnTo>
                <a:lnTo>
                  <a:pt x="911382" y="586893"/>
                </a:lnTo>
                <a:lnTo>
                  <a:pt x="909668" y="579477"/>
                </a:lnTo>
                <a:lnTo>
                  <a:pt x="908524" y="574534"/>
                </a:lnTo>
                <a:lnTo>
                  <a:pt x="911753" y="565974"/>
                </a:lnTo>
                <a:cubicBezTo>
                  <a:pt x="919741" y="566731"/>
                  <a:pt x="922213" y="566160"/>
                  <a:pt x="926585" y="562544"/>
                </a:cubicBezTo>
                <a:close/>
                <a:moveTo>
                  <a:pt x="160980" y="562519"/>
                </a:moveTo>
                <a:lnTo>
                  <a:pt x="170111" y="568220"/>
                </a:lnTo>
                <a:lnTo>
                  <a:pt x="168210" y="571263"/>
                </a:lnTo>
                <a:lnTo>
                  <a:pt x="157751" y="571078"/>
                </a:lnTo>
                <a:close/>
                <a:moveTo>
                  <a:pt x="684124" y="561326"/>
                </a:moveTo>
                <a:cubicBezTo>
                  <a:pt x="691540" y="559611"/>
                  <a:pt x="692111" y="562083"/>
                  <a:pt x="694398" y="571970"/>
                </a:cubicBezTo>
                <a:lnTo>
                  <a:pt x="680895" y="569885"/>
                </a:lnTo>
                <a:cubicBezTo>
                  <a:pt x="680323" y="567413"/>
                  <a:pt x="679180" y="562469"/>
                  <a:pt x="684124" y="561326"/>
                </a:cubicBezTo>
                <a:close/>
                <a:moveTo>
                  <a:pt x="2209817" y="560048"/>
                </a:moveTo>
                <a:lnTo>
                  <a:pt x="2215333" y="561377"/>
                </a:lnTo>
                <a:lnTo>
                  <a:pt x="2212104" y="569936"/>
                </a:lnTo>
                <a:lnTo>
                  <a:pt x="2208488" y="565564"/>
                </a:lnTo>
                <a:close/>
                <a:moveTo>
                  <a:pt x="2084307" y="557825"/>
                </a:moveTo>
                <a:lnTo>
                  <a:pt x="2081078" y="566384"/>
                </a:lnTo>
                <a:lnTo>
                  <a:pt x="2079363" y="558968"/>
                </a:lnTo>
                <a:close/>
                <a:moveTo>
                  <a:pt x="735276" y="557309"/>
                </a:moveTo>
                <a:cubicBezTo>
                  <a:pt x="743835" y="560538"/>
                  <a:pt x="742692" y="555594"/>
                  <a:pt x="747451" y="564910"/>
                </a:cubicBezTo>
                <a:lnTo>
                  <a:pt x="755438" y="565667"/>
                </a:lnTo>
                <a:lnTo>
                  <a:pt x="760197" y="574983"/>
                </a:lnTo>
                <a:lnTo>
                  <a:pt x="753167" y="589629"/>
                </a:lnTo>
                <a:lnTo>
                  <a:pt x="747651" y="588300"/>
                </a:lnTo>
                <a:lnTo>
                  <a:pt x="736435" y="596102"/>
                </a:lnTo>
                <a:cubicBezTo>
                  <a:pt x="732249" y="589258"/>
                  <a:pt x="733964" y="596674"/>
                  <a:pt x="734720" y="588686"/>
                </a:cubicBezTo>
                <a:lnTo>
                  <a:pt x="724833" y="590973"/>
                </a:lnTo>
                <a:lnTo>
                  <a:pt x="730534" y="581843"/>
                </a:lnTo>
                <a:lnTo>
                  <a:pt x="725590" y="582986"/>
                </a:lnTo>
                <a:cubicBezTo>
                  <a:pt x="725776" y="572527"/>
                  <a:pt x="726347" y="574999"/>
                  <a:pt x="729575" y="566440"/>
                </a:cubicBezTo>
                <a:lnTo>
                  <a:pt x="736991" y="564725"/>
                </a:lnTo>
                <a:cubicBezTo>
                  <a:pt x="732804" y="557880"/>
                  <a:pt x="734519" y="565296"/>
                  <a:pt x="735276" y="557309"/>
                </a:cubicBezTo>
                <a:close/>
                <a:moveTo>
                  <a:pt x="1110091" y="556564"/>
                </a:moveTo>
                <a:lnTo>
                  <a:pt x="1114278" y="563409"/>
                </a:lnTo>
                <a:lnTo>
                  <a:pt x="1106863" y="565124"/>
                </a:lnTo>
                <a:cubicBezTo>
                  <a:pt x="1105148" y="557708"/>
                  <a:pt x="1106291" y="562652"/>
                  <a:pt x="1110091" y="556564"/>
                </a:cubicBezTo>
                <a:close/>
                <a:moveTo>
                  <a:pt x="615282" y="556414"/>
                </a:moveTo>
                <a:lnTo>
                  <a:pt x="621369" y="560214"/>
                </a:lnTo>
                <a:lnTo>
                  <a:pt x="617568" y="566301"/>
                </a:lnTo>
                <a:close/>
                <a:moveTo>
                  <a:pt x="1008174" y="556250"/>
                </a:moveTo>
                <a:lnTo>
                  <a:pt x="1008208" y="556351"/>
                </a:lnTo>
                <a:lnTo>
                  <a:pt x="1008163" y="556375"/>
                </a:lnTo>
                <a:cubicBezTo>
                  <a:pt x="1007972" y="556256"/>
                  <a:pt x="1007996" y="556006"/>
                  <a:pt x="1008174" y="556250"/>
                </a:cubicBezTo>
                <a:close/>
                <a:moveTo>
                  <a:pt x="823322" y="555176"/>
                </a:moveTo>
                <a:lnTo>
                  <a:pt x="825036" y="562592"/>
                </a:lnTo>
                <a:lnTo>
                  <a:pt x="817621" y="564307"/>
                </a:lnTo>
                <a:close/>
                <a:moveTo>
                  <a:pt x="578388" y="554529"/>
                </a:moveTo>
                <a:lnTo>
                  <a:pt x="586376" y="555286"/>
                </a:lnTo>
                <a:lnTo>
                  <a:pt x="588091" y="562702"/>
                </a:lnTo>
                <a:lnTo>
                  <a:pt x="581247" y="566889"/>
                </a:lnTo>
                <a:lnTo>
                  <a:pt x="572688" y="563660"/>
                </a:lnTo>
                <a:close/>
                <a:moveTo>
                  <a:pt x="1030790" y="551467"/>
                </a:moveTo>
                <a:lnTo>
                  <a:pt x="1042393" y="556596"/>
                </a:lnTo>
                <a:lnTo>
                  <a:pt x="1029461" y="556983"/>
                </a:lnTo>
                <a:close/>
                <a:moveTo>
                  <a:pt x="1012344" y="550525"/>
                </a:moveTo>
                <a:cubicBezTo>
                  <a:pt x="1020903" y="553754"/>
                  <a:pt x="1020331" y="551282"/>
                  <a:pt x="1023189" y="563641"/>
                </a:cubicBezTo>
                <a:cubicBezTo>
                  <a:pt x="1018246" y="564785"/>
                  <a:pt x="1010258" y="564028"/>
                  <a:pt x="1009115" y="559084"/>
                </a:cubicBezTo>
                <a:lnTo>
                  <a:pt x="1008208" y="556351"/>
                </a:lnTo>
                <a:lnTo>
                  <a:pt x="1009434" y="555714"/>
                </a:lnTo>
                <a:cubicBezTo>
                  <a:pt x="1010111" y="554947"/>
                  <a:pt x="1011061" y="553425"/>
                  <a:pt x="1012344" y="550525"/>
                </a:cubicBezTo>
                <a:close/>
                <a:moveTo>
                  <a:pt x="1073956" y="546693"/>
                </a:moveTo>
                <a:lnTo>
                  <a:pt x="1076814" y="559053"/>
                </a:lnTo>
                <a:lnTo>
                  <a:pt x="1068826" y="558296"/>
                </a:lnTo>
                <a:close/>
                <a:moveTo>
                  <a:pt x="2403967" y="543795"/>
                </a:moveTo>
                <a:lnTo>
                  <a:pt x="2418613" y="550824"/>
                </a:lnTo>
                <a:lnTo>
                  <a:pt x="2415956" y="561855"/>
                </a:lnTo>
                <a:cubicBezTo>
                  <a:pt x="2407969" y="561098"/>
                  <a:pt x="2405497" y="561670"/>
                  <a:pt x="2401124" y="565285"/>
                </a:cubicBezTo>
                <a:lnTo>
                  <a:pt x="2395038" y="561484"/>
                </a:lnTo>
                <a:cubicBezTo>
                  <a:pt x="2397694" y="550453"/>
                  <a:pt x="2399409" y="557869"/>
                  <a:pt x="2396551" y="545510"/>
                </a:cubicBezTo>
                <a:cubicBezTo>
                  <a:pt x="2404539" y="546267"/>
                  <a:pt x="2397123" y="547982"/>
                  <a:pt x="2403967" y="543795"/>
                </a:cubicBezTo>
                <a:close/>
                <a:moveTo>
                  <a:pt x="469039" y="543359"/>
                </a:moveTo>
                <a:lnTo>
                  <a:pt x="481213" y="550961"/>
                </a:lnTo>
                <a:cubicBezTo>
                  <a:pt x="480456" y="558948"/>
                  <a:pt x="478741" y="551532"/>
                  <a:pt x="482928" y="558376"/>
                </a:cubicBezTo>
                <a:lnTo>
                  <a:pt x="475898" y="573022"/>
                </a:lnTo>
                <a:lnTo>
                  <a:pt x="470383" y="571693"/>
                </a:lnTo>
                <a:lnTo>
                  <a:pt x="466582" y="577781"/>
                </a:lnTo>
                <a:lnTo>
                  <a:pt x="459166" y="579496"/>
                </a:lnTo>
                <a:lnTo>
                  <a:pt x="452323" y="583682"/>
                </a:lnTo>
                <a:lnTo>
                  <a:pt x="447963" y="580662"/>
                </a:lnTo>
                <a:lnTo>
                  <a:pt x="445092" y="574938"/>
                </a:lnTo>
                <a:lnTo>
                  <a:pt x="440720" y="578553"/>
                </a:lnTo>
                <a:lnTo>
                  <a:pt x="430261" y="578368"/>
                </a:lnTo>
                <a:cubicBezTo>
                  <a:pt x="432918" y="567337"/>
                  <a:pt x="426646" y="573996"/>
                  <a:pt x="438434" y="568666"/>
                </a:cubicBezTo>
                <a:lnTo>
                  <a:pt x="447364" y="550976"/>
                </a:lnTo>
                <a:lnTo>
                  <a:pt x="454779" y="549261"/>
                </a:lnTo>
                <a:lnTo>
                  <a:pt x="457251" y="548690"/>
                </a:lnTo>
                <a:cubicBezTo>
                  <a:pt x="467138" y="546403"/>
                  <a:pt x="457251" y="548690"/>
                  <a:pt x="461623" y="545074"/>
                </a:cubicBezTo>
                <a:cubicBezTo>
                  <a:pt x="469610" y="545831"/>
                  <a:pt x="462194" y="547546"/>
                  <a:pt x="469039" y="543359"/>
                </a:cubicBezTo>
                <a:close/>
                <a:moveTo>
                  <a:pt x="1192991" y="532185"/>
                </a:moveTo>
                <a:cubicBezTo>
                  <a:pt x="1199457" y="531992"/>
                  <a:pt x="1202358" y="533275"/>
                  <a:pt x="1203547" y="535604"/>
                </a:cubicBezTo>
                <a:cubicBezTo>
                  <a:pt x="1204737" y="537933"/>
                  <a:pt x="1204216" y="541308"/>
                  <a:pt x="1203837" y="545302"/>
                </a:cubicBezTo>
                <a:cubicBezTo>
                  <a:pt x="1195278" y="542073"/>
                  <a:pt x="1198893" y="546445"/>
                  <a:pt x="1199650" y="538458"/>
                </a:cubicBezTo>
                <a:lnTo>
                  <a:pt x="1199079" y="535986"/>
                </a:lnTo>
                <a:lnTo>
                  <a:pt x="1194135" y="537129"/>
                </a:lnTo>
                <a:close/>
                <a:moveTo>
                  <a:pt x="124643" y="529257"/>
                </a:moveTo>
                <a:lnTo>
                  <a:pt x="133774" y="534958"/>
                </a:lnTo>
                <a:lnTo>
                  <a:pt x="126930" y="539145"/>
                </a:lnTo>
                <a:close/>
                <a:moveTo>
                  <a:pt x="787556" y="524386"/>
                </a:moveTo>
                <a:lnTo>
                  <a:pt x="789271" y="531802"/>
                </a:lnTo>
                <a:lnTo>
                  <a:pt x="784327" y="532945"/>
                </a:lnTo>
                <a:close/>
                <a:moveTo>
                  <a:pt x="1222083" y="522853"/>
                </a:moveTo>
                <a:lnTo>
                  <a:pt x="1228170" y="526654"/>
                </a:lnTo>
                <a:lnTo>
                  <a:pt x="1218283" y="528940"/>
                </a:lnTo>
                <a:close/>
                <a:moveTo>
                  <a:pt x="1015943" y="521047"/>
                </a:moveTo>
                <a:cubicBezTo>
                  <a:pt x="1015943" y="521047"/>
                  <a:pt x="1022030" y="524848"/>
                  <a:pt x="1022602" y="527320"/>
                </a:cubicBezTo>
                <a:cubicBezTo>
                  <a:pt x="1023173" y="529792"/>
                  <a:pt x="1021845" y="535308"/>
                  <a:pt x="1022416" y="537779"/>
                </a:cubicBezTo>
                <a:cubicBezTo>
                  <a:pt x="1015000" y="539494"/>
                  <a:pt x="1015000" y="539494"/>
                  <a:pt x="1007013" y="538737"/>
                </a:cubicBezTo>
                <a:cubicBezTo>
                  <a:pt x="1009670" y="527706"/>
                  <a:pt x="1011385" y="535122"/>
                  <a:pt x="1008527" y="522762"/>
                </a:cubicBezTo>
                <a:cubicBezTo>
                  <a:pt x="1016514" y="523519"/>
                  <a:pt x="1009099" y="525234"/>
                  <a:pt x="1015943" y="521047"/>
                </a:cubicBezTo>
                <a:close/>
                <a:moveTo>
                  <a:pt x="934742" y="518993"/>
                </a:moveTo>
                <a:lnTo>
                  <a:pt x="939315" y="538769"/>
                </a:lnTo>
                <a:cubicBezTo>
                  <a:pt x="931327" y="538012"/>
                  <a:pt x="931327" y="538012"/>
                  <a:pt x="922011" y="542771"/>
                </a:cubicBezTo>
                <a:cubicBezTo>
                  <a:pt x="917824" y="535926"/>
                  <a:pt x="917824" y="535926"/>
                  <a:pt x="916681" y="530983"/>
                </a:cubicBezTo>
                <a:cubicBezTo>
                  <a:pt x="914394" y="521095"/>
                  <a:pt x="914209" y="531554"/>
                  <a:pt x="917438" y="522995"/>
                </a:cubicBezTo>
                <a:cubicBezTo>
                  <a:pt x="927897" y="523180"/>
                  <a:pt x="927897" y="523180"/>
                  <a:pt x="934742" y="518993"/>
                </a:cubicBezTo>
                <a:close/>
                <a:moveTo>
                  <a:pt x="700268" y="518531"/>
                </a:moveTo>
                <a:lnTo>
                  <a:pt x="693995" y="525190"/>
                </a:lnTo>
                <a:lnTo>
                  <a:pt x="692852" y="520246"/>
                </a:lnTo>
                <a:close/>
                <a:moveTo>
                  <a:pt x="501543" y="515010"/>
                </a:moveTo>
                <a:lnTo>
                  <a:pt x="511246" y="523183"/>
                </a:lnTo>
                <a:cubicBezTo>
                  <a:pt x="522461" y="515381"/>
                  <a:pt x="511246" y="523183"/>
                  <a:pt x="523033" y="517853"/>
                </a:cubicBezTo>
                <a:lnTo>
                  <a:pt x="531021" y="518610"/>
                </a:lnTo>
                <a:lnTo>
                  <a:pt x="539580" y="521839"/>
                </a:lnTo>
                <a:lnTo>
                  <a:pt x="538251" y="527354"/>
                </a:lnTo>
                <a:lnTo>
                  <a:pt x="547382" y="533054"/>
                </a:lnTo>
                <a:cubicBezTo>
                  <a:pt x="545296" y="546558"/>
                  <a:pt x="549483" y="553402"/>
                  <a:pt x="538452" y="550744"/>
                </a:cubicBezTo>
                <a:cubicBezTo>
                  <a:pt x="536552" y="553788"/>
                  <a:pt x="543968" y="552073"/>
                  <a:pt x="531608" y="554931"/>
                </a:cubicBezTo>
                <a:lnTo>
                  <a:pt x="529136" y="555503"/>
                </a:lnTo>
                <a:cubicBezTo>
                  <a:pt x="519249" y="557790"/>
                  <a:pt x="529136" y="555503"/>
                  <a:pt x="522292" y="559690"/>
                </a:cubicBezTo>
                <a:lnTo>
                  <a:pt x="506503" y="547716"/>
                </a:lnTo>
                <a:lnTo>
                  <a:pt x="496616" y="550003"/>
                </a:lnTo>
                <a:lnTo>
                  <a:pt x="496800" y="539544"/>
                </a:lnTo>
                <a:lnTo>
                  <a:pt x="491286" y="538215"/>
                </a:lnTo>
                <a:cubicBezTo>
                  <a:pt x="492043" y="530228"/>
                  <a:pt x="493186" y="535172"/>
                  <a:pt x="488999" y="528328"/>
                </a:cubicBezTo>
                <a:lnTo>
                  <a:pt x="504402" y="527370"/>
                </a:lnTo>
                <a:close/>
                <a:moveTo>
                  <a:pt x="1162556" y="513183"/>
                </a:moveTo>
                <a:lnTo>
                  <a:pt x="1169215" y="519455"/>
                </a:lnTo>
                <a:cubicBezTo>
                  <a:pt x="1166743" y="520027"/>
                  <a:pt x="1157427" y="524785"/>
                  <a:pt x="1157427" y="524785"/>
                </a:cubicBezTo>
                <a:cubicBezTo>
                  <a:pt x="1155140" y="514898"/>
                  <a:pt x="1153240" y="517941"/>
                  <a:pt x="1162556" y="513183"/>
                </a:cubicBezTo>
                <a:close/>
                <a:moveTo>
                  <a:pt x="784698" y="512026"/>
                </a:moveTo>
                <a:cubicBezTo>
                  <a:pt x="792971" y="514020"/>
                  <a:pt x="793006" y="512059"/>
                  <a:pt x="793712" y="516167"/>
                </a:cubicBezTo>
                <a:cubicBezTo>
                  <a:pt x="793948" y="517537"/>
                  <a:pt x="794258" y="519582"/>
                  <a:pt x="794972" y="522671"/>
                </a:cubicBezTo>
                <a:cubicBezTo>
                  <a:pt x="783369" y="517542"/>
                  <a:pt x="787556" y="524386"/>
                  <a:pt x="784698" y="512026"/>
                </a:cubicBezTo>
                <a:close/>
                <a:moveTo>
                  <a:pt x="2059371" y="506301"/>
                </a:moveTo>
                <a:lnTo>
                  <a:pt x="2067930" y="509530"/>
                </a:lnTo>
                <a:lnTo>
                  <a:pt x="2061658" y="516189"/>
                </a:lnTo>
                <a:close/>
                <a:moveTo>
                  <a:pt x="2040925" y="505360"/>
                </a:moveTo>
                <a:lnTo>
                  <a:pt x="2049484" y="508589"/>
                </a:lnTo>
                <a:lnTo>
                  <a:pt x="2042069" y="510304"/>
                </a:lnTo>
                <a:close/>
                <a:moveTo>
                  <a:pt x="847639" y="502679"/>
                </a:moveTo>
                <a:lnTo>
                  <a:pt x="848782" y="507623"/>
                </a:lnTo>
                <a:lnTo>
                  <a:pt x="840037" y="514854"/>
                </a:lnTo>
                <a:lnTo>
                  <a:pt x="837751" y="504966"/>
                </a:lnTo>
                <a:close/>
                <a:moveTo>
                  <a:pt x="896891" y="501706"/>
                </a:moveTo>
                <a:lnTo>
                  <a:pt x="899177" y="511594"/>
                </a:lnTo>
                <a:lnTo>
                  <a:pt x="903550" y="507979"/>
                </a:lnTo>
                <a:lnTo>
                  <a:pt x="908308" y="517295"/>
                </a:lnTo>
                <a:cubicBezTo>
                  <a:pt x="905079" y="525853"/>
                  <a:pt x="903364" y="518438"/>
                  <a:pt x="907551" y="525281"/>
                </a:cubicBezTo>
                <a:lnTo>
                  <a:pt x="911166" y="529654"/>
                </a:lnTo>
                <a:lnTo>
                  <a:pt x="893863" y="533655"/>
                </a:lnTo>
                <a:cubicBezTo>
                  <a:pt x="886447" y="535370"/>
                  <a:pt x="886447" y="535370"/>
                  <a:pt x="878460" y="534613"/>
                </a:cubicBezTo>
                <a:cubicBezTo>
                  <a:pt x="876745" y="527198"/>
                  <a:pt x="877888" y="532141"/>
                  <a:pt x="881689" y="526055"/>
                </a:cubicBezTo>
                <a:cubicBezTo>
                  <a:pt x="878645" y="524154"/>
                  <a:pt x="876931" y="516739"/>
                  <a:pt x="873887" y="514838"/>
                </a:cubicBezTo>
                <a:cubicBezTo>
                  <a:pt x="862284" y="509709"/>
                  <a:pt x="873702" y="525298"/>
                  <a:pt x="865328" y="511609"/>
                </a:cubicBezTo>
                <a:lnTo>
                  <a:pt x="877687" y="508751"/>
                </a:lnTo>
                <a:lnTo>
                  <a:pt x="879016" y="503236"/>
                </a:lnTo>
                <a:lnTo>
                  <a:pt x="885102" y="507036"/>
                </a:lnTo>
                <a:close/>
                <a:moveTo>
                  <a:pt x="857526" y="500393"/>
                </a:moveTo>
                <a:lnTo>
                  <a:pt x="866656" y="506094"/>
                </a:lnTo>
                <a:lnTo>
                  <a:pt x="860956" y="515225"/>
                </a:lnTo>
                <a:lnTo>
                  <a:pt x="851825" y="509524"/>
                </a:lnTo>
                <a:close/>
                <a:moveTo>
                  <a:pt x="422428" y="499453"/>
                </a:moveTo>
                <a:cubicBezTo>
                  <a:pt x="432316" y="497166"/>
                  <a:pt x="428515" y="503254"/>
                  <a:pt x="441446" y="502867"/>
                </a:cubicBezTo>
                <a:lnTo>
                  <a:pt x="444876" y="517699"/>
                </a:lnTo>
                <a:cubicBezTo>
                  <a:pt x="435560" y="522457"/>
                  <a:pt x="438032" y="521885"/>
                  <a:pt x="434803" y="530444"/>
                </a:cubicBezTo>
                <a:lnTo>
                  <a:pt x="430616" y="523600"/>
                </a:lnTo>
                <a:lnTo>
                  <a:pt x="426244" y="527215"/>
                </a:lnTo>
                <a:cubicBezTo>
                  <a:pt x="422630" y="522844"/>
                  <a:pt x="411027" y="517715"/>
                  <a:pt x="410455" y="515243"/>
                </a:cubicBezTo>
                <a:cubicBezTo>
                  <a:pt x="408169" y="505355"/>
                  <a:pt x="411212" y="507255"/>
                  <a:pt x="416728" y="508584"/>
                </a:cubicBezTo>
                <a:cubicBezTo>
                  <a:pt x="416156" y="506112"/>
                  <a:pt x="417485" y="500596"/>
                  <a:pt x="422428" y="499453"/>
                </a:cubicBezTo>
                <a:close/>
                <a:moveTo>
                  <a:pt x="1319814" y="495044"/>
                </a:moveTo>
                <a:lnTo>
                  <a:pt x="1326473" y="501316"/>
                </a:lnTo>
                <a:lnTo>
                  <a:pt x="1322101" y="504932"/>
                </a:lnTo>
                <a:close/>
                <a:moveTo>
                  <a:pt x="1079825" y="493254"/>
                </a:moveTo>
                <a:cubicBezTo>
                  <a:pt x="1088384" y="496483"/>
                  <a:pt x="1087241" y="491539"/>
                  <a:pt x="1091999" y="500855"/>
                </a:cubicBezTo>
                <a:lnTo>
                  <a:pt x="1099987" y="501612"/>
                </a:lnTo>
                <a:lnTo>
                  <a:pt x="1104930" y="500469"/>
                </a:lnTo>
                <a:lnTo>
                  <a:pt x="1104930" y="500468"/>
                </a:lnTo>
                <a:lnTo>
                  <a:pt x="1101130" y="506556"/>
                </a:lnTo>
                <a:lnTo>
                  <a:pt x="1106645" y="507884"/>
                </a:lnTo>
                <a:lnTo>
                  <a:pt x="1111976" y="519672"/>
                </a:lnTo>
                <a:cubicBezTo>
                  <a:pt x="1108175" y="525759"/>
                  <a:pt x="1104374" y="531846"/>
                  <a:pt x="1100574" y="537933"/>
                </a:cubicBezTo>
                <a:lnTo>
                  <a:pt x="1090114" y="537748"/>
                </a:lnTo>
                <a:lnTo>
                  <a:pt x="1085742" y="541363"/>
                </a:lnTo>
                <a:lnTo>
                  <a:pt x="1080798" y="542506"/>
                </a:lnTo>
                <a:cubicBezTo>
                  <a:pt x="1070910" y="544793"/>
                  <a:pt x="1080798" y="542506"/>
                  <a:pt x="1075283" y="541178"/>
                </a:cubicBezTo>
                <a:cubicBezTo>
                  <a:pt x="1065966" y="545936"/>
                  <a:pt x="1068438" y="545365"/>
                  <a:pt x="1063108" y="533577"/>
                </a:cubicBezTo>
                <a:lnTo>
                  <a:pt x="1057408" y="542707"/>
                </a:lnTo>
                <a:lnTo>
                  <a:pt x="1051892" y="541379"/>
                </a:lnTo>
                <a:lnTo>
                  <a:pt x="1047520" y="544994"/>
                </a:lnTo>
                <a:lnTo>
                  <a:pt x="1039533" y="544237"/>
                </a:lnTo>
                <a:lnTo>
                  <a:pt x="1036675" y="531877"/>
                </a:lnTo>
                <a:cubicBezTo>
                  <a:pt x="1027545" y="526177"/>
                  <a:pt x="1032302" y="535492"/>
                  <a:pt x="1028873" y="520662"/>
                </a:cubicBezTo>
                <a:lnTo>
                  <a:pt x="1035531" y="526933"/>
                </a:lnTo>
                <a:lnTo>
                  <a:pt x="1039904" y="523319"/>
                </a:lnTo>
                <a:lnTo>
                  <a:pt x="1050935" y="525975"/>
                </a:lnTo>
                <a:lnTo>
                  <a:pt x="1055307" y="522360"/>
                </a:lnTo>
                <a:lnTo>
                  <a:pt x="1068809" y="524446"/>
                </a:lnTo>
                <a:cubicBezTo>
                  <a:pt x="1071467" y="513416"/>
                  <a:pt x="1072610" y="518359"/>
                  <a:pt x="1065951" y="512087"/>
                </a:cubicBezTo>
                <a:lnTo>
                  <a:pt x="1067280" y="506571"/>
                </a:lnTo>
                <a:cubicBezTo>
                  <a:pt x="1058149" y="500870"/>
                  <a:pt x="1062907" y="510187"/>
                  <a:pt x="1059477" y="495355"/>
                </a:cubicBezTo>
                <a:lnTo>
                  <a:pt x="1074124" y="502384"/>
                </a:lnTo>
                <a:cubicBezTo>
                  <a:pt x="1080968" y="498197"/>
                  <a:pt x="1073552" y="499912"/>
                  <a:pt x="1081540" y="500669"/>
                </a:cubicBezTo>
                <a:close/>
                <a:moveTo>
                  <a:pt x="1358036" y="491414"/>
                </a:moveTo>
                <a:lnTo>
                  <a:pt x="1357279" y="499401"/>
                </a:lnTo>
                <a:lnTo>
                  <a:pt x="1360894" y="503774"/>
                </a:lnTo>
                <a:lnTo>
                  <a:pt x="1366023" y="492171"/>
                </a:lnTo>
                <a:close/>
                <a:moveTo>
                  <a:pt x="1406717" y="487969"/>
                </a:moveTo>
                <a:lnTo>
                  <a:pt x="1405960" y="495956"/>
                </a:lnTo>
                <a:lnTo>
                  <a:pt x="1412804" y="491769"/>
                </a:lnTo>
                <a:close/>
                <a:moveTo>
                  <a:pt x="781453" y="486737"/>
                </a:moveTo>
                <a:lnTo>
                  <a:pt x="783739" y="496624"/>
                </a:lnTo>
                <a:lnTo>
                  <a:pt x="793627" y="494338"/>
                </a:lnTo>
                <a:close/>
                <a:moveTo>
                  <a:pt x="513131" y="486290"/>
                </a:moveTo>
                <a:lnTo>
                  <a:pt x="508001" y="497893"/>
                </a:lnTo>
                <a:lnTo>
                  <a:pt x="503814" y="491048"/>
                </a:lnTo>
                <a:close/>
                <a:moveTo>
                  <a:pt x="1054721" y="486039"/>
                </a:moveTo>
                <a:cubicBezTo>
                  <a:pt x="1057579" y="498399"/>
                  <a:pt x="1057007" y="495927"/>
                  <a:pt x="1050735" y="502586"/>
                </a:cubicBezTo>
                <a:lnTo>
                  <a:pt x="1048263" y="503157"/>
                </a:lnTo>
                <a:lnTo>
                  <a:pt x="1046548" y="495742"/>
                </a:lnTo>
                <a:lnTo>
                  <a:pt x="1041604" y="496885"/>
                </a:lnTo>
                <a:cubicBezTo>
                  <a:pt x="1044833" y="488326"/>
                  <a:pt x="1042933" y="491369"/>
                  <a:pt x="1054721" y="486039"/>
                </a:cubicBezTo>
                <a:close/>
                <a:moveTo>
                  <a:pt x="882430" y="484217"/>
                </a:moveTo>
                <a:lnTo>
                  <a:pt x="887761" y="496005"/>
                </a:lnTo>
                <a:cubicBezTo>
                  <a:pt x="874258" y="493919"/>
                  <a:pt x="890804" y="497905"/>
                  <a:pt x="880345" y="497720"/>
                </a:cubicBezTo>
                <a:cubicBezTo>
                  <a:pt x="877486" y="485360"/>
                  <a:pt x="874258" y="493919"/>
                  <a:pt x="882430" y="484217"/>
                </a:cubicBezTo>
                <a:close/>
                <a:moveTo>
                  <a:pt x="843065" y="482905"/>
                </a:moveTo>
                <a:lnTo>
                  <a:pt x="849724" y="489177"/>
                </a:lnTo>
                <a:cubicBezTo>
                  <a:pt x="849724" y="489177"/>
                  <a:pt x="845924" y="495264"/>
                  <a:pt x="843452" y="495836"/>
                </a:cubicBezTo>
                <a:cubicBezTo>
                  <a:pt x="836036" y="497551"/>
                  <a:pt x="835464" y="495079"/>
                  <a:pt x="829949" y="493750"/>
                </a:cubicBezTo>
                <a:lnTo>
                  <a:pt x="835650" y="484620"/>
                </a:lnTo>
                <a:cubicBezTo>
                  <a:pt x="843637" y="485377"/>
                  <a:pt x="836221" y="487092"/>
                  <a:pt x="843065" y="482905"/>
                </a:cubicBezTo>
                <a:close/>
                <a:moveTo>
                  <a:pt x="1431435" y="482252"/>
                </a:moveTo>
                <a:lnTo>
                  <a:pt x="1425735" y="491383"/>
                </a:lnTo>
                <a:lnTo>
                  <a:pt x="1433150" y="489668"/>
                </a:lnTo>
                <a:close/>
                <a:moveTo>
                  <a:pt x="407968" y="481965"/>
                </a:moveTo>
                <a:lnTo>
                  <a:pt x="409683" y="489381"/>
                </a:lnTo>
                <a:lnTo>
                  <a:pt x="400367" y="494139"/>
                </a:lnTo>
                <a:lnTo>
                  <a:pt x="396751" y="489767"/>
                </a:lnTo>
                <a:close/>
                <a:moveTo>
                  <a:pt x="1332360" y="481727"/>
                </a:moveTo>
                <a:lnTo>
                  <a:pt x="1336547" y="488571"/>
                </a:lnTo>
                <a:lnTo>
                  <a:pt x="1331031" y="487242"/>
                </a:lnTo>
                <a:cubicBezTo>
                  <a:pt x="1322287" y="494473"/>
                  <a:pt x="1324758" y="493901"/>
                  <a:pt x="1318100" y="487629"/>
                </a:cubicBezTo>
                <a:lnTo>
                  <a:pt x="1324944" y="483442"/>
                </a:lnTo>
                <a:cubicBezTo>
                  <a:pt x="1332931" y="484199"/>
                  <a:pt x="1325515" y="485914"/>
                  <a:pt x="1332360" y="481727"/>
                </a:cubicBezTo>
                <a:close/>
                <a:moveTo>
                  <a:pt x="1988428" y="481044"/>
                </a:moveTo>
                <a:lnTo>
                  <a:pt x="1983485" y="482187"/>
                </a:lnTo>
                <a:cubicBezTo>
                  <a:pt x="1985200" y="489602"/>
                  <a:pt x="1984057" y="484659"/>
                  <a:pt x="1990143" y="488459"/>
                </a:cubicBezTo>
                <a:close/>
                <a:moveTo>
                  <a:pt x="730487" y="480294"/>
                </a:moveTo>
                <a:lnTo>
                  <a:pt x="737146" y="486567"/>
                </a:lnTo>
                <a:lnTo>
                  <a:pt x="732773" y="490182"/>
                </a:lnTo>
                <a:lnTo>
                  <a:pt x="729158" y="485810"/>
                </a:lnTo>
                <a:close/>
                <a:moveTo>
                  <a:pt x="1397014" y="479796"/>
                </a:moveTo>
                <a:lnTo>
                  <a:pt x="1395686" y="485311"/>
                </a:lnTo>
                <a:lnTo>
                  <a:pt x="1408617" y="484925"/>
                </a:lnTo>
                <a:lnTo>
                  <a:pt x="1405002" y="480553"/>
                </a:lnTo>
                <a:close/>
                <a:moveTo>
                  <a:pt x="1374953" y="474482"/>
                </a:moveTo>
                <a:lnTo>
                  <a:pt x="1363165" y="479811"/>
                </a:lnTo>
                <a:lnTo>
                  <a:pt x="1367352" y="486655"/>
                </a:lnTo>
                <a:lnTo>
                  <a:pt x="1375339" y="487412"/>
                </a:lnTo>
                <a:close/>
                <a:moveTo>
                  <a:pt x="2051941" y="474167"/>
                </a:moveTo>
                <a:lnTo>
                  <a:pt x="2048712" y="482726"/>
                </a:lnTo>
                <a:lnTo>
                  <a:pt x="2046997" y="475310"/>
                </a:lnTo>
                <a:close/>
                <a:moveTo>
                  <a:pt x="554010" y="471628"/>
                </a:moveTo>
                <a:lnTo>
                  <a:pt x="550209" y="477715"/>
                </a:lnTo>
                <a:lnTo>
                  <a:pt x="541078" y="472014"/>
                </a:lnTo>
                <a:close/>
                <a:moveTo>
                  <a:pt x="1275306" y="471485"/>
                </a:moveTo>
                <a:lnTo>
                  <a:pt x="1277021" y="478900"/>
                </a:lnTo>
                <a:lnTo>
                  <a:pt x="1270933" y="475100"/>
                </a:lnTo>
                <a:close/>
                <a:moveTo>
                  <a:pt x="1298696" y="471283"/>
                </a:moveTo>
                <a:lnTo>
                  <a:pt x="1299839" y="476227"/>
                </a:lnTo>
                <a:lnTo>
                  <a:pt x="1304783" y="475083"/>
                </a:lnTo>
                <a:cubicBezTo>
                  <a:pt x="1304026" y="483071"/>
                  <a:pt x="1308398" y="479456"/>
                  <a:pt x="1300411" y="478699"/>
                </a:cubicBezTo>
                <a:lnTo>
                  <a:pt x="1299654" y="486686"/>
                </a:lnTo>
                <a:lnTo>
                  <a:pt x="1292995" y="480414"/>
                </a:lnTo>
                <a:cubicBezTo>
                  <a:pt x="1286722" y="487073"/>
                  <a:pt x="1291666" y="485929"/>
                  <a:pt x="1285007" y="479657"/>
                </a:cubicBezTo>
                <a:cubicBezTo>
                  <a:pt x="1297367" y="476798"/>
                  <a:pt x="1289951" y="478513"/>
                  <a:pt x="1298696" y="471283"/>
                </a:cubicBezTo>
                <a:close/>
                <a:moveTo>
                  <a:pt x="1074681" y="471007"/>
                </a:moveTo>
                <a:lnTo>
                  <a:pt x="1068408" y="477666"/>
                </a:lnTo>
                <a:cubicBezTo>
                  <a:pt x="1060606" y="466449"/>
                  <a:pt x="1069552" y="482609"/>
                  <a:pt x="1061749" y="471393"/>
                </a:cubicBezTo>
                <a:close/>
                <a:moveTo>
                  <a:pt x="1993557" y="469441"/>
                </a:moveTo>
                <a:lnTo>
                  <a:pt x="1992229" y="474957"/>
                </a:lnTo>
                <a:lnTo>
                  <a:pt x="1995272" y="476857"/>
                </a:lnTo>
                <a:lnTo>
                  <a:pt x="1999644" y="473242"/>
                </a:lnTo>
                <a:close/>
                <a:moveTo>
                  <a:pt x="1133821" y="467747"/>
                </a:moveTo>
                <a:lnTo>
                  <a:pt x="1147895" y="472304"/>
                </a:lnTo>
                <a:lnTo>
                  <a:pt x="1153225" y="484092"/>
                </a:lnTo>
                <a:cubicBezTo>
                  <a:pt x="1141437" y="489422"/>
                  <a:pt x="1137637" y="495509"/>
                  <a:pt x="1131364" y="502168"/>
                </a:cubicBezTo>
                <a:cubicBezTo>
                  <a:pt x="1127177" y="495324"/>
                  <a:pt x="1133835" y="501596"/>
                  <a:pt x="1127177" y="495324"/>
                </a:cubicBezTo>
                <a:cubicBezTo>
                  <a:pt x="1118618" y="492095"/>
                  <a:pt x="1117289" y="497610"/>
                  <a:pt x="1106830" y="497425"/>
                </a:cubicBezTo>
                <a:lnTo>
                  <a:pt x="1104930" y="500469"/>
                </a:lnTo>
                <a:lnTo>
                  <a:pt x="1087812" y="494011"/>
                </a:lnTo>
                <a:cubicBezTo>
                  <a:pt x="1088569" y="486024"/>
                  <a:pt x="1088569" y="486024"/>
                  <a:pt x="1083811" y="476708"/>
                </a:cubicBezTo>
                <a:lnTo>
                  <a:pt x="1096741" y="476322"/>
                </a:lnTo>
                <a:lnTo>
                  <a:pt x="1095026" y="468906"/>
                </a:lnTo>
                <a:lnTo>
                  <a:pt x="1113473" y="469848"/>
                </a:lnTo>
                <a:lnTo>
                  <a:pt x="1122033" y="473077"/>
                </a:lnTo>
                <a:lnTo>
                  <a:pt x="1126404" y="469462"/>
                </a:lnTo>
                <a:cubicBezTo>
                  <a:pt x="1134392" y="470219"/>
                  <a:pt x="1126976" y="471934"/>
                  <a:pt x="1133821" y="467747"/>
                </a:cubicBezTo>
                <a:close/>
                <a:moveTo>
                  <a:pt x="612577" y="465896"/>
                </a:moveTo>
                <a:lnTo>
                  <a:pt x="621136" y="469125"/>
                </a:lnTo>
                <a:cubicBezTo>
                  <a:pt x="620951" y="479585"/>
                  <a:pt x="630081" y="485285"/>
                  <a:pt x="617722" y="488143"/>
                </a:cubicBezTo>
                <a:lnTo>
                  <a:pt x="615250" y="488715"/>
                </a:lnTo>
                <a:cubicBezTo>
                  <a:pt x="605362" y="491001"/>
                  <a:pt x="606691" y="485487"/>
                  <a:pt x="601747" y="486630"/>
                </a:cubicBezTo>
                <a:lnTo>
                  <a:pt x="595475" y="493288"/>
                </a:lnTo>
                <a:lnTo>
                  <a:pt x="594332" y="488345"/>
                </a:lnTo>
                <a:cubicBezTo>
                  <a:pt x="587488" y="492532"/>
                  <a:pt x="594903" y="490817"/>
                  <a:pt x="586916" y="490060"/>
                </a:cubicBezTo>
                <a:cubicBezTo>
                  <a:pt x="592045" y="478457"/>
                  <a:pt x="597561" y="479786"/>
                  <a:pt x="597174" y="466854"/>
                </a:cubicBezTo>
                <a:close/>
                <a:moveTo>
                  <a:pt x="2122868" y="465577"/>
                </a:moveTo>
                <a:cubicBezTo>
                  <a:pt x="2125338" y="465006"/>
                  <a:pt x="2125910" y="467477"/>
                  <a:pt x="2128953" y="469378"/>
                </a:cubicBezTo>
                <a:lnTo>
                  <a:pt x="2133326" y="465762"/>
                </a:lnTo>
                <a:cubicBezTo>
                  <a:pt x="2136328" y="478740"/>
                  <a:pt x="2138251" y="474390"/>
                  <a:pt x="2139188" y="476858"/>
                </a:cubicBezTo>
                <a:cubicBezTo>
                  <a:pt x="2139500" y="477681"/>
                  <a:pt x="2139703" y="479262"/>
                  <a:pt x="2139800" y="482494"/>
                </a:cubicBezTo>
                <a:cubicBezTo>
                  <a:pt x="2141515" y="489909"/>
                  <a:pt x="2137328" y="483066"/>
                  <a:pt x="2138286" y="498469"/>
                </a:cubicBezTo>
                <a:lnTo>
                  <a:pt x="2132769" y="497140"/>
                </a:lnTo>
                <a:cubicBezTo>
                  <a:pt x="2130871" y="500183"/>
                  <a:pt x="2140758" y="497897"/>
                  <a:pt x="2128399" y="500755"/>
                </a:cubicBezTo>
                <a:lnTo>
                  <a:pt x="2125926" y="501327"/>
                </a:lnTo>
                <a:cubicBezTo>
                  <a:pt x="2118510" y="503042"/>
                  <a:pt x="2114324" y="496197"/>
                  <a:pt x="2105765" y="492969"/>
                </a:cubicBezTo>
                <a:lnTo>
                  <a:pt x="2109179" y="473951"/>
                </a:lnTo>
                <a:cubicBezTo>
                  <a:pt x="2120968" y="468620"/>
                  <a:pt x="2112980" y="467863"/>
                  <a:pt x="2122868" y="465577"/>
                </a:cubicBezTo>
                <a:close/>
                <a:moveTo>
                  <a:pt x="536891" y="465171"/>
                </a:moveTo>
                <a:lnTo>
                  <a:pt x="541078" y="472015"/>
                </a:lnTo>
                <a:lnTo>
                  <a:pt x="530619" y="471830"/>
                </a:lnTo>
                <a:close/>
                <a:moveTo>
                  <a:pt x="1404044" y="465150"/>
                </a:moveTo>
                <a:lnTo>
                  <a:pt x="1398343" y="474280"/>
                </a:lnTo>
                <a:lnTo>
                  <a:pt x="1405759" y="472565"/>
                </a:lnTo>
                <a:close/>
                <a:moveTo>
                  <a:pt x="1385597" y="464208"/>
                </a:moveTo>
                <a:cubicBezTo>
                  <a:pt x="1378754" y="468395"/>
                  <a:pt x="1380653" y="465351"/>
                  <a:pt x="1377425" y="473910"/>
                </a:cubicBezTo>
                <a:lnTo>
                  <a:pt x="1377996" y="476381"/>
                </a:lnTo>
                <a:lnTo>
                  <a:pt x="1380468" y="475810"/>
                </a:lnTo>
                <a:lnTo>
                  <a:pt x="1381612" y="480754"/>
                </a:lnTo>
                <a:lnTo>
                  <a:pt x="1378383" y="489313"/>
                </a:lnTo>
                <a:lnTo>
                  <a:pt x="1383898" y="490641"/>
                </a:lnTo>
                <a:lnTo>
                  <a:pt x="1381612" y="480754"/>
                </a:lnTo>
                <a:lnTo>
                  <a:pt x="1390927" y="475995"/>
                </a:lnTo>
                <a:close/>
                <a:moveTo>
                  <a:pt x="2041667" y="463523"/>
                </a:moveTo>
                <a:lnTo>
                  <a:pt x="2044710" y="465423"/>
                </a:lnTo>
                <a:lnTo>
                  <a:pt x="2037109" y="477597"/>
                </a:lnTo>
                <a:lnTo>
                  <a:pt x="2027978" y="471897"/>
                </a:lnTo>
                <a:close/>
                <a:moveTo>
                  <a:pt x="1176986" y="462973"/>
                </a:moveTo>
                <a:lnTo>
                  <a:pt x="1179273" y="472860"/>
                </a:lnTo>
                <a:lnTo>
                  <a:pt x="1166913" y="475719"/>
                </a:lnTo>
                <a:lnTo>
                  <a:pt x="1165198" y="468303"/>
                </a:lnTo>
                <a:close/>
                <a:moveTo>
                  <a:pt x="1291465" y="462539"/>
                </a:moveTo>
                <a:lnTo>
                  <a:pt x="1298124" y="468812"/>
                </a:lnTo>
                <a:lnTo>
                  <a:pt x="1290708" y="470527"/>
                </a:lnTo>
                <a:close/>
                <a:moveTo>
                  <a:pt x="2012760" y="462396"/>
                </a:moveTo>
                <a:lnTo>
                  <a:pt x="2007817" y="463539"/>
                </a:lnTo>
                <a:cubicBezTo>
                  <a:pt x="2012003" y="470383"/>
                  <a:pt x="2006489" y="469055"/>
                  <a:pt x="2013332" y="464868"/>
                </a:cubicBezTo>
                <a:close/>
                <a:moveTo>
                  <a:pt x="791139" y="461060"/>
                </a:moveTo>
                <a:lnTo>
                  <a:pt x="794755" y="465432"/>
                </a:lnTo>
                <a:cubicBezTo>
                  <a:pt x="801414" y="471704"/>
                  <a:pt x="798370" y="469804"/>
                  <a:pt x="808830" y="469989"/>
                </a:cubicBezTo>
                <a:cubicBezTo>
                  <a:pt x="810545" y="477405"/>
                  <a:pt x="809402" y="472461"/>
                  <a:pt x="815489" y="476262"/>
                </a:cubicBezTo>
                <a:cubicBezTo>
                  <a:pt x="814731" y="484249"/>
                  <a:pt x="813017" y="476834"/>
                  <a:pt x="817204" y="483677"/>
                </a:cubicBezTo>
                <a:lnTo>
                  <a:pt x="810174" y="498323"/>
                </a:lnTo>
                <a:lnTo>
                  <a:pt x="802186" y="497566"/>
                </a:lnTo>
                <a:lnTo>
                  <a:pt x="801429" y="505554"/>
                </a:lnTo>
                <a:lnTo>
                  <a:pt x="795914" y="504225"/>
                </a:lnTo>
                <a:cubicBezTo>
                  <a:pt x="794013" y="507269"/>
                  <a:pt x="801429" y="505554"/>
                  <a:pt x="791542" y="507841"/>
                </a:cubicBezTo>
                <a:lnTo>
                  <a:pt x="784126" y="509556"/>
                </a:lnTo>
                <a:lnTo>
                  <a:pt x="781268" y="497196"/>
                </a:lnTo>
                <a:lnTo>
                  <a:pt x="762636" y="506713"/>
                </a:lnTo>
                <a:lnTo>
                  <a:pt x="749890" y="496640"/>
                </a:lnTo>
                <a:lnTo>
                  <a:pt x="745518" y="500255"/>
                </a:lnTo>
                <a:lnTo>
                  <a:pt x="742475" y="498356"/>
                </a:lnTo>
                <a:lnTo>
                  <a:pt x="741147" y="503870"/>
                </a:lnTo>
                <a:lnTo>
                  <a:pt x="735631" y="502541"/>
                </a:lnTo>
                <a:lnTo>
                  <a:pt x="733546" y="516044"/>
                </a:lnTo>
                <a:lnTo>
                  <a:pt x="723843" y="507871"/>
                </a:lnTo>
                <a:lnTo>
                  <a:pt x="719472" y="511486"/>
                </a:lnTo>
                <a:lnTo>
                  <a:pt x="710341" y="505786"/>
                </a:lnTo>
                <a:lnTo>
                  <a:pt x="705969" y="509401"/>
                </a:lnTo>
                <a:lnTo>
                  <a:pt x="703682" y="499513"/>
                </a:lnTo>
                <a:lnTo>
                  <a:pt x="692280" y="517775"/>
                </a:lnTo>
                <a:lnTo>
                  <a:pt x="687337" y="518918"/>
                </a:lnTo>
                <a:lnTo>
                  <a:pt x="684865" y="519490"/>
                </a:lnTo>
                <a:lnTo>
                  <a:pt x="679921" y="520633"/>
                </a:lnTo>
                <a:lnTo>
                  <a:pt x="673648" y="527292"/>
                </a:lnTo>
                <a:lnTo>
                  <a:pt x="677263" y="531664"/>
                </a:lnTo>
                <a:lnTo>
                  <a:pt x="674606" y="542694"/>
                </a:lnTo>
                <a:cubicBezTo>
                  <a:pt x="666618" y="541937"/>
                  <a:pt x="674034" y="540222"/>
                  <a:pt x="667190" y="544409"/>
                </a:cubicBezTo>
                <a:lnTo>
                  <a:pt x="658632" y="541180"/>
                </a:lnTo>
                <a:cubicBezTo>
                  <a:pt x="659389" y="533194"/>
                  <a:pt x="658817" y="530722"/>
                  <a:pt x="655202" y="526349"/>
                </a:cubicBezTo>
                <a:lnTo>
                  <a:pt x="670033" y="522920"/>
                </a:lnTo>
                <a:lnTo>
                  <a:pt x="667175" y="510560"/>
                </a:lnTo>
                <a:cubicBezTo>
                  <a:pt x="660330" y="514747"/>
                  <a:pt x="657859" y="515318"/>
                  <a:pt x="652344" y="513990"/>
                </a:cubicBezTo>
                <a:cubicBezTo>
                  <a:pt x="650258" y="527493"/>
                  <a:pt x="646643" y="523120"/>
                  <a:pt x="637898" y="530351"/>
                </a:cubicBezTo>
                <a:cubicBezTo>
                  <a:pt x="625153" y="520278"/>
                  <a:pt x="632955" y="531494"/>
                  <a:pt x="625153" y="520278"/>
                </a:cubicBezTo>
                <a:lnTo>
                  <a:pt x="620781" y="523893"/>
                </a:lnTo>
                <a:lnTo>
                  <a:pt x="610321" y="523708"/>
                </a:lnTo>
                <a:lnTo>
                  <a:pt x="613550" y="515149"/>
                </a:lnTo>
                <a:cubicBezTo>
                  <a:pt x="605563" y="514392"/>
                  <a:pt x="612979" y="512677"/>
                  <a:pt x="606135" y="516864"/>
                </a:cubicBezTo>
                <a:cubicBezTo>
                  <a:pt x="603091" y="514964"/>
                  <a:pt x="610507" y="513249"/>
                  <a:pt x="600619" y="515536"/>
                </a:cubicBezTo>
                <a:lnTo>
                  <a:pt x="585788" y="518965"/>
                </a:lnTo>
                <a:cubicBezTo>
                  <a:pt x="591489" y="509834"/>
                  <a:pt x="593204" y="517250"/>
                  <a:pt x="601948" y="510020"/>
                </a:cubicBezTo>
                <a:cubicBezTo>
                  <a:pt x="604991" y="511920"/>
                  <a:pt x="597575" y="513635"/>
                  <a:pt x="607463" y="511349"/>
                </a:cubicBezTo>
                <a:lnTo>
                  <a:pt x="614879" y="509634"/>
                </a:lnTo>
                <a:lnTo>
                  <a:pt x="613164" y="502218"/>
                </a:lnTo>
                <a:cubicBezTo>
                  <a:pt x="625524" y="499360"/>
                  <a:pt x="624952" y="496888"/>
                  <a:pt x="631796" y="492701"/>
                </a:cubicBezTo>
                <a:lnTo>
                  <a:pt x="640927" y="498402"/>
                </a:lnTo>
                <a:lnTo>
                  <a:pt x="645299" y="494786"/>
                </a:lnTo>
                <a:lnTo>
                  <a:pt x="648342" y="496687"/>
                </a:lnTo>
                <a:lnTo>
                  <a:pt x="647585" y="504674"/>
                </a:lnTo>
                <a:lnTo>
                  <a:pt x="656145" y="507903"/>
                </a:lnTo>
                <a:cubicBezTo>
                  <a:pt x="652715" y="493071"/>
                  <a:pt x="659944" y="501816"/>
                  <a:pt x="648342" y="496687"/>
                </a:cubicBezTo>
                <a:cubicBezTo>
                  <a:pt x="657086" y="489456"/>
                  <a:pt x="653858" y="498015"/>
                  <a:pt x="658986" y="486413"/>
                </a:cubicBezTo>
                <a:lnTo>
                  <a:pt x="664502" y="487741"/>
                </a:lnTo>
                <a:lnTo>
                  <a:pt x="675718" y="479939"/>
                </a:lnTo>
                <a:cubicBezTo>
                  <a:pt x="688464" y="490013"/>
                  <a:pt x="680661" y="478796"/>
                  <a:pt x="688464" y="490013"/>
                </a:cubicBezTo>
                <a:lnTo>
                  <a:pt x="692837" y="486397"/>
                </a:lnTo>
                <a:lnTo>
                  <a:pt x="693980" y="491341"/>
                </a:lnTo>
                <a:lnTo>
                  <a:pt x="698924" y="490198"/>
                </a:lnTo>
                <a:cubicBezTo>
                  <a:pt x="695695" y="498757"/>
                  <a:pt x="697024" y="493241"/>
                  <a:pt x="700067" y="495142"/>
                </a:cubicBezTo>
                <a:cubicBezTo>
                  <a:pt x="705583" y="496470"/>
                  <a:pt x="700067" y="495142"/>
                  <a:pt x="708055" y="495899"/>
                </a:cubicBezTo>
                <a:cubicBezTo>
                  <a:pt x="707483" y="493427"/>
                  <a:pt x="705011" y="493998"/>
                  <a:pt x="709955" y="492855"/>
                </a:cubicBezTo>
                <a:cubicBezTo>
                  <a:pt x="719842" y="490569"/>
                  <a:pt x="709955" y="492855"/>
                  <a:pt x="715471" y="494184"/>
                </a:cubicBezTo>
                <a:lnTo>
                  <a:pt x="722314" y="489997"/>
                </a:lnTo>
                <a:lnTo>
                  <a:pt x="722128" y="500456"/>
                </a:lnTo>
                <a:lnTo>
                  <a:pt x="725744" y="504828"/>
                </a:lnTo>
                <a:lnTo>
                  <a:pt x="730116" y="501213"/>
                </a:lnTo>
                <a:lnTo>
                  <a:pt x="742474" y="498355"/>
                </a:lnTo>
                <a:lnTo>
                  <a:pt x="744560" y="484852"/>
                </a:lnTo>
                <a:lnTo>
                  <a:pt x="755591" y="487510"/>
                </a:lnTo>
                <a:lnTo>
                  <a:pt x="753876" y="480094"/>
                </a:lnTo>
                <a:lnTo>
                  <a:pt x="757104" y="471535"/>
                </a:lnTo>
                <a:lnTo>
                  <a:pt x="762620" y="472863"/>
                </a:lnTo>
                <a:cubicBezTo>
                  <a:pt x="762048" y="470391"/>
                  <a:pt x="759576" y="470963"/>
                  <a:pt x="764520" y="469820"/>
                </a:cubicBezTo>
                <a:cubicBezTo>
                  <a:pt x="774408" y="467533"/>
                  <a:pt x="764520" y="469820"/>
                  <a:pt x="770036" y="471148"/>
                </a:cubicBezTo>
                <a:cubicBezTo>
                  <a:pt x="776880" y="466962"/>
                  <a:pt x="769464" y="468677"/>
                  <a:pt x="777451" y="469434"/>
                </a:cubicBezTo>
                <a:lnTo>
                  <a:pt x="778780" y="463918"/>
                </a:lnTo>
                <a:cubicBezTo>
                  <a:pt x="778780" y="463918"/>
                  <a:pt x="784295" y="465247"/>
                  <a:pt x="784295" y="465247"/>
                </a:cubicBezTo>
                <a:cubicBezTo>
                  <a:pt x="794183" y="462960"/>
                  <a:pt x="784295" y="465247"/>
                  <a:pt x="791139" y="461060"/>
                </a:cubicBezTo>
                <a:close/>
                <a:moveTo>
                  <a:pt x="1319227" y="458723"/>
                </a:moveTo>
                <a:lnTo>
                  <a:pt x="1325886" y="464996"/>
                </a:lnTo>
                <a:lnTo>
                  <a:pt x="1319042" y="469183"/>
                </a:lnTo>
                <a:close/>
                <a:moveTo>
                  <a:pt x="663110" y="457791"/>
                </a:moveTo>
                <a:cubicBezTo>
                  <a:pt x="664870" y="458361"/>
                  <a:pt x="665916" y="460072"/>
                  <a:pt x="669246" y="463208"/>
                </a:cubicBezTo>
                <a:lnTo>
                  <a:pt x="654414" y="466638"/>
                </a:lnTo>
                <a:lnTo>
                  <a:pt x="652699" y="459222"/>
                </a:lnTo>
                <a:cubicBezTo>
                  <a:pt x="658879" y="457793"/>
                  <a:pt x="661351" y="457221"/>
                  <a:pt x="663110" y="457791"/>
                </a:cubicBezTo>
                <a:close/>
                <a:moveTo>
                  <a:pt x="1247913" y="454382"/>
                </a:moveTo>
                <a:lnTo>
                  <a:pt x="1254001" y="458182"/>
                </a:lnTo>
                <a:lnTo>
                  <a:pt x="1261803" y="469399"/>
                </a:lnTo>
                <a:lnTo>
                  <a:pt x="1269404" y="457224"/>
                </a:lnTo>
                <a:cubicBezTo>
                  <a:pt x="1271119" y="464640"/>
                  <a:pt x="1272641" y="465590"/>
                  <a:pt x="1272711" y="465900"/>
                </a:cubicBezTo>
                <a:cubicBezTo>
                  <a:pt x="1272783" y="466209"/>
                  <a:pt x="1271404" y="465877"/>
                  <a:pt x="1267318" y="470728"/>
                </a:cubicBezTo>
                <a:lnTo>
                  <a:pt x="1270933" y="475099"/>
                </a:lnTo>
                <a:lnTo>
                  <a:pt x="1270933" y="475100"/>
                </a:lnTo>
                <a:lnTo>
                  <a:pt x="1272077" y="480043"/>
                </a:lnTo>
                <a:lnTo>
                  <a:pt x="1262189" y="482330"/>
                </a:lnTo>
                <a:lnTo>
                  <a:pt x="1263332" y="487273"/>
                </a:lnTo>
                <a:lnTo>
                  <a:pt x="1257817" y="485945"/>
                </a:lnTo>
                <a:cubicBezTo>
                  <a:pt x="1254016" y="492032"/>
                  <a:pt x="1258388" y="488417"/>
                  <a:pt x="1251545" y="492603"/>
                </a:cubicBezTo>
                <a:lnTo>
                  <a:pt x="1250788" y="500591"/>
                </a:lnTo>
                <a:cubicBezTo>
                  <a:pt x="1242229" y="497362"/>
                  <a:pt x="1245272" y="499262"/>
                  <a:pt x="1240514" y="489946"/>
                </a:cubicBezTo>
                <a:cubicBezTo>
                  <a:pt x="1230054" y="489761"/>
                  <a:pt x="1223967" y="485960"/>
                  <a:pt x="1219209" y="476645"/>
                </a:cubicBezTo>
                <a:lnTo>
                  <a:pt x="1224153" y="475502"/>
                </a:lnTo>
                <a:cubicBezTo>
                  <a:pt x="1223766" y="462570"/>
                  <a:pt x="1226810" y="464471"/>
                  <a:pt x="1233082" y="457812"/>
                </a:cubicBezTo>
                <a:cubicBezTo>
                  <a:pt x="1241070" y="458569"/>
                  <a:pt x="1243542" y="457997"/>
                  <a:pt x="1247913" y="454382"/>
                </a:cubicBezTo>
                <a:close/>
                <a:moveTo>
                  <a:pt x="1372852" y="454135"/>
                </a:moveTo>
                <a:lnTo>
                  <a:pt x="1367908" y="455278"/>
                </a:lnTo>
                <a:lnTo>
                  <a:pt x="1373995" y="459078"/>
                </a:lnTo>
                <a:close/>
                <a:moveTo>
                  <a:pt x="2010475" y="452508"/>
                </a:moveTo>
                <a:lnTo>
                  <a:pt x="2018462" y="453265"/>
                </a:lnTo>
                <a:lnTo>
                  <a:pt x="2014662" y="459352"/>
                </a:lnTo>
                <a:close/>
                <a:moveTo>
                  <a:pt x="239276" y="450665"/>
                </a:moveTo>
                <a:lnTo>
                  <a:pt x="240420" y="455609"/>
                </a:lnTo>
                <a:lnTo>
                  <a:pt x="234333" y="451809"/>
                </a:lnTo>
                <a:close/>
                <a:moveTo>
                  <a:pt x="1309525" y="450550"/>
                </a:moveTo>
                <a:lnTo>
                  <a:pt x="1318084" y="453779"/>
                </a:lnTo>
                <a:lnTo>
                  <a:pt x="1308197" y="456066"/>
                </a:lnTo>
                <a:close/>
                <a:moveTo>
                  <a:pt x="1343374" y="450535"/>
                </a:moveTo>
                <a:cubicBezTo>
                  <a:pt x="1343374" y="450535"/>
                  <a:pt x="1346990" y="454907"/>
                  <a:pt x="1346990" y="454907"/>
                </a:cubicBezTo>
                <a:cubicBezTo>
                  <a:pt x="1348705" y="462323"/>
                  <a:pt x="1343761" y="463466"/>
                  <a:pt x="1339389" y="467081"/>
                </a:cubicBezTo>
                <a:lnTo>
                  <a:pt x="1335773" y="462709"/>
                </a:lnTo>
                <a:lnTo>
                  <a:pt x="1343189" y="460994"/>
                </a:lnTo>
                <a:lnTo>
                  <a:pt x="1339002" y="454150"/>
                </a:lnTo>
                <a:close/>
                <a:moveTo>
                  <a:pt x="1322456" y="450164"/>
                </a:moveTo>
                <a:cubicBezTo>
                  <a:pt x="1332916" y="450349"/>
                  <a:pt x="1327972" y="451493"/>
                  <a:pt x="1334631" y="457765"/>
                </a:cubicBezTo>
                <a:lnTo>
                  <a:pt x="1332730" y="460809"/>
                </a:lnTo>
                <a:cubicBezTo>
                  <a:pt x="1323600" y="455108"/>
                  <a:pt x="1327215" y="459480"/>
                  <a:pt x="1322456" y="450164"/>
                </a:cubicBezTo>
                <a:close/>
                <a:moveTo>
                  <a:pt x="1153470" y="448554"/>
                </a:moveTo>
                <a:cubicBezTo>
                  <a:pt x="1154920" y="449196"/>
                  <a:pt x="1155967" y="450907"/>
                  <a:pt x="1156824" y="454615"/>
                </a:cubicBezTo>
                <a:lnTo>
                  <a:pt x="1159111" y="464502"/>
                </a:lnTo>
                <a:lnTo>
                  <a:pt x="1138764" y="466604"/>
                </a:lnTo>
                <a:cubicBezTo>
                  <a:pt x="1140092" y="461088"/>
                  <a:pt x="1142750" y="450057"/>
                  <a:pt x="1147694" y="448914"/>
                </a:cubicBezTo>
                <a:cubicBezTo>
                  <a:pt x="1150166" y="448342"/>
                  <a:pt x="1152019" y="447913"/>
                  <a:pt x="1153470" y="448554"/>
                </a:cubicBezTo>
                <a:close/>
                <a:moveTo>
                  <a:pt x="1262173" y="448480"/>
                </a:moveTo>
                <a:lnTo>
                  <a:pt x="1266360" y="455324"/>
                </a:lnTo>
                <a:lnTo>
                  <a:pt x="1258373" y="454567"/>
                </a:lnTo>
                <a:close/>
                <a:moveTo>
                  <a:pt x="971217" y="440248"/>
                </a:moveTo>
                <a:lnTo>
                  <a:pt x="971031" y="450707"/>
                </a:lnTo>
                <a:lnTo>
                  <a:pt x="959428" y="445578"/>
                </a:lnTo>
                <a:close/>
                <a:moveTo>
                  <a:pt x="1973767" y="440165"/>
                </a:moveTo>
                <a:lnTo>
                  <a:pt x="1973010" y="448152"/>
                </a:lnTo>
                <a:lnTo>
                  <a:pt x="1979853" y="443965"/>
                </a:lnTo>
                <a:close/>
                <a:moveTo>
                  <a:pt x="2007616" y="440148"/>
                </a:moveTo>
                <a:lnTo>
                  <a:pt x="2015604" y="440905"/>
                </a:lnTo>
                <a:lnTo>
                  <a:pt x="2012375" y="449464"/>
                </a:lnTo>
                <a:close/>
                <a:moveTo>
                  <a:pt x="1259887" y="438593"/>
                </a:moveTo>
                <a:lnTo>
                  <a:pt x="1265974" y="442394"/>
                </a:lnTo>
                <a:lnTo>
                  <a:pt x="1261030" y="443537"/>
                </a:lnTo>
                <a:close/>
                <a:moveTo>
                  <a:pt x="1293736" y="438578"/>
                </a:moveTo>
                <a:lnTo>
                  <a:pt x="1301723" y="439335"/>
                </a:lnTo>
                <a:cubicBezTo>
                  <a:pt x="1301353" y="460254"/>
                  <a:pt x="1302480" y="431348"/>
                  <a:pt x="1296022" y="448466"/>
                </a:cubicBezTo>
                <a:cubicBezTo>
                  <a:pt x="1292793" y="457025"/>
                  <a:pt x="1300209" y="455310"/>
                  <a:pt x="1285949" y="461212"/>
                </a:cubicBezTo>
                <a:cubicBezTo>
                  <a:pt x="1288035" y="447709"/>
                  <a:pt x="1282335" y="456839"/>
                  <a:pt x="1291078" y="449609"/>
                </a:cubicBezTo>
                <a:lnTo>
                  <a:pt x="1284419" y="443336"/>
                </a:lnTo>
                <a:close/>
                <a:moveTo>
                  <a:pt x="832776" y="438410"/>
                </a:moveTo>
                <a:lnTo>
                  <a:pt x="836963" y="445254"/>
                </a:lnTo>
                <a:cubicBezTo>
                  <a:pt x="836963" y="445254"/>
                  <a:pt x="832591" y="448870"/>
                  <a:pt x="832591" y="448870"/>
                </a:cubicBezTo>
                <a:cubicBezTo>
                  <a:pt x="820231" y="451728"/>
                  <a:pt x="830119" y="449441"/>
                  <a:pt x="822131" y="448684"/>
                </a:cubicBezTo>
                <a:cubicBezTo>
                  <a:pt x="827260" y="437082"/>
                  <a:pt x="826503" y="445069"/>
                  <a:pt x="832776" y="438410"/>
                </a:cubicBezTo>
                <a:close/>
                <a:moveTo>
                  <a:pt x="1197132" y="437481"/>
                </a:moveTo>
                <a:lnTo>
                  <a:pt x="1193331" y="443568"/>
                </a:lnTo>
                <a:lnTo>
                  <a:pt x="1192188" y="438624"/>
                </a:lnTo>
                <a:close/>
                <a:moveTo>
                  <a:pt x="883928" y="434393"/>
                </a:moveTo>
                <a:lnTo>
                  <a:pt x="890016" y="438194"/>
                </a:lnTo>
                <a:lnTo>
                  <a:pt x="880128" y="440481"/>
                </a:lnTo>
                <a:close/>
                <a:moveTo>
                  <a:pt x="1120874" y="434284"/>
                </a:moveTo>
                <a:lnTo>
                  <a:pt x="1130005" y="439984"/>
                </a:lnTo>
                <a:lnTo>
                  <a:pt x="1130391" y="452916"/>
                </a:lnTo>
                <a:lnTo>
                  <a:pt x="1122975" y="454631"/>
                </a:lnTo>
                <a:cubicBezTo>
                  <a:pt x="1113087" y="456917"/>
                  <a:pt x="1122975" y="454631"/>
                  <a:pt x="1117459" y="453302"/>
                </a:cubicBezTo>
                <a:lnTo>
                  <a:pt x="1113087" y="456917"/>
                </a:lnTo>
                <a:lnTo>
                  <a:pt x="1108329" y="447601"/>
                </a:lnTo>
                <a:lnTo>
                  <a:pt x="1113458" y="435998"/>
                </a:lnTo>
                <a:cubicBezTo>
                  <a:pt x="1121445" y="436755"/>
                  <a:pt x="1114030" y="438470"/>
                  <a:pt x="1120874" y="434284"/>
                </a:cubicBezTo>
                <a:close/>
                <a:moveTo>
                  <a:pt x="1282134" y="433448"/>
                </a:moveTo>
                <a:lnTo>
                  <a:pt x="1288221" y="437249"/>
                </a:lnTo>
                <a:lnTo>
                  <a:pt x="1283849" y="440864"/>
                </a:lnTo>
                <a:lnTo>
                  <a:pt x="1280805" y="438964"/>
                </a:lnTo>
                <a:close/>
                <a:moveTo>
                  <a:pt x="1969008" y="430848"/>
                </a:moveTo>
                <a:lnTo>
                  <a:pt x="1963307" y="439979"/>
                </a:lnTo>
                <a:lnTo>
                  <a:pt x="1970723" y="438264"/>
                </a:lnTo>
                <a:close/>
                <a:moveTo>
                  <a:pt x="713538" y="429528"/>
                </a:moveTo>
                <a:lnTo>
                  <a:pt x="723241" y="437700"/>
                </a:lnTo>
                <a:lnTo>
                  <a:pt x="715825" y="439415"/>
                </a:lnTo>
                <a:close/>
                <a:moveTo>
                  <a:pt x="1345646" y="426573"/>
                </a:moveTo>
                <a:lnTo>
                  <a:pt x="1342417" y="435132"/>
                </a:lnTo>
                <a:lnTo>
                  <a:pt x="1340702" y="427716"/>
                </a:lnTo>
                <a:close/>
                <a:moveTo>
                  <a:pt x="909975" y="423162"/>
                </a:moveTo>
                <a:cubicBezTo>
                  <a:pt x="917963" y="423918"/>
                  <a:pt x="924621" y="430192"/>
                  <a:pt x="931280" y="436465"/>
                </a:cubicBezTo>
                <a:lnTo>
                  <a:pt x="935653" y="432849"/>
                </a:lnTo>
                <a:lnTo>
                  <a:pt x="937367" y="440265"/>
                </a:lnTo>
                <a:lnTo>
                  <a:pt x="944212" y="436078"/>
                </a:lnTo>
                <a:lnTo>
                  <a:pt x="947255" y="437978"/>
                </a:lnTo>
                <a:lnTo>
                  <a:pt x="945741" y="453953"/>
                </a:lnTo>
                <a:lnTo>
                  <a:pt x="945169" y="451481"/>
                </a:lnTo>
                <a:cubicBezTo>
                  <a:pt x="944984" y="461940"/>
                  <a:pt x="940612" y="465555"/>
                  <a:pt x="937383" y="474114"/>
                </a:cubicBezTo>
                <a:lnTo>
                  <a:pt x="932439" y="475257"/>
                </a:lnTo>
                <a:lnTo>
                  <a:pt x="927496" y="476400"/>
                </a:lnTo>
                <a:lnTo>
                  <a:pt x="923123" y="480016"/>
                </a:lnTo>
                <a:lnTo>
                  <a:pt x="915135" y="479259"/>
                </a:lnTo>
                <a:lnTo>
                  <a:pt x="913807" y="484774"/>
                </a:lnTo>
                <a:lnTo>
                  <a:pt x="908291" y="483446"/>
                </a:lnTo>
                <a:cubicBezTo>
                  <a:pt x="905634" y="494477"/>
                  <a:pt x="908677" y="496377"/>
                  <a:pt x="896318" y="499235"/>
                </a:cubicBezTo>
                <a:lnTo>
                  <a:pt x="892703" y="494863"/>
                </a:lnTo>
                <a:lnTo>
                  <a:pt x="894032" y="489347"/>
                </a:lnTo>
                <a:lnTo>
                  <a:pt x="888516" y="488019"/>
                </a:lnTo>
                <a:cubicBezTo>
                  <a:pt x="891174" y="476988"/>
                  <a:pt x="886616" y="491062"/>
                  <a:pt x="888702" y="477560"/>
                </a:cubicBezTo>
                <a:lnTo>
                  <a:pt x="878999" y="469387"/>
                </a:lnTo>
                <a:lnTo>
                  <a:pt x="874627" y="473002"/>
                </a:lnTo>
                <a:lnTo>
                  <a:pt x="864168" y="472817"/>
                </a:lnTo>
                <a:cubicBezTo>
                  <a:pt x="867397" y="464258"/>
                  <a:pt x="872912" y="465587"/>
                  <a:pt x="883943" y="468244"/>
                </a:cubicBezTo>
                <a:lnTo>
                  <a:pt x="887172" y="459685"/>
                </a:lnTo>
                <a:cubicBezTo>
                  <a:pt x="899531" y="456827"/>
                  <a:pt x="899531" y="456827"/>
                  <a:pt x="895344" y="449983"/>
                </a:cubicBezTo>
                <a:lnTo>
                  <a:pt x="895530" y="439524"/>
                </a:lnTo>
                <a:cubicBezTo>
                  <a:pt x="903517" y="440281"/>
                  <a:pt x="896101" y="441996"/>
                  <a:pt x="902945" y="437809"/>
                </a:cubicBezTo>
                <a:lnTo>
                  <a:pt x="904660" y="445225"/>
                </a:lnTo>
                <a:cubicBezTo>
                  <a:pt x="915877" y="437422"/>
                  <a:pt x="905232" y="447697"/>
                  <a:pt x="916449" y="439894"/>
                </a:cubicBezTo>
                <a:close/>
                <a:moveTo>
                  <a:pt x="703836" y="421356"/>
                </a:moveTo>
                <a:cubicBezTo>
                  <a:pt x="711252" y="419641"/>
                  <a:pt x="708780" y="420212"/>
                  <a:pt x="712395" y="424584"/>
                </a:cubicBezTo>
                <a:cubicBezTo>
                  <a:pt x="712395" y="424584"/>
                  <a:pt x="705551" y="428771"/>
                  <a:pt x="708023" y="428200"/>
                </a:cubicBezTo>
                <a:cubicBezTo>
                  <a:pt x="700607" y="429915"/>
                  <a:pt x="703079" y="429343"/>
                  <a:pt x="699464" y="424971"/>
                </a:cubicBezTo>
                <a:cubicBezTo>
                  <a:pt x="699464" y="424971"/>
                  <a:pt x="703836" y="421356"/>
                  <a:pt x="703836" y="421356"/>
                </a:cubicBezTo>
                <a:close/>
                <a:moveTo>
                  <a:pt x="1992584" y="420189"/>
                </a:moveTo>
                <a:cubicBezTo>
                  <a:pt x="1986311" y="426847"/>
                  <a:pt x="1985740" y="424376"/>
                  <a:pt x="1986126" y="437306"/>
                </a:cubicBezTo>
                <a:lnTo>
                  <a:pt x="1996014" y="435020"/>
                </a:lnTo>
                <a:lnTo>
                  <a:pt x="1992398" y="430648"/>
                </a:lnTo>
                <a:close/>
                <a:moveTo>
                  <a:pt x="1340246" y="418707"/>
                </a:moveTo>
                <a:cubicBezTo>
                  <a:pt x="1340555" y="418636"/>
                  <a:pt x="1340223" y="420015"/>
                  <a:pt x="1345074" y="424101"/>
                </a:cubicBezTo>
                <a:lnTo>
                  <a:pt x="1333286" y="429431"/>
                </a:lnTo>
                <a:lnTo>
                  <a:pt x="1331571" y="422016"/>
                </a:lnTo>
                <a:cubicBezTo>
                  <a:pt x="1338987" y="420301"/>
                  <a:pt x="1339937" y="418779"/>
                  <a:pt x="1340246" y="418707"/>
                </a:cubicBezTo>
                <a:close/>
                <a:moveTo>
                  <a:pt x="1312553" y="418601"/>
                </a:moveTo>
                <a:lnTo>
                  <a:pt x="1312368" y="429061"/>
                </a:lnTo>
                <a:lnTo>
                  <a:pt x="1303237" y="423360"/>
                </a:lnTo>
                <a:close/>
                <a:moveTo>
                  <a:pt x="1974894" y="411259"/>
                </a:moveTo>
                <a:cubicBezTo>
                  <a:pt x="1974137" y="419247"/>
                  <a:pt x="1972422" y="411831"/>
                  <a:pt x="1976609" y="418675"/>
                </a:cubicBezTo>
                <a:lnTo>
                  <a:pt x="1973951" y="429705"/>
                </a:lnTo>
                <a:lnTo>
                  <a:pt x="1982511" y="432934"/>
                </a:lnTo>
                <a:cubicBezTo>
                  <a:pt x="1979653" y="420575"/>
                  <a:pt x="1981367" y="427990"/>
                  <a:pt x="1984025" y="416960"/>
                </a:cubicBezTo>
                <a:close/>
                <a:moveTo>
                  <a:pt x="1042516" y="410741"/>
                </a:moveTo>
                <a:cubicBezTo>
                  <a:pt x="1045946" y="425572"/>
                  <a:pt x="1042330" y="421200"/>
                  <a:pt x="1037201" y="432802"/>
                </a:cubicBezTo>
                <a:lnTo>
                  <a:pt x="1042531" y="444590"/>
                </a:lnTo>
                <a:lnTo>
                  <a:pt x="1037587" y="445733"/>
                </a:lnTo>
                <a:lnTo>
                  <a:pt x="1041202" y="450106"/>
                </a:lnTo>
                <a:lnTo>
                  <a:pt x="1034173" y="464751"/>
                </a:lnTo>
                <a:lnTo>
                  <a:pt x="1023528" y="475025"/>
                </a:lnTo>
                <a:lnTo>
                  <a:pt x="1018012" y="473697"/>
                </a:lnTo>
                <a:lnTo>
                  <a:pt x="1009268" y="480927"/>
                </a:lnTo>
                <a:lnTo>
                  <a:pt x="1003753" y="479598"/>
                </a:lnTo>
                <a:lnTo>
                  <a:pt x="993865" y="481885"/>
                </a:lnTo>
                <a:lnTo>
                  <a:pt x="1002038" y="472183"/>
                </a:lnTo>
                <a:lnTo>
                  <a:pt x="992336" y="464011"/>
                </a:lnTo>
                <a:lnTo>
                  <a:pt x="986063" y="470669"/>
                </a:lnTo>
                <a:lnTo>
                  <a:pt x="982448" y="466297"/>
                </a:lnTo>
                <a:cubicBezTo>
                  <a:pt x="975604" y="470484"/>
                  <a:pt x="983020" y="468769"/>
                  <a:pt x="975032" y="468012"/>
                </a:cubicBezTo>
                <a:cubicBezTo>
                  <a:pt x="975604" y="470484"/>
                  <a:pt x="978076" y="469912"/>
                  <a:pt x="973133" y="471056"/>
                </a:cubicBezTo>
                <a:cubicBezTo>
                  <a:pt x="963245" y="473342"/>
                  <a:pt x="973133" y="471056"/>
                  <a:pt x="967617" y="469727"/>
                </a:cubicBezTo>
                <a:cubicBezTo>
                  <a:pt x="961345" y="476386"/>
                  <a:pt x="966289" y="475242"/>
                  <a:pt x="962102" y="468398"/>
                </a:cubicBezTo>
                <a:cubicBezTo>
                  <a:pt x="974461" y="465540"/>
                  <a:pt x="969517" y="466683"/>
                  <a:pt x="973889" y="463068"/>
                </a:cubicBezTo>
                <a:cubicBezTo>
                  <a:pt x="984920" y="465725"/>
                  <a:pt x="970846" y="461168"/>
                  <a:pt x="984348" y="463254"/>
                </a:cubicBezTo>
                <a:lnTo>
                  <a:pt x="986434" y="449750"/>
                </a:lnTo>
                <a:lnTo>
                  <a:pt x="982819" y="445378"/>
                </a:lnTo>
                <a:cubicBezTo>
                  <a:pt x="986048" y="436820"/>
                  <a:pt x="984719" y="442335"/>
                  <a:pt x="981676" y="440435"/>
                </a:cubicBezTo>
                <a:cubicBezTo>
                  <a:pt x="976160" y="439106"/>
                  <a:pt x="985476" y="434348"/>
                  <a:pt x="976732" y="441578"/>
                </a:cubicBezTo>
                <a:lnTo>
                  <a:pt x="970073" y="435306"/>
                </a:lnTo>
                <a:lnTo>
                  <a:pt x="973302" y="426747"/>
                </a:lnTo>
                <a:cubicBezTo>
                  <a:pt x="981289" y="427504"/>
                  <a:pt x="973873" y="429219"/>
                  <a:pt x="980718" y="425032"/>
                </a:cubicBezTo>
                <a:lnTo>
                  <a:pt x="984333" y="429404"/>
                </a:lnTo>
                <a:lnTo>
                  <a:pt x="987562" y="420844"/>
                </a:lnTo>
                <a:lnTo>
                  <a:pt x="993077" y="422174"/>
                </a:lnTo>
                <a:lnTo>
                  <a:pt x="998777" y="413042"/>
                </a:lnTo>
                <a:cubicBezTo>
                  <a:pt x="1012280" y="415128"/>
                  <a:pt x="1003149" y="409427"/>
                  <a:pt x="1007908" y="418744"/>
                </a:cubicBezTo>
                <a:cubicBezTo>
                  <a:pt x="1019125" y="410941"/>
                  <a:pt x="1008480" y="421216"/>
                  <a:pt x="1019697" y="413413"/>
                </a:cubicBezTo>
                <a:cubicBezTo>
                  <a:pt x="1026355" y="419686"/>
                  <a:pt x="1032443" y="423487"/>
                  <a:pt x="1037958" y="424815"/>
                </a:cubicBezTo>
                <a:close/>
                <a:moveTo>
                  <a:pt x="2016159" y="409528"/>
                </a:moveTo>
                <a:lnTo>
                  <a:pt x="2025290" y="415229"/>
                </a:lnTo>
                <a:lnTo>
                  <a:pt x="2018446" y="419416"/>
                </a:lnTo>
                <a:close/>
                <a:moveTo>
                  <a:pt x="1963864" y="408602"/>
                </a:moveTo>
                <a:lnTo>
                  <a:pt x="1960063" y="414689"/>
                </a:lnTo>
                <a:lnTo>
                  <a:pt x="1965007" y="413546"/>
                </a:lnTo>
                <a:close/>
                <a:moveTo>
                  <a:pt x="1067234" y="405023"/>
                </a:moveTo>
                <a:lnTo>
                  <a:pt x="1073321" y="408823"/>
                </a:lnTo>
                <a:lnTo>
                  <a:pt x="1070092" y="417382"/>
                </a:lnTo>
                <a:cubicBezTo>
                  <a:pt x="1056589" y="415297"/>
                  <a:pt x="1070664" y="419854"/>
                  <a:pt x="1057161" y="417769"/>
                </a:cubicBezTo>
                <a:lnTo>
                  <a:pt x="1059818" y="406738"/>
                </a:lnTo>
                <a:cubicBezTo>
                  <a:pt x="1067806" y="407495"/>
                  <a:pt x="1060390" y="409209"/>
                  <a:pt x="1067234" y="405023"/>
                </a:cubicBezTo>
                <a:close/>
                <a:moveTo>
                  <a:pt x="1316053" y="395740"/>
                </a:moveTo>
                <a:lnTo>
                  <a:pt x="1318439" y="399012"/>
                </a:lnTo>
                <a:lnTo>
                  <a:pt x="1311595" y="403199"/>
                </a:lnTo>
                <a:lnTo>
                  <a:pt x="1309881" y="395783"/>
                </a:lnTo>
                <a:close/>
                <a:moveTo>
                  <a:pt x="817543" y="395060"/>
                </a:moveTo>
                <a:lnTo>
                  <a:pt x="811270" y="401719"/>
                </a:lnTo>
                <a:lnTo>
                  <a:pt x="807655" y="397347"/>
                </a:lnTo>
                <a:close/>
                <a:moveTo>
                  <a:pt x="1314505" y="393616"/>
                </a:moveTo>
                <a:cubicBezTo>
                  <a:pt x="1315010" y="392278"/>
                  <a:pt x="1319949" y="394635"/>
                  <a:pt x="1318411" y="395723"/>
                </a:cubicBezTo>
                <a:lnTo>
                  <a:pt x="1316053" y="395740"/>
                </a:lnTo>
                <a:close/>
                <a:moveTo>
                  <a:pt x="1331555" y="388166"/>
                </a:moveTo>
                <a:lnTo>
                  <a:pt x="1327755" y="394253"/>
                </a:lnTo>
                <a:lnTo>
                  <a:pt x="1326612" y="389309"/>
                </a:lnTo>
                <a:close/>
                <a:moveTo>
                  <a:pt x="896457" y="387226"/>
                </a:moveTo>
                <a:lnTo>
                  <a:pt x="908632" y="394827"/>
                </a:lnTo>
                <a:lnTo>
                  <a:pt x="896843" y="400158"/>
                </a:lnTo>
                <a:close/>
                <a:moveTo>
                  <a:pt x="1357913" y="381095"/>
                </a:moveTo>
                <a:cubicBezTo>
                  <a:pt x="1358330" y="381487"/>
                  <a:pt x="1358609" y="381992"/>
                  <a:pt x="1357988" y="381769"/>
                </a:cubicBezTo>
                <a:lnTo>
                  <a:pt x="1357019" y="381098"/>
                </a:lnTo>
                <a:cubicBezTo>
                  <a:pt x="1356945" y="380424"/>
                  <a:pt x="1357497" y="380703"/>
                  <a:pt x="1357913" y="381095"/>
                </a:cubicBezTo>
                <a:close/>
                <a:moveTo>
                  <a:pt x="1405712" y="371018"/>
                </a:moveTo>
                <a:lnTo>
                  <a:pt x="1405526" y="381476"/>
                </a:lnTo>
                <a:lnTo>
                  <a:pt x="1411799" y="374818"/>
                </a:lnTo>
                <a:close/>
                <a:moveTo>
                  <a:pt x="988488" y="368548"/>
                </a:moveTo>
                <a:lnTo>
                  <a:pt x="989632" y="373491"/>
                </a:lnTo>
                <a:lnTo>
                  <a:pt x="981073" y="370263"/>
                </a:lnTo>
                <a:close/>
                <a:moveTo>
                  <a:pt x="1912881" y="368311"/>
                </a:moveTo>
                <a:lnTo>
                  <a:pt x="1907937" y="369454"/>
                </a:lnTo>
                <a:lnTo>
                  <a:pt x="1914596" y="375726"/>
                </a:lnTo>
                <a:close/>
                <a:moveTo>
                  <a:pt x="1925812" y="367924"/>
                </a:moveTo>
                <a:lnTo>
                  <a:pt x="1927527" y="375340"/>
                </a:lnTo>
                <a:lnTo>
                  <a:pt x="1925054" y="375912"/>
                </a:lnTo>
                <a:lnTo>
                  <a:pt x="1923339" y="368496"/>
                </a:lnTo>
                <a:lnTo>
                  <a:pt x="1920867" y="369068"/>
                </a:lnTo>
                <a:lnTo>
                  <a:pt x="1921253" y="381998"/>
                </a:lnTo>
                <a:cubicBezTo>
                  <a:pt x="1921253" y="381998"/>
                  <a:pt x="1927341" y="385799"/>
                  <a:pt x="1929813" y="385227"/>
                </a:cubicBezTo>
                <a:cubicBezTo>
                  <a:pt x="1942172" y="382369"/>
                  <a:pt x="1932856" y="387128"/>
                  <a:pt x="1939129" y="380469"/>
                </a:cubicBezTo>
                <a:lnTo>
                  <a:pt x="1933799" y="368681"/>
                </a:lnTo>
                <a:close/>
                <a:moveTo>
                  <a:pt x="886369" y="366123"/>
                </a:moveTo>
                <a:lnTo>
                  <a:pt x="892456" y="369923"/>
                </a:lnTo>
                <a:lnTo>
                  <a:pt x="888656" y="376011"/>
                </a:lnTo>
                <a:lnTo>
                  <a:pt x="885041" y="371638"/>
                </a:lnTo>
                <a:close/>
                <a:moveTo>
                  <a:pt x="1476640" y="362428"/>
                </a:moveTo>
                <a:lnTo>
                  <a:pt x="1470939" y="371558"/>
                </a:lnTo>
                <a:lnTo>
                  <a:pt x="1478354" y="369843"/>
                </a:lnTo>
                <a:close/>
                <a:moveTo>
                  <a:pt x="1863242" y="356353"/>
                </a:moveTo>
                <a:lnTo>
                  <a:pt x="1858298" y="357497"/>
                </a:lnTo>
                <a:lnTo>
                  <a:pt x="1860013" y="364912"/>
                </a:lnTo>
                <a:close/>
                <a:moveTo>
                  <a:pt x="1902035" y="355194"/>
                </a:moveTo>
                <a:lnTo>
                  <a:pt x="1903750" y="362610"/>
                </a:lnTo>
                <a:lnTo>
                  <a:pt x="1907550" y="356522"/>
                </a:lnTo>
                <a:close/>
                <a:moveTo>
                  <a:pt x="1496599" y="347395"/>
                </a:moveTo>
                <a:lnTo>
                  <a:pt x="1484240" y="350253"/>
                </a:lnTo>
                <a:cubicBezTo>
                  <a:pt x="1490899" y="356526"/>
                  <a:pt x="1485383" y="355197"/>
                  <a:pt x="1492228" y="351010"/>
                </a:cubicBezTo>
                <a:cubicBezTo>
                  <a:pt x="1495657" y="365841"/>
                  <a:pt x="1488427" y="357098"/>
                  <a:pt x="1500029" y="362226"/>
                </a:cubicBezTo>
                <a:close/>
                <a:moveTo>
                  <a:pt x="866393" y="347306"/>
                </a:moveTo>
                <a:cubicBezTo>
                  <a:pt x="868486" y="350728"/>
                  <a:pt x="869069" y="352546"/>
                  <a:pt x="868996" y="353459"/>
                </a:cubicBezTo>
                <a:lnTo>
                  <a:pt x="868160" y="353906"/>
                </a:lnTo>
                <a:lnTo>
                  <a:pt x="867492" y="353644"/>
                </a:lnTo>
                <a:cubicBezTo>
                  <a:pt x="866782" y="353563"/>
                  <a:pt x="867121" y="353974"/>
                  <a:pt x="867656" y="354175"/>
                </a:cubicBezTo>
                <a:lnTo>
                  <a:pt x="868160" y="353906"/>
                </a:lnTo>
                <a:lnTo>
                  <a:pt x="873623" y="356050"/>
                </a:lnTo>
                <a:lnTo>
                  <a:pt x="862592" y="353393"/>
                </a:lnTo>
                <a:close/>
                <a:moveTo>
                  <a:pt x="1465222" y="346838"/>
                </a:moveTo>
                <a:lnTo>
                  <a:pt x="1467509" y="356726"/>
                </a:lnTo>
                <a:lnTo>
                  <a:pt x="1459521" y="355969"/>
                </a:lnTo>
                <a:close/>
                <a:moveTo>
                  <a:pt x="1884346" y="346265"/>
                </a:moveTo>
                <a:lnTo>
                  <a:pt x="1874458" y="348551"/>
                </a:lnTo>
                <a:lnTo>
                  <a:pt x="1875601" y="353495"/>
                </a:lnTo>
                <a:close/>
                <a:moveTo>
                  <a:pt x="1524934" y="346051"/>
                </a:moveTo>
                <a:lnTo>
                  <a:pt x="1527220" y="355938"/>
                </a:lnTo>
                <a:lnTo>
                  <a:pt x="1530449" y="347380"/>
                </a:lnTo>
                <a:close/>
                <a:moveTo>
                  <a:pt x="1508959" y="344537"/>
                </a:moveTo>
                <a:lnTo>
                  <a:pt x="1503259" y="353668"/>
                </a:lnTo>
                <a:lnTo>
                  <a:pt x="1510674" y="351953"/>
                </a:lnTo>
                <a:close/>
                <a:moveTo>
                  <a:pt x="1448676" y="342853"/>
                </a:moveTo>
                <a:lnTo>
                  <a:pt x="1453435" y="352169"/>
                </a:lnTo>
                <a:lnTo>
                  <a:pt x="1451535" y="355213"/>
                </a:lnTo>
                <a:cubicBezTo>
                  <a:pt x="1442975" y="351984"/>
                  <a:pt x="1446019" y="353884"/>
                  <a:pt x="1441260" y="344568"/>
                </a:cubicBezTo>
                <a:close/>
                <a:moveTo>
                  <a:pt x="1146504" y="342422"/>
                </a:moveTo>
                <a:lnTo>
                  <a:pt x="1154491" y="343179"/>
                </a:lnTo>
                <a:lnTo>
                  <a:pt x="1150691" y="349266"/>
                </a:lnTo>
                <a:close/>
                <a:moveTo>
                  <a:pt x="2352148" y="342245"/>
                </a:moveTo>
                <a:cubicBezTo>
                  <a:pt x="2354435" y="352132"/>
                  <a:pt x="2353677" y="360120"/>
                  <a:pt x="2366037" y="357262"/>
                </a:cubicBezTo>
                <a:lnTo>
                  <a:pt x="2368508" y="356690"/>
                </a:lnTo>
                <a:lnTo>
                  <a:pt x="2373452" y="355547"/>
                </a:lnTo>
                <a:lnTo>
                  <a:pt x="2380110" y="361820"/>
                </a:lnTo>
                <a:lnTo>
                  <a:pt x="2376882" y="370379"/>
                </a:lnTo>
                <a:lnTo>
                  <a:pt x="2397616" y="381209"/>
                </a:lnTo>
                <a:lnTo>
                  <a:pt x="2396287" y="386724"/>
                </a:lnTo>
                <a:lnTo>
                  <a:pt x="2407705" y="402312"/>
                </a:lnTo>
                <a:lnTo>
                  <a:pt x="2406376" y="407828"/>
                </a:lnTo>
                <a:lnTo>
                  <a:pt x="2410563" y="414671"/>
                </a:lnTo>
                <a:lnTo>
                  <a:pt x="2407334" y="423230"/>
                </a:lnTo>
                <a:lnTo>
                  <a:pt x="2406577" y="431218"/>
                </a:lnTo>
                <a:lnTo>
                  <a:pt x="2410192" y="435590"/>
                </a:lnTo>
                <a:cubicBezTo>
                  <a:pt x="2401447" y="442821"/>
                  <a:pt x="2400118" y="448336"/>
                  <a:pt x="2394418" y="457466"/>
                </a:cubicBezTo>
                <a:cubicBezTo>
                  <a:pt x="2390617" y="463553"/>
                  <a:pt x="2388145" y="464125"/>
                  <a:pt x="2375785" y="466983"/>
                </a:cubicBezTo>
                <a:cubicBezTo>
                  <a:pt x="2375785" y="466983"/>
                  <a:pt x="2371985" y="473070"/>
                  <a:pt x="2370085" y="476114"/>
                </a:cubicBezTo>
                <a:lnTo>
                  <a:pt x="2332437" y="482216"/>
                </a:lnTo>
                <a:lnTo>
                  <a:pt x="2328822" y="477844"/>
                </a:lnTo>
                <a:lnTo>
                  <a:pt x="2321406" y="479559"/>
                </a:lnTo>
                <a:lnTo>
                  <a:pt x="2314747" y="473286"/>
                </a:lnTo>
                <a:lnTo>
                  <a:pt x="2310375" y="476902"/>
                </a:lnTo>
                <a:lnTo>
                  <a:pt x="2308088" y="467014"/>
                </a:lnTo>
                <a:lnTo>
                  <a:pt x="2303717" y="470629"/>
                </a:lnTo>
                <a:lnTo>
                  <a:pt x="2290971" y="460557"/>
                </a:lnTo>
                <a:lnTo>
                  <a:pt x="2292299" y="455041"/>
                </a:lnTo>
                <a:lnTo>
                  <a:pt x="2286784" y="453712"/>
                </a:lnTo>
                <a:cubicBezTo>
                  <a:pt x="2288112" y="448197"/>
                  <a:pt x="2289256" y="453141"/>
                  <a:pt x="2285069" y="446297"/>
                </a:cubicBezTo>
                <a:cubicBezTo>
                  <a:pt x="2286969" y="443253"/>
                  <a:pt x="2289256" y="453141"/>
                  <a:pt x="2286398" y="440782"/>
                </a:cubicBezTo>
                <a:lnTo>
                  <a:pt x="2285254" y="435838"/>
                </a:lnTo>
                <a:lnTo>
                  <a:pt x="2281639" y="431466"/>
                </a:lnTo>
                <a:lnTo>
                  <a:pt x="2282968" y="425950"/>
                </a:lnTo>
                <a:lnTo>
                  <a:pt x="2281824" y="421006"/>
                </a:lnTo>
                <a:lnTo>
                  <a:pt x="2280110" y="413591"/>
                </a:lnTo>
                <a:cubicBezTo>
                  <a:pt x="2277823" y="403703"/>
                  <a:pt x="2298540" y="380683"/>
                  <a:pt x="2301769" y="372124"/>
                </a:cubicBezTo>
                <a:lnTo>
                  <a:pt x="2307285" y="373454"/>
                </a:lnTo>
                <a:lnTo>
                  <a:pt x="2325344" y="361464"/>
                </a:lnTo>
                <a:cubicBezTo>
                  <a:pt x="2330288" y="360321"/>
                  <a:pt x="2325344" y="361464"/>
                  <a:pt x="2332188" y="357277"/>
                </a:cubicBezTo>
                <a:cubicBezTo>
                  <a:pt x="2335231" y="359178"/>
                  <a:pt x="2325344" y="361464"/>
                  <a:pt x="2337703" y="358606"/>
                </a:cubicBezTo>
                <a:lnTo>
                  <a:pt x="2340175" y="358034"/>
                </a:lnTo>
                <a:cubicBezTo>
                  <a:pt x="2347590" y="356320"/>
                  <a:pt x="2347018" y="353848"/>
                  <a:pt x="2351390" y="350232"/>
                </a:cubicBezTo>
                <a:close/>
                <a:moveTo>
                  <a:pt x="838816" y="340663"/>
                </a:moveTo>
                <a:lnTo>
                  <a:pt x="833687" y="352265"/>
                </a:lnTo>
                <a:lnTo>
                  <a:pt x="831400" y="342377"/>
                </a:lnTo>
                <a:close/>
                <a:moveTo>
                  <a:pt x="1920950" y="340037"/>
                </a:moveTo>
                <a:lnTo>
                  <a:pt x="1920912" y="340789"/>
                </a:lnTo>
                <a:lnTo>
                  <a:pt x="1920379" y="340210"/>
                </a:lnTo>
                <a:cubicBezTo>
                  <a:pt x="1920427" y="339710"/>
                  <a:pt x="1920759" y="339389"/>
                  <a:pt x="1920950" y="340037"/>
                </a:cubicBezTo>
                <a:close/>
                <a:moveTo>
                  <a:pt x="1926940" y="339018"/>
                </a:moveTo>
                <a:lnTo>
                  <a:pt x="1936457" y="357649"/>
                </a:lnTo>
                <a:lnTo>
                  <a:pt x="1929041" y="359364"/>
                </a:lnTo>
                <a:lnTo>
                  <a:pt x="1925611" y="344533"/>
                </a:lnTo>
                <a:lnTo>
                  <a:pt x="1920667" y="345677"/>
                </a:lnTo>
                <a:lnTo>
                  <a:pt x="1920912" y="340789"/>
                </a:lnTo>
                <a:lnTo>
                  <a:pt x="1921520" y="341451"/>
                </a:lnTo>
                <a:cubicBezTo>
                  <a:pt x="1922472" y="341516"/>
                  <a:pt x="1924135" y="340968"/>
                  <a:pt x="1926940" y="339018"/>
                </a:cubicBezTo>
                <a:close/>
                <a:moveTo>
                  <a:pt x="1446390" y="332965"/>
                </a:moveTo>
                <a:lnTo>
                  <a:pt x="1453049" y="339237"/>
                </a:lnTo>
                <a:lnTo>
                  <a:pt x="1448676" y="342853"/>
                </a:lnTo>
                <a:lnTo>
                  <a:pt x="1445061" y="338481"/>
                </a:lnTo>
                <a:close/>
                <a:moveTo>
                  <a:pt x="1370703" y="332240"/>
                </a:moveTo>
                <a:lnTo>
                  <a:pt x="1372990" y="342128"/>
                </a:lnTo>
                <a:lnTo>
                  <a:pt x="1365002" y="341371"/>
                </a:lnTo>
                <a:close/>
                <a:moveTo>
                  <a:pt x="1506100" y="332177"/>
                </a:moveTo>
                <a:lnTo>
                  <a:pt x="1504772" y="337693"/>
                </a:lnTo>
                <a:lnTo>
                  <a:pt x="1509716" y="336549"/>
                </a:lnTo>
                <a:close/>
                <a:moveTo>
                  <a:pt x="1531962" y="331405"/>
                </a:moveTo>
                <a:lnTo>
                  <a:pt x="1533677" y="338821"/>
                </a:lnTo>
                <a:lnTo>
                  <a:pt x="1538050" y="335205"/>
                </a:lnTo>
                <a:close/>
                <a:moveTo>
                  <a:pt x="1487654" y="331235"/>
                </a:moveTo>
                <a:lnTo>
                  <a:pt x="1496213" y="334464"/>
                </a:lnTo>
                <a:lnTo>
                  <a:pt x="1489369" y="338651"/>
                </a:lnTo>
                <a:close/>
                <a:moveTo>
                  <a:pt x="1463121" y="326492"/>
                </a:moveTo>
                <a:lnTo>
                  <a:pt x="1474724" y="331621"/>
                </a:lnTo>
                <a:lnTo>
                  <a:pt x="1473395" y="337136"/>
                </a:lnTo>
                <a:cubicBezTo>
                  <a:pt x="1464264" y="331436"/>
                  <a:pt x="1467879" y="335808"/>
                  <a:pt x="1463121" y="326492"/>
                </a:cubicBezTo>
                <a:close/>
                <a:moveTo>
                  <a:pt x="1829947" y="324992"/>
                </a:moveTo>
                <a:lnTo>
                  <a:pt x="1822533" y="326706"/>
                </a:lnTo>
                <a:lnTo>
                  <a:pt x="1831662" y="332407"/>
                </a:lnTo>
                <a:close/>
                <a:moveTo>
                  <a:pt x="952337" y="324827"/>
                </a:moveTo>
                <a:lnTo>
                  <a:pt x="957096" y="334143"/>
                </a:lnTo>
                <a:lnTo>
                  <a:pt x="948536" y="330914"/>
                </a:lnTo>
                <a:close/>
                <a:moveTo>
                  <a:pt x="2350620" y="324369"/>
                </a:moveTo>
                <a:cubicBezTo>
                  <a:pt x="2362794" y="331970"/>
                  <a:pt x="2350620" y="324369"/>
                  <a:pt x="2358422" y="335585"/>
                </a:cubicBezTo>
                <a:lnTo>
                  <a:pt x="2352150" y="342244"/>
                </a:lnTo>
                <a:lnTo>
                  <a:pt x="2351006" y="337300"/>
                </a:lnTo>
                <a:close/>
                <a:moveTo>
                  <a:pt x="1550595" y="321888"/>
                </a:moveTo>
                <a:lnTo>
                  <a:pt x="1545466" y="333490"/>
                </a:lnTo>
                <a:lnTo>
                  <a:pt x="1561440" y="335004"/>
                </a:lnTo>
                <a:lnTo>
                  <a:pt x="1559153" y="325117"/>
                </a:lnTo>
                <a:lnTo>
                  <a:pt x="1552881" y="331775"/>
                </a:lnTo>
                <a:close/>
                <a:moveTo>
                  <a:pt x="1617721" y="319385"/>
                </a:moveTo>
                <a:lnTo>
                  <a:pt x="1610121" y="331559"/>
                </a:lnTo>
                <a:lnTo>
                  <a:pt x="1620007" y="329273"/>
                </a:lnTo>
                <a:close/>
                <a:moveTo>
                  <a:pt x="1262421" y="317243"/>
                </a:moveTo>
                <a:cubicBezTo>
                  <a:pt x="1262838" y="317635"/>
                  <a:pt x="1263117" y="318140"/>
                  <a:pt x="1262496" y="317918"/>
                </a:cubicBezTo>
                <a:lnTo>
                  <a:pt x="1261527" y="317246"/>
                </a:lnTo>
                <a:cubicBezTo>
                  <a:pt x="1261453" y="316572"/>
                  <a:pt x="1262005" y="316852"/>
                  <a:pt x="1262421" y="317243"/>
                </a:cubicBezTo>
                <a:close/>
                <a:moveTo>
                  <a:pt x="1583301" y="316928"/>
                </a:moveTo>
                <a:cubicBezTo>
                  <a:pt x="1577028" y="323587"/>
                  <a:pt x="1576457" y="321115"/>
                  <a:pt x="1579315" y="333475"/>
                </a:cubicBezTo>
                <a:cubicBezTo>
                  <a:pt x="1587487" y="323773"/>
                  <a:pt x="1578172" y="328531"/>
                  <a:pt x="1586915" y="321301"/>
                </a:cubicBezTo>
                <a:close/>
                <a:moveTo>
                  <a:pt x="1731629" y="316479"/>
                </a:moveTo>
                <a:lnTo>
                  <a:pt x="1725929" y="325610"/>
                </a:lnTo>
                <a:lnTo>
                  <a:pt x="1733344" y="323895"/>
                </a:lnTo>
                <a:close/>
                <a:moveTo>
                  <a:pt x="1395036" y="313592"/>
                </a:moveTo>
                <a:lnTo>
                  <a:pt x="1396179" y="318536"/>
                </a:lnTo>
                <a:lnTo>
                  <a:pt x="1391235" y="319679"/>
                </a:lnTo>
                <a:lnTo>
                  <a:pt x="1390092" y="314735"/>
                </a:lnTo>
                <a:close/>
                <a:moveTo>
                  <a:pt x="1496584" y="313545"/>
                </a:moveTo>
                <a:lnTo>
                  <a:pt x="1502671" y="317345"/>
                </a:lnTo>
                <a:lnTo>
                  <a:pt x="1487840" y="320775"/>
                </a:lnTo>
                <a:cubicBezTo>
                  <a:pt x="1491069" y="312216"/>
                  <a:pt x="1486696" y="315831"/>
                  <a:pt x="1494684" y="316588"/>
                </a:cubicBezTo>
                <a:close/>
                <a:moveTo>
                  <a:pt x="1644912" y="313097"/>
                </a:moveTo>
                <a:lnTo>
                  <a:pt x="1637312" y="325271"/>
                </a:lnTo>
                <a:lnTo>
                  <a:pt x="1645299" y="326027"/>
                </a:lnTo>
                <a:close/>
                <a:moveTo>
                  <a:pt x="1811116" y="311118"/>
                </a:moveTo>
                <a:lnTo>
                  <a:pt x="1808644" y="311690"/>
                </a:lnTo>
                <a:lnTo>
                  <a:pt x="1810359" y="319105"/>
                </a:lnTo>
                <a:cubicBezTo>
                  <a:pt x="1812645" y="328993"/>
                  <a:pt x="1807887" y="319677"/>
                  <a:pt x="1814546" y="325949"/>
                </a:cubicBezTo>
                <a:cubicBezTo>
                  <a:pt x="1818918" y="322334"/>
                  <a:pt x="1817017" y="325378"/>
                  <a:pt x="1817775" y="317390"/>
                </a:cubicBezTo>
                <a:lnTo>
                  <a:pt x="1812831" y="318533"/>
                </a:lnTo>
                <a:close/>
                <a:moveTo>
                  <a:pt x="1524346" y="309729"/>
                </a:moveTo>
                <a:lnTo>
                  <a:pt x="1532906" y="312958"/>
                </a:lnTo>
                <a:lnTo>
                  <a:pt x="1526061" y="317144"/>
                </a:lnTo>
                <a:close/>
                <a:moveTo>
                  <a:pt x="1888702" y="308799"/>
                </a:moveTo>
                <a:lnTo>
                  <a:pt x="1892889" y="315643"/>
                </a:lnTo>
                <a:lnTo>
                  <a:pt x="1885473" y="317358"/>
                </a:lnTo>
                <a:close/>
                <a:moveTo>
                  <a:pt x="1789626" y="308275"/>
                </a:moveTo>
                <a:lnTo>
                  <a:pt x="1786397" y="316835"/>
                </a:lnTo>
                <a:lnTo>
                  <a:pt x="1779552" y="321022"/>
                </a:lnTo>
                <a:lnTo>
                  <a:pt x="1788112" y="324250"/>
                </a:lnTo>
                <a:lnTo>
                  <a:pt x="1786397" y="316835"/>
                </a:lnTo>
                <a:lnTo>
                  <a:pt x="1791341" y="315691"/>
                </a:lnTo>
                <a:close/>
                <a:moveTo>
                  <a:pt x="1609919" y="308168"/>
                </a:moveTo>
                <a:lnTo>
                  <a:pt x="1595088" y="311598"/>
                </a:lnTo>
                <a:lnTo>
                  <a:pt x="1606691" y="316727"/>
                </a:lnTo>
                <a:close/>
                <a:moveTo>
                  <a:pt x="1208671" y="307213"/>
                </a:moveTo>
                <a:lnTo>
                  <a:pt x="1220845" y="314814"/>
                </a:lnTo>
                <a:lnTo>
                  <a:pt x="1222560" y="322230"/>
                </a:lnTo>
                <a:cubicBezTo>
                  <a:pt x="1229404" y="318043"/>
                  <a:pt x="1221988" y="319758"/>
                  <a:pt x="1229976" y="320515"/>
                </a:cubicBezTo>
                <a:lnTo>
                  <a:pt x="1231304" y="315000"/>
                </a:lnTo>
                <a:cubicBezTo>
                  <a:pt x="1239292" y="315757"/>
                  <a:pt x="1241764" y="315185"/>
                  <a:pt x="1246135" y="311570"/>
                </a:cubicBezTo>
                <a:lnTo>
                  <a:pt x="1252794" y="317842"/>
                </a:lnTo>
                <a:lnTo>
                  <a:pt x="1257166" y="314227"/>
                </a:lnTo>
                <a:lnTo>
                  <a:pt x="1261527" y="317246"/>
                </a:lnTo>
                <a:lnTo>
                  <a:pt x="1264397" y="322971"/>
                </a:lnTo>
                <a:lnTo>
                  <a:pt x="1268770" y="319355"/>
                </a:lnTo>
                <a:lnTo>
                  <a:pt x="1298633" y="335887"/>
                </a:lnTo>
                <a:cubicBezTo>
                  <a:pt x="1301492" y="348246"/>
                  <a:pt x="1301492" y="348246"/>
                  <a:pt x="1308150" y="354519"/>
                </a:cubicBezTo>
                <a:lnTo>
                  <a:pt x="1309294" y="359463"/>
                </a:lnTo>
                <a:lnTo>
                  <a:pt x="1310437" y="364407"/>
                </a:lnTo>
                <a:cubicBezTo>
                  <a:pt x="1312723" y="374294"/>
                  <a:pt x="1310437" y="364407"/>
                  <a:pt x="1314624" y="371250"/>
                </a:cubicBezTo>
                <a:lnTo>
                  <a:pt x="1310252" y="374865"/>
                </a:lnTo>
                <a:lnTo>
                  <a:pt x="1308351" y="377909"/>
                </a:lnTo>
                <a:lnTo>
                  <a:pt x="1300750" y="390083"/>
                </a:lnTo>
                <a:lnTo>
                  <a:pt x="1303608" y="402442"/>
                </a:lnTo>
                <a:cubicBezTo>
                  <a:pt x="1294293" y="407201"/>
                  <a:pt x="1292964" y="412716"/>
                  <a:pt x="1289735" y="421275"/>
                </a:cubicBezTo>
                <a:lnTo>
                  <a:pt x="1284219" y="419947"/>
                </a:lnTo>
                <a:lnTo>
                  <a:pt x="1285934" y="427363"/>
                </a:lnTo>
                <a:lnTo>
                  <a:pt x="1275474" y="427178"/>
                </a:lnTo>
                <a:lnTo>
                  <a:pt x="1271103" y="430793"/>
                </a:lnTo>
                <a:lnTo>
                  <a:pt x="1265587" y="429464"/>
                </a:lnTo>
                <a:lnTo>
                  <a:pt x="1261215" y="433079"/>
                </a:lnTo>
                <a:cubicBezTo>
                  <a:pt x="1260644" y="430607"/>
                  <a:pt x="1263115" y="430036"/>
                  <a:pt x="1258171" y="431179"/>
                </a:cubicBezTo>
                <a:cubicBezTo>
                  <a:pt x="1248284" y="433466"/>
                  <a:pt x="1258171" y="431179"/>
                  <a:pt x="1253799" y="434794"/>
                </a:cubicBezTo>
                <a:cubicBezTo>
                  <a:pt x="1245812" y="434037"/>
                  <a:pt x="1253228" y="432322"/>
                  <a:pt x="1246383" y="436509"/>
                </a:cubicBezTo>
                <a:lnTo>
                  <a:pt x="1237253" y="430808"/>
                </a:lnTo>
                <a:lnTo>
                  <a:pt x="1232881" y="434423"/>
                </a:lnTo>
                <a:lnTo>
                  <a:pt x="1227367" y="433095"/>
                </a:lnTo>
                <a:lnTo>
                  <a:pt x="1233268" y="447353"/>
                </a:lnTo>
                <a:lnTo>
                  <a:pt x="1220908" y="450211"/>
                </a:lnTo>
                <a:lnTo>
                  <a:pt x="1222422" y="434236"/>
                </a:lnTo>
                <a:lnTo>
                  <a:pt x="1227364" y="433093"/>
                </a:lnTo>
                <a:lnTo>
                  <a:pt x="1224322" y="431194"/>
                </a:lnTo>
                <a:lnTo>
                  <a:pt x="1212148" y="423593"/>
                </a:lnTo>
                <a:lnTo>
                  <a:pt x="1209861" y="413706"/>
                </a:lnTo>
                <a:lnTo>
                  <a:pt x="1205490" y="417321"/>
                </a:lnTo>
                <a:cubicBezTo>
                  <a:pt x="1201488" y="400018"/>
                  <a:pt x="1199403" y="413521"/>
                  <a:pt x="1196544" y="401161"/>
                </a:cubicBezTo>
                <a:lnTo>
                  <a:pt x="1194829" y="393746"/>
                </a:lnTo>
                <a:cubicBezTo>
                  <a:pt x="1192543" y="383858"/>
                  <a:pt x="1194829" y="393746"/>
                  <a:pt x="1191214" y="389374"/>
                </a:cubicBezTo>
                <a:cubicBezTo>
                  <a:pt x="1191971" y="381386"/>
                  <a:pt x="1193686" y="388802"/>
                  <a:pt x="1189499" y="381958"/>
                </a:cubicBezTo>
                <a:cubicBezTo>
                  <a:pt x="1192728" y="373399"/>
                  <a:pt x="1191585" y="368455"/>
                  <a:pt x="1197285" y="359325"/>
                </a:cubicBezTo>
                <a:lnTo>
                  <a:pt x="1193671" y="354953"/>
                </a:lnTo>
                <a:cubicBezTo>
                  <a:pt x="1199371" y="345821"/>
                  <a:pt x="1198614" y="353809"/>
                  <a:pt x="1195755" y="341449"/>
                </a:cubicBezTo>
                <a:lnTo>
                  <a:pt x="1200699" y="340306"/>
                </a:lnTo>
                <a:lnTo>
                  <a:pt x="1199556" y="335362"/>
                </a:lnTo>
                <a:lnTo>
                  <a:pt x="1206972" y="333647"/>
                </a:lnTo>
                <a:lnTo>
                  <a:pt x="1213244" y="326989"/>
                </a:lnTo>
                <a:cubicBezTo>
                  <a:pt x="1210201" y="325088"/>
                  <a:pt x="1210201" y="325088"/>
                  <a:pt x="1209057" y="320144"/>
                </a:cubicBezTo>
                <a:lnTo>
                  <a:pt x="1208486" y="317672"/>
                </a:lnTo>
                <a:cubicBezTo>
                  <a:pt x="1205628" y="305313"/>
                  <a:pt x="1205442" y="315772"/>
                  <a:pt x="1208671" y="307213"/>
                </a:cubicBezTo>
                <a:close/>
                <a:moveTo>
                  <a:pt x="1721356" y="305835"/>
                </a:moveTo>
                <a:lnTo>
                  <a:pt x="1720598" y="313822"/>
                </a:lnTo>
                <a:lnTo>
                  <a:pt x="1727443" y="309635"/>
                </a:lnTo>
                <a:close/>
                <a:moveTo>
                  <a:pt x="1473950" y="305759"/>
                </a:moveTo>
                <a:lnTo>
                  <a:pt x="1483653" y="313932"/>
                </a:lnTo>
                <a:lnTo>
                  <a:pt x="1470721" y="314318"/>
                </a:lnTo>
                <a:close/>
                <a:moveTo>
                  <a:pt x="1497341" y="305557"/>
                </a:moveTo>
                <a:lnTo>
                  <a:pt x="1496584" y="313545"/>
                </a:lnTo>
                <a:lnTo>
                  <a:pt x="1492969" y="309172"/>
                </a:lnTo>
                <a:close/>
                <a:moveTo>
                  <a:pt x="1728771" y="304120"/>
                </a:moveTo>
                <a:lnTo>
                  <a:pt x="1736573" y="315336"/>
                </a:lnTo>
                <a:lnTo>
                  <a:pt x="1739801" y="306777"/>
                </a:lnTo>
                <a:close/>
                <a:moveTo>
                  <a:pt x="1515216" y="304028"/>
                </a:moveTo>
                <a:lnTo>
                  <a:pt x="1516359" y="308972"/>
                </a:lnTo>
                <a:lnTo>
                  <a:pt x="1507800" y="305743"/>
                </a:lnTo>
                <a:close/>
                <a:moveTo>
                  <a:pt x="1598317" y="303040"/>
                </a:moveTo>
                <a:lnTo>
                  <a:pt x="1594517" y="309126"/>
                </a:lnTo>
                <a:lnTo>
                  <a:pt x="1601932" y="307411"/>
                </a:lnTo>
                <a:close/>
                <a:moveTo>
                  <a:pt x="1632167" y="303023"/>
                </a:moveTo>
                <a:lnTo>
                  <a:pt x="1624750" y="304739"/>
                </a:lnTo>
                <a:lnTo>
                  <a:pt x="1628937" y="311583"/>
                </a:lnTo>
                <a:close/>
                <a:moveTo>
                  <a:pt x="1767564" y="302961"/>
                </a:moveTo>
                <a:lnTo>
                  <a:pt x="1768707" y="307905"/>
                </a:lnTo>
                <a:lnTo>
                  <a:pt x="1761292" y="309620"/>
                </a:lnTo>
                <a:lnTo>
                  <a:pt x="1767949" y="315892"/>
                </a:lnTo>
                <a:lnTo>
                  <a:pt x="1773079" y="304290"/>
                </a:lnTo>
                <a:close/>
                <a:moveTo>
                  <a:pt x="1590330" y="302283"/>
                </a:moveTo>
                <a:lnTo>
                  <a:pt x="1582914" y="303998"/>
                </a:lnTo>
                <a:lnTo>
                  <a:pt x="1587101" y="310841"/>
                </a:lnTo>
                <a:close/>
                <a:moveTo>
                  <a:pt x="1670960" y="301865"/>
                </a:moveTo>
                <a:lnTo>
                  <a:pt x="1667160" y="307952"/>
                </a:lnTo>
                <a:lnTo>
                  <a:pt x="1676289" y="313653"/>
                </a:lnTo>
                <a:lnTo>
                  <a:pt x="1680662" y="310038"/>
                </a:lnTo>
                <a:close/>
                <a:moveTo>
                  <a:pt x="1536275" y="300785"/>
                </a:moveTo>
                <a:cubicBezTo>
                  <a:pt x="1538177" y="301973"/>
                  <a:pt x="1538892" y="305063"/>
                  <a:pt x="1540321" y="311243"/>
                </a:cubicBezTo>
                <a:lnTo>
                  <a:pt x="1525103" y="301741"/>
                </a:lnTo>
                <a:cubicBezTo>
                  <a:pt x="1531283" y="300312"/>
                  <a:pt x="1534372" y="299598"/>
                  <a:pt x="1536275" y="300785"/>
                </a:cubicBezTo>
                <a:close/>
                <a:moveTo>
                  <a:pt x="1779924" y="300103"/>
                </a:moveTo>
                <a:lnTo>
                  <a:pt x="1778595" y="305618"/>
                </a:lnTo>
                <a:lnTo>
                  <a:pt x="1781639" y="307518"/>
                </a:lnTo>
                <a:lnTo>
                  <a:pt x="1786011" y="303903"/>
                </a:lnTo>
                <a:close/>
                <a:moveTo>
                  <a:pt x="1912278" y="298139"/>
                </a:moveTo>
                <a:lnTo>
                  <a:pt x="1917608" y="309927"/>
                </a:lnTo>
                <a:lnTo>
                  <a:pt x="1910192" y="311642"/>
                </a:lnTo>
                <a:cubicBezTo>
                  <a:pt x="1906762" y="296810"/>
                  <a:pt x="1906577" y="307270"/>
                  <a:pt x="1912278" y="298139"/>
                </a:cubicBezTo>
                <a:close/>
                <a:moveTo>
                  <a:pt x="1661829" y="296164"/>
                </a:moveTo>
                <a:lnTo>
                  <a:pt x="1659357" y="296735"/>
                </a:lnTo>
                <a:lnTo>
                  <a:pt x="1659743" y="309667"/>
                </a:lnTo>
                <a:lnTo>
                  <a:pt x="1664688" y="308524"/>
                </a:lnTo>
                <a:close/>
                <a:moveTo>
                  <a:pt x="1643382" y="295221"/>
                </a:moveTo>
                <a:lnTo>
                  <a:pt x="1639011" y="298837"/>
                </a:lnTo>
                <a:lnTo>
                  <a:pt x="1635967" y="296936"/>
                </a:lnTo>
                <a:lnTo>
                  <a:pt x="1639396" y="311768"/>
                </a:lnTo>
                <a:cubicBezTo>
                  <a:pt x="1646241" y="307581"/>
                  <a:pt x="1638825" y="309296"/>
                  <a:pt x="1646812" y="310053"/>
                </a:cubicBezTo>
                <a:close/>
                <a:moveTo>
                  <a:pt x="1552935" y="294003"/>
                </a:moveTo>
                <a:cubicBezTo>
                  <a:pt x="1553244" y="293931"/>
                  <a:pt x="1552294" y="295453"/>
                  <a:pt x="1550965" y="300969"/>
                </a:cubicBezTo>
                <a:lnTo>
                  <a:pt x="1560096" y="306670"/>
                </a:lnTo>
                <a:lnTo>
                  <a:pt x="1545265" y="310099"/>
                </a:lnTo>
                <a:cubicBezTo>
                  <a:pt x="1548493" y="301540"/>
                  <a:pt x="1546593" y="304584"/>
                  <a:pt x="1547350" y="296596"/>
                </a:cubicBezTo>
                <a:cubicBezTo>
                  <a:pt x="1551058" y="295739"/>
                  <a:pt x="1552626" y="294074"/>
                  <a:pt x="1552935" y="294003"/>
                </a:cubicBezTo>
                <a:close/>
                <a:moveTo>
                  <a:pt x="1653270" y="292935"/>
                </a:moveTo>
                <a:lnTo>
                  <a:pt x="1647569" y="302066"/>
                </a:lnTo>
                <a:lnTo>
                  <a:pt x="1654985" y="300351"/>
                </a:lnTo>
                <a:close/>
                <a:moveTo>
                  <a:pt x="1856367" y="292840"/>
                </a:moveTo>
                <a:lnTo>
                  <a:pt x="1858082" y="300256"/>
                </a:lnTo>
                <a:lnTo>
                  <a:pt x="1853138" y="301399"/>
                </a:lnTo>
                <a:close/>
                <a:moveTo>
                  <a:pt x="1725912" y="291761"/>
                </a:moveTo>
                <a:lnTo>
                  <a:pt x="1722683" y="300320"/>
                </a:lnTo>
                <a:lnTo>
                  <a:pt x="1730100" y="298605"/>
                </a:lnTo>
                <a:cubicBezTo>
                  <a:pt x="1731815" y="306020"/>
                  <a:pt x="1739987" y="296318"/>
                  <a:pt x="1742458" y="295747"/>
                </a:cubicBezTo>
                <a:lnTo>
                  <a:pt x="1733900" y="292518"/>
                </a:lnTo>
                <a:lnTo>
                  <a:pt x="1735043" y="297462"/>
                </a:lnTo>
                <a:lnTo>
                  <a:pt x="1730100" y="298605"/>
                </a:lnTo>
                <a:close/>
                <a:moveTo>
                  <a:pt x="1629309" y="290665"/>
                </a:moveTo>
                <a:lnTo>
                  <a:pt x="1623607" y="299795"/>
                </a:lnTo>
                <a:lnTo>
                  <a:pt x="1631595" y="300552"/>
                </a:lnTo>
                <a:close/>
                <a:moveTo>
                  <a:pt x="1839820" y="288854"/>
                </a:moveTo>
                <a:lnTo>
                  <a:pt x="1839063" y="296842"/>
                </a:lnTo>
                <a:lnTo>
                  <a:pt x="1834876" y="289998"/>
                </a:lnTo>
                <a:close/>
                <a:moveTo>
                  <a:pt x="1591844" y="286307"/>
                </a:moveTo>
                <a:lnTo>
                  <a:pt x="1602303" y="286492"/>
                </a:lnTo>
                <a:lnTo>
                  <a:pt x="1598503" y="292580"/>
                </a:lnTo>
                <a:close/>
                <a:moveTo>
                  <a:pt x="1663075" y="283954"/>
                </a:moveTo>
                <a:cubicBezTo>
                  <a:pt x="1663303" y="283535"/>
                  <a:pt x="1663547" y="283886"/>
                  <a:pt x="1663654" y="284350"/>
                </a:cubicBezTo>
                <a:cubicBezTo>
                  <a:pt x="1663761" y="284813"/>
                  <a:pt x="1663732" y="285390"/>
                  <a:pt x="1663414" y="285422"/>
                </a:cubicBezTo>
                <a:lnTo>
                  <a:pt x="1662963" y="284921"/>
                </a:lnTo>
                <a:close/>
                <a:moveTo>
                  <a:pt x="563618" y="276705"/>
                </a:moveTo>
                <a:lnTo>
                  <a:pt x="568376" y="286021"/>
                </a:lnTo>
                <a:lnTo>
                  <a:pt x="560389" y="285264"/>
                </a:lnTo>
                <a:close/>
                <a:moveTo>
                  <a:pt x="1701565" y="276558"/>
                </a:moveTo>
                <a:lnTo>
                  <a:pt x="1706324" y="285874"/>
                </a:lnTo>
                <a:cubicBezTo>
                  <a:pt x="1705567" y="293862"/>
                  <a:pt x="1703280" y="283974"/>
                  <a:pt x="1705567" y="293862"/>
                </a:cubicBezTo>
                <a:lnTo>
                  <a:pt x="1707281" y="301277"/>
                </a:lnTo>
                <a:lnTo>
                  <a:pt x="1704809" y="301848"/>
                </a:lnTo>
                <a:cubicBezTo>
                  <a:pt x="1701951" y="289489"/>
                  <a:pt x="1705567" y="293862"/>
                  <a:pt x="1697007" y="290633"/>
                </a:cubicBezTo>
                <a:cubicBezTo>
                  <a:pt x="1698336" y="285117"/>
                  <a:pt x="1699479" y="290061"/>
                  <a:pt x="1695293" y="283217"/>
                </a:cubicBezTo>
                <a:close/>
                <a:moveTo>
                  <a:pt x="1612947" y="276219"/>
                </a:moveTo>
                <a:cubicBezTo>
                  <a:pt x="1624550" y="281348"/>
                  <a:pt x="1618462" y="277548"/>
                  <a:pt x="1626265" y="288764"/>
                </a:cubicBezTo>
                <a:lnTo>
                  <a:pt x="1635581" y="284006"/>
                </a:lnTo>
                <a:lnTo>
                  <a:pt x="1647755" y="291607"/>
                </a:lnTo>
                <a:lnTo>
                  <a:pt x="1653455" y="282476"/>
                </a:lnTo>
                <a:cubicBezTo>
                  <a:pt x="1661443" y="283233"/>
                  <a:pt x="1652883" y="280004"/>
                  <a:pt x="1661443" y="283233"/>
                </a:cubicBezTo>
                <a:lnTo>
                  <a:pt x="1662963" y="284921"/>
                </a:lnTo>
                <a:lnTo>
                  <a:pt x="1662587" y="288177"/>
                </a:lnTo>
                <a:lnTo>
                  <a:pt x="1672287" y="296349"/>
                </a:lnTo>
                <a:cubicBezTo>
                  <a:pt x="1681032" y="289119"/>
                  <a:pt x="1673617" y="290834"/>
                  <a:pt x="1685976" y="287975"/>
                </a:cubicBezTo>
                <a:lnTo>
                  <a:pt x="1683690" y="278088"/>
                </a:lnTo>
                <a:lnTo>
                  <a:pt x="1686162" y="277517"/>
                </a:lnTo>
                <a:lnTo>
                  <a:pt x="1691491" y="289304"/>
                </a:lnTo>
                <a:cubicBezTo>
                  <a:pt x="1680276" y="297106"/>
                  <a:pt x="1685405" y="285503"/>
                  <a:pt x="1680847" y="299578"/>
                </a:cubicBezTo>
                <a:lnTo>
                  <a:pt x="1691307" y="299764"/>
                </a:lnTo>
                <a:lnTo>
                  <a:pt x="1705951" y="306793"/>
                </a:lnTo>
                <a:lnTo>
                  <a:pt x="1710324" y="303178"/>
                </a:lnTo>
                <a:lnTo>
                  <a:pt x="1720784" y="303363"/>
                </a:lnTo>
                <a:cubicBezTo>
                  <a:pt x="1720397" y="290432"/>
                  <a:pt x="1720397" y="290432"/>
                  <a:pt x="1730285" y="288145"/>
                </a:cubicBezTo>
                <a:lnTo>
                  <a:pt x="1726670" y="283773"/>
                </a:lnTo>
                <a:lnTo>
                  <a:pt x="1731042" y="280158"/>
                </a:lnTo>
                <a:lnTo>
                  <a:pt x="1734656" y="284530"/>
                </a:lnTo>
                <a:lnTo>
                  <a:pt x="1740929" y="277871"/>
                </a:lnTo>
                <a:cubicBezTo>
                  <a:pt x="1743788" y="290231"/>
                  <a:pt x="1755390" y="295361"/>
                  <a:pt x="1766421" y="298017"/>
                </a:cubicBezTo>
                <a:lnTo>
                  <a:pt x="1770793" y="294403"/>
                </a:lnTo>
                <a:lnTo>
                  <a:pt x="1764134" y="288130"/>
                </a:lnTo>
                <a:cubicBezTo>
                  <a:pt x="1770977" y="283943"/>
                  <a:pt x="1763562" y="285658"/>
                  <a:pt x="1771549" y="286415"/>
                </a:cubicBezTo>
                <a:lnTo>
                  <a:pt x="1772879" y="280899"/>
                </a:lnTo>
                <a:lnTo>
                  <a:pt x="1778394" y="282228"/>
                </a:lnTo>
                <a:lnTo>
                  <a:pt x="1777066" y="287744"/>
                </a:lnTo>
                <a:lnTo>
                  <a:pt x="1786768" y="295916"/>
                </a:lnTo>
                <a:lnTo>
                  <a:pt x="1789996" y="287358"/>
                </a:lnTo>
                <a:lnTo>
                  <a:pt x="1798555" y="290586"/>
                </a:lnTo>
                <a:lnTo>
                  <a:pt x="1797412" y="285643"/>
                </a:lnTo>
                <a:lnTo>
                  <a:pt x="1804828" y="283928"/>
                </a:lnTo>
                <a:lnTo>
                  <a:pt x="1804642" y="294386"/>
                </a:lnTo>
                <a:lnTo>
                  <a:pt x="1813773" y="300087"/>
                </a:lnTo>
                <a:lnTo>
                  <a:pt x="1819103" y="311875"/>
                </a:lnTo>
                <a:cubicBezTo>
                  <a:pt x="1819103" y="311875"/>
                  <a:pt x="1823476" y="308260"/>
                  <a:pt x="1823476" y="308260"/>
                </a:cubicBezTo>
                <a:cubicBezTo>
                  <a:pt x="1835835" y="305402"/>
                  <a:pt x="1825374" y="305217"/>
                  <a:pt x="1831462" y="309017"/>
                </a:cubicBezTo>
                <a:lnTo>
                  <a:pt x="1839635" y="299315"/>
                </a:lnTo>
                <a:lnTo>
                  <a:pt x="1840778" y="304259"/>
                </a:lnTo>
                <a:lnTo>
                  <a:pt x="1851238" y="304444"/>
                </a:lnTo>
                <a:lnTo>
                  <a:pt x="1841350" y="306730"/>
                </a:lnTo>
                <a:lnTo>
                  <a:pt x="1851052" y="314903"/>
                </a:lnTo>
                <a:lnTo>
                  <a:pt x="1839264" y="320233"/>
                </a:lnTo>
                <a:lnTo>
                  <a:pt x="1839836" y="322705"/>
                </a:lnTo>
                <a:lnTo>
                  <a:pt x="1850295" y="322890"/>
                </a:lnTo>
                <a:lnTo>
                  <a:pt x="1861697" y="304629"/>
                </a:lnTo>
                <a:lnTo>
                  <a:pt x="1863411" y="312044"/>
                </a:lnTo>
                <a:lnTo>
                  <a:pt x="1875771" y="309186"/>
                </a:lnTo>
                <a:cubicBezTo>
                  <a:pt x="1874056" y="301771"/>
                  <a:pt x="1875199" y="306714"/>
                  <a:pt x="1879000" y="300628"/>
                </a:cubicBezTo>
                <a:cubicBezTo>
                  <a:pt x="1879386" y="313558"/>
                  <a:pt x="1876343" y="311658"/>
                  <a:pt x="1870070" y="318317"/>
                </a:cubicBezTo>
                <a:lnTo>
                  <a:pt x="1864555" y="316988"/>
                </a:lnTo>
                <a:lnTo>
                  <a:pt x="1861326" y="325547"/>
                </a:lnTo>
                <a:lnTo>
                  <a:pt x="1873685" y="322689"/>
                </a:lnTo>
                <a:lnTo>
                  <a:pt x="1874829" y="327633"/>
                </a:lnTo>
                <a:cubicBezTo>
                  <a:pt x="1881101" y="320974"/>
                  <a:pt x="1876728" y="324590"/>
                  <a:pt x="1879773" y="326490"/>
                </a:cubicBezTo>
                <a:cubicBezTo>
                  <a:pt x="1885860" y="330290"/>
                  <a:pt x="1883573" y="320403"/>
                  <a:pt x="1880916" y="331433"/>
                </a:cubicBezTo>
                <a:cubicBezTo>
                  <a:pt x="1893275" y="328575"/>
                  <a:pt x="1888331" y="329718"/>
                  <a:pt x="1896504" y="320016"/>
                </a:cubicBezTo>
                <a:lnTo>
                  <a:pt x="1898790" y="329903"/>
                </a:lnTo>
                <a:lnTo>
                  <a:pt x="1902070" y="327192"/>
                </a:lnTo>
                <a:lnTo>
                  <a:pt x="1900691" y="326860"/>
                </a:lnTo>
                <a:lnTo>
                  <a:pt x="1898976" y="319444"/>
                </a:lnTo>
                <a:lnTo>
                  <a:pt x="1903920" y="318301"/>
                </a:lnTo>
                <a:lnTo>
                  <a:pt x="1906206" y="328188"/>
                </a:lnTo>
                <a:lnTo>
                  <a:pt x="1903448" y="327524"/>
                </a:lnTo>
                <a:lnTo>
                  <a:pt x="1904306" y="331232"/>
                </a:lnTo>
                <a:lnTo>
                  <a:pt x="1899362" y="332375"/>
                </a:lnTo>
                <a:lnTo>
                  <a:pt x="1900791" y="338554"/>
                </a:lnTo>
                <a:lnTo>
                  <a:pt x="1902977" y="336747"/>
                </a:lnTo>
                <a:lnTo>
                  <a:pt x="1907164" y="343591"/>
                </a:lnTo>
                <a:lnTo>
                  <a:pt x="1900671" y="341141"/>
                </a:lnTo>
                <a:lnTo>
                  <a:pt x="1898870" y="347138"/>
                </a:lnTo>
                <a:cubicBezTo>
                  <a:pt x="1899656" y="350537"/>
                  <a:pt x="1901749" y="353959"/>
                  <a:pt x="1904507" y="354622"/>
                </a:cubicBezTo>
                <a:lnTo>
                  <a:pt x="1905836" y="349107"/>
                </a:lnTo>
                <a:lnTo>
                  <a:pt x="1911350" y="350436"/>
                </a:lnTo>
                <a:lnTo>
                  <a:pt x="1909635" y="343020"/>
                </a:lnTo>
                <a:cubicBezTo>
                  <a:pt x="1919909" y="353664"/>
                  <a:pt x="1917252" y="364695"/>
                  <a:pt x="1928468" y="356893"/>
                </a:cubicBezTo>
                <a:lnTo>
                  <a:pt x="1929612" y="361837"/>
                </a:lnTo>
                <a:lnTo>
                  <a:pt x="1934556" y="360694"/>
                </a:lnTo>
                <a:lnTo>
                  <a:pt x="1936842" y="370582"/>
                </a:lnTo>
                <a:lnTo>
                  <a:pt x="1948630" y="365251"/>
                </a:lnTo>
                <a:lnTo>
                  <a:pt x="1944644" y="381797"/>
                </a:lnTo>
                <a:cubicBezTo>
                  <a:pt x="1950159" y="383126"/>
                  <a:pt x="1949587" y="380654"/>
                  <a:pt x="1951302" y="388070"/>
                </a:cubicBezTo>
                <a:lnTo>
                  <a:pt x="1951305" y="388079"/>
                </a:lnTo>
                <a:lnTo>
                  <a:pt x="1949588" y="380653"/>
                </a:lnTo>
                <a:cubicBezTo>
                  <a:pt x="1966135" y="384639"/>
                  <a:pt x="1951303" y="388069"/>
                  <a:pt x="1967278" y="389583"/>
                </a:cubicBezTo>
                <a:lnTo>
                  <a:pt x="1965949" y="395099"/>
                </a:lnTo>
                <a:lnTo>
                  <a:pt x="1959862" y="391298"/>
                </a:lnTo>
                <a:lnTo>
                  <a:pt x="1955490" y="394913"/>
                </a:lnTo>
                <a:lnTo>
                  <a:pt x="1955487" y="394914"/>
                </a:lnTo>
                <a:lnTo>
                  <a:pt x="1955490" y="394914"/>
                </a:lnTo>
                <a:cubicBezTo>
                  <a:pt x="1961577" y="398715"/>
                  <a:pt x="1962720" y="403658"/>
                  <a:pt x="1968421" y="394528"/>
                </a:cubicBezTo>
                <a:lnTo>
                  <a:pt x="1974508" y="398328"/>
                </a:lnTo>
                <a:lnTo>
                  <a:pt x="1967091" y="400043"/>
                </a:lnTo>
                <a:lnTo>
                  <a:pt x="1968234" y="404987"/>
                </a:lnTo>
                <a:lnTo>
                  <a:pt x="1971279" y="406887"/>
                </a:lnTo>
                <a:lnTo>
                  <a:pt x="1980595" y="402128"/>
                </a:lnTo>
                <a:lnTo>
                  <a:pt x="1986867" y="395469"/>
                </a:lnTo>
                <a:lnTo>
                  <a:pt x="1990297" y="410301"/>
                </a:lnTo>
                <a:lnTo>
                  <a:pt x="1994669" y="406686"/>
                </a:lnTo>
                <a:cubicBezTo>
                  <a:pt x="1998099" y="421518"/>
                  <a:pt x="1990869" y="412773"/>
                  <a:pt x="2002471" y="417902"/>
                </a:cubicBezTo>
                <a:cubicBezTo>
                  <a:pt x="1999242" y="426461"/>
                  <a:pt x="2000571" y="420946"/>
                  <a:pt x="2003614" y="422846"/>
                </a:cubicBezTo>
                <a:cubicBezTo>
                  <a:pt x="2009701" y="426646"/>
                  <a:pt x="1999814" y="428933"/>
                  <a:pt x="2008558" y="421702"/>
                </a:cubicBezTo>
                <a:lnTo>
                  <a:pt x="2010273" y="429118"/>
                </a:lnTo>
                <a:lnTo>
                  <a:pt x="2015217" y="427975"/>
                </a:lnTo>
                <a:cubicBezTo>
                  <a:pt x="2011988" y="436534"/>
                  <a:pt x="2016360" y="432919"/>
                  <a:pt x="2008373" y="432162"/>
                </a:cubicBezTo>
                <a:lnTo>
                  <a:pt x="2003243" y="443764"/>
                </a:lnTo>
                <a:cubicBezTo>
                  <a:pt x="2007430" y="450608"/>
                  <a:pt x="2005715" y="443193"/>
                  <a:pt x="2004958" y="451180"/>
                </a:cubicBezTo>
                <a:cubicBezTo>
                  <a:pt x="2011806" y="455456"/>
                  <a:pt x="2011163" y="452675"/>
                  <a:pt x="2011620" y="456231"/>
                </a:cubicBezTo>
                <a:lnTo>
                  <a:pt x="2012760" y="462395"/>
                </a:lnTo>
                <a:lnTo>
                  <a:pt x="2022648" y="460109"/>
                </a:lnTo>
                <a:lnTo>
                  <a:pt x="2024935" y="469996"/>
                </a:lnTo>
                <a:lnTo>
                  <a:pt x="2019419" y="468668"/>
                </a:lnTo>
                <a:lnTo>
                  <a:pt x="2016920" y="470734"/>
                </a:lnTo>
                <a:lnTo>
                  <a:pt x="2017519" y="471712"/>
                </a:lnTo>
                <a:lnTo>
                  <a:pt x="2018662" y="476656"/>
                </a:lnTo>
                <a:lnTo>
                  <a:pt x="2023421" y="485971"/>
                </a:lnTo>
                <a:lnTo>
                  <a:pt x="2027793" y="482356"/>
                </a:lnTo>
                <a:lnTo>
                  <a:pt x="2031408" y="486728"/>
                </a:lnTo>
                <a:lnTo>
                  <a:pt x="2037681" y="480069"/>
                </a:lnTo>
                <a:lnTo>
                  <a:pt x="2039967" y="489957"/>
                </a:lnTo>
                <a:lnTo>
                  <a:pt x="2051755" y="484627"/>
                </a:lnTo>
                <a:cubicBezTo>
                  <a:pt x="2054613" y="496987"/>
                  <a:pt x="2054613" y="496987"/>
                  <a:pt x="2046626" y="496230"/>
                </a:cubicBezTo>
                <a:lnTo>
                  <a:pt x="2040354" y="502888"/>
                </a:lnTo>
                <a:cubicBezTo>
                  <a:pt x="2033123" y="494144"/>
                  <a:pt x="2034267" y="499088"/>
                  <a:pt x="2024564" y="490915"/>
                </a:cubicBezTo>
                <a:lnTo>
                  <a:pt x="2020192" y="494530"/>
                </a:lnTo>
                <a:lnTo>
                  <a:pt x="2018477" y="487115"/>
                </a:lnTo>
                <a:cubicBezTo>
                  <a:pt x="2010876" y="499289"/>
                  <a:pt x="2018477" y="487115"/>
                  <a:pt x="2016391" y="500618"/>
                </a:cubicBezTo>
                <a:lnTo>
                  <a:pt x="2023807" y="498903"/>
                </a:lnTo>
                <a:lnTo>
                  <a:pt x="2034838" y="501560"/>
                </a:lnTo>
                <a:lnTo>
                  <a:pt x="2035981" y="506503"/>
                </a:lnTo>
                <a:lnTo>
                  <a:pt x="2038268" y="516391"/>
                </a:lnTo>
                <a:lnTo>
                  <a:pt x="2042640" y="512776"/>
                </a:lnTo>
                <a:lnTo>
                  <a:pt x="2048727" y="516576"/>
                </a:lnTo>
                <a:lnTo>
                  <a:pt x="2050056" y="511061"/>
                </a:lnTo>
                <a:lnTo>
                  <a:pt x="2055571" y="512389"/>
                </a:lnTo>
                <a:lnTo>
                  <a:pt x="2054241" y="517905"/>
                </a:lnTo>
                <a:lnTo>
                  <a:pt x="2061658" y="516190"/>
                </a:lnTo>
                <a:lnTo>
                  <a:pt x="2054813" y="520377"/>
                </a:lnTo>
                <a:lnTo>
                  <a:pt x="2057671" y="532736"/>
                </a:lnTo>
                <a:lnTo>
                  <a:pt x="2058814" y="537680"/>
                </a:lnTo>
                <a:cubicBezTo>
                  <a:pt x="2060529" y="545096"/>
                  <a:pt x="2069089" y="548325"/>
                  <a:pt x="2074605" y="549653"/>
                </a:cubicBezTo>
                <a:lnTo>
                  <a:pt x="2072890" y="542237"/>
                </a:lnTo>
                <a:cubicBezTo>
                  <a:pt x="2078405" y="543566"/>
                  <a:pt x="2073462" y="544709"/>
                  <a:pt x="2082778" y="539951"/>
                </a:cubicBezTo>
                <a:lnTo>
                  <a:pt x="2086393" y="544323"/>
                </a:lnTo>
                <a:cubicBezTo>
                  <a:pt x="2085636" y="552310"/>
                  <a:pt x="2088864" y="543752"/>
                  <a:pt x="2085636" y="552310"/>
                </a:cubicBezTo>
                <a:cubicBezTo>
                  <a:pt x="2081264" y="555925"/>
                  <a:pt x="2083163" y="552882"/>
                  <a:pt x="2073848" y="557640"/>
                </a:cubicBezTo>
                <a:lnTo>
                  <a:pt x="2072705" y="552697"/>
                </a:lnTo>
                <a:lnTo>
                  <a:pt x="2062816" y="554984"/>
                </a:lnTo>
                <a:lnTo>
                  <a:pt x="2067004" y="561827"/>
                </a:lnTo>
                <a:lnTo>
                  <a:pt x="2059588" y="563542"/>
                </a:lnTo>
                <a:lnTo>
                  <a:pt x="2057873" y="556127"/>
                </a:lnTo>
                <a:lnTo>
                  <a:pt x="2047986" y="558413"/>
                </a:lnTo>
                <a:lnTo>
                  <a:pt x="2056545" y="561641"/>
                </a:lnTo>
                <a:lnTo>
                  <a:pt x="2055216" y="567157"/>
                </a:lnTo>
                <a:lnTo>
                  <a:pt x="2063775" y="570386"/>
                </a:lnTo>
                <a:lnTo>
                  <a:pt x="2070619" y="566199"/>
                </a:lnTo>
                <a:lnTo>
                  <a:pt x="2071005" y="579131"/>
                </a:lnTo>
                <a:lnTo>
                  <a:pt x="2079750" y="571900"/>
                </a:lnTo>
                <a:lnTo>
                  <a:pt x="2089451" y="580072"/>
                </a:lnTo>
                <a:cubicBezTo>
                  <a:pt x="2095724" y="573414"/>
                  <a:pt x="2091352" y="577029"/>
                  <a:pt x="2094396" y="578929"/>
                </a:cubicBezTo>
                <a:cubicBezTo>
                  <a:pt x="2100482" y="582730"/>
                  <a:pt x="2098196" y="572843"/>
                  <a:pt x="2095539" y="583873"/>
                </a:cubicBezTo>
                <a:lnTo>
                  <a:pt x="2105426" y="581586"/>
                </a:lnTo>
                <a:lnTo>
                  <a:pt x="2102769" y="592617"/>
                </a:lnTo>
                <a:lnTo>
                  <a:pt x="2108284" y="593946"/>
                </a:lnTo>
                <a:lnTo>
                  <a:pt x="2106956" y="599462"/>
                </a:lnTo>
                <a:lnTo>
                  <a:pt x="2113042" y="603262"/>
                </a:lnTo>
                <a:lnTo>
                  <a:pt x="2107914" y="614864"/>
                </a:lnTo>
                <a:lnTo>
                  <a:pt x="2122560" y="621894"/>
                </a:lnTo>
                <a:lnTo>
                  <a:pt x="2119330" y="630453"/>
                </a:lnTo>
                <a:cubicBezTo>
                  <a:pt x="2111343" y="629696"/>
                  <a:pt x="2108872" y="630267"/>
                  <a:pt x="2103928" y="631411"/>
                </a:cubicBezTo>
                <a:lnTo>
                  <a:pt x="2093469" y="631225"/>
                </a:lnTo>
                <a:cubicBezTo>
                  <a:pt x="2100699" y="639969"/>
                  <a:pt x="2098985" y="632554"/>
                  <a:pt x="2101843" y="644913"/>
                </a:cubicBezTo>
                <a:lnTo>
                  <a:pt x="2116674" y="641483"/>
                </a:lnTo>
                <a:lnTo>
                  <a:pt x="2117245" y="643955"/>
                </a:lnTo>
                <a:cubicBezTo>
                  <a:pt x="2123903" y="650228"/>
                  <a:pt x="2120289" y="645855"/>
                  <a:pt x="2118388" y="648899"/>
                </a:cubicBezTo>
                <a:cubicBezTo>
                  <a:pt x="2114588" y="654986"/>
                  <a:pt x="2124475" y="652700"/>
                  <a:pt x="2113445" y="650042"/>
                </a:cubicBezTo>
                <a:lnTo>
                  <a:pt x="2115731" y="659930"/>
                </a:lnTo>
                <a:lnTo>
                  <a:pt x="2120103" y="656315"/>
                </a:lnTo>
                <a:lnTo>
                  <a:pt x="2120675" y="658787"/>
                </a:lnTo>
                <a:cubicBezTo>
                  <a:pt x="2126947" y="652128"/>
                  <a:pt x="2119532" y="653843"/>
                  <a:pt x="2127518" y="654600"/>
                </a:cubicBezTo>
                <a:lnTo>
                  <a:pt x="2134364" y="650413"/>
                </a:lnTo>
                <a:lnTo>
                  <a:pt x="2130177" y="643569"/>
                </a:lnTo>
                <a:lnTo>
                  <a:pt x="2130934" y="635581"/>
                </a:lnTo>
                <a:lnTo>
                  <a:pt x="2137777" y="631394"/>
                </a:lnTo>
                <a:cubicBezTo>
                  <a:pt x="2146336" y="634623"/>
                  <a:pt x="2140821" y="633295"/>
                  <a:pt x="2147664" y="629108"/>
                </a:cubicBezTo>
                <a:lnTo>
                  <a:pt x="2136062" y="623979"/>
                </a:lnTo>
                <a:lnTo>
                  <a:pt x="2137391" y="618464"/>
                </a:lnTo>
                <a:lnTo>
                  <a:pt x="2132352" y="618495"/>
                </a:lnTo>
                <a:lnTo>
                  <a:pt x="2128832" y="615235"/>
                </a:lnTo>
                <a:lnTo>
                  <a:pt x="2128445" y="602304"/>
                </a:lnTo>
                <a:lnTo>
                  <a:pt x="2132818" y="598689"/>
                </a:lnTo>
                <a:lnTo>
                  <a:pt x="2129202" y="594317"/>
                </a:lnTo>
                <a:cubicBezTo>
                  <a:pt x="2137946" y="587086"/>
                  <a:pt x="2133003" y="588230"/>
                  <a:pt x="2142318" y="583471"/>
                </a:cubicBezTo>
                <a:lnTo>
                  <a:pt x="2138888" y="568639"/>
                </a:lnTo>
                <a:lnTo>
                  <a:pt x="2151248" y="565781"/>
                </a:lnTo>
                <a:cubicBezTo>
                  <a:pt x="2151248" y="565781"/>
                  <a:pt x="2145161" y="561981"/>
                  <a:pt x="2144590" y="559510"/>
                </a:cubicBezTo>
                <a:cubicBezTo>
                  <a:pt x="2142875" y="552094"/>
                  <a:pt x="2143446" y="554566"/>
                  <a:pt x="2150290" y="550379"/>
                </a:cubicBezTo>
                <a:cubicBezTo>
                  <a:pt x="2155620" y="562167"/>
                  <a:pt x="2155806" y="551707"/>
                  <a:pt x="2159236" y="566538"/>
                </a:cubicBezTo>
                <a:lnTo>
                  <a:pt x="2166651" y="564823"/>
                </a:lnTo>
                <a:lnTo>
                  <a:pt x="2164936" y="557408"/>
                </a:lnTo>
                <a:cubicBezTo>
                  <a:pt x="2162078" y="545049"/>
                  <a:pt x="2166836" y="554365"/>
                  <a:pt x="2160177" y="548092"/>
                </a:cubicBezTo>
                <a:lnTo>
                  <a:pt x="2171966" y="542762"/>
                </a:lnTo>
                <a:lnTo>
                  <a:pt x="2169123" y="564252"/>
                </a:lnTo>
                <a:cubicBezTo>
                  <a:pt x="2172167" y="566152"/>
                  <a:pt x="2172167" y="566152"/>
                  <a:pt x="2177111" y="565009"/>
                </a:cubicBezTo>
                <a:lnTo>
                  <a:pt x="2179583" y="564437"/>
                </a:lnTo>
                <a:lnTo>
                  <a:pt x="2184525" y="563294"/>
                </a:lnTo>
                <a:lnTo>
                  <a:pt x="2193085" y="566523"/>
                </a:lnTo>
                <a:lnTo>
                  <a:pt x="2195372" y="576411"/>
                </a:lnTo>
                <a:lnTo>
                  <a:pt x="2199744" y="572795"/>
                </a:lnTo>
                <a:lnTo>
                  <a:pt x="2202031" y="582683"/>
                </a:lnTo>
                <a:lnTo>
                  <a:pt x="2206403" y="579068"/>
                </a:lnTo>
                <a:cubicBezTo>
                  <a:pt x="2212490" y="582868"/>
                  <a:pt x="2209447" y="580968"/>
                  <a:pt x="2213633" y="587811"/>
                </a:cubicBezTo>
                <a:lnTo>
                  <a:pt x="2206789" y="591998"/>
                </a:lnTo>
                <a:cubicBezTo>
                  <a:pt x="2210976" y="598843"/>
                  <a:pt x="2209261" y="591427"/>
                  <a:pt x="2208504" y="599414"/>
                </a:cubicBezTo>
                <a:lnTo>
                  <a:pt x="2214020" y="600743"/>
                </a:lnTo>
                <a:cubicBezTo>
                  <a:pt x="2213263" y="608730"/>
                  <a:pt x="2211548" y="601315"/>
                  <a:pt x="2215735" y="608159"/>
                </a:cubicBezTo>
                <a:lnTo>
                  <a:pt x="2207561" y="617861"/>
                </a:lnTo>
                <a:cubicBezTo>
                  <a:pt x="2211749" y="624705"/>
                  <a:pt x="2211749" y="624705"/>
                  <a:pt x="2211562" y="635164"/>
                </a:cubicBezTo>
                <a:lnTo>
                  <a:pt x="2216507" y="634021"/>
                </a:lnTo>
                <a:cubicBezTo>
                  <a:pt x="2217079" y="636493"/>
                  <a:pt x="2217650" y="638965"/>
                  <a:pt x="2212706" y="640108"/>
                </a:cubicBezTo>
                <a:cubicBezTo>
                  <a:pt x="2205291" y="641823"/>
                  <a:pt x="2205291" y="641823"/>
                  <a:pt x="2199776" y="640494"/>
                </a:cubicBezTo>
                <a:lnTo>
                  <a:pt x="2196547" y="649052"/>
                </a:lnTo>
                <a:cubicBezTo>
                  <a:pt x="2188558" y="648296"/>
                  <a:pt x="2195975" y="646581"/>
                  <a:pt x="2189130" y="650768"/>
                </a:cubicBezTo>
                <a:lnTo>
                  <a:pt x="2186844" y="640881"/>
                </a:lnTo>
                <a:lnTo>
                  <a:pt x="2179243" y="653054"/>
                </a:lnTo>
                <a:lnTo>
                  <a:pt x="2176957" y="643167"/>
                </a:lnTo>
                <a:lnTo>
                  <a:pt x="2170684" y="649826"/>
                </a:lnTo>
                <a:lnTo>
                  <a:pt x="2168398" y="639938"/>
                </a:lnTo>
                <a:lnTo>
                  <a:pt x="2164025" y="643553"/>
                </a:lnTo>
                <a:cubicBezTo>
                  <a:pt x="2156038" y="642796"/>
                  <a:pt x="2163454" y="641081"/>
                  <a:pt x="2151094" y="643940"/>
                </a:cubicBezTo>
                <a:cubicBezTo>
                  <a:pt x="2151682" y="680261"/>
                  <a:pt x="2130748" y="646041"/>
                  <a:pt x="2137036" y="673231"/>
                </a:cubicBezTo>
                <a:lnTo>
                  <a:pt x="2134564" y="673803"/>
                </a:lnTo>
                <a:lnTo>
                  <a:pt x="2132278" y="663915"/>
                </a:lnTo>
                <a:lnTo>
                  <a:pt x="2129048" y="672475"/>
                </a:lnTo>
                <a:lnTo>
                  <a:pt x="2123533" y="671146"/>
                </a:lnTo>
                <a:lnTo>
                  <a:pt x="2117261" y="677804"/>
                </a:lnTo>
                <a:lnTo>
                  <a:pt x="2120876" y="682177"/>
                </a:lnTo>
                <a:lnTo>
                  <a:pt x="2115933" y="683320"/>
                </a:lnTo>
                <a:lnTo>
                  <a:pt x="2117648" y="690736"/>
                </a:lnTo>
                <a:lnTo>
                  <a:pt x="2120876" y="682177"/>
                </a:lnTo>
                <a:lnTo>
                  <a:pt x="2134378" y="684263"/>
                </a:lnTo>
                <a:lnTo>
                  <a:pt x="2138751" y="680647"/>
                </a:lnTo>
                <a:lnTo>
                  <a:pt x="2140466" y="688063"/>
                </a:lnTo>
                <a:lnTo>
                  <a:pt x="2133050" y="689778"/>
                </a:lnTo>
                <a:lnTo>
                  <a:pt x="2126778" y="696436"/>
                </a:lnTo>
                <a:lnTo>
                  <a:pt x="2133436" y="702709"/>
                </a:lnTo>
                <a:lnTo>
                  <a:pt x="2125836" y="714883"/>
                </a:lnTo>
                <a:lnTo>
                  <a:pt x="2131737" y="729142"/>
                </a:lnTo>
                <a:cubicBezTo>
                  <a:pt x="2115763" y="727628"/>
                  <a:pt x="2139725" y="729899"/>
                  <a:pt x="2122606" y="723441"/>
                </a:cubicBezTo>
                <a:cubicBezTo>
                  <a:pt x="2122422" y="733901"/>
                  <a:pt x="2120707" y="726485"/>
                  <a:pt x="2124893" y="733329"/>
                </a:cubicBezTo>
                <a:lnTo>
                  <a:pt x="2113106" y="738659"/>
                </a:lnTo>
                <a:lnTo>
                  <a:pt x="2116721" y="743031"/>
                </a:lnTo>
                <a:cubicBezTo>
                  <a:pt x="2114535" y="744839"/>
                  <a:pt x="2113442" y="745743"/>
                  <a:pt x="2113656" y="746670"/>
                </a:cubicBezTo>
                <a:lnTo>
                  <a:pt x="2117764" y="749917"/>
                </a:lnTo>
                <a:lnTo>
                  <a:pt x="2122808" y="746831"/>
                </a:lnTo>
                <a:lnTo>
                  <a:pt x="2128323" y="748160"/>
                </a:lnTo>
                <a:lnTo>
                  <a:pt x="2126037" y="738272"/>
                </a:lnTo>
                <a:lnTo>
                  <a:pt x="2133453" y="736557"/>
                </a:lnTo>
                <a:lnTo>
                  <a:pt x="2130224" y="745116"/>
                </a:lnTo>
                <a:lnTo>
                  <a:pt x="2133839" y="749488"/>
                </a:lnTo>
                <a:lnTo>
                  <a:pt x="2131939" y="752532"/>
                </a:lnTo>
                <a:lnTo>
                  <a:pt x="2126423" y="751203"/>
                </a:lnTo>
                <a:lnTo>
                  <a:pt x="2119436" y="754773"/>
                </a:lnTo>
                <a:lnTo>
                  <a:pt x="2124152" y="775166"/>
                </a:lnTo>
                <a:lnTo>
                  <a:pt x="2130996" y="770979"/>
                </a:lnTo>
                <a:lnTo>
                  <a:pt x="2134039" y="772880"/>
                </a:lnTo>
                <a:lnTo>
                  <a:pt x="2134426" y="785810"/>
                </a:lnTo>
                <a:cubicBezTo>
                  <a:pt x="2129482" y="786953"/>
                  <a:pt x="2122823" y="780681"/>
                  <a:pt x="2120351" y="781252"/>
                </a:cubicBezTo>
                <a:cubicBezTo>
                  <a:pt x="2112936" y="782967"/>
                  <a:pt x="2115978" y="784868"/>
                  <a:pt x="2114651" y="790383"/>
                </a:cubicBezTo>
                <a:lnTo>
                  <a:pt x="2121495" y="786196"/>
                </a:lnTo>
                <a:cubicBezTo>
                  <a:pt x="2121309" y="796656"/>
                  <a:pt x="2120166" y="791712"/>
                  <a:pt x="2124353" y="798556"/>
                </a:cubicBezTo>
                <a:lnTo>
                  <a:pt x="2116938" y="800271"/>
                </a:lnTo>
                <a:cubicBezTo>
                  <a:pt x="2116752" y="810730"/>
                  <a:pt x="2118653" y="807687"/>
                  <a:pt x="2109908" y="814916"/>
                </a:cubicBezTo>
                <a:lnTo>
                  <a:pt x="2114852" y="813773"/>
                </a:lnTo>
                <a:lnTo>
                  <a:pt x="2118282" y="828605"/>
                </a:lnTo>
                <a:lnTo>
                  <a:pt x="2127597" y="823846"/>
                </a:lnTo>
                <a:lnTo>
                  <a:pt x="2126454" y="818902"/>
                </a:lnTo>
                <a:lnTo>
                  <a:pt x="2131970" y="820231"/>
                </a:lnTo>
                <a:lnTo>
                  <a:pt x="2132356" y="833163"/>
                </a:lnTo>
                <a:lnTo>
                  <a:pt x="2126840" y="831834"/>
                </a:lnTo>
                <a:lnTo>
                  <a:pt x="2120569" y="838493"/>
                </a:lnTo>
                <a:lnTo>
                  <a:pt x="2108394" y="830891"/>
                </a:lnTo>
                <a:lnTo>
                  <a:pt x="2104022" y="834507"/>
                </a:lnTo>
                <a:lnTo>
                  <a:pt x="2115625" y="839636"/>
                </a:lnTo>
                <a:lnTo>
                  <a:pt x="2116196" y="842107"/>
                </a:lnTo>
                <a:lnTo>
                  <a:pt x="2120955" y="851423"/>
                </a:lnTo>
                <a:lnTo>
                  <a:pt x="2125326" y="847808"/>
                </a:lnTo>
                <a:lnTo>
                  <a:pt x="2127613" y="857696"/>
                </a:lnTo>
                <a:lnTo>
                  <a:pt x="2122098" y="856367"/>
                </a:lnTo>
                <a:lnTo>
                  <a:pt x="2121341" y="864355"/>
                </a:lnTo>
                <a:lnTo>
                  <a:pt x="2117154" y="857510"/>
                </a:lnTo>
                <a:lnTo>
                  <a:pt x="2112781" y="861126"/>
                </a:lnTo>
                <a:lnTo>
                  <a:pt x="2101179" y="855996"/>
                </a:lnTo>
                <a:lnTo>
                  <a:pt x="2105621" y="865820"/>
                </a:lnTo>
                <a:lnTo>
                  <a:pt x="2100238" y="874443"/>
                </a:lnTo>
                <a:lnTo>
                  <a:pt x="2107653" y="872728"/>
                </a:lnTo>
                <a:lnTo>
                  <a:pt x="2106509" y="867785"/>
                </a:lnTo>
                <a:cubicBezTo>
                  <a:pt x="2115639" y="873485"/>
                  <a:pt x="2111453" y="866641"/>
                  <a:pt x="2114311" y="879000"/>
                </a:cubicBezTo>
                <a:cubicBezTo>
                  <a:pt x="2116783" y="878429"/>
                  <a:pt x="2122299" y="879757"/>
                  <a:pt x="2123442" y="884701"/>
                </a:cubicBezTo>
                <a:cubicBezTo>
                  <a:pt x="2124586" y="889645"/>
                  <a:pt x="2122114" y="890217"/>
                  <a:pt x="2120784" y="895732"/>
                </a:cubicBezTo>
                <a:lnTo>
                  <a:pt x="2118110" y="896571"/>
                </a:lnTo>
                <a:lnTo>
                  <a:pt x="1262772" y="896571"/>
                </a:lnTo>
                <a:lnTo>
                  <a:pt x="1263520" y="893466"/>
                </a:lnTo>
                <a:lnTo>
                  <a:pt x="1255533" y="892710"/>
                </a:lnTo>
                <a:lnTo>
                  <a:pt x="1252675" y="880350"/>
                </a:lnTo>
                <a:lnTo>
                  <a:pt x="1250530" y="885814"/>
                </a:lnTo>
                <a:lnTo>
                  <a:pt x="1250083" y="884978"/>
                </a:lnTo>
                <a:cubicBezTo>
                  <a:pt x="1249170" y="884904"/>
                  <a:pt x="1247352" y="885487"/>
                  <a:pt x="1243930" y="887581"/>
                </a:cubicBezTo>
                <a:lnTo>
                  <a:pt x="1248117" y="894425"/>
                </a:lnTo>
                <a:lnTo>
                  <a:pt x="1238836" y="896571"/>
                </a:lnTo>
                <a:lnTo>
                  <a:pt x="1231329" y="896571"/>
                </a:lnTo>
                <a:lnTo>
                  <a:pt x="1229671" y="893483"/>
                </a:lnTo>
                <a:lnTo>
                  <a:pt x="1222255" y="895198"/>
                </a:lnTo>
                <a:lnTo>
                  <a:pt x="1223584" y="889682"/>
                </a:lnTo>
                <a:cubicBezTo>
                  <a:pt x="1221112" y="890254"/>
                  <a:pt x="1218640" y="890825"/>
                  <a:pt x="1217496" y="885881"/>
                </a:cubicBezTo>
                <a:cubicBezTo>
                  <a:pt x="1215781" y="878466"/>
                  <a:pt x="1218253" y="877894"/>
                  <a:pt x="1222054" y="871807"/>
                </a:cubicBezTo>
                <a:lnTo>
                  <a:pt x="1231756" y="879980"/>
                </a:lnTo>
                <a:lnTo>
                  <a:pt x="1236129" y="876364"/>
                </a:lnTo>
                <a:lnTo>
                  <a:pt x="1236700" y="878836"/>
                </a:lnTo>
                <a:lnTo>
                  <a:pt x="1244115" y="877121"/>
                </a:lnTo>
                <a:lnTo>
                  <a:pt x="1242972" y="872178"/>
                </a:lnTo>
                <a:lnTo>
                  <a:pt x="1235557" y="873892"/>
                </a:lnTo>
                <a:lnTo>
                  <a:pt x="1234985" y="871420"/>
                </a:lnTo>
                <a:cubicBezTo>
                  <a:pt x="1244301" y="866662"/>
                  <a:pt x="1239929" y="870277"/>
                  <a:pt x="1246201" y="863619"/>
                </a:cubicBezTo>
                <a:lnTo>
                  <a:pt x="1246773" y="866090"/>
                </a:lnTo>
                <a:lnTo>
                  <a:pt x="1250573" y="860004"/>
                </a:lnTo>
                <a:lnTo>
                  <a:pt x="1245058" y="858675"/>
                </a:lnTo>
                <a:lnTo>
                  <a:pt x="1246201" y="863619"/>
                </a:lnTo>
                <a:lnTo>
                  <a:pt x="1243158" y="861719"/>
                </a:lnTo>
                <a:lnTo>
                  <a:pt x="1240114" y="859819"/>
                </a:lnTo>
                <a:lnTo>
                  <a:pt x="1240871" y="851831"/>
                </a:lnTo>
                <a:lnTo>
                  <a:pt x="1224140" y="858304"/>
                </a:lnTo>
                <a:cubicBezTo>
                  <a:pt x="1227369" y="849745"/>
                  <a:pt x="1225468" y="852789"/>
                  <a:pt x="1226226" y="844801"/>
                </a:cubicBezTo>
                <a:lnTo>
                  <a:pt x="1218810" y="846516"/>
                </a:lnTo>
                <a:lnTo>
                  <a:pt x="1227739" y="828827"/>
                </a:lnTo>
                <a:lnTo>
                  <a:pt x="1237627" y="826541"/>
                </a:lnTo>
                <a:lnTo>
                  <a:pt x="1232296" y="814753"/>
                </a:lnTo>
                <a:cubicBezTo>
                  <a:pt x="1240284" y="815510"/>
                  <a:pt x="1232868" y="817225"/>
                  <a:pt x="1239712" y="813038"/>
                </a:cubicBezTo>
                <a:lnTo>
                  <a:pt x="1231339" y="799350"/>
                </a:lnTo>
                <a:lnTo>
                  <a:pt x="1232667" y="793835"/>
                </a:lnTo>
                <a:lnTo>
                  <a:pt x="1226008" y="787562"/>
                </a:lnTo>
                <a:lnTo>
                  <a:pt x="1227909" y="784518"/>
                </a:lnTo>
                <a:lnTo>
                  <a:pt x="1235896" y="785275"/>
                </a:lnTo>
                <a:cubicBezTo>
                  <a:pt x="1237611" y="792691"/>
                  <a:pt x="1236468" y="787747"/>
                  <a:pt x="1242555" y="791548"/>
                </a:cubicBezTo>
                <a:lnTo>
                  <a:pt x="1240268" y="781660"/>
                </a:lnTo>
                <a:lnTo>
                  <a:pt x="1247683" y="779945"/>
                </a:lnTo>
                <a:lnTo>
                  <a:pt x="1242925" y="770630"/>
                </a:lnTo>
                <a:lnTo>
                  <a:pt x="1246726" y="764543"/>
                </a:lnTo>
                <a:lnTo>
                  <a:pt x="1243110" y="760171"/>
                </a:lnTo>
                <a:lnTo>
                  <a:pt x="1235510" y="772345"/>
                </a:lnTo>
                <a:lnTo>
                  <a:pt x="1230180" y="760557"/>
                </a:lnTo>
                <a:cubicBezTo>
                  <a:pt x="1242539" y="757699"/>
                  <a:pt x="1239495" y="755798"/>
                  <a:pt x="1248811" y="751040"/>
                </a:cubicBezTo>
                <a:lnTo>
                  <a:pt x="1245382" y="736209"/>
                </a:lnTo>
                <a:lnTo>
                  <a:pt x="1233980" y="754469"/>
                </a:lnTo>
                <a:cubicBezTo>
                  <a:pt x="1225993" y="753712"/>
                  <a:pt x="1233409" y="751997"/>
                  <a:pt x="1226564" y="756184"/>
                </a:cubicBezTo>
                <a:lnTo>
                  <a:pt x="1224850" y="748769"/>
                </a:lnTo>
                <a:cubicBezTo>
                  <a:pt x="1222563" y="738882"/>
                  <a:pt x="1224850" y="748769"/>
                  <a:pt x="1220663" y="741925"/>
                </a:cubicBezTo>
                <a:lnTo>
                  <a:pt x="1225035" y="738310"/>
                </a:lnTo>
                <a:lnTo>
                  <a:pt x="1220276" y="728994"/>
                </a:lnTo>
                <a:cubicBezTo>
                  <a:pt x="1230736" y="729179"/>
                  <a:pt x="1227692" y="727279"/>
                  <a:pt x="1230551" y="739639"/>
                </a:cubicBezTo>
                <a:cubicBezTo>
                  <a:pt x="1241766" y="731837"/>
                  <a:pt x="1237209" y="745911"/>
                  <a:pt x="1241766" y="731837"/>
                </a:cubicBezTo>
                <a:lnTo>
                  <a:pt x="1231879" y="734123"/>
                </a:lnTo>
                <a:lnTo>
                  <a:pt x="1231492" y="721192"/>
                </a:lnTo>
                <a:cubicBezTo>
                  <a:pt x="1230920" y="718720"/>
                  <a:pt x="1235478" y="704646"/>
                  <a:pt x="1235478" y="704646"/>
                </a:cubicBezTo>
                <a:cubicBezTo>
                  <a:pt x="1234907" y="702174"/>
                  <a:pt x="1225204" y="694001"/>
                  <a:pt x="1224632" y="691529"/>
                </a:cubicBezTo>
                <a:lnTo>
                  <a:pt x="1233949" y="686771"/>
                </a:lnTo>
                <a:lnTo>
                  <a:pt x="1238321" y="683156"/>
                </a:lnTo>
                <a:lnTo>
                  <a:pt x="1242693" y="679541"/>
                </a:lnTo>
                <a:lnTo>
                  <a:pt x="1236034" y="673268"/>
                </a:lnTo>
                <a:cubicBezTo>
                  <a:pt x="1224818" y="681070"/>
                  <a:pt x="1235463" y="670796"/>
                  <a:pt x="1224246" y="678599"/>
                </a:cubicBezTo>
                <a:lnTo>
                  <a:pt x="1223860" y="665667"/>
                </a:lnTo>
                <a:cubicBezTo>
                  <a:pt x="1231848" y="666424"/>
                  <a:pt x="1226904" y="667567"/>
                  <a:pt x="1233748" y="663380"/>
                </a:cubicBezTo>
                <a:lnTo>
                  <a:pt x="1234320" y="665852"/>
                </a:lnTo>
                <a:lnTo>
                  <a:pt x="1237549" y="657294"/>
                </a:lnTo>
                <a:lnTo>
                  <a:pt x="1232605" y="658437"/>
                </a:lnTo>
                <a:lnTo>
                  <a:pt x="1233748" y="663380"/>
                </a:lnTo>
                <a:lnTo>
                  <a:pt x="1224617" y="657680"/>
                </a:lnTo>
                <a:lnTo>
                  <a:pt x="1225374" y="649693"/>
                </a:lnTo>
                <a:lnTo>
                  <a:pt x="1217958" y="651408"/>
                </a:lnTo>
                <a:cubicBezTo>
                  <a:pt x="1223088" y="639805"/>
                  <a:pt x="1215486" y="651980"/>
                  <a:pt x="1226703" y="644177"/>
                </a:cubicBezTo>
                <a:lnTo>
                  <a:pt x="1228031" y="638662"/>
                </a:lnTo>
                <a:cubicBezTo>
                  <a:pt x="1234876" y="634475"/>
                  <a:pt x="1222516" y="637333"/>
                  <a:pt x="1232975" y="637518"/>
                </a:cubicBezTo>
                <a:lnTo>
                  <a:pt x="1241147" y="627816"/>
                </a:lnTo>
                <a:cubicBezTo>
                  <a:pt x="1247806" y="634089"/>
                  <a:pt x="1244763" y="632188"/>
                  <a:pt x="1248950" y="639033"/>
                </a:cubicBezTo>
                <a:cubicBezTo>
                  <a:pt x="1258266" y="634274"/>
                  <a:pt x="1256365" y="637318"/>
                  <a:pt x="1252936" y="622487"/>
                </a:cubicBezTo>
                <a:lnTo>
                  <a:pt x="1249892" y="620586"/>
                </a:lnTo>
                <a:lnTo>
                  <a:pt x="1233918" y="619072"/>
                </a:lnTo>
                <a:lnTo>
                  <a:pt x="1235817" y="616029"/>
                </a:lnTo>
                <a:cubicBezTo>
                  <a:pt x="1229159" y="609756"/>
                  <a:pt x="1232775" y="614128"/>
                  <a:pt x="1234674" y="611085"/>
                </a:cubicBezTo>
                <a:cubicBezTo>
                  <a:pt x="1236860" y="609277"/>
                  <a:pt x="1238060" y="608837"/>
                  <a:pt x="1238702" y="608974"/>
                </a:cubicBezTo>
                <a:lnTo>
                  <a:pt x="1239324" y="610209"/>
                </a:lnTo>
                <a:lnTo>
                  <a:pt x="1239273" y="610388"/>
                </a:lnTo>
                <a:cubicBezTo>
                  <a:pt x="1239154" y="611107"/>
                  <a:pt x="1239333" y="610822"/>
                  <a:pt x="1239380" y="610322"/>
                </a:cubicBezTo>
                <a:lnTo>
                  <a:pt x="1239324" y="610209"/>
                </a:lnTo>
                <a:lnTo>
                  <a:pt x="1240947" y="604426"/>
                </a:lnTo>
                <a:lnTo>
                  <a:pt x="1233531" y="606141"/>
                </a:lnTo>
                <a:lnTo>
                  <a:pt x="1231816" y="598726"/>
                </a:lnTo>
                <a:cubicBezTo>
                  <a:pt x="1239803" y="599482"/>
                  <a:pt x="1232387" y="601197"/>
                  <a:pt x="1239232" y="597011"/>
                </a:cubicBezTo>
                <a:cubicBezTo>
                  <a:pt x="1225915" y="584466"/>
                  <a:pt x="1238475" y="604998"/>
                  <a:pt x="1230101" y="591310"/>
                </a:cubicBezTo>
                <a:lnTo>
                  <a:pt x="1236945" y="587123"/>
                </a:lnTo>
                <a:lnTo>
                  <a:pt x="1233330" y="582751"/>
                </a:lnTo>
                <a:lnTo>
                  <a:pt x="1237702" y="579136"/>
                </a:lnTo>
                <a:lnTo>
                  <a:pt x="1234087" y="574764"/>
                </a:lnTo>
                <a:lnTo>
                  <a:pt x="1239788" y="565634"/>
                </a:lnTo>
                <a:lnTo>
                  <a:pt x="1238645" y="560690"/>
                </a:lnTo>
                <a:lnTo>
                  <a:pt x="1236930" y="553274"/>
                </a:lnTo>
                <a:cubicBezTo>
                  <a:pt x="1247961" y="555931"/>
                  <a:pt x="1244345" y="551559"/>
                  <a:pt x="1254804" y="551744"/>
                </a:cubicBezTo>
                <a:lnTo>
                  <a:pt x="1259933" y="540142"/>
                </a:lnTo>
                <a:lnTo>
                  <a:pt x="1247002" y="540528"/>
                </a:lnTo>
                <a:cubicBezTo>
                  <a:pt x="1244144" y="528169"/>
                  <a:pt x="1243388" y="536156"/>
                  <a:pt x="1248516" y="524554"/>
                </a:cubicBezTo>
                <a:lnTo>
                  <a:pt x="1263162" y="531583"/>
                </a:lnTo>
                <a:cubicBezTo>
                  <a:pt x="1261262" y="534626"/>
                  <a:pt x="1259933" y="540142"/>
                  <a:pt x="1267349" y="538427"/>
                </a:cubicBezTo>
                <a:cubicBezTo>
                  <a:pt x="1277236" y="536140"/>
                  <a:pt x="1271150" y="532339"/>
                  <a:pt x="1271907" y="524353"/>
                </a:cubicBezTo>
                <a:lnTo>
                  <a:pt x="1267148" y="515037"/>
                </a:lnTo>
                <a:lnTo>
                  <a:pt x="1272092" y="513893"/>
                </a:lnTo>
                <a:lnTo>
                  <a:pt x="1270948" y="508949"/>
                </a:lnTo>
                <a:cubicBezTo>
                  <a:pt x="1279507" y="512178"/>
                  <a:pt x="1273992" y="510850"/>
                  <a:pt x="1275892" y="507806"/>
                </a:cubicBezTo>
                <a:cubicBezTo>
                  <a:pt x="1279693" y="501719"/>
                  <a:pt x="1281979" y="511607"/>
                  <a:pt x="1274749" y="502862"/>
                </a:cubicBezTo>
                <a:lnTo>
                  <a:pt x="1279693" y="501719"/>
                </a:lnTo>
                <a:lnTo>
                  <a:pt x="1278550" y="496776"/>
                </a:lnTo>
                <a:cubicBezTo>
                  <a:pt x="1292052" y="498861"/>
                  <a:pt x="1282922" y="493161"/>
                  <a:pt x="1287680" y="502476"/>
                </a:cubicBezTo>
                <a:lnTo>
                  <a:pt x="1299468" y="497146"/>
                </a:lnTo>
                <a:lnTo>
                  <a:pt x="1298139" y="502661"/>
                </a:lnTo>
                <a:lnTo>
                  <a:pt x="1306698" y="505890"/>
                </a:lnTo>
                <a:lnTo>
                  <a:pt x="1306698" y="505884"/>
                </a:lnTo>
                <a:lnTo>
                  <a:pt x="1306313" y="492959"/>
                </a:lnTo>
                <a:lnTo>
                  <a:pt x="1311256" y="491815"/>
                </a:lnTo>
                <a:lnTo>
                  <a:pt x="1314114" y="504175"/>
                </a:lnTo>
                <a:lnTo>
                  <a:pt x="1307316" y="505748"/>
                </a:lnTo>
                <a:lnTo>
                  <a:pt x="1307270" y="508362"/>
                </a:lnTo>
                <a:cubicBezTo>
                  <a:pt x="1325917" y="532695"/>
                  <a:pt x="1308985" y="515778"/>
                  <a:pt x="1330475" y="518620"/>
                </a:cubicBezTo>
                <a:lnTo>
                  <a:pt x="1338647" y="508919"/>
                </a:lnTo>
                <a:lnTo>
                  <a:pt x="1331988" y="502646"/>
                </a:lnTo>
                <a:lnTo>
                  <a:pt x="1334275" y="512534"/>
                </a:lnTo>
                <a:lnTo>
                  <a:pt x="1327617" y="506261"/>
                </a:lnTo>
                <a:lnTo>
                  <a:pt x="1328945" y="500746"/>
                </a:lnTo>
                <a:lnTo>
                  <a:pt x="1327801" y="495802"/>
                </a:lnTo>
                <a:lnTo>
                  <a:pt x="1334074" y="489143"/>
                </a:lnTo>
                <a:lnTo>
                  <a:pt x="1339589" y="490472"/>
                </a:lnTo>
                <a:lnTo>
                  <a:pt x="1336360" y="499031"/>
                </a:lnTo>
                <a:lnTo>
                  <a:pt x="1343019" y="505303"/>
                </a:lnTo>
                <a:cubicBezTo>
                  <a:pt x="1354236" y="497501"/>
                  <a:pt x="1343591" y="507775"/>
                  <a:pt x="1354807" y="499973"/>
                </a:cubicBezTo>
                <a:lnTo>
                  <a:pt x="1348148" y="493700"/>
                </a:lnTo>
                <a:lnTo>
                  <a:pt x="1352521" y="490085"/>
                </a:lnTo>
                <a:lnTo>
                  <a:pt x="1343390" y="484384"/>
                </a:lnTo>
                <a:lnTo>
                  <a:pt x="1353278" y="482098"/>
                </a:lnTo>
                <a:lnTo>
                  <a:pt x="1344147" y="476398"/>
                </a:lnTo>
                <a:cubicBezTo>
                  <a:pt x="1350420" y="469739"/>
                  <a:pt x="1343004" y="471454"/>
                  <a:pt x="1350991" y="472211"/>
                </a:cubicBezTo>
                <a:lnTo>
                  <a:pt x="1355363" y="468596"/>
                </a:lnTo>
                <a:lnTo>
                  <a:pt x="1356120" y="460608"/>
                </a:lnTo>
                <a:lnTo>
                  <a:pt x="1356691" y="463080"/>
                </a:lnTo>
                <a:lnTo>
                  <a:pt x="1364107" y="461365"/>
                </a:lnTo>
                <a:lnTo>
                  <a:pt x="1362392" y="453949"/>
                </a:lnTo>
                <a:lnTo>
                  <a:pt x="1356120" y="460608"/>
                </a:lnTo>
                <a:lnTo>
                  <a:pt x="1342988" y="437604"/>
                </a:lnTo>
                <a:cubicBezTo>
                  <a:pt x="1355919" y="437218"/>
                  <a:pt x="1355919" y="437218"/>
                  <a:pt x="1358206" y="447106"/>
                </a:cubicBezTo>
                <a:lnTo>
                  <a:pt x="1363149" y="445963"/>
                </a:lnTo>
                <a:lnTo>
                  <a:pt x="1362006" y="441019"/>
                </a:lnTo>
                <a:cubicBezTo>
                  <a:pt x="1370565" y="444248"/>
                  <a:pt x="1365050" y="442919"/>
                  <a:pt x="1366950" y="439875"/>
                </a:cubicBezTo>
                <a:cubicBezTo>
                  <a:pt x="1370179" y="431316"/>
                  <a:pt x="1371507" y="425801"/>
                  <a:pt x="1356676" y="429231"/>
                </a:cubicBezTo>
                <a:cubicBezTo>
                  <a:pt x="1363706" y="414585"/>
                  <a:pt x="1367707" y="431888"/>
                  <a:pt x="1365606" y="411541"/>
                </a:cubicBezTo>
                <a:lnTo>
                  <a:pt x="1373021" y="409827"/>
                </a:lnTo>
                <a:cubicBezTo>
                  <a:pt x="1382909" y="407540"/>
                  <a:pt x="1380437" y="408112"/>
                  <a:pt x="1384052" y="412484"/>
                </a:cubicBezTo>
                <a:lnTo>
                  <a:pt x="1388424" y="408869"/>
                </a:lnTo>
                <a:lnTo>
                  <a:pt x="1389568" y="413813"/>
                </a:lnTo>
                <a:lnTo>
                  <a:pt x="1397555" y="414569"/>
                </a:lnTo>
                <a:lnTo>
                  <a:pt x="1399455" y="411526"/>
                </a:lnTo>
                <a:cubicBezTo>
                  <a:pt x="1392797" y="405253"/>
                  <a:pt x="1398311" y="406582"/>
                  <a:pt x="1391468" y="410769"/>
                </a:cubicBezTo>
                <a:lnTo>
                  <a:pt x="1388424" y="408869"/>
                </a:lnTo>
                <a:cubicBezTo>
                  <a:pt x="1382337" y="405068"/>
                  <a:pt x="1378722" y="400696"/>
                  <a:pt x="1372635" y="396895"/>
                </a:cubicBezTo>
                <a:lnTo>
                  <a:pt x="1372820" y="386437"/>
                </a:lnTo>
                <a:cubicBezTo>
                  <a:pt x="1361604" y="394238"/>
                  <a:pt x="1372820" y="386437"/>
                  <a:pt x="1361033" y="391766"/>
                </a:cubicBezTo>
                <a:cubicBezTo>
                  <a:pt x="1360461" y="389295"/>
                  <a:pt x="1362932" y="388723"/>
                  <a:pt x="1357989" y="389866"/>
                </a:cubicBezTo>
                <a:cubicBezTo>
                  <a:pt x="1348101" y="392153"/>
                  <a:pt x="1357989" y="389866"/>
                  <a:pt x="1358561" y="392337"/>
                </a:cubicBezTo>
                <a:cubicBezTo>
                  <a:pt x="1350573" y="391581"/>
                  <a:pt x="1348101" y="392153"/>
                  <a:pt x="1343729" y="395767"/>
                </a:cubicBezTo>
                <a:cubicBezTo>
                  <a:pt x="1340871" y="383408"/>
                  <a:pt x="1340114" y="391396"/>
                  <a:pt x="1345243" y="379793"/>
                </a:cubicBezTo>
                <a:cubicBezTo>
                  <a:pt x="1353231" y="380550"/>
                  <a:pt x="1345815" y="382265"/>
                  <a:pt x="1352659" y="378078"/>
                </a:cubicBezTo>
                <a:lnTo>
                  <a:pt x="1357019" y="381098"/>
                </a:lnTo>
                <a:lnTo>
                  <a:pt x="1359890" y="386823"/>
                </a:lnTo>
                <a:lnTo>
                  <a:pt x="1364261" y="383208"/>
                </a:lnTo>
                <a:lnTo>
                  <a:pt x="1372248" y="383965"/>
                </a:lnTo>
                <a:lnTo>
                  <a:pt x="1377378" y="372362"/>
                </a:lnTo>
                <a:lnTo>
                  <a:pt x="1371862" y="371033"/>
                </a:lnTo>
                <a:lnTo>
                  <a:pt x="1378706" y="366846"/>
                </a:lnTo>
                <a:lnTo>
                  <a:pt x="1389737" y="369504"/>
                </a:lnTo>
                <a:lnTo>
                  <a:pt x="1390494" y="361516"/>
                </a:lnTo>
                <a:lnTo>
                  <a:pt x="1410269" y="356943"/>
                </a:lnTo>
                <a:lnTo>
                  <a:pt x="1415600" y="368731"/>
                </a:lnTo>
                <a:cubicBezTo>
                  <a:pt x="1423772" y="359029"/>
                  <a:pt x="1416171" y="371203"/>
                  <a:pt x="1418256" y="357700"/>
                </a:cubicBezTo>
                <a:lnTo>
                  <a:pt x="1430616" y="354842"/>
                </a:lnTo>
                <a:lnTo>
                  <a:pt x="1434231" y="359214"/>
                </a:lnTo>
                <a:cubicBezTo>
                  <a:pt x="1440503" y="352555"/>
                  <a:pt x="1440503" y="352555"/>
                  <a:pt x="1443362" y="364915"/>
                </a:cubicBezTo>
                <a:cubicBezTo>
                  <a:pt x="1450205" y="360728"/>
                  <a:pt x="1442790" y="362443"/>
                  <a:pt x="1450777" y="363200"/>
                </a:cubicBezTo>
                <a:lnTo>
                  <a:pt x="1458949" y="353498"/>
                </a:lnTo>
                <a:lnTo>
                  <a:pt x="1460092" y="358442"/>
                </a:lnTo>
                <a:lnTo>
                  <a:pt x="1470552" y="358627"/>
                </a:lnTo>
                <a:lnTo>
                  <a:pt x="1469594" y="343224"/>
                </a:lnTo>
                <a:cubicBezTo>
                  <a:pt x="1476438" y="339037"/>
                  <a:pt x="1476438" y="339037"/>
                  <a:pt x="1481382" y="337894"/>
                </a:cubicBezTo>
                <a:cubicBezTo>
                  <a:pt x="1483854" y="337322"/>
                  <a:pt x="1484425" y="339794"/>
                  <a:pt x="1487469" y="341694"/>
                </a:cubicBezTo>
                <a:cubicBezTo>
                  <a:pt x="1494312" y="337507"/>
                  <a:pt x="1486897" y="339222"/>
                  <a:pt x="1494884" y="339979"/>
                </a:cubicBezTo>
                <a:lnTo>
                  <a:pt x="1501157" y="333320"/>
                </a:lnTo>
                <a:cubicBezTo>
                  <a:pt x="1496971" y="326477"/>
                  <a:pt x="1495642" y="331992"/>
                  <a:pt x="1501914" y="325334"/>
                </a:cubicBezTo>
                <a:lnTo>
                  <a:pt x="1505529" y="329705"/>
                </a:lnTo>
                <a:lnTo>
                  <a:pt x="1510473" y="328562"/>
                </a:lnTo>
                <a:cubicBezTo>
                  <a:pt x="1510658" y="318103"/>
                  <a:pt x="1508758" y="321147"/>
                  <a:pt x="1515030" y="314488"/>
                </a:cubicBezTo>
                <a:lnTo>
                  <a:pt x="1522832" y="325704"/>
                </a:lnTo>
                <a:lnTo>
                  <a:pt x="1529104" y="319046"/>
                </a:lnTo>
                <a:lnTo>
                  <a:pt x="1531391" y="328933"/>
                </a:lnTo>
                <a:lnTo>
                  <a:pt x="1537663" y="322274"/>
                </a:lnTo>
                <a:lnTo>
                  <a:pt x="1535949" y="314859"/>
                </a:lnTo>
                <a:cubicBezTo>
                  <a:pt x="1546980" y="317515"/>
                  <a:pt x="1542607" y="321131"/>
                  <a:pt x="1554966" y="318273"/>
                </a:cubicBezTo>
                <a:lnTo>
                  <a:pt x="1553251" y="310857"/>
                </a:lnTo>
                <a:lnTo>
                  <a:pt x="1563139" y="308571"/>
                </a:lnTo>
                <a:lnTo>
                  <a:pt x="1559910" y="317129"/>
                </a:lnTo>
                <a:cubicBezTo>
                  <a:pt x="1572270" y="314271"/>
                  <a:pt x="1564854" y="315986"/>
                  <a:pt x="1578929" y="320543"/>
                </a:cubicBezTo>
                <a:lnTo>
                  <a:pt x="1574742" y="313699"/>
                </a:lnTo>
                <a:lnTo>
                  <a:pt x="1574927" y="303241"/>
                </a:lnTo>
                <a:cubicBezTo>
                  <a:pt x="1564467" y="303055"/>
                  <a:pt x="1564467" y="303055"/>
                  <a:pt x="1557809" y="296783"/>
                </a:cubicBezTo>
                <a:lnTo>
                  <a:pt x="1559138" y="291267"/>
                </a:lnTo>
                <a:lnTo>
                  <a:pt x="1576828" y="300197"/>
                </a:lnTo>
                <a:lnTo>
                  <a:pt x="1578156" y="294681"/>
                </a:lnTo>
                <a:lnTo>
                  <a:pt x="1573212" y="295825"/>
                </a:lnTo>
                <a:lnTo>
                  <a:pt x="1572069" y="290881"/>
                </a:lnTo>
                <a:cubicBezTo>
                  <a:pt x="1580056" y="291638"/>
                  <a:pt x="1572641" y="293353"/>
                  <a:pt x="1579484" y="289166"/>
                </a:cubicBezTo>
                <a:cubicBezTo>
                  <a:pt x="1583099" y="293538"/>
                  <a:pt x="1580056" y="291638"/>
                  <a:pt x="1588043" y="292395"/>
                </a:cubicBezTo>
                <a:cubicBezTo>
                  <a:pt x="1592230" y="299239"/>
                  <a:pt x="1588615" y="294867"/>
                  <a:pt x="1595274" y="301139"/>
                </a:cubicBezTo>
                <a:lnTo>
                  <a:pt x="1603261" y="301896"/>
                </a:lnTo>
                <a:cubicBezTo>
                  <a:pt x="1610106" y="297710"/>
                  <a:pt x="1605162" y="298853"/>
                  <a:pt x="1613147" y="299610"/>
                </a:cubicBezTo>
                <a:lnTo>
                  <a:pt x="1611820" y="305125"/>
                </a:lnTo>
                <a:lnTo>
                  <a:pt x="1624178" y="302267"/>
                </a:lnTo>
                <a:lnTo>
                  <a:pt x="1618278" y="288007"/>
                </a:lnTo>
                <a:cubicBezTo>
                  <a:pt x="1615806" y="288579"/>
                  <a:pt x="1613334" y="289151"/>
                  <a:pt x="1612190" y="284207"/>
                </a:cubicBezTo>
                <a:cubicBezTo>
                  <a:pt x="1609904" y="274319"/>
                  <a:pt x="1609718" y="284779"/>
                  <a:pt x="1612947" y="276219"/>
                </a:cubicBezTo>
                <a:close/>
                <a:moveTo>
                  <a:pt x="1568639" y="276049"/>
                </a:moveTo>
                <a:lnTo>
                  <a:pt x="1569782" y="280993"/>
                </a:lnTo>
                <a:lnTo>
                  <a:pt x="1562367" y="282708"/>
                </a:lnTo>
                <a:close/>
                <a:moveTo>
                  <a:pt x="1852366" y="275537"/>
                </a:moveTo>
                <a:lnTo>
                  <a:pt x="1854081" y="282953"/>
                </a:lnTo>
                <a:lnTo>
                  <a:pt x="1849137" y="284097"/>
                </a:lnTo>
                <a:close/>
                <a:moveTo>
                  <a:pt x="1076301" y="275327"/>
                </a:moveTo>
                <a:lnTo>
                  <a:pt x="1082389" y="279127"/>
                </a:lnTo>
                <a:lnTo>
                  <a:pt x="1078016" y="282742"/>
                </a:lnTo>
                <a:lnTo>
                  <a:pt x="1074973" y="280842"/>
                </a:lnTo>
                <a:close/>
                <a:moveTo>
                  <a:pt x="1833919" y="274595"/>
                </a:moveTo>
                <a:lnTo>
                  <a:pt x="1835062" y="279539"/>
                </a:lnTo>
                <a:lnTo>
                  <a:pt x="1840006" y="278396"/>
                </a:lnTo>
                <a:lnTo>
                  <a:pt x="1839249" y="286383"/>
                </a:lnTo>
                <a:lnTo>
                  <a:pt x="1828218" y="283726"/>
                </a:lnTo>
                <a:close/>
                <a:moveTo>
                  <a:pt x="1713924" y="273700"/>
                </a:moveTo>
                <a:lnTo>
                  <a:pt x="1716968" y="275600"/>
                </a:lnTo>
                <a:lnTo>
                  <a:pt x="1715639" y="281116"/>
                </a:lnTo>
                <a:lnTo>
                  <a:pt x="1722298" y="287388"/>
                </a:lnTo>
                <a:lnTo>
                  <a:pt x="1717926" y="291004"/>
                </a:lnTo>
                <a:cubicBezTo>
                  <a:pt x="1713167" y="281687"/>
                  <a:pt x="1715454" y="291575"/>
                  <a:pt x="1713167" y="281687"/>
                </a:cubicBezTo>
                <a:cubicBezTo>
                  <a:pt x="1712024" y="276744"/>
                  <a:pt x="1708980" y="274843"/>
                  <a:pt x="1713924" y="273700"/>
                </a:cubicBezTo>
                <a:close/>
                <a:moveTo>
                  <a:pt x="1765649" y="272154"/>
                </a:moveTo>
                <a:lnTo>
                  <a:pt x="1770407" y="281470"/>
                </a:lnTo>
                <a:lnTo>
                  <a:pt x="1761848" y="278241"/>
                </a:lnTo>
                <a:close/>
                <a:moveTo>
                  <a:pt x="1784736" y="271646"/>
                </a:moveTo>
                <a:cubicBezTo>
                  <a:pt x="1784284" y="271100"/>
                  <a:pt x="1783523" y="270625"/>
                  <a:pt x="1789039" y="271953"/>
                </a:cubicBezTo>
                <a:lnTo>
                  <a:pt x="1783910" y="283556"/>
                </a:lnTo>
                <a:lnTo>
                  <a:pt x="1778579" y="271768"/>
                </a:lnTo>
                <a:cubicBezTo>
                  <a:pt x="1785330" y="272811"/>
                  <a:pt x="1785188" y="272193"/>
                  <a:pt x="1784736" y="271646"/>
                </a:cubicBezTo>
                <a:close/>
                <a:moveTo>
                  <a:pt x="1747202" y="271212"/>
                </a:moveTo>
                <a:lnTo>
                  <a:pt x="1753289" y="275013"/>
                </a:lnTo>
                <a:lnTo>
                  <a:pt x="1748917" y="278628"/>
                </a:lnTo>
                <a:close/>
                <a:moveTo>
                  <a:pt x="1595830" y="269761"/>
                </a:moveTo>
                <a:lnTo>
                  <a:pt x="1604961" y="275462"/>
                </a:lnTo>
                <a:lnTo>
                  <a:pt x="1601160" y="281549"/>
                </a:lnTo>
                <a:close/>
                <a:moveTo>
                  <a:pt x="1345381" y="267785"/>
                </a:moveTo>
                <a:lnTo>
                  <a:pt x="1349568" y="274630"/>
                </a:lnTo>
                <a:cubicBezTo>
                  <a:pt x="1349568" y="274630"/>
                  <a:pt x="1345196" y="278245"/>
                  <a:pt x="1345196" y="278245"/>
                </a:cubicBezTo>
                <a:cubicBezTo>
                  <a:pt x="1335308" y="280531"/>
                  <a:pt x="1345767" y="280717"/>
                  <a:pt x="1334736" y="278059"/>
                </a:cubicBezTo>
                <a:cubicBezTo>
                  <a:pt x="1339866" y="266457"/>
                  <a:pt x="1339109" y="274444"/>
                  <a:pt x="1345381" y="267785"/>
                </a:cubicBezTo>
                <a:close/>
                <a:moveTo>
                  <a:pt x="1631580" y="266702"/>
                </a:moveTo>
                <a:lnTo>
                  <a:pt x="1635195" y="271074"/>
                </a:lnTo>
                <a:lnTo>
                  <a:pt x="1633866" y="276590"/>
                </a:lnTo>
                <a:lnTo>
                  <a:pt x="1627779" y="272789"/>
                </a:lnTo>
                <a:close/>
                <a:moveTo>
                  <a:pt x="1717153" y="265141"/>
                </a:moveTo>
                <a:lnTo>
                  <a:pt x="1718868" y="272557"/>
                </a:lnTo>
                <a:lnTo>
                  <a:pt x="1713924" y="273700"/>
                </a:lnTo>
                <a:close/>
                <a:moveTo>
                  <a:pt x="1703651" y="263055"/>
                </a:moveTo>
                <a:lnTo>
                  <a:pt x="1698521" y="274658"/>
                </a:lnTo>
                <a:lnTo>
                  <a:pt x="1696235" y="264770"/>
                </a:lnTo>
                <a:close/>
                <a:moveTo>
                  <a:pt x="760812" y="262351"/>
                </a:moveTo>
                <a:lnTo>
                  <a:pt x="762527" y="269767"/>
                </a:lnTo>
                <a:cubicBezTo>
                  <a:pt x="754539" y="269010"/>
                  <a:pt x="761955" y="267295"/>
                  <a:pt x="755111" y="271482"/>
                </a:cubicBezTo>
                <a:lnTo>
                  <a:pt x="753396" y="264066"/>
                </a:lnTo>
                <a:cubicBezTo>
                  <a:pt x="761384" y="264823"/>
                  <a:pt x="753968" y="266538"/>
                  <a:pt x="760812" y="262351"/>
                </a:cubicBezTo>
                <a:close/>
                <a:moveTo>
                  <a:pt x="1138284" y="250576"/>
                </a:moveTo>
                <a:lnTo>
                  <a:pt x="1139999" y="257992"/>
                </a:lnTo>
                <a:lnTo>
                  <a:pt x="1133912" y="254191"/>
                </a:lnTo>
                <a:close/>
                <a:moveTo>
                  <a:pt x="1476206" y="247948"/>
                </a:moveTo>
                <a:lnTo>
                  <a:pt x="1471077" y="259551"/>
                </a:lnTo>
                <a:lnTo>
                  <a:pt x="1468790" y="249663"/>
                </a:lnTo>
                <a:close/>
                <a:moveTo>
                  <a:pt x="1735970" y="245165"/>
                </a:moveTo>
                <a:lnTo>
                  <a:pt x="1740543" y="264941"/>
                </a:lnTo>
                <a:lnTo>
                  <a:pt x="1738071" y="265512"/>
                </a:lnTo>
                <a:cubicBezTo>
                  <a:pt x="1735213" y="253153"/>
                  <a:pt x="1736356" y="258097"/>
                  <a:pt x="1729697" y="251824"/>
                </a:cubicBezTo>
                <a:close/>
                <a:moveTo>
                  <a:pt x="1634035" y="232281"/>
                </a:moveTo>
                <a:cubicBezTo>
                  <a:pt x="1645066" y="234938"/>
                  <a:pt x="1640122" y="236082"/>
                  <a:pt x="1651154" y="238739"/>
                </a:cubicBezTo>
                <a:lnTo>
                  <a:pt x="1644124" y="253385"/>
                </a:lnTo>
                <a:lnTo>
                  <a:pt x="1633093" y="250728"/>
                </a:lnTo>
                <a:close/>
                <a:moveTo>
                  <a:pt x="1345385" y="224166"/>
                </a:moveTo>
                <a:cubicBezTo>
                  <a:pt x="1347073" y="224427"/>
                  <a:pt x="1348595" y="225377"/>
                  <a:pt x="1349166" y="227849"/>
                </a:cubicBezTo>
                <a:cubicBezTo>
                  <a:pt x="1350881" y="235264"/>
                  <a:pt x="1350310" y="232793"/>
                  <a:pt x="1349553" y="240780"/>
                </a:cubicBezTo>
                <a:cubicBezTo>
                  <a:pt x="1336621" y="241166"/>
                  <a:pt x="1343465" y="236979"/>
                  <a:pt x="1333578" y="239266"/>
                </a:cubicBezTo>
                <a:cubicBezTo>
                  <a:pt x="1332434" y="234322"/>
                  <a:pt x="1333191" y="226335"/>
                  <a:pt x="1340607" y="224620"/>
                </a:cubicBezTo>
                <a:cubicBezTo>
                  <a:pt x="1341843" y="224334"/>
                  <a:pt x="1343697" y="223905"/>
                  <a:pt x="1345385" y="224166"/>
                </a:cubicBezTo>
                <a:close/>
                <a:moveTo>
                  <a:pt x="681495" y="223404"/>
                </a:moveTo>
                <a:lnTo>
                  <a:pt x="687582" y="227205"/>
                </a:lnTo>
                <a:lnTo>
                  <a:pt x="681310" y="233864"/>
                </a:lnTo>
                <a:lnTo>
                  <a:pt x="677694" y="229492"/>
                </a:lnTo>
                <a:close/>
                <a:moveTo>
                  <a:pt x="585076" y="211849"/>
                </a:moveTo>
                <a:lnTo>
                  <a:pt x="591735" y="218121"/>
                </a:lnTo>
                <a:lnTo>
                  <a:pt x="584890" y="222308"/>
                </a:lnTo>
                <a:close/>
                <a:moveTo>
                  <a:pt x="2118757" y="211329"/>
                </a:moveTo>
                <a:cubicBezTo>
                  <a:pt x="2119328" y="213800"/>
                  <a:pt x="2122372" y="215701"/>
                  <a:pt x="2122943" y="218173"/>
                </a:cubicBezTo>
                <a:cubicBezTo>
                  <a:pt x="2122943" y="218173"/>
                  <a:pt x="2121615" y="223688"/>
                  <a:pt x="2121615" y="223688"/>
                </a:cubicBezTo>
                <a:lnTo>
                  <a:pt x="2108683" y="224075"/>
                </a:lnTo>
                <a:lnTo>
                  <a:pt x="2106968" y="216659"/>
                </a:lnTo>
                <a:close/>
                <a:moveTo>
                  <a:pt x="1634591" y="200903"/>
                </a:moveTo>
                <a:lnTo>
                  <a:pt x="1635735" y="205847"/>
                </a:lnTo>
                <a:cubicBezTo>
                  <a:pt x="1627747" y="205090"/>
                  <a:pt x="1633834" y="208891"/>
                  <a:pt x="1627176" y="202618"/>
                </a:cubicBezTo>
                <a:close/>
                <a:moveTo>
                  <a:pt x="1665658" y="197300"/>
                </a:moveTo>
                <a:cubicBezTo>
                  <a:pt x="1667109" y="197941"/>
                  <a:pt x="1668156" y="199652"/>
                  <a:pt x="1669013" y="203360"/>
                </a:cubicBezTo>
                <a:cubicBezTo>
                  <a:pt x="1669584" y="205832"/>
                  <a:pt x="1667112" y="206404"/>
                  <a:pt x="1665212" y="209447"/>
                </a:cubicBezTo>
                <a:lnTo>
                  <a:pt x="1659882" y="197659"/>
                </a:lnTo>
                <a:cubicBezTo>
                  <a:pt x="1662354" y="197088"/>
                  <a:pt x="1664208" y="196659"/>
                  <a:pt x="1665658" y="197300"/>
                </a:cubicBezTo>
                <a:close/>
                <a:moveTo>
                  <a:pt x="1631733" y="188544"/>
                </a:moveTo>
                <a:lnTo>
                  <a:pt x="1637820" y="192344"/>
                </a:lnTo>
                <a:lnTo>
                  <a:pt x="1627933" y="194631"/>
                </a:lnTo>
                <a:close/>
                <a:moveTo>
                  <a:pt x="2178267" y="187150"/>
                </a:moveTo>
                <a:cubicBezTo>
                  <a:pt x="2180739" y="186578"/>
                  <a:pt x="2181311" y="189050"/>
                  <a:pt x="2184354" y="190950"/>
                </a:cubicBezTo>
                <a:cubicBezTo>
                  <a:pt x="2190627" y="184291"/>
                  <a:pt x="2186255" y="187907"/>
                  <a:pt x="2189298" y="189807"/>
                </a:cubicBezTo>
                <a:cubicBezTo>
                  <a:pt x="2195957" y="196079"/>
                  <a:pt x="2190442" y="194751"/>
                  <a:pt x="2198244" y="205967"/>
                </a:cubicBezTo>
                <a:lnTo>
                  <a:pt x="2190071" y="215669"/>
                </a:lnTo>
                <a:cubicBezTo>
                  <a:pt x="2182083" y="214912"/>
                  <a:pt x="2179611" y="215484"/>
                  <a:pt x="2175240" y="219099"/>
                </a:cubicBezTo>
                <a:cubicBezTo>
                  <a:pt x="2171625" y="214726"/>
                  <a:pt x="2169153" y="215298"/>
                  <a:pt x="2167438" y="207883"/>
                </a:cubicBezTo>
                <a:lnTo>
                  <a:pt x="2166866" y="205411"/>
                </a:lnTo>
                <a:cubicBezTo>
                  <a:pt x="2165151" y="197995"/>
                  <a:pt x="2170851" y="188865"/>
                  <a:pt x="2178267" y="187150"/>
                </a:cubicBezTo>
                <a:close/>
                <a:moveTo>
                  <a:pt x="793100" y="176762"/>
                </a:moveTo>
                <a:lnTo>
                  <a:pt x="801659" y="179991"/>
                </a:lnTo>
                <a:lnTo>
                  <a:pt x="795387" y="186649"/>
                </a:lnTo>
                <a:close/>
                <a:moveTo>
                  <a:pt x="1494992" y="160272"/>
                </a:moveTo>
                <a:cubicBezTo>
                  <a:pt x="1494992" y="160272"/>
                  <a:pt x="1498607" y="164645"/>
                  <a:pt x="1498607" y="164645"/>
                </a:cubicBezTo>
                <a:cubicBezTo>
                  <a:pt x="1501465" y="177004"/>
                  <a:pt x="1499179" y="167117"/>
                  <a:pt x="1495950" y="175676"/>
                </a:cubicBezTo>
                <a:lnTo>
                  <a:pt x="1489863" y="171875"/>
                </a:lnTo>
                <a:lnTo>
                  <a:pt x="1488148" y="164459"/>
                </a:lnTo>
                <a:close/>
                <a:moveTo>
                  <a:pt x="673276" y="131558"/>
                </a:moveTo>
                <a:lnTo>
                  <a:pt x="681835" y="134787"/>
                </a:lnTo>
                <a:lnTo>
                  <a:pt x="675562" y="141446"/>
                </a:lnTo>
                <a:lnTo>
                  <a:pt x="671947" y="137074"/>
                </a:lnTo>
                <a:close/>
                <a:moveTo>
                  <a:pt x="2365356" y="117843"/>
                </a:moveTo>
                <a:cubicBezTo>
                  <a:pt x="2364028" y="123359"/>
                  <a:pt x="2362885" y="118415"/>
                  <a:pt x="2367071" y="125259"/>
                </a:cubicBezTo>
                <a:lnTo>
                  <a:pt x="2365743" y="130775"/>
                </a:lnTo>
                <a:cubicBezTo>
                  <a:pt x="2358327" y="132490"/>
                  <a:pt x="2350340" y="131732"/>
                  <a:pt x="2349197" y="126789"/>
                </a:cubicBezTo>
                <a:cubicBezTo>
                  <a:pt x="2348625" y="124317"/>
                  <a:pt x="2350525" y="121273"/>
                  <a:pt x="2355469" y="120130"/>
                </a:cubicBezTo>
                <a:close/>
                <a:moveTo>
                  <a:pt x="1312364" y="12409"/>
                </a:moveTo>
                <a:cubicBezTo>
                  <a:pt x="1320166" y="23626"/>
                  <a:pt x="1319780" y="10694"/>
                  <a:pt x="1328726" y="26855"/>
                </a:cubicBezTo>
                <a:lnTo>
                  <a:pt x="1342985" y="20953"/>
                </a:lnTo>
                <a:lnTo>
                  <a:pt x="1347929" y="19810"/>
                </a:lnTo>
                <a:cubicBezTo>
                  <a:pt x="1357817" y="17523"/>
                  <a:pt x="1348501" y="22282"/>
                  <a:pt x="1354773" y="15623"/>
                </a:cubicBezTo>
                <a:lnTo>
                  <a:pt x="1358774" y="32926"/>
                </a:lnTo>
                <a:cubicBezTo>
                  <a:pt x="1361061" y="42813"/>
                  <a:pt x="1358774" y="32926"/>
                  <a:pt x="1362961" y="39770"/>
                </a:cubicBezTo>
                <a:lnTo>
                  <a:pt x="1362204" y="47757"/>
                </a:lnTo>
                <a:lnTo>
                  <a:pt x="1358975" y="56316"/>
                </a:lnTo>
                <a:lnTo>
                  <a:pt x="1353460" y="54988"/>
                </a:lnTo>
                <a:lnTo>
                  <a:pt x="1349088" y="58603"/>
                </a:lnTo>
                <a:lnTo>
                  <a:pt x="1328355" y="47773"/>
                </a:lnTo>
                <a:lnTo>
                  <a:pt x="1329869" y="31799"/>
                </a:lnTo>
                <a:lnTo>
                  <a:pt x="1326254" y="27426"/>
                </a:lnTo>
                <a:cubicBezTo>
                  <a:pt x="1315794" y="27241"/>
                  <a:pt x="1315223" y="24769"/>
                  <a:pt x="1307992" y="16025"/>
                </a:cubicBezTo>
                <a:close/>
                <a:moveTo>
                  <a:pt x="1827706" y="0"/>
                </a:moveTo>
                <a:cubicBezTo>
                  <a:pt x="1838166" y="185"/>
                  <a:pt x="1833222" y="1328"/>
                  <a:pt x="1839309" y="5129"/>
                </a:cubicBezTo>
                <a:lnTo>
                  <a:pt x="1832279" y="19775"/>
                </a:lnTo>
                <a:cubicBezTo>
                  <a:pt x="1827521" y="10459"/>
                  <a:pt x="1829807" y="20347"/>
                  <a:pt x="1828092" y="12931"/>
                </a:cubicBezTo>
                <a:cubicBezTo>
                  <a:pt x="1826377" y="5515"/>
                  <a:pt x="1826949" y="7987"/>
                  <a:pt x="18277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D245D258-5720-4517-B8DE-EB5AA5C4FAE1}"/>
              </a:ext>
            </a:extLst>
          </p:cNvPr>
          <p:cNvSpPr>
            <a:spLocks noGrp="1"/>
          </p:cNvSpPr>
          <p:nvPr userDrawn="1">
            <p:ph type="sldNum" sz="quarter" idx="4"/>
          </p:nvPr>
        </p:nvSpPr>
        <p:spPr>
          <a:xfrm>
            <a:off x="11590071" y="6366107"/>
            <a:ext cx="464400" cy="414000"/>
          </a:xfrm>
          <a:prstGeom prst="round2DiagRect">
            <a:avLst/>
          </a:prstGeom>
          <a:solidFill>
            <a:schemeClr val="bg1"/>
          </a:solidFill>
          <a:ln w="19050">
            <a:solidFill>
              <a:schemeClr val="accent1"/>
            </a:solidFill>
          </a:ln>
          <a:effectLst>
            <a:innerShdw dist="38100" dir="13500000">
              <a:schemeClr val="accent2"/>
            </a:innerShdw>
          </a:effectLst>
        </p:spPr>
        <p:txBody>
          <a:bodyPr lIns="0" tIns="0" rIns="0" bIns="0" anchor="ctr"/>
          <a:lstStyle>
            <a:lvl1pPr>
              <a:defRPr lang="en-ZA" b="1" smtClean="0">
                <a:solidFill>
                  <a:srgbClr val="093C71"/>
                </a:solidFill>
              </a:defRPr>
            </a:lvl1pPr>
          </a:lstStyle>
          <a:p>
            <a:pPr algn="ctr"/>
            <a:fld id="{058DB212-BFA2-403F-85EF-DFD3FF6D973A}" type="slidenum">
              <a:rPr lang="en-US" smtClean="0"/>
              <a:pPr algn="ctr"/>
              <a:t>‹#›</a:t>
            </a:fld>
            <a:endParaRPr lang="en-US" dirty="0"/>
          </a:p>
        </p:txBody>
      </p:sp>
      <p:sp>
        <p:nvSpPr>
          <p:cNvPr id="11" name="Freeform: Shape 10">
            <a:extLst>
              <a:ext uri="{FF2B5EF4-FFF2-40B4-BE49-F238E27FC236}">
                <a16:creationId xmlns:a16="http://schemas.microsoft.com/office/drawing/2014/main" id="{B17F4A1C-7391-4BD8-BD3D-CBF939D7D8BC}"/>
              </a:ext>
            </a:extLst>
          </p:cNvPr>
          <p:cNvSpPr/>
          <p:nvPr userDrawn="1"/>
        </p:nvSpPr>
        <p:spPr>
          <a:xfrm flipH="1">
            <a:off x="9850378" y="0"/>
            <a:ext cx="2281997" cy="420808"/>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89A440CA-01DA-4BC0-A847-A34BF3424846}"/>
              </a:ext>
            </a:extLst>
          </p:cNvPr>
          <p:cNvGrpSpPr/>
          <p:nvPr userDrawn="1"/>
        </p:nvGrpSpPr>
        <p:grpSpPr>
          <a:xfrm flipH="1">
            <a:off x="8411956" y="6094197"/>
            <a:ext cx="1375732" cy="610913"/>
            <a:chOff x="9383123" y="5395138"/>
            <a:chExt cx="1033607" cy="458987"/>
          </a:xfrm>
        </p:grpSpPr>
        <p:sp>
          <p:nvSpPr>
            <p:cNvPr id="24" name="Star: 4 Points 23">
              <a:extLst>
                <a:ext uri="{FF2B5EF4-FFF2-40B4-BE49-F238E27FC236}">
                  <a16:creationId xmlns:a16="http://schemas.microsoft.com/office/drawing/2014/main" id="{D3431C64-7776-45DB-83ED-15BC9C659E19}"/>
                </a:ext>
              </a:extLst>
            </p:cNvPr>
            <p:cNvSpPr/>
            <p:nvPr/>
          </p:nvSpPr>
          <p:spPr>
            <a:xfrm rot="20700000">
              <a:off x="9891296" y="5593915"/>
              <a:ext cx="272573" cy="247793"/>
            </a:xfrm>
            <a:prstGeom prst="star4">
              <a:avLst>
                <a:gd name="adj" fmla="val 19477"/>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solidFill>
                  <a:srgbClr val="093C71"/>
                </a:solidFill>
              </a:endParaRPr>
            </a:p>
          </p:txBody>
        </p:sp>
        <p:sp>
          <p:nvSpPr>
            <p:cNvPr id="25" name="Oval 24">
              <a:extLst>
                <a:ext uri="{FF2B5EF4-FFF2-40B4-BE49-F238E27FC236}">
                  <a16:creationId xmlns:a16="http://schemas.microsoft.com/office/drawing/2014/main" id="{15FAEDD7-76AD-4708-8E7A-2C997302FA03}"/>
                </a:ext>
              </a:extLst>
            </p:cNvPr>
            <p:cNvSpPr/>
            <p:nvPr/>
          </p:nvSpPr>
          <p:spPr>
            <a:xfrm>
              <a:off x="10320855" y="5759266"/>
              <a:ext cx="95875" cy="87159"/>
            </a:xfrm>
            <a:prstGeom prst="ellipse">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solidFill>
                  <a:srgbClr val="093C71"/>
                </a:solidFill>
              </a:endParaRPr>
            </a:p>
          </p:txBody>
        </p:sp>
        <p:sp>
          <p:nvSpPr>
            <p:cNvPr id="26" name="Star: 4 Points 25">
              <a:extLst>
                <a:ext uri="{FF2B5EF4-FFF2-40B4-BE49-F238E27FC236}">
                  <a16:creationId xmlns:a16="http://schemas.microsoft.com/office/drawing/2014/main" id="{46D34953-6EC1-42DA-8FD4-32F3F34E6445}"/>
                </a:ext>
              </a:extLst>
            </p:cNvPr>
            <p:cNvSpPr/>
            <p:nvPr/>
          </p:nvSpPr>
          <p:spPr>
            <a:xfrm rot="21106349">
              <a:off x="9817372" y="5395138"/>
              <a:ext cx="153860" cy="139872"/>
            </a:xfrm>
            <a:prstGeom prst="star4">
              <a:avLst>
                <a:gd name="adj" fmla="val 19477"/>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solidFill>
                  <a:srgbClr val="093C71"/>
                </a:solidFill>
              </a:endParaRPr>
            </a:p>
          </p:txBody>
        </p:sp>
        <p:sp>
          <p:nvSpPr>
            <p:cNvPr id="27" name="Oval 26">
              <a:extLst>
                <a:ext uri="{FF2B5EF4-FFF2-40B4-BE49-F238E27FC236}">
                  <a16:creationId xmlns:a16="http://schemas.microsoft.com/office/drawing/2014/main" id="{7F9E5C4E-3AE1-4820-83D7-6B70A6EFE348}"/>
                </a:ext>
              </a:extLst>
            </p:cNvPr>
            <p:cNvSpPr/>
            <p:nvPr/>
          </p:nvSpPr>
          <p:spPr>
            <a:xfrm>
              <a:off x="10140331" y="5441714"/>
              <a:ext cx="72032" cy="65483"/>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solidFill>
                  <a:srgbClr val="093C71"/>
                </a:solidFill>
              </a:endParaRPr>
            </a:p>
          </p:txBody>
        </p:sp>
        <p:sp>
          <p:nvSpPr>
            <p:cNvPr id="28" name="Oval 27">
              <a:extLst>
                <a:ext uri="{FF2B5EF4-FFF2-40B4-BE49-F238E27FC236}">
                  <a16:creationId xmlns:a16="http://schemas.microsoft.com/office/drawing/2014/main" id="{1D50A98D-CC10-4A93-8540-D05875C47CB8}"/>
                </a:ext>
              </a:extLst>
            </p:cNvPr>
            <p:cNvSpPr/>
            <p:nvPr/>
          </p:nvSpPr>
          <p:spPr>
            <a:xfrm>
              <a:off x="9620011" y="5543712"/>
              <a:ext cx="95875" cy="87159"/>
            </a:xfrm>
            <a:prstGeom prst="ellipse">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solidFill>
                  <a:srgbClr val="093C71"/>
                </a:solidFill>
              </a:endParaRPr>
            </a:p>
          </p:txBody>
        </p:sp>
        <p:sp>
          <p:nvSpPr>
            <p:cNvPr id="29" name="Oval 28">
              <a:extLst>
                <a:ext uri="{FF2B5EF4-FFF2-40B4-BE49-F238E27FC236}">
                  <a16:creationId xmlns:a16="http://schemas.microsoft.com/office/drawing/2014/main" id="{C022A217-8256-4458-A53F-5C84E6AC4937}"/>
                </a:ext>
              </a:extLst>
            </p:cNvPr>
            <p:cNvSpPr/>
            <p:nvPr/>
          </p:nvSpPr>
          <p:spPr>
            <a:xfrm>
              <a:off x="9753033" y="5573802"/>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solidFill>
                  <a:srgbClr val="093C71"/>
                </a:solidFill>
              </a:endParaRPr>
            </a:p>
          </p:txBody>
        </p:sp>
        <p:sp>
          <p:nvSpPr>
            <p:cNvPr id="30" name="Oval 29">
              <a:extLst>
                <a:ext uri="{FF2B5EF4-FFF2-40B4-BE49-F238E27FC236}">
                  <a16:creationId xmlns:a16="http://schemas.microsoft.com/office/drawing/2014/main" id="{DA6D9DA0-F1F0-4A4D-ABD0-B3A494AFCDD0}"/>
                </a:ext>
              </a:extLst>
            </p:cNvPr>
            <p:cNvSpPr/>
            <p:nvPr/>
          </p:nvSpPr>
          <p:spPr>
            <a:xfrm>
              <a:off x="10273469" y="5612102"/>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solidFill>
                  <a:srgbClr val="093C71"/>
                </a:solidFill>
              </a:endParaRPr>
            </a:p>
          </p:txBody>
        </p:sp>
        <p:sp>
          <p:nvSpPr>
            <p:cNvPr id="31" name="Star: 4 Points 30">
              <a:extLst>
                <a:ext uri="{FF2B5EF4-FFF2-40B4-BE49-F238E27FC236}">
                  <a16:creationId xmlns:a16="http://schemas.microsoft.com/office/drawing/2014/main" id="{B15996FA-B4C4-4701-9999-672BEDEDC313}"/>
                </a:ext>
              </a:extLst>
            </p:cNvPr>
            <p:cNvSpPr/>
            <p:nvPr/>
          </p:nvSpPr>
          <p:spPr>
            <a:xfrm rot="21106349">
              <a:off x="9541605" y="5714253"/>
              <a:ext cx="153860" cy="139872"/>
            </a:xfrm>
            <a:prstGeom prst="star4">
              <a:avLst>
                <a:gd name="adj" fmla="val 19477"/>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solidFill>
                  <a:srgbClr val="093C71"/>
                </a:solidFill>
              </a:endParaRPr>
            </a:p>
          </p:txBody>
        </p:sp>
        <p:sp>
          <p:nvSpPr>
            <p:cNvPr id="32" name="Oval 31">
              <a:extLst>
                <a:ext uri="{FF2B5EF4-FFF2-40B4-BE49-F238E27FC236}">
                  <a16:creationId xmlns:a16="http://schemas.microsoft.com/office/drawing/2014/main" id="{6D211178-F62A-49D4-A271-4287AD4FFC85}"/>
                </a:ext>
              </a:extLst>
            </p:cNvPr>
            <p:cNvSpPr/>
            <p:nvPr/>
          </p:nvSpPr>
          <p:spPr>
            <a:xfrm>
              <a:off x="9383123" y="5789006"/>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solidFill>
                  <a:srgbClr val="093C71"/>
                </a:solidFill>
              </a:endParaRPr>
            </a:p>
          </p:txBody>
        </p:sp>
      </p:grpSp>
      <p:sp>
        <p:nvSpPr>
          <p:cNvPr id="33" name="TextBox 32">
            <a:extLst>
              <a:ext uri="{FF2B5EF4-FFF2-40B4-BE49-F238E27FC236}">
                <a16:creationId xmlns:a16="http://schemas.microsoft.com/office/drawing/2014/main" id="{509AB21E-1779-462B-85E3-931F25C14054}"/>
              </a:ext>
            </a:extLst>
          </p:cNvPr>
          <p:cNvSpPr txBox="1"/>
          <p:nvPr userDrawn="1"/>
        </p:nvSpPr>
        <p:spPr>
          <a:xfrm>
            <a:off x="9805171" y="6392005"/>
            <a:ext cx="1716681" cy="343154"/>
          </a:xfrm>
          <a:custGeom>
            <a:avLst/>
            <a:gdLst>
              <a:gd name="connsiteX0" fmla="*/ 0 w 1528648"/>
              <a:gd name="connsiteY0" fmla="*/ 0 h 311958"/>
              <a:gd name="connsiteX1" fmla="*/ 1528648 w 1528648"/>
              <a:gd name="connsiteY1" fmla="*/ 0 h 311958"/>
              <a:gd name="connsiteX2" fmla="*/ 1528648 w 1528648"/>
              <a:gd name="connsiteY2" fmla="*/ 311958 h 311958"/>
              <a:gd name="connsiteX3" fmla="*/ 0 w 1528648"/>
              <a:gd name="connsiteY3" fmla="*/ 311958 h 311958"/>
              <a:gd name="connsiteX4" fmla="*/ 0 w 1528648"/>
              <a:gd name="connsiteY4" fmla="*/ 0 h 311958"/>
              <a:gd name="connsiteX0" fmla="*/ 0 w 1528648"/>
              <a:gd name="connsiteY0" fmla="*/ 0 h 311958"/>
              <a:gd name="connsiteX1" fmla="*/ 1526744 w 1528648"/>
              <a:gd name="connsiteY1" fmla="*/ 25328 h 311958"/>
              <a:gd name="connsiteX2" fmla="*/ 1528648 w 1528648"/>
              <a:gd name="connsiteY2" fmla="*/ 311958 h 311958"/>
              <a:gd name="connsiteX3" fmla="*/ 0 w 1528648"/>
              <a:gd name="connsiteY3" fmla="*/ 311958 h 311958"/>
              <a:gd name="connsiteX4" fmla="*/ 0 w 1528648"/>
              <a:gd name="connsiteY4" fmla="*/ 0 h 311958"/>
              <a:gd name="connsiteX0" fmla="*/ 31971 w 1560619"/>
              <a:gd name="connsiteY0" fmla="*/ 0 h 311958"/>
              <a:gd name="connsiteX1" fmla="*/ 1558715 w 1560619"/>
              <a:gd name="connsiteY1" fmla="*/ 25328 h 311958"/>
              <a:gd name="connsiteX2" fmla="*/ 1560619 w 1560619"/>
              <a:gd name="connsiteY2" fmla="*/ 311958 h 311958"/>
              <a:gd name="connsiteX3" fmla="*/ 0 w 1560619"/>
              <a:gd name="connsiteY3" fmla="*/ 271347 h 311958"/>
              <a:gd name="connsiteX4" fmla="*/ 31971 w 1560619"/>
              <a:gd name="connsiteY4" fmla="*/ 0 h 311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0619" h="311958">
                <a:moveTo>
                  <a:pt x="31971" y="0"/>
                </a:moveTo>
                <a:lnTo>
                  <a:pt x="1558715" y="25328"/>
                </a:lnTo>
                <a:cubicBezTo>
                  <a:pt x="1559350" y="120871"/>
                  <a:pt x="1559984" y="216415"/>
                  <a:pt x="1560619" y="311958"/>
                </a:cubicBezTo>
                <a:lnTo>
                  <a:pt x="0" y="271347"/>
                </a:lnTo>
                <a:lnTo>
                  <a:pt x="31971" y="0"/>
                </a:lnTo>
                <a:close/>
              </a:path>
            </a:pathLst>
          </a:custGeom>
          <a:solidFill>
            <a:schemeClr val="accent1"/>
          </a:solidFill>
          <a:ln w="19050">
            <a:noFill/>
          </a:ln>
          <a:effectLst>
            <a:outerShdw dist="25400" dir="2700000" algn="tl" rotWithShape="0">
              <a:schemeClr val="tx1"/>
            </a:outerShdw>
          </a:effectLst>
        </p:spPr>
        <p:txBody>
          <a:bodyPr vert="horz" lIns="0" tIns="0" rIns="0" bIns="0" rtlCol="0" anchor="ctr"/>
          <a:lstStyle>
            <a:defPPr>
              <a:defRPr lang="en-US"/>
            </a:defPPr>
            <a:lvl1pPr algn="ctr">
              <a:defRPr sz="1200" b="1">
                <a:solidFill>
                  <a:srgbClr val="093C71"/>
                </a:solidFill>
              </a:defRPr>
            </a:lvl1pPr>
          </a:lstStyle>
          <a:p>
            <a:r>
              <a:rPr lang="en-US" noProof="1">
                <a:solidFill>
                  <a:schemeClr val="bg1"/>
                </a:solidFill>
                <a:effectLst>
                  <a:outerShdw dist="50800" dir="2700000" algn="tl" rotWithShape="0">
                    <a:prstClr val="black"/>
                  </a:outerShdw>
                </a:effectLst>
                <a:latin typeface="+mn-lt"/>
                <a:cs typeface="Courier New" panose="02070309020205020404" pitchFamily="49" charset="0"/>
              </a:rPr>
              <a:t>Jens Martensson</a:t>
            </a:r>
          </a:p>
        </p:txBody>
      </p:sp>
      <p:sp>
        <p:nvSpPr>
          <p:cNvPr id="2" name="Title Placeholder 1">
            <a:extLst>
              <a:ext uri="{FF2B5EF4-FFF2-40B4-BE49-F238E27FC236}">
                <a16:creationId xmlns:a16="http://schemas.microsoft.com/office/drawing/2014/main" id="{331581A5-A75E-41FB-A68A-70BA1AB54B28}"/>
              </a:ext>
            </a:extLst>
          </p:cNvPr>
          <p:cNvSpPr>
            <a:spLocks noGrp="1"/>
          </p:cNvSpPr>
          <p:nvPr userDrawn="1">
            <p:ph type="title"/>
          </p:nvPr>
        </p:nvSpPr>
        <p:spPr>
          <a:xfrm>
            <a:off x="659175" y="559677"/>
            <a:ext cx="10862677" cy="446281"/>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BA9B02-6E3D-4037-BE18-E02B786633E9}"/>
              </a:ext>
            </a:extLst>
          </p:cNvPr>
          <p:cNvSpPr>
            <a:spLocks noGrp="1"/>
          </p:cNvSpPr>
          <p:nvPr userDrawn="1">
            <p:ph type="body" idx="1"/>
          </p:nvPr>
        </p:nvSpPr>
        <p:spPr>
          <a:xfrm>
            <a:off x="659174" y="1260000"/>
            <a:ext cx="10862677" cy="447683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A954C2B-6B0B-4286-BFA4-F6131386B0E3}"/>
              </a:ext>
            </a:extLst>
          </p:cNvPr>
          <p:cNvSpPr>
            <a:spLocks noGrp="1"/>
          </p:cNvSpPr>
          <p:nvPr userDrawn="1">
            <p:ph type="ftr" sz="quarter" idx="3"/>
          </p:nvPr>
        </p:nvSpPr>
        <p:spPr>
          <a:xfrm>
            <a:off x="252483" y="6414220"/>
            <a:ext cx="4114800" cy="249385"/>
          </a:xfrm>
          <a:prstGeom prst="roundRect">
            <a:avLst>
              <a:gd name="adj" fmla="val 16667"/>
            </a:avLst>
          </a:prstGeom>
          <a:solidFill>
            <a:srgbClr val="ECE5DD"/>
          </a:solidFill>
          <a:ln w="3175">
            <a:solidFill>
              <a:schemeClr val="accent1"/>
            </a:solidFill>
          </a:ln>
          <a:effectLst>
            <a:innerShdw dist="38100" dir="13500000">
              <a:schemeClr val="accent2"/>
            </a:innerShdw>
          </a:effectLst>
        </p:spPr>
        <p:txBody>
          <a:bodyPr vert="horz" lIns="72000" tIns="0" rIns="0" bIns="0" rtlCol="0" anchor="ctr"/>
          <a:lstStyle>
            <a:lvl1pPr>
              <a:defRPr lang="en-ZA" sz="900" b="0" smtClean="0">
                <a:solidFill>
                  <a:srgbClr val="093C71"/>
                </a:solidFill>
              </a:defRPr>
            </a:lvl1pPr>
          </a:lstStyle>
          <a:p>
            <a:r>
              <a:rPr lang="en-US" dirty="0"/>
              <a:t>Insert a Footer</a:t>
            </a:r>
          </a:p>
        </p:txBody>
      </p:sp>
    </p:spTree>
    <p:extLst>
      <p:ext uri="{BB962C8B-B14F-4D97-AF65-F5344CB8AC3E}">
        <p14:creationId xmlns:p14="http://schemas.microsoft.com/office/powerpoint/2010/main" val="3117711249"/>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8" r:id="rId3"/>
    <p:sldLayoutId id="2147483659" r:id="rId4"/>
    <p:sldLayoutId id="2147483656" r:id="rId5"/>
    <p:sldLayoutId id="2147483660" r:id="rId6"/>
    <p:sldLayoutId id="2147483661" r:id="rId7"/>
    <p:sldLayoutId id="2147483663" r:id="rId8"/>
    <p:sldLayoutId id="2147483664" r:id="rId9"/>
    <p:sldLayoutId id="2147483665" r:id="rId10"/>
    <p:sldLayoutId id="2147483666" r:id="rId11"/>
    <p:sldLayoutId id="2147483650" r:id="rId12"/>
    <p:sldLayoutId id="2147483652" r:id="rId13"/>
    <p:sldLayoutId id="2147483667" r:id="rId14"/>
    <p:sldLayoutId id="2147483668" r:id="rId15"/>
    <p:sldLayoutId id="2147483654" r:id="rId16"/>
    <p:sldLayoutId id="2147483655" r:id="rId17"/>
    <p:sldLayoutId id="2147483669" r:id="rId18"/>
  </p:sldLayoutIdLst>
  <p:hf hdr="0" ftr="0" dt="0"/>
  <p:txStyles>
    <p:title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p:titleStyle>
    <p:bodyStyle>
      <a:lvl1pPr marL="263525" indent="-263525"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36575" indent="-27305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2pPr>
      <a:lvl3pPr marL="811213" indent="-274638"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3pPr>
      <a:lvl4pPr marL="1074738" indent="-263525"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4pPr>
      <a:lvl5pPr marL="1347788" indent="-27305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image2.slideserve.com/4313053/faktor-faktor-yang-mempengaruhi-proses-penyesuaian-diri-pada-remaja-l.jpg" TargetMode="Externa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image2.slideserve.com/4313053/masalah-yang-berhubungan-dengan-diri-atau-pribadi-remaja-itu-sendri-l.jpg" TargetMode="Externa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image2.slideserve.com/4313053/masalah-yang-berhubungan-dengan-masyarakat-l.jpg" TargetMode="External"/><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image2.slideserve.com/4313053/implikasi-proses-penyesuaian-diri-remaja-terhadap-penyelenggaraan-pendidikan-l.jpg" TargetMode="Externa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image2.slideserve.com/4313053/implikasi-bagi-guru-l.jpg" TargetMode="External"/><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Stack of books" title="Stack of books">
            <a:extLst>
              <a:ext uri="{FF2B5EF4-FFF2-40B4-BE49-F238E27FC236}">
                <a16:creationId xmlns:a16="http://schemas.microsoft.com/office/drawing/2014/main" id="{2558B793-7BCF-4C70-BC5C-CDE5EECF8FA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5" name="Subtitle 4">
            <a:extLst>
              <a:ext uri="{FF2B5EF4-FFF2-40B4-BE49-F238E27FC236}">
                <a16:creationId xmlns:a16="http://schemas.microsoft.com/office/drawing/2014/main" id="{1FF39718-6251-4A5A-AAC7-767229317836}"/>
              </a:ext>
            </a:extLst>
          </p:cNvPr>
          <p:cNvSpPr>
            <a:spLocks noGrp="1"/>
          </p:cNvSpPr>
          <p:nvPr>
            <p:ph type="subTitle" idx="1"/>
          </p:nvPr>
        </p:nvSpPr>
        <p:spPr>
          <a:xfrm>
            <a:off x="4406356" y="915142"/>
            <a:ext cx="5179604" cy="1704947"/>
          </a:xfrm>
        </p:spPr>
        <p:txBody>
          <a:bodyPr/>
          <a:lstStyle/>
          <a:p>
            <a:pPr algn="ctr"/>
            <a:r>
              <a:rPr lang="en-US" sz="4000" dirty="0"/>
              <a:t>ADAPTASI </a:t>
            </a:r>
          </a:p>
          <a:p>
            <a:pPr algn="ctr"/>
            <a:r>
              <a:rPr lang="en-US" sz="4000" dirty="0"/>
              <a:t>PESERTA DIDIK</a:t>
            </a:r>
          </a:p>
          <a:p>
            <a:endParaRPr lang="en-US" noProof="1"/>
          </a:p>
        </p:txBody>
      </p:sp>
      <p:grpSp>
        <p:nvGrpSpPr>
          <p:cNvPr id="72" name="Group 71">
            <a:extLst>
              <a:ext uri="{FF2B5EF4-FFF2-40B4-BE49-F238E27FC236}">
                <a16:creationId xmlns:a16="http://schemas.microsoft.com/office/drawing/2014/main" id="{9F6637A5-89F6-4BE7-8110-E7FE695ED20F}"/>
              </a:ext>
              <a:ext uri="{C183D7F6-B498-43B3-948B-1728B52AA6E4}">
                <adec:decorative xmlns:adec="http://schemas.microsoft.com/office/drawing/2017/decorative" val="1"/>
              </a:ext>
            </a:extLst>
          </p:cNvPr>
          <p:cNvGrpSpPr/>
          <p:nvPr/>
        </p:nvGrpSpPr>
        <p:grpSpPr>
          <a:xfrm rot="517275">
            <a:off x="5906241" y="5006487"/>
            <a:ext cx="1012825" cy="1012825"/>
            <a:chOff x="7950627" y="2930800"/>
            <a:chExt cx="1012825" cy="1012825"/>
          </a:xfrm>
        </p:grpSpPr>
        <p:sp>
          <p:nvSpPr>
            <p:cNvPr id="73" name="Freeform: Shape 72">
              <a:extLst>
                <a:ext uri="{FF2B5EF4-FFF2-40B4-BE49-F238E27FC236}">
                  <a16:creationId xmlns:a16="http://schemas.microsoft.com/office/drawing/2014/main" id="{657E893E-294C-42BA-BD8C-D57326EB4D8E}"/>
                </a:ext>
              </a:extLst>
            </p:cNvPr>
            <p:cNvSpPr/>
            <p:nvPr/>
          </p:nvSpPr>
          <p:spPr>
            <a:xfrm>
              <a:off x="7950627" y="2930800"/>
              <a:ext cx="1012825" cy="1012825"/>
            </a:xfrm>
            <a:custGeom>
              <a:avLst/>
              <a:gdLst>
                <a:gd name="connsiteX0" fmla="*/ 1014513 w 1012825"/>
                <a:gd name="connsiteY0" fmla="*/ 511477 h 1012825"/>
                <a:gd name="connsiteX1" fmla="*/ 511477 w 1012825"/>
                <a:gd name="connsiteY1" fmla="*/ 1014513 h 1012825"/>
                <a:gd name="connsiteX2" fmla="*/ 8440 w 1012825"/>
                <a:gd name="connsiteY2" fmla="*/ 511477 h 1012825"/>
                <a:gd name="connsiteX3" fmla="*/ 511477 w 1012825"/>
                <a:gd name="connsiteY3" fmla="*/ 8440 h 1012825"/>
                <a:gd name="connsiteX4" fmla="*/ 1014513 w 1012825"/>
                <a:gd name="connsiteY4" fmla="*/ 511477 h 101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825" h="1012825">
                  <a:moveTo>
                    <a:pt x="1014513" y="511477"/>
                  </a:moveTo>
                  <a:cubicBezTo>
                    <a:pt x="1014513" y="789296"/>
                    <a:pt x="789296" y="1014513"/>
                    <a:pt x="511477" y="1014513"/>
                  </a:cubicBezTo>
                  <a:cubicBezTo>
                    <a:pt x="233657" y="1014513"/>
                    <a:pt x="8440" y="789296"/>
                    <a:pt x="8440" y="511477"/>
                  </a:cubicBezTo>
                  <a:cubicBezTo>
                    <a:pt x="8440" y="233657"/>
                    <a:pt x="233657" y="8440"/>
                    <a:pt x="511477" y="8440"/>
                  </a:cubicBezTo>
                  <a:cubicBezTo>
                    <a:pt x="789296" y="8440"/>
                    <a:pt x="1014513" y="233657"/>
                    <a:pt x="1014513" y="511477"/>
                  </a:cubicBezTo>
                  <a:close/>
                </a:path>
              </a:pathLst>
            </a:custGeom>
            <a:noFill/>
            <a:ln w="9525" cap="flat">
              <a:solidFill>
                <a:schemeClr val="accent1"/>
              </a:solidFill>
              <a:prstDash val="solid"/>
              <a:miter/>
            </a:ln>
          </p:spPr>
          <p:txBody>
            <a:bodyPr rtlCol="0" anchor="ctr"/>
            <a:lstStyle/>
            <a:p>
              <a:endParaRPr lang="en-US" dirty="0"/>
            </a:p>
          </p:txBody>
        </p:sp>
        <p:sp>
          <p:nvSpPr>
            <p:cNvPr id="74" name="Freeform: Shape 73">
              <a:extLst>
                <a:ext uri="{FF2B5EF4-FFF2-40B4-BE49-F238E27FC236}">
                  <a16:creationId xmlns:a16="http://schemas.microsoft.com/office/drawing/2014/main" id="{A5194F58-A4A5-4D15-81B0-6C99BD468B52}"/>
                </a:ext>
              </a:extLst>
            </p:cNvPr>
            <p:cNvSpPr/>
            <p:nvPr/>
          </p:nvSpPr>
          <p:spPr>
            <a:xfrm>
              <a:off x="7973134" y="2953307"/>
              <a:ext cx="967811" cy="967811"/>
            </a:xfrm>
            <a:custGeom>
              <a:avLst/>
              <a:gdLst>
                <a:gd name="connsiteX0" fmla="*/ 935738 w 967810"/>
                <a:gd name="connsiteY0" fmla="*/ 488969 h 967810"/>
                <a:gd name="connsiteX1" fmla="*/ 488969 w 967810"/>
                <a:gd name="connsiteY1" fmla="*/ 935738 h 967810"/>
                <a:gd name="connsiteX2" fmla="*/ 42201 w 967810"/>
                <a:gd name="connsiteY2" fmla="*/ 488969 h 967810"/>
                <a:gd name="connsiteX3" fmla="*/ 488969 w 967810"/>
                <a:gd name="connsiteY3" fmla="*/ 42201 h 967810"/>
                <a:gd name="connsiteX4" fmla="*/ 935738 w 967810"/>
                <a:gd name="connsiteY4" fmla="*/ 488969 h 967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7810" h="967810">
                  <a:moveTo>
                    <a:pt x="935738" y="488969"/>
                  </a:moveTo>
                  <a:cubicBezTo>
                    <a:pt x="935738" y="735713"/>
                    <a:pt x="735713" y="935738"/>
                    <a:pt x="488969" y="935738"/>
                  </a:cubicBezTo>
                  <a:cubicBezTo>
                    <a:pt x="242226" y="935738"/>
                    <a:pt x="42201" y="735713"/>
                    <a:pt x="42201" y="488969"/>
                  </a:cubicBezTo>
                  <a:cubicBezTo>
                    <a:pt x="42201" y="242226"/>
                    <a:pt x="242226" y="42201"/>
                    <a:pt x="488969" y="42201"/>
                  </a:cubicBezTo>
                  <a:cubicBezTo>
                    <a:pt x="735713" y="42201"/>
                    <a:pt x="935738" y="242226"/>
                    <a:pt x="935738" y="488969"/>
                  </a:cubicBezTo>
                  <a:close/>
                </a:path>
              </a:pathLst>
            </a:custGeom>
            <a:solidFill>
              <a:schemeClr val="accent4"/>
            </a:solidFill>
            <a:ln w="47625" cap="flat">
              <a:solidFill>
                <a:schemeClr val="accent1"/>
              </a:solid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89D54726-873C-4E48-A2F6-E3F1A3BD6CBB}"/>
                </a:ext>
              </a:extLst>
            </p:cNvPr>
            <p:cNvSpPr/>
            <p:nvPr/>
          </p:nvSpPr>
          <p:spPr>
            <a:xfrm>
              <a:off x="8006895" y="2987068"/>
              <a:ext cx="900289" cy="900289"/>
            </a:xfrm>
            <a:custGeom>
              <a:avLst/>
              <a:gdLst>
                <a:gd name="connsiteX0" fmla="*/ 901977 w 900288"/>
                <a:gd name="connsiteY0" fmla="*/ 455209 h 900288"/>
                <a:gd name="connsiteX1" fmla="*/ 455209 w 900288"/>
                <a:gd name="connsiteY1" fmla="*/ 901977 h 900288"/>
                <a:gd name="connsiteX2" fmla="*/ 8440 w 900288"/>
                <a:gd name="connsiteY2" fmla="*/ 455209 h 900288"/>
                <a:gd name="connsiteX3" fmla="*/ 455209 w 900288"/>
                <a:gd name="connsiteY3" fmla="*/ 8440 h 900288"/>
                <a:gd name="connsiteX4" fmla="*/ 901977 w 900288"/>
                <a:gd name="connsiteY4" fmla="*/ 455209 h 900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288" h="900288">
                  <a:moveTo>
                    <a:pt x="901977" y="455209"/>
                  </a:moveTo>
                  <a:cubicBezTo>
                    <a:pt x="901977" y="701952"/>
                    <a:pt x="701952" y="901977"/>
                    <a:pt x="455209" y="901977"/>
                  </a:cubicBezTo>
                  <a:cubicBezTo>
                    <a:pt x="208465" y="901977"/>
                    <a:pt x="8440" y="701952"/>
                    <a:pt x="8440" y="455209"/>
                  </a:cubicBezTo>
                  <a:cubicBezTo>
                    <a:pt x="8440" y="208465"/>
                    <a:pt x="208465" y="8440"/>
                    <a:pt x="455209" y="8440"/>
                  </a:cubicBezTo>
                  <a:cubicBezTo>
                    <a:pt x="701952" y="8440"/>
                    <a:pt x="901977" y="208465"/>
                    <a:pt x="901977" y="455209"/>
                  </a:cubicBezTo>
                  <a:close/>
                </a:path>
              </a:pathLst>
            </a:custGeom>
            <a:solidFill>
              <a:schemeClr val="accent4"/>
            </a:solidFill>
            <a:ln w="9525" cap="flat">
              <a:solidFill>
                <a:schemeClr val="accent1"/>
              </a:solidFill>
              <a:prstDash val="solid"/>
              <a:miter/>
            </a:ln>
          </p:spPr>
          <p:txBody>
            <a:bodyPr rtlCol="0" anchor="ctr"/>
            <a:lstStyle/>
            <a:p>
              <a:endParaRPr lang="en-US" dirty="0"/>
            </a:p>
          </p:txBody>
        </p:sp>
        <p:sp>
          <p:nvSpPr>
            <p:cNvPr id="76" name="Freeform: Shape 75">
              <a:extLst>
                <a:ext uri="{FF2B5EF4-FFF2-40B4-BE49-F238E27FC236}">
                  <a16:creationId xmlns:a16="http://schemas.microsoft.com/office/drawing/2014/main" id="{1D7C3F9B-111D-4605-865E-80046EC2A49E}"/>
                </a:ext>
              </a:extLst>
            </p:cNvPr>
            <p:cNvSpPr/>
            <p:nvPr/>
          </p:nvSpPr>
          <p:spPr>
            <a:xfrm>
              <a:off x="8110428" y="3184006"/>
              <a:ext cx="697724" cy="618949"/>
            </a:xfrm>
            <a:custGeom>
              <a:avLst/>
              <a:gdLst>
                <a:gd name="connsiteX0" fmla="*/ 626263 w 697723"/>
                <a:gd name="connsiteY0" fmla="*/ 84965 h 618948"/>
                <a:gd name="connsiteX1" fmla="*/ 626263 w 697723"/>
                <a:gd name="connsiteY1" fmla="*/ 8440 h 618948"/>
                <a:gd name="connsiteX2" fmla="*/ 389938 w 697723"/>
                <a:gd name="connsiteY2" fmla="*/ 8440 h 618948"/>
                <a:gd name="connsiteX3" fmla="*/ 389938 w 697723"/>
                <a:gd name="connsiteY3" fmla="*/ 84965 h 618948"/>
                <a:gd name="connsiteX4" fmla="*/ 313413 w 697723"/>
                <a:gd name="connsiteY4" fmla="*/ 84965 h 618948"/>
                <a:gd name="connsiteX5" fmla="*/ 313413 w 697723"/>
                <a:gd name="connsiteY5" fmla="*/ 8440 h 618948"/>
                <a:gd name="connsiteX6" fmla="*/ 77087 w 697723"/>
                <a:gd name="connsiteY6" fmla="*/ 8440 h 618948"/>
                <a:gd name="connsiteX7" fmla="*/ 77087 w 697723"/>
                <a:gd name="connsiteY7" fmla="*/ 84965 h 618948"/>
                <a:gd name="connsiteX8" fmla="*/ 61332 w 697723"/>
                <a:gd name="connsiteY8" fmla="*/ 84965 h 618948"/>
                <a:gd name="connsiteX9" fmla="*/ 8440 w 697723"/>
                <a:gd name="connsiteY9" fmla="*/ 84965 h 618948"/>
                <a:gd name="connsiteX10" fmla="*/ 8440 w 697723"/>
                <a:gd name="connsiteY10" fmla="*/ 313413 h 618948"/>
                <a:gd name="connsiteX11" fmla="*/ 61332 w 697723"/>
                <a:gd name="connsiteY11" fmla="*/ 313413 h 618948"/>
                <a:gd name="connsiteX12" fmla="*/ 77087 w 697723"/>
                <a:gd name="connsiteY12" fmla="*/ 313413 h 618948"/>
                <a:gd name="connsiteX13" fmla="*/ 77087 w 697723"/>
                <a:gd name="connsiteY13" fmla="*/ 397815 h 618948"/>
                <a:gd name="connsiteX14" fmla="*/ 153612 w 697723"/>
                <a:gd name="connsiteY14" fmla="*/ 397815 h 618948"/>
                <a:gd name="connsiteX15" fmla="*/ 153612 w 697723"/>
                <a:gd name="connsiteY15" fmla="*/ 466462 h 618948"/>
                <a:gd name="connsiteX16" fmla="*/ 230136 w 697723"/>
                <a:gd name="connsiteY16" fmla="*/ 466462 h 618948"/>
                <a:gd name="connsiteX17" fmla="*/ 230136 w 697723"/>
                <a:gd name="connsiteY17" fmla="*/ 550864 h 618948"/>
                <a:gd name="connsiteX18" fmla="*/ 306661 w 697723"/>
                <a:gd name="connsiteY18" fmla="*/ 550864 h 618948"/>
                <a:gd name="connsiteX19" fmla="*/ 306661 w 697723"/>
                <a:gd name="connsiteY19" fmla="*/ 619511 h 618948"/>
                <a:gd name="connsiteX20" fmla="*/ 397815 w 697723"/>
                <a:gd name="connsiteY20" fmla="*/ 619511 h 618948"/>
                <a:gd name="connsiteX21" fmla="*/ 397815 w 697723"/>
                <a:gd name="connsiteY21" fmla="*/ 550864 h 618948"/>
                <a:gd name="connsiteX22" fmla="*/ 473214 w 697723"/>
                <a:gd name="connsiteY22" fmla="*/ 550864 h 618948"/>
                <a:gd name="connsiteX23" fmla="*/ 473214 w 697723"/>
                <a:gd name="connsiteY23" fmla="*/ 466462 h 618948"/>
                <a:gd name="connsiteX24" fmla="*/ 479967 w 697723"/>
                <a:gd name="connsiteY24" fmla="*/ 466462 h 618948"/>
                <a:gd name="connsiteX25" fmla="*/ 549739 w 697723"/>
                <a:gd name="connsiteY25" fmla="*/ 466462 h 618948"/>
                <a:gd name="connsiteX26" fmla="*/ 549739 w 697723"/>
                <a:gd name="connsiteY26" fmla="*/ 397815 h 618948"/>
                <a:gd name="connsiteX27" fmla="*/ 626263 w 697723"/>
                <a:gd name="connsiteY27" fmla="*/ 397815 h 618948"/>
                <a:gd name="connsiteX28" fmla="*/ 626263 w 697723"/>
                <a:gd name="connsiteY28" fmla="*/ 313413 h 618948"/>
                <a:gd name="connsiteX29" fmla="*/ 642019 w 697723"/>
                <a:gd name="connsiteY29" fmla="*/ 313413 h 618948"/>
                <a:gd name="connsiteX30" fmla="*/ 694910 w 697723"/>
                <a:gd name="connsiteY30" fmla="*/ 313413 h 618948"/>
                <a:gd name="connsiteX31" fmla="*/ 694910 w 697723"/>
                <a:gd name="connsiteY31" fmla="*/ 84965 h 618948"/>
                <a:gd name="connsiteX32" fmla="*/ 176119 w 697723"/>
                <a:gd name="connsiteY32" fmla="*/ 170492 h 618948"/>
                <a:gd name="connsiteX33" fmla="*/ 176119 w 697723"/>
                <a:gd name="connsiteY33" fmla="*/ 253769 h 618948"/>
                <a:gd name="connsiteX34" fmla="*/ 84965 w 697723"/>
                <a:gd name="connsiteY34" fmla="*/ 253769 h 618948"/>
                <a:gd name="connsiteX35" fmla="*/ 84965 w 697723"/>
                <a:gd name="connsiteY35" fmla="*/ 170492 h 618948"/>
                <a:gd name="connsiteX36" fmla="*/ 84965 w 697723"/>
                <a:gd name="connsiteY36" fmla="*/ 92842 h 618948"/>
                <a:gd name="connsiteX37" fmla="*/ 176119 w 697723"/>
                <a:gd name="connsiteY37" fmla="*/ 92842 h 618948"/>
                <a:gd name="connsiteX38" fmla="*/ 176119 w 697723"/>
                <a:gd name="connsiteY38" fmla="*/ 170492 h 61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97723" h="618948">
                  <a:moveTo>
                    <a:pt x="626263" y="84965"/>
                  </a:moveTo>
                  <a:lnTo>
                    <a:pt x="626263" y="8440"/>
                  </a:lnTo>
                  <a:lnTo>
                    <a:pt x="389938" y="8440"/>
                  </a:lnTo>
                  <a:lnTo>
                    <a:pt x="389938" y="84965"/>
                  </a:lnTo>
                  <a:lnTo>
                    <a:pt x="313413" y="84965"/>
                  </a:lnTo>
                  <a:lnTo>
                    <a:pt x="313413" y="8440"/>
                  </a:lnTo>
                  <a:lnTo>
                    <a:pt x="77087" y="8440"/>
                  </a:lnTo>
                  <a:lnTo>
                    <a:pt x="77087" y="84965"/>
                  </a:lnTo>
                  <a:lnTo>
                    <a:pt x="61332" y="84965"/>
                  </a:lnTo>
                  <a:lnTo>
                    <a:pt x="8440" y="84965"/>
                  </a:lnTo>
                  <a:lnTo>
                    <a:pt x="8440" y="313413"/>
                  </a:lnTo>
                  <a:lnTo>
                    <a:pt x="61332" y="313413"/>
                  </a:lnTo>
                  <a:lnTo>
                    <a:pt x="77087" y="313413"/>
                  </a:lnTo>
                  <a:lnTo>
                    <a:pt x="77087" y="397815"/>
                  </a:lnTo>
                  <a:lnTo>
                    <a:pt x="153612" y="397815"/>
                  </a:lnTo>
                  <a:lnTo>
                    <a:pt x="153612" y="466462"/>
                  </a:lnTo>
                  <a:lnTo>
                    <a:pt x="230136" y="466462"/>
                  </a:lnTo>
                  <a:lnTo>
                    <a:pt x="230136" y="550864"/>
                  </a:lnTo>
                  <a:lnTo>
                    <a:pt x="306661" y="550864"/>
                  </a:lnTo>
                  <a:lnTo>
                    <a:pt x="306661" y="619511"/>
                  </a:lnTo>
                  <a:lnTo>
                    <a:pt x="397815" y="619511"/>
                  </a:lnTo>
                  <a:lnTo>
                    <a:pt x="397815" y="550864"/>
                  </a:lnTo>
                  <a:lnTo>
                    <a:pt x="473214" y="550864"/>
                  </a:lnTo>
                  <a:lnTo>
                    <a:pt x="473214" y="466462"/>
                  </a:lnTo>
                  <a:lnTo>
                    <a:pt x="479967" y="466462"/>
                  </a:lnTo>
                  <a:lnTo>
                    <a:pt x="549739" y="466462"/>
                  </a:lnTo>
                  <a:lnTo>
                    <a:pt x="549739" y="397815"/>
                  </a:lnTo>
                  <a:lnTo>
                    <a:pt x="626263" y="397815"/>
                  </a:lnTo>
                  <a:lnTo>
                    <a:pt x="626263" y="313413"/>
                  </a:lnTo>
                  <a:lnTo>
                    <a:pt x="642019" y="313413"/>
                  </a:lnTo>
                  <a:lnTo>
                    <a:pt x="694910" y="313413"/>
                  </a:lnTo>
                  <a:lnTo>
                    <a:pt x="694910" y="84965"/>
                  </a:lnTo>
                  <a:moveTo>
                    <a:pt x="176119" y="170492"/>
                  </a:moveTo>
                  <a:lnTo>
                    <a:pt x="176119" y="253769"/>
                  </a:lnTo>
                  <a:lnTo>
                    <a:pt x="84965" y="253769"/>
                  </a:lnTo>
                  <a:lnTo>
                    <a:pt x="84965" y="170492"/>
                  </a:lnTo>
                  <a:lnTo>
                    <a:pt x="84965" y="92842"/>
                  </a:lnTo>
                  <a:lnTo>
                    <a:pt x="176119" y="92842"/>
                  </a:lnTo>
                  <a:lnTo>
                    <a:pt x="176119" y="170492"/>
                  </a:lnTo>
                  <a:close/>
                </a:path>
              </a:pathLst>
            </a:custGeom>
            <a:solidFill>
              <a:schemeClr val="accent5"/>
            </a:solidFill>
            <a:ln w="9525" cap="flat">
              <a:noFill/>
              <a:prstDash val="solid"/>
              <a:miter/>
            </a:ln>
          </p:spPr>
          <p:txBody>
            <a:bodyPr rtlCol="0" anchor="ctr"/>
            <a:lstStyle/>
            <a:p>
              <a:endParaRPr lang="en-US" dirty="0"/>
            </a:p>
          </p:txBody>
        </p:sp>
      </p:grpSp>
      <p:grpSp>
        <p:nvGrpSpPr>
          <p:cNvPr id="82" name="Group 81">
            <a:extLst>
              <a:ext uri="{FF2B5EF4-FFF2-40B4-BE49-F238E27FC236}">
                <a16:creationId xmlns:a16="http://schemas.microsoft.com/office/drawing/2014/main" id="{4E4521EC-6C70-431C-B551-CD76EB2472CE}"/>
              </a:ext>
              <a:ext uri="{C183D7F6-B498-43B3-948B-1728B52AA6E4}">
                <adec:decorative xmlns:adec="http://schemas.microsoft.com/office/drawing/2017/decorative" val="1"/>
              </a:ext>
            </a:extLst>
          </p:cNvPr>
          <p:cNvGrpSpPr/>
          <p:nvPr/>
        </p:nvGrpSpPr>
        <p:grpSpPr>
          <a:xfrm rot="10800000">
            <a:off x="3964948" y="6041978"/>
            <a:ext cx="1721437" cy="598432"/>
            <a:chOff x="8642180" y="6426954"/>
            <a:chExt cx="1239937" cy="431046"/>
          </a:xfrm>
        </p:grpSpPr>
        <p:sp>
          <p:nvSpPr>
            <p:cNvPr id="83" name="Freeform: Shape 82">
              <a:extLst>
                <a:ext uri="{FF2B5EF4-FFF2-40B4-BE49-F238E27FC236}">
                  <a16:creationId xmlns:a16="http://schemas.microsoft.com/office/drawing/2014/main" id="{F0B1B762-C895-4ABC-B8A4-41B9D22F2130}"/>
                </a:ext>
              </a:extLst>
            </p:cNvPr>
            <p:cNvSpPr/>
            <p:nvPr/>
          </p:nvSpPr>
          <p:spPr>
            <a:xfrm>
              <a:off x="9278066"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EBE191BB-C401-4403-A903-D97497338ECA}"/>
                </a:ext>
              </a:extLst>
            </p:cNvPr>
            <p:cNvSpPr/>
            <p:nvPr/>
          </p:nvSpPr>
          <p:spPr>
            <a:xfrm>
              <a:off x="8960123"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Freeform: Shape 84">
              <a:extLst>
                <a:ext uri="{FF2B5EF4-FFF2-40B4-BE49-F238E27FC236}">
                  <a16:creationId xmlns:a16="http://schemas.microsoft.com/office/drawing/2014/main" id="{04B7BEA6-5020-4F35-A039-BA357E94AE3D}"/>
                </a:ext>
              </a:extLst>
            </p:cNvPr>
            <p:cNvSpPr/>
            <p:nvPr/>
          </p:nvSpPr>
          <p:spPr>
            <a:xfrm>
              <a:off x="8642180"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364973A6-1241-40E2-9AE7-F4CE1B4EBB93}"/>
              </a:ext>
              <a:ext uri="{C183D7F6-B498-43B3-948B-1728B52AA6E4}">
                <adec:decorative xmlns:adec="http://schemas.microsoft.com/office/drawing/2017/decorative" val="1"/>
              </a:ext>
            </a:extLst>
          </p:cNvPr>
          <p:cNvGrpSpPr/>
          <p:nvPr/>
        </p:nvGrpSpPr>
        <p:grpSpPr>
          <a:xfrm rot="20964052">
            <a:off x="6223361" y="3699420"/>
            <a:ext cx="907367" cy="1719222"/>
            <a:chOff x="3358194" y="2575240"/>
            <a:chExt cx="907367" cy="1719222"/>
          </a:xfrm>
        </p:grpSpPr>
        <p:sp>
          <p:nvSpPr>
            <p:cNvPr id="49" name="Freeform: Shape 48">
              <a:extLst>
                <a:ext uri="{FF2B5EF4-FFF2-40B4-BE49-F238E27FC236}">
                  <a16:creationId xmlns:a16="http://schemas.microsoft.com/office/drawing/2014/main" id="{ED3BEA36-1813-48D9-A9BC-8461F7E8E666}"/>
                </a:ext>
              </a:extLst>
            </p:cNvPr>
            <p:cNvSpPr/>
            <p:nvPr/>
          </p:nvSpPr>
          <p:spPr>
            <a:xfrm>
              <a:off x="3358194" y="2575240"/>
              <a:ext cx="907367" cy="1719222"/>
            </a:xfrm>
            <a:custGeom>
              <a:avLst/>
              <a:gdLst>
                <a:gd name="connsiteX0" fmla="*/ 912541 w 907367"/>
                <a:gd name="connsiteY0" fmla="*/ 9949 h 1719222"/>
                <a:gd name="connsiteX1" fmla="*/ 9949 w 907367"/>
                <a:gd name="connsiteY1" fmla="*/ 9949 h 1719222"/>
                <a:gd name="connsiteX2" fmla="*/ 9949 w 907367"/>
                <a:gd name="connsiteY2" fmla="*/ 140483 h 1719222"/>
                <a:gd name="connsiteX3" fmla="*/ 121380 w 907367"/>
                <a:gd name="connsiteY3" fmla="*/ 140483 h 1719222"/>
                <a:gd name="connsiteX4" fmla="*/ 121380 w 907367"/>
                <a:gd name="connsiteY4" fmla="*/ 374488 h 1719222"/>
                <a:gd name="connsiteX5" fmla="*/ 121380 w 907367"/>
                <a:gd name="connsiteY5" fmla="*/ 436571 h 1719222"/>
                <a:gd name="connsiteX6" fmla="*/ 121380 w 907367"/>
                <a:gd name="connsiteY6" fmla="*/ 778823 h 1719222"/>
                <a:gd name="connsiteX7" fmla="*/ 121380 w 907367"/>
                <a:gd name="connsiteY7" fmla="*/ 840907 h 1719222"/>
                <a:gd name="connsiteX8" fmla="*/ 121380 w 907367"/>
                <a:gd name="connsiteY8" fmla="*/ 1183159 h 1719222"/>
                <a:gd name="connsiteX9" fmla="*/ 121380 w 907367"/>
                <a:gd name="connsiteY9" fmla="*/ 1245242 h 1719222"/>
                <a:gd name="connsiteX10" fmla="*/ 121380 w 907367"/>
                <a:gd name="connsiteY10" fmla="*/ 1412389 h 1719222"/>
                <a:gd name="connsiteX11" fmla="*/ 471592 w 907367"/>
                <a:gd name="connsiteY11" fmla="*/ 1719620 h 1719222"/>
                <a:gd name="connsiteX12" fmla="*/ 801110 w 907367"/>
                <a:gd name="connsiteY12" fmla="*/ 1413981 h 1719222"/>
                <a:gd name="connsiteX13" fmla="*/ 801110 w 907367"/>
                <a:gd name="connsiteY13" fmla="*/ 140483 h 1719222"/>
                <a:gd name="connsiteX14" fmla="*/ 912541 w 907367"/>
                <a:gd name="connsiteY14" fmla="*/ 140483 h 1719222"/>
                <a:gd name="connsiteX15" fmla="*/ 912541 w 907367"/>
                <a:gd name="connsiteY15" fmla="*/ 9949 h 1719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7367" h="1719222">
                  <a:moveTo>
                    <a:pt x="912541" y="9949"/>
                  </a:moveTo>
                  <a:lnTo>
                    <a:pt x="9949" y="9949"/>
                  </a:lnTo>
                  <a:lnTo>
                    <a:pt x="9949" y="140483"/>
                  </a:lnTo>
                  <a:lnTo>
                    <a:pt x="121380" y="140483"/>
                  </a:lnTo>
                  <a:lnTo>
                    <a:pt x="121380" y="374488"/>
                  </a:lnTo>
                  <a:lnTo>
                    <a:pt x="121380" y="436571"/>
                  </a:lnTo>
                  <a:lnTo>
                    <a:pt x="121380" y="778823"/>
                  </a:lnTo>
                  <a:lnTo>
                    <a:pt x="121380" y="840907"/>
                  </a:lnTo>
                  <a:lnTo>
                    <a:pt x="121380" y="1183159"/>
                  </a:lnTo>
                  <a:lnTo>
                    <a:pt x="121380" y="1245242"/>
                  </a:lnTo>
                  <a:lnTo>
                    <a:pt x="121380" y="1412389"/>
                  </a:lnTo>
                  <a:cubicBezTo>
                    <a:pt x="127748" y="1587495"/>
                    <a:pt x="283751" y="1724396"/>
                    <a:pt x="471592" y="1719620"/>
                  </a:cubicBezTo>
                  <a:cubicBezTo>
                    <a:pt x="651474" y="1714844"/>
                    <a:pt x="794742" y="1581127"/>
                    <a:pt x="801110" y="1413981"/>
                  </a:cubicBezTo>
                  <a:lnTo>
                    <a:pt x="801110" y="140483"/>
                  </a:lnTo>
                  <a:lnTo>
                    <a:pt x="912541" y="140483"/>
                  </a:lnTo>
                  <a:lnTo>
                    <a:pt x="912541" y="9949"/>
                  </a:lnTo>
                  <a:close/>
                </a:path>
              </a:pathLst>
            </a:custGeom>
            <a:noFill/>
            <a:ln w="19050" cap="rnd">
              <a:solidFill>
                <a:schemeClr val="accent1"/>
              </a:solidFill>
              <a:prstDash val="solid"/>
              <a:round/>
            </a:ln>
          </p:spPr>
          <p:txBody>
            <a:bodyPr rtlCol="0" anchor="ctr"/>
            <a:lstStyle/>
            <a:p>
              <a:endParaRPr lang="en-US" dirty="0"/>
            </a:p>
          </p:txBody>
        </p:sp>
        <p:sp>
          <p:nvSpPr>
            <p:cNvPr id="50" name="Freeform: Shape 49">
              <a:extLst>
                <a:ext uri="{FF2B5EF4-FFF2-40B4-BE49-F238E27FC236}">
                  <a16:creationId xmlns:a16="http://schemas.microsoft.com/office/drawing/2014/main" id="{EB172AFF-1EDB-4EE1-B7DB-D773ECB8051E}"/>
                </a:ext>
              </a:extLst>
            </p:cNvPr>
            <p:cNvSpPr/>
            <p:nvPr/>
          </p:nvSpPr>
          <p:spPr>
            <a:xfrm>
              <a:off x="3397593" y="2592353"/>
              <a:ext cx="827773" cy="1687385"/>
            </a:xfrm>
            <a:custGeom>
              <a:avLst/>
              <a:gdLst>
                <a:gd name="connsiteX0" fmla="*/ 820610 w 827773"/>
                <a:gd name="connsiteY0" fmla="*/ 19898 h 1687384"/>
                <a:gd name="connsiteX1" fmla="*/ 19898 w 827773"/>
                <a:gd name="connsiteY1" fmla="*/ 19898 h 1687384"/>
                <a:gd name="connsiteX2" fmla="*/ 19898 w 827773"/>
                <a:gd name="connsiteY2" fmla="*/ 78798 h 1687384"/>
                <a:gd name="connsiteX3" fmla="*/ 118594 w 827773"/>
                <a:gd name="connsiteY3" fmla="*/ 78798 h 1687384"/>
                <a:gd name="connsiteX4" fmla="*/ 118594 w 827773"/>
                <a:gd name="connsiteY4" fmla="*/ 389213 h 1687384"/>
                <a:gd name="connsiteX5" fmla="*/ 118594 w 827773"/>
                <a:gd name="connsiteY5" fmla="*/ 448112 h 1687384"/>
                <a:gd name="connsiteX6" fmla="*/ 118594 w 827773"/>
                <a:gd name="connsiteY6" fmla="*/ 774446 h 1687384"/>
                <a:gd name="connsiteX7" fmla="*/ 118594 w 827773"/>
                <a:gd name="connsiteY7" fmla="*/ 833345 h 1687384"/>
                <a:gd name="connsiteX8" fmla="*/ 118594 w 827773"/>
                <a:gd name="connsiteY8" fmla="*/ 1159679 h 1687384"/>
                <a:gd name="connsiteX9" fmla="*/ 118594 w 827773"/>
                <a:gd name="connsiteY9" fmla="*/ 1218578 h 1687384"/>
                <a:gd name="connsiteX10" fmla="*/ 118594 w 827773"/>
                <a:gd name="connsiteY10" fmla="*/ 1377766 h 1687384"/>
                <a:gd name="connsiteX11" fmla="*/ 429010 w 827773"/>
                <a:gd name="connsiteY11" fmla="*/ 1669078 h 1687384"/>
                <a:gd name="connsiteX12" fmla="*/ 720322 w 827773"/>
                <a:gd name="connsiteY12" fmla="*/ 1377766 h 1687384"/>
                <a:gd name="connsiteX13" fmla="*/ 720322 w 827773"/>
                <a:gd name="connsiteY13" fmla="*/ 78798 h 1687384"/>
                <a:gd name="connsiteX14" fmla="*/ 819018 w 827773"/>
                <a:gd name="connsiteY14" fmla="*/ 78798 h 1687384"/>
                <a:gd name="connsiteX15" fmla="*/ 819018 w 827773"/>
                <a:gd name="connsiteY15" fmla="*/ 19898 h 1687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773" h="1687384">
                  <a:moveTo>
                    <a:pt x="820610" y="19898"/>
                  </a:moveTo>
                  <a:lnTo>
                    <a:pt x="19898" y="19898"/>
                  </a:lnTo>
                  <a:lnTo>
                    <a:pt x="19898" y="78798"/>
                  </a:lnTo>
                  <a:lnTo>
                    <a:pt x="118594" y="78798"/>
                  </a:lnTo>
                  <a:lnTo>
                    <a:pt x="118594" y="389213"/>
                  </a:lnTo>
                  <a:lnTo>
                    <a:pt x="118594" y="448112"/>
                  </a:lnTo>
                  <a:lnTo>
                    <a:pt x="118594" y="774446"/>
                  </a:lnTo>
                  <a:lnTo>
                    <a:pt x="118594" y="833345"/>
                  </a:lnTo>
                  <a:lnTo>
                    <a:pt x="118594" y="1159679"/>
                  </a:lnTo>
                  <a:lnTo>
                    <a:pt x="118594" y="1218578"/>
                  </a:lnTo>
                  <a:lnTo>
                    <a:pt x="118594" y="1377766"/>
                  </a:lnTo>
                  <a:cubicBezTo>
                    <a:pt x="123370" y="1544912"/>
                    <a:pt x="263455" y="1675446"/>
                    <a:pt x="429010" y="1669078"/>
                  </a:cubicBezTo>
                  <a:cubicBezTo>
                    <a:pt x="588197" y="1664303"/>
                    <a:pt x="715546" y="1536953"/>
                    <a:pt x="720322" y="1377766"/>
                  </a:cubicBezTo>
                  <a:lnTo>
                    <a:pt x="720322" y="78798"/>
                  </a:lnTo>
                  <a:lnTo>
                    <a:pt x="819018" y="78798"/>
                  </a:lnTo>
                  <a:lnTo>
                    <a:pt x="819018" y="19898"/>
                  </a:lnTo>
                  <a:close/>
                </a:path>
              </a:pathLst>
            </a:custGeom>
            <a:solidFill>
              <a:srgbClr val="EAE4DC"/>
            </a:solidFill>
            <a:ln w="15875" cap="flat">
              <a:noFill/>
              <a:prstDash val="solid"/>
              <a:miter/>
            </a:ln>
          </p:spPr>
          <p:txBody>
            <a:bodyPr rtlCol="0" anchor="ctr"/>
            <a:lstStyle/>
            <a:p>
              <a:endParaRPr lang="en-US" dirty="0"/>
            </a:p>
          </p:txBody>
        </p:sp>
        <p:sp>
          <p:nvSpPr>
            <p:cNvPr id="51" name="Freeform: Shape 50">
              <a:extLst>
                <a:ext uri="{FF2B5EF4-FFF2-40B4-BE49-F238E27FC236}">
                  <a16:creationId xmlns:a16="http://schemas.microsoft.com/office/drawing/2014/main" id="{833233CD-08BD-4C4B-9E60-4299B193563E}"/>
                </a:ext>
              </a:extLst>
            </p:cNvPr>
            <p:cNvSpPr/>
            <p:nvPr/>
          </p:nvSpPr>
          <p:spPr>
            <a:xfrm>
              <a:off x="3793173" y="2693437"/>
              <a:ext cx="79594" cy="79594"/>
            </a:xfrm>
            <a:custGeom>
              <a:avLst/>
              <a:gdLst>
                <a:gd name="connsiteX0" fmla="*/ 35021 w 79593"/>
                <a:gd name="connsiteY0" fmla="*/ 47756 h 79593"/>
                <a:gd name="connsiteX1" fmla="*/ 22286 w 79593"/>
                <a:gd name="connsiteY1" fmla="*/ 60491 h 79593"/>
                <a:gd name="connsiteX2" fmla="*/ 22286 w 79593"/>
                <a:gd name="connsiteY2" fmla="*/ 73226 h 79593"/>
                <a:gd name="connsiteX3" fmla="*/ 35021 w 79593"/>
                <a:gd name="connsiteY3" fmla="*/ 73226 h 79593"/>
                <a:gd name="connsiteX4" fmla="*/ 47756 w 79593"/>
                <a:gd name="connsiteY4" fmla="*/ 60491 h 79593"/>
                <a:gd name="connsiteX5" fmla="*/ 60491 w 79593"/>
                <a:gd name="connsiteY5" fmla="*/ 73226 h 79593"/>
                <a:gd name="connsiteX6" fmla="*/ 73226 w 79593"/>
                <a:gd name="connsiteY6" fmla="*/ 73226 h 79593"/>
                <a:gd name="connsiteX7" fmla="*/ 73226 w 79593"/>
                <a:gd name="connsiteY7" fmla="*/ 60491 h 79593"/>
                <a:gd name="connsiteX8" fmla="*/ 60491 w 79593"/>
                <a:gd name="connsiteY8" fmla="*/ 47756 h 79593"/>
                <a:gd name="connsiteX9" fmla="*/ 73226 w 79593"/>
                <a:gd name="connsiteY9" fmla="*/ 35021 h 79593"/>
                <a:gd name="connsiteX10" fmla="*/ 73226 w 79593"/>
                <a:gd name="connsiteY10" fmla="*/ 22286 h 79593"/>
                <a:gd name="connsiteX11" fmla="*/ 60491 w 79593"/>
                <a:gd name="connsiteY11" fmla="*/ 22286 h 79593"/>
                <a:gd name="connsiteX12" fmla="*/ 47756 w 79593"/>
                <a:gd name="connsiteY12" fmla="*/ 35021 h 79593"/>
                <a:gd name="connsiteX13" fmla="*/ 35021 w 79593"/>
                <a:gd name="connsiteY13" fmla="*/ 22286 h 79593"/>
                <a:gd name="connsiteX14" fmla="*/ 22286 w 79593"/>
                <a:gd name="connsiteY14" fmla="*/ 22286 h 79593"/>
                <a:gd name="connsiteX15" fmla="*/ 22286 w 79593"/>
                <a:gd name="connsiteY15" fmla="*/ 35021 h 79593"/>
                <a:gd name="connsiteX16" fmla="*/ 35021 w 79593"/>
                <a:gd name="connsiteY16" fmla="*/ 47756 h 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593" h="79593">
                  <a:moveTo>
                    <a:pt x="35021" y="47756"/>
                  </a:moveTo>
                  <a:lnTo>
                    <a:pt x="22286" y="60491"/>
                  </a:lnTo>
                  <a:cubicBezTo>
                    <a:pt x="19102" y="63675"/>
                    <a:pt x="19102" y="70042"/>
                    <a:pt x="22286" y="73226"/>
                  </a:cubicBezTo>
                  <a:cubicBezTo>
                    <a:pt x="25470" y="76410"/>
                    <a:pt x="31837" y="76410"/>
                    <a:pt x="35021" y="73226"/>
                  </a:cubicBezTo>
                  <a:lnTo>
                    <a:pt x="47756" y="60491"/>
                  </a:lnTo>
                  <a:lnTo>
                    <a:pt x="60491" y="73226"/>
                  </a:lnTo>
                  <a:cubicBezTo>
                    <a:pt x="63675" y="76410"/>
                    <a:pt x="70042" y="76410"/>
                    <a:pt x="73226" y="73226"/>
                  </a:cubicBezTo>
                  <a:cubicBezTo>
                    <a:pt x="76410" y="70042"/>
                    <a:pt x="76410" y="63675"/>
                    <a:pt x="73226" y="60491"/>
                  </a:cubicBezTo>
                  <a:lnTo>
                    <a:pt x="60491" y="47756"/>
                  </a:lnTo>
                  <a:lnTo>
                    <a:pt x="73226" y="35021"/>
                  </a:lnTo>
                  <a:cubicBezTo>
                    <a:pt x="76410" y="31837"/>
                    <a:pt x="76410" y="25470"/>
                    <a:pt x="73226" y="22286"/>
                  </a:cubicBezTo>
                  <a:cubicBezTo>
                    <a:pt x="70042" y="19102"/>
                    <a:pt x="63675" y="19102"/>
                    <a:pt x="60491" y="22286"/>
                  </a:cubicBezTo>
                  <a:lnTo>
                    <a:pt x="47756" y="35021"/>
                  </a:lnTo>
                  <a:lnTo>
                    <a:pt x="35021" y="22286"/>
                  </a:lnTo>
                  <a:cubicBezTo>
                    <a:pt x="31837" y="19102"/>
                    <a:pt x="25470" y="19102"/>
                    <a:pt x="22286" y="22286"/>
                  </a:cubicBezTo>
                  <a:cubicBezTo>
                    <a:pt x="19102" y="25470"/>
                    <a:pt x="19102" y="31837"/>
                    <a:pt x="22286" y="35021"/>
                  </a:cubicBezTo>
                  <a:lnTo>
                    <a:pt x="35021" y="47756"/>
                  </a:lnTo>
                  <a:close/>
                </a:path>
              </a:pathLst>
            </a:custGeom>
            <a:solidFill>
              <a:schemeClr val="accent1"/>
            </a:solidFill>
            <a:ln w="15875" cap="flat">
              <a:noFill/>
              <a:prstDash val="solid"/>
              <a:miter/>
            </a:ln>
          </p:spPr>
          <p:txBody>
            <a:bodyPr rtlCol="0" anchor="ctr"/>
            <a:lstStyle/>
            <a:p>
              <a:endParaRPr lang="en-US" dirty="0"/>
            </a:p>
          </p:txBody>
        </p:sp>
        <p:sp>
          <p:nvSpPr>
            <p:cNvPr id="52" name="Freeform: Shape 51">
              <a:extLst>
                <a:ext uri="{FF2B5EF4-FFF2-40B4-BE49-F238E27FC236}">
                  <a16:creationId xmlns:a16="http://schemas.microsoft.com/office/drawing/2014/main" id="{70090D8F-382E-4E61-9F9C-C3D80AE765F2}"/>
                </a:ext>
              </a:extLst>
            </p:cNvPr>
            <p:cNvSpPr/>
            <p:nvPr/>
          </p:nvSpPr>
          <p:spPr>
            <a:xfrm>
              <a:off x="3583842" y="3213183"/>
              <a:ext cx="461643" cy="923286"/>
            </a:xfrm>
            <a:custGeom>
              <a:avLst/>
              <a:gdLst>
                <a:gd name="connsiteX0" fmla="*/ 449704 w 461642"/>
                <a:gd name="connsiteY0" fmla="*/ 19898 h 923285"/>
                <a:gd name="connsiteX1" fmla="*/ 19898 w 461642"/>
                <a:gd name="connsiteY1" fmla="*/ 19898 h 923285"/>
                <a:gd name="connsiteX2" fmla="*/ 19898 w 461642"/>
                <a:gd name="connsiteY2" fmla="*/ 51736 h 923285"/>
                <a:gd name="connsiteX3" fmla="*/ 72430 w 461642"/>
                <a:gd name="connsiteY3" fmla="*/ 51736 h 923285"/>
                <a:gd name="connsiteX4" fmla="*/ 72430 w 461642"/>
                <a:gd name="connsiteY4" fmla="*/ 218882 h 923285"/>
                <a:gd name="connsiteX5" fmla="*/ 190229 w 461642"/>
                <a:gd name="connsiteY5" fmla="*/ 218882 h 923285"/>
                <a:gd name="connsiteX6" fmla="*/ 190229 w 461642"/>
                <a:gd name="connsiteY6" fmla="*/ 250720 h 923285"/>
                <a:gd name="connsiteX7" fmla="*/ 72430 w 461642"/>
                <a:gd name="connsiteY7" fmla="*/ 250720 h 923285"/>
                <a:gd name="connsiteX8" fmla="*/ 72430 w 461642"/>
                <a:gd name="connsiteY8" fmla="*/ 425826 h 923285"/>
                <a:gd name="connsiteX9" fmla="*/ 190229 w 461642"/>
                <a:gd name="connsiteY9" fmla="*/ 425826 h 923285"/>
                <a:gd name="connsiteX10" fmla="*/ 190229 w 461642"/>
                <a:gd name="connsiteY10" fmla="*/ 457663 h 923285"/>
                <a:gd name="connsiteX11" fmla="*/ 72430 w 461642"/>
                <a:gd name="connsiteY11" fmla="*/ 457663 h 923285"/>
                <a:gd name="connsiteX12" fmla="*/ 72430 w 461642"/>
                <a:gd name="connsiteY12" fmla="*/ 632769 h 923285"/>
                <a:gd name="connsiteX13" fmla="*/ 190229 w 461642"/>
                <a:gd name="connsiteY13" fmla="*/ 632769 h 923285"/>
                <a:gd name="connsiteX14" fmla="*/ 190229 w 461642"/>
                <a:gd name="connsiteY14" fmla="*/ 664607 h 923285"/>
                <a:gd name="connsiteX15" fmla="*/ 72430 w 461642"/>
                <a:gd name="connsiteY15" fmla="*/ 664607 h 923285"/>
                <a:gd name="connsiteX16" fmla="*/ 72430 w 461642"/>
                <a:gd name="connsiteY16" fmla="*/ 750568 h 923285"/>
                <a:gd name="connsiteX17" fmla="*/ 239577 w 461642"/>
                <a:gd name="connsiteY17" fmla="*/ 906571 h 923285"/>
                <a:gd name="connsiteX18" fmla="*/ 395580 w 461642"/>
                <a:gd name="connsiteY18" fmla="*/ 750568 h 923285"/>
                <a:gd name="connsiteX19" fmla="*/ 395580 w 461642"/>
                <a:gd name="connsiteY19" fmla="*/ 51736 h 923285"/>
                <a:gd name="connsiteX20" fmla="*/ 448112 w 461642"/>
                <a:gd name="connsiteY20" fmla="*/ 51736 h 923285"/>
                <a:gd name="connsiteX21" fmla="*/ 448112 w 461642"/>
                <a:gd name="connsiteY21" fmla="*/ 19898 h 923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61642" h="923285">
                  <a:moveTo>
                    <a:pt x="449704" y="19898"/>
                  </a:moveTo>
                  <a:lnTo>
                    <a:pt x="19898" y="19898"/>
                  </a:lnTo>
                  <a:lnTo>
                    <a:pt x="19898" y="51736"/>
                  </a:lnTo>
                  <a:lnTo>
                    <a:pt x="72430" y="51736"/>
                  </a:lnTo>
                  <a:lnTo>
                    <a:pt x="72430" y="218882"/>
                  </a:lnTo>
                  <a:lnTo>
                    <a:pt x="190229" y="218882"/>
                  </a:lnTo>
                  <a:lnTo>
                    <a:pt x="190229" y="250720"/>
                  </a:lnTo>
                  <a:lnTo>
                    <a:pt x="72430" y="250720"/>
                  </a:lnTo>
                  <a:lnTo>
                    <a:pt x="72430" y="425826"/>
                  </a:lnTo>
                  <a:lnTo>
                    <a:pt x="190229" y="425826"/>
                  </a:lnTo>
                  <a:lnTo>
                    <a:pt x="190229" y="457663"/>
                  </a:lnTo>
                  <a:lnTo>
                    <a:pt x="72430" y="457663"/>
                  </a:lnTo>
                  <a:lnTo>
                    <a:pt x="72430" y="632769"/>
                  </a:lnTo>
                  <a:lnTo>
                    <a:pt x="190229" y="632769"/>
                  </a:lnTo>
                  <a:lnTo>
                    <a:pt x="190229" y="664607"/>
                  </a:lnTo>
                  <a:lnTo>
                    <a:pt x="72430" y="664607"/>
                  </a:lnTo>
                  <a:lnTo>
                    <a:pt x="72430" y="750568"/>
                  </a:lnTo>
                  <a:cubicBezTo>
                    <a:pt x="75614" y="839713"/>
                    <a:pt x="150432" y="909755"/>
                    <a:pt x="239577" y="906571"/>
                  </a:cubicBezTo>
                  <a:cubicBezTo>
                    <a:pt x="325538" y="903388"/>
                    <a:pt x="393988" y="834937"/>
                    <a:pt x="395580" y="750568"/>
                  </a:cubicBezTo>
                  <a:lnTo>
                    <a:pt x="395580" y="51736"/>
                  </a:lnTo>
                  <a:lnTo>
                    <a:pt x="448112" y="51736"/>
                  </a:lnTo>
                  <a:lnTo>
                    <a:pt x="448112" y="19898"/>
                  </a:lnTo>
                  <a:close/>
                </a:path>
              </a:pathLst>
            </a:custGeom>
            <a:solidFill>
              <a:schemeClr val="accent3"/>
            </a:solidFill>
            <a:ln w="15875" cap="flat">
              <a:no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A75B0CD0-B06F-47AC-B94A-E99CDA848FCB}"/>
                </a:ext>
              </a:extLst>
            </p:cNvPr>
            <p:cNvSpPr/>
            <p:nvPr/>
          </p:nvSpPr>
          <p:spPr>
            <a:xfrm>
              <a:off x="3561556" y="2928238"/>
              <a:ext cx="270618" cy="270618"/>
            </a:xfrm>
            <a:custGeom>
              <a:avLst/>
              <a:gdLst>
                <a:gd name="connsiteX0" fmla="*/ 265047 w 270618"/>
                <a:gd name="connsiteY0" fmla="*/ 142473 h 270618"/>
                <a:gd name="connsiteX1" fmla="*/ 142473 w 270618"/>
                <a:gd name="connsiteY1" fmla="*/ 265047 h 270618"/>
                <a:gd name="connsiteX2" fmla="*/ 19898 w 270618"/>
                <a:gd name="connsiteY2" fmla="*/ 142473 h 270618"/>
                <a:gd name="connsiteX3" fmla="*/ 142473 w 270618"/>
                <a:gd name="connsiteY3" fmla="*/ 19898 h 270618"/>
                <a:gd name="connsiteX4" fmla="*/ 265047 w 270618"/>
                <a:gd name="connsiteY4" fmla="*/ 142473 h 270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618" h="270618">
                  <a:moveTo>
                    <a:pt x="265047" y="142473"/>
                  </a:moveTo>
                  <a:cubicBezTo>
                    <a:pt x="265047" y="210168"/>
                    <a:pt x="210168" y="265047"/>
                    <a:pt x="142473" y="265047"/>
                  </a:cubicBezTo>
                  <a:cubicBezTo>
                    <a:pt x="74777" y="265047"/>
                    <a:pt x="19898" y="210168"/>
                    <a:pt x="19898" y="142473"/>
                  </a:cubicBezTo>
                  <a:cubicBezTo>
                    <a:pt x="19898" y="74777"/>
                    <a:pt x="74777" y="19898"/>
                    <a:pt x="142473" y="19898"/>
                  </a:cubicBezTo>
                  <a:cubicBezTo>
                    <a:pt x="210168" y="19898"/>
                    <a:pt x="265047" y="74777"/>
                    <a:pt x="265047" y="142473"/>
                  </a:cubicBezTo>
                  <a:close/>
                </a:path>
              </a:pathLst>
            </a:custGeom>
            <a:solidFill>
              <a:schemeClr val="accent5"/>
            </a:solidFill>
            <a:ln w="15875" cap="flat">
              <a:no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B19E82CA-A3A1-49A9-B6CD-F0D02E0EE23B}"/>
                </a:ext>
              </a:extLst>
            </p:cNvPr>
            <p:cNvSpPr/>
            <p:nvPr/>
          </p:nvSpPr>
          <p:spPr>
            <a:xfrm>
              <a:off x="3846501" y="2885258"/>
              <a:ext cx="254700" cy="254700"/>
            </a:xfrm>
            <a:custGeom>
              <a:avLst/>
              <a:gdLst>
                <a:gd name="connsiteX0" fmla="*/ 239577 w 254699"/>
                <a:gd name="connsiteY0" fmla="*/ 129738 h 254699"/>
                <a:gd name="connsiteX1" fmla="*/ 129738 w 254699"/>
                <a:gd name="connsiteY1" fmla="*/ 239577 h 254699"/>
                <a:gd name="connsiteX2" fmla="*/ 19898 w 254699"/>
                <a:gd name="connsiteY2" fmla="*/ 129738 h 254699"/>
                <a:gd name="connsiteX3" fmla="*/ 129738 w 254699"/>
                <a:gd name="connsiteY3" fmla="*/ 19898 h 254699"/>
                <a:gd name="connsiteX4" fmla="*/ 239577 w 254699"/>
                <a:gd name="connsiteY4" fmla="*/ 129738 h 25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699" h="254699">
                  <a:moveTo>
                    <a:pt x="239577" y="129738"/>
                  </a:moveTo>
                  <a:cubicBezTo>
                    <a:pt x="239577" y="190400"/>
                    <a:pt x="190400" y="239577"/>
                    <a:pt x="129738" y="239577"/>
                  </a:cubicBezTo>
                  <a:cubicBezTo>
                    <a:pt x="69075" y="239577"/>
                    <a:pt x="19898" y="190400"/>
                    <a:pt x="19898" y="129738"/>
                  </a:cubicBezTo>
                  <a:cubicBezTo>
                    <a:pt x="19898" y="69075"/>
                    <a:pt x="69075" y="19898"/>
                    <a:pt x="129738" y="19898"/>
                  </a:cubicBezTo>
                  <a:cubicBezTo>
                    <a:pt x="190400" y="19898"/>
                    <a:pt x="239577" y="69075"/>
                    <a:pt x="239577" y="129738"/>
                  </a:cubicBezTo>
                  <a:close/>
                </a:path>
              </a:pathLst>
            </a:custGeom>
            <a:solidFill>
              <a:schemeClr val="accent5"/>
            </a:solidFill>
            <a:ln w="15875"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2120B5B2-40A5-4A44-B0B2-57900E382C59}"/>
                </a:ext>
              </a:extLst>
            </p:cNvPr>
            <p:cNvSpPr/>
            <p:nvPr/>
          </p:nvSpPr>
          <p:spPr>
            <a:xfrm>
              <a:off x="3607720" y="2692641"/>
              <a:ext cx="143268" cy="143269"/>
            </a:xfrm>
            <a:custGeom>
              <a:avLst/>
              <a:gdLst>
                <a:gd name="connsiteX0" fmla="*/ 131329 w 143268"/>
                <a:gd name="connsiteY0" fmla="*/ 75614 h 143268"/>
                <a:gd name="connsiteX1" fmla="*/ 75614 w 143268"/>
                <a:gd name="connsiteY1" fmla="*/ 131329 h 143268"/>
                <a:gd name="connsiteX2" fmla="*/ 19898 w 143268"/>
                <a:gd name="connsiteY2" fmla="*/ 75614 h 143268"/>
                <a:gd name="connsiteX3" fmla="*/ 75614 w 143268"/>
                <a:gd name="connsiteY3" fmla="*/ 19898 h 143268"/>
                <a:gd name="connsiteX4" fmla="*/ 131329 w 143268"/>
                <a:gd name="connsiteY4" fmla="*/ 75614 h 143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268" h="143268">
                  <a:moveTo>
                    <a:pt x="131329" y="75614"/>
                  </a:moveTo>
                  <a:cubicBezTo>
                    <a:pt x="131329" y="106385"/>
                    <a:pt x="106385" y="131329"/>
                    <a:pt x="75614" y="131329"/>
                  </a:cubicBezTo>
                  <a:cubicBezTo>
                    <a:pt x="44843" y="131329"/>
                    <a:pt x="19898" y="106385"/>
                    <a:pt x="19898" y="75614"/>
                  </a:cubicBezTo>
                  <a:cubicBezTo>
                    <a:pt x="19898" y="44843"/>
                    <a:pt x="44843" y="19898"/>
                    <a:pt x="75614" y="19898"/>
                  </a:cubicBezTo>
                  <a:cubicBezTo>
                    <a:pt x="106385" y="19898"/>
                    <a:pt x="131329" y="44843"/>
                    <a:pt x="131329" y="75614"/>
                  </a:cubicBezTo>
                  <a:close/>
                </a:path>
              </a:pathLst>
            </a:custGeom>
            <a:solidFill>
              <a:schemeClr val="accent1"/>
            </a:solidFill>
            <a:ln w="15875" cap="flat">
              <a:no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C7EC29BA-6FAD-4A61-BAD9-141F30CCEF6E}"/>
                </a:ext>
              </a:extLst>
            </p:cNvPr>
            <p:cNvSpPr/>
            <p:nvPr/>
          </p:nvSpPr>
          <p:spPr>
            <a:xfrm>
              <a:off x="3926095" y="2714927"/>
              <a:ext cx="159187" cy="159187"/>
            </a:xfrm>
            <a:custGeom>
              <a:avLst/>
              <a:gdLst>
                <a:gd name="connsiteX0" fmla="*/ 147248 w 159187"/>
                <a:gd name="connsiteY0" fmla="*/ 83573 h 159187"/>
                <a:gd name="connsiteX1" fmla="*/ 83573 w 159187"/>
                <a:gd name="connsiteY1" fmla="*/ 147248 h 159187"/>
                <a:gd name="connsiteX2" fmla="*/ 19898 w 159187"/>
                <a:gd name="connsiteY2" fmla="*/ 83573 h 159187"/>
                <a:gd name="connsiteX3" fmla="*/ 83573 w 159187"/>
                <a:gd name="connsiteY3" fmla="*/ 19898 h 159187"/>
                <a:gd name="connsiteX4" fmla="*/ 147248 w 159187"/>
                <a:gd name="connsiteY4" fmla="*/ 83573 h 15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87" h="159187">
                  <a:moveTo>
                    <a:pt x="147248" y="83573"/>
                  </a:moveTo>
                  <a:cubicBezTo>
                    <a:pt x="147248" y="118740"/>
                    <a:pt x="118740" y="147248"/>
                    <a:pt x="83573" y="147248"/>
                  </a:cubicBezTo>
                  <a:cubicBezTo>
                    <a:pt x="48407" y="147248"/>
                    <a:pt x="19898" y="118740"/>
                    <a:pt x="19898" y="83573"/>
                  </a:cubicBezTo>
                  <a:cubicBezTo>
                    <a:pt x="19898" y="48407"/>
                    <a:pt x="48407" y="19898"/>
                    <a:pt x="83573" y="19898"/>
                  </a:cubicBezTo>
                  <a:cubicBezTo>
                    <a:pt x="118740" y="19898"/>
                    <a:pt x="147248" y="48407"/>
                    <a:pt x="147248" y="83573"/>
                  </a:cubicBezTo>
                  <a:close/>
                </a:path>
              </a:pathLst>
            </a:custGeom>
            <a:solidFill>
              <a:schemeClr val="accent1"/>
            </a:solidFill>
            <a:ln w="15875" cap="flat">
              <a:noFill/>
              <a:prstDash val="solid"/>
              <a:miter/>
            </a:ln>
          </p:spPr>
          <p:txBody>
            <a:bodyPr rtlCol="0" anchor="ctr"/>
            <a:lstStyle/>
            <a:p>
              <a:endParaRPr lang="en-US" dirty="0"/>
            </a:p>
          </p:txBody>
        </p:sp>
        <p:sp>
          <p:nvSpPr>
            <p:cNvPr id="57" name="Freeform: Shape 56">
              <a:extLst>
                <a:ext uri="{FF2B5EF4-FFF2-40B4-BE49-F238E27FC236}">
                  <a16:creationId xmlns:a16="http://schemas.microsoft.com/office/drawing/2014/main" id="{78C22F0D-72B8-4B94-AC84-A66867AD12B1}"/>
                </a:ext>
              </a:extLst>
            </p:cNvPr>
            <p:cNvSpPr/>
            <p:nvPr/>
          </p:nvSpPr>
          <p:spPr>
            <a:xfrm>
              <a:off x="3758948" y="2819991"/>
              <a:ext cx="127350" cy="127350"/>
            </a:xfrm>
            <a:custGeom>
              <a:avLst/>
              <a:gdLst>
                <a:gd name="connsiteX0" fmla="*/ 118594 w 127349"/>
                <a:gd name="connsiteY0" fmla="*/ 69246 h 127349"/>
                <a:gd name="connsiteX1" fmla="*/ 69246 w 127349"/>
                <a:gd name="connsiteY1" fmla="*/ 118594 h 127349"/>
                <a:gd name="connsiteX2" fmla="*/ 19898 w 127349"/>
                <a:gd name="connsiteY2" fmla="*/ 69246 h 127349"/>
                <a:gd name="connsiteX3" fmla="*/ 69246 w 127349"/>
                <a:gd name="connsiteY3" fmla="*/ 19898 h 127349"/>
                <a:gd name="connsiteX4" fmla="*/ 118594 w 127349"/>
                <a:gd name="connsiteY4" fmla="*/ 69246 h 127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49" h="127349">
                  <a:moveTo>
                    <a:pt x="118594" y="69246"/>
                  </a:moveTo>
                  <a:cubicBezTo>
                    <a:pt x="118594" y="96501"/>
                    <a:pt x="96501" y="118594"/>
                    <a:pt x="69246" y="118594"/>
                  </a:cubicBezTo>
                  <a:cubicBezTo>
                    <a:pt x="41992" y="118594"/>
                    <a:pt x="19898" y="96501"/>
                    <a:pt x="19898" y="69246"/>
                  </a:cubicBezTo>
                  <a:cubicBezTo>
                    <a:pt x="19898" y="41992"/>
                    <a:pt x="41992" y="19898"/>
                    <a:pt x="69246" y="19898"/>
                  </a:cubicBezTo>
                  <a:cubicBezTo>
                    <a:pt x="96501" y="19898"/>
                    <a:pt x="118594" y="41992"/>
                    <a:pt x="118594" y="69246"/>
                  </a:cubicBezTo>
                  <a:close/>
                </a:path>
              </a:pathLst>
            </a:custGeom>
            <a:solidFill>
              <a:schemeClr val="accent5"/>
            </a:solidFill>
            <a:ln w="15875" cap="flat">
              <a:noFill/>
              <a:prstDash val="solid"/>
              <a:miter/>
            </a:ln>
          </p:spPr>
          <p:txBody>
            <a:bodyPr rtlCol="0" anchor="ctr"/>
            <a:lstStyle/>
            <a:p>
              <a:endParaRPr lang="en-US" dirty="0"/>
            </a:p>
          </p:txBody>
        </p:sp>
        <p:sp>
          <p:nvSpPr>
            <p:cNvPr id="58" name="Freeform: Shape 57">
              <a:extLst>
                <a:ext uri="{FF2B5EF4-FFF2-40B4-BE49-F238E27FC236}">
                  <a16:creationId xmlns:a16="http://schemas.microsoft.com/office/drawing/2014/main" id="{7F98EB3F-2BB4-4C6A-8CBA-6FB19A314A7B}"/>
                </a:ext>
              </a:extLst>
            </p:cNvPr>
            <p:cNvSpPr/>
            <p:nvPr/>
          </p:nvSpPr>
          <p:spPr>
            <a:xfrm>
              <a:off x="3534494" y="2831134"/>
              <a:ext cx="111431" cy="111431"/>
            </a:xfrm>
            <a:custGeom>
              <a:avLst/>
              <a:gdLst>
                <a:gd name="connsiteX0" fmla="*/ 105859 w 111431"/>
                <a:gd name="connsiteY0" fmla="*/ 62879 h 111431"/>
                <a:gd name="connsiteX1" fmla="*/ 62879 w 111431"/>
                <a:gd name="connsiteY1" fmla="*/ 105860 h 111431"/>
                <a:gd name="connsiteX2" fmla="*/ 19898 w 111431"/>
                <a:gd name="connsiteY2" fmla="*/ 62879 h 111431"/>
                <a:gd name="connsiteX3" fmla="*/ 62879 w 111431"/>
                <a:gd name="connsiteY3" fmla="*/ 19898 h 111431"/>
                <a:gd name="connsiteX4" fmla="*/ 105859 w 111431"/>
                <a:gd name="connsiteY4" fmla="*/ 62879 h 11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31" h="111431">
                  <a:moveTo>
                    <a:pt x="105859" y="62879"/>
                  </a:moveTo>
                  <a:cubicBezTo>
                    <a:pt x="105859" y="86616"/>
                    <a:pt x="86616" y="105860"/>
                    <a:pt x="62879" y="105860"/>
                  </a:cubicBezTo>
                  <a:cubicBezTo>
                    <a:pt x="39141" y="105860"/>
                    <a:pt x="19898" y="86616"/>
                    <a:pt x="19898" y="62879"/>
                  </a:cubicBezTo>
                  <a:cubicBezTo>
                    <a:pt x="19898" y="39141"/>
                    <a:pt x="39141" y="19898"/>
                    <a:pt x="62879" y="19898"/>
                  </a:cubicBezTo>
                  <a:cubicBezTo>
                    <a:pt x="86616" y="19898"/>
                    <a:pt x="105859" y="39141"/>
                    <a:pt x="105859" y="62879"/>
                  </a:cubicBezTo>
                  <a:close/>
                </a:path>
              </a:pathLst>
            </a:custGeom>
            <a:solidFill>
              <a:schemeClr val="accent1"/>
            </a:solidFill>
            <a:ln w="15875" cap="flat">
              <a:noFill/>
              <a:prstDash val="solid"/>
              <a:miter/>
            </a:ln>
          </p:spPr>
          <p:txBody>
            <a:bodyPr rtlCol="0" anchor="ctr"/>
            <a:lstStyle/>
            <a:p>
              <a:endParaRPr lang="en-US" dirty="0"/>
            </a:p>
          </p:txBody>
        </p:sp>
        <p:grpSp>
          <p:nvGrpSpPr>
            <p:cNvPr id="59" name="Group 58">
              <a:extLst>
                <a:ext uri="{FF2B5EF4-FFF2-40B4-BE49-F238E27FC236}">
                  <a16:creationId xmlns:a16="http://schemas.microsoft.com/office/drawing/2014/main" id="{937A6820-2D1C-4A38-8290-7361298C7B06}"/>
                </a:ext>
              </a:extLst>
            </p:cNvPr>
            <p:cNvGrpSpPr/>
            <p:nvPr/>
          </p:nvGrpSpPr>
          <p:grpSpPr>
            <a:xfrm>
              <a:off x="3817847" y="3307104"/>
              <a:ext cx="119391" cy="667051"/>
              <a:chOff x="3817847" y="3307104"/>
              <a:chExt cx="119391" cy="667051"/>
            </a:xfrm>
          </p:grpSpPr>
          <p:sp>
            <p:nvSpPr>
              <p:cNvPr id="64" name="Freeform: Shape 63">
                <a:extLst>
                  <a:ext uri="{FF2B5EF4-FFF2-40B4-BE49-F238E27FC236}">
                    <a16:creationId xmlns:a16="http://schemas.microsoft.com/office/drawing/2014/main" id="{901CC265-0A71-46D0-8AD3-CCE5A4B26AB1}"/>
                  </a:ext>
                </a:extLst>
              </p:cNvPr>
              <p:cNvSpPr/>
              <p:nvPr/>
            </p:nvSpPr>
            <p:spPr>
              <a:xfrm>
                <a:off x="3817847" y="3757603"/>
                <a:ext cx="111431" cy="95512"/>
              </a:xfrm>
              <a:custGeom>
                <a:avLst/>
                <a:gdLst>
                  <a:gd name="connsiteX0" fmla="*/ 74022 w 111431"/>
                  <a:gd name="connsiteY0" fmla="*/ 88349 h 95512"/>
                  <a:gd name="connsiteX1" fmla="*/ 72430 w 111431"/>
                  <a:gd name="connsiteY1" fmla="*/ 62879 h 95512"/>
                  <a:gd name="connsiteX2" fmla="*/ 81981 w 111431"/>
                  <a:gd name="connsiteY2" fmla="*/ 59695 h 95512"/>
                  <a:gd name="connsiteX3" fmla="*/ 86757 w 111431"/>
                  <a:gd name="connsiteY3" fmla="*/ 48552 h 95512"/>
                  <a:gd name="connsiteX4" fmla="*/ 83573 w 111431"/>
                  <a:gd name="connsiteY4" fmla="*/ 39001 h 95512"/>
                  <a:gd name="connsiteX5" fmla="*/ 77206 w 111431"/>
                  <a:gd name="connsiteY5" fmla="*/ 35817 h 95512"/>
                  <a:gd name="connsiteX6" fmla="*/ 70838 w 111431"/>
                  <a:gd name="connsiteY6" fmla="*/ 39001 h 95512"/>
                  <a:gd name="connsiteX7" fmla="*/ 66063 w 111431"/>
                  <a:gd name="connsiteY7" fmla="*/ 53328 h 95512"/>
                  <a:gd name="connsiteX8" fmla="*/ 54920 w 111431"/>
                  <a:gd name="connsiteY8" fmla="*/ 78798 h 95512"/>
                  <a:gd name="connsiteX9" fmla="*/ 37409 w 111431"/>
                  <a:gd name="connsiteY9" fmla="*/ 86757 h 95512"/>
                  <a:gd name="connsiteX10" fmla="*/ 24674 w 111431"/>
                  <a:gd name="connsiteY10" fmla="*/ 83573 h 95512"/>
                  <a:gd name="connsiteX11" fmla="*/ 15123 w 111431"/>
                  <a:gd name="connsiteY11" fmla="*/ 72430 h 95512"/>
                  <a:gd name="connsiteX12" fmla="*/ 11939 w 111431"/>
                  <a:gd name="connsiteY12" fmla="*/ 51736 h 95512"/>
                  <a:gd name="connsiteX13" fmla="*/ 18307 w 111431"/>
                  <a:gd name="connsiteY13" fmla="*/ 26266 h 95512"/>
                  <a:gd name="connsiteX14" fmla="*/ 37409 w 111431"/>
                  <a:gd name="connsiteY14" fmla="*/ 15123 h 95512"/>
                  <a:gd name="connsiteX15" fmla="*/ 39001 w 111431"/>
                  <a:gd name="connsiteY15" fmla="*/ 40593 h 95512"/>
                  <a:gd name="connsiteX16" fmla="*/ 31042 w 111431"/>
                  <a:gd name="connsiteY16" fmla="*/ 45368 h 95512"/>
                  <a:gd name="connsiteX17" fmla="*/ 27858 w 111431"/>
                  <a:gd name="connsiteY17" fmla="*/ 54920 h 95512"/>
                  <a:gd name="connsiteX18" fmla="*/ 29450 w 111431"/>
                  <a:gd name="connsiteY18" fmla="*/ 61287 h 95512"/>
                  <a:gd name="connsiteX19" fmla="*/ 34225 w 111431"/>
                  <a:gd name="connsiteY19" fmla="*/ 62879 h 95512"/>
                  <a:gd name="connsiteX20" fmla="*/ 37409 w 111431"/>
                  <a:gd name="connsiteY20" fmla="*/ 61287 h 95512"/>
                  <a:gd name="connsiteX21" fmla="*/ 40593 w 111431"/>
                  <a:gd name="connsiteY21" fmla="*/ 51736 h 95512"/>
                  <a:gd name="connsiteX22" fmla="*/ 48552 w 111431"/>
                  <a:gd name="connsiteY22" fmla="*/ 26266 h 95512"/>
                  <a:gd name="connsiteX23" fmla="*/ 58103 w 111431"/>
                  <a:gd name="connsiteY23" fmla="*/ 15123 h 95512"/>
                  <a:gd name="connsiteX24" fmla="*/ 70838 w 111431"/>
                  <a:gd name="connsiteY24" fmla="*/ 11939 h 95512"/>
                  <a:gd name="connsiteX25" fmla="*/ 86757 w 111431"/>
                  <a:gd name="connsiteY25" fmla="*/ 16715 h 95512"/>
                  <a:gd name="connsiteX26" fmla="*/ 97900 w 111431"/>
                  <a:gd name="connsiteY26" fmla="*/ 29450 h 95512"/>
                  <a:gd name="connsiteX27" fmla="*/ 101084 w 111431"/>
                  <a:gd name="connsiteY27" fmla="*/ 50144 h 95512"/>
                  <a:gd name="connsiteX28" fmla="*/ 93125 w 111431"/>
                  <a:gd name="connsiteY28" fmla="*/ 80390 h 95512"/>
                  <a:gd name="connsiteX29" fmla="*/ 74022 w 111431"/>
                  <a:gd name="connsiteY29" fmla="*/ 88349 h 9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1431" h="95512">
                    <a:moveTo>
                      <a:pt x="74022" y="88349"/>
                    </a:moveTo>
                    <a:lnTo>
                      <a:pt x="72430" y="62879"/>
                    </a:lnTo>
                    <a:cubicBezTo>
                      <a:pt x="77206" y="62879"/>
                      <a:pt x="80390" y="61287"/>
                      <a:pt x="81981" y="59695"/>
                    </a:cubicBezTo>
                    <a:cubicBezTo>
                      <a:pt x="85165" y="56512"/>
                      <a:pt x="86757" y="53328"/>
                      <a:pt x="86757" y="48552"/>
                    </a:cubicBezTo>
                    <a:cubicBezTo>
                      <a:pt x="86757" y="45368"/>
                      <a:pt x="85165" y="42185"/>
                      <a:pt x="83573" y="39001"/>
                    </a:cubicBezTo>
                    <a:cubicBezTo>
                      <a:pt x="81981" y="37409"/>
                      <a:pt x="80390" y="35817"/>
                      <a:pt x="77206" y="35817"/>
                    </a:cubicBezTo>
                    <a:cubicBezTo>
                      <a:pt x="75614" y="35817"/>
                      <a:pt x="72430" y="37409"/>
                      <a:pt x="70838" y="39001"/>
                    </a:cubicBezTo>
                    <a:cubicBezTo>
                      <a:pt x="69246" y="40593"/>
                      <a:pt x="67655" y="45368"/>
                      <a:pt x="66063" y="53328"/>
                    </a:cubicBezTo>
                    <a:cubicBezTo>
                      <a:pt x="62879" y="64471"/>
                      <a:pt x="59695" y="74022"/>
                      <a:pt x="54920" y="78798"/>
                    </a:cubicBezTo>
                    <a:cubicBezTo>
                      <a:pt x="50144" y="83573"/>
                      <a:pt x="45368" y="86757"/>
                      <a:pt x="37409" y="86757"/>
                    </a:cubicBezTo>
                    <a:cubicBezTo>
                      <a:pt x="32633" y="86757"/>
                      <a:pt x="29450" y="85165"/>
                      <a:pt x="24674" y="83573"/>
                    </a:cubicBezTo>
                    <a:cubicBezTo>
                      <a:pt x="19898" y="80390"/>
                      <a:pt x="18307" y="77206"/>
                      <a:pt x="15123" y="72430"/>
                    </a:cubicBezTo>
                    <a:cubicBezTo>
                      <a:pt x="13531" y="67655"/>
                      <a:pt x="11939" y="59695"/>
                      <a:pt x="11939" y="51736"/>
                    </a:cubicBezTo>
                    <a:cubicBezTo>
                      <a:pt x="11939" y="40593"/>
                      <a:pt x="13531" y="32633"/>
                      <a:pt x="18307" y="26266"/>
                    </a:cubicBezTo>
                    <a:cubicBezTo>
                      <a:pt x="23082" y="19898"/>
                      <a:pt x="29450" y="16715"/>
                      <a:pt x="37409" y="15123"/>
                    </a:cubicBezTo>
                    <a:lnTo>
                      <a:pt x="39001" y="40593"/>
                    </a:lnTo>
                    <a:cubicBezTo>
                      <a:pt x="35817" y="40593"/>
                      <a:pt x="32633" y="42185"/>
                      <a:pt x="31042" y="45368"/>
                    </a:cubicBezTo>
                    <a:cubicBezTo>
                      <a:pt x="29450" y="46960"/>
                      <a:pt x="27858" y="50144"/>
                      <a:pt x="27858" y="54920"/>
                    </a:cubicBezTo>
                    <a:cubicBezTo>
                      <a:pt x="27858" y="58103"/>
                      <a:pt x="27858" y="59695"/>
                      <a:pt x="29450" y="61287"/>
                    </a:cubicBezTo>
                    <a:cubicBezTo>
                      <a:pt x="31042" y="62879"/>
                      <a:pt x="32633" y="62879"/>
                      <a:pt x="34225" y="62879"/>
                    </a:cubicBezTo>
                    <a:cubicBezTo>
                      <a:pt x="35817" y="62879"/>
                      <a:pt x="37409" y="62879"/>
                      <a:pt x="37409" y="61287"/>
                    </a:cubicBezTo>
                    <a:cubicBezTo>
                      <a:pt x="39001" y="59695"/>
                      <a:pt x="39001" y="56512"/>
                      <a:pt x="40593" y="51736"/>
                    </a:cubicBezTo>
                    <a:cubicBezTo>
                      <a:pt x="43776" y="40593"/>
                      <a:pt x="45368" y="31042"/>
                      <a:pt x="48552" y="26266"/>
                    </a:cubicBezTo>
                    <a:cubicBezTo>
                      <a:pt x="51736" y="21490"/>
                      <a:pt x="54920" y="16715"/>
                      <a:pt x="58103" y="15123"/>
                    </a:cubicBezTo>
                    <a:cubicBezTo>
                      <a:pt x="61287" y="13531"/>
                      <a:pt x="66063" y="11939"/>
                      <a:pt x="70838" y="11939"/>
                    </a:cubicBezTo>
                    <a:cubicBezTo>
                      <a:pt x="77206" y="11939"/>
                      <a:pt x="81981" y="13531"/>
                      <a:pt x="86757" y="16715"/>
                    </a:cubicBezTo>
                    <a:cubicBezTo>
                      <a:pt x="91533" y="19898"/>
                      <a:pt x="94716" y="24674"/>
                      <a:pt x="97900" y="29450"/>
                    </a:cubicBezTo>
                    <a:cubicBezTo>
                      <a:pt x="101084" y="34225"/>
                      <a:pt x="101084" y="42185"/>
                      <a:pt x="101084" y="50144"/>
                    </a:cubicBezTo>
                    <a:cubicBezTo>
                      <a:pt x="101084" y="64471"/>
                      <a:pt x="97900" y="75614"/>
                      <a:pt x="93125" y="80390"/>
                    </a:cubicBezTo>
                    <a:cubicBezTo>
                      <a:pt x="89941" y="83573"/>
                      <a:pt x="81981" y="86757"/>
                      <a:pt x="74022" y="88349"/>
                    </a:cubicBezTo>
                    <a:close/>
                  </a:path>
                </a:pathLst>
              </a:custGeom>
              <a:solidFill>
                <a:schemeClr val="accent5"/>
              </a:solidFill>
              <a:ln w="9525" cap="flat">
                <a:noFill/>
                <a:prstDash val="solid"/>
                <a:miter/>
              </a:ln>
            </p:spPr>
            <p:txBody>
              <a:bodyPr rtlCol="0" anchor="ctr"/>
              <a:lstStyle/>
              <a:p>
                <a:endParaRPr lang="en-US" dirty="0"/>
              </a:p>
            </p:txBody>
          </p:sp>
          <p:sp>
            <p:nvSpPr>
              <p:cNvPr id="65" name="Freeform: Shape 64">
                <a:extLst>
                  <a:ext uri="{FF2B5EF4-FFF2-40B4-BE49-F238E27FC236}">
                    <a16:creationId xmlns:a16="http://schemas.microsoft.com/office/drawing/2014/main" id="{70F89925-D246-410A-B202-A364778BDDFE}"/>
                  </a:ext>
                </a:extLst>
              </p:cNvPr>
              <p:cNvSpPr/>
              <p:nvPr/>
            </p:nvSpPr>
            <p:spPr>
              <a:xfrm>
                <a:off x="3843317" y="3673234"/>
                <a:ext cx="79594" cy="95512"/>
              </a:xfrm>
              <a:custGeom>
                <a:avLst/>
                <a:gdLst>
                  <a:gd name="connsiteX0" fmla="*/ 51736 w 79593"/>
                  <a:gd name="connsiteY0" fmla="*/ 34225 h 95512"/>
                  <a:gd name="connsiteX1" fmla="*/ 54920 w 79593"/>
                  <a:gd name="connsiteY1" fmla="*/ 11939 h 95512"/>
                  <a:gd name="connsiteX2" fmla="*/ 67655 w 79593"/>
                  <a:gd name="connsiteY2" fmla="*/ 18307 h 95512"/>
                  <a:gd name="connsiteX3" fmla="*/ 75614 w 79593"/>
                  <a:gd name="connsiteY3" fmla="*/ 29450 h 95512"/>
                  <a:gd name="connsiteX4" fmla="*/ 78798 w 79593"/>
                  <a:gd name="connsiteY4" fmla="*/ 46960 h 95512"/>
                  <a:gd name="connsiteX5" fmla="*/ 77206 w 79593"/>
                  <a:gd name="connsiteY5" fmla="*/ 62879 h 95512"/>
                  <a:gd name="connsiteX6" fmla="*/ 70838 w 79593"/>
                  <a:gd name="connsiteY6" fmla="*/ 74022 h 95512"/>
                  <a:gd name="connsiteX7" fmla="*/ 61287 w 79593"/>
                  <a:gd name="connsiteY7" fmla="*/ 81981 h 95512"/>
                  <a:gd name="connsiteX8" fmla="*/ 45368 w 79593"/>
                  <a:gd name="connsiteY8" fmla="*/ 85165 h 95512"/>
                  <a:gd name="connsiteX9" fmla="*/ 29450 w 79593"/>
                  <a:gd name="connsiteY9" fmla="*/ 81981 h 95512"/>
                  <a:gd name="connsiteX10" fmla="*/ 21490 w 79593"/>
                  <a:gd name="connsiteY10" fmla="*/ 75614 h 95512"/>
                  <a:gd name="connsiteX11" fmla="*/ 15123 w 79593"/>
                  <a:gd name="connsiteY11" fmla="*/ 67655 h 95512"/>
                  <a:gd name="connsiteX12" fmla="*/ 11939 w 79593"/>
                  <a:gd name="connsiteY12" fmla="*/ 50144 h 95512"/>
                  <a:gd name="connsiteX13" fmla="*/ 16715 w 79593"/>
                  <a:gd name="connsiteY13" fmla="*/ 26266 h 95512"/>
                  <a:gd name="connsiteX14" fmla="*/ 32633 w 79593"/>
                  <a:gd name="connsiteY14" fmla="*/ 15123 h 95512"/>
                  <a:gd name="connsiteX15" fmla="*/ 35817 w 79593"/>
                  <a:gd name="connsiteY15" fmla="*/ 37409 h 95512"/>
                  <a:gd name="connsiteX16" fmla="*/ 29450 w 79593"/>
                  <a:gd name="connsiteY16" fmla="*/ 40593 h 95512"/>
                  <a:gd name="connsiteX17" fmla="*/ 29450 w 79593"/>
                  <a:gd name="connsiteY17" fmla="*/ 46960 h 95512"/>
                  <a:gd name="connsiteX18" fmla="*/ 34225 w 79593"/>
                  <a:gd name="connsiteY18" fmla="*/ 56511 h 95512"/>
                  <a:gd name="connsiteX19" fmla="*/ 46960 w 79593"/>
                  <a:gd name="connsiteY19" fmla="*/ 59695 h 95512"/>
                  <a:gd name="connsiteX20" fmla="*/ 58103 w 79593"/>
                  <a:gd name="connsiteY20" fmla="*/ 56511 h 95512"/>
                  <a:gd name="connsiteX21" fmla="*/ 62879 w 79593"/>
                  <a:gd name="connsiteY21" fmla="*/ 46960 h 95512"/>
                  <a:gd name="connsiteX22" fmla="*/ 59695 w 79593"/>
                  <a:gd name="connsiteY22" fmla="*/ 39001 h 95512"/>
                  <a:gd name="connsiteX23" fmla="*/ 51736 w 79593"/>
                  <a:gd name="connsiteY23" fmla="*/ 34225 h 9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9593" h="95512">
                    <a:moveTo>
                      <a:pt x="51736" y="34225"/>
                    </a:moveTo>
                    <a:lnTo>
                      <a:pt x="54920" y="11939"/>
                    </a:lnTo>
                    <a:cubicBezTo>
                      <a:pt x="59695" y="13531"/>
                      <a:pt x="64471" y="15123"/>
                      <a:pt x="67655" y="18307"/>
                    </a:cubicBezTo>
                    <a:cubicBezTo>
                      <a:pt x="70838" y="21490"/>
                      <a:pt x="74022" y="24674"/>
                      <a:pt x="75614" y="29450"/>
                    </a:cubicBezTo>
                    <a:cubicBezTo>
                      <a:pt x="77206" y="34225"/>
                      <a:pt x="78798" y="39001"/>
                      <a:pt x="78798" y="46960"/>
                    </a:cubicBezTo>
                    <a:cubicBezTo>
                      <a:pt x="78798" y="53328"/>
                      <a:pt x="78798" y="59695"/>
                      <a:pt x="77206" y="62879"/>
                    </a:cubicBezTo>
                    <a:cubicBezTo>
                      <a:pt x="75614" y="67655"/>
                      <a:pt x="74022" y="70838"/>
                      <a:pt x="70838" y="74022"/>
                    </a:cubicBezTo>
                    <a:cubicBezTo>
                      <a:pt x="67655" y="77206"/>
                      <a:pt x="64471" y="80389"/>
                      <a:pt x="61287" y="81981"/>
                    </a:cubicBezTo>
                    <a:cubicBezTo>
                      <a:pt x="56511" y="83573"/>
                      <a:pt x="51736" y="85165"/>
                      <a:pt x="45368" y="85165"/>
                    </a:cubicBezTo>
                    <a:cubicBezTo>
                      <a:pt x="39001" y="85165"/>
                      <a:pt x="34225" y="83573"/>
                      <a:pt x="29450" y="81981"/>
                    </a:cubicBezTo>
                    <a:cubicBezTo>
                      <a:pt x="26266" y="80389"/>
                      <a:pt x="23082" y="78798"/>
                      <a:pt x="21490" y="75614"/>
                    </a:cubicBezTo>
                    <a:cubicBezTo>
                      <a:pt x="18307" y="72430"/>
                      <a:pt x="16715" y="69246"/>
                      <a:pt x="15123" y="67655"/>
                    </a:cubicBezTo>
                    <a:cubicBezTo>
                      <a:pt x="13531" y="62879"/>
                      <a:pt x="11939" y="56511"/>
                      <a:pt x="11939" y="50144"/>
                    </a:cubicBezTo>
                    <a:cubicBezTo>
                      <a:pt x="11939" y="40593"/>
                      <a:pt x="13531" y="32633"/>
                      <a:pt x="16715" y="26266"/>
                    </a:cubicBezTo>
                    <a:cubicBezTo>
                      <a:pt x="19898" y="21490"/>
                      <a:pt x="26266" y="16715"/>
                      <a:pt x="32633" y="15123"/>
                    </a:cubicBezTo>
                    <a:lnTo>
                      <a:pt x="35817" y="37409"/>
                    </a:lnTo>
                    <a:cubicBezTo>
                      <a:pt x="32633" y="37409"/>
                      <a:pt x="31041" y="39001"/>
                      <a:pt x="29450" y="40593"/>
                    </a:cubicBezTo>
                    <a:cubicBezTo>
                      <a:pt x="29450" y="42185"/>
                      <a:pt x="29450" y="43776"/>
                      <a:pt x="29450" y="46960"/>
                    </a:cubicBezTo>
                    <a:cubicBezTo>
                      <a:pt x="29450" y="51736"/>
                      <a:pt x="31041" y="54920"/>
                      <a:pt x="34225" y="56511"/>
                    </a:cubicBezTo>
                    <a:cubicBezTo>
                      <a:pt x="37409" y="59695"/>
                      <a:pt x="42185" y="59695"/>
                      <a:pt x="46960" y="59695"/>
                    </a:cubicBezTo>
                    <a:cubicBezTo>
                      <a:pt x="51736" y="59695"/>
                      <a:pt x="56511" y="58103"/>
                      <a:pt x="58103" y="56511"/>
                    </a:cubicBezTo>
                    <a:cubicBezTo>
                      <a:pt x="61287" y="53328"/>
                      <a:pt x="62879" y="50144"/>
                      <a:pt x="62879" y="46960"/>
                    </a:cubicBezTo>
                    <a:cubicBezTo>
                      <a:pt x="62879" y="43776"/>
                      <a:pt x="61287" y="40593"/>
                      <a:pt x="59695" y="39001"/>
                    </a:cubicBezTo>
                    <a:cubicBezTo>
                      <a:pt x="58103" y="37409"/>
                      <a:pt x="56511" y="35817"/>
                      <a:pt x="51736" y="34225"/>
                    </a:cubicBezTo>
                    <a:close/>
                  </a:path>
                </a:pathLst>
              </a:custGeom>
              <a:solidFill>
                <a:schemeClr val="accent5"/>
              </a:solidFill>
              <a:ln w="9525" cap="flat">
                <a:noFill/>
                <a:prstDash val="solid"/>
                <a:miter/>
              </a:ln>
            </p:spPr>
            <p:txBody>
              <a:bodyPr rtlCol="0" anchor="ctr"/>
              <a:lstStyle/>
              <a:p>
                <a:endParaRPr lang="en-US" dirty="0"/>
              </a:p>
            </p:txBody>
          </p:sp>
          <p:sp>
            <p:nvSpPr>
              <p:cNvPr id="66" name="Freeform: Shape 65">
                <a:extLst>
                  <a:ext uri="{FF2B5EF4-FFF2-40B4-BE49-F238E27FC236}">
                    <a16:creationId xmlns:a16="http://schemas.microsoft.com/office/drawing/2014/main" id="{DEFE42AE-65A3-4729-8FB9-808C5AC03F82}"/>
                  </a:ext>
                </a:extLst>
              </p:cNvPr>
              <p:cNvSpPr/>
              <p:nvPr/>
            </p:nvSpPr>
            <p:spPr>
              <a:xfrm>
                <a:off x="3821031" y="3636621"/>
                <a:ext cx="111431" cy="47756"/>
              </a:xfrm>
              <a:custGeom>
                <a:avLst/>
                <a:gdLst>
                  <a:gd name="connsiteX0" fmla="*/ 11939 w 111431"/>
                  <a:gd name="connsiteY0" fmla="*/ 35817 h 47756"/>
                  <a:gd name="connsiteX1" fmla="*/ 11939 w 111431"/>
                  <a:gd name="connsiteY1" fmla="*/ 11939 h 47756"/>
                  <a:gd name="connsiteX2" fmla="*/ 27858 w 111431"/>
                  <a:gd name="connsiteY2" fmla="*/ 11939 h 47756"/>
                  <a:gd name="connsiteX3" fmla="*/ 27858 w 111431"/>
                  <a:gd name="connsiteY3" fmla="*/ 35817 h 47756"/>
                  <a:gd name="connsiteX4" fmla="*/ 11939 w 111431"/>
                  <a:gd name="connsiteY4" fmla="*/ 35817 h 47756"/>
                  <a:gd name="connsiteX5" fmla="*/ 35817 w 111431"/>
                  <a:gd name="connsiteY5" fmla="*/ 35817 h 47756"/>
                  <a:gd name="connsiteX6" fmla="*/ 35817 w 111431"/>
                  <a:gd name="connsiteY6" fmla="*/ 11939 h 47756"/>
                  <a:gd name="connsiteX7" fmla="*/ 99492 w 111431"/>
                  <a:gd name="connsiteY7" fmla="*/ 11939 h 47756"/>
                  <a:gd name="connsiteX8" fmla="*/ 99492 w 111431"/>
                  <a:gd name="connsiteY8" fmla="*/ 35817 h 47756"/>
                  <a:gd name="connsiteX9" fmla="*/ 35817 w 111431"/>
                  <a:gd name="connsiteY9" fmla="*/ 35817 h 4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431" h="47756">
                    <a:moveTo>
                      <a:pt x="11939" y="35817"/>
                    </a:moveTo>
                    <a:lnTo>
                      <a:pt x="11939" y="11939"/>
                    </a:lnTo>
                    <a:lnTo>
                      <a:pt x="27858" y="11939"/>
                    </a:lnTo>
                    <a:lnTo>
                      <a:pt x="27858" y="35817"/>
                    </a:lnTo>
                    <a:lnTo>
                      <a:pt x="11939" y="35817"/>
                    </a:lnTo>
                    <a:close/>
                    <a:moveTo>
                      <a:pt x="35817" y="35817"/>
                    </a:moveTo>
                    <a:lnTo>
                      <a:pt x="35817" y="11939"/>
                    </a:lnTo>
                    <a:lnTo>
                      <a:pt x="99492" y="11939"/>
                    </a:lnTo>
                    <a:lnTo>
                      <a:pt x="99492" y="35817"/>
                    </a:lnTo>
                    <a:lnTo>
                      <a:pt x="35817" y="35817"/>
                    </a:lnTo>
                    <a:close/>
                  </a:path>
                </a:pathLst>
              </a:custGeom>
              <a:solidFill>
                <a:schemeClr val="accent5"/>
              </a:solidFill>
              <a:ln w="9525" cap="flat">
                <a:noFill/>
                <a:prstDash val="solid"/>
                <a:miter/>
              </a:ln>
            </p:spPr>
            <p:txBody>
              <a:bodyPr rtlCol="0" anchor="ctr"/>
              <a:lstStyle/>
              <a:p>
                <a:endParaRPr lang="en-US" dirty="0"/>
              </a:p>
            </p:txBody>
          </p:sp>
          <p:sp>
            <p:nvSpPr>
              <p:cNvPr id="67" name="Freeform: Shape 66">
                <a:extLst>
                  <a:ext uri="{FF2B5EF4-FFF2-40B4-BE49-F238E27FC236}">
                    <a16:creationId xmlns:a16="http://schemas.microsoft.com/office/drawing/2014/main" id="{EA19C87F-7E34-45A1-A8FC-03C4972180D5}"/>
                  </a:ext>
                </a:extLst>
              </p:cNvPr>
              <p:cNvSpPr/>
              <p:nvPr/>
            </p:nvSpPr>
            <p:spPr>
              <a:xfrm>
                <a:off x="3844909" y="3550660"/>
                <a:ext cx="79594" cy="79594"/>
              </a:xfrm>
              <a:custGeom>
                <a:avLst/>
                <a:gdLst>
                  <a:gd name="connsiteX0" fmla="*/ 50144 w 79593"/>
                  <a:gd name="connsiteY0" fmla="*/ 13531 h 79593"/>
                  <a:gd name="connsiteX1" fmla="*/ 50144 w 79593"/>
                  <a:gd name="connsiteY1" fmla="*/ 61287 h 79593"/>
                  <a:gd name="connsiteX2" fmla="*/ 58103 w 79593"/>
                  <a:gd name="connsiteY2" fmla="*/ 58103 h 79593"/>
                  <a:gd name="connsiteX3" fmla="*/ 62879 w 79593"/>
                  <a:gd name="connsiteY3" fmla="*/ 48552 h 79593"/>
                  <a:gd name="connsiteX4" fmla="*/ 61287 w 79593"/>
                  <a:gd name="connsiteY4" fmla="*/ 42185 h 79593"/>
                  <a:gd name="connsiteX5" fmla="*/ 56511 w 79593"/>
                  <a:gd name="connsiteY5" fmla="*/ 37409 h 79593"/>
                  <a:gd name="connsiteX6" fmla="*/ 58103 w 79593"/>
                  <a:gd name="connsiteY6" fmla="*/ 13531 h 79593"/>
                  <a:gd name="connsiteX7" fmla="*/ 72430 w 79593"/>
                  <a:gd name="connsiteY7" fmla="*/ 26266 h 79593"/>
                  <a:gd name="connsiteX8" fmla="*/ 77206 w 79593"/>
                  <a:gd name="connsiteY8" fmla="*/ 48552 h 79593"/>
                  <a:gd name="connsiteX9" fmla="*/ 74022 w 79593"/>
                  <a:gd name="connsiteY9" fmla="*/ 67655 h 79593"/>
                  <a:gd name="connsiteX10" fmla="*/ 62879 w 79593"/>
                  <a:gd name="connsiteY10" fmla="*/ 78798 h 79593"/>
                  <a:gd name="connsiteX11" fmla="*/ 45368 w 79593"/>
                  <a:gd name="connsiteY11" fmla="*/ 83573 h 79593"/>
                  <a:gd name="connsiteX12" fmla="*/ 21490 w 79593"/>
                  <a:gd name="connsiteY12" fmla="*/ 74022 h 79593"/>
                  <a:gd name="connsiteX13" fmla="*/ 11939 w 79593"/>
                  <a:gd name="connsiteY13" fmla="*/ 48552 h 79593"/>
                  <a:gd name="connsiteX14" fmla="*/ 16715 w 79593"/>
                  <a:gd name="connsiteY14" fmla="*/ 27858 h 79593"/>
                  <a:gd name="connsiteX15" fmla="*/ 27858 w 79593"/>
                  <a:gd name="connsiteY15" fmla="*/ 16715 h 79593"/>
                  <a:gd name="connsiteX16" fmla="*/ 48552 w 79593"/>
                  <a:gd name="connsiteY16" fmla="*/ 11939 h 79593"/>
                  <a:gd name="connsiteX17" fmla="*/ 50144 w 79593"/>
                  <a:gd name="connsiteY17" fmla="*/ 11939 h 79593"/>
                  <a:gd name="connsiteX18" fmla="*/ 39001 w 79593"/>
                  <a:gd name="connsiteY18" fmla="*/ 37409 h 79593"/>
                  <a:gd name="connsiteX19" fmla="*/ 29450 w 79593"/>
                  <a:gd name="connsiteY19" fmla="*/ 40593 h 79593"/>
                  <a:gd name="connsiteX20" fmla="*/ 26266 w 79593"/>
                  <a:gd name="connsiteY20" fmla="*/ 48552 h 79593"/>
                  <a:gd name="connsiteX21" fmla="*/ 31042 w 79593"/>
                  <a:gd name="connsiteY21" fmla="*/ 58103 h 79593"/>
                  <a:gd name="connsiteX22" fmla="*/ 39001 w 79593"/>
                  <a:gd name="connsiteY22" fmla="*/ 61287 h 79593"/>
                  <a:gd name="connsiteX23" fmla="*/ 39001 w 79593"/>
                  <a:gd name="connsiteY23" fmla="*/ 37409 h 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9593" h="79593">
                    <a:moveTo>
                      <a:pt x="50144" y="13531"/>
                    </a:moveTo>
                    <a:lnTo>
                      <a:pt x="50144" y="61287"/>
                    </a:lnTo>
                    <a:cubicBezTo>
                      <a:pt x="53328" y="61287"/>
                      <a:pt x="56511" y="59695"/>
                      <a:pt x="58103" y="58103"/>
                    </a:cubicBezTo>
                    <a:cubicBezTo>
                      <a:pt x="61287" y="56511"/>
                      <a:pt x="62879" y="53328"/>
                      <a:pt x="62879" y="48552"/>
                    </a:cubicBezTo>
                    <a:cubicBezTo>
                      <a:pt x="62879" y="46960"/>
                      <a:pt x="62879" y="43776"/>
                      <a:pt x="61287" y="42185"/>
                    </a:cubicBezTo>
                    <a:cubicBezTo>
                      <a:pt x="61287" y="40593"/>
                      <a:pt x="59695" y="39001"/>
                      <a:pt x="56511" y="37409"/>
                    </a:cubicBezTo>
                    <a:lnTo>
                      <a:pt x="58103" y="13531"/>
                    </a:lnTo>
                    <a:cubicBezTo>
                      <a:pt x="64471" y="16715"/>
                      <a:pt x="69246" y="21490"/>
                      <a:pt x="72430" y="26266"/>
                    </a:cubicBezTo>
                    <a:cubicBezTo>
                      <a:pt x="75614" y="31042"/>
                      <a:pt x="77206" y="39001"/>
                      <a:pt x="77206" y="48552"/>
                    </a:cubicBezTo>
                    <a:cubicBezTo>
                      <a:pt x="77206" y="56511"/>
                      <a:pt x="75614" y="62879"/>
                      <a:pt x="74022" y="67655"/>
                    </a:cubicBezTo>
                    <a:cubicBezTo>
                      <a:pt x="72430" y="72430"/>
                      <a:pt x="67655" y="77206"/>
                      <a:pt x="62879" y="78798"/>
                    </a:cubicBezTo>
                    <a:cubicBezTo>
                      <a:pt x="58103" y="81981"/>
                      <a:pt x="51736" y="83573"/>
                      <a:pt x="45368" y="83573"/>
                    </a:cubicBezTo>
                    <a:cubicBezTo>
                      <a:pt x="35817" y="83573"/>
                      <a:pt x="27858" y="80390"/>
                      <a:pt x="21490" y="74022"/>
                    </a:cubicBezTo>
                    <a:cubicBezTo>
                      <a:pt x="15123" y="67655"/>
                      <a:pt x="11939" y="59695"/>
                      <a:pt x="11939" y="48552"/>
                    </a:cubicBezTo>
                    <a:cubicBezTo>
                      <a:pt x="11939" y="39001"/>
                      <a:pt x="13531" y="32633"/>
                      <a:pt x="16715" y="27858"/>
                    </a:cubicBezTo>
                    <a:cubicBezTo>
                      <a:pt x="19898" y="23082"/>
                      <a:pt x="23082" y="18306"/>
                      <a:pt x="27858" y="16715"/>
                    </a:cubicBezTo>
                    <a:cubicBezTo>
                      <a:pt x="32633" y="13531"/>
                      <a:pt x="39001" y="11939"/>
                      <a:pt x="48552" y="11939"/>
                    </a:cubicBezTo>
                    <a:lnTo>
                      <a:pt x="50144" y="11939"/>
                    </a:lnTo>
                    <a:close/>
                    <a:moveTo>
                      <a:pt x="39001" y="37409"/>
                    </a:moveTo>
                    <a:cubicBezTo>
                      <a:pt x="34225" y="37409"/>
                      <a:pt x="31042" y="39001"/>
                      <a:pt x="29450" y="40593"/>
                    </a:cubicBezTo>
                    <a:cubicBezTo>
                      <a:pt x="27858" y="42185"/>
                      <a:pt x="26266" y="45368"/>
                      <a:pt x="26266" y="48552"/>
                    </a:cubicBezTo>
                    <a:cubicBezTo>
                      <a:pt x="26266" y="51736"/>
                      <a:pt x="27858" y="54920"/>
                      <a:pt x="31042" y="58103"/>
                    </a:cubicBezTo>
                    <a:cubicBezTo>
                      <a:pt x="32633" y="59695"/>
                      <a:pt x="35817" y="61287"/>
                      <a:pt x="39001" y="61287"/>
                    </a:cubicBezTo>
                    <a:lnTo>
                      <a:pt x="39001" y="37409"/>
                    </a:lnTo>
                    <a:close/>
                  </a:path>
                </a:pathLst>
              </a:custGeom>
              <a:solidFill>
                <a:schemeClr val="accent5"/>
              </a:solidFill>
              <a:ln w="9525" cap="flat">
                <a:noFill/>
                <a:prstDash val="solid"/>
                <a:miter/>
              </a:ln>
            </p:spPr>
            <p:txBody>
              <a:bodyPr rtlCol="0" anchor="ctr"/>
              <a:lstStyle/>
              <a:p>
                <a:endParaRPr lang="en-US" dirty="0"/>
              </a:p>
            </p:txBody>
          </p:sp>
          <p:sp>
            <p:nvSpPr>
              <p:cNvPr id="68" name="Freeform: Shape 67">
                <a:extLst>
                  <a:ext uri="{FF2B5EF4-FFF2-40B4-BE49-F238E27FC236}">
                    <a16:creationId xmlns:a16="http://schemas.microsoft.com/office/drawing/2014/main" id="{97B6225E-7C9D-416D-831F-2454577CEE75}"/>
                  </a:ext>
                </a:extLst>
              </p:cNvPr>
              <p:cNvSpPr/>
              <p:nvPr/>
            </p:nvSpPr>
            <p:spPr>
              <a:xfrm>
                <a:off x="3841726" y="3474250"/>
                <a:ext cx="79594" cy="79594"/>
              </a:xfrm>
              <a:custGeom>
                <a:avLst/>
                <a:gdLst>
                  <a:gd name="connsiteX0" fmla="*/ 15123 w 79593"/>
                  <a:gd name="connsiteY0" fmla="*/ 78798 h 79593"/>
                  <a:gd name="connsiteX1" fmla="*/ 15123 w 79593"/>
                  <a:gd name="connsiteY1" fmla="*/ 56511 h 79593"/>
                  <a:gd name="connsiteX2" fmla="*/ 24674 w 79593"/>
                  <a:gd name="connsiteY2" fmla="*/ 56511 h 79593"/>
                  <a:gd name="connsiteX3" fmla="*/ 15123 w 79593"/>
                  <a:gd name="connsiteY3" fmla="*/ 46960 h 79593"/>
                  <a:gd name="connsiteX4" fmla="*/ 11939 w 79593"/>
                  <a:gd name="connsiteY4" fmla="*/ 34225 h 79593"/>
                  <a:gd name="connsiteX5" fmla="*/ 18307 w 79593"/>
                  <a:gd name="connsiteY5" fmla="*/ 18306 h 79593"/>
                  <a:gd name="connsiteX6" fmla="*/ 37409 w 79593"/>
                  <a:gd name="connsiteY6" fmla="*/ 11939 h 79593"/>
                  <a:gd name="connsiteX7" fmla="*/ 78798 w 79593"/>
                  <a:gd name="connsiteY7" fmla="*/ 11939 h 79593"/>
                  <a:gd name="connsiteX8" fmla="*/ 78798 w 79593"/>
                  <a:gd name="connsiteY8" fmla="*/ 35817 h 79593"/>
                  <a:gd name="connsiteX9" fmla="*/ 43776 w 79593"/>
                  <a:gd name="connsiteY9" fmla="*/ 35817 h 79593"/>
                  <a:gd name="connsiteX10" fmla="*/ 35817 w 79593"/>
                  <a:gd name="connsiteY10" fmla="*/ 37409 h 79593"/>
                  <a:gd name="connsiteX11" fmla="*/ 32633 w 79593"/>
                  <a:gd name="connsiteY11" fmla="*/ 43776 h 79593"/>
                  <a:gd name="connsiteX12" fmla="*/ 35817 w 79593"/>
                  <a:gd name="connsiteY12" fmla="*/ 50144 h 79593"/>
                  <a:gd name="connsiteX13" fmla="*/ 46960 w 79593"/>
                  <a:gd name="connsiteY13" fmla="*/ 53328 h 79593"/>
                  <a:gd name="connsiteX14" fmla="*/ 78798 w 79593"/>
                  <a:gd name="connsiteY14" fmla="*/ 53328 h 79593"/>
                  <a:gd name="connsiteX15" fmla="*/ 78798 w 79593"/>
                  <a:gd name="connsiteY15" fmla="*/ 77206 h 79593"/>
                  <a:gd name="connsiteX16" fmla="*/ 15123 w 79593"/>
                  <a:gd name="connsiteY16" fmla="*/ 77206 h 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593" h="79593">
                    <a:moveTo>
                      <a:pt x="15123" y="78798"/>
                    </a:moveTo>
                    <a:lnTo>
                      <a:pt x="15123" y="56511"/>
                    </a:lnTo>
                    <a:lnTo>
                      <a:pt x="24674" y="56511"/>
                    </a:lnTo>
                    <a:cubicBezTo>
                      <a:pt x="19898" y="53328"/>
                      <a:pt x="16715" y="50144"/>
                      <a:pt x="15123" y="46960"/>
                    </a:cubicBezTo>
                    <a:cubicBezTo>
                      <a:pt x="13531" y="43776"/>
                      <a:pt x="11939" y="39001"/>
                      <a:pt x="11939" y="34225"/>
                    </a:cubicBezTo>
                    <a:cubicBezTo>
                      <a:pt x="11939" y="27858"/>
                      <a:pt x="13531" y="23082"/>
                      <a:pt x="18307" y="18306"/>
                    </a:cubicBezTo>
                    <a:cubicBezTo>
                      <a:pt x="23082" y="13531"/>
                      <a:pt x="27858" y="11939"/>
                      <a:pt x="37409" y="11939"/>
                    </a:cubicBezTo>
                    <a:lnTo>
                      <a:pt x="78798" y="11939"/>
                    </a:lnTo>
                    <a:lnTo>
                      <a:pt x="78798" y="35817"/>
                    </a:lnTo>
                    <a:lnTo>
                      <a:pt x="43776" y="35817"/>
                    </a:lnTo>
                    <a:cubicBezTo>
                      <a:pt x="40593" y="35817"/>
                      <a:pt x="37409" y="35817"/>
                      <a:pt x="35817" y="37409"/>
                    </a:cubicBezTo>
                    <a:cubicBezTo>
                      <a:pt x="34225" y="39001"/>
                      <a:pt x="32633" y="40593"/>
                      <a:pt x="32633" y="43776"/>
                    </a:cubicBezTo>
                    <a:cubicBezTo>
                      <a:pt x="32633" y="46960"/>
                      <a:pt x="34225" y="48552"/>
                      <a:pt x="35817" y="50144"/>
                    </a:cubicBezTo>
                    <a:cubicBezTo>
                      <a:pt x="37409" y="51736"/>
                      <a:pt x="42185" y="53328"/>
                      <a:pt x="46960" y="53328"/>
                    </a:cubicBezTo>
                    <a:lnTo>
                      <a:pt x="78798" y="53328"/>
                    </a:lnTo>
                    <a:lnTo>
                      <a:pt x="78798" y="77206"/>
                    </a:lnTo>
                    <a:lnTo>
                      <a:pt x="15123" y="77206"/>
                    </a:lnTo>
                    <a:close/>
                  </a:path>
                </a:pathLst>
              </a:custGeom>
              <a:solidFill>
                <a:schemeClr val="accent5"/>
              </a:solidFill>
              <a:ln w="9525" cap="flat">
                <a:noFill/>
                <a:prstDash val="solid"/>
                <a:miter/>
              </a:ln>
            </p:spPr>
            <p:txBody>
              <a:bodyPr rtlCol="0" anchor="ctr"/>
              <a:lstStyle/>
              <a:p>
                <a:endParaRPr lang="en-US" dirty="0"/>
              </a:p>
            </p:txBody>
          </p:sp>
          <p:sp>
            <p:nvSpPr>
              <p:cNvPr id="69" name="Freeform: Shape 68">
                <a:extLst>
                  <a:ext uri="{FF2B5EF4-FFF2-40B4-BE49-F238E27FC236}">
                    <a16:creationId xmlns:a16="http://schemas.microsoft.com/office/drawing/2014/main" id="{9DC7FB40-E238-4237-8E2B-CD81C43A8727}"/>
                  </a:ext>
                </a:extLst>
              </p:cNvPr>
              <p:cNvSpPr/>
              <p:nvPr/>
            </p:nvSpPr>
            <p:spPr>
              <a:xfrm>
                <a:off x="3844909" y="3389881"/>
                <a:ext cx="79594" cy="95512"/>
              </a:xfrm>
              <a:custGeom>
                <a:avLst/>
                <a:gdLst>
                  <a:gd name="connsiteX0" fmla="*/ 50144 w 79593"/>
                  <a:gd name="connsiteY0" fmla="*/ 34225 h 95512"/>
                  <a:gd name="connsiteX1" fmla="*/ 53328 w 79593"/>
                  <a:gd name="connsiteY1" fmla="*/ 11939 h 95512"/>
                  <a:gd name="connsiteX2" fmla="*/ 66063 w 79593"/>
                  <a:gd name="connsiteY2" fmla="*/ 18307 h 95512"/>
                  <a:gd name="connsiteX3" fmla="*/ 74022 w 79593"/>
                  <a:gd name="connsiteY3" fmla="*/ 29450 h 95512"/>
                  <a:gd name="connsiteX4" fmla="*/ 77206 w 79593"/>
                  <a:gd name="connsiteY4" fmla="*/ 46960 h 95512"/>
                  <a:gd name="connsiteX5" fmla="*/ 75614 w 79593"/>
                  <a:gd name="connsiteY5" fmla="*/ 62879 h 95512"/>
                  <a:gd name="connsiteX6" fmla="*/ 69246 w 79593"/>
                  <a:gd name="connsiteY6" fmla="*/ 74022 h 95512"/>
                  <a:gd name="connsiteX7" fmla="*/ 59695 w 79593"/>
                  <a:gd name="connsiteY7" fmla="*/ 81981 h 95512"/>
                  <a:gd name="connsiteX8" fmla="*/ 45368 w 79593"/>
                  <a:gd name="connsiteY8" fmla="*/ 85165 h 95512"/>
                  <a:gd name="connsiteX9" fmla="*/ 29450 w 79593"/>
                  <a:gd name="connsiteY9" fmla="*/ 81981 h 95512"/>
                  <a:gd name="connsiteX10" fmla="*/ 21490 w 79593"/>
                  <a:gd name="connsiteY10" fmla="*/ 75614 h 95512"/>
                  <a:gd name="connsiteX11" fmla="*/ 15123 w 79593"/>
                  <a:gd name="connsiteY11" fmla="*/ 67655 h 95512"/>
                  <a:gd name="connsiteX12" fmla="*/ 11939 w 79593"/>
                  <a:gd name="connsiteY12" fmla="*/ 50144 h 95512"/>
                  <a:gd name="connsiteX13" fmla="*/ 16715 w 79593"/>
                  <a:gd name="connsiteY13" fmla="*/ 26266 h 95512"/>
                  <a:gd name="connsiteX14" fmla="*/ 32633 w 79593"/>
                  <a:gd name="connsiteY14" fmla="*/ 15123 h 95512"/>
                  <a:gd name="connsiteX15" fmla="*/ 35817 w 79593"/>
                  <a:gd name="connsiteY15" fmla="*/ 37409 h 95512"/>
                  <a:gd name="connsiteX16" fmla="*/ 29450 w 79593"/>
                  <a:gd name="connsiteY16" fmla="*/ 40593 h 95512"/>
                  <a:gd name="connsiteX17" fmla="*/ 27858 w 79593"/>
                  <a:gd name="connsiteY17" fmla="*/ 46960 h 95512"/>
                  <a:gd name="connsiteX18" fmla="*/ 32633 w 79593"/>
                  <a:gd name="connsiteY18" fmla="*/ 56512 h 95512"/>
                  <a:gd name="connsiteX19" fmla="*/ 45368 w 79593"/>
                  <a:gd name="connsiteY19" fmla="*/ 59695 h 95512"/>
                  <a:gd name="connsiteX20" fmla="*/ 56511 w 79593"/>
                  <a:gd name="connsiteY20" fmla="*/ 56512 h 95512"/>
                  <a:gd name="connsiteX21" fmla="*/ 61287 w 79593"/>
                  <a:gd name="connsiteY21" fmla="*/ 46960 h 95512"/>
                  <a:gd name="connsiteX22" fmla="*/ 58103 w 79593"/>
                  <a:gd name="connsiteY22" fmla="*/ 39001 h 95512"/>
                  <a:gd name="connsiteX23" fmla="*/ 50144 w 79593"/>
                  <a:gd name="connsiteY23" fmla="*/ 34225 h 9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9593" h="95512">
                    <a:moveTo>
                      <a:pt x="50144" y="34225"/>
                    </a:moveTo>
                    <a:lnTo>
                      <a:pt x="53328" y="11939"/>
                    </a:lnTo>
                    <a:cubicBezTo>
                      <a:pt x="58103" y="13531"/>
                      <a:pt x="62879" y="15123"/>
                      <a:pt x="66063" y="18307"/>
                    </a:cubicBezTo>
                    <a:cubicBezTo>
                      <a:pt x="69246" y="21490"/>
                      <a:pt x="72430" y="24674"/>
                      <a:pt x="74022" y="29450"/>
                    </a:cubicBezTo>
                    <a:cubicBezTo>
                      <a:pt x="75614" y="34225"/>
                      <a:pt x="77206" y="39001"/>
                      <a:pt x="77206" y="46960"/>
                    </a:cubicBezTo>
                    <a:cubicBezTo>
                      <a:pt x="77206" y="53328"/>
                      <a:pt x="77206" y="59695"/>
                      <a:pt x="75614" y="62879"/>
                    </a:cubicBezTo>
                    <a:cubicBezTo>
                      <a:pt x="74022" y="67655"/>
                      <a:pt x="72430" y="70838"/>
                      <a:pt x="69246" y="74022"/>
                    </a:cubicBezTo>
                    <a:cubicBezTo>
                      <a:pt x="66063" y="77206"/>
                      <a:pt x="62879" y="80390"/>
                      <a:pt x="59695" y="81981"/>
                    </a:cubicBezTo>
                    <a:cubicBezTo>
                      <a:pt x="56511" y="83573"/>
                      <a:pt x="51736" y="85165"/>
                      <a:pt x="45368" y="85165"/>
                    </a:cubicBezTo>
                    <a:cubicBezTo>
                      <a:pt x="39001" y="85165"/>
                      <a:pt x="34225" y="83573"/>
                      <a:pt x="29450" y="81981"/>
                    </a:cubicBezTo>
                    <a:cubicBezTo>
                      <a:pt x="26266" y="80390"/>
                      <a:pt x="23082" y="78798"/>
                      <a:pt x="21490" y="75614"/>
                    </a:cubicBezTo>
                    <a:cubicBezTo>
                      <a:pt x="18307" y="72430"/>
                      <a:pt x="16715" y="69246"/>
                      <a:pt x="15123" y="67655"/>
                    </a:cubicBezTo>
                    <a:cubicBezTo>
                      <a:pt x="13531" y="62879"/>
                      <a:pt x="11939" y="56512"/>
                      <a:pt x="11939" y="50144"/>
                    </a:cubicBezTo>
                    <a:cubicBezTo>
                      <a:pt x="11939" y="40593"/>
                      <a:pt x="13531" y="32633"/>
                      <a:pt x="16715" y="26266"/>
                    </a:cubicBezTo>
                    <a:cubicBezTo>
                      <a:pt x="19898" y="21490"/>
                      <a:pt x="26266" y="16715"/>
                      <a:pt x="32633" y="15123"/>
                    </a:cubicBezTo>
                    <a:lnTo>
                      <a:pt x="35817" y="37409"/>
                    </a:lnTo>
                    <a:cubicBezTo>
                      <a:pt x="32633" y="37409"/>
                      <a:pt x="31042" y="39001"/>
                      <a:pt x="29450" y="40593"/>
                    </a:cubicBezTo>
                    <a:cubicBezTo>
                      <a:pt x="27858" y="40593"/>
                      <a:pt x="27858" y="43776"/>
                      <a:pt x="27858" y="46960"/>
                    </a:cubicBezTo>
                    <a:cubicBezTo>
                      <a:pt x="27858" y="51736"/>
                      <a:pt x="29450" y="54920"/>
                      <a:pt x="32633" y="56512"/>
                    </a:cubicBezTo>
                    <a:cubicBezTo>
                      <a:pt x="35817" y="59695"/>
                      <a:pt x="40593" y="59695"/>
                      <a:pt x="45368" y="59695"/>
                    </a:cubicBezTo>
                    <a:cubicBezTo>
                      <a:pt x="50144" y="59695"/>
                      <a:pt x="54920" y="58103"/>
                      <a:pt x="56511" y="56512"/>
                    </a:cubicBezTo>
                    <a:cubicBezTo>
                      <a:pt x="59695" y="53328"/>
                      <a:pt x="61287" y="50144"/>
                      <a:pt x="61287" y="46960"/>
                    </a:cubicBezTo>
                    <a:cubicBezTo>
                      <a:pt x="61287" y="43776"/>
                      <a:pt x="59695" y="40593"/>
                      <a:pt x="58103" y="39001"/>
                    </a:cubicBezTo>
                    <a:cubicBezTo>
                      <a:pt x="56511" y="37409"/>
                      <a:pt x="54920" y="35817"/>
                      <a:pt x="50144" y="34225"/>
                    </a:cubicBezTo>
                    <a:close/>
                  </a:path>
                </a:pathLst>
              </a:custGeom>
              <a:solidFill>
                <a:schemeClr val="accent5"/>
              </a:solidFill>
              <a:ln w="9525" cap="flat">
                <a:noFill/>
                <a:prstDash val="solid"/>
                <a:miter/>
              </a:ln>
            </p:spPr>
            <p:txBody>
              <a:bodyPr rtlCol="0" anchor="ctr"/>
              <a:lstStyle/>
              <a:p>
                <a:endParaRPr lang="en-US" dirty="0"/>
              </a:p>
            </p:txBody>
          </p:sp>
          <p:sp>
            <p:nvSpPr>
              <p:cNvPr id="70" name="Freeform: Shape 69">
                <a:extLst>
                  <a:ext uri="{FF2B5EF4-FFF2-40B4-BE49-F238E27FC236}">
                    <a16:creationId xmlns:a16="http://schemas.microsoft.com/office/drawing/2014/main" id="{5C9867A9-3526-4BEE-9B8F-F65CA604AB9B}"/>
                  </a:ext>
                </a:extLst>
              </p:cNvPr>
              <p:cNvSpPr/>
              <p:nvPr/>
            </p:nvSpPr>
            <p:spPr>
              <a:xfrm>
                <a:off x="3844909" y="3307104"/>
                <a:ext cx="79594" cy="95512"/>
              </a:xfrm>
              <a:custGeom>
                <a:avLst/>
                <a:gdLst>
                  <a:gd name="connsiteX0" fmla="*/ 50144 w 79593"/>
                  <a:gd name="connsiteY0" fmla="*/ 13531 h 95512"/>
                  <a:gd name="connsiteX1" fmla="*/ 50144 w 79593"/>
                  <a:gd name="connsiteY1" fmla="*/ 61287 h 95512"/>
                  <a:gd name="connsiteX2" fmla="*/ 58103 w 79593"/>
                  <a:gd name="connsiteY2" fmla="*/ 58103 h 95512"/>
                  <a:gd name="connsiteX3" fmla="*/ 62879 w 79593"/>
                  <a:gd name="connsiteY3" fmla="*/ 48552 h 95512"/>
                  <a:gd name="connsiteX4" fmla="*/ 61287 w 79593"/>
                  <a:gd name="connsiteY4" fmla="*/ 42185 h 95512"/>
                  <a:gd name="connsiteX5" fmla="*/ 56511 w 79593"/>
                  <a:gd name="connsiteY5" fmla="*/ 37409 h 95512"/>
                  <a:gd name="connsiteX6" fmla="*/ 58103 w 79593"/>
                  <a:gd name="connsiteY6" fmla="*/ 13531 h 95512"/>
                  <a:gd name="connsiteX7" fmla="*/ 72430 w 79593"/>
                  <a:gd name="connsiteY7" fmla="*/ 26266 h 95512"/>
                  <a:gd name="connsiteX8" fmla="*/ 77206 w 79593"/>
                  <a:gd name="connsiteY8" fmla="*/ 48552 h 95512"/>
                  <a:gd name="connsiteX9" fmla="*/ 74022 w 79593"/>
                  <a:gd name="connsiteY9" fmla="*/ 67655 h 95512"/>
                  <a:gd name="connsiteX10" fmla="*/ 62879 w 79593"/>
                  <a:gd name="connsiteY10" fmla="*/ 78798 h 95512"/>
                  <a:gd name="connsiteX11" fmla="*/ 45368 w 79593"/>
                  <a:gd name="connsiteY11" fmla="*/ 83573 h 95512"/>
                  <a:gd name="connsiteX12" fmla="*/ 21490 w 79593"/>
                  <a:gd name="connsiteY12" fmla="*/ 74022 h 95512"/>
                  <a:gd name="connsiteX13" fmla="*/ 11939 w 79593"/>
                  <a:gd name="connsiteY13" fmla="*/ 48552 h 95512"/>
                  <a:gd name="connsiteX14" fmla="*/ 16715 w 79593"/>
                  <a:gd name="connsiteY14" fmla="*/ 27858 h 95512"/>
                  <a:gd name="connsiteX15" fmla="*/ 27858 w 79593"/>
                  <a:gd name="connsiteY15" fmla="*/ 16715 h 95512"/>
                  <a:gd name="connsiteX16" fmla="*/ 48552 w 79593"/>
                  <a:gd name="connsiteY16" fmla="*/ 11939 h 95512"/>
                  <a:gd name="connsiteX17" fmla="*/ 50144 w 79593"/>
                  <a:gd name="connsiteY17" fmla="*/ 11939 h 95512"/>
                  <a:gd name="connsiteX18" fmla="*/ 39001 w 79593"/>
                  <a:gd name="connsiteY18" fmla="*/ 37409 h 95512"/>
                  <a:gd name="connsiteX19" fmla="*/ 29450 w 79593"/>
                  <a:gd name="connsiteY19" fmla="*/ 40593 h 95512"/>
                  <a:gd name="connsiteX20" fmla="*/ 26266 w 79593"/>
                  <a:gd name="connsiteY20" fmla="*/ 48552 h 95512"/>
                  <a:gd name="connsiteX21" fmla="*/ 31042 w 79593"/>
                  <a:gd name="connsiteY21" fmla="*/ 58103 h 95512"/>
                  <a:gd name="connsiteX22" fmla="*/ 39001 w 79593"/>
                  <a:gd name="connsiteY22" fmla="*/ 61287 h 95512"/>
                  <a:gd name="connsiteX23" fmla="*/ 39001 w 79593"/>
                  <a:gd name="connsiteY23" fmla="*/ 37409 h 9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9593" h="95512">
                    <a:moveTo>
                      <a:pt x="50144" y="13531"/>
                    </a:moveTo>
                    <a:lnTo>
                      <a:pt x="50144" y="61287"/>
                    </a:lnTo>
                    <a:cubicBezTo>
                      <a:pt x="53328" y="61287"/>
                      <a:pt x="56511" y="59695"/>
                      <a:pt x="58103" y="58103"/>
                    </a:cubicBezTo>
                    <a:cubicBezTo>
                      <a:pt x="61287" y="56511"/>
                      <a:pt x="62879" y="53328"/>
                      <a:pt x="62879" y="48552"/>
                    </a:cubicBezTo>
                    <a:cubicBezTo>
                      <a:pt x="62879" y="46960"/>
                      <a:pt x="62879" y="43776"/>
                      <a:pt x="61287" y="42185"/>
                    </a:cubicBezTo>
                    <a:cubicBezTo>
                      <a:pt x="61287" y="40593"/>
                      <a:pt x="59695" y="39001"/>
                      <a:pt x="56511" y="37409"/>
                    </a:cubicBezTo>
                    <a:lnTo>
                      <a:pt x="58103" y="13531"/>
                    </a:lnTo>
                    <a:cubicBezTo>
                      <a:pt x="64471" y="16715"/>
                      <a:pt x="69246" y="21490"/>
                      <a:pt x="72430" y="26266"/>
                    </a:cubicBezTo>
                    <a:cubicBezTo>
                      <a:pt x="75614" y="31041"/>
                      <a:pt x="77206" y="39001"/>
                      <a:pt x="77206" y="48552"/>
                    </a:cubicBezTo>
                    <a:cubicBezTo>
                      <a:pt x="77206" y="56511"/>
                      <a:pt x="75614" y="62879"/>
                      <a:pt x="74022" y="67655"/>
                    </a:cubicBezTo>
                    <a:cubicBezTo>
                      <a:pt x="72430" y="72430"/>
                      <a:pt x="67655" y="77206"/>
                      <a:pt x="62879" y="78798"/>
                    </a:cubicBezTo>
                    <a:cubicBezTo>
                      <a:pt x="58103" y="81981"/>
                      <a:pt x="51736" y="83573"/>
                      <a:pt x="45368" y="83573"/>
                    </a:cubicBezTo>
                    <a:cubicBezTo>
                      <a:pt x="35817" y="83573"/>
                      <a:pt x="27858" y="80390"/>
                      <a:pt x="21490" y="74022"/>
                    </a:cubicBezTo>
                    <a:cubicBezTo>
                      <a:pt x="15123" y="67655"/>
                      <a:pt x="11939" y="59695"/>
                      <a:pt x="11939" y="48552"/>
                    </a:cubicBezTo>
                    <a:cubicBezTo>
                      <a:pt x="11939" y="39001"/>
                      <a:pt x="13531" y="32633"/>
                      <a:pt x="16715" y="27858"/>
                    </a:cubicBezTo>
                    <a:cubicBezTo>
                      <a:pt x="19898" y="23082"/>
                      <a:pt x="23082" y="18306"/>
                      <a:pt x="27858" y="16715"/>
                    </a:cubicBezTo>
                    <a:cubicBezTo>
                      <a:pt x="32633" y="13531"/>
                      <a:pt x="39001" y="11939"/>
                      <a:pt x="48552" y="11939"/>
                    </a:cubicBezTo>
                    <a:lnTo>
                      <a:pt x="50144" y="11939"/>
                    </a:lnTo>
                    <a:close/>
                    <a:moveTo>
                      <a:pt x="39001" y="37409"/>
                    </a:moveTo>
                    <a:cubicBezTo>
                      <a:pt x="34225" y="37409"/>
                      <a:pt x="31042" y="39001"/>
                      <a:pt x="29450" y="40593"/>
                    </a:cubicBezTo>
                    <a:cubicBezTo>
                      <a:pt x="27858" y="42185"/>
                      <a:pt x="26266" y="45368"/>
                      <a:pt x="26266" y="48552"/>
                    </a:cubicBezTo>
                    <a:cubicBezTo>
                      <a:pt x="26266" y="51736"/>
                      <a:pt x="27858" y="54920"/>
                      <a:pt x="31042" y="58103"/>
                    </a:cubicBezTo>
                    <a:cubicBezTo>
                      <a:pt x="32633" y="59695"/>
                      <a:pt x="35817" y="61287"/>
                      <a:pt x="39001" y="61287"/>
                    </a:cubicBezTo>
                    <a:lnTo>
                      <a:pt x="39001" y="37409"/>
                    </a:lnTo>
                    <a:close/>
                  </a:path>
                </a:pathLst>
              </a:custGeom>
              <a:solidFill>
                <a:schemeClr val="accent5"/>
              </a:solidFill>
              <a:ln w="9525" cap="flat">
                <a:noFill/>
                <a:prstDash val="solid"/>
                <a:miter/>
              </a:ln>
            </p:spPr>
            <p:txBody>
              <a:bodyPr rtlCol="0" anchor="ctr"/>
              <a:lstStyle/>
              <a:p>
                <a:endParaRPr lang="en-US" dirty="0"/>
              </a:p>
            </p:txBody>
          </p:sp>
          <p:sp>
            <p:nvSpPr>
              <p:cNvPr id="71" name="Freeform: Shape 70">
                <a:extLst>
                  <a:ext uri="{FF2B5EF4-FFF2-40B4-BE49-F238E27FC236}">
                    <a16:creationId xmlns:a16="http://schemas.microsoft.com/office/drawing/2014/main" id="{9EAD6424-AB4A-4C73-B8BF-456D7AA9B0B2}"/>
                  </a:ext>
                </a:extLst>
              </p:cNvPr>
              <p:cNvSpPr/>
              <p:nvPr/>
            </p:nvSpPr>
            <p:spPr>
              <a:xfrm>
                <a:off x="3825807" y="3862724"/>
                <a:ext cx="111431" cy="111431"/>
              </a:xfrm>
              <a:custGeom>
                <a:avLst/>
                <a:gdLst>
                  <a:gd name="connsiteX0" fmla="*/ 97900 w 111431"/>
                  <a:gd name="connsiteY0" fmla="*/ 61230 h 111431"/>
                  <a:gd name="connsiteX1" fmla="*/ 99492 w 111431"/>
                  <a:gd name="connsiteY1" fmla="*/ 64414 h 111431"/>
                  <a:gd name="connsiteX2" fmla="*/ 97900 w 111431"/>
                  <a:gd name="connsiteY2" fmla="*/ 67598 h 111431"/>
                  <a:gd name="connsiteX3" fmla="*/ 58103 w 111431"/>
                  <a:gd name="connsiteY3" fmla="*/ 110578 h 111431"/>
                  <a:gd name="connsiteX4" fmla="*/ 16715 w 111431"/>
                  <a:gd name="connsiteY4" fmla="*/ 99435 h 111431"/>
                  <a:gd name="connsiteX5" fmla="*/ 11939 w 111431"/>
                  <a:gd name="connsiteY5" fmla="*/ 85109 h 111431"/>
                  <a:gd name="connsiteX6" fmla="*/ 23082 w 111431"/>
                  <a:gd name="connsiteY6" fmla="*/ 62822 h 111431"/>
                  <a:gd name="connsiteX7" fmla="*/ 11939 w 111431"/>
                  <a:gd name="connsiteY7" fmla="*/ 40536 h 111431"/>
                  <a:gd name="connsiteX8" fmla="*/ 16715 w 111431"/>
                  <a:gd name="connsiteY8" fmla="*/ 26209 h 111431"/>
                  <a:gd name="connsiteX9" fmla="*/ 58103 w 111431"/>
                  <a:gd name="connsiteY9" fmla="*/ 15066 h 111431"/>
                  <a:gd name="connsiteX10" fmla="*/ 97900 w 111431"/>
                  <a:gd name="connsiteY10" fmla="*/ 61230 h 11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431" h="111431">
                    <a:moveTo>
                      <a:pt x="97900" y="61230"/>
                    </a:moveTo>
                    <a:cubicBezTo>
                      <a:pt x="97900" y="62822"/>
                      <a:pt x="99492" y="62822"/>
                      <a:pt x="99492" y="64414"/>
                    </a:cubicBezTo>
                    <a:cubicBezTo>
                      <a:pt x="99492" y="66006"/>
                      <a:pt x="99492" y="67598"/>
                      <a:pt x="97900" y="67598"/>
                    </a:cubicBezTo>
                    <a:cubicBezTo>
                      <a:pt x="89941" y="77149"/>
                      <a:pt x="69246" y="104211"/>
                      <a:pt x="58103" y="110578"/>
                    </a:cubicBezTo>
                    <a:cubicBezTo>
                      <a:pt x="43776" y="118538"/>
                      <a:pt x="24674" y="113762"/>
                      <a:pt x="16715" y="99435"/>
                    </a:cubicBezTo>
                    <a:cubicBezTo>
                      <a:pt x="13531" y="94660"/>
                      <a:pt x="11939" y="89884"/>
                      <a:pt x="11939" y="85109"/>
                    </a:cubicBezTo>
                    <a:cubicBezTo>
                      <a:pt x="11939" y="77149"/>
                      <a:pt x="16715" y="69190"/>
                      <a:pt x="23082" y="62822"/>
                    </a:cubicBezTo>
                    <a:cubicBezTo>
                      <a:pt x="15123" y="58047"/>
                      <a:pt x="11939" y="48495"/>
                      <a:pt x="11939" y="40536"/>
                    </a:cubicBezTo>
                    <a:cubicBezTo>
                      <a:pt x="11939" y="35761"/>
                      <a:pt x="13531" y="30985"/>
                      <a:pt x="16715" y="26209"/>
                    </a:cubicBezTo>
                    <a:cubicBezTo>
                      <a:pt x="24674" y="11882"/>
                      <a:pt x="43776" y="8699"/>
                      <a:pt x="58103" y="15066"/>
                    </a:cubicBezTo>
                    <a:cubicBezTo>
                      <a:pt x="69246" y="24617"/>
                      <a:pt x="89941" y="51679"/>
                      <a:pt x="97900" y="61230"/>
                    </a:cubicBezTo>
                    <a:close/>
                  </a:path>
                </a:pathLst>
              </a:custGeom>
              <a:solidFill>
                <a:schemeClr val="accent5"/>
              </a:solidFill>
              <a:ln w="9525" cap="flat">
                <a:noFill/>
                <a:prstDash val="solid"/>
                <a:miter/>
              </a:ln>
            </p:spPr>
            <p:txBody>
              <a:bodyPr rtlCol="0" anchor="ctr"/>
              <a:lstStyle/>
              <a:p>
                <a:endParaRPr lang="en-US" dirty="0"/>
              </a:p>
            </p:txBody>
          </p:sp>
        </p:grpSp>
        <p:sp>
          <p:nvSpPr>
            <p:cNvPr id="60" name="Freeform: Shape 59">
              <a:extLst>
                <a:ext uri="{FF2B5EF4-FFF2-40B4-BE49-F238E27FC236}">
                  <a16:creationId xmlns:a16="http://schemas.microsoft.com/office/drawing/2014/main" id="{5A840A32-9BA2-4BED-8815-55AB6E2139A0}"/>
                </a:ext>
              </a:extLst>
            </p:cNvPr>
            <p:cNvSpPr/>
            <p:nvPr/>
          </p:nvSpPr>
          <p:spPr>
            <a:xfrm>
              <a:off x="3973851" y="2622599"/>
              <a:ext cx="95512" cy="95512"/>
            </a:xfrm>
            <a:custGeom>
              <a:avLst/>
              <a:gdLst>
                <a:gd name="connsiteX0" fmla="*/ 45368 w 95512"/>
                <a:gd name="connsiteY0" fmla="*/ 46960 h 95512"/>
                <a:gd name="connsiteX1" fmla="*/ 27858 w 95512"/>
                <a:gd name="connsiteY1" fmla="*/ 46960 h 95512"/>
                <a:gd name="connsiteX2" fmla="*/ 19898 w 95512"/>
                <a:gd name="connsiteY2" fmla="*/ 56511 h 95512"/>
                <a:gd name="connsiteX3" fmla="*/ 29450 w 95512"/>
                <a:gd name="connsiteY3" fmla="*/ 64471 h 95512"/>
                <a:gd name="connsiteX4" fmla="*/ 46960 w 95512"/>
                <a:gd name="connsiteY4" fmla="*/ 64471 h 95512"/>
                <a:gd name="connsiteX5" fmla="*/ 46960 w 95512"/>
                <a:gd name="connsiteY5" fmla="*/ 81981 h 95512"/>
                <a:gd name="connsiteX6" fmla="*/ 56512 w 95512"/>
                <a:gd name="connsiteY6" fmla="*/ 89941 h 95512"/>
                <a:gd name="connsiteX7" fmla="*/ 64471 w 95512"/>
                <a:gd name="connsiteY7" fmla="*/ 80390 h 95512"/>
                <a:gd name="connsiteX8" fmla="*/ 64471 w 95512"/>
                <a:gd name="connsiteY8" fmla="*/ 62879 h 95512"/>
                <a:gd name="connsiteX9" fmla="*/ 81981 w 95512"/>
                <a:gd name="connsiteY9" fmla="*/ 62879 h 95512"/>
                <a:gd name="connsiteX10" fmla="*/ 89941 w 95512"/>
                <a:gd name="connsiteY10" fmla="*/ 53328 h 95512"/>
                <a:gd name="connsiteX11" fmla="*/ 80390 w 95512"/>
                <a:gd name="connsiteY11" fmla="*/ 45368 h 95512"/>
                <a:gd name="connsiteX12" fmla="*/ 62879 w 95512"/>
                <a:gd name="connsiteY12" fmla="*/ 45368 h 95512"/>
                <a:gd name="connsiteX13" fmla="*/ 62879 w 95512"/>
                <a:gd name="connsiteY13" fmla="*/ 27858 h 95512"/>
                <a:gd name="connsiteX14" fmla="*/ 53328 w 95512"/>
                <a:gd name="connsiteY14" fmla="*/ 19898 h 95512"/>
                <a:gd name="connsiteX15" fmla="*/ 45368 w 95512"/>
                <a:gd name="connsiteY15" fmla="*/ 29450 h 95512"/>
                <a:gd name="connsiteX16" fmla="*/ 45368 w 95512"/>
                <a:gd name="connsiteY16" fmla="*/ 46960 h 9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512" h="95512">
                  <a:moveTo>
                    <a:pt x="45368" y="46960"/>
                  </a:moveTo>
                  <a:lnTo>
                    <a:pt x="27858" y="46960"/>
                  </a:lnTo>
                  <a:cubicBezTo>
                    <a:pt x="23082" y="46960"/>
                    <a:pt x="19898" y="51736"/>
                    <a:pt x="19898" y="56511"/>
                  </a:cubicBezTo>
                  <a:cubicBezTo>
                    <a:pt x="19898" y="61287"/>
                    <a:pt x="24674" y="66063"/>
                    <a:pt x="29450" y="64471"/>
                  </a:cubicBezTo>
                  <a:lnTo>
                    <a:pt x="46960" y="64471"/>
                  </a:lnTo>
                  <a:lnTo>
                    <a:pt x="46960" y="81981"/>
                  </a:lnTo>
                  <a:cubicBezTo>
                    <a:pt x="46960" y="86757"/>
                    <a:pt x="51736" y="89941"/>
                    <a:pt x="56512" y="89941"/>
                  </a:cubicBezTo>
                  <a:cubicBezTo>
                    <a:pt x="61287" y="89941"/>
                    <a:pt x="66063" y="85165"/>
                    <a:pt x="64471" y="80390"/>
                  </a:cubicBezTo>
                  <a:lnTo>
                    <a:pt x="64471" y="62879"/>
                  </a:lnTo>
                  <a:lnTo>
                    <a:pt x="81981" y="62879"/>
                  </a:lnTo>
                  <a:cubicBezTo>
                    <a:pt x="86757" y="62879"/>
                    <a:pt x="89941" y="58103"/>
                    <a:pt x="89941" y="53328"/>
                  </a:cubicBezTo>
                  <a:cubicBezTo>
                    <a:pt x="89941" y="48552"/>
                    <a:pt x="85165" y="43776"/>
                    <a:pt x="80390" y="45368"/>
                  </a:cubicBezTo>
                  <a:lnTo>
                    <a:pt x="62879" y="45368"/>
                  </a:lnTo>
                  <a:lnTo>
                    <a:pt x="62879" y="27858"/>
                  </a:lnTo>
                  <a:cubicBezTo>
                    <a:pt x="62879" y="23082"/>
                    <a:pt x="58103" y="19898"/>
                    <a:pt x="53328" y="19898"/>
                  </a:cubicBezTo>
                  <a:cubicBezTo>
                    <a:pt x="48552" y="19898"/>
                    <a:pt x="43776" y="24674"/>
                    <a:pt x="45368" y="29450"/>
                  </a:cubicBezTo>
                  <a:lnTo>
                    <a:pt x="45368" y="46960"/>
                  </a:lnTo>
                  <a:close/>
                </a:path>
              </a:pathLst>
            </a:custGeom>
            <a:solidFill>
              <a:schemeClr val="accent5"/>
            </a:solidFill>
            <a:ln w="15875" cap="flat">
              <a:noFill/>
              <a:prstDash val="solid"/>
              <a:miter/>
            </a:ln>
          </p:spPr>
          <p:txBody>
            <a:bodyPr rtlCol="0" anchor="ctr"/>
            <a:lstStyle/>
            <a:p>
              <a:endParaRPr lang="en-US" dirty="0"/>
            </a:p>
          </p:txBody>
        </p:sp>
        <p:sp>
          <p:nvSpPr>
            <p:cNvPr id="61" name="Freeform: Shape 60">
              <a:extLst>
                <a:ext uri="{FF2B5EF4-FFF2-40B4-BE49-F238E27FC236}">
                  <a16:creationId xmlns:a16="http://schemas.microsoft.com/office/drawing/2014/main" id="{26634780-C234-481F-9D3E-47E569435E31}"/>
                </a:ext>
              </a:extLst>
            </p:cNvPr>
            <p:cNvSpPr/>
            <p:nvPr/>
          </p:nvSpPr>
          <p:spPr>
            <a:xfrm>
              <a:off x="3832970" y="3105732"/>
              <a:ext cx="95512" cy="79594"/>
            </a:xfrm>
            <a:custGeom>
              <a:avLst/>
              <a:gdLst>
                <a:gd name="connsiteX0" fmla="*/ 36613 w 95512"/>
                <a:gd name="connsiteY0" fmla="*/ 47756 h 79593"/>
                <a:gd name="connsiteX1" fmla="*/ 23878 w 95512"/>
                <a:gd name="connsiteY1" fmla="*/ 60491 h 79593"/>
                <a:gd name="connsiteX2" fmla="*/ 23878 w 95512"/>
                <a:gd name="connsiteY2" fmla="*/ 73226 h 79593"/>
                <a:gd name="connsiteX3" fmla="*/ 36613 w 95512"/>
                <a:gd name="connsiteY3" fmla="*/ 73226 h 79593"/>
                <a:gd name="connsiteX4" fmla="*/ 49348 w 95512"/>
                <a:gd name="connsiteY4" fmla="*/ 60491 h 79593"/>
                <a:gd name="connsiteX5" fmla="*/ 62083 w 95512"/>
                <a:gd name="connsiteY5" fmla="*/ 73226 h 79593"/>
                <a:gd name="connsiteX6" fmla="*/ 74818 w 95512"/>
                <a:gd name="connsiteY6" fmla="*/ 73226 h 79593"/>
                <a:gd name="connsiteX7" fmla="*/ 74818 w 95512"/>
                <a:gd name="connsiteY7" fmla="*/ 60491 h 79593"/>
                <a:gd name="connsiteX8" fmla="*/ 60491 w 95512"/>
                <a:gd name="connsiteY8" fmla="*/ 47756 h 79593"/>
                <a:gd name="connsiteX9" fmla="*/ 73226 w 95512"/>
                <a:gd name="connsiteY9" fmla="*/ 35021 h 79593"/>
                <a:gd name="connsiteX10" fmla="*/ 73226 w 95512"/>
                <a:gd name="connsiteY10" fmla="*/ 22286 h 79593"/>
                <a:gd name="connsiteX11" fmla="*/ 60491 w 95512"/>
                <a:gd name="connsiteY11" fmla="*/ 22286 h 79593"/>
                <a:gd name="connsiteX12" fmla="*/ 47756 w 95512"/>
                <a:gd name="connsiteY12" fmla="*/ 35021 h 79593"/>
                <a:gd name="connsiteX13" fmla="*/ 35021 w 95512"/>
                <a:gd name="connsiteY13" fmla="*/ 22286 h 79593"/>
                <a:gd name="connsiteX14" fmla="*/ 22286 w 95512"/>
                <a:gd name="connsiteY14" fmla="*/ 22286 h 79593"/>
                <a:gd name="connsiteX15" fmla="*/ 22286 w 95512"/>
                <a:gd name="connsiteY15" fmla="*/ 35021 h 79593"/>
                <a:gd name="connsiteX16" fmla="*/ 36613 w 95512"/>
                <a:gd name="connsiteY16" fmla="*/ 47756 h 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512" h="79593">
                  <a:moveTo>
                    <a:pt x="36613" y="47756"/>
                  </a:moveTo>
                  <a:lnTo>
                    <a:pt x="23878" y="60491"/>
                  </a:lnTo>
                  <a:cubicBezTo>
                    <a:pt x="20694" y="63675"/>
                    <a:pt x="20694" y="70042"/>
                    <a:pt x="23878" y="73226"/>
                  </a:cubicBezTo>
                  <a:cubicBezTo>
                    <a:pt x="27062" y="76410"/>
                    <a:pt x="33429" y="76410"/>
                    <a:pt x="36613" y="73226"/>
                  </a:cubicBezTo>
                  <a:lnTo>
                    <a:pt x="49348" y="60491"/>
                  </a:lnTo>
                  <a:lnTo>
                    <a:pt x="62083" y="73226"/>
                  </a:lnTo>
                  <a:cubicBezTo>
                    <a:pt x="65267" y="76410"/>
                    <a:pt x="71634" y="76410"/>
                    <a:pt x="74818" y="73226"/>
                  </a:cubicBezTo>
                  <a:cubicBezTo>
                    <a:pt x="78002" y="70042"/>
                    <a:pt x="78002" y="63675"/>
                    <a:pt x="74818" y="60491"/>
                  </a:cubicBezTo>
                  <a:lnTo>
                    <a:pt x="60491" y="47756"/>
                  </a:lnTo>
                  <a:lnTo>
                    <a:pt x="73226" y="35021"/>
                  </a:lnTo>
                  <a:cubicBezTo>
                    <a:pt x="76410" y="31837"/>
                    <a:pt x="76410" y="25470"/>
                    <a:pt x="73226" y="22286"/>
                  </a:cubicBezTo>
                  <a:cubicBezTo>
                    <a:pt x="70042" y="19102"/>
                    <a:pt x="63675" y="19102"/>
                    <a:pt x="60491" y="22286"/>
                  </a:cubicBezTo>
                  <a:lnTo>
                    <a:pt x="47756" y="35021"/>
                  </a:lnTo>
                  <a:lnTo>
                    <a:pt x="35021" y="22286"/>
                  </a:lnTo>
                  <a:cubicBezTo>
                    <a:pt x="31837" y="19102"/>
                    <a:pt x="25470" y="19102"/>
                    <a:pt x="22286" y="22286"/>
                  </a:cubicBezTo>
                  <a:cubicBezTo>
                    <a:pt x="19102" y="25470"/>
                    <a:pt x="19102" y="31837"/>
                    <a:pt x="22286" y="35021"/>
                  </a:cubicBezTo>
                  <a:lnTo>
                    <a:pt x="36613" y="47756"/>
                  </a:lnTo>
                  <a:close/>
                </a:path>
              </a:pathLst>
            </a:custGeom>
            <a:solidFill>
              <a:srgbClr val="5AB4E5"/>
            </a:solidFill>
            <a:ln w="15875" cap="flat">
              <a:noFill/>
              <a:prstDash val="solid"/>
              <a:miter/>
            </a:ln>
          </p:spPr>
          <p:txBody>
            <a:bodyPr rtlCol="0" anchor="ctr"/>
            <a:lstStyle/>
            <a:p>
              <a:endParaRPr lang="en-US" dirty="0"/>
            </a:p>
          </p:txBody>
        </p:sp>
        <p:sp>
          <p:nvSpPr>
            <p:cNvPr id="62" name="Freeform: Shape 61">
              <a:extLst>
                <a:ext uri="{FF2B5EF4-FFF2-40B4-BE49-F238E27FC236}">
                  <a16:creationId xmlns:a16="http://schemas.microsoft.com/office/drawing/2014/main" id="{9C62F10E-9867-454D-AEA7-6006226B49BD}"/>
                </a:ext>
              </a:extLst>
            </p:cNvPr>
            <p:cNvSpPr/>
            <p:nvPr/>
          </p:nvSpPr>
          <p:spPr>
            <a:xfrm>
              <a:off x="3682538" y="2975994"/>
              <a:ext cx="95512" cy="95512"/>
            </a:xfrm>
            <a:custGeom>
              <a:avLst/>
              <a:gdLst>
                <a:gd name="connsiteX0" fmla="*/ 83573 w 95512"/>
                <a:gd name="connsiteY0" fmla="*/ 51736 h 95512"/>
                <a:gd name="connsiteX1" fmla="*/ 51736 w 95512"/>
                <a:gd name="connsiteY1" fmla="*/ 83573 h 95512"/>
                <a:gd name="connsiteX2" fmla="*/ 19898 w 95512"/>
                <a:gd name="connsiteY2" fmla="*/ 51736 h 95512"/>
                <a:gd name="connsiteX3" fmla="*/ 51736 w 95512"/>
                <a:gd name="connsiteY3" fmla="*/ 19898 h 95512"/>
                <a:gd name="connsiteX4" fmla="*/ 83573 w 95512"/>
                <a:gd name="connsiteY4" fmla="*/ 51736 h 95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12" h="95512">
                  <a:moveTo>
                    <a:pt x="83573" y="51736"/>
                  </a:moveTo>
                  <a:cubicBezTo>
                    <a:pt x="83573" y="69319"/>
                    <a:pt x="69319" y="83573"/>
                    <a:pt x="51736" y="83573"/>
                  </a:cubicBezTo>
                  <a:cubicBezTo>
                    <a:pt x="34152" y="83573"/>
                    <a:pt x="19898" y="69319"/>
                    <a:pt x="19898" y="51736"/>
                  </a:cubicBezTo>
                  <a:cubicBezTo>
                    <a:pt x="19898" y="34153"/>
                    <a:pt x="34152" y="19898"/>
                    <a:pt x="51736" y="19898"/>
                  </a:cubicBezTo>
                  <a:cubicBezTo>
                    <a:pt x="69319" y="19898"/>
                    <a:pt x="83573" y="34153"/>
                    <a:pt x="83573" y="51736"/>
                  </a:cubicBezTo>
                  <a:close/>
                </a:path>
              </a:pathLst>
            </a:custGeom>
            <a:solidFill>
              <a:schemeClr val="bg1"/>
            </a:solidFill>
            <a:ln w="15875" cap="flat">
              <a:noFill/>
              <a:prstDash val="solid"/>
              <a:miter/>
            </a:ln>
          </p:spPr>
          <p:txBody>
            <a:bodyPr rtlCol="0" anchor="ctr"/>
            <a:lstStyle/>
            <a:p>
              <a:endParaRPr lang="en-US" dirty="0"/>
            </a:p>
          </p:txBody>
        </p:sp>
        <p:sp>
          <p:nvSpPr>
            <p:cNvPr id="63" name="Freeform: Shape 62">
              <a:extLst>
                <a:ext uri="{FF2B5EF4-FFF2-40B4-BE49-F238E27FC236}">
                  <a16:creationId xmlns:a16="http://schemas.microsoft.com/office/drawing/2014/main" id="{F50805FF-A71C-431E-A46B-8DC8DC080511}"/>
                </a:ext>
              </a:extLst>
            </p:cNvPr>
            <p:cNvSpPr/>
            <p:nvPr/>
          </p:nvSpPr>
          <p:spPr>
            <a:xfrm>
              <a:off x="3539270" y="2619415"/>
              <a:ext cx="95512" cy="95512"/>
            </a:xfrm>
            <a:custGeom>
              <a:avLst/>
              <a:gdLst>
                <a:gd name="connsiteX0" fmla="*/ 83573 w 95512"/>
                <a:gd name="connsiteY0" fmla="*/ 51736 h 95512"/>
                <a:gd name="connsiteX1" fmla="*/ 51736 w 95512"/>
                <a:gd name="connsiteY1" fmla="*/ 83573 h 95512"/>
                <a:gd name="connsiteX2" fmla="*/ 19898 w 95512"/>
                <a:gd name="connsiteY2" fmla="*/ 51736 h 95512"/>
                <a:gd name="connsiteX3" fmla="*/ 51736 w 95512"/>
                <a:gd name="connsiteY3" fmla="*/ 19898 h 95512"/>
                <a:gd name="connsiteX4" fmla="*/ 83573 w 95512"/>
                <a:gd name="connsiteY4" fmla="*/ 51736 h 95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12" h="95512">
                  <a:moveTo>
                    <a:pt x="83573" y="51736"/>
                  </a:moveTo>
                  <a:cubicBezTo>
                    <a:pt x="83573" y="69319"/>
                    <a:pt x="69319" y="83573"/>
                    <a:pt x="51736" y="83573"/>
                  </a:cubicBezTo>
                  <a:cubicBezTo>
                    <a:pt x="34152" y="83573"/>
                    <a:pt x="19898" y="69319"/>
                    <a:pt x="19898" y="51736"/>
                  </a:cubicBezTo>
                  <a:cubicBezTo>
                    <a:pt x="19898" y="34153"/>
                    <a:pt x="34152" y="19898"/>
                    <a:pt x="51736" y="19898"/>
                  </a:cubicBezTo>
                  <a:cubicBezTo>
                    <a:pt x="69319" y="19898"/>
                    <a:pt x="83573" y="34153"/>
                    <a:pt x="83573" y="51736"/>
                  </a:cubicBezTo>
                  <a:close/>
                </a:path>
              </a:pathLst>
            </a:custGeom>
            <a:solidFill>
              <a:schemeClr val="bg1"/>
            </a:solidFill>
            <a:ln w="15875" cap="flat">
              <a:noFill/>
              <a:prstDash val="solid"/>
              <a:miter/>
            </a:ln>
          </p:spPr>
          <p:txBody>
            <a:bodyPr rtlCol="0" anchor="ctr"/>
            <a:lstStyle/>
            <a:p>
              <a:endParaRPr lang="en-US" dirty="0"/>
            </a:p>
          </p:txBody>
        </p:sp>
      </p:grpSp>
      <p:grpSp>
        <p:nvGrpSpPr>
          <p:cNvPr id="78" name="Group 77">
            <a:extLst>
              <a:ext uri="{FF2B5EF4-FFF2-40B4-BE49-F238E27FC236}">
                <a16:creationId xmlns:a16="http://schemas.microsoft.com/office/drawing/2014/main" id="{97DB54E0-67C1-48AA-962C-C9570CF076BE}"/>
              </a:ext>
              <a:ext uri="{C183D7F6-B498-43B3-948B-1728B52AA6E4}">
                <adec:decorative xmlns:adec="http://schemas.microsoft.com/office/drawing/2017/decorative" val="1"/>
              </a:ext>
            </a:extLst>
          </p:cNvPr>
          <p:cNvGrpSpPr/>
          <p:nvPr/>
        </p:nvGrpSpPr>
        <p:grpSpPr>
          <a:xfrm rot="10800000">
            <a:off x="4184811" y="6259567"/>
            <a:ext cx="1721437" cy="598432"/>
            <a:chOff x="8728670" y="6273383"/>
            <a:chExt cx="1239937" cy="431046"/>
          </a:xfrm>
        </p:grpSpPr>
        <p:sp>
          <p:nvSpPr>
            <p:cNvPr id="79" name="Freeform: Shape 78">
              <a:extLst>
                <a:ext uri="{FF2B5EF4-FFF2-40B4-BE49-F238E27FC236}">
                  <a16:creationId xmlns:a16="http://schemas.microsoft.com/office/drawing/2014/main" id="{E322AA18-B85A-4A4F-9D40-AE8E1E3CA9E6}"/>
                </a:ext>
              </a:extLst>
            </p:cNvPr>
            <p:cNvSpPr/>
            <p:nvPr/>
          </p:nvSpPr>
          <p:spPr>
            <a:xfrm flipV="1">
              <a:off x="9364556"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3A24D6FB-FFC2-48F0-AAD2-0A740A74E845}"/>
                </a:ext>
              </a:extLst>
            </p:cNvPr>
            <p:cNvSpPr/>
            <p:nvPr/>
          </p:nvSpPr>
          <p:spPr>
            <a:xfrm flipV="1">
              <a:off x="9046613"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D184F639-B328-43FE-96A2-FD05AC3785DB}"/>
                </a:ext>
              </a:extLst>
            </p:cNvPr>
            <p:cNvSpPr/>
            <p:nvPr/>
          </p:nvSpPr>
          <p:spPr>
            <a:xfrm flipV="1">
              <a:off x="8728670"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Freeform: Shape 96">
            <a:extLst>
              <a:ext uri="{FF2B5EF4-FFF2-40B4-BE49-F238E27FC236}">
                <a16:creationId xmlns:a16="http://schemas.microsoft.com/office/drawing/2014/main" id="{2D6BFB37-1A25-451E-AF96-E1702E296F86}"/>
              </a:ext>
              <a:ext uri="{C183D7F6-B498-43B3-948B-1728B52AA6E4}">
                <adec:decorative xmlns:adec="http://schemas.microsoft.com/office/drawing/2017/decorative" val="1"/>
              </a:ext>
            </a:extLst>
          </p:cNvPr>
          <p:cNvSpPr/>
          <p:nvPr/>
        </p:nvSpPr>
        <p:spPr>
          <a:xfrm rot="10800000" flipH="1">
            <a:off x="2620124" y="6137627"/>
            <a:ext cx="3906498" cy="720372"/>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4" name="Group 173">
            <a:extLst>
              <a:ext uri="{FF2B5EF4-FFF2-40B4-BE49-F238E27FC236}">
                <a16:creationId xmlns:a16="http://schemas.microsoft.com/office/drawing/2014/main" id="{E6AC9028-2FB5-4F8B-982D-28553FCC52B1}"/>
              </a:ext>
              <a:ext uri="{C183D7F6-B498-43B3-948B-1728B52AA6E4}">
                <adec:decorative xmlns:adec="http://schemas.microsoft.com/office/drawing/2017/decorative" val="1"/>
              </a:ext>
            </a:extLst>
          </p:cNvPr>
          <p:cNvGrpSpPr>
            <a:grpSpLocks noChangeAspect="1"/>
          </p:cNvGrpSpPr>
          <p:nvPr/>
        </p:nvGrpSpPr>
        <p:grpSpPr>
          <a:xfrm rot="20739652">
            <a:off x="906831" y="4399243"/>
            <a:ext cx="2165100" cy="1775382"/>
            <a:chOff x="5439830" y="681154"/>
            <a:chExt cx="1789339" cy="1467258"/>
          </a:xfrm>
        </p:grpSpPr>
        <p:sp>
          <p:nvSpPr>
            <p:cNvPr id="175" name="Freeform: Shape 174">
              <a:extLst>
                <a:ext uri="{FF2B5EF4-FFF2-40B4-BE49-F238E27FC236}">
                  <a16:creationId xmlns:a16="http://schemas.microsoft.com/office/drawing/2014/main" id="{A379338F-500B-44DF-B20C-0353354BA4FB}"/>
                </a:ext>
              </a:extLst>
            </p:cNvPr>
            <p:cNvSpPr/>
            <p:nvPr/>
          </p:nvSpPr>
          <p:spPr>
            <a:xfrm>
              <a:off x="5497425" y="740537"/>
              <a:ext cx="1681978" cy="1359897"/>
            </a:xfrm>
            <a:custGeom>
              <a:avLst/>
              <a:gdLst>
                <a:gd name="connsiteX0" fmla="*/ 1299305 w 1390065"/>
                <a:gd name="connsiteY0" fmla="*/ 562865 h 1123882"/>
                <a:gd name="connsiteX1" fmla="*/ 1370287 w 1390065"/>
                <a:gd name="connsiteY1" fmla="*/ 428295 h 1123882"/>
                <a:gd name="connsiteX2" fmla="*/ 1373244 w 1390065"/>
                <a:gd name="connsiteY2" fmla="*/ 414986 h 1123882"/>
                <a:gd name="connsiteX3" fmla="*/ 1370287 w 1390065"/>
                <a:gd name="connsiteY3" fmla="*/ 403156 h 1123882"/>
                <a:gd name="connsiteX4" fmla="*/ 1364371 w 1390065"/>
                <a:gd name="connsiteY4" fmla="*/ 394283 h 1123882"/>
                <a:gd name="connsiteX5" fmla="*/ 1355499 w 1390065"/>
                <a:gd name="connsiteY5" fmla="*/ 388368 h 1123882"/>
                <a:gd name="connsiteX6" fmla="*/ 1343668 w 1390065"/>
                <a:gd name="connsiteY6" fmla="*/ 385410 h 1123882"/>
                <a:gd name="connsiteX7" fmla="*/ 1154383 w 1390065"/>
                <a:gd name="connsiteY7" fmla="*/ 385410 h 1123882"/>
                <a:gd name="connsiteX8" fmla="*/ 849751 w 1390065"/>
                <a:gd name="connsiteY8" fmla="*/ 80779 h 1123882"/>
                <a:gd name="connsiteX9" fmla="*/ 815739 w 1390065"/>
                <a:gd name="connsiteY9" fmla="*/ 52682 h 1123882"/>
                <a:gd name="connsiteX10" fmla="*/ 777291 w 1390065"/>
                <a:gd name="connsiteY10" fmla="*/ 33458 h 1123882"/>
                <a:gd name="connsiteX11" fmla="*/ 735884 w 1390065"/>
                <a:gd name="connsiteY11" fmla="*/ 21627 h 1123882"/>
                <a:gd name="connsiteX12" fmla="*/ 694478 w 1390065"/>
                <a:gd name="connsiteY12" fmla="*/ 17191 h 1123882"/>
                <a:gd name="connsiteX13" fmla="*/ 611666 w 1390065"/>
                <a:gd name="connsiteY13" fmla="*/ 33458 h 1123882"/>
                <a:gd name="connsiteX14" fmla="*/ 539205 w 1390065"/>
                <a:gd name="connsiteY14" fmla="*/ 82258 h 1123882"/>
                <a:gd name="connsiteX15" fmla="*/ 236052 w 1390065"/>
                <a:gd name="connsiteY15" fmla="*/ 385410 h 1123882"/>
                <a:gd name="connsiteX16" fmla="*/ 46767 w 1390065"/>
                <a:gd name="connsiteY16" fmla="*/ 385410 h 1123882"/>
                <a:gd name="connsiteX17" fmla="*/ 34936 w 1390065"/>
                <a:gd name="connsiteY17" fmla="*/ 388368 h 1123882"/>
                <a:gd name="connsiteX18" fmla="*/ 24585 w 1390065"/>
                <a:gd name="connsiteY18" fmla="*/ 394283 h 1123882"/>
                <a:gd name="connsiteX19" fmla="*/ 17191 w 1390065"/>
                <a:gd name="connsiteY19" fmla="*/ 404635 h 1123882"/>
                <a:gd name="connsiteX20" fmla="*/ 17191 w 1390065"/>
                <a:gd name="connsiteY20" fmla="*/ 414986 h 1123882"/>
                <a:gd name="connsiteX21" fmla="*/ 20149 w 1390065"/>
                <a:gd name="connsiteY21" fmla="*/ 428295 h 1123882"/>
                <a:gd name="connsiteX22" fmla="*/ 91131 w 1390065"/>
                <a:gd name="connsiteY22" fmla="*/ 562865 h 1123882"/>
                <a:gd name="connsiteX23" fmla="*/ 20149 w 1390065"/>
                <a:gd name="connsiteY23" fmla="*/ 697436 h 1123882"/>
                <a:gd name="connsiteX24" fmla="*/ 17191 w 1390065"/>
                <a:gd name="connsiteY24" fmla="*/ 712224 h 1123882"/>
                <a:gd name="connsiteX25" fmla="*/ 20149 w 1390065"/>
                <a:gd name="connsiteY25" fmla="*/ 724054 h 1123882"/>
                <a:gd name="connsiteX26" fmla="*/ 27543 w 1390065"/>
                <a:gd name="connsiteY26" fmla="*/ 732927 h 1123882"/>
                <a:gd name="connsiteX27" fmla="*/ 36415 w 1390065"/>
                <a:gd name="connsiteY27" fmla="*/ 738842 h 1123882"/>
                <a:gd name="connsiteX28" fmla="*/ 48246 w 1390065"/>
                <a:gd name="connsiteY28" fmla="*/ 740321 h 1123882"/>
                <a:gd name="connsiteX29" fmla="*/ 237531 w 1390065"/>
                <a:gd name="connsiteY29" fmla="*/ 740321 h 1123882"/>
                <a:gd name="connsiteX30" fmla="*/ 542163 w 1390065"/>
                <a:gd name="connsiteY30" fmla="*/ 1044952 h 1123882"/>
                <a:gd name="connsiteX31" fmla="*/ 614623 w 1390065"/>
                <a:gd name="connsiteY31" fmla="*/ 1093752 h 1123882"/>
                <a:gd name="connsiteX32" fmla="*/ 697436 w 1390065"/>
                <a:gd name="connsiteY32" fmla="*/ 1110019 h 1123882"/>
                <a:gd name="connsiteX33" fmla="*/ 738842 w 1390065"/>
                <a:gd name="connsiteY33" fmla="*/ 1105582 h 1123882"/>
                <a:gd name="connsiteX34" fmla="*/ 778769 w 1390065"/>
                <a:gd name="connsiteY34" fmla="*/ 1093752 h 1123882"/>
                <a:gd name="connsiteX35" fmla="*/ 817218 w 1390065"/>
                <a:gd name="connsiteY35" fmla="*/ 1073049 h 1123882"/>
                <a:gd name="connsiteX36" fmla="*/ 851230 w 1390065"/>
                <a:gd name="connsiteY36" fmla="*/ 1044952 h 1123882"/>
                <a:gd name="connsiteX37" fmla="*/ 1155862 w 1390065"/>
                <a:gd name="connsiteY37" fmla="*/ 740321 h 1123882"/>
                <a:gd name="connsiteX38" fmla="*/ 1345147 w 1390065"/>
                <a:gd name="connsiteY38" fmla="*/ 740321 h 1123882"/>
                <a:gd name="connsiteX39" fmla="*/ 1356977 w 1390065"/>
                <a:gd name="connsiteY39" fmla="*/ 737363 h 1123882"/>
                <a:gd name="connsiteX40" fmla="*/ 1365850 w 1390065"/>
                <a:gd name="connsiteY40" fmla="*/ 731448 h 1123882"/>
                <a:gd name="connsiteX41" fmla="*/ 1371765 w 1390065"/>
                <a:gd name="connsiteY41" fmla="*/ 722575 h 1123882"/>
                <a:gd name="connsiteX42" fmla="*/ 1374723 w 1390065"/>
                <a:gd name="connsiteY42" fmla="*/ 710745 h 1123882"/>
                <a:gd name="connsiteX43" fmla="*/ 1371765 w 1390065"/>
                <a:gd name="connsiteY43" fmla="*/ 697436 h 1123882"/>
                <a:gd name="connsiteX44" fmla="*/ 1299305 w 1390065"/>
                <a:gd name="connsiteY44" fmla="*/ 562865 h 1123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390065" h="1123882">
                  <a:moveTo>
                    <a:pt x="1299305" y="562865"/>
                  </a:moveTo>
                  <a:lnTo>
                    <a:pt x="1370287" y="428295"/>
                  </a:lnTo>
                  <a:cubicBezTo>
                    <a:pt x="1373244" y="423859"/>
                    <a:pt x="1373244" y="419423"/>
                    <a:pt x="1373244" y="414986"/>
                  </a:cubicBezTo>
                  <a:cubicBezTo>
                    <a:pt x="1373244" y="410550"/>
                    <a:pt x="1371765" y="406113"/>
                    <a:pt x="1370287" y="403156"/>
                  </a:cubicBezTo>
                  <a:cubicBezTo>
                    <a:pt x="1368808" y="400198"/>
                    <a:pt x="1365850" y="395762"/>
                    <a:pt x="1364371" y="394283"/>
                  </a:cubicBezTo>
                  <a:cubicBezTo>
                    <a:pt x="1361414" y="391326"/>
                    <a:pt x="1358456" y="389847"/>
                    <a:pt x="1355499" y="388368"/>
                  </a:cubicBezTo>
                  <a:cubicBezTo>
                    <a:pt x="1352541" y="386889"/>
                    <a:pt x="1348105" y="385410"/>
                    <a:pt x="1343668" y="385410"/>
                  </a:cubicBezTo>
                  <a:lnTo>
                    <a:pt x="1154383" y="385410"/>
                  </a:lnTo>
                  <a:lnTo>
                    <a:pt x="849751" y="80779"/>
                  </a:lnTo>
                  <a:cubicBezTo>
                    <a:pt x="839400" y="70428"/>
                    <a:pt x="827570" y="60076"/>
                    <a:pt x="815739" y="52682"/>
                  </a:cubicBezTo>
                  <a:cubicBezTo>
                    <a:pt x="803909" y="45288"/>
                    <a:pt x="790600" y="37894"/>
                    <a:pt x="777291" y="33458"/>
                  </a:cubicBezTo>
                  <a:cubicBezTo>
                    <a:pt x="763981" y="27543"/>
                    <a:pt x="750672" y="24585"/>
                    <a:pt x="735884" y="21627"/>
                  </a:cubicBezTo>
                  <a:cubicBezTo>
                    <a:pt x="722575" y="18670"/>
                    <a:pt x="707787" y="17191"/>
                    <a:pt x="694478" y="17191"/>
                  </a:cubicBezTo>
                  <a:cubicBezTo>
                    <a:pt x="666381" y="17191"/>
                    <a:pt x="638284" y="23106"/>
                    <a:pt x="611666" y="33458"/>
                  </a:cubicBezTo>
                  <a:cubicBezTo>
                    <a:pt x="585048" y="43809"/>
                    <a:pt x="561387" y="60076"/>
                    <a:pt x="539205" y="82258"/>
                  </a:cubicBezTo>
                  <a:lnTo>
                    <a:pt x="236052" y="385410"/>
                  </a:lnTo>
                  <a:lnTo>
                    <a:pt x="46767" y="385410"/>
                  </a:lnTo>
                  <a:cubicBezTo>
                    <a:pt x="42330" y="385410"/>
                    <a:pt x="39373" y="386889"/>
                    <a:pt x="34936" y="388368"/>
                  </a:cubicBezTo>
                  <a:cubicBezTo>
                    <a:pt x="31979" y="389847"/>
                    <a:pt x="27543" y="391326"/>
                    <a:pt x="24585" y="394283"/>
                  </a:cubicBezTo>
                  <a:cubicBezTo>
                    <a:pt x="21627" y="397241"/>
                    <a:pt x="20149" y="400198"/>
                    <a:pt x="17191" y="404635"/>
                  </a:cubicBezTo>
                  <a:cubicBezTo>
                    <a:pt x="18670" y="407592"/>
                    <a:pt x="17191" y="410550"/>
                    <a:pt x="17191" y="414986"/>
                  </a:cubicBezTo>
                  <a:cubicBezTo>
                    <a:pt x="17191" y="419423"/>
                    <a:pt x="18670" y="425338"/>
                    <a:pt x="20149" y="428295"/>
                  </a:cubicBezTo>
                  <a:lnTo>
                    <a:pt x="91131" y="562865"/>
                  </a:lnTo>
                  <a:lnTo>
                    <a:pt x="20149" y="697436"/>
                  </a:lnTo>
                  <a:cubicBezTo>
                    <a:pt x="17191" y="701872"/>
                    <a:pt x="17191" y="706308"/>
                    <a:pt x="17191" y="712224"/>
                  </a:cubicBezTo>
                  <a:cubicBezTo>
                    <a:pt x="17191" y="716660"/>
                    <a:pt x="18670" y="721096"/>
                    <a:pt x="20149" y="724054"/>
                  </a:cubicBezTo>
                  <a:cubicBezTo>
                    <a:pt x="21627" y="727011"/>
                    <a:pt x="24585" y="731448"/>
                    <a:pt x="27543" y="732927"/>
                  </a:cubicBezTo>
                  <a:cubicBezTo>
                    <a:pt x="29021" y="735884"/>
                    <a:pt x="31979" y="737363"/>
                    <a:pt x="36415" y="738842"/>
                  </a:cubicBezTo>
                  <a:cubicBezTo>
                    <a:pt x="39373" y="740321"/>
                    <a:pt x="43809" y="740321"/>
                    <a:pt x="48246" y="740321"/>
                  </a:cubicBezTo>
                  <a:lnTo>
                    <a:pt x="237531" y="740321"/>
                  </a:lnTo>
                  <a:lnTo>
                    <a:pt x="542163" y="1044952"/>
                  </a:lnTo>
                  <a:cubicBezTo>
                    <a:pt x="564344" y="1067134"/>
                    <a:pt x="588005" y="1081922"/>
                    <a:pt x="614623" y="1093752"/>
                  </a:cubicBezTo>
                  <a:cubicBezTo>
                    <a:pt x="641242" y="1104104"/>
                    <a:pt x="669339" y="1110019"/>
                    <a:pt x="697436" y="1110019"/>
                  </a:cubicBezTo>
                  <a:cubicBezTo>
                    <a:pt x="710745" y="1110019"/>
                    <a:pt x="725533" y="1108540"/>
                    <a:pt x="738842" y="1105582"/>
                  </a:cubicBezTo>
                  <a:cubicBezTo>
                    <a:pt x="752151" y="1102625"/>
                    <a:pt x="766939" y="1099667"/>
                    <a:pt x="778769" y="1093752"/>
                  </a:cubicBezTo>
                  <a:cubicBezTo>
                    <a:pt x="792079" y="1087837"/>
                    <a:pt x="805388" y="1081922"/>
                    <a:pt x="817218" y="1073049"/>
                  </a:cubicBezTo>
                  <a:cubicBezTo>
                    <a:pt x="829048" y="1065655"/>
                    <a:pt x="840879" y="1055304"/>
                    <a:pt x="851230" y="1044952"/>
                  </a:cubicBezTo>
                  <a:lnTo>
                    <a:pt x="1155862" y="740321"/>
                  </a:lnTo>
                  <a:lnTo>
                    <a:pt x="1345147" y="740321"/>
                  </a:lnTo>
                  <a:cubicBezTo>
                    <a:pt x="1349584" y="740321"/>
                    <a:pt x="1352541" y="738842"/>
                    <a:pt x="1356977" y="737363"/>
                  </a:cubicBezTo>
                  <a:cubicBezTo>
                    <a:pt x="1359935" y="735884"/>
                    <a:pt x="1364371" y="734405"/>
                    <a:pt x="1365850" y="731448"/>
                  </a:cubicBezTo>
                  <a:cubicBezTo>
                    <a:pt x="1368808" y="728490"/>
                    <a:pt x="1370287" y="725533"/>
                    <a:pt x="1371765" y="722575"/>
                  </a:cubicBezTo>
                  <a:cubicBezTo>
                    <a:pt x="1373244" y="719618"/>
                    <a:pt x="1374723" y="715181"/>
                    <a:pt x="1374723" y="710745"/>
                  </a:cubicBezTo>
                  <a:cubicBezTo>
                    <a:pt x="1374723" y="706308"/>
                    <a:pt x="1373244" y="701872"/>
                    <a:pt x="1371765" y="697436"/>
                  </a:cubicBezTo>
                  <a:lnTo>
                    <a:pt x="1299305" y="562865"/>
                  </a:lnTo>
                  <a:close/>
                </a:path>
              </a:pathLst>
            </a:custGeom>
            <a:solidFill>
              <a:schemeClr val="accent1"/>
            </a:solidFill>
            <a:ln w="14764" cap="flat">
              <a:noFill/>
              <a:prstDash val="solid"/>
              <a:miter/>
            </a:ln>
          </p:spPr>
          <p:txBody>
            <a:bodyPr rtlCol="0" anchor="ctr"/>
            <a:lstStyle/>
            <a:p>
              <a:endParaRPr lang="en-US" sz="2400" dirty="0"/>
            </a:p>
          </p:txBody>
        </p:sp>
        <p:sp>
          <p:nvSpPr>
            <p:cNvPr id="176" name="Freeform: Shape 175">
              <a:extLst>
                <a:ext uri="{FF2B5EF4-FFF2-40B4-BE49-F238E27FC236}">
                  <a16:creationId xmlns:a16="http://schemas.microsoft.com/office/drawing/2014/main" id="{8ADC292B-F6BE-4257-8041-8F20E1CB7A2F}"/>
                </a:ext>
              </a:extLst>
            </p:cNvPr>
            <p:cNvSpPr/>
            <p:nvPr/>
          </p:nvSpPr>
          <p:spPr>
            <a:xfrm>
              <a:off x="6920173" y="1238877"/>
              <a:ext cx="143147" cy="143147"/>
            </a:xfrm>
            <a:custGeom>
              <a:avLst/>
              <a:gdLst>
                <a:gd name="connsiteX0" fmla="*/ 82073 w 118303"/>
                <a:gd name="connsiteY0" fmla="*/ 11091 h 118303"/>
                <a:gd name="connsiteX1" fmla="*/ 82073 w 118303"/>
                <a:gd name="connsiteY1" fmla="*/ 11091 h 118303"/>
                <a:gd name="connsiteX2" fmla="*/ 80594 w 118303"/>
                <a:gd name="connsiteY2" fmla="*/ 27357 h 118303"/>
                <a:gd name="connsiteX3" fmla="*/ 68764 w 118303"/>
                <a:gd name="connsiteY3" fmla="*/ 36231 h 118303"/>
                <a:gd name="connsiteX4" fmla="*/ 68764 w 118303"/>
                <a:gd name="connsiteY4" fmla="*/ 37709 h 118303"/>
                <a:gd name="connsiteX5" fmla="*/ 68764 w 118303"/>
                <a:gd name="connsiteY5" fmla="*/ 37709 h 118303"/>
                <a:gd name="connsiteX6" fmla="*/ 82073 w 118303"/>
                <a:gd name="connsiteY6" fmla="*/ 42145 h 118303"/>
                <a:gd name="connsiteX7" fmla="*/ 86509 w 118303"/>
                <a:gd name="connsiteY7" fmla="*/ 55455 h 118303"/>
                <a:gd name="connsiteX8" fmla="*/ 87988 w 118303"/>
                <a:gd name="connsiteY8" fmla="*/ 56933 h 118303"/>
                <a:gd name="connsiteX9" fmla="*/ 87988 w 118303"/>
                <a:gd name="connsiteY9" fmla="*/ 56933 h 118303"/>
                <a:gd name="connsiteX10" fmla="*/ 96861 w 118303"/>
                <a:gd name="connsiteY10" fmla="*/ 45103 h 118303"/>
                <a:gd name="connsiteX11" fmla="*/ 111649 w 118303"/>
                <a:gd name="connsiteY11" fmla="*/ 45103 h 118303"/>
                <a:gd name="connsiteX12" fmla="*/ 113128 w 118303"/>
                <a:gd name="connsiteY12" fmla="*/ 43625 h 118303"/>
                <a:gd name="connsiteX13" fmla="*/ 113128 w 118303"/>
                <a:gd name="connsiteY13" fmla="*/ 42145 h 118303"/>
                <a:gd name="connsiteX14" fmla="*/ 105734 w 118303"/>
                <a:gd name="connsiteY14" fmla="*/ 30315 h 118303"/>
                <a:gd name="connsiteX15" fmla="*/ 110170 w 118303"/>
                <a:gd name="connsiteY15" fmla="*/ 15527 h 118303"/>
                <a:gd name="connsiteX16" fmla="*/ 108691 w 118303"/>
                <a:gd name="connsiteY16" fmla="*/ 14049 h 118303"/>
                <a:gd name="connsiteX17" fmla="*/ 108691 w 118303"/>
                <a:gd name="connsiteY17" fmla="*/ 14049 h 118303"/>
                <a:gd name="connsiteX18" fmla="*/ 93903 w 118303"/>
                <a:gd name="connsiteY18" fmla="*/ 18485 h 118303"/>
                <a:gd name="connsiteX19" fmla="*/ 82073 w 118303"/>
                <a:gd name="connsiteY19" fmla="*/ 11091 h 118303"/>
                <a:gd name="connsiteX20" fmla="*/ 82073 w 118303"/>
                <a:gd name="connsiteY20" fmla="*/ 11091 h 118303"/>
                <a:gd name="connsiteX21" fmla="*/ 55455 w 118303"/>
                <a:gd name="connsiteY21" fmla="*/ 49539 h 118303"/>
                <a:gd name="connsiteX22" fmla="*/ 55455 w 118303"/>
                <a:gd name="connsiteY22" fmla="*/ 49539 h 118303"/>
                <a:gd name="connsiteX23" fmla="*/ 11091 w 118303"/>
                <a:gd name="connsiteY23" fmla="*/ 93903 h 118303"/>
                <a:gd name="connsiteX24" fmla="*/ 11091 w 118303"/>
                <a:gd name="connsiteY24" fmla="*/ 95382 h 118303"/>
                <a:gd name="connsiteX25" fmla="*/ 12570 w 118303"/>
                <a:gd name="connsiteY25" fmla="*/ 95382 h 118303"/>
                <a:gd name="connsiteX26" fmla="*/ 12570 w 118303"/>
                <a:gd name="connsiteY26" fmla="*/ 95382 h 118303"/>
                <a:gd name="connsiteX27" fmla="*/ 56934 w 118303"/>
                <a:gd name="connsiteY27" fmla="*/ 51019 h 118303"/>
                <a:gd name="connsiteX28" fmla="*/ 55455 w 118303"/>
                <a:gd name="connsiteY28" fmla="*/ 49539 h 118303"/>
                <a:gd name="connsiteX29" fmla="*/ 55455 w 118303"/>
                <a:gd name="connsiteY29" fmla="*/ 49539 h 118303"/>
                <a:gd name="connsiteX30" fmla="*/ 73200 w 118303"/>
                <a:gd name="connsiteY30" fmla="*/ 51019 h 118303"/>
                <a:gd name="connsiteX31" fmla="*/ 73200 w 118303"/>
                <a:gd name="connsiteY31" fmla="*/ 51019 h 118303"/>
                <a:gd name="connsiteX32" fmla="*/ 33273 w 118303"/>
                <a:gd name="connsiteY32" fmla="*/ 89467 h 118303"/>
                <a:gd name="connsiteX33" fmla="*/ 33273 w 118303"/>
                <a:gd name="connsiteY33" fmla="*/ 90946 h 118303"/>
                <a:gd name="connsiteX34" fmla="*/ 34752 w 118303"/>
                <a:gd name="connsiteY34" fmla="*/ 90946 h 118303"/>
                <a:gd name="connsiteX35" fmla="*/ 73200 w 118303"/>
                <a:gd name="connsiteY35" fmla="*/ 52497 h 118303"/>
                <a:gd name="connsiteX36" fmla="*/ 73200 w 118303"/>
                <a:gd name="connsiteY36" fmla="*/ 51019 h 118303"/>
                <a:gd name="connsiteX37" fmla="*/ 73200 w 118303"/>
                <a:gd name="connsiteY37" fmla="*/ 51019 h 118303"/>
                <a:gd name="connsiteX38" fmla="*/ 74679 w 118303"/>
                <a:gd name="connsiteY38" fmla="*/ 68764 h 118303"/>
                <a:gd name="connsiteX39" fmla="*/ 74679 w 118303"/>
                <a:gd name="connsiteY39" fmla="*/ 68764 h 118303"/>
                <a:gd name="connsiteX40" fmla="*/ 30315 w 118303"/>
                <a:gd name="connsiteY40" fmla="*/ 113128 h 118303"/>
                <a:gd name="connsiteX41" fmla="*/ 30315 w 118303"/>
                <a:gd name="connsiteY41" fmla="*/ 114606 h 118303"/>
                <a:gd name="connsiteX42" fmla="*/ 31794 w 118303"/>
                <a:gd name="connsiteY42" fmla="*/ 114606 h 118303"/>
                <a:gd name="connsiteX43" fmla="*/ 31794 w 118303"/>
                <a:gd name="connsiteY43" fmla="*/ 114606 h 118303"/>
                <a:gd name="connsiteX44" fmla="*/ 76158 w 118303"/>
                <a:gd name="connsiteY44" fmla="*/ 70243 h 118303"/>
                <a:gd name="connsiteX45" fmla="*/ 74679 w 118303"/>
                <a:gd name="connsiteY45" fmla="*/ 68764 h 118303"/>
                <a:gd name="connsiteX46" fmla="*/ 74679 w 118303"/>
                <a:gd name="connsiteY46" fmla="*/ 68764 h 11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8303" h="118303">
                  <a:moveTo>
                    <a:pt x="82073" y="11091"/>
                  </a:moveTo>
                  <a:cubicBezTo>
                    <a:pt x="80594" y="11091"/>
                    <a:pt x="80594" y="12569"/>
                    <a:pt x="82073" y="11091"/>
                  </a:cubicBezTo>
                  <a:lnTo>
                    <a:pt x="80594" y="27357"/>
                  </a:lnTo>
                  <a:lnTo>
                    <a:pt x="68764" y="36231"/>
                  </a:lnTo>
                  <a:cubicBezTo>
                    <a:pt x="68764" y="36231"/>
                    <a:pt x="68764" y="37709"/>
                    <a:pt x="68764" y="37709"/>
                  </a:cubicBezTo>
                  <a:cubicBezTo>
                    <a:pt x="68764" y="37709"/>
                    <a:pt x="68764" y="37709"/>
                    <a:pt x="68764" y="37709"/>
                  </a:cubicBezTo>
                  <a:lnTo>
                    <a:pt x="82073" y="42145"/>
                  </a:lnTo>
                  <a:lnTo>
                    <a:pt x="86509" y="55455"/>
                  </a:lnTo>
                  <a:cubicBezTo>
                    <a:pt x="86509" y="55455"/>
                    <a:pt x="87988" y="56933"/>
                    <a:pt x="87988" y="56933"/>
                  </a:cubicBezTo>
                  <a:cubicBezTo>
                    <a:pt x="87988" y="56933"/>
                    <a:pt x="87988" y="56933"/>
                    <a:pt x="87988" y="56933"/>
                  </a:cubicBezTo>
                  <a:lnTo>
                    <a:pt x="96861" y="45103"/>
                  </a:lnTo>
                  <a:lnTo>
                    <a:pt x="111649" y="45103"/>
                  </a:lnTo>
                  <a:cubicBezTo>
                    <a:pt x="113128" y="45103"/>
                    <a:pt x="113128" y="45103"/>
                    <a:pt x="113128" y="43625"/>
                  </a:cubicBezTo>
                  <a:cubicBezTo>
                    <a:pt x="113128" y="43625"/>
                    <a:pt x="113128" y="43625"/>
                    <a:pt x="113128" y="42145"/>
                  </a:cubicBezTo>
                  <a:lnTo>
                    <a:pt x="105734" y="30315"/>
                  </a:lnTo>
                  <a:lnTo>
                    <a:pt x="110170" y="15527"/>
                  </a:lnTo>
                  <a:cubicBezTo>
                    <a:pt x="110170" y="15527"/>
                    <a:pt x="110170" y="14049"/>
                    <a:pt x="108691" y="14049"/>
                  </a:cubicBezTo>
                  <a:cubicBezTo>
                    <a:pt x="108691" y="14049"/>
                    <a:pt x="108691" y="14049"/>
                    <a:pt x="108691" y="14049"/>
                  </a:cubicBezTo>
                  <a:lnTo>
                    <a:pt x="93903" y="18485"/>
                  </a:lnTo>
                  <a:lnTo>
                    <a:pt x="82073" y="11091"/>
                  </a:lnTo>
                  <a:cubicBezTo>
                    <a:pt x="82073" y="11091"/>
                    <a:pt x="82073" y="11091"/>
                    <a:pt x="82073" y="11091"/>
                  </a:cubicBezTo>
                  <a:close/>
                  <a:moveTo>
                    <a:pt x="55455" y="49539"/>
                  </a:moveTo>
                  <a:cubicBezTo>
                    <a:pt x="55455" y="49539"/>
                    <a:pt x="55455" y="51019"/>
                    <a:pt x="55455" y="49539"/>
                  </a:cubicBezTo>
                  <a:lnTo>
                    <a:pt x="11091" y="93903"/>
                  </a:lnTo>
                  <a:cubicBezTo>
                    <a:pt x="11091" y="93903"/>
                    <a:pt x="11091" y="95382"/>
                    <a:pt x="11091" y="95382"/>
                  </a:cubicBezTo>
                  <a:cubicBezTo>
                    <a:pt x="11091" y="95382"/>
                    <a:pt x="12570" y="95382"/>
                    <a:pt x="12570" y="95382"/>
                  </a:cubicBezTo>
                  <a:cubicBezTo>
                    <a:pt x="12570" y="95382"/>
                    <a:pt x="12570" y="95382"/>
                    <a:pt x="12570" y="95382"/>
                  </a:cubicBezTo>
                  <a:lnTo>
                    <a:pt x="56934" y="51019"/>
                  </a:lnTo>
                  <a:cubicBezTo>
                    <a:pt x="56934" y="52497"/>
                    <a:pt x="56934" y="51019"/>
                    <a:pt x="55455" y="49539"/>
                  </a:cubicBezTo>
                  <a:cubicBezTo>
                    <a:pt x="56934" y="49539"/>
                    <a:pt x="55455" y="49539"/>
                    <a:pt x="55455" y="49539"/>
                  </a:cubicBezTo>
                  <a:close/>
                  <a:moveTo>
                    <a:pt x="73200" y="51019"/>
                  </a:moveTo>
                  <a:cubicBezTo>
                    <a:pt x="73200" y="51019"/>
                    <a:pt x="73200" y="51019"/>
                    <a:pt x="73200" y="51019"/>
                  </a:cubicBezTo>
                  <a:lnTo>
                    <a:pt x="33273" y="89467"/>
                  </a:lnTo>
                  <a:cubicBezTo>
                    <a:pt x="33273" y="89467"/>
                    <a:pt x="33273" y="90946"/>
                    <a:pt x="33273" y="90946"/>
                  </a:cubicBezTo>
                  <a:cubicBezTo>
                    <a:pt x="33273" y="90946"/>
                    <a:pt x="34752" y="90946"/>
                    <a:pt x="34752" y="90946"/>
                  </a:cubicBezTo>
                  <a:lnTo>
                    <a:pt x="73200" y="52497"/>
                  </a:lnTo>
                  <a:cubicBezTo>
                    <a:pt x="74679" y="53976"/>
                    <a:pt x="74679" y="52497"/>
                    <a:pt x="73200" y="51019"/>
                  </a:cubicBezTo>
                  <a:cubicBezTo>
                    <a:pt x="74679" y="51019"/>
                    <a:pt x="74679" y="51019"/>
                    <a:pt x="73200" y="51019"/>
                  </a:cubicBezTo>
                  <a:close/>
                  <a:moveTo>
                    <a:pt x="74679" y="68764"/>
                  </a:moveTo>
                  <a:cubicBezTo>
                    <a:pt x="74679" y="68764"/>
                    <a:pt x="74679" y="70243"/>
                    <a:pt x="74679" y="68764"/>
                  </a:cubicBezTo>
                  <a:lnTo>
                    <a:pt x="30315" y="113128"/>
                  </a:lnTo>
                  <a:cubicBezTo>
                    <a:pt x="30315" y="113128"/>
                    <a:pt x="30315" y="114606"/>
                    <a:pt x="30315" y="114606"/>
                  </a:cubicBezTo>
                  <a:cubicBezTo>
                    <a:pt x="30315" y="114606"/>
                    <a:pt x="31794" y="114606"/>
                    <a:pt x="31794" y="114606"/>
                  </a:cubicBezTo>
                  <a:cubicBezTo>
                    <a:pt x="31794" y="114606"/>
                    <a:pt x="31794" y="114606"/>
                    <a:pt x="31794" y="114606"/>
                  </a:cubicBezTo>
                  <a:lnTo>
                    <a:pt x="76158" y="70243"/>
                  </a:lnTo>
                  <a:cubicBezTo>
                    <a:pt x="76158" y="71721"/>
                    <a:pt x="76158" y="70243"/>
                    <a:pt x="74679" y="68764"/>
                  </a:cubicBezTo>
                  <a:cubicBezTo>
                    <a:pt x="76158" y="70243"/>
                    <a:pt x="74679" y="68764"/>
                    <a:pt x="74679" y="68764"/>
                  </a:cubicBezTo>
                  <a:close/>
                </a:path>
              </a:pathLst>
            </a:custGeom>
            <a:solidFill>
              <a:schemeClr val="accent6"/>
            </a:solidFill>
            <a:ln w="9525" cap="flat">
              <a:noFill/>
              <a:prstDash val="solid"/>
              <a:miter/>
            </a:ln>
          </p:spPr>
          <p:txBody>
            <a:bodyPr rtlCol="0" anchor="ctr"/>
            <a:lstStyle/>
            <a:p>
              <a:endParaRPr lang="en-US" sz="2400" dirty="0"/>
            </a:p>
          </p:txBody>
        </p:sp>
        <p:sp>
          <p:nvSpPr>
            <p:cNvPr id="177" name="Freeform: Shape 176">
              <a:extLst>
                <a:ext uri="{FF2B5EF4-FFF2-40B4-BE49-F238E27FC236}">
                  <a16:creationId xmlns:a16="http://schemas.microsoft.com/office/drawing/2014/main" id="{1F84935B-975A-4528-9120-90C484C631BA}"/>
                </a:ext>
              </a:extLst>
            </p:cNvPr>
            <p:cNvSpPr/>
            <p:nvPr/>
          </p:nvSpPr>
          <p:spPr>
            <a:xfrm>
              <a:off x="5934023" y="1110930"/>
              <a:ext cx="107361" cy="107361"/>
            </a:xfrm>
            <a:custGeom>
              <a:avLst/>
              <a:gdLst>
                <a:gd name="connsiteX0" fmla="*/ 45288 w 88727"/>
                <a:gd name="connsiteY0" fmla="*/ 64512 h 88727"/>
                <a:gd name="connsiteX1" fmla="*/ 27543 w 88727"/>
                <a:gd name="connsiteY1" fmla="*/ 46767 h 88727"/>
                <a:gd name="connsiteX2" fmla="*/ 45288 w 88727"/>
                <a:gd name="connsiteY2" fmla="*/ 29021 h 88727"/>
                <a:gd name="connsiteX3" fmla="*/ 63034 w 88727"/>
                <a:gd name="connsiteY3" fmla="*/ 46767 h 88727"/>
                <a:gd name="connsiteX4" fmla="*/ 45288 w 88727"/>
                <a:gd name="connsiteY4" fmla="*/ 64512 h 88727"/>
                <a:gd name="connsiteX5" fmla="*/ 45288 w 88727"/>
                <a:gd name="connsiteY5" fmla="*/ 17191 h 88727"/>
                <a:gd name="connsiteX6" fmla="*/ 17191 w 88727"/>
                <a:gd name="connsiteY6" fmla="*/ 45288 h 88727"/>
                <a:gd name="connsiteX7" fmla="*/ 45288 w 88727"/>
                <a:gd name="connsiteY7" fmla="*/ 73385 h 88727"/>
                <a:gd name="connsiteX8" fmla="*/ 73385 w 88727"/>
                <a:gd name="connsiteY8" fmla="*/ 45288 h 88727"/>
                <a:gd name="connsiteX9" fmla="*/ 45288 w 88727"/>
                <a:gd name="connsiteY9" fmla="*/ 17191 h 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727" h="88727">
                  <a:moveTo>
                    <a:pt x="45288" y="64512"/>
                  </a:moveTo>
                  <a:cubicBezTo>
                    <a:pt x="34936" y="64512"/>
                    <a:pt x="27543" y="57118"/>
                    <a:pt x="27543" y="46767"/>
                  </a:cubicBezTo>
                  <a:cubicBezTo>
                    <a:pt x="27543" y="36415"/>
                    <a:pt x="34936" y="29021"/>
                    <a:pt x="45288" y="29021"/>
                  </a:cubicBezTo>
                  <a:cubicBezTo>
                    <a:pt x="55640" y="29021"/>
                    <a:pt x="63034" y="36415"/>
                    <a:pt x="63034" y="46767"/>
                  </a:cubicBezTo>
                  <a:cubicBezTo>
                    <a:pt x="63034" y="55640"/>
                    <a:pt x="55640" y="64512"/>
                    <a:pt x="45288" y="64512"/>
                  </a:cubicBezTo>
                  <a:moveTo>
                    <a:pt x="45288" y="17191"/>
                  </a:moveTo>
                  <a:cubicBezTo>
                    <a:pt x="29021" y="17191"/>
                    <a:pt x="17191" y="30500"/>
                    <a:pt x="17191" y="45288"/>
                  </a:cubicBezTo>
                  <a:cubicBezTo>
                    <a:pt x="17191" y="61555"/>
                    <a:pt x="30500" y="73385"/>
                    <a:pt x="45288" y="73385"/>
                  </a:cubicBezTo>
                  <a:cubicBezTo>
                    <a:pt x="60076" y="73385"/>
                    <a:pt x="73385" y="60076"/>
                    <a:pt x="73385" y="45288"/>
                  </a:cubicBezTo>
                  <a:cubicBezTo>
                    <a:pt x="73385" y="30500"/>
                    <a:pt x="60076" y="17191"/>
                    <a:pt x="45288" y="17191"/>
                  </a:cubicBezTo>
                </a:path>
              </a:pathLst>
            </a:custGeom>
            <a:solidFill>
              <a:schemeClr val="accent4"/>
            </a:solidFill>
            <a:ln w="14764" cap="flat">
              <a:noFill/>
              <a:prstDash val="solid"/>
              <a:miter/>
            </a:ln>
          </p:spPr>
          <p:txBody>
            <a:bodyPr rtlCol="0" anchor="ctr"/>
            <a:lstStyle/>
            <a:p>
              <a:endParaRPr lang="en-US" sz="2400" dirty="0"/>
            </a:p>
          </p:txBody>
        </p:sp>
        <p:sp>
          <p:nvSpPr>
            <p:cNvPr id="178" name="Freeform: Shape 177">
              <a:extLst>
                <a:ext uri="{FF2B5EF4-FFF2-40B4-BE49-F238E27FC236}">
                  <a16:creationId xmlns:a16="http://schemas.microsoft.com/office/drawing/2014/main" id="{A978067F-D179-4497-A0A7-A24A3CC89396}"/>
                </a:ext>
              </a:extLst>
            </p:cNvPr>
            <p:cNvSpPr/>
            <p:nvPr/>
          </p:nvSpPr>
          <p:spPr>
            <a:xfrm>
              <a:off x="6036015" y="855055"/>
              <a:ext cx="590482" cy="912563"/>
            </a:xfrm>
            <a:custGeom>
              <a:avLst/>
              <a:gdLst>
                <a:gd name="connsiteX0" fmla="*/ 324780 w 488001"/>
                <a:gd name="connsiteY0" fmla="*/ 701872 h 754184"/>
                <a:gd name="connsiteX1" fmla="*/ 346962 w 488001"/>
                <a:gd name="connsiteY1" fmla="*/ 650114 h 754184"/>
                <a:gd name="connsiteX2" fmla="*/ 355835 w 488001"/>
                <a:gd name="connsiteY2" fmla="*/ 619060 h 754184"/>
                <a:gd name="connsiteX3" fmla="*/ 366186 w 488001"/>
                <a:gd name="connsiteY3" fmla="*/ 576175 h 754184"/>
                <a:gd name="connsiteX4" fmla="*/ 453435 w 488001"/>
                <a:gd name="connsiteY4" fmla="*/ 716660 h 754184"/>
                <a:gd name="connsiteX5" fmla="*/ 324780 w 488001"/>
                <a:gd name="connsiteY5" fmla="*/ 701872 h 754184"/>
                <a:gd name="connsiteX6" fmla="*/ 42330 w 488001"/>
                <a:gd name="connsiteY6" fmla="*/ 716660 h 754184"/>
                <a:gd name="connsiteX7" fmla="*/ 129579 w 488001"/>
                <a:gd name="connsiteY7" fmla="*/ 576175 h 754184"/>
                <a:gd name="connsiteX8" fmla="*/ 139931 w 488001"/>
                <a:gd name="connsiteY8" fmla="*/ 619060 h 754184"/>
                <a:gd name="connsiteX9" fmla="*/ 148804 w 488001"/>
                <a:gd name="connsiteY9" fmla="*/ 650114 h 754184"/>
                <a:gd name="connsiteX10" fmla="*/ 170985 w 488001"/>
                <a:gd name="connsiteY10" fmla="*/ 701872 h 754184"/>
                <a:gd name="connsiteX11" fmla="*/ 42330 w 488001"/>
                <a:gd name="connsiteY11" fmla="*/ 716660 h 754184"/>
                <a:gd name="connsiteX12" fmla="*/ 369144 w 488001"/>
                <a:gd name="connsiteY12" fmla="*/ 551035 h 754184"/>
                <a:gd name="connsiteX13" fmla="*/ 380974 w 488001"/>
                <a:gd name="connsiteY13" fmla="*/ 392804 h 754184"/>
                <a:gd name="connsiteX14" fmla="*/ 246404 w 488001"/>
                <a:gd name="connsiteY14" fmla="*/ 17191 h 754184"/>
                <a:gd name="connsiteX15" fmla="*/ 196125 w 488001"/>
                <a:gd name="connsiteY15" fmla="*/ 95567 h 754184"/>
                <a:gd name="connsiteX16" fmla="*/ 196125 w 488001"/>
                <a:gd name="connsiteY16" fmla="*/ 97046 h 754184"/>
                <a:gd name="connsiteX17" fmla="*/ 111834 w 488001"/>
                <a:gd name="connsiteY17" fmla="*/ 394283 h 754184"/>
                <a:gd name="connsiteX18" fmla="*/ 123664 w 488001"/>
                <a:gd name="connsiteY18" fmla="*/ 552514 h 754184"/>
                <a:gd name="connsiteX19" fmla="*/ 17191 w 488001"/>
                <a:gd name="connsiteY19" fmla="*/ 743278 h 754184"/>
                <a:gd name="connsiteX20" fmla="*/ 194646 w 488001"/>
                <a:gd name="connsiteY20" fmla="*/ 722575 h 754184"/>
                <a:gd name="connsiteX21" fmla="*/ 200561 w 488001"/>
                <a:gd name="connsiteY21" fmla="*/ 722575 h 754184"/>
                <a:gd name="connsiteX22" fmla="*/ 200561 w 488001"/>
                <a:gd name="connsiteY22" fmla="*/ 722575 h 754184"/>
                <a:gd name="connsiteX23" fmla="*/ 290768 w 488001"/>
                <a:gd name="connsiteY23" fmla="*/ 722575 h 754184"/>
                <a:gd name="connsiteX24" fmla="*/ 290768 w 488001"/>
                <a:gd name="connsiteY24" fmla="*/ 722575 h 754184"/>
                <a:gd name="connsiteX25" fmla="*/ 296683 w 488001"/>
                <a:gd name="connsiteY25" fmla="*/ 722575 h 754184"/>
                <a:gd name="connsiteX26" fmla="*/ 474138 w 488001"/>
                <a:gd name="connsiteY26" fmla="*/ 743278 h 754184"/>
                <a:gd name="connsiteX27" fmla="*/ 369144 w 488001"/>
                <a:gd name="connsiteY27" fmla="*/ 551035 h 75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88001" h="754184">
                  <a:moveTo>
                    <a:pt x="324780" y="701872"/>
                  </a:moveTo>
                  <a:cubicBezTo>
                    <a:pt x="332174" y="685605"/>
                    <a:pt x="341047" y="664902"/>
                    <a:pt x="346962" y="650114"/>
                  </a:cubicBezTo>
                  <a:cubicBezTo>
                    <a:pt x="349919" y="642720"/>
                    <a:pt x="352877" y="630890"/>
                    <a:pt x="355835" y="619060"/>
                  </a:cubicBezTo>
                  <a:cubicBezTo>
                    <a:pt x="358792" y="605750"/>
                    <a:pt x="363229" y="590963"/>
                    <a:pt x="366186" y="576175"/>
                  </a:cubicBezTo>
                  <a:cubicBezTo>
                    <a:pt x="395762" y="605750"/>
                    <a:pt x="441605" y="658987"/>
                    <a:pt x="453435" y="716660"/>
                  </a:cubicBezTo>
                  <a:cubicBezTo>
                    <a:pt x="401677" y="706308"/>
                    <a:pt x="354356" y="703351"/>
                    <a:pt x="324780" y="701872"/>
                  </a:cubicBezTo>
                  <a:moveTo>
                    <a:pt x="42330" y="716660"/>
                  </a:moveTo>
                  <a:cubicBezTo>
                    <a:pt x="54161" y="658987"/>
                    <a:pt x="100003" y="605750"/>
                    <a:pt x="129579" y="576175"/>
                  </a:cubicBezTo>
                  <a:cubicBezTo>
                    <a:pt x="132537" y="590963"/>
                    <a:pt x="135494" y="605750"/>
                    <a:pt x="139931" y="619060"/>
                  </a:cubicBezTo>
                  <a:cubicBezTo>
                    <a:pt x="142888" y="630890"/>
                    <a:pt x="145846" y="642720"/>
                    <a:pt x="148804" y="650114"/>
                  </a:cubicBezTo>
                  <a:cubicBezTo>
                    <a:pt x="154719" y="664902"/>
                    <a:pt x="163592" y="685605"/>
                    <a:pt x="170985" y="701872"/>
                  </a:cubicBezTo>
                  <a:cubicBezTo>
                    <a:pt x="138452" y="703351"/>
                    <a:pt x="91131" y="706308"/>
                    <a:pt x="42330" y="716660"/>
                  </a:cubicBezTo>
                  <a:moveTo>
                    <a:pt x="369144" y="551035"/>
                  </a:moveTo>
                  <a:cubicBezTo>
                    <a:pt x="376538" y="502235"/>
                    <a:pt x="380974" y="448998"/>
                    <a:pt x="380974" y="392804"/>
                  </a:cubicBezTo>
                  <a:cubicBezTo>
                    <a:pt x="380974" y="185773"/>
                    <a:pt x="246404" y="17191"/>
                    <a:pt x="246404" y="17191"/>
                  </a:cubicBezTo>
                  <a:cubicBezTo>
                    <a:pt x="246404" y="17191"/>
                    <a:pt x="222743" y="46767"/>
                    <a:pt x="196125" y="95567"/>
                  </a:cubicBezTo>
                  <a:cubicBezTo>
                    <a:pt x="196125" y="95567"/>
                    <a:pt x="196125" y="95567"/>
                    <a:pt x="196125" y="97046"/>
                  </a:cubicBezTo>
                  <a:cubicBezTo>
                    <a:pt x="157676" y="166549"/>
                    <a:pt x="111834" y="273022"/>
                    <a:pt x="111834" y="394283"/>
                  </a:cubicBezTo>
                  <a:cubicBezTo>
                    <a:pt x="111834" y="450477"/>
                    <a:pt x="116270" y="503714"/>
                    <a:pt x="123664" y="552514"/>
                  </a:cubicBezTo>
                  <a:cubicBezTo>
                    <a:pt x="89652" y="585047"/>
                    <a:pt x="17191" y="660466"/>
                    <a:pt x="17191" y="743278"/>
                  </a:cubicBezTo>
                  <a:cubicBezTo>
                    <a:pt x="92609" y="724054"/>
                    <a:pt x="170985" y="722575"/>
                    <a:pt x="194646" y="722575"/>
                  </a:cubicBezTo>
                  <a:cubicBezTo>
                    <a:pt x="199083" y="722575"/>
                    <a:pt x="200561" y="722575"/>
                    <a:pt x="200561" y="722575"/>
                  </a:cubicBezTo>
                  <a:lnTo>
                    <a:pt x="200561" y="722575"/>
                  </a:lnTo>
                  <a:lnTo>
                    <a:pt x="290768" y="722575"/>
                  </a:lnTo>
                  <a:lnTo>
                    <a:pt x="290768" y="722575"/>
                  </a:lnTo>
                  <a:cubicBezTo>
                    <a:pt x="290768" y="722575"/>
                    <a:pt x="293725" y="722575"/>
                    <a:pt x="296683" y="722575"/>
                  </a:cubicBezTo>
                  <a:cubicBezTo>
                    <a:pt x="318865" y="722575"/>
                    <a:pt x="398720" y="724054"/>
                    <a:pt x="474138" y="743278"/>
                  </a:cubicBezTo>
                  <a:cubicBezTo>
                    <a:pt x="474138" y="660466"/>
                    <a:pt x="403156" y="583569"/>
                    <a:pt x="369144" y="551035"/>
                  </a:cubicBezTo>
                </a:path>
              </a:pathLst>
            </a:custGeom>
            <a:solidFill>
              <a:schemeClr val="accent3"/>
            </a:solidFill>
            <a:ln w="14764" cap="flat">
              <a:noFill/>
              <a:prstDash val="solid"/>
              <a:miter/>
            </a:ln>
          </p:spPr>
          <p:txBody>
            <a:bodyPr rtlCol="0" anchor="ctr"/>
            <a:lstStyle/>
            <a:p>
              <a:endParaRPr lang="en-US" sz="2400" dirty="0"/>
            </a:p>
          </p:txBody>
        </p:sp>
        <p:sp>
          <p:nvSpPr>
            <p:cNvPr id="179" name="Freeform: Shape 178">
              <a:extLst>
                <a:ext uri="{FF2B5EF4-FFF2-40B4-BE49-F238E27FC236}">
                  <a16:creationId xmlns:a16="http://schemas.microsoft.com/office/drawing/2014/main" id="{48C37DCB-CE19-4D36-8079-75A0FAA7406B}"/>
                </a:ext>
              </a:extLst>
            </p:cNvPr>
            <p:cNvSpPr/>
            <p:nvPr/>
          </p:nvSpPr>
          <p:spPr>
            <a:xfrm>
              <a:off x="6241790" y="1733620"/>
              <a:ext cx="178934" cy="322081"/>
            </a:xfrm>
            <a:custGeom>
              <a:avLst/>
              <a:gdLst>
                <a:gd name="connsiteX0" fmla="*/ 52682 w 147879"/>
                <a:gd name="connsiteY0" fmla="*/ 17191 h 266182"/>
                <a:gd name="connsiteX1" fmla="*/ 17191 w 147879"/>
                <a:gd name="connsiteY1" fmla="*/ 132537 h 266182"/>
                <a:gd name="connsiteX2" fmla="*/ 77822 w 147879"/>
                <a:gd name="connsiteY2" fmla="*/ 259713 h 266182"/>
                <a:gd name="connsiteX3" fmla="*/ 138452 w 147879"/>
                <a:gd name="connsiteY3" fmla="*/ 132537 h 266182"/>
                <a:gd name="connsiteX4" fmla="*/ 114791 w 147879"/>
                <a:gd name="connsiteY4" fmla="*/ 17191 h 266182"/>
                <a:gd name="connsiteX5" fmla="*/ 52682 w 147879"/>
                <a:gd name="connsiteY5" fmla="*/ 17191 h 26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879" h="266182">
                  <a:moveTo>
                    <a:pt x="52682" y="17191"/>
                  </a:moveTo>
                  <a:cubicBezTo>
                    <a:pt x="52682" y="17191"/>
                    <a:pt x="17191" y="71906"/>
                    <a:pt x="17191" y="132537"/>
                  </a:cubicBezTo>
                  <a:cubicBezTo>
                    <a:pt x="17191" y="204998"/>
                    <a:pt x="77822" y="259713"/>
                    <a:pt x="77822" y="259713"/>
                  </a:cubicBezTo>
                  <a:cubicBezTo>
                    <a:pt x="77822" y="259713"/>
                    <a:pt x="138452" y="204998"/>
                    <a:pt x="138452" y="132537"/>
                  </a:cubicBezTo>
                  <a:cubicBezTo>
                    <a:pt x="138452" y="89652"/>
                    <a:pt x="114791" y="17191"/>
                    <a:pt x="114791" y="17191"/>
                  </a:cubicBezTo>
                  <a:lnTo>
                    <a:pt x="52682" y="17191"/>
                  </a:lnTo>
                  <a:close/>
                </a:path>
              </a:pathLst>
            </a:custGeom>
            <a:solidFill>
              <a:schemeClr val="accent3"/>
            </a:solidFill>
            <a:ln w="14764" cap="flat">
              <a:noFill/>
              <a:prstDash val="solid"/>
              <a:miter/>
            </a:ln>
          </p:spPr>
          <p:txBody>
            <a:bodyPr rtlCol="0" anchor="ctr"/>
            <a:lstStyle/>
            <a:p>
              <a:endParaRPr lang="en-US" sz="2400" dirty="0"/>
            </a:p>
          </p:txBody>
        </p:sp>
        <p:sp>
          <p:nvSpPr>
            <p:cNvPr id="180" name="Freeform: Shape 179">
              <a:extLst>
                <a:ext uri="{FF2B5EF4-FFF2-40B4-BE49-F238E27FC236}">
                  <a16:creationId xmlns:a16="http://schemas.microsoft.com/office/drawing/2014/main" id="{04A77322-4443-450C-B58A-EF2B78B70ADE}"/>
                </a:ext>
              </a:extLst>
            </p:cNvPr>
            <p:cNvSpPr/>
            <p:nvPr/>
          </p:nvSpPr>
          <p:spPr>
            <a:xfrm>
              <a:off x="6573712" y="1129719"/>
              <a:ext cx="107361" cy="107361"/>
            </a:xfrm>
            <a:custGeom>
              <a:avLst/>
              <a:gdLst>
                <a:gd name="connsiteX0" fmla="*/ 60815 w 88727"/>
                <a:gd name="connsiteY0" fmla="*/ 48985 h 88727"/>
                <a:gd name="connsiteX1" fmla="*/ 78561 w 88727"/>
                <a:gd name="connsiteY1" fmla="*/ 31239 h 88727"/>
                <a:gd name="connsiteX2" fmla="*/ 78561 w 88727"/>
                <a:gd name="connsiteY2" fmla="*/ 19409 h 88727"/>
                <a:gd name="connsiteX3" fmla="*/ 66731 w 88727"/>
                <a:gd name="connsiteY3" fmla="*/ 19409 h 88727"/>
                <a:gd name="connsiteX4" fmla="*/ 48985 w 88727"/>
                <a:gd name="connsiteY4" fmla="*/ 37155 h 88727"/>
                <a:gd name="connsiteX5" fmla="*/ 31239 w 88727"/>
                <a:gd name="connsiteY5" fmla="*/ 19409 h 88727"/>
                <a:gd name="connsiteX6" fmla="*/ 19409 w 88727"/>
                <a:gd name="connsiteY6" fmla="*/ 19409 h 88727"/>
                <a:gd name="connsiteX7" fmla="*/ 19409 w 88727"/>
                <a:gd name="connsiteY7" fmla="*/ 31239 h 88727"/>
                <a:gd name="connsiteX8" fmla="*/ 37155 w 88727"/>
                <a:gd name="connsiteY8" fmla="*/ 48985 h 88727"/>
                <a:gd name="connsiteX9" fmla="*/ 19409 w 88727"/>
                <a:gd name="connsiteY9" fmla="*/ 66731 h 88727"/>
                <a:gd name="connsiteX10" fmla="*/ 19409 w 88727"/>
                <a:gd name="connsiteY10" fmla="*/ 78561 h 88727"/>
                <a:gd name="connsiteX11" fmla="*/ 31239 w 88727"/>
                <a:gd name="connsiteY11" fmla="*/ 78561 h 88727"/>
                <a:gd name="connsiteX12" fmla="*/ 48985 w 88727"/>
                <a:gd name="connsiteY12" fmla="*/ 60815 h 88727"/>
                <a:gd name="connsiteX13" fmla="*/ 66731 w 88727"/>
                <a:gd name="connsiteY13" fmla="*/ 78561 h 88727"/>
                <a:gd name="connsiteX14" fmla="*/ 78561 w 88727"/>
                <a:gd name="connsiteY14" fmla="*/ 78561 h 88727"/>
                <a:gd name="connsiteX15" fmla="*/ 78561 w 88727"/>
                <a:gd name="connsiteY15" fmla="*/ 66731 h 88727"/>
                <a:gd name="connsiteX16" fmla="*/ 60815 w 88727"/>
                <a:gd name="connsiteY16" fmla="*/ 48985 h 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727" h="88727">
                  <a:moveTo>
                    <a:pt x="60815" y="48985"/>
                  </a:moveTo>
                  <a:lnTo>
                    <a:pt x="78561" y="31239"/>
                  </a:lnTo>
                  <a:cubicBezTo>
                    <a:pt x="81518" y="28282"/>
                    <a:pt x="81518" y="22367"/>
                    <a:pt x="78561" y="19409"/>
                  </a:cubicBezTo>
                  <a:cubicBezTo>
                    <a:pt x="75603" y="16452"/>
                    <a:pt x="69688" y="16452"/>
                    <a:pt x="66731" y="19409"/>
                  </a:cubicBezTo>
                  <a:lnTo>
                    <a:pt x="48985" y="37155"/>
                  </a:lnTo>
                  <a:lnTo>
                    <a:pt x="31239" y="19409"/>
                  </a:lnTo>
                  <a:cubicBezTo>
                    <a:pt x="28282" y="16452"/>
                    <a:pt x="22367" y="16452"/>
                    <a:pt x="19409" y="19409"/>
                  </a:cubicBezTo>
                  <a:cubicBezTo>
                    <a:pt x="16452" y="22367"/>
                    <a:pt x="16452" y="28282"/>
                    <a:pt x="19409" y="31239"/>
                  </a:cubicBezTo>
                  <a:lnTo>
                    <a:pt x="37155" y="48985"/>
                  </a:lnTo>
                  <a:lnTo>
                    <a:pt x="19409" y="66731"/>
                  </a:lnTo>
                  <a:cubicBezTo>
                    <a:pt x="16452" y="69688"/>
                    <a:pt x="16452" y="75603"/>
                    <a:pt x="19409" y="78561"/>
                  </a:cubicBezTo>
                  <a:cubicBezTo>
                    <a:pt x="22367" y="81518"/>
                    <a:pt x="28282" y="81518"/>
                    <a:pt x="31239" y="78561"/>
                  </a:cubicBezTo>
                  <a:lnTo>
                    <a:pt x="48985" y="60815"/>
                  </a:lnTo>
                  <a:lnTo>
                    <a:pt x="66731" y="78561"/>
                  </a:lnTo>
                  <a:cubicBezTo>
                    <a:pt x="69688" y="81518"/>
                    <a:pt x="75603" y="81518"/>
                    <a:pt x="78561" y="78561"/>
                  </a:cubicBezTo>
                  <a:cubicBezTo>
                    <a:pt x="81518" y="75603"/>
                    <a:pt x="81518" y="69688"/>
                    <a:pt x="78561" y="66731"/>
                  </a:cubicBezTo>
                  <a:lnTo>
                    <a:pt x="60815" y="48985"/>
                  </a:lnTo>
                  <a:close/>
                </a:path>
              </a:pathLst>
            </a:custGeom>
            <a:solidFill>
              <a:schemeClr val="accent5"/>
            </a:solidFill>
            <a:ln w="14764" cap="flat">
              <a:noFill/>
              <a:prstDash val="solid"/>
              <a:miter/>
            </a:ln>
          </p:spPr>
          <p:txBody>
            <a:bodyPr rtlCol="0" anchor="ctr"/>
            <a:lstStyle/>
            <a:p>
              <a:endParaRPr lang="en-US" sz="2400" dirty="0"/>
            </a:p>
          </p:txBody>
        </p:sp>
        <p:sp>
          <p:nvSpPr>
            <p:cNvPr id="181" name="Freeform: Shape 180">
              <a:extLst>
                <a:ext uri="{FF2B5EF4-FFF2-40B4-BE49-F238E27FC236}">
                  <a16:creationId xmlns:a16="http://schemas.microsoft.com/office/drawing/2014/main" id="{54F94EDE-DFA5-4EC1-9D39-05C24424FA4C}"/>
                </a:ext>
              </a:extLst>
            </p:cNvPr>
            <p:cNvSpPr/>
            <p:nvPr/>
          </p:nvSpPr>
          <p:spPr>
            <a:xfrm>
              <a:off x="6186320" y="1096616"/>
              <a:ext cx="286294" cy="286294"/>
            </a:xfrm>
            <a:custGeom>
              <a:avLst/>
              <a:gdLst>
                <a:gd name="connsiteX0" fmla="*/ 58597 w 236606"/>
                <a:gd name="connsiteY0" fmla="*/ 123664 h 236606"/>
                <a:gd name="connsiteX1" fmla="*/ 122185 w 236606"/>
                <a:gd name="connsiteY1" fmla="*/ 60076 h 236606"/>
                <a:gd name="connsiteX2" fmla="*/ 185773 w 236606"/>
                <a:gd name="connsiteY2" fmla="*/ 123664 h 236606"/>
                <a:gd name="connsiteX3" fmla="*/ 122185 w 236606"/>
                <a:gd name="connsiteY3" fmla="*/ 187252 h 236606"/>
                <a:gd name="connsiteX4" fmla="*/ 58597 w 236606"/>
                <a:gd name="connsiteY4" fmla="*/ 123664 h 236606"/>
                <a:gd name="connsiteX5" fmla="*/ 230137 w 236606"/>
                <a:gd name="connsiteY5" fmla="*/ 123664 h 236606"/>
                <a:gd name="connsiteX6" fmla="*/ 123664 w 236606"/>
                <a:gd name="connsiteY6" fmla="*/ 17191 h 236606"/>
                <a:gd name="connsiteX7" fmla="*/ 17191 w 236606"/>
                <a:gd name="connsiteY7" fmla="*/ 123664 h 236606"/>
                <a:gd name="connsiteX8" fmla="*/ 123664 w 236606"/>
                <a:gd name="connsiteY8" fmla="*/ 230137 h 236606"/>
                <a:gd name="connsiteX9" fmla="*/ 230137 w 236606"/>
                <a:gd name="connsiteY9" fmla="*/ 123664 h 23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606" h="236606">
                  <a:moveTo>
                    <a:pt x="58597" y="123664"/>
                  </a:moveTo>
                  <a:cubicBezTo>
                    <a:pt x="58597" y="88173"/>
                    <a:pt x="86694" y="60076"/>
                    <a:pt x="122185" y="60076"/>
                  </a:cubicBezTo>
                  <a:cubicBezTo>
                    <a:pt x="157676" y="60076"/>
                    <a:pt x="185773" y="88173"/>
                    <a:pt x="185773" y="123664"/>
                  </a:cubicBezTo>
                  <a:cubicBezTo>
                    <a:pt x="185773" y="159155"/>
                    <a:pt x="157676" y="187252"/>
                    <a:pt x="122185" y="187252"/>
                  </a:cubicBezTo>
                  <a:cubicBezTo>
                    <a:pt x="86694" y="187252"/>
                    <a:pt x="58597" y="159155"/>
                    <a:pt x="58597" y="123664"/>
                  </a:cubicBezTo>
                  <a:moveTo>
                    <a:pt x="230137" y="123664"/>
                  </a:moveTo>
                  <a:cubicBezTo>
                    <a:pt x="230137" y="64512"/>
                    <a:pt x="182816" y="17191"/>
                    <a:pt x="123664" y="17191"/>
                  </a:cubicBezTo>
                  <a:cubicBezTo>
                    <a:pt x="64512" y="17191"/>
                    <a:pt x="17191" y="64512"/>
                    <a:pt x="17191" y="123664"/>
                  </a:cubicBezTo>
                  <a:cubicBezTo>
                    <a:pt x="17191" y="182816"/>
                    <a:pt x="64512" y="230137"/>
                    <a:pt x="123664" y="230137"/>
                  </a:cubicBezTo>
                  <a:cubicBezTo>
                    <a:pt x="181337" y="230137"/>
                    <a:pt x="230137" y="182816"/>
                    <a:pt x="230137" y="123664"/>
                  </a:cubicBezTo>
                </a:path>
              </a:pathLst>
            </a:custGeom>
            <a:solidFill>
              <a:schemeClr val="accent1"/>
            </a:solidFill>
            <a:ln w="14764" cap="flat">
              <a:noFill/>
              <a:prstDash val="solid"/>
              <a:miter/>
            </a:ln>
          </p:spPr>
          <p:txBody>
            <a:bodyPr rtlCol="0" anchor="ctr"/>
            <a:lstStyle/>
            <a:p>
              <a:endParaRPr lang="en-US" sz="2400" dirty="0"/>
            </a:p>
          </p:txBody>
        </p:sp>
        <p:sp>
          <p:nvSpPr>
            <p:cNvPr id="182" name="Freeform: Shape 181">
              <a:extLst>
                <a:ext uri="{FF2B5EF4-FFF2-40B4-BE49-F238E27FC236}">
                  <a16:creationId xmlns:a16="http://schemas.microsoft.com/office/drawing/2014/main" id="{1F574056-5088-47C6-889A-67E7CBCF75B4}"/>
                </a:ext>
              </a:extLst>
            </p:cNvPr>
            <p:cNvSpPr/>
            <p:nvPr/>
          </p:nvSpPr>
          <p:spPr>
            <a:xfrm>
              <a:off x="6243802" y="1155888"/>
              <a:ext cx="178934" cy="178934"/>
            </a:xfrm>
            <a:custGeom>
              <a:avLst/>
              <a:gdLst>
                <a:gd name="connsiteX0" fmla="*/ 11091 w 147879"/>
                <a:gd name="connsiteY0" fmla="*/ 74679 h 147879"/>
                <a:gd name="connsiteX1" fmla="*/ 74679 w 147879"/>
                <a:gd name="connsiteY1" fmla="*/ 11091 h 147879"/>
                <a:gd name="connsiteX2" fmla="*/ 138267 w 147879"/>
                <a:gd name="connsiteY2" fmla="*/ 74679 h 147879"/>
                <a:gd name="connsiteX3" fmla="*/ 74679 w 147879"/>
                <a:gd name="connsiteY3" fmla="*/ 138267 h 147879"/>
                <a:gd name="connsiteX4" fmla="*/ 11091 w 147879"/>
                <a:gd name="connsiteY4" fmla="*/ 74679 h 147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879" h="147879">
                  <a:moveTo>
                    <a:pt x="11091" y="74679"/>
                  </a:moveTo>
                  <a:cubicBezTo>
                    <a:pt x="11091" y="39188"/>
                    <a:pt x="39188" y="11091"/>
                    <a:pt x="74679" y="11091"/>
                  </a:cubicBezTo>
                  <a:cubicBezTo>
                    <a:pt x="110170" y="11091"/>
                    <a:pt x="138267" y="39188"/>
                    <a:pt x="138267" y="74679"/>
                  </a:cubicBezTo>
                  <a:cubicBezTo>
                    <a:pt x="138267" y="110170"/>
                    <a:pt x="110170" y="138267"/>
                    <a:pt x="74679" y="138267"/>
                  </a:cubicBezTo>
                  <a:cubicBezTo>
                    <a:pt x="39188" y="138267"/>
                    <a:pt x="11091" y="110170"/>
                    <a:pt x="11091" y="74679"/>
                  </a:cubicBezTo>
                </a:path>
              </a:pathLst>
            </a:custGeom>
            <a:solidFill>
              <a:srgbClr val="EAE4DC"/>
            </a:solidFill>
            <a:ln w="9525" cap="flat">
              <a:noFill/>
              <a:prstDash val="solid"/>
              <a:miter/>
            </a:ln>
          </p:spPr>
          <p:txBody>
            <a:bodyPr rtlCol="0" anchor="ctr"/>
            <a:lstStyle/>
            <a:p>
              <a:endParaRPr lang="en-US" sz="2400" dirty="0"/>
            </a:p>
          </p:txBody>
        </p:sp>
        <p:sp>
          <p:nvSpPr>
            <p:cNvPr id="183" name="Freeform: Shape 182">
              <a:extLst>
                <a:ext uri="{FF2B5EF4-FFF2-40B4-BE49-F238E27FC236}">
                  <a16:creationId xmlns:a16="http://schemas.microsoft.com/office/drawing/2014/main" id="{5A862294-6263-434D-B130-99614C0CD959}"/>
                </a:ext>
              </a:extLst>
            </p:cNvPr>
            <p:cNvSpPr/>
            <p:nvPr/>
          </p:nvSpPr>
          <p:spPr>
            <a:xfrm>
              <a:off x="6569239" y="1384700"/>
              <a:ext cx="89467" cy="89467"/>
            </a:xfrm>
            <a:custGeom>
              <a:avLst/>
              <a:gdLst>
                <a:gd name="connsiteX0" fmla="*/ 37894 w 73939"/>
                <a:gd name="connsiteY0" fmla="*/ 51203 h 73939"/>
                <a:gd name="connsiteX1" fmla="*/ 24585 w 73939"/>
                <a:gd name="connsiteY1" fmla="*/ 37894 h 73939"/>
                <a:gd name="connsiteX2" fmla="*/ 37894 w 73939"/>
                <a:gd name="connsiteY2" fmla="*/ 24585 h 73939"/>
                <a:gd name="connsiteX3" fmla="*/ 51203 w 73939"/>
                <a:gd name="connsiteY3" fmla="*/ 37894 h 73939"/>
                <a:gd name="connsiteX4" fmla="*/ 37894 w 73939"/>
                <a:gd name="connsiteY4" fmla="*/ 51203 h 73939"/>
                <a:gd name="connsiteX5" fmla="*/ 37894 w 73939"/>
                <a:gd name="connsiteY5" fmla="*/ 17191 h 73939"/>
                <a:gd name="connsiteX6" fmla="*/ 17191 w 73939"/>
                <a:gd name="connsiteY6" fmla="*/ 37894 h 73939"/>
                <a:gd name="connsiteX7" fmla="*/ 37894 w 73939"/>
                <a:gd name="connsiteY7" fmla="*/ 58597 h 73939"/>
                <a:gd name="connsiteX8" fmla="*/ 58597 w 73939"/>
                <a:gd name="connsiteY8" fmla="*/ 37894 h 73939"/>
                <a:gd name="connsiteX9" fmla="*/ 37894 w 73939"/>
                <a:gd name="connsiteY9" fmla="*/ 17191 h 7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939" h="73939">
                  <a:moveTo>
                    <a:pt x="37894" y="51203"/>
                  </a:moveTo>
                  <a:cubicBezTo>
                    <a:pt x="30500" y="51203"/>
                    <a:pt x="24585" y="45288"/>
                    <a:pt x="24585" y="37894"/>
                  </a:cubicBezTo>
                  <a:cubicBezTo>
                    <a:pt x="24585" y="30500"/>
                    <a:pt x="30500" y="24585"/>
                    <a:pt x="37894" y="24585"/>
                  </a:cubicBezTo>
                  <a:cubicBezTo>
                    <a:pt x="45288" y="24585"/>
                    <a:pt x="51203" y="30500"/>
                    <a:pt x="51203" y="37894"/>
                  </a:cubicBezTo>
                  <a:cubicBezTo>
                    <a:pt x="51203" y="45288"/>
                    <a:pt x="45288" y="51203"/>
                    <a:pt x="37894" y="51203"/>
                  </a:cubicBezTo>
                  <a:moveTo>
                    <a:pt x="37894" y="17191"/>
                  </a:moveTo>
                  <a:cubicBezTo>
                    <a:pt x="26064" y="17191"/>
                    <a:pt x="17191" y="26064"/>
                    <a:pt x="17191" y="37894"/>
                  </a:cubicBezTo>
                  <a:cubicBezTo>
                    <a:pt x="17191" y="49724"/>
                    <a:pt x="26064" y="58597"/>
                    <a:pt x="37894" y="58597"/>
                  </a:cubicBezTo>
                  <a:cubicBezTo>
                    <a:pt x="49724" y="58597"/>
                    <a:pt x="58597" y="49724"/>
                    <a:pt x="58597" y="37894"/>
                  </a:cubicBezTo>
                  <a:cubicBezTo>
                    <a:pt x="58597" y="26064"/>
                    <a:pt x="49724" y="17191"/>
                    <a:pt x="37894" y="17191"/>
                  </a:cubicBezTo>
                </a:path>
              </a:pathLst>
            </a:custGeom>
            <a:solidFill>
              <a:srgbClr val="5AB4E5"/>
            </a:solidFill>
            <a:ln w="14764" cap="flat">
              <a:noFill/>
              <a:prstDash val="solid"/>
              <a:miter/>
            </a:ln>
          </p:spPr>
          <p:txBody>
            <a:bodyPr rtlCol="0" anchor="ctr"/>
            <a:lstStyle/>
            <a:p>
              <a:endParaRPr lang="en-US" sz="2400" dirty="0"/>
            </a:p>
          </p:txBody>
        </p:sp>
        <p:sp>
          <p:nvSpPr>
            <p:cNvPr id="184" name="Freeform: Shape 183">
              <a:extLst>
                <a:ext uri="{FF2B5EF4-FFF2-40B4-BE49-F238E27FC236}">
                  <a16:creationId xmlns:a16="http://schemas.microsoft.com/office/drawing/2014/main" id="{1C04ACC3-D26D-4A03-9158-48F9FC052304}"/>
                </a:ext>
              </a:extLst>
            </p:cNvPr>
            <p:cNvSpPr/>
            <p:nvPr/>
          </p:nvSpPr>
          <p:spPr>
            <a:xfrm>
              <a:off x="6449353" y="878316"/>
              <a:ext cx="89467" cy="89467"/>
            </a:xfrm>
            <a:custGeom>
              <a:avLst/>
              <a:gdLst>
                <a:gd name="connsiteX0" fmla="*/ 37894 w 73939"/>
                <a:gd name="connsiteY0" fmla="*/ 52682 h 73939"/>
                <a:gd name="connsiteX1" fmla="*/ 24585 w 73939"/>
                <a:gd name="connsiteY1" fmla="*/ 39373 h 73939"/>
                <a:gd name="connsiteX2" fmla="*/ 37894 w 73939"/>
                <a:gd name="connsiteY2" fmla="*/ 26064 h 73939"/>
                <a:gd name="connsiteX3" fmla="*/ 51203 w 73939"/>
                <a:gd name="connsiteY3" fmla="*/ 39373 h 73939"/>
                <a:gd name="connsiteX4" fmla="*/ 37894 w 73939"/>
                <a:gd name="connsiteY4" fmla="*/ 52682 h 73939"/>
                <a:gd name="connsiteX5" fmla="*/ 37894 w 73939"/>
                <a:gd name="connsiteY5" fmla="*/ 17191 h 73939"/>
                <a:gd name="connsiteX6" fmla="*/ 17191 w 73939"/>
                <a:gd name="connsiteY6" fmla="*/ 37894 h 73939"/>
                <a:gd name="connsiteX7" fmla="*/ 37894 w 73939"/>
                <a:gd name="connsiteY7" fmla="*/ 58597 h 73939"/>
                <a:gd name="connsiteX8" fmla="*/ 58597 w 73939"/>
                <a:gd name="connsiteY8" fmla="*/ 37894 h 73939"/>
                <a:gd name="connsiteX9" fmla="*/ 37894 w 73939"/>
                <a:gd name="connsiteY9" fmla="*/ 17191 h 7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939" h="73939">
                  <a:moveTo>
                    <a:pt x="37894" y="52682"/>
                  </a:moveTo>
                  <a:cubicBezTo>
                    <a:pt x="30500" y="52682"/>
                    <a:pt x="24585" y="46767"/>
                    <a:pt x="24585" y="39373"/>
                  </a:cubicBezTo>
                  <a:cubicBezTo>
                    <a:pt x="24585" y="31979"/>
                    <a:pt x="30500" y="26064"/>
                    <a:pt x="37894" y="26064"/>
                  </a:cubicBezTo>
                  <a:cubicBezTo>
                    <a:pt x="45288" y="26064"/>
                    <a:pt x="51203" y="31979"/>
                    <a:pt x="51203" y="39373"/>
                  </a:cubicBezTo>
                  <a:cubicBezTo>
                    <a:pt x="51203" y="46767"/>
                    <a:pt x="45288" y="52682"/>
                    <a:pt x="37894" y="52682"/>
                  </a:cubicBezTo>
                  <a:moveTo>
                    <a:pt x="37894" y="17191"/>
                  </a:moveTo>
                  <a:cubicBezTo>
                    <a:pt x="26064" y="17191"/>
                    <a:pt x="17191" y="26064"/>
                    <a:pt x="17191" y="37894"/>
                  </a:cubicBezTo>
                  <a:cubicBezTo>
                    <a:pt x="17191" y="49724"/>
                    <a:pt x="26064" y="58597"/>
                    <a:pt x="37894" y="58597"/>
                  </a:cubicBezTo>
                  <a:cubicBezTo>
                    <a:pt x="49724" y="58597"/>
                    <a:pt x="58597" y="49724"/>
                    <a:pt x="58597" y="37894"/>
                  </a:cubicBezTo>
                  <a:cubicBezTo>
                    <a:pt x="58597" y="26064"/>
                    <a:pt x="49724" y="17191"/>
                    <a:pt x="37894" y="17191"/>
                  </a:cubicBezTo>
                </a:path>
              </a:pathLst>
            </a:custGeom>
            <a:solidFill>
              <a:schemeClr val="accent6"/>
            </a:solidFill>
            <a:ln w="14764" cap="flat">
              <a:noFill/>
              <a:prstDash val="solid"/>
              <a:miter/>
            </a:ln>
          </p:spPr>
          <p:txBody>
            <a:bodyPr rtlCol="0" anchor="ctr"/>
            <a:lstStyle/>
            <a:p>
              <a:endParaRPr lang="en-US" sz="2400" dirty="0"/>
            </a:p>
          </p:txBody>
        </p:sp>
        <p:sp>
          <p:nvSpPr>
            <p:cNvPr id="185" name="Freeform: Shape 184">
              <a:extLst>
                <a:ext uri="{FF2B5EF4-FFF2-40B4-BE49-F238E27FC236}">
                  <a16:creationId xmlns:a16="http://schemas.microsoft.com/office/drawing/2014/main" id="{B6A0619F-3BA2-4F87-8003-5D8FCA3AE3F1}"/>
                </a:ext>
              </a:extLst>
            </p:cNvPr>
            <p:cNvSpPr/>
            <p:nvPr/>
          </p:nvSpPr>
          <p:spPr>
            <a:xfrm>
              <a:off x="6007386" y="1252288"/>
              <a:ext cx="71574" cy="71574"/>
            </a:xfrm>
            <a:custGeom>
              <a:avLst/>
              <a:gdLst>
                <a:gd name="connsiteX0" fmla="*/ 49724 w 59151"/>
                <a:gd name="connsiteY0" fmla="*/ 33458 h 59151"/>
                <a:gd name="connsiteX1" fmla="*/ 33458 w 59151"/>
                <a:gd name="connsiteY1" fmla="*/ 49724 h 59151"/>
                <a:gd name="connsiteX2" fmla="*/ 17191 w 59151"/>
                <a:gd name="connsiteY2" fmla="*/ 33458 h 59151"/>
                <a:gd name="connsiteX3" fmla="*/ 33458 w 59151"/>
                <a:gd name="connsiteY3" fmla="*/ 17191 h 59151"/>
                <a:gd name="connsiteX4" fmla="*/ 49724 w 59151"/>
                <a:gd name="connsiteY4" fmla="*/ 33458 h 5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51" h="59151">
                  <a:moveTo>
                    <a:pt x="49724" y="33458"/>
                  </a:moveTo>
                  <a:cubicBezTo>
                    <a:pt x="49724" y="42442"/>
                    <a:pt x="42442" y="49724"/>
                    <a:pt x="33458" y="49724"/>
                  </a:cubicBezTo>
                  <a:cubicBezTo>
                    <a:pt x="24474" y="49724"/>
                    <a:pt x="17191" y="42442"/>
                    <a:pt x="17191" y="33458"/>
                  </a:cubicBezTo>
                  <a:cubicBezTo>
                    <a:pt x="17191" y="24474"/>
                    <a:pt x="24474" y="17191"/>
                    <a:pt x="33458" y="17191"/>
                  </a:cubicBezTo>
                  <a:cubicBezTo>
                    <a:pt x="42442" y="17191"/>
                    <a:pt x="49724" y="24474"/>
                    <a:pt x="49724" y="33458"/>
                  </a:cubicBezTo>
                  <a:close/>
                </a:path>
              </a:pathLst>
            </a:custGeom>
            <a:solidFill>
              <a:srgbClr val="FFFFFF"/>
            </a:solidFill>
            <a:ln w="14764" cap="flat">
              <a:noFill/>
              <a:prstDash val="solid"/>
              <a:miter/>
            </a:ln>
          </p:spPr>
          <p:txBody>
            <a:bodyPr rtlCol="0" anchor="ctr"/>
            <a:lstStyle/>
            <a:p>
              <a:endParaRPr lang="en-US" sz="2400" dirty="0"/>
            </a:p>
          </p:txBody>
        </p:sp>
        <p:sp>
          <p:nvSpPr>
            <p:cNvPr id="186" name="Freeform: Shape 185">
              <a:extLst>
                <a:ext uri="{FF2B5EF4-FFF2-40B4-BE49-F238E27FC236}">
                  <a16:creationId xmlns:a16="http://schemas.microsoft.com/office/drawing/2014/main" id="{B10FE0B3-CC2F-4263-BF19-D57CF254E54B}"/>
                </a:ext>
              </a:extLst>
            </p:cNvPr>
            <p:cNvSpPr/>
            <p:nvPr/>
          </p:nvSpPr>
          <p:spPr>
            <a:xfrm>
              <a:off x="6526295" y="1801615"/>
              <a:ext cx="71574" cy="71574"/>
            </a:xfrm>
            <a:custGeom>
              <a:avLst/>
              <a:gdLst>
                <a:gd name="connsiteX0" fmla="*/ 49724 w 59151"/>
                <a:gd name="connsiteY0" fmla="*/ 33458 h 59151"/>
                <a:gd name="connsiteX1" fmla="*/ 33458 w 59151"/>
                <a:gd name="connsiteY1" fmla="*/ 49724 h 59151"/>
                <a:gd name="connsiteX2" fmla="*/ 17191 w 59151"/>
                <a:gd name="connsiteY2" fmla="*/ 33458 h 59151"/>
                <a:gd name="connsiteX3" fmla="*/ 33458 w 59151"/>
                <a:gd name="connsiteY3" fmla="*/ 17191 h 59151"/>
                <a:gd name="connsiteX4" fmla="*/ 49724 w 59151"/>
                <a:gd name="connsiteY4" fmla="*/ 33458 h 5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51" h="59151">
                  <a:moveTo>
                    <a:pt x="49724" y="33458"/>
                  </a:moveTo>
                  <a:cubicBezTo>
                    <a:pt x="49724" y="42442"/>
                    <a:pt x="42442" y="49724"/>
                    <a:pt x="33458" y="49724"/>
                  </a:cubicBezTo>
                  <a:cubicBezTo>
                    <a:pt x="24474" y="49724"/>
                    <a:pt x="17191" y="42442"/>
                    <a:pt x="17191" y="33458"/>
                  </a:cubicBezTo>
                  <a:cubicBezTo>
                    <a:pt x="17191" y="24474"/>
                    <a:pt x="24474" y="17191"/>
                    <a:pt x="33458" y="17191"/>
                  </a:cubicBezTo>
                  <a:cubicBezTo>
                    <a:pt x="42442" y="17191"/>
                    <a:pt x="49724" y="24474"/>
                    <a:pt x="49724" y="33458"/>
                  </a:cubicBezTo>
                  <a:close/>
                </a:path>
              </a:pathLst>
            </a:custGeom>
            <a:solidFill>
              <a:srgbClr val="FFFFFF"/>
            </a:solidFill>
            <a:ln w="14764" cap="flat">
              <a:noFill/>
              <a:prstDash val="solid"/>
              <a:miter/>
            </a:ln>
          </p:spPr>
          <p:txBody>
            <a:bodyPr rtlCol="0" anchor="ctr"/>
            <a:lstStyle/>
            <a:p>
              <a:endParaRPr lang="en-US" sz="2400" dirty="0"/>
            </a:p>
          </p:txBody>
        </p:sp>
        <p:sp>
          <p:nvSpPr>
            <p:cNvPr id="187" name="Freeform: Shape 186">
              <a:extLst>
                <a:ext uri="{FF2B5EF4-FFF2-40B4-BE49-F238E27FC236}">
                  <a16:creationId xmlns:a16="http://schemas.microsoft.com/office/drawing/2014/main" id="{AA2D9678-2490-4A37-AFDF-8360AFBE679A}"/>
                </a:ext>
              </a:extLst>
            </p:cNvPr>
            <p:cNvSpPr/>
            <p:nvPr/>
          </p:nvSpPr>
          <p:spPr>
            <a:xfrm>
              <a:off x="6257711" y="1756883"/>
              <a:ext cx="89467" cy="268401"/>
            </a:xfrm>
            <a:custGeom>
              <a:avLst/>
              <a:gdLst>
                <a:gd name="connsiteX0" fmla="*/ 39524 w 73939"/>
                <a:gd name="connsiteY0" fmla="*/ 17191 h 221818"/>
                <a:gd name="connsiteX1" fmla="*/ 17342 w 73939"/>
                <a:gd name="connsiteY1" fmla="*/ 100003 h 221818"/>
                <a:gd name="connsiteX2" fmla="*/ 55791 w 73939"/>
                <a:gd name="connsiteY2" fmla="*/ 210913 h 221818"/>
                <a:gd name="connsiteX3" fmla="*/ 42482 w 73939"/>
                <a:gd name="connsiteY3" fmla="*/ 98525 h 221818"/>
                <a:gd name="connsiteX4" fmla="*/ 66142 w 73939"/>
                <a:gd name="connsiteY4" fmla="*/ 17191 h 221818"/>
                <a:gd name="connsiteX5" fmla="*/ 39524 w 73939"/>
                <a:gd name="connsiteY5" fmla="*/ 17191 h 22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939" h="221818">
                  <a:moveTo>
                    <a:pt x="39524" y="17191"/>
                  </a:moveTo>
                  <a:cubicBezTo>
                    <a:pt x="39524" y="17191"/>
                    <a:pt x="20300" y="64512"/>
                    <a:pt x="17342" y="100003"/>
                  </a:cubicBezTo>
                  <a:cubicBezTo>
                    <a:pt x="14385" y="154719"/>
                    <a:pt x="55791" y="210913"/>
                    <a:pt x="55791" y="210913"/>
                  </a:cubicBezTo>
                  <a:cubicBezTo>
                    <a:pt x="55791" y="210913"/>
                    <a:pt x="39524" y="154719"/>
                    <a:pt x="42482" y="98525"/>
                  </a:cubicBezTo>
                  <a:cubicBezTo>
                    <a:pt x="43960" y="61555"/>
                    <a:pt x="66142" y="17191"/>
                    <a:pt x="66142" y="17191"/>
                  </a:cubicBezTo>
                  <a:lnTo>
                    <a:pt x="39524" y="17191"/>
                  </a:lnTo>
                  <a:close/>
                </a:path>
              </a:pathLst>
            </a:custGeom>
            <a:solidFill>
              <a:schemeClr val="accent2"/>
            </a:solidFill>
            <a:ln w="14764" cap="flat">
              <a:noFill/>
              <a:prstDash val="solid"/>
              <a:miter/>
            </a:ln>
          </p:spPr>
          <p:txBody>
            <a:bodyPr rtlCol="0" anchor="ctr"/>
            <a:lstStyle/>
            <a:p>
              <a:endParaRPr lang="en-US" sz="2400" dirty="0"/>
            </a:p>
          </p:txBody>
        </p:sp>
        <p:sp>
          <p:nvSpPr>
            <p:cNvPr id="188" name="Freeform: Shape 187">
              <a:extLst>
                <a:ext uri="{FF2B5EF4-FFF2-40B4-BE49-F238E27FC236}">
                  <a16:creationId xmlns:a16="http://schemas.microsoft.com/office/drawing/2014/main" id="{55ABC1BB-25D0-4306-8D87-0469A63CF0BF}"/>
                </a:ext>
              </a:extLst>
            </p:cNvPr>
            <p:cNvSpPr/>
            <p:nvPr/>
          </p:nvSpPr>
          <p:spPr>
            <a:xfrm>
              <a:off x="6251253" y="1166400"/>
              <a:ext cx="71574" cy="143147"/>
            </a:xfrm>
            <a:custGeom>
              <a:avLst/>
              <a:gdLst>
                <a:gd name="connsiteX0" fmla="*/ 44861 w 59151"/>
                <a:gd name="connsiteY0" fmla="*/ 17191 h 118303"/>
                <a:gd name="connsiteX1" fmla="*/ 18243 w 59151"/>
                <a:gd name="connsiteY1" fmla="*/ 58597 h 118303"/>
                <a:gd name="connsiteX2" fmla="*/ 44861 w 59151"/>
                <a:gd name="connsiteY2" fmla="*/ 114791 h 118303"/>
                <a:gd name="connsiteX3" fmla="*/ 31552 w 59151"/>
                <a:gd name="connsiteY3" fmla="*/ 61555 h 118303"/>
                <a:gd name="connsiteX4" fmla="*/ 50776 w 59151"/>
                <a:gd name="connsiteY4" fmla="*/ 24585 h 118303"/>
                <a:gd name="connsiteX5" fmla="*/ 44861 w 59151"/>
                <a:gd name="connsiteY5" fmla="*/ 17191 h 11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51" h="118303">
                  <a:moveTo>
                    <a:pt x="44861" y="17191"/>
                  </a:moveTo>
                  <a:cubicBezTo>
                    <a:pt x="44861" y="17191"/>
                    <a:pt x="25637" y="24585"/>
                    <a:pt x="18243" y="58597"/>
                  </a:cubicBezTo>
                  <a:cubicBezTo>
                    <a:pt x="10849" y="92609"/>
                    <a:pt x="44861" y="114791"/>
                    <a:pt x="44861" y="114791"/>
                  </a:cubicBezTo>
                  <a:cubicBezTo>
                    <a:pt x="44861" y="114791"/>
                    <a:pt x="27116" y="91131"/>
                    <a:pt x="31552" y="61555"/>
                  </a:cubicBezTo>
                  <a:cubicBezTo>
                    <a:pt x="35988" y="31979"/>
                    <a:pt x="50776" y="24585"/>
                    <a:pt x="50776" y="24585"/>
                  </a:cubicBezTo>
                  <a:lnTo>
                    <a:pt x="44861" y="17191"/>
                  </a:lnTo>
                  <a:close/>
                </a:path>
              </a:pathLst>
            </a:custGeom>
            <a:solidFill>
              <a:schemeClr val="bg1"/>
            </a:solidFill>
            <a:ln w="14764" cap="flat">
              <a:noFill/>
              <a:prstDash val="solid"/>
              <a:miter/>
            </a:ln>
          </p:spPr>
          <p:txBody>
            <a:bodyPr rtlCol="0" anchor="ctr"/>
            <a:lstStyle/>
            <a:p>
              <a:endParaRPr lang="en-US" sz="2400" dirty="0"/>
            </a:p>
          </p:txBody>
        </p:sp>
        <p:sp>
          <p:nvSpPr>
            <p:cNvPr id="189" name="Freeform: Shape 188">
              <a:extLst>
                <a:ext uri="{FF2B5EF4-FFF2-40B4-BE49-F238E27FC236}">
                  <a16:creationId xmlns:a16="http://schemas.microsoft.com/office/drawing/2014/main" id="{1879A89A-F494-4475-AC0E-6A4AFDF13002}"/>
                </a:ext>
              </a:extLst>
            </p:cNvPr>
            <p:cNvSpPr/>
            <p:nvPr/>
          </p:nvSpPr>
          <p:spPr>
            <a:xfrm>
              <a:off x="5595838" y="1239763"/>
              <a:ext cx="107361" cy="107361"/>
            </a:xfrm>
            <a:custGeom>
              <a:avLst/>
              <a:gdLst>
                <a:gd name="connsiteX0" fmla="*/ 52682 w 88727"/>
                <a:gd name="connsiteY0" fmla="*/ 54161 h 88727"/>
                <a:gd name="connsiteX1" fmla="*/ 70428 w 88727"/>
                <a:gd name="connsiteY1" fmla="*/ 57118 h 88727"/>
                <a:gd name="connsiteX2" fmla="*/ 77821 w 88727"/>
                <a:gd name="connsiteY2" fmla="*/ 52682 h 88727"/>
                <a:gd name="connsiteX3" fmla="*/ 73385 w 88727"/>
                <a:gd name="connsiteY3" fmla="*/ 45288 h 88727"/>
                <a:gd name="connsiteX4" fmla="*/ 54161 w 88727"/>
                <a:gd name="connsiteY4" fmla="*/ 42330 h 88727"/>
                <a:gd name="connsiteX5" fmla="*/ 57118 w 88727"/>
                <a:gd name="connsiteY5" fmla="*/ 24585 h 88727"/>
                <a:gd name="connsiteX6" fmla="*/ 52682 w 88727"/>
                <a:gd name="connsiteY6" fmla="*/ 17191 h 88727"/>
                <a:gd name="connsiteX7" fmla="*/ 45288 w 88727"/>
                <a:gd name="connsiteY7" fmla="*/ 21627 h 88727"/>
                <a:gd name="connsiteX8" fmla="*/ 42330 w 88727"/>
                <a:gd name="connsiteY8" fmla="*/ 39373 h 88727"/>
                <a:gd name="connsiteX9" fmla="*/ 24585 w 88727"/>
                <a:gd name="connsiteY9" fmla="*/ 37894 h 88727"/>
                <a:gd name="connsiteX10" fmla="*/ 17191 w 88727"/>
                <a:gd name="connsiteY10" fmla="*/ 42330 h 88727"/>
                <a:gd name="connsiteX11" fmla="*/ 21627 w 88727"/>
                <a:gd name="connsiteY11" fmla="*/ 49724 h 88727"/>
                <a:gd name="connsiteX12" fmla="*/ 39373 w 88727"/>
                <a:gd name="connsiteY12" fmla="*/ 52682 h 88727"/>
                <a:gd name="connsiteX13" fmla="*/ 36415 w 88727"/>
                <a:gd name="connsiteY13" fmla="*/ 70428 h 88727"/>
                <a:gd name="connsiteX14" fmla="*/ 40852 w 88727"/>
                <a:gd name="connsiteY14" fmla="*/ 77822 h 88727"/>
                <a:gd name="connsiteX15" fmla="*/ 48246 w 88727"/>
                <a:gd name="connsiteY15" fmla="*/ 73385 h 88727"/>
                <a:gd name="connsiteX16" fmla="*/ 52682 w 88727"/>
                <a:gd name="connsiteY16" fmla="*/ 54161 h 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727" h="88727">
                  <a:moveTo>
                    <a:pt x="52682" y="54161"/>
                  </a:moveTo>
                  <a:lnTo>
                    <a:pt x="70428" y="57118"/>
                  </a:lnTo>
                  <a:cubicBezTo>
                    <a:pt x="73385" y="57118"/>
                    <a:pt x="76343" y="55640"/>
                    <a:pt x="77821" y="52682"/>
                  </a:cubicBezTo>
                  <a:cubicBezTo>
                    <a:pt x="77821" y="49724"/>
                    <a:pt x="76343" y="46767"/>
                    <a:pt x="73385" y="45288"/>
                  </a:cubicBezTo>
                  <a:lnTo>
                    <a:pt x="54161" y="42330"/>
                  </a:lnTo>
                  <a:lnTo>
                    <a:pt x="57118" y="24585"/>
                  </a:lnTo>
                  <a:cubicBezTo>
                    <a:pt x="57118" y="21627"/>
                    <a:pt x="55640" y="18670"/>
                    <a:pt x="52682" y="17191"/>
                  </a:cubicBezTo>
                  <a:cubicBezTo>
                    <a:pt x="49724" y="17191"/>
                    <a:pt x="46767" y="18670"/>
                    <a:pt x="45288" y="21627"/>
                  </a:cubicBezTo>
                  <a:lnTo>
                    <a:pt x="42330" y="39373"/>
                  </a:lnTo>
                  <a:lnTo>
                    <a:pt x="24585" y="37894"/>
                  </a:lnTo>
                  <a:cubicBezTo>
                    <a:pt x="21627" y="37894"/>
                    <a:pt x="18670" y="39373"/>
                    <a:pt x="17191" y="42330"/>
                  </a:cubicBezTo>
                  <a:cubicBezTo>
                    <a:pt x="17191" y="45288"/>
                    <a:pt x="18670" y="48246"/>
                    <a:pt x="21627" y="49724"/>
                  </a:cubicBezTo>
                  <a:lnTo>
                    <a:pt x="39373" y="52682"/>
                  </a:lnTo>
                  <a:lnTo>
                    <a:pt x="36415" y="70428"/>
                  </a:lnTo>
                  <a:cubicBezTo>
                    <a:pt x="36415" y="73385"/>
                    <a:pt x="37894" y="76343"/>
                    <a:pt x="40852" y="77822"/>
                  </a:cubicBezTo>
                  <a:cubicBezTo>
                    <a:pt x="43809" y="77822"/>
                    <a:pt x="46767" y="76343"/>
                    <a:pt x="48246" y="73385"/>
                  </a:cubicBezTo>
                  <a:lnTo>
                    <a:pt x="52682" y="54161"/>
                  </a:lnTo>
                  <a:close/>
                </a:path>
              </a:pathLst>
            </a:custGeom>
            <a:solidFill>
              <a:schemeClr val="accent5"/>
            </a:solidFill>
            <a:ln w="14764" cap="flat">
              <a:noFill/>
              <a:prstDash val="solid"/>
              <a:miter/>
            </a:ln>
          </p:spPr>
          <p:txBody>
            <a:bodyPr rtlCol="0" anchor="ctr"/>
            <a:lstStyle/>
            <a:p>
              <a:endParaRPr lang="en-US" sz="2400" dirty="0"/>
            </a:p>
          </p:txBody>
        </p:sp>
        <p:sp>
          <p:nvSpPr>
            <p:cNvPr id="190" name="Freeform: Shape 189">
              <a:extLst>
                <a:ext uri="{FF2B5EF4-FFF2-40B4-BE49-F238E27FC236}">
                  <a16:creationId xmlns:a16="http://schemas.microsoft.com/office/drawing/2014/main" id="{BB1BDDED-5B2F-4FE0-9B3F-1C1EE8F5F969}"/>
                </a:ext>
              </a:extLst>
            </p:cNvPr>
            <p:cNvSpPr/>
            <p:nvPr/>
          </p:nvSpPr>
          <p:spPr>
            <a:xfrm>
              <a:off x="5439830" y="681154"/>
              <a:ext cx="1789339" cy="1467258"/>
            </a:xfrm>
            <a:custGeom>
              <a:avLst/>
              <a:gdLst>
                <a:gd name="connsiteX0" fmla="*/ 1397182 w 1478793"/>
                <a:gd name="connsiteY0" fmla="*/ 611943 h 1212610"/>
                <a:gd name="connsiteX1" fmla="*/ 1472601 w 1478793"/>
                <a:gd name="connsiteY1" fmla="*/ 456670 h 1212610"/>
                <a:gd name="connsiteX2" fmla="*/ 1477037 w 1478793"/>
                <a:gd name="connsiteY2" fmla="*/ 440403 h 1212610"/>
                <a:gd name="connsiteX3" fmla="*/ 1474079 w 1478793"/>
                <a:gd name="connsiteY3" fmla="*/ 427094 h 1212610"/>
                <a:gd name="connsiteX4" fmla="*/ 1466685 w 1478793"/>
                <a:gd name="connsiteY4" fmla="*/ 415263 h 1212610"/>
                <a:gd name="connsiteX5" fmla="*/ 1456334 w 1478793"/>
                <a:gd name="connsiteY5" fmla="*/ 407870 h 1212610"/>
                <a:gd name="connsiteX6" fmla="*/ 1444504 w 1478793"/>
                <a:gd name="connsiteY6" fmla="*/ 404912 h 1212610"/>
                <a:gd name="connsiteX7" fmla="*/ 1240430 w 1478793"/>
                <a:gd name="connsiteY7" fmla="*/ 404912 h 1212610"/>
                <a:gd name="connsiteX8" fmla="*/ 910659 w 1478793"/>
                <a:gd name="connsiteY8" fmla="*/ 82535 h 1212610"/>
                <a:gd name="connsiteX9" fmla="*/ 873689 w 1478793"/>
                <a:gd name="connsiteY9" fmla="*/ 50002 h 1212610"/>
                <a:gd name="connsiteX10" fmla="*/ 832283 w 1478793"/>
                <a:gd name="connsiteY10" fmla="*/ 26341 h 1212610"/>
                <a:gd name="connsiteX11" fmla="*/ 787919 w 1478793"/>
                <a:gd name="connsiteY11" fmla="*/ 13032 h 1212610"/>
                <a:gd name="connsiteX12" fmla="*/ 743556 w 1478793"/>
                <a:gd name="connsiteY12" fmla="*/ 8595 h 1212610"/>
                <a:gd name="connsiteX13" fmla="*/ 654828 w 1478793"/>
                <a:gd name="connsiteY13" fmla="*/ 26341 h 1212610"/>
                <a:gd name="connsiteX14" fmla="*/ 576452 w 1478793"/>
                <a:gd name="connsiteY14" fmla="*/ 82535 h 1212610"/>
                <a:gd name="connsiteX15" fmla="*/ 246681 w 1478793"/>
                <a:gd name="connsiteY15" fmla="*/ 404912 h 1212610"/>
                <a:gd name="connsiteX16" fmla="*/ 42608 w 1478793"/>
                <a:gd name="connsiteY16" fmla="*/ 404912 h 1212610"/>
                <a:gd name="connsiteX17" fmla="*/ 30777 w 1478793"/>
                <a:gd name="connsiteY17" fmla="*/ 407870 h 1212610"/>
                <a:gd name="connsiteX18" fmla="*/ 20426 w 1478793"/>
                <a:gd name="connsiteY18" fmla="*/ 415263 h 1212610"/>
                <a:gd name="connsiteX19" fmla="*/ 13032 w 1478793"/>
                <a:gd name="connsiteY19" fmla="*/ 427094 h 1212610"/>
                <a:gd name="connsiteX20" fmla="*/ 10074 w 1478793"/>
                <a:gd name="connsiteY20" fmla="*/ 440403 h 1212610"/>
                <a:gd name="connsiteX21" fmla="*/ 14511 w 1478793"/>
                <a:gd name="connsiteY21" fmla="*/ 456670 h 1212610"/>
                <a:gd name="connsiteX22" fmla="*/ 91408 w 1478793"/>
                <a:gd name="connsiteY22" fmla="*/ 611943 h 1212610"/>
                <a:gd name="connsiteX23" fmla="*/ 13032 w 1478793"/>
                <a:gd name="connsiteY23" fmla="*/ 767216 h 1212610"/>
                <a:gd name="connsiteX24" fmla="*/ 8595 w 1478793"/>
                <a:gd name="connsiteY24" fmla="*/ 783483 h 1212610"/>
                <a:gd name="connsiteX25" fmla="*/ 11553 w 1478793"/>
                <a:gd name="connsiteY25" fmla="*/ 798271 h 1212610"/>
                <a:gd name="connsiteX26" fmla="*/ 18947 w 1478793"/>
                <a:gd name="connsiteY26" fmla="*/ 808622 h 1212610"/>
                <a:gd name="connsiteX27" fmla="*/ 29299 w 1478793"/>
                <a:gd name="connsiteY27" fmla="*/ 816016 h 1212610"/>
                <a:gd name="connsiteX28" fmla="*/ 41129 w 1478793"/>
                <a:gd name="connsiteY28" fmla="*/ 818974 h 1212610"/>
                <a:gd name="connsiteX29" fmla="*/ 245202 w 1478793"/>
                <a:gd name="connsiteY29" fmla="*/ 818974 h 1212610"/>
                <a:gd name="connsiteX30" fmla="*/ 574973 w 1478793"/>
                <a:gd name="connsiteY30" fmla="*/ 1142830 h 1212610"/>
                <a:gd name="connsiteX31" fmla="*/ 653349 w 1478793"/>
                <a:gd name="connsiteY31" fmla="*/ 1199024 h 1212610"/>
                <a:gd name="connsiteX32" fmla="*/ 742077 w 1478793"/>
                <a:gd name="connsiteY32" fmla="*/ 1218248 h 1212610"/>
                <a:gd name="connsiteX33" fmla="*/ 786441 w 1478793"/>
                <a:gd name="connsiteY33" fmla="*/ 1213812 h 1212610"/>
                <a:gd name="connsiteX34" fmla="*/ 830804 w 1478793"/>
                <a:gd name="connsiteY34" fmla="*/ 1200502 h 1212610"/>
                <a:gd name="connsiteX35" fmla="*/ 872211 w 1478793"/>
                <a:gd name="connsiteY35" fmla="*/ 1176842 h 1212610"/>
                <a:gd name="connsiteX36" fmla="*/ 909180 w 1478793"/>
                <a:gd name="connsiteY36" fmla="*/ 1144308 h 1212610"/>
                <a:gd name="connsiteX37" fmla="*/ 1238951 w 1478793"/>
                <a:gd name="connsiteY37" fmla="*/ 820453 h 1212610"/>
                <a:gd name="connsiteX38" fmla="*/ 1443025 w 1478793"/>
                <a:gd name="connsiteY38" fmla="*/ 820453 h 1212610"/>
                <a:gd name="connsiteX39" fmla="*/ 1454855 w 1478793"/>
                <a:gd name="connsiteY39" fmla="*/ 817495 h 1212610"/>
                <a:gd name="connsiteX40" fmla="*/ 1465207 w 1478793"/>
                <a:gd name="connsiteY40" fmla="*/ 810101 h 1212610"/>
                <a:gd name="connsiteX41" fmla="*/ 1472601 w 1478793"/>
                <a:gd name="connsiteY41" fmla="*/ 799750 h 1212610"/>
                <a:gd name="connsiteX42" fmla="*/ 1475558 w 1478793"/>
                <a:gd name="connsiteY42" fmla="*/ 784962 h 1212610"/>
                <a:gd name="connsiteX43" fmla="*/ 1471122 w 1478793"/>
                <a:gd name="connsiteY43" fmla="*/ 768695 h 1212610"/>
                <a:gd name="connsiteX44" fmla="*/ 1397182 w 1478793"/>
                <a:gd name="connsiteY44" fmla="*/ 611943 h 121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478793" h="1212610">
                  <a:moveTo>
                    <a:pt x="1397182" y="611943"/>
                  </a:moveTo>
                  <a:lnTo>
                    <a:pt x="1472601" y="456670"/>
                  </a:lnTo>
                  <a:cubicBezTo>
                    <a:pt x="1475558" y="452233"/>
                    <a:pt x="1477037" y="446318"/>
                    <a:pt x="1477037" y="440403"/>
                  </a:cubicBezTo>
                  <a:cubicBezTo>
                    <a:pt x="1477037" y="435967"/>
                    <a:pt x="1475558" y="431530"/>
                    <a:pt x="1474079" y="427094"/>
                  </a:cubicBezTo>
                  <a:cubicBezTo>
                    <a:pt x="1472601" y="422657"/>
                    <a:pt x="1469643" y="419700"/>
                    <a:pt x="1466685" y="415263"/>
                  </a:cubicBezTo>
                  <a:cubicBezTo>
                    <a:pt x="1463728" y="412306"/>
                    <a:pt x="1460770" y="409348"/>
                    <a:pt x="1456334" y="407870"/>
                  </a:cubicBezTo>
                  <a:cubicBezTo>
                    <a:pt x="1451898" y="406391"/>
                    <a:pt x="1448940" y="404912"/>
                    <a:pt x="1444504" y="404912"/>
                  </a:cubicBezTo>
                  <a:lnTo>
                    <a:pt x="1240430" y="404912"/>
                  </a:lnTo>
                  <a:lnTo>
                    <a:pt x="910659" y="82535"/>
                  </a:lnTo>
                  <a:cubicBezTo>
                    <a:pt x="898829" y="70705"/>
                    <a:pt x="886999" y="58874"/>
                    <a:pt x="873689" y="50002"/>
                  </a:cubicBezTo>
                  <a:cubicBezTo>
                    <a:pt x="860380" y="41129"/>
                    <a:pt x="847071" y="33735"/>
                    <a:pt x="832283" y="26341"/>
                  </a:cubicBezTo>
                  <a:cubicBezTo>
                    <a:pt x="817495" y="20426"/>
                    <a:pt x="802707" y="15989"/>
                    <a:pt x="787919" y="13032"/>
                  </a:cubicBezTo>
                  <a:cubicBezTo>
                    <a:pt x="773132" y="10074"/>
                    <a:pt x="758344" y="8595"/>
                    <a:pt x="743556" y="8595"/>
                  </a:cubicBezTo>
                  <a:cubicBezTo>
                    <a:pt x="712501" y="8595"/>
                    <a:pt x="682925" y="14511"/>
                    <a:pt x="654828" y="26341"/>
                  </a:cubicBezTo>
                  <a:cubicBezTo>
                    <a:pt x="625252" y="38171"/>
                    <a:pt x="600113" y="57396"/>
                    <a:pt x="576452" y="82535"/>
                  </a:cubicBezTo>
                  <a:lnTo>
                    <a:pt x="246681" y="404912"/>
                  </a:lnTo>
                  <a:lnTo>
                    <a:pt x="42608" y="404912"/>
                  </a:lnTo>
                  <a:cubicBezTo>
                    <a:pt x="38171" y="404912"/>
                    <a:pt x="33735" y="406391"/>
                    <a:pt x="30777" y="407870"/>
                  </a:cubicBezTo>
                  <a:cubicBezTo>
                    <a:pt x="26341" y="409348"/>
                    <a:pt x="23383" y="412306"/>
                    <a:pt x="20426" y="415263"/>
                  </a:cubicBezTo>
                  <a:cubicBezTo>
                    <a:pt x="17468" y="418221"/>
                    <a:pt x="14511" y="422657"/>
                    <a:pt x="13032" y="427094"/>
                  </a:cubicBezTo>
                  <a:cubicBezTo>
                    <a:pt x="11553" y="431530"/>
                    <a:pt x="10074" y="435967"/>
                    <a:pt x="10074" y="440403"/>
                  </a:cubicBezTo>
                  <a:cubicBezTo>
                    <a:pt x="10074" y="446318"/>
                    <a:pt x="11553" y="452233"/>
                    <a:pt x="14511" y="456670"/>
                  </a:cubicBezTo>
                  <a:lnTo>
                    <a:pt x="91408" y="611943"/>
                  </a:lnTo>
                  <a:lnTo>
                    <a:pt x="13032" y="767216"/>
                  </a:lnTo>
                  <a:cubicBezTo>
                    <a:pt x="10074" y="771653"/>
                    <a:pt x="8595" y="777568"/>
                    <a:pt x="8595" y="783483"/>
                  </a:cubicBezTo>
                  <a:cubicBezTo>
                    <a:pt x="8595" y="787919"/>
                    <a:pt x="10074" y="793834"/>
                    <a:pt x="11553" y="798271"/>
                  </a:cubicBezTo>
                  <a:cubicBezTo>
                    <a:pt x="13032" y="802707"/>
                    <a:pt x="15989" y="805665"/>
                    <a:pt x="18947" y="808622"/>
                  </a:cubicBezTo>
                  <a:cubicBezTo>
                    <a:pt x="21905" y="811580"/>
                    <a:pt x="24862" y="814538"/>
                    <a:pt x="29299" y="816016"/>
                  </a:cubicBezTo>
                  <a:cubicBezTo>
                    <a:pt x="33735" y="817495"/>
                    <a:pt x="36693" y="818974"/>
                    <a:pt x="41129" y="818974"/>
                  </a:cubicBezTo>
                  <a:lnTo>
                    <a:pt x="245202" y="818974"/>
                  </a:lnTo>
                  <a:lnTo>
                    <a:pt x="574973" y="1142830"/>
                  </a:lnTo>
                  <a:cubicBezTo>
                    <a:pt x="598634" y="1167969"/>
                    <a:pt x="623773" y="1187193"/>
                    <a:pt x="653349" y="1199024"/>
                  </a:cubicBezTo>
                  <a:cubicBezTo>
                    <a:pt x="682925" y="1210854"/>
                    <a:pt x="712501" y="1218248"/>
                    <a:pt x="742077" y="1218248"/>
                  </a:cubicBezTo>
                  <a:cubicBezTo>
                    <a:pt x="756865" y="1218248"/>
                    <a:pt x="771653" y="1216769"/>
                    <a:pt x="786441" y="1213812"/>
                  </a:cubicBezTo>
                  <a:cubicBezTo>
                    <a:pt x="801229" y="1210854"/>
                    <a:pt x="816016" y="1206418"/>
                    <a:pt x="830804" y="1200502"/>
                  </a:cubicBezTo>
                  <a:cubicBezTo>
                    <a:pt x="845592" y="1194587"/>
                    <a:pt x="858902" y="1187193"/>
                    <a:pt x="872211" y="1176842"/>
                  </a:cubicBezTo>
                  <a:cubicBezTo>
                    <a:pt x="885520" y="1167969"/>
                    <a:pt x="897350" y="1156139"/>
                    <a:pt x="909180" y="1144308"/>
                  </a:cubicBezTo>
                  <a:lnTo>
                    <a:pt x="1238951" y="820453"/>
                  </a:lnTo>
                  <a:lnTo>
                    <a:pt x="1443025" y="820453"/>
                  </a:lnTo>
                  <a:cubicBezTo>
                    <a:pt x="1447461" y="820453"/>
                    <a:pt x="1451898" y="818974"/>
                    <a:pt x="1454855" y="817495"/>
                  </a:cubicBezTo>
                  <a:cubicBezTo>
                    <a:pt x="1459292" y="816016"/>
                    <a:pt x="1462249" y="813059"/>
                    <a:pt x="1465207" y="810101"/>
                  </a:cubicBezTo>
                  <a:cubicBezTo>
                    <a:pt x="1468164" y="807144"/>
                    <a:pt x="1471122" y="802707"/>
                    <a:pt x="1472601" y="799750"/>
                  </a:cubicBezTo>
                  <a:cubicBezTo>
                    <a:pt x="1474079" y="796792"/>
                    <a:pt x="1475558" y="790877"/>
                    <a:pt x="1475558" y="784962"/>
                  </a:cubicBezTo>
                  <a:cubicBezTo>
                    <a:pt x="1475558" y="779047"/>
                    <a:pt x="1474079" y="774610"/>
                    <a:pt x="1471122" y="768695"/>
                  </a:cubicBezTo>
                  <a:lnTo>
                    <a:pt x="1397182" y="611943"/>
                  </a:lnTo>
                  <a:close/>
                </a:path>
              </a:pathLst>
            </a:custGeom>
            <a:noFill/>
            <a:ln w="19050" cap="flat">
              <a:solidFill>
                <a:schemeClr val="accent1"/>
              </a:solidFill>
              <a:prstDash val="solid"/>
              <a:miter/>
            </a:ln>
          </p:spPr>
          <p:txBody>
            <a:bodyPr rtlCol="0" anchor="ctr"/>
            <a:lstStyle/>
            <a:p>
              <a:endParaRPr lang="en-US" sz="2400" dirty="0"/>
            </a:p>
          </p:txBody>
        </p:sp>
        <p:grpSp>
          <p:nvGrpSpPr>
            <p:cNvPr id="191" name="Group 190">
              <a:extLst>
                <a:ext uri="{FF2B5EF4-FFF2-40B4-BE49-F238E27FC236}">
                  <a16:creationId xmlns:a16="http://schemas.microsoft.com/office/drawing/2014/main" id="{A06DC284-D574-4B58-97C1-4EAB238D2897}"/>
                </a:ext>
              </a:extLst>
            </p:cNvPr>
            <p:cNvGrpSpPr/>
            <p:nvPr/>
          </p:nvGrpSpPr>
          <p:grpSpPr>
            <a:xfrm>
              <a:off x="5640835" y="1300386"/>
              <a:ext cx="1392651" cy="432677"/>
              <a:chOff x="5688118" y="650074"/>
              <a:chExt cx="1392651" cy="432677"/>
            </a:xfrm>
          </p:grpSpPr>
          <p:sp>
            <p:nvSpPr>
              <p:cNvPr id="192" name="TextBox 191">
                <a:extLst>
                  <a:ext uri="{FF2B5EF4-FFF2-40B4-BE49-F238E27FC236}">
                    <a16:creationId xmlns:a16="http://schemas.microsoft.com/office/drawing/2014/main" id="{38B66773-1E70-4159-8710-7FC0A6CDB07B}"/>
                  </a:ext>
                </a:extLst>
              </p:cNvPr>
              <p:cNvSpPr txBox="1"/>
              <p:nvPr/>
            </p:nvSpPr>
            <p:spPr>
              <a:xfrm>
                <a:off x="5688496" y="650338"/>
                <a:ext cx="1392273" cy="432413"/>
              </a:xfrm>
              <a:prstGeom prst="rect">
                <a:avLst/>
              </a:prstGeom>
              <a:noFill/>
            </p:spPr>
            <p:txBody>
              <a:bodyPr wrap="square" rtlCol="0">
                <a:spAutoFit/>
              </a:bodyPr>
              <a:lstStyle/>
              <a:p>
                <a:pPr algn="ctr"/>
                <a:r>
                  <a:rPr lang="en-US" sz="2800" b="1">
                    <a:ln w="28575">
                      <a:solidFill>
                        <a:schemeClr val="bg1"/>
                      </a:solidFill>
                    </a:ln>
                    <a:solidFill>
                      <a:schemeClr val="bg1"/>
                    </a:solidFill>
                    <a:latin typeface="+mj-lt"/>
                  </a:rPr>
                  <a:t>Launch</a:t>
                </a:r>
                <a:endParaRPr lang="en-US" sz="2800" b="1" dirty="0">
                  <a:ln w="28575">
                    <a:solidFill>
                      <a:schemeClr val="bg1"/>
                    </a:solidFill>
                  </a:ln>
                  <a:solidFill>
                    <a:schemeClr val="bg1"/>
                  </a:solidFill>
                  <a:latin typeface="+mj-lt"/>
                </a:endParaRPr>
              </a:p>
            </p:txBody>
          </p:sp>
          <p:sp>
            <p:nvSpPr>
              <p:cNvPr id="193" name="TextBox 192">
                <a:extLst>
                  <a:ext uri="{FF2B5EF4-FFF2-40B4-BE49-F238E27FC236}">
                    <a16:creationId xmlns:a16="http://schemas.microsoft.com/office/drawing/2014/main" id="{5210FCC1-A696-41FE-B439-DA046C521321}"/>
                  </a:ext>
                </a:extLst>
              </p:cNvPr>
              <p:cNvSpPr txBox="1"/>
              <p:nvPr/>
            </p:nvSpPr>
            <p:spPr>
              <a:xfrm>
                <a:off x="5688118" y="650074"/>
                <a:ext cx="1392273" cy="432413"/>
              </a:xfrm>
              <a:prstGeom prst="rect">
                <a:avLst/>
              </a:prstGeom>
              <a:noFill/>
            </p:spPr>
            <p:txBody>
              <a:bodyPr wrap="square" rtlCol="0">
                <a:spAutoFit/>
              </a:bodyPr>
              <a:lstStyle/>
              <a:p>
                <a:pPr algn="ctr"/>
                <a:r>
                  <a:rPr lang="en-US" sz="2800" b="1" dirty="0">
                    <a:solidFill>
                      <a:schemeClr val="accent5"/>
                    </a:solidFill>
                    <a:latin typeface="+mj-lt"/>
                  </a:rPr>
                  <a:t>Launch</a:t>
                </a:r>
              </a:p>
            </p:txBody>
          </p:sp>
        </p:grpSp>
      </p:grpSp>
    </p:spTree>
    <p:extLst>
      <p:ext uri="{BB962C8B-B14F-4D97-AF65-F5344CB8AC3E}">
        <p14:creationId xmlns:p14="http://schemas.microsoft.com/office/powerpoint/2010/main" val="473519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CF603D-AC1F-4C2E-B180-F6078736D8A6}"/>
              </a:ext>
            </a:extLst>
          </p:cNvPr>
          <p:cNvSpPr>
            <a:spLocks noGrp="1"/>
          </p:cNvSpPr>
          <p:nvPr>
            <p:ph idx="1"/>
          </p:nvPr>
        </p:nvSpPr>
        <p:spPr>
          <a:xfrm>
            <a:off x="872535" y="1513320"/>
            <a:ext cx="7539945" cy="3932388"/>
          </a:xfrm>
        </p:spPr>
        <p:txBody>
          <a:bodyPr/>
          <a:lstStyle/>
          <a:p>
            <a:r>
              <a:rPr lang="en-US" b="0" i="0" dirty="0">
                <a:solidFill>
                  <a:srgbClr val="2B2A2A"/>
                </a:solidFill>
                <a:effectLst/>
                <a:latin typeface="Open Sans"/>
              </a:rPr>
              <a:t>TIDAK MENUNJUKAN ADANYA KETAGANGAN EMOSIONAL </a:t>
            </a:r>
          </a:p>
          <a:p>
            <a:r>
              <a:rPr lang="en-US" b="0" i="0" dirty="0">
                <a:solidFill>
                  <a:srgbClr val="2B2A2A"/>
                </a:solidFill>
                <a:effectLst/>
                <a:latin typeface="Open Sans"/>
              </a:rPr>
              <a:t>TIDAK MENUNJUKAN ADANYA MEKANISME-MEKANISME PSIKOLOGIS </a:t>
            </a:r>
          </a:p>
          <a:p>
            <a:r>
              <a:rPr lang="en-US" b="0" i="0" dirty="0">
                <a:solidFill>
                  <a:srgbClr val="2B2A2A"/>
                </a:solidFill>
                <a:effectLst/>
                <a:latin typeface="Open Sans"/>
              </a:rPr>
              <a:t>TIDAK MENUNJUKANA DANYA FRUSTASI PRIBADI </a:t>
            </a:r>
          </a:p>
          <a:p>
            <a:r>
              <a:rPr lang="en-US" b="0" i="0" dirty="0">
                <a:solidFill>
                  <a:srgbClr val="2B2A2A"/>
                </a:solidFill>
                <a:effectLst/>
                <a:latin typeface="Open Sans"/>
              </a:rPr>
              <a:t>MEMILIKI PERTIMBANGAN RASIONAL DAN PENGARAHAN DIRI </a:t>
            </a:r>
          </a:p>
          <a:p>
            <a:r>
              <a:rPr lang="en-US" b="0" i="0" dirty="0">
                <a:solidFill>
                  <a:srgbClr val="2B2A2A"/>
                </a:solidFill>
                <a:effectLst/>
                <a:latin typeface="Open Sans"/>
              </a:rPr>
              <a:t>MAMPU DALAM BELAJAR </a:t>
            </a:r>
          </a:p>
          <a:p>
            <a:r>
              <a:rPr lang="en-US" b="0" i="0" dirty="0">
                <a:solidFill>
                  <a:srgbClr val="2B2A2A"/>
                </a:solidFill>
                <a:effectLst/>
                <a:latin typeface="Open Sans"/>
              </a:rPr>
              <a:t>MENGHARGAI PENGALAMAN </a:t>
            </a:r>
          </a:p>
          <a:p>
            <a:r>
              <a:rPr lang="en-US" b="0" i="0" dirty="0">
                <a:solidFill>
                  <a:srgbClr val="2B2A2A"/>
                </a:solidFill>
                <a:effectLst/>
                <a:latin typeface="Open Sans"/>
              </a:rPr>
              <a:t>BERSIKAP REALISTIK DAN OBJEKTIF</a:t>
            </a:r>
            <a:endParaRPr lang="en-US" dirty="0"/>
          </a:p>
        </p:txBody>
      </p:sp>
      <p:sp>
        <p:nvSpPr>
          <p:cNvPr id="3" name="Slide Number Placeholder 2">
            <a:extLst>
              <a:ext uri="{FF2B5EF4-FFF2-40B4-BE49-F238E27FC236}">
                <a16:creationId xmlns:a16="http://schemas.microsoft.com/office/drawing/2014/main" id="{0CA9F102-8B4A-41C6-AF51-954EF9C1DE0A}"/>
              </a:ext>
            </a:extLst>
          </p:cNvPr>
          <p:cNvSpPr>
            <a:spLocks noGrp="1"/>
          </p:cNvSpPr>
          <p:nvPr>
            <p:ph type="sldNum" sz="quarter" idx="14"/>
          </p:nvPr>
        </p:nvSpPr>
        <p:spPr/>
        <p:txBody>
          <a:bodyPr/>
          <a:lstStyle/>
          <a:p>
            <a:fld id="{058DB212-BFA2-403F-85EF-DFD3FF6D973A}" type="slidenum">
              <a:rPr lang="en-US" noProof="0" smtClean="0"/>
              <a:pPr/>
              <a:t>10</a:t>
            </a:fld>
            <a:endParaRPr lang="en-US" noProof="0"/>
          </a:p>
        </p:txBody>
      </p:sp>
      <p:sp>
        <p:nvSpPr>
          <p:cNvPr id="4" name="Title 3">
            <a:extLst>
              <a:ext uri="{FF2B5EF4-FFF2-40B4-BE49-F238E27FC236}">
                <a16:creationId xmlns:a16="http://schemas.microsoft.com/office/drawing/2014/main" id="{3518D5D5-3BF7-457C-83C1-23BD6D34D337}"/>
              </a:ext>
            </a:extLst>
          </p:cNvPr>
          <p:cNvSpPr>
            <a:spLocks noGrp="1"/>
          </p:cNvSpPr>
          <p:nvPr>
            <p:ph type="title"/>
          </p:nvPr>
        </p:nvSpPr>
        <p:spPr/>
        <p:txBody>
          <a:bodyPr/>
          <a:lstStyle/>
          <a:p>
            <a:pPr algn="ctr"/>
            <a:r>
              <a:rPr lang="en-US" dirty="0">
                <a:solidFill>
                  <a:srgbClr val="2B2A2A"/>
                </a:solidFill>
                <a:latin typeface="Open Sans"/>
              </a:rPr>
              <a:t>PENYESUAIAN DIRI SECARA POSITIF</a:t>
            </a:r>
            <a:endParaRPr lang="en-US" dirty="0"/>
          </a:p>
        </p:txBody>
      </p:sp>
      <p:pic>
        <p:nvPicPr>
          <p:cNvPr id="5122" name="Picture 2" descr="Belajar Di Rumah Latih Siswa Adaptasi Konsep Kurikulum Kampus - Blog  Aksiamal">
            <a:extLst>
              <a:ext uri="{FF2B5EF4-FFF2-40B4-BE49-F238E27FC236}">
                <a16:creationId xmlns:a16="http://schemas.microsoft.com/office/drawing/2014/main" id="{AB5D61ED-D503-4085-8C46-21200239D3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4877" y="1581150"/>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Macam – Macam Adaptasi Mahkluk Hidup, Materi Lengkap!">
            <a:extLst>
              <a:ext uri="{FF2B5EF4-FFF2-40B4-BE49-F238E27FC236}">
                <a16:creationId xmlns:a16="http://schemas.microsoft.com/office/drawing/2014/main" id="{D87F9273-E18D-43DF-B058-44D59F998A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4877" y="3429000"/>
            <a:ext cx="2535193" cy="160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115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97EA3E-1EDC-4B38-B0B3-4B890DE8167F}"/>
              </a:ext>
            </a:extLst>
          </p:cNvPr>
          <p:cNvSpPr>
            <a:spLocks noGrp="1"/>
          </p:cNvSpPr>
          <p:nvPr>
            <p:ph idx="1"/>
          </p:nvPr>
        </p:nvSpPr>
        <p:spPr>
          <a:xfrm>
            <a:off x="659175" y="1620000"/>
            <a:ext cx="10862678" cy="2982480"/>
          </a:xfrm>
        </p:spPr>
        <p:txBody>
          <a:bodyPr/>
          <a:lstStyle/>
          <a:p>
            <a:pPr algn="l"/>
            <a:r>
              <a:rPr lang="en-US" b="0" i="0" dirty="0">
                <a:solidFill>
                  <a:srgbClr val="2B2A2A"/>
                </a:solidFill>
                <a:effectLst/>
                <a:latin typeface="Open Sans"/>
              </a:rPr>
              <a:t>KONDISI-KONDISI FISIK (KETURUNAN, KONSTITUSI FISIK, SUSUNAN SARAF KELENJAR, SISTEM OTOT, KESEHATAN, PENYAKIT DAN SEBAGAINYA). </a:t>
            </a:r>
          </a:p>
          <a:p>
            <a:pPr algn="l"/>
            <a:r>
              <a:rPr lang="en-US" b="0" i="0" dirty="0">
                <a:solidFill>
                  <a:srgbClr val="2B2A2A"/>
                </a:solidFill>
                <a:effectLst/>
                <a:latin typeface="Open Sans"/>
              </a:rPr>
              <a:t>PERKEMBANGAN DAN KEMATANGAN KHUSUSNYA KEMATANGAN INTELEKTUAL, SOSIAL, MORAL DAN EMOSIONAL. </a:t>
            </a:r>
          </a:p>
          <a:p>
            <a:pPr algn="l"/>
            <a:r>
              <a:rPr lang="en-US" b="0" i="0" dirty="0">
                <a:solidFill>
                  <a:srgbClr val="2B2A2A"/>
                </a:solidFill>
                <a:effectLst/>
                <a:latin typeface="Open Sans"/>
              </a:rPr>
              <a:t>PENENTU PSIKOLOGIS, TERMASUK DIDALAMNYA PENGALAMAN, BELAJAR, PENGKONDISIAN, PENENTUAN DIRI (SELF – DETERMINATION), FRUSTASI DAN KONFLIK. </a:t>
            </a:r>
          </a:p>
          <a:p>
            <a:pPr algn="l"/>
            <a:r>
              <a:rPr lang="en-US" b="0" i="0" dirty="0">
                <a:solidFill>
                  <a:srgbClr val="2B2A2A"/>
                </a:solidFill>
                <a:effectLst/>
                <a:latin typeface="Open Sans"/>
              </a:rPr>
              <a:t>KONDISI LINGKUNGAN KHUSUSNYA KELURGA DAN SEKOLAH. </a:t>
            </a:r>
          </a:p>
          <a:p>
            <a:pPr algn="l"/>
            <a:r>
              <a:rPr lang="en-US" b="0" i="0" dirty="0">
                <a:solidFill>
                  <a:srgbClr val="2B2A2A"/>
                </a:solidFill>
                <a:effectLst/>
                <a:latin typeface="Open Sans"/>
              </a:rPr>
              <a:t> PENENTU CULTURAL/ BUDAYA, TERMASUK AGAMA.</a:t>
            </a:r>
          </a:p>
          <a:p>
            <a:endParaRPr lang="en-US" dirty="0"/>
          </a:p>
        </p:txBody>
      </p:sp>
      <p:sp>
        <p:nvSpPr>
          <p:cNvPr id="3" name="Slide Number Placeholder 2">
            <a:extLst>
              <a:ext uri="{FF2B5EF4-FFF2-40B4-BE49-F238E27FC236}">
                <a16:creationId xmlns:a16="http://schemas.microsoft.com/office/drawing/2014/main" id="{F61FC871-5D49-4D8D-BF7D-C7BF58E4B9F6}"/>
              </a:ext>
            </a:extLst>
          </p:cNvPr>
          <p:cNvSpPr>
            <a:spLocks noGrp="1"/>
          </p:cNvSpPr>
          <p:nvPr>
            <p:ph type="sldNum" sz="quarter" idx="14"/>
          </p:nvPr>
        </p:nvSpPr>
        <p:spPr/>
        <p:txBody>
          <a:bodyPr/>
          <a:lstStyle/>
          <a:p>
            <a:fld id="{058DB212-BFA2-403F-85EF-DFD3FF6D973A}" type="slidenum">
              <a:rPr lang="en-US" noProof="0" smtClean="0"/>
              <a:pPr/>
              <a:t>11</a:t>
            </a:fld>
            <a:endParaRPr lang="en-US" noProof="0"/>
          </a:p>
        </p:txBody>
      </p:sp>
      <p:sp>
        <p:nvSpPr>
          <p:cNvPr id="4" name="Title 3">
            <a:extLst>
              <a:ext uri="{FF2B5EF4-FFF2-40B4-BE49-F238E27FC236}">
                <a16:creationId xmlns:a16="http://schemas.microsoft.com/office/drawing/2014/main" id="{20C862FF-FE73-4CFB-8201-F8D11C1C8F0A}"/>
              </a:ext>
            </a:extLst>
          </p:cNvPr>
          <p:cNvSpPr>
            <a:spLocks noGrp="1"/>
          </p:cNvSpPr>
          <p:nvPr>
            <p:ph type="title"/>
          </p:nvPr>
        </p:nvSpPr>
        <p:spPr/>
        <p:txBody>
          <a:bodyPr/>
          <a:lstStyle/>
          <a:p>
            <a:r>
              <a:rPr lang="en-US" sz="2800" b="1" u="sng" dirty="0">
                <a:solidFill>
                  <a:schemeClr val="tx1"/>
                </a:solidFill>
                <a:hlinkClick r:id="rId2" tooltip="faktor faktor yang mempengaruhi proses penyesuaian diri pada remaja">
                  <a:extLst>
                    <a:ext uri="{A12FA001-AC4F-418D-AE19-62706E023703}">
                      <ahyp:hlinkClr xmlns:ahyp="http://schemas.microsoft.com/office/drawing/2018/hyperlinkcolor" val="tx"/>
                    </a:ext>
                  </a:extLst>
                </a:hlinkClick>
              </a:rPr>
              <a:t>FAKTOR – FAKTOR YANG MEMPENGARUHI PROSES PENYESUAIAN DIRI</a:t>
            </a:r>
            <a:r>
              <a:rPr lang="en-US" sz="2800" dirty="0">
                <a:solidFill>
                  <a:schemeClr val="tx1"/>
                </a:solidFill>
              </a:rPr>
              <a:t> PADA REMAJA </a:t>
            </a:r>
          </a:p>
        </p:txBody>
      </p:sp>
      <p:pic>
        <p:nvPicPr>
          <p:cNvPr id="6146" name="Picture 2" descr="Adaptasi Sebagai Kunci Menghadapi Situasi New Normal…">
            <a:extLst>
              <a:ext uri="{FF2B5EF4-FFF2-40B4-BE49-F238E27FC236}">
                <a16:creationId xmlns:a16="http://schemas.microsoft.com/office/drawing/2014/main" id="{EF34FFCB-F65E-4935-AD6C-AE82C2DCD2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1928" y="4265295"/>
            <a:ext cx="3476625" cy="1314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023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D7C4C5-99A9-4477-A19B-15DE89ED5199}"/>
              </a:ext>
            </a:extLst>
          </p:cNvPr>
          <p:cNvSpPr>
            <a:spLocks noGrp="1"/>
          </p:cNvSpPr>
          <p:nvPr>
            <p:ph idx="1"/>
          </p:nvPr>
        </p:nvSpPr>
        <p:spPr>
          <a:xfrm>
            <a:off x="4038599" y="1620000"/>
            <a:ext cx="7483253" cy="3932388"/>
          </a:xfrm>
        </p:spPr>
        <p:txBody>
          <a:bodyPr/>
          <a:lstStyle/>
          <a:p>
            <a:r>
              <a:rPr lang="en-US" b="0" i="0" dirty="0">
                <a:solidFill>
                  <a:srgbClr val="2B2A2A"/>
                </a:solidFill>
                <a:effectLst/>
                <a:latin typeface="Open Sans"/>
              </a:rPr>
              <a:t>MASALAH YANG BERHUBUNGAN DENGAN ORANG TUA </a:t>
            </a:r>
          </a:p>
          <a:p>
            <a:r>
              <a:rPr lang="en-US" b="0" i="0" dirty="0">
                <a:solidFill>
                  <a:srgbClr val="2B2A2A"/>
                </a:solidFill>
                <a:effectLst/>
                <a:latin typeface="Open Sans"/>
              </a:rPr>
              <a:t>REMAJA INGIN BEBAS MENENTUKAN TUJUAN HIDUPNYA SENDIRI, SEMENTARA ORANG TUA MASIH TAKUT MEMBERI TANGGUNG JAWAB KEPADA REMAJA SEHINGGA TERUS MEMBAYANGI REMAJANYA. </a:t>
            </a:r>
          </a:p>
          <a:p>
            <a:r>
              <a:rPr lang="en-US" b="0" i="0" dirty="0">
                <a:solidFill>
                  <a:srgbClr val="2B2A2A"/>
                </a:solidFill>
                <a:effectLst/>
                <a:latin typeface="Open Sans"/>
              </a:rPr>
              <a:t>KEBUTUHAN – KEBUTUHAN AKAN PERHATIAN, KASIH SAYANG DARI ORANG TUA YANG TIDAK SELAMANYA DAPAT TERPENUHI KARENA ANTARA LAIN KESIBUKAN DALAM SOAL EKONOMIS ORANG TUANYA. </a:t>
            </a:r>
          </a:p>
          <a:p>
            <a:r>
              <a:rPr lang="en-US" b="0" i="0" dirty="0">
                <a:solidFill>
                  <a:srgbClr val="2B2A2A"/>
                </a:solidFill>
                <a:effectLst/>
                <a:latin typeface="Open Sans"/>
              </a:rPr>
              <a:t>TUGAS – TUGAS PERKEMBANGAN YANG BERTENTANGAN DENGAN KEBERGANTUNGAN SECARA EKONOMIS, KHUSUSNYA DALAM KELANGSUNGAN PENDIDIKAN ATAU SEKOLAH. KESEMUANYA MENJADI BAHAN PEMIKIRAN DAN DIRASAKAN SEBAGAI PENGGANGGU HIDUPNYA.</a:t>
            </a:r>
            <a:endParaRPr lang="en-US" dirty="0"/>
          </a:p>
        </p:txBody>
      </p:sp>
      <p:sp>
        <p:nvSpPr>
          <p:cNvPr id="3" name="Slide Number Placeholder 2">
            <a:extLst>
              <a:ext uri="{FF2B5EF4-FFF2-40B4-BE49-F238E27FC236}">
                <a16:creationId xmlns:a16="http://schemas.microsoft.com/office/drawing/2014/main" id="{D7EE1078-17C0-480A-A77F-D713AC83B663}"/>
              </a:ext>
            </a:extLst>
          </p:cNvPr>
          <p:cNvSpPr>
            <a:spLocks noGrp="1"/>
          </p:cNvSpPr>
          <p:nvPr>
            <p:ph type="sldNum" sz="quarter" idx="14"/>
          </p:nvPr>
        </p:nvSpPr>
        <p:spPr/>
        <p:txBody>
          <a:bodyPr/>
          <a:lstStyle/>
          <a:p>
            <a:fld id="{058DB212-BFA2-403F-85EF-DFD3FF6D973A}" type="slidenum">
              <a:rPr lang="en-US" noProof="0" smtClean="0"/>
              <a:pPr/>
              <a:t>12</a:t>
            </a:fld>
            <a:endParaRPr lang="en-US" noProof="0"/>
          </a:p>
        </p:txBody>
      </p:sp>
      <p:sp>
        <p:nvSpPr>
          <p:cNvPr id="4" name="Title 3">
            <a:extLst>
              <a:ext uri="{FF2B5EF4-FFF2-40B4-BE49-F238E27FC236}">
                <a16:creationId xmlns:a16="http://schemas.microsoft.com/office/drawing/2014/main" id="{5445C771-728D-4F96-AD83-57190769D4A0}"/>
              </a:ext>
            </a:extLst>
          </p:cNvPr>
          <p:cNvSpPr>
            <a:spLocks noGrp="1"/>
          </p:cNvSpPr>
          <p:nvPr>
            <p:ph type="title"/>
          </p:nvPr>
        </p:nvSpPr>
        <p:spPr/>
        <p:txBody>
          <a:bodyPr/>
          <a:lstStyle/>
          <a:p>
            <a:r>
              <a:rPr lang="en-US" dirty="0"/>
              <a:t>PERMASALAHAN PENYESUAIAN DIRI SISWA</a:t>
            </a:r>
          </a:p>
        </p:txBody>
      </p:sp>
      <p:pic>
        <p:nvPicPr>
          <p:cNvPr id="7170" name="Picture 2" descr="4 &quot;Warisan&quot; Genetik yang Diturunkan dari Orangtua ke Anak">
            <a:extLst>
              <a:ext uri="{FF2B5EF4-FFF2-40B4-BE49-F238E27FC236}">
                <a16:creationId xmlns:a16="http://schemas.microsoft.com/office/drawing/2014/main" id="{9C5E9B75-0B99-4F8D-8DA6-775FBCE158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620000"/>
            <a:ext cx="2619375" cy="3790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676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24F5EA7-A200-4C4B-8C49-F81057564466}"/>
              </a:ext>
            </a:extLst>
          </p:cNvPr>
          <p:cNvSpPr>
            <a:spLocks noGrp="1"/>
          </p:cNvSpPr>
          <p:nvPr>
            <p:ph idx="1"/>
          </p:nvPr>
        </p:nvSpPr>
        <p:spPr>
          <a:xfrm>
            <a:off x="659175" y="1798320"/>
            <a:ext cx="7722825" cy="3754068"/>
          </a:xfrm>
        </p:spPr>
        <p:txBody>
          <a:bodyPr/>
          <a:lstStyle/>
          <a:p>
            <a:pPr marL="0" indent="0" algn="l">
              <a:buNone/>
            </a:pPr>
            <a:r>
              <a:rPr lang="en-US" b="0" i="0" dirty="0">
                <a:solidFill>
                  <a:srgbClr val="2B2A2A"/>
                </a:solidFill>
                <a:effectLst/>
                <a:latin typeface="Open Sans"/>
              </a:rPr>
              <a:t>• PERASAAN DAN PIKIRAN MENGENAI FISIK (JASMANI)NYA. ADA BENTUK BADAN YANG DIIDAM – IDAMKAN DAN DIPIKIRKAN UNTUK DICAPAI; BENTUK BADAN ATAU WAJAH BINTANG FILM DALAM POSTER – POSTER ATAU MAJALAH, YANG DBANDIGKAN DENGAN KEADAAN DIRINYA SENDIRI. </a:t>
            </a:r>
          </a:p>
          <a:p>
            <a:pPr marL="0" indent="0" algn="l">
              <a:buNone/>
            </a:pPr>
            <a:r>
              <a:rPr lang="en-US" b="0" i="0" dirty="0">
                <a:solidFill>
                  <a:srgbClr val="2B2A2A"/>
                </a:solidFill>
                <a:effectLst/>
                <a:latin typeface="Open Sans"/>
              </a:rPr>
              <a:t>• SIKAP DAN PERASAAN MENGENAI KEMAMPUANNYA. REMAJA INGIN BERHASIL DALAM MENGERJAKAN SESUATU, SEMENTARA DIRUMAH DAN DISEKOLAH ANAK REMAJA TERSEBUT SERING KALI MENGHADAPI KEGAGAL;AN DALAM BERBAGAI HAL : MERASA GAGAL </a:t>
            </a:r>
          </a:p>
          <a:p>
            <a:pPr marL="0" indent="0" algn="l">
              <a:buNone/>
            </a:pPr>
            <a:r>
              <a:rPr lang="en-US" b="0" i="0" dirty="0">
                <a:solidFill>
                  <a:srgbClr val="2B2A2A"/>
                </a:solidFill>
                <a:effectLst/>
                <a:latin typeface="Open Sans"/>
              </a:rPr>
              <a:t>• SIKAP PANDANGAN DIRI TERHADAP NILAI – NILAI. AKIBAT PERKEMBANGAN KEMAMPUAN PIKIR, REMAJA MEMIKIRKAN TENTANG NILAI – NILAI, YANG BENAR DAN YANG SALAH YANG BAIK DAN YANG BURUK YANG PATUT DAN TIDAK PATUT YANG DITERIMA DARI LINGKUNGAN</a:t>
            </a:r>
          </a:p>
          <a:p>
            <a:endParaRPr lang="en-US" dirty="0"/>
          </a:p>
        </p:txBody>
      </p:sp>
      <p:sp>
        <p:nvSpPr>
          <p:cNvPr id="3" name="Slide Number Placeholder 2">
            <a:extLst>
              <a:ext uri="{FF2B5EF4-FFF2-40B4-BE49-F238E27FC236}">
                <a16:creationId xmlns:a16="http://schemas.microsoft.com/office/drawing/2014/main" id="{9FA3A244-5513-4ABA-9264-B66BBFE2D5DA}"/>
              </a:ext>
            </a:extLst>
          </p:cNvPr>
          <p:cNvSpPr>
            <a:spLocks noGrp="1"/>
          </p:cNvSpPr>
          <p:nvPr>
            <p:ph type="sldNum" sz="quarter" idx="14"/>
          </p:nvPr>
        </p:nvSpPr>
        <p:spPr/>
        <p:txBody>
          <a:bodyPr/>
          <a:lstStyle/>
          <a:p>
            <a:fld id="{058DB212-BFA2-403F-85EF-DFD3FF6D973A}" type="slidenum">
              <a:rPr lang="en-US" noProof="0" smtClean="0"/>
              <a:pPr/>
              <a:t>13</a:t>
            </a:fld>
            <a:endParaRPr lang="en-US" noProof="0"/>
          </a:p>
        </p:txBody>
      </p:sp>
      <p:sp>
        <p:nvSpPr>
          <p:cNvPr id="4" name="Title 3">
            <a:extLst>
              <a:ext uri="{FF2B5EF4-FFF2-40B4-BE49-F238E27FC236}">
                <a16:creationId xmlns:a16="http://schemas.microsoft.com/office/drawing/2014/main" id="{59E5968C-179D-4AC5-8735-5EAE6F5131DF}"/>
              </a:ext>
            </a:extLst>
          </p:cNvPr>
          <p:cNvSpPr>
            <a:spLocks noGrp="1"/>
          </p:cNvSpPr>
          <p:nvPr>
            <p:ph type="title"/>
          </p:nvPr>
        </p:nvSpPr>
        <p:spPr/>
        <p:txBody>
          <a:bodyPr/>
          <a:lstStyle/>
          <a:p>
            <a:pPr algn="ctr"/>
            <a:r>
              <a:rPr lang="en-US" dirty="0">
                <a:solidFill>
                  <a:schemeClr val="tx1"/>
                </a:solidFill>
                <a:latin typeface="Open Sans"/>
                <a:hlinkClick r:id="rId2" tooltip="masalah yang berhubungan dengan diri atau pribadi remaja itu sendri">
                  <a:extLst>
                    <a:ext uri="{A12FA001-AC4F-418D-AE19-62706E023703}">
                      <ahyp:hlinkClr xmlns:ahyp="http://schemas.microsoft.com/office/drawing/2018/hyperlinkcolor" val="tx"/>
                    </a:ext>
                  </a:extLst>
                </a:hlinkClick>
              </a:rPr>
              <a:t>MASALAH YANG BERHUBUNGAN DENGAN DIRI ATAU PRIBADI REMAJA ITU</a:t>
            </a:r>
            <a:r>
              <a:rPr lang="en-US" dirty="0">
                <a:solidFill>
                  <a:schemeClr val="tx1"/>
                </a:solidFill>
                <a:latin typeface="Open Sans"/>
              </a:rPr>
              <a:t> SENDRI </a:t>
            </a:r>
            <a:br>
              <a:rPr lang="en-US" dirty="0">
                <a:solidFill>
                  <a:schemeClr val="tx1"/>
                </a:solidFill>
                <a:latin typeface="Open Sans"/>
              </a:rPr>
            </a:br>
            <a:endParaRPr lang="en-US" dirty="0">
              <a:solidFill>
                <a:schemeClr val="tx1"/>
              </a:solidFill>
            </a:endParaRPr>
          </a:p>
        </p:txBody>
      </p:sp>
      <p:pic>
        <p:nvPicPr>
          <p:cNvPr id="8194" name="Picture 2" descr="Cara Melawan Keinginan Orang Tua – Terminal Mojok">
            <a:extLst>
              <a:ext uri="{FF2B5EF4-FFF2-40B4-BE49-F238E27FC236}">
                <a16:creationId xmlns:a16="http://schemas.microsoft.com/office/drawing/2014/main" id="{AE5E5436-58D8-493E-A71A-8B96BB0112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1558" y="1905000"/>
            <a:ext cx="2938513" cy="3754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0795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9FC554-66CF-462A-8C27-C5D4C2970CD1}"/>
              </a:ext>
            </a:extLst>
          </p:cNvPr>
          <p:cNvSpPr>
            <a:spLocks noGrp="1"/>
          </p:cNvSpPr>
          <p:nvPr>
            <p:ph idx="1"/>
          </p:nvPr>
        </p:nvSpPr>
        <p:spPr>
          <a:xfrm>
            <a:off x="4678679" y="2072640"/>
            <a:ext cx="6843173" cy="3479748"/>
          </a:xfrm>
        </p:spPr>
        <p:txBody>
          <a:bodyPr/>
          <a:lstStyle/>
          <a:p>
            <a:pPr marL="0" indent="0" algn="l">
              <a:buNone/>
            </a:pPr>
            <a:r>
              <a:rPr lang="en-US" b="0" i="0" dirty="0">
                <a:solidFill>
                  <a:srgbClr val="2B2A2A"/>
                </a:solidFill>
                <a:effectLst/>
                <a:latin typeface="Open Sans"/>
              </a:rPr>
              <a:t>• </a:t>
            </a:r>
            <a:r>
              <a:rPr lang="en-US" sz="2400" b="0" i="0" dirty="0">
                <a:solidFill>
                  <a:srgbClr val="2B2A2A"/>
                </a:solidFill>
                <a:effectLst/>
              </a:rPr>
              <a:t>PERGAULAN SEHARI HARI DALAM MASYARAKAT LUAS, MENATANGKAN MASALAH SEJAK REMAJA KELUAR DARI IKATAN KELUARGA, SEJAK MEMPERLUAS PERGAULAN DARI KELOMPOK TEMAN SEBAYA.</a:t>
            </a:r>
          </a:p>
          <a:p>
            <a:pPr marL="0" indent="0" algn="l">
              <a:buNone/>
            </a:pPr>
            <a:r>
              <a:rPr lang="en-US" sz="2400" b="0" i="0" dirty="0">
                <a:solidFill>
                  <a:srgbClr val="2B2A2A"/>
                </a:solidFill>
                <a:effectLst/>
              </a:rPr>
              <a:t> • PERSIAPAN DALAM MASA DEPAN, SEKOLAH DAN JABATAN MENJADI BAHAN PEMI</a:t>
            </a:r>
          </a:p>
          <a:p>
            <a:endParaRPr lang="en-US" sz="2400" dirty="0"/>
          </a:p>
          <a:p>
            <a:endParaRPr lang="en-US" dirty="0"/>
          </a:p>
        </p:txBody>
      </p:sp>
      <p:sp>
        <p:nvSpPr>
          <p:cNvPr id="3" name="Slide Number Placeholder 2">
            <a:extLst>
              <a:ext uri="{FF2B5EF4-FFF2-40B4-BE49-F238E27FC236}">
                <a16:creationId xmlns:a16="http://schemas.microsoft.com/office/drawing/2014/main" id="{D351C36B-7BD8-418C-94BA-CB8005F3527F}"/>
              </a:ext>
            </a:extLst>
          </p:cNvPr>
          <p:cNvSpPr>
            <a:spLocks noGrp="1"/>
          </p:cNvSpPr>
          <p:nvPr>
            <p:ph type="sldNum" sz="quarter" idx="14"/>
          </p:nvPr>
        </p:nvSpPr>
        <p:spPr/>
        <p:txBody>
          <a:bodyPr/>
          <a:lstStyle/>
          <a:p>
            <a:fld id="{058DB212-BFA2-403F-85EF-DFD3FF6D973A}" type="slidenum">
              <a:rPr lang="en-US" noProof="0" smtClean="0"/>
              <a:pPr/>
              <a:t>14</a:t>
            </a:fld>
            <a:endParaRPr lang="en-US" noProof="0"/>
          </a:p>
        </p:txBody>
      </p:sp>
      <p:sp>
        <p:nvSpPr>
          <p:cNvPr id="4" name="Title 3">
            <a:extLst>
              <a:ext uri="{FF2B5EF4-FFF2-40B4-BE49-F238E27FC236}">
                <a16:creationId xmlns:a16="http://schemas.microsoft.com/office/drawing/2014/main" id="{780E43E4-4416-42F1-B299-B6E39F84762B}"/>
              </a:ext>
            </a:extLst>
          </p:cNvPr>
          <p:cNvSpPr>
            <a:spLocks noGrp="1"/>
          </p:cNvSpPr>
          <p:nvPr>
            <p:ph type="title"/>
          </p:nvPr>
        </p:nvSpPr>
        <p:spPr/>
        <p:txBody>
          <a:bodyPr/>
          <a:lstStyle/>
          <a:p>
            <a:pPr algn="ctr"/>
            <a:r>
              <a:rPr lang="en-US" b="1" dirty="0">
                <a:solidFill>
                  <a:srgbClr val="2B2A2A"/>
                </a:solidFill>
                <a:latin typeface="Open Sans"/>
                <a:hlinkClick r:id="rId2" tooltip="masalah yang berhubungan dengan masyarakat"/>
              </a:rPr>
              <a:t>MASALAH YANG BERHUBUNGAN DENGAN MASYARAKAT </a:t>
            </a:r>
            <a:br>
              <a:rPr lang="en-US" b="1" dirty="0">
                <a:solidFill>
                  <a:srgbClr val="2B2A2A"/>
                </a:solidFill>
                <a:latin typeface="Open Sans"/>
              </a:rPr>
            </a:br>
            <a:endParaRPr lang="en-US" dirty="0"/>
          </a:p>
        </p:txBody>
      </p:sp>
      <p:pic>
        <p:nvPicPr>
          <p:cNvPr id="9218" name="Picture 2" descr="√ Pengertian Masyarakat Madani, Sejarah, Konsep, Karakteristik, Prinsip dan  Contohnya">
            <a:extLst>
              <a:ext uri="{FF2B5EF4-FFF2-40B4-BE49-F238E27FC236}">
                <a16:creationId xmlns:a16="http://schemas.microsoft.com/office/drawing/2014/main" id="{76A74288-0C24-426D-9135-27047900C9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148" y="1950720"/>
            <a:ext cx="3764692" cy="1861794"/>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Mensos pastikan masyarakat adat tak ber-KTP dapat bansos">
            <a:extLst>
              <a:ext uri="{FF2B5EF4-FFF2-40B4-BE49-F238E27FC236}">
                <a16:creationId xmlns:a16="http://schemas.microsoft.com/office/drawing/2014/main" id="{16B71792-1F06-411C-9D81-540BBD7F0C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176" y="4020846"/>
            <a:ext cx="3775664" cy="1861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7942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A5FF50F-1996-4439-BD63-D82105B98BE2}"/>
              </a:ext>
            </a:extLst>
          </p:cNvPr>
          <p:cNvSpPr>
            <a:spLocks noGrp="1"/>
          </p:cNvSpPr>
          <p:nvPr>
            <p:ph idx="1"/>
          </p:nvPr>
        </p:nvSpPr>
        <p:spPr>
          <a:xfrm>
            <a:off x="659175" y="1620000"/>
            <a:ext cx="10862678" cy="3089160"/>
          </a:xfrm>
        </p:spPr>
        <p:txBody>
          <a:bodyPr/>
          <a:lstStyle/>
          <a:p>
            <a:pPr marL="0" indent="0" algn="l">
              <a:buNone/>
            </a:pPr>
            <a:r>
              <a:rPr lang="en-US" b="0" i="0" dirty="0">
                <a:solidFill>
                  <a:srgbClr val="2B2A2A"/>
                </a:solidFill>
                <a:effectLst/>
                <a:latin typeface="Open Sans"/>
              </a:rPr>
              <a:t>• MENCIPTAKAN SITUASI SEKOLAH YANG NYAMAN </a:t>
            </a:r>
          </a:p>
          <a:p>
            <a:pPr marL="0" indent="0" algn="l">
              <a:buNone/>
            </a:pPr>
            <a:r>
              <a:rPr lang="en-US" b="0" i="0" dirty="0">
                <a:solidFill>
                  <a:srgbClr val="2B2A2A"/>
                </a:solidFill>
                <a:effectLst/>
                <a:latin typeface="Open Sans"/>
              </a:rPr>
              <a:t>• MENCIPTAKAN SUASANA BELAJAR YANG MENYENANGKAN </a:t>
            </a:r>
          </a:p>
          <a:p>
            <a:pPr marL="0" indent="0" algn="l">
              <a:buNone/>
            </a:pPr>
            <a:r>
              <a:rPr lang="en-US" b="0" i="0" dirty="0">
                <a:solidFill>
                  <a:srgbClr val="2B2A2A"/>
                </a:solidFill>
                <a:effectLst/>
                <a:latin typeface="Open Sans"/>
              </a:rPr>
              <a:t>• PEMAHAMAN TERHADAP ANAK DIDIK SECARA MENYELURUH (PRIBADI, SOSIAL, PRESTASI BELAJAR)</a:t>
            </a:r>
          </a:p>
          <a:p>
            <a:pPr marL="0" indent="0" algn="l">
              <a:buNone/>
            </a:pPr>
            <a:r>
              <a:rPr lang="en-US" b="0" i="0" dirty="0">
                <a:solidFill>
                  <a:srgbClr val="2B2A2A"/>
                </a:solidFill>
                <a:effectLst/>
                <a:latin typeface="Open Sans"/>
              </a:rPr>
              <a:t>• MENGGUNAKAN METODE DAN ALAT MENGAJAR YANG MENARIK ANAK DIDIK UNTUK BELAJAR </a:t>
            </a:r>
          </a:p>
          <a:p>
            <a:pPr marL="0" indent="0" algn="l">
              <a:buNone/>
            </a:pPr>
            <a:r>
              <a:rPr lang="en-US" b="0" i="0" dirty="0">
                <a:solidFill>
                  <a:srgbClr val="2B2A2A"/>
                </a:solidFill>
                <a:effectLst/>
                <a:latin typeface="Open Sans"/>
              </a:rPr>
              <a:t>• RUANGAN KELAS YANG MEMENUHI SYARAT2 KESEHATAN</a:t>
            </a:r>
          </a:p>
          <a:p>
            <a:pPr marL="0" indent="0" algn="l">
              <a:buNone/>
            </a:pPr>
            <a:r>
              <a:rPr lang="en-US" b="0" i="0" dirty="0">
                <a:solidFill>
                  <a:srgbClr val="2B2A2A"/>
                </a:solidFill>
                <a:effectLst/>
                <a:latin typeface="Open Sans"/>
              </a:rPr>
              <a:t> • PERATURAN DAN TATA TERTIB YANG JELAS DAN DIPAHAMI ANAK DIDIK</a:t>
            </a:r>
          </a:p>
          <a:p>
            <a:pPr marL="0" indent="0" algn="l">
              <a:buNone/>
            </a:pPr>
            <a:r>
              <a:rPr lang="en-US" b="0" i="0" dirty="0">
                <a:solidFill>
                  <a:srgbClr val="2B2A2A"/>
                </a:solidFill>
                <a:effectLst/>
                <a:latin typeface="Open Sans"/>
              </a:rPr>
              <a:t> • HUBUNGAN YANG BAIK DAN PENUH PENGERTIAN ANTARA SEKOLAH DENGAN ORANG TUA SISWA DAN MASYARAKAT, DLL</a:t>
            </a:r>
          </a:p>
          <a:p>
            <a:endParaRPr lang="en-US" dirty="0"/>
          </a:p>
        </p:txBody>
      </p:sp>
      <p:sp>
        <p:nvSpPr>
          <p:cNvPr id="3" name="Slide Number Placeholder 2">
            <a:extLst>
              <a:ext uri="{FF2B5EF4-FFF2-40B4-BE49-F238E27FC236}">
                <a16:creationId xmlns:a16="http://schemas.microsoft.com/office/drawing/2014/main" id="{554F20C3-5087-4E77-B85F-67244B7417BF}"/>
              </a:ext>
            </a:extLst>
          </p:cNvPr>
          <p:cNvSpPr>
            <a:spLocks noGrp="1"/>
          </p:cNvSpPr>
          <p:nvPr>
            <p:ph type="sldNum" sz="quarter" idx="14"/>
          </p:nvPr>
        </p:nvSpPr>
        <p:spPr/>
        <p:txBody>
          <a:bodyPr/>
          <a:lstStyle/>
          <a:p>
            <a:fld id="{058DB212-BFA2-403F-85EF-DFD3FF6D973A}" type="slidenum">
              <a:rPr lang="en-US" noProof="0" smtClean="0"/>
              <a:pPr/>
              <a:t>15</a:t>
            </a:fld>
            <a:endParaRPr lang="en-US" noProof="0"/>
          </a:p>
        </p:txBody>
      </p:sp>
      <p:sp>
        <p:nvSpPr>
          <p:cNvPr id="4" name="Title 3">
            <a:extLst>
              <a:ext uri="{FF2B5EF4-FFF2-40B4-BE49-F238E27FC236}">
                <a16:creationId xmlns:a16="http://schemas.microsoft.com/office/drawing/2014/main" id="{D5D17D47-3F03-4759-87B4-6085707B6CD4}"/>
              </a:ext>
            </a:extLst>
          </p:cNvPr>
          <p:cNvSpPr>
            <a:spLocks noGrp="1"/>
          </p:cNvSpPr>
          <p:nvPr>
            <p:ph type="title"/>
          </p:nvPr>
        </p:nvSpPr>
        <p:spPr/>
        <p:txBody>
          <a:bodyPr/>
          <a:lstStyle/>
          <a:p>
            <a:pPr algn="ctr"/>
            <a:r>
              <a:rPr lang="en-US" sz="2800" dirty="0">
                <a:solidFill>
                  <a:srgbClr val="093C71"/>
                </a:solidFill>
                <a:latin typeface="Open Sans"/>
                <a:hlinkClick r:id="rId2" tooltip="implikasi proses penyesuaian diri remaja terhadap penyelenggaraan pendidikan">
                  <a:extLst>
                    <a:ext uri="{A12FA001-AC4F-418D-AE19-62706E023703}">
                      <ahyp:hlinkClr xmlns:ahyp="http://schemas.microsoft.com/office/drawing/2018/hyperlinkcolor" val="tx"/>
                    </a:ext>
                  </a:extLst>
                </a:hlinkClick>
              </a:rPr>
              <a:t>IMPLIKASI PROSES PENYESUAIAN DIRI REMAJA </a:t>
            </a:r>
            <a:r>
              <a:rPr lang="en-US" sz="2800" dirty="0">
                <a:solidFill>
                  <a:schemeClr val="tx1"/>
                </a:solidFill>
                <a:latin typeface="Open Sans"/>
                <a:hlinkClick r:id="rId2" tooltip="implikasi proses penyesuaian diri remaja terhadap penyelenggaraan pendidikan">
                  <a:extLst>
                    <a:ext uri="{A12FA001-AC4F-418D-AE19-62706E023703}">
                      <ahyp:hlinkClr xmlns:ahyp="http://schemas.microsoft.com/office/drawing/2018/hyperlinkcolor" val="tx"/>
                    </a:ext>
                  </a:extLst>
                </a:hlinkClick>
              </a:rPr>
              <a:t>TERHADAP</a:t>
            </a:r>
            <a:r>
              <a:rPr lang="en-US" sz="2800" dirty="0">
                <a:solidFill>
                  <a:schemeClr val="tx1"/>
                </a:solidFill>
                <a:latin typeface="Open Sans"/>
              </a:rPr>
              <a:t> PENYELENGGARAAN PENDIDIKAN </a:t>
            </a:r>
            <a:br>
              <a:rPr lang="en-US" sz="2800" dirty="0">
                <a:solidFill>
                  <a:schemeClr val="tx1"/>
                </a:solidFill>
                <a:latin typeface="Open Sans"/>
              </a:rPr>
            </a:br>
            <a:endParaRPr lang="en-US" sz="2800" dirty="0">
              <a:solidFill>
                <a:schemeClr val="tx1"/>
              </a:solidFill>
            </a:endParaRPr>
          </a:p>
        </p:txBody>
      </p:sp>
      <p:pic>
        <p:nvPicPr>
          <p:cNvPr id="10242" name="Picture 2" descr="Rp 171 M Bantuan Uang Sekolah, DPRD: Harus Kita Kawal | Republika Online">
            <a:extLst>
              <a:ext uri="{FF2B5EF4-FFF2-40B4-BE49-F238E27FC236}">
                <a16:creationId xmlns:a16="http://schemas.microsoft.com/office/drawing/2014/main" id="{D4086EA1-898E-452C-A483-3D53C82AC8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5588" y="4194060"/>
            <a:ext cx="260985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212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F95224-38C9-4705-8C37-6EE3762CDDB4}"/>
              </a:ext>
            </a:extLst>
          </p:cNvPr>
          <p:cNvSpPr>
            <a:spLocks noGrp="1"/>
          </p:cNvSpPr>
          <p:nvPr>
            <p:ph idx="1"/>
          </p:nvPr>
        </p:nvSpPr>
        <p:spPr>
          <a:xfrm>
            <a:off x="659175" y="1620000"/>
            <a:ext cx="7357065" cy="3932388"/>
          </a:xfrm>
        </p:spPr>
        <p:txBody>
          <a:bodyPr/>
          <a:lstStyle/>
          <a:p>
            <a:pPr marL="0" indent="0"/>
            <a:r>
              <a:rPr kumimoji="0" lang="en-US" altLang="en-US" sz="2000" b="0" i="0" u="none" strike="noStrike" cap="none" normalizeH="0" baseline="0" dirty="0">
                <a:ln>
                  <a:noFill/>
                </a:ln>
                <a:solidFill>
                  <a:srgbClr val="2B2A2A"/>
                </a:solidFill>
                <a:effectLst/>
                <a:latin typeface="+mn-lt"/>
              </a:rPr>
              <a:t>MEMBERIKAN KESEMPATAN DAN ANTUSIAS DALAM AKTIVITAS </a:t>
            </a:r>
            <a:br>
              <a:rPr kumimoji="0" lang="en-US" altLang="en-US" sz="2000" b="0" i="0" u="none" strike="noStrike" cap="none" normalizeH="0" baseline="0" dirty="0">
                <a:ln>
                  <a:noFill/>
                </a:ln>
                <a:solidFill>
                  <a:srgbClr val="2B2A2A"/>
                </a:solidFill>
                <a:effectLst/>
                <a:latin typeface="+mn-lt"/>
              </a:rPr>
            </a:br>
            <a:r>
              <a:rPr kumimoji="0" lang="en-US" altLang="en-US" sz="2000" b="0" i="0" u="none" strike="noStrike" cap="none" normalizeH="0" baseline="0" dirty="0">
                <a:ln>
                  <a:noFill/>
                </a:ln>
                <a:solidFill>
                  <a:srgbClr val="2B2A2A"/>
                </a:solidFill>
                <a:effectLst/>
                <a:latin typeface="+mn-lt"/>
              </a:rPr>
              <a:t>• RAMAH DAN OPTIMIS </a:t>
            </a:r>
            <a:br>
              <a:rPr kumimoji="0" lang="en-US" altLang="en-US" sz="2000" b="0" i="0" u="none" strike="noStrike" cap="none" normalizeH="0" baseline="0" dirty="0">
                <a:ln>
                  <a:noFill/>
                </a:ln>
                <a:solidFill>
                  <a:srgbClr val="2B2A2A"/>
                </a:solidFill>
                <a:effectLst/>
                <a:latin typeface="+mn-lt"/>
              </a:rPr>
            </a:br>
            <a:r>
              <a:rPr kumimoji="0" lang="en-US" altLang="en-US" sz="2000" b="0" i="0" u="none" strike="noStrike" cap="none" normalizeH="0" baseline="0" dirty="0">
                <a:ln>
                  <a:noFill/>
                </a:ln>
                <a:solidFill>
                  <a:srgbClr val="2B2A2A"/>
                </a:solidFill>
                <a:effectLst/>
                <a:latin typeface="+mn-lt"/>
              </a:rPr>
              <a:t>• MAMPU MENGONTROL DIRI </a:t>
            </a:r>
            <a:br>
              <a:rPr kumimoji="0" lang="en-US" altLang="en-US" sz="2000" b="0" i="0" u="none" strike="noStrike" cap="none" normalizeH="0" baseline="0" dirty="0">
                <a:ln>
                  <a:noFill/>
                </a:ln>
                <a:solidFill>
                  <a:srgbClr val="2B2A2A"/>
                </a:solidFill>
                <a:effectLst/>
                <a:latin typeface="+mn-lt"/>
              </a:rPr>
            </a:br>
            <a:r>
              <a:rPr kumimoji="0" lang="en-US" altLang="en-US" sz="2000" b="0" i="0" u="none" strike="noStrike" cap="none" normalizeH="0" baseline="0" dirty="0">
                <a:ln>
                  <a:noFill/>
                </a:ln>
                <a:solidFill>
                  <a:srgbClr val="2B2A2A"/>
                </a:solidFill>
                <a:effectLst/>
                <a:latin typeface="+mn-lt"/>
              </a:rPr>
              <a:t>• SENANG HUMOR</a:t>
            </a:r>
            <a:br>
              <a:rPr kumimoji="0" lang="en-US" altLang="en-US" sz="2000" b="0" i="0" u="none" strike="noStrike" cap="none" normalizeH="0" baseline="0" dirty="0">
                <a:ln>
                  <a:noFill/>
                </a:ln>
                <a:solidFill>
                  <a:srgbClr val="2B2A2A"/>
                </a:solidFill>
                <a:effectLst/>
                <a:latin typeface="+mn-lt"/>
              </a:rPr>
            </a:br>
            <a:r>
              <a:rPr kumimoji="0" lang="en-US" altLang="en-US" sz="2000" b="0" i="0" u="none" strike="noStrike" cap="none" normalizeH="0" baseline="0" dirty="0">
                <a:ln>
                  <a:noFill/>
                </a:ln>
                <a:solidFill>
                  <a:srgbClr val="2B2A2A"/>
                </a:solidFill>
                <a:effectLst/>
                <a:latin typeface="+mn-lt"/>
              </a:rPr>
              <a:t>• MENGETAHUI DAN MENGAKUI KESALAHAN SENDIRI </a:t>
            </a:r>
            <a:br>
              <a:rPr kumimoji="0" lang="en-US" altLang="en-US" sz="2000" b="0" i="0" u="none" strike="noStrike" cap="none" normalizeH="0" baseline="0" dirty="0">
                <a:ln>
                  <a:noFill/>
                </a:ln>
                <a:solidFill>
                  <a:srgbClr val="2B2A2A"/>
                </a:solidFill>
                <a:effectLst/>
                <a:latin typeface="+mn-lt"/>
              </a:rPr>
            </a:br>
            <a:r>
              <a:rPr kumimoji="0" lang="en-US" altLang="en-US" sz="2000" b="0" i="0" u="none" strike="noStrike" cap="none" normalizeH="0" baseline="0" dirty="0">
                <a:ln>
                  <a:noFill/>
                </a:ln>
                <a:solidFill>
                  <a:srgbClr val="2B2A2A"/>
                </a:solidFill>
                <a:effectLst/>
                <a:latin typeface="+mn-lt"/>
              </a:rPr>
              <a:t>• JUJUR DAN OBJEKTIF DALAM MEMPERLAKUKAN SISWA</a:t>
            </a:r>
            <a:br>
              <a:rPr kumimoji="0" lang="en-US" altLang="en-US" sz="2000" b="0" i="0" u="none" strike="noStrike" cap="none" normalizeH="0" baseline="0" dirty="0">
                <a:ln>
                  <a:noFill/>
                </a:ln>
                <a:solidFill>
                  <a:srgbClr val="2B2A2A"/>
                </a:solidFill>
                <a:effectLst/>
                <a:latin typeface="+mn-lt"/>
              </a:rPr>
            </a:br>
            <a:r>
              <a:rPr kumimoji="0" lang="en-US" altLang="en-US" sz="2000" b="0" i="0" u="none" strike="noStrike" cap="none" normalizeH="0" baseline="0" dirty="0">
                <a:ln>
                  <a:noFill/>
                </a:ln>
                <a:solidFill>
                  <a:srgbClr val="2B2A2A"/>
                </a:solidFill>
                <a:effectLst/>
                <a:latin typeface="+mn-lt"/>
              </a:rPr>
              <a:t> • MEMILIKI RASA PENGERTIAN, SIMPATI DALAM BEKERJA DAN BERSAMA SISWA</a:t>
            </a:r>
            <a:br>
              <a:rPr kumimoji="0" lang="en-US" altLang="en-US" sz="2000" b="0" i="0" u="none" strike="noStrike" cap="none" normalizeH="0" baseline="0" dirty="0">
                <a:ln>
                  <a:noFill/>
                </a:ln>
                <a:solidFill>
                  <a:srgbClr val="2B2A2A"/>
                </a:solidFill>
                <a:effectLst/>
                <a:latin typeface="+mn-lt"/>
              </a:rPr>
            </a:br>
            <a:endParaRPr lang="en-US" sz="2000" dirty="0"/>
          </a:p>
        </p:txBody>
      </p:sp>
      <p:sp>
        <p:nvSpPr>
          <p:cNvPr id="3" name="Slide Number Placeholder 2">
            <a:extLst>
              <a:ext uri="{FF2B5EF4-FFF2-40B4-BE49-F238E27FC236}">
                <a16:creationId xmlns:a16="http://schemas.microsoft.com/office/drawing/2014/main" id="{9D11ABB9-BAE3-4561-BBE2-BC242EB7704C}"/>
              </a:ext>
            </a:extLst>
          </p:cNvPr>
          <p:cNvSpPr>
            <a:spLocks noGrp="1"/>
          </p:cNvSpPr>
          <p:nvPr>
            <p:ph type="sldNum" sz="quarter" idx="14"/>
          </p:nvPr>
        </p:nvSpPr>
        <p:spPr/>
        <p:txBody>
          <a:bodyPr/>
          <a:lstStyle/>
          <a:p>
            <a:fld id="{058DB212-BFA2-403F-85EF-DFD3FF6D973A}" type="slidenum">
              <a:rPr lang="en-US" noProof="0" smtClean="0"/>
              <a:pPr/>
              <a:t>16</a:t>
            </a:fld>
            <a:endParaRPr lang="en-US" noProof="0"/>
          </a:p>
        </p:txBody>
      </p:sp>
      <p:sp>
        <p:nvSpPr>
          <p:cNvPr id="4" name="Title 3">
            <a:extLst>
              <a:ext uri="{FF2B5EF4-FFF2-40B4-BE49-F238E27FC236}">
                <a16:creationId xmlns:a16="http://schemas.microsoft.com/office/drawing/2014/main" id="{0FC3DD14-D2E9-4D76-93B6-1801BE2311EB}"/>
              </a:ext>
            </a:extLst>
          </p:cNvPr>
          <p:cNvSpPr>
            <a:spLocks noGrp="1"/>
          </p:cNvSpPr>
          <p:nvPr>
            <p:ph type="title"/>
          </p:nvPr>
        </p:nvSpPr>
        <p:spPr/>
        <p:txBody>
          <a:bodyPr/>
          <a:lstStyle/>
          <a:p>
            <a:r>
              <a:rPr kumimoji="0" lang="en-US" altLang="en-US" sz="3200" b="1" i="0" u="none" strike="noStrike" cap="none" normalizeH="0" baseline="0" dirty="0">
                <a:ln>
                  <a:noFill/>
                </a:ln>
                <a:solidFill>
                  <a:srgbClr val="2B2A2A"/>
                </a:solidFill>
                <a:effectLst/>
                <a:latin typeface="Open Sans"/>
                <a:hlinkClick r:id="rId2" tooltip="implikasi bagi guru"/>
              </a:rPr>
              <a:t>IMPLIKASI BAGI GURU</a:t>
            </a:r>
            <a:r>
              <a:rPr kumimoji="0" lang="en-US" altLang="en-US" sz="3200" b="0" i="0" u="none" strike="noStrike" cap="none" normalizeH="0" baseline="0" dirty="0">
                <a:ln>
                  <a:noFill/>
                </a:ln>
                <a:solidFill>
                  <a:srgbClr val="2B2A2A"/>
                </a:solidFill>
                <a:effectLst/>
                <a:latin typeface="Open Sans"/>
              </a:rPr>
              <a:t> </a:t>
            </a:r>
            <a:endParaRPr lang="en-US" dirty="0"/>
          </a:p>
        </p:txBody>
      </p:sp>
      <p:pic>
        <p:nvPicPr>
          <p:cNvPr id="11266" name="Picture 2" descr="Ini Aturan Baru Gaji Guru Honorer yang Dikeluarkan Nadiem Makarim. Ada 3  Syaratnya!">
            <a:extLst>
              <a:ext uri="{FF2B5EF4-FFF2-40B4-BE49-F238E27FC236}">
                <a16:creationId xmlns:a16="http://schemas.microsoft.com/office/drawing/2014/main" id="{28B06257-2009-4228-8B92-37D0A194A1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4838" y="1620000"/>
            <a:ext cx="3057525" cy="1495425"/>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Guru SD Harus Memiliki Kompetensi Ini Karena Mengemban Tugas Berat!">
            <a:extLst>
              <a:ext uri="{FF2B5EF4-FFF2-40B4-BE49-F238E27FC236}">
                <a16:creationId xmlns:a16="http://schemas.microsoft.com/office/drawing/2014/main" id="{331E86A9-BAFA-4827-96E4-67DB6E8472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0087" y="3228023"/>
            <a:ext cx="2972276"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2010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Book edges and pages along a shelf" title="Book edges and pages along a shelf">
            <a:extLst>
              <a:ext uri="{FF2B5EF4-FFF2-40B4-BE49-F238E27FC236}">
                <a16:creationId xmlns:a16="http://schemas.microsoft.com/office/drawing/2014/main" id="{0AD7CA0E-1237-4023-B66A-8228886BE072}"/>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5" name="Text Placeholder 4">
            <a:extLst>
              <a:ext uri="{FF2B5EF4-FFF2-40B4-BE49-F238E27FC236}">
                <a16:creationId xmlns:a16="http://schemas.microsoft.com/office/drawing/2014/main" id="{136F567F-B255-41F7-B5B6-1BEB6722D476}"/>
              </a:ext>
            </a:extLst>
          </p:cNvPr>
          <p:cNvSpPr>
            <a:spLocks noGrp="1"/>
          </p:cNvSpPr>
          <p:nvPr>
            <p:ph type="subTitle" idx="1"/>
          </p:nvPr>
        </p:nvSpPr>
        <p:spPr>
          <a:xfrm>
            <a:off x="1331731" y="3817744"/>
            <a:ext cx="3253153" cy="1229046"/>
          </a:xfrm>
        </p:spPr>
        <p:txBody>
          <a:bodyPr/>
          <a:lstStyle/>
          <a:p>
            <a:r>
              <a:rPr lang="en-US" noProof="1"/>
              <a:t>Jens Martensson</a:t>
            </a:r>
          </a:p>
        </p:txBody>
      </p:sp>
      <p:sp>
        <p:nvSpPr>
          <p:cNvPr id="9" name="Text Placeholder 8">
            <a:extLst>
              <a:ext uri="{FF2B5EF4-FFF2-40B4-BE49-F238E27FC236}">
                <a16:creationId xmlns:a16="http://schemas.microsoft.com/office/drawing/2014/main" id="{EB4E6EDA-35E8-4F00-B170-CB0BCEE4B671}"/>
              </a:ext>
            </a:extLst>
          </p:cNvPr>
          <p:cNvSpPr>
            <a:spLocks noGrp="1"/>
          </p:cNvSpPr>
          <p:nvPr>
            <p:ph type="body" sz="quarter" idx="11"/>
          </p:nvPr>
        </p:nvSpPr>
        <p:spPr>
          <a:xfrm>
            <a:off x="1332097" y="4321121"/>
            <a:ext cx="3252787" cy="782252"/>
          </a:xfrm>
        </p:spPr>
        <p:txBody>
          <a:bodyPr/>
          <a:lstStyle/>
          <a:p>
            <a:r>
              <a:rPr lang="en-US" dirty="0"/>
              <a:t>jens@bellowscollege.com</a:t>
            </a:r>
          </a:p>
        </p:txBody>
      </p:sp>
      <p:sp>
        <p:nvSpPr>
          <p:cNvPr id="3" name="Title 2">
            <a:extLst>
              <a:ext uri="{FF2B5EF4-FFF2-40B4-BE49-F238E27FC236}">
                <a16:creationId xmlns:a16="http://schemas.microsoft.com/office/drawing/2014/main" id="{209C8CAF-97DF-4086-B081-EAFD83FAC05C}"/>
              </a:ext>
            </a:extLst>
          </p:cNvPr>
          <p:cNvSpPr>
            <a:spLocks noGrp="1"/>
          </p:cNvSpPr>
          <p:nvPr>
            <p:ph type="ctrTitle"/>
          </p:nvPr>
        </p:nvSpPr>
        <p:spPr>
          <a:xfrm>
            <a:off x="1260325" y="2522143"/>
            <a:ext cx="3717377" cy="1543717"/>
          </a:xfrm>
        </p:spPr>
        <p:txBody>
          <a:bodyPr/>
          <a:lstStyle/>
          <a:p>
            <a:pPr>
              <a:lnSpc>
                <a:spcPts val="5500"/>
              </a:lnSpc>
            </a:pPr>
            <a:r>
              <a:rPr lang="en-US" dirty="0"/>
              <a:t>Thank You</a:t>
            </a:r>
          </a:p>
        </p:txBody>
      </p:sp>
      <p:grpSp>
        <p:nvGrpSpPr>
          <p:cNvPr id="67" name="Group 66">
            <a:extLst>
              <a:ext uri="{FF2B5EF4-FFF2-40B4-BE49-F238E27FC236}">
                <a16:creationId xmlns:a16="http://schemas.microsoft.com/office/drawing/2014/main" id="{D70B51DB-358C-4856-9A42-84377D97BE5C}"/>
              </a:ext>
              <a:ext uri="{C183D7F6-B498-43B3-948B-1728B52AA6E4}">
                <adec:decorative xmlns:adec="http://schemas.microsoft.com/office/drawing/2017/decorative" val="1"/>
              </a:ext>
            </a:extLst>
          </p:cNvPr>
          <p:cNvGrpSpPr>
            <a:grpSpLocks noChangeAspect="1"/>
          </p:cNvGrpSpPr>
          <p:nvPr/>
        </p:nvGrpSpPr>
        <p:grpSpPr>
          <a:xfrm rot="684357">
            <a:off x="6514927" y="3521320"/>
            <a:ext cx="1219200" cy="914400"/>
            <a:chOff x="3403719" y="943599"/>
            <a:chExt cx="1219200" cy="914400"/>
          </a:xfrm>
        </p:grpSpPr>
        <p:sp>
          <p:nvSpPr>
            <p:cNvPr id="68" name="Freeform: Shape 67">
              <a:extLst>
                <a:ext uri="{FF2B5EF4-FFF2-40B4-BE49-F238E27FC236}">
                  <a16:creationId xmlns:a16="http://schemas.microsoft.com/office/drawing/2014/main" id="{6F1BF026-6B89-4B30-B3A4-1B5C4F5FBA21}"/>
                </a:ext>
              </a:extLst>
            </p:cNvPr>
            <p:cNvSpPr/>
            <p:nvPr/>
          </p:nvSpPr>
          <p:spPr>
            <a:xfrm>
              <a:off x="3403719" y="943599"/>
              <a:ext cx="1219200" cy="914400"/>
            </a:xfrm>
            <a:custGeom>
              <a:avLst/>
              <a:gdLst>
                <a:gd name="connsiteX0" fmla="*/ 1126331 w 1219200"/>
                <a:gd name="connsiteY0" fmla="*/ 260509 h 914400"/>
                <a:gd name="connsiteX1" fmla="*/ 1126331 w 1219200"/>
                <a:gd name="connsiteY1" fmla="*/ 215741 h 914400"/>
                <a:gd name="connsiteX2" fmla="*/ 1012984 w 1219200"/>
                <a:gd name="connsiteY2" fmla="*/ 101441 h 914400"/>
                <a:gd name="connsiteX3" fmla="*/ 955834 w 1219200"/>
                <a:gd name="connsiteY3" fmla="*/ 101441 h 914400"/>
                <a:gd name="connsiteX4" fmla="*/ 612934 w 1219200"/>
                <a:gd name="connsiteY4" fmla="*/ 7144 h 914400"/>
                <a:gd name="connsiteX5" fmla="*/ 268129 w 1219200"/>
                <a:gd name="connsiteY5" fmla="*/ 101441 h 914400"/>
                <a:gd name="connsiteX6" fmla="*/ 210979 w 1219200"/>
                <a:gd name="connsiteY6" fmla="*/ 101441 h 914400"/>
                <a:gd name="connsiteX7" fmla="*/ 97631 w 1219200"/>
                <a:gd name="connsiteY7" fmla="*/ 215741 h 914400"/>
                <a:gd name="connsiteX8" fmla="*/ 97631 w 1219200"/>
                <a:gd name="connsiteY8" fmla="*/ 260509 h 914400"/>
                <a:gd name="connsiteX9" fmla="*/ 7144 w 1219200"/>
                <a:gd name="connsiteY9" fmla="*/ 461486 h 914400"/>
                <a:gd name="connsiteX10" fmla="*/ 98584 w 1219200"/>
                <a:gd name="connsiteY10" fmla="*/ 662464 h 914400"/>
                <a:gd name="connsiteX11" fmla="*/ 98584 w 1219200"/>
                <a:gd name="connsiteY11" fmla="*/ 707231 h 914400"/>
                <a:gd name="connsiteX12" fmla="*/ 211931 w 1219200"/>
                <a:gd name="connsiteY12" fmla="*/ 821531 h 914400"/>
                <a:gd name="connsiteX13" fmla="*/ 269081 w 1219200"/>
                <a:gd name="connsiteY13" fmla="*/ 821531 h 914400"/>
                <a:gd name="connsiteX14" fmla="*/ 612934 w 1219200"/>
                <a:gd name="connsiteY14" fmla="*/ 915829 h 914400"/>
                <a:gd name="connsiteX15" fmla="*/ 956786 w 1219200"/>
                <a:gd name="connsiteY15" fmla="*/ 821531 h 914400"/>
                <a:gd name="connsiteX16" fmla="*/ 1013936 w 1219200"/>
                <a:gd name="connsiteY16" fmla="*/ 821531 h 914400"/>
                <a:gd name="connsiteX17" fmla="*/ 1127284 w 1219200"/>
                <a:gd name="connsiteY17" fmla="*/ 707231 h 914400"/>
                <a:gd name="connsiteX18" fmla="*/ 1127284 w 1219200"/>
                <a:gd name="connsiteY18" fmla="*/ 662464 h 914400"/>
                <a:gd name="connsiteX19" fmla="*/ 1218724 w 1219200"/>
                <a:gd name="connsiteY19" fmla="*/ 461486 h 914400"/>
                <a:gd name="connsiteX20" fmla="*/ 1126331 w 1219200"/>
                <a:gd name="connsiteY20" fmla="*/ 260509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 h="914400">
                  <a:moveTo>
                    <a:pt x="1126331" y="260509"/>
                  </a:moveTo>
                  <a:lnTo>
                    <a:pt x="1126331" y="215741"/>
                  </a:lnTo>
                  <a:cubicBezTo>
                    <a:pt x="1069181" y="201454"/>
                    <a:pt x="1027271" y="160496"/>
                    <a:pt x="1012984" y="101441"/>
                  </a:cubicBezTo>
                  <a:lnTo>
                    <a:pt x="955834" y="101441"/>
                  </a:lnTo>
                  <a:cubicBezTo>
                    <a:pt x="873919" y="41434"/>
                    <a:pt x="724376" y="7144"/>
                    <a:pt x="612934" y="7144"/>
                  </a:cubicBezTo>
                  <a:cubicBezTo>
                    <a:pt x="500539" y="7144"/>
                    <a:pt x="350996" y="41434"/>
                    <a:pt x="268129" y="101441"/>
                  </a:cubicBezTo>
                  <a:lnTo>
                    <a:pt x="210979" y="101441"/>
                  </a:lnTo>
                  <a:cubicBezTo>
                    <a:pt x="196691" y="160496"/>
                    <a:pt x="154781" y="201454"/>
                    <a:pt x="97631" y="215741"/>
                  </a:cubicBezTo>
                  <a:lnTo>
                    <a:pt x="97631" y="260509"/>
                  </a:lnTo>
                  <a:cubicBezTo>
                    <a:pt x="34766" y="302419"/>
                    <a:pt x="7144" y="392906"/>
                    <a:pt x="7144" y="461486"/>
                  </a:cubicBezTo>
                  <a:cubicBezTo>
                    <a:pt x="7144" y="530066"/>
                    <a:pt x="34766" y="620554"/>
                    <a:pt x="98584" y="662464"/>
                  </a:cubicBezTo>
                  <a:lnTo>
                    <a:pt x="98584" y="707231"/>
                  </a:lnTo>
                  <a:cubicBezTo>
                    <a:pt x="155734" y="721519"/>
                    <a:pt x="197644" y="762476"/>
                    <a:pt x="211931" y="821531"/>
                  </a:cubicBezTo>
                  <a:lnTo>
                    <a:pt x="269081" y="821531"/>
                  </a:lnTo>
                  <a:cubicBezTo>
                    <a:pt x="350996" y="881539"/>
                    <a:pt x="500539" y="915829"/>
                    <a:pt x="612934" y="915829"/>
                  </a:cubicBezTo>
                  <a:cubicBezTo>
                    <a:pt x="725329" y="915829"/>
                    <a:pt x="873919" y="881539"/>
                    <a:pt x="956786" y="821531"/>
                  </a:cubicBezTo>
                  <a:lnTo>
                    <a:pt x="1013936" y="821531"/>
                  </a:lnTo>
                  <a:cubicBezTo>
                    <a:pt x="1028224" y="762476"/>
                    <a:pt x="1070134" y="721519"/>
                    <a:pt x="1127284" y="707231"/>
                  </a:cubicBezTo>
                  <a:lnTo>
                    <a:pt x="1127284" y="662464"/>
                  </a:lnTo>
                  <a:cubicBezTo>
                    <a:pt x="1191101" y="620554"/>
                    <a:pt x="1218724" y="530066"/>
                    <a:pt x="1218724" y="461486"/>
                  </a:cubicBezTo>
                  <a:cubicBezTo>
                    <a:pt x="1218724" y="392906"/>
                    <a:pt x="1190149" y="302419"/>
                    <a:pt x="1126331" y="260509"/>
                  </a:cubicBezTo>
                  <a:close/>
                </a:path>
              </a:pathLst>
            </a:custGeom>
            <a:solidFill>
              <a:schemeClr val="accent2"/>
            </a:solidFill>
            <a:ln w="9525" cap="flat">
              <a:noFill/>
              <a:prstDash val="solid"/>
              <a:miter/>
            </a:ln>
          </p:spPr>
          <p:txBody>
            <a:bodyPr rtlCol="0" anchor="ctr"/>
            <a:lstStyle/>
            <a:p>
              <a:endParaRPr lang="en-US" dirty="0"/>
            </a:p>
          </p:txBody>
        </p:sp>
        <p:sp>
          <p:nvSpPr>
            <p:cNvPr id="69" name="Freeform: Shape 68">
              <a:extLst>
                <a:ext uri="{FF2B5EF4-FFF2-40B4-BE49-F238E27FC236}">
                  <a16:creationId xmlns:a16="http://schemas.microsoft.com/office/drawing/2014/main" id="{8F7D7F06-904A-4E30-ABFF-2C127AF44C21}"/>
                </a:ext>
              </a:extLst>
            </p:cNvPr>
            <p:cNvSpPr/>
            <p:nvPr/>
          </p:nvSpPr>
          <p:spPr>
            <a:xfrm>
              <a:off x="3674229" y="1192202"/>
              <a:ext cx="704850" cy="476250"/>
            </a:xfrm>
            <a:custGeom>
              <a:avLst/>
              <a:gdLst>
                <a:gd name="connsiteX0" fmla="*/ 7144 w 704850"/>
                <a:gd name="connsiteY0" fmla="*/ 69056 h 476250"/>
                <a:gd name="connsiteX1" fmla="*/ 117634 w 704850"/>
                <a:gd name="connsiteY1" fmla="*/ 7144 h 476250"/>
                <a:gd name="connsiteX2" fmla="*/ 671989 w 704850"/>
                <a:gd name="connsiteY2" fmla="*/ 7144 h 476250"/>
                <a:gd name="connsiteX3" fmla="*/ 702469 w 704850"/>
                <a:gd name="connsiteY3" fmla="*/ 37624 h 476250"/>
                <a:gd name="connsiteX4" fmla="*/ 702469 w 704850"/>
                <a:gd name="connsiteY4" fmla="*/ 391001 h 476250"/>
                <a:gd name="connsiteX5" fmla="*/ 673894 w 704850"/>
                <a:gd name="connsiteY5" fmla="*/ 441484 h 476250"/>
                <a:gd name="connsiteX6" fmla="*/ 630079 w 704850"/>
                <a:gd name="connsiteY6" fmla="*/ 472916 h 476250"/>
                <a:gd name="connsiteX7" fmla="*/ 7144 w 704850"/>
                <a:gd name="connsiteY7" fmla="*/ 69056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850" h="476250">
                  <a:moveTo>
                    <a:pt x="7144" y="69056"/>
                  </a:moveTo>
                  <a:lnTo>
                    <a:pt x="117634" y="7144"/>
                  </a:lnTo>
                  <a:lnTo>
                    <a:pt x="671989" y="7144"/>
                  </a:lnTo>
                  <a:cubicBezTo>
                    <a:pt x="689134" y="7144"/>
                    <a:pt x="702469" y="21431"/>
                    <a:pt x="702469" y="37624"/>
                  </a:cubicBezTo>
                  <a:lnTo>
                    <a:pt x="702469" y="391001"/>
                  </a:lnTo>
                  <a:cubicBezTo>
                    <a:pt x="702469" y="411956"/>
                    <a:pt x="691991" y="431006"/>
                    <a:pt x="673894" y="441484"/>
                  </a:cubicBezTo>
                  <a:lnTo>
                    <a:pt x="630079" y="472916"/>
                  </a:lnTo>
                  <a:lnTo>
                    <a:pt x="7144" y="69056"/>
                  </a:lnTo>
                  <a:close/>
                </a:path>
              </a:pathLst>
            </a:custGeom>
            <a:solidFill>
              <a:schemeClr val="accent1"/>
            </a:solidFill>
            <a:ln w="9525" cap="flat">
              <a:noFill/>
              <a:prstDash val="solid"/>
              <a:miter/>
            </a:ln>
          </p:spPr>
          <p:txBody>
            <a:bodyPr rtlCol="0" anchor="ctr"/>
            <a:lstStyle/>
            <a:p>
              <a:endParaRPr lang="en-US" dirty="0"/>
            </a:p>
          </p:txBody>
        </p:sp>
        <p:sp>
          <p:nvSpPr>
            <p:cNvPr id="70" name="Freeform: Shape 69">
              <a:extLst>
                <a:ext uri="{FF2B5EF4-FFF2-40B4-BE49-F238E27FC236}">
                  <a16:creationId xmlns:a16="http://schemas.microsoft.com/office/drawing/2014/main" id="{A27AC243-A317-46BE-BDF7-B87369B97456}"/>
                </a:ext>
              </a:extLst>
            </p:cNvPr>
            <p:cNvSpPr/>
            <p:nvPr/>
          </p:nvSpPr>
          <p:spPr>
            <a:xfrm>
              <a:off x="3963789" y="1294119"/>
              <a:ext cx="314325" cy="323850"/>
            </a:xfrm>
            <a:custGeom>
              <a:avLst/>
              <a:gdLst>
                <a:gd name="connsiteX0" fmla="*/ 161449 w 314325"/>
                <a:gd name="connsiteY0" fmla="*/ 316706 h 323850"/>
                <a:gd name="connsiteX1" fmla="*/ 7144 w 314325"/>
                <a:gd name="connsiteY1" fmla="*/ 162401 h 323850"/>
                <a:gd name="connsiteX2" fmla="*/ 161449 w 314325"/>
                <a:gd name="connsiteY2" fmla="*/ 7144 h 323850"/>
                <a:gd name="connsiteX3" fmla="*/ 315754 w 314325"/>
                <a:gd name="connsiteY3" fmla="*/ 161449 h 323850"/>
                <a:gd name="connsiteX4" fmla="*/ 161449 w 314325"/>
                <a:gd name="connsiteY4" fmla="*/ 316706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5" h="323850">
                  <a:moveTo>
                    <a:pt x="161449" y="316706"/>
                  </a:moveTo>
                  <a:cubicBezTo>
                    <a:pt x="75724" y="316706"/>
                    <a:pt x="7144" y="247174"/>
                    <a:pt x="7144" y="162401"/>
                  </a:cubicBezTo>
                  <a:cubicBezTo>
                    <a:pt x="7144" y="77629"/>
                    <a:pt x="76676" y="7144"/>
                    <a:pt x="161449" y="7144"/>
                  </a:cubicBezTo>
                  <a:cubicBezTo>
                    <a:pt x="246221" y="7144"/>
                    <a:pt x="315754" y="76676"/>
                    <a:pt x="315754" y="161449"/>
                  </a:cubicBezTo>
                  <a:cubicBezTo>
                    <a:pt x="315754" y="246221"/>
                    <a:pt x="247174" y="316706"/>
                    <a:pt x="161449" y="316706"/>
                  </a:cubicBezTo>
                  <a:close/>
                </a:path>
              </a:pathLst>
            </a:custGeom>
            <a:solidFill>
              <a:schemeClr val="accent2"/>
            </a:solidFill>
            <a:ln w="9525" cap="flat">
              <a:noFill/>
              <a:prstDash val="solid"/>
              <a:miter/>
            </a:ln>
          </p:spPr>
          <p:txBody>
            <a:bodyPr rtlCol="0" anchor="ctr"/>
            <a:lstStyle/>
            <a:p>
              <a:endParaRPr lang="en-US" dirty="0"/>
            </a:p>
          </p:txBody>
        </p:sp>
        <p:sp>
          <p:nvSpPr>
            <p:cNvPr id="71" name="Freeform: Shape 70">
              <a:extLst>
                <a:ext uri="{FF2B5EF4-FFF2-40B4-BE49-F238E27FC236}">
                  <a16:creationId xmlns:a16="http://schemas.microsoft.com/office/drawing/2014/main" id="{0C1B9058-59D5-4CC1-BB76-17336F8A08E5}"/>
                </a:ext>
              </a:extLst>
            </p:cNvPr>
            <p:cNvSpPr/>
            <p:nvPr/>
          </p:nvSpPr>
          <p:spPr>
            <a:xfrm>
              <a:off x="3673277" y="1045330"/>
              <a:ext cx="647700" cy="628650"/>
            </a:xfrm>
            <a:custGeom>
              <a:avLst/>
              <a:gdLst>
                <a:gd name="connsiteX0" fmla="*/ 623411 w 647700"/>
                <a:gd name="connsiteY0" fmla="*/ 204498 h 628650"/>
                <a:gd name="connsiteX1" fmla="*/ 208121 w 647700"/>
                <a:gd name="connsiteY1" fmla="*/ 204498 h 628650"/>
                <a:gd name="connsiteX2" fmla="*/ 451961 w 647700"/>
                <a:gd name="connsiteY2" fmla="*/ 67338 h 628650"/>
                <a:gd name="connsiteX3" fmla="*/ 464344 w 647700"/>
                <a:gd name="connsiteY3" fmla="*/ 23523 h 628650"/>
                <a:gd name="connsiteX4" fmla="*/ 420529 w 647700"/>
                <a:gd name="connsiteY4" fmla="*/ 11141 h 628650"/>
                <a:gd name="connsiteX5" fmla="*/ 75724 w 647700"/>
                <a:gd name="connsiteY5" fmla="*/ 204498 h 628650"/>
                <a:gd name="connsiteX6" fmla="*/ 29051 w 647700"/>
                <a:gd name="connsiteY6" fmla="*/ 204498 h 628650"/>
                <a:gd name="connsiteX7" fmla="*/ 7144 w 647700"/>
                <a:gd name="connsiteY7" fmla="*/ 226406 h 628650"/>
                <a:gd name="connsiteX8" fmla="*/ 7144 w 647700"/>
                <a:gd name="connsiteY8" fmla="*/ 601691 h 628650"/>
                <a:gd name="connsiteX9" fmla="*/ 29051 w 647700"/>
                <a:gd name="connsiteY9" fmla="*/ 623598 h 628650"/>
                <a:gd name="connsiteX10" fmla="*/ 623411 w 647700"/>
                <a:gd name="connsiteY10" fmla="*/ 623598 h 628650"/>
                <a:gd name="connsiteX11" fmla="*/ 645319 w 647700"/>
                <a:gd name="connsiteY11" fmla="*/ 601691 h 628650"/>
                <a:gd name="connsiteX12" fmla="*/ 645319 w 647700"/>
                <a:gd name="connsiteY12" fmla="*/ 226406 h 628650"/>
                <a:gd name="connsiteX13" fmla="*/ 623411 w 647700"/>
                <a:gd name="connsiteY13" fmla="*/ 204498 h 628650"/>
                <a:gd name="connsiteX14" fmla="*/ 453866 w 647700"/>
                <a:gd name="connsiteY14" fmla="*/ 560733 h 628650"/>
                <a:gd name="connsiteX15" fmla="*/ 304324 w 647700"/>
                <a:gd name="connsiteY15" fmla="*/ 411191 h 628650"/>
                <a:gd name="connsiteX16" fmla="*/ 453866 w 647700"/>
                <a:gd name="connsiteY16" fmla="*/ 261648 h 628650"/>
                <a:gd name="connsiteX17" fmla="*/ 603409 w 647700"/>
                <a:gd name="connsiteY17" fmla="*/ 411191 h 628650"/>
                <a:gd name="connsiteX18" fmla="*/ 453866 w 647700"/>
                <a:gd name="connsiteY18" fmla="*/ 560733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7700" h="628650">
                  <a:moveTo>
                    <a:pt x="623411" y="204498"/>
                  </a:moveTo>
                  <a:lnTo>
                    <a:pt x="208121" y="204498"/>
                  </a:lnTo>
                  <a:lnTo>
                    <a:pt x="451961" y="67338"/>
                  </a:lnTo>
                  <a:cubicBezTo>
                    <a:pt x="467201" y="58766"/>
                    <a:pt x="472916" y="38763"/>
                    <a:pt x="464344" y="23523"/>
                  </a:cubicBezTo>
                  <a:cubicBezTo>
                    <a:pt x="455771" y="8283"/>
                    <a:pt x="435769" y="2568"/>
                    <a:pt x="420529" y="11141"/>
                  </a:cubicBezTo>
                  <a:lnTo>
                    <a:pt x="75724" y="204498"/>
                  </a:lnTo>
                  <a:lnTo>
                    <a:pt x="29051" y="204498"/>
                  </a:lnTo>
                  <a:cubicBezTo>
                    <a:pt x="16669" y="204498"/>
                    <a:pt x="7144" y="214023"/>
                    <a:pt x="7144" y="226406"/>
                  </a:cubicBezTo>
                  <a:lnTo>
                    <a:pt x="7144" y="601691"/>
                  </a:lnTo>
                  <a:cubicBezTo>
                    <a:pt x="7144" y="614073"/>
                    <a:pt x="16669" y="623598"/>
                    <a:pt x="29051" y="623598"/>
                  </a:cubicBezTo>
                  <a:lnTo>
                    <a:pt x="623411" y="623598"/>
                  </a:lnTo>
                  <a:cubicBezTo>
                    <a:pt x="635794" y="623598"/>
                    <a:pt x="645319" y="614073"/>
                    <a:pt x="645319" y="601691"/>
                  </a:cubicBezTo>
                  <a:lnTo>
                    <a:pt x="645319" y="226406"/>
                  </a:lnTo>
                  <a:cubicBezTo>
                    <a:pt x="645319" y="214023"/>
                    <a:pt x="635794" y="204498"/>
                    <a:pt x="623411" y="204498"/>
                  </a:cubicBezTo>
                  <a:close/>
                  <a:moveTo>
                    <a:pt x="453866" y="560733"/>
                  </a:moveTo>
                  <a:cubicBezTo>
                    <a:pt x="370999" y="560733"/>
                    <a:pt x="304324" y="494058"/>
                    <a:pt x="304324" y="411191"/>
                  </a:cubicBezTo>
                  <a:cubicBezTo>
                    <a:pt x="304324" y="328323"/>
                    <a:pt x="370999" y="261648"/>
                    <a:pt x="453866" y="261648"/>
                  </a:cubicBezTo>
                  <a:cubicBezTo>
                    <a:pt x="536734" y="261648"/>
                    <a:pt x="603409" y="328323"/>
                    <a:pt x="603409" y="411191"/>
                  </a:cubicBezTo>
                  <a:cubicBezTo>
                    <a:pt x="603409" y="494058"/>
                    <a:pt x="536734" y="560733"/>
                    <a:pt x="453866" y="560733"/>
                  </a:cubicBezTo>
                  <a:close/>
                </a:path>
              </a:pathLst>
            </a:custGeom>
            <a:solidFill>
              <a:schemeClr val="accent6"/>
            </a:solidFill>
            <a:ln w="9525" cap="flat">
              <a:noFill/>
              <a:prstDash val="solid"/>
              <a:miter/>
            </a:ln>
          </p:spPr>
          <p:txBody>
            <a:bodyPr rtlCol="0" anchor="ctr"/>
            <a:lstStyle/>
            <a:p>
              <a:endParaRPr lang="en-US" dirty="0"/>
            </a:p>
          </p:txBody>
        </p:sp>
        <p:sp>
          <p:nvSpPr>
            <p:cNvPr id="72" name="Freeform: Shape 71">
              <a:extLst>
                <a:ext uri="{FF2B5EF4-FFF2-40B4-BE49-F238E27FC236}">
                  <a16:creationId xmlns:a16="http://schemas.microsoft.com/office/drawing/2014/main" id="{985CB02E-9F0D-407E-BEF9-519AFCFA0E77}"/>
                </a:ext>
              </a:extLst>
            </p:cNvPr>
            <p:cNvSpPr/>
            <p:nvPr/>
          </p:nvSpPr>
          <p:spPr>
            <a:xfrm>
              <a:off x="4076184" y="1405562"/>
              <a:ext cx="95250" cy="95250"/>
            </a:xfrm>
            <a:custGeom>
              <a:avLst/>
              <a:gdLst>
                <a:gd name="connsiteX0" fmla="*/ 94774 w 95250"/>
                <a:gd name="connsiteY0" fmla="*/ 50959 h 95250"/>
                <a:gd name="connsiteX1" fmla="*/ 50959 w 95250"/>
                <a:gd name="connsiteY1" fmla="*/ 94774 h 95250"/>
                <a:gd name="connsiteX2" fmla="*/ 7144 w 95250"/>
                <a:gd name="connsiteY2" fmla="*/ 50959 h 95250"/>
                <a:gd name="connsiteX3" fmla="*/ 50959 w 95250"/>
                <a:gd name="connsiteY3" fmla="*/ 7144 h 95250"/>
                <a:gd name="connsiteX4" fmla="*/ 94774 w 95250"/>
                <a:gd name="connsiteY4" fmla="*/ 50959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4774" y="50959"/>
                  </a:moveTo>
                  <a:cubicBezTo>
                    <a:pt x="94774" y="75157"/>
                    <a:pt x="75157" y="94774"/>
                    <a:pt x="50959" y="94774"/>
                  </a:cubicBezTo>
                  <a:cubicBezTo>
                    <a:pt x="26760" y="94774"/>
                    <a:pt x="7144" y="75157"/>
                    <a:pt x="7144" y="50959"/>
                  </a:cubicBezTo>
                  <a:cubicBezTo>
                    <a:pt x="7144" y="26760"/>
                    <a:pt x="26760" y="7144"/>
                    <a:pt x="50959" y="7144"/>
                  </a:cubicBezTo>
                  <a:cubicBezTo>
                    <a:pt x="75157" y="7144"/>
                    <a:pt x="94774" y="26760"/>
                    <a:pt x="94774" y="50959"/>
                  </a:cubicBezTo>
                  <a:close/>
                </a:path>
              </a:pathLst>
            </a:custGeom>
            <a:solidFill>
              <a:srgbClr val="5AB4E5"/>
            </a:solidFill>
            <a:ln w="9525" cap="flat">
              <a:noFill/>
              <a:prstDash val="solid"/>
              <a:miter/>
            </a:ln>
          </p:spPr>
          <p:txBody>
            <a:bodyPr rtlCol="0" anchor="ctr"/>
            <a:lstStyle/>
            <a:p>
              <a:endParaRPr lang="en-US" dirty="0"/>
            </a:p>
          </p:txBody>
        </p:sp>
        <p:sp>
          <p:nvSpPr>
            <p:cNvPr id="73" name="Freeform: Shape 72">
              <a:extLst>
                <a:ext uri="{FF2B5EF4-FFF2-40B4-BE49-F238E27FC236}">
                  <a16:creationId xmlns:a16="http://schemas.microsoft.com/office/drawing/2014/main" id="{B09E2250-B080-4831-850A-A636F0FF3DBE}"/>
                </a:ext>
              </a:extLst>
            </p:cNvPr>
            <p:cNvSpPr/>
            <p:nvPr/>
          </p:nvSpPr>
          <p:spPr>
            <a:xfrm>
              <a:off x="3807579" y="1288404"/>
              <a:ext cx="66675" cy="66675"/>
            </a:xfrm>
            <a:custGeom>
              <a:avLst/>
              <a:gdLst>
                <a:gd name="connsiteX0" fmla="*/ 64294 w 66675"/>
                <a:gd name="connsiteY0" fmla="*/ 35719 h 66675"/>
                <a:gd name="connsiteX1" fmla="*/ 35719 w 66675"/>
                <a:gd name="connsiteY1" fmla="*/ 64294 h 66675"/>
                <a:gd name="connsiteX2" fmla="*/ 7144 w 66675"/>
                <a:gd name="connsiteY2" fmla="*/ 35719 h 66675"/>
                <a:gd name="connsiteX3" fmla="*/ 35719 w 66675"/>
                <a:gd name="connsiteY3" fmla="*/ 7144 h 66675"/>
                <a:gd name="connsiteX4" fmla="*/ 64294 w 66675"/>
                <a:gd name="connsiteY4" fmla="*/ 35719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4294" y="35719"/>
                  </a:moveTo>
                  <a:cubicBezTo>
                    <a:pt x="64294" y="51500"/>
                    <a:pt x="51500" y="64294"/>
                    <a:pt x="35719" y="64294"/>
                  </a:cubicBezTo>
                  <a:cubicBezTo>
                    <a:pt x="19937" y="64294"/>
                    <a:pt x="7144" y="51500"/>
                    <a:pt x="7144" y="35719"/>
                  </a:cubicBezTo>
                  <a:cubicBezTo>
                    <a:pt x="7144" y="19937"/>
                    <a:pt x="19937" y="7144"/>
                    <a:pt x="35719" y="7144"/>
                  </a:cubicBezTo>
                  <a:cubicBezTo>
                    <a:pt x="51500" y="7144"/>
                    <a:pt x="64294" y="19937"/>
                    <a:pt x="64294" y="35719"/>
                  </a:cubicBezTo>
                  <a:close/>
                </a:path>
              </a:pathLst>
            </a:custGeom>
            <a:solidFill>
              <a:schemeClr val="accent3"/>
            </a:solidFill>
            <a:ln w="9525" cap="flat">
              <a:noFill/>
              <a:prstDash val="solid"/>
              <a:miter/>
            </a:ln>
          </p:spPr>
          <p:txBody>
            <a:bodyPr rtlCol="0" anchor="ctr"/>
            <a:lstStyle/>
            <a:p>
              <a:endParaRPr lang="en-US" dirty="0"/>
            </a:p>
          </p:txBody>
        </p:sp>
        <p:sp>
          <p:nvSpPr>
            <p:cNvPr id="74" name="Freeform: Shape 73">
              <a:extLst>
                <a:ext uri="{FF2B5EF4-FFF2-40B4-BE49-F238E27FC236}">
                  <a16:creationId xmlns:a16="http://schemas.microsoft.com/office/drawing/2014/main" id="{4C3CC58D-5174-4984-9CB6-348239DE146B}"/>
                </a:ext>
              </a:extLst>
            </p:cNvPr>
            <p:cNvSpPr/>
            <p:nvPr/>
          </p:nvSpPr>
          <p:spPr>
            <a:xfrm>
              <a:off x="3724712" y="1288404"/>
              <a:ext cx="66675" cy="66675"/>
            </a:xfrm>
            <a:custGeom>
              <a:avLst/>
              <a:gdLst>
                <a:gd name="connsiteX0" fmla="*/ 64294 w 66675"/>
                <a:gd name="connsiteY0" fmla="*/ 35719 h 66675"/>
                <a:gd name="connsiteX1" fmla="*/ 35719 w 66675"/>
                <a:gd name="connsiteY1" fmla="*/ 64294 h 66675"/>
                <a:gd name="connsiteX2" fmla="*/ 7144 w 66675"/>
                <a:gd name="connsiteY2" fmla="*/ 35719 h 66675"/>
                <a:gd name="connsiteX3" fmla="*/ 35719 w 66675"/>
                <a:gd name="connsiteY3" fmla="*/ 7144 h 66675"/>
                <a:gd name="connsiteX4" fmla="*/ 64294 w 66675"/>
                <a:gd name="connsiteY4" fmla="*/ 35719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4294" y="35719"/>
                  </a:moveTo>
                  <a:cubicBezTo>
                    <a:pt x="64294" y="51500"/>
                    <a:pt x="51500" y="64294"/>
                    <a:pt x="35719" y="64294"/>
                  </a:cubicBezTo>
                  <a:cubicBezTo>
                    <a:pt x="19937" y="64294"/>
                    <a:pt x="7144" y="51500"/>
                    <a:pt x="7144" y="35719"/>
                  </a:cubicBezTo>
                  <a:cubicBezTo>
                    <a:pt x="7144" y="19937"/>
                    <a:pt x="19937" y="7144"/>
                    <a:pt x="35719" y="7144"/>
                  </a:cubicBezTo>
                  <a:cubicBezTo>
                    <a:pt x="51500" y="7144"/>
                    <a:pt x="64294" y="19937"/>
                    <a:pt x="64294" y="35719"/>
                  </a:cubicBezTo>
                  <a:close/>
                </a:path>
              </a:pathLst>
            </a:custGeom>
            <a:solidFill>
              <a:schemeClr val="accent3"/>
            </a:solidFill>
            <a:ln w="9525"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CCAEB83B-FF38-4979-8441-84E2EE86A33C}"/>
                </a:ext>
              </a:extLst>
            </p:cNvPr>
            <p:cNvSpPr/>
            <p:nvPr/>
          </p:nvSpPr>
          <p:spPr>
            <a:xfrm>
              <a:off x="3723759" y="1538912"/>
              <a:ext cx="161925" cy="38100"/>
            </a:xfrm>
            <a:custGeom>
              <a:avLst/>
              <a:gdLst>
                <a:gd name="connsiteX0" fmla="*/ 7144 w 161925"/>
                <a:gd name="connsiteY0" fmla="*/ 7144 h 38100"/>
                <a:gd name="connsiteX1" fmla="*/ 157639 w 161925"/>
                <a:gd name="connsiteY1" fmla="*/ 7144 h 38100"/>
                <a:gd name="connsiteX2" fmla="*/ 157639 w 161925"/>
                <a:gd name="connsiteY2" fmla="*/ 33814 h 38100"/>
                <a:gd name="connsiteX3" fmla="*/ 7144 w 161925"/>
                <a:gd name="connsiteY3" fmla="*/ 33814 h 38100"/>
              </a:gdLst>
              <a:ahLst/>
              <a:cxnLst>
                <a:cxn ang="0">
                  <a:pos x="connsiteX0" y="connsiteY0"/>
                </a:cxn>
                <a:cxn ang="0">
                  <a:pos x="connsiteX1" y="connsiteY1"/>
                </a:cxn>
                <a:cxn ang="0">
                  <a:pos x="connsiteX2" y="connsiteY2"/>
                </a:cxn>
                <a:cxn ang="0">
                  <a:pos x="connsiteX3" y="connsiteY3"/>
                </a:cxn>
              </a:cxnLst>
              <a:rect l="l" t="t" r="r" b="b"/>
              <a:pathLst>
                <a:path w="161925" h="38100">
                  <a:moveTo>
                    <a:pt x="7144" y="7144"/>
                  </a:moveTo>
                  <a:lnTo>
                    <a:pt x="157639" y="7144"/>
                  </a:lnTo>
                  <a:lnTo>
                    <a:pt x="157639" y="33814"/>
                  </a:lnTo>
                  <a:lnTo>
                    <a:pt x="7144" y="33814"/>
                  </a:lnTo>
                  <a:close/>
                </a:path>
              </a:pathLst>
            </a:custGeom>
            <a:solidFill>
              <a:srgbClr val="EAE4DC"/>
            </a:solidFill>
            <a:ln w="9525" cap="flat">
              <a:noFill/>
              <a:prstDash val="solid"/>
              <a:miter/>
            </a:ln>
          </p:spPr>
          <p:txBody>
            <a:bodyPr rtlCol="0" anchor="ctr"/>
            <a:lstStyle/>
            <a:p>
              <a:endParaRPr lang="en-US" dirty="0"/>
            </a:p>
          </p:txBody>
        </p:sp>
        <p:sp>
          <p:nvSpPr>
            <p:cNvPr id="76" name="Freeform: Shape 75">
              <a:extLst>
                <a:ext uri="{FF2B5EF4-FFF2-40B4-BE49-F238E27FC236}">
                  <a16:creationId xmlns:a16="http://schemas.microsoft.com/office/drawing/2014/main" id="{26819125-5A8E-4680-AD2E-6B9504EA1D19}"/>
                </a:ext>
              </a:extLst>
            </p:cNvPr>
            <p:cNvSpPr/>
            <p:nvPr/>
          </p:nvSpPr>
          <p:spPr>
            <a:xfrm>
              <a:off x="3723759" y="1498907"/>
              <a:ext cx="161925" cy="38100"/>
            </a:xfrm>
            <a:custGeom>
              <a:avLst/>
              <a:gdLst>
                <a:gd name="connsiteX0" fmla="*/ 7144 w 161925"/>
                <a:gd name="connsiteY0" fmla="*/ 7144 h 38100"/>
                <a:gd name="connsiteX1" fmla="*/ 157639 w 161925"/>
                <a:gd name="connsiteY1" fmla="*/ 7144 h 38100"/>
                <a:gd name="connsiteX2" fmla="*/ 157639 w 161925"/>
                <a:gd name="connsiteY2" fmla="*/ 33814 h 38100"/>
                <a:gd name="connsiteX3" fmla="*/ 7144 w 161925"/>
                <a:gd name="connsiteY3" fmla="*/ 33814 h 38100"/>
              </a:gdLst>
              <a:ahLst/>
              <a:cxnLst>
                <a:cxn ang="0">
                  <a:pos x="connsiteX0" y="connsiteY0"/>
                </a:cxn>
                <a:cxn ang="0">
                  <a:pos x="connsiteX1" y="connsiteY1"/>
                </a:cxn>
                <a:cxn ang="0">
                  <a:pos x="connsiteX2" y="connsiteY2"/>
                </a:cxn>
                <a:cxn ang="0">
                  <a:pos x="connsiteX3" y="connsiteY3"/>
                </a:cxn>
              </a:cxnLst>
              <a:rect l="l" t="t" r="r" b="b"/>
              <a:pathLst>
                <a:path w="161925" h="38100">
                  <a:moveTo>
                    <a:pt x="7144" y="7144"/>
                  </a:moveTo>
                  <a:lnTo>
                    <a:pt x="157639" y="7144"/>
                  </a:lnTo>
                  <a:lnTo>
                    <a:pt x="157639" y="33814"/>
                  </a:lnTo>
                  <a:lnTo>
                    <a:pt x="7144" y="33814"/>
                  </a:lnTo>
                  <a:close/>
                </a:path>
              </a:pathLst>
            </a:custGeom>
            <a:solidFill>
              <a:srgbClr val="EAE4DC"/>
            </a:solidFill>
            <a:ln w="9525" cap="flat">
              <a:noFill/>
              <a:prstDash val="solid"/>
              <a:miter/>
            </a:ln>
          </p:spPr>
          <p:txBody>
            <a:bodyPr rtlCol="0" anchor="ctr"/>
            <a:lstStyle/>
            <a:p>
              <a:endParaRPr lang="en-US" dirty="0"/>
            </a:p>
          </p:txBody>
        </p:sp>
        <p:sp>
          <p:nvSpPr>
            <p:cNvPr id="77" name="Freeform: Shape 76">
              <a:extLst>
                <a:ext uri="{FF2B5EF4-FFF2-40B4-BE49-F238E27FC236}">
                  <a16:creationId xmlns:a16="http://schemas.microsoft.com/office/drawing/2014/main" id="{E9A52987-EF09-4187-A247-A30CF56BDDC8}"/>
                </a:ext>
              </a:extLst>
            </p:cNvPr>
            <p:cNvSpPr/>
            <p:nvPr/>
          </p:nvSpPr>
          <p:spPr>
            <a:xfrm>
              <a:off x="3723759" y="1457949"/>
              <a:ext cx="161925" cy="38100"/>
            </a:xfrm>
            <a:custGeom>
              <a:avLst/>
              <a:gdLst>
                <a:gd name="connsiteX0" fmla="*/ 7144 w 161925"/>
                <a:gd name="connsiteY0" fmla="*/ 7144 h 38100"/>
                <a:gd name="connsiteX1" fmla="*/ 157639 w 161925"/>
                <a:gd name="connsiteY1" fmla="*/ 7144 h 38100"/>
                <a:gd name="connsiteX2" fmla="*/ 157639 w 161925"/>
                <a:gd name="connsiteY2" fmla="*/ 33814 h 38100"/>
                <a:gd name="connsiteX3" fmla="*/ 7144 w 161925"/>
                <a:gd name="connsiteY3" fmla="*/ 33814 h 38100"/>
              </a:gdLst>
              <a:ahLst/>
              <a:cxnLst>
                <a:cxn ang="0">
                  <a:pos x="connsiteX0" y="connsiteY0"/>
                </a:cxn>
                <a:cxn ang="0">
                  <a:pos x="connsiteX1" y="connsiteY1"/>
                </a:cxn>
                <a:cxn ang="0">
                  <a:pos x="connsiteX2" y="connsiteY2"/>
                </a:cxn>
                <a:cxn ang="0">
                  <a:pos x="connsiteX3" y="connsiteY3"/>
                </a:cxn>
              </a:cxnLst>
              <a:rect l="l" t="t" r="r" b="b"/>
              <a:pathLst>
                <a:path w="161925" h="38100">
                  <a:moveTo>
                    <a:pt x="7144" y="7144"/>
                  </a:moveTo>
                  <a:lnTo>
                    <a:pt x="157639" y="7144"/>
                  </a:lnTo>
                  <a:lnTo>
                    <a:pt x="157639" y="33814"/>
                  </a:lnTo>
                  <a:lnTo>
                    <a:pt x="7144" y="33814"/>
                  </a:lnTo>
                  <a:close/>
                </a:path>
              </a:pathLst>
            </a:custGeom>
            <a:solidFill>
              <a:srgbClr val="EAE4DC"/>
            </a:solidFill>
            <a:ln w="9525" cap="flat">
              <a:noFill/>
              <a:prstDash val="solid"/>
              <a:miter/>
            </a:ln>
          </p:spPr>
          <p:txBody>
            <a:bodyPr rtlCol="0" anchor="ctr"/>
            <a:lstStyle/>
            <a:p>
              <a:endParaRPr lang="en-US" dirty="0"/>
            </a:p>
          </p:txBody>
        </p:sp>
        <p:sp>
          <p:nvSpPr>
            <p:cNvPr id="78" name="Freeform: Shape 77">
              <a:extLst>
                <a:ext uri="{FF2B5EF4-FFF2-40B4-BE49-F238E27FC236}">
                  <a16:creationId xmlns:a16="http://schemas.microsoft.com/office/drawing/2014/main" id="{B9F7700E-0256-43AC-946C-48A9C81B38E8}"/>
                </a:ext>
              </a:extLst>
            </p:cNvPr>
            <p:cNvSpPr/>
            <p:nvPr/>
          </p:nvSpPr>
          <p:spPr>
            <a:xfrm>
              <a:off x="3723759" y="1417944"/>
              <a:ext cx="161925" cy="38100"/>
            </a:xfrm>
            <a:custGeom>
              <a:avLst/>
              <a:gdLst>
                <a:gd name="connsiteX0" fmla="*/ 7144 w 161925"/>
                <a:gd name="connsiteY0" fmla="*/ 7144 h 38100"/>
                <a:gd name="connsiteX1" fmla="*/ 157639 w 161925"/>
                <a:gd name="connsiteY1" fmla="*/ 7144 h 38100"/>
                <a:gd name="connsiteX2" fmla="*/ 157639 w 161925"/>
                <a:gd name="connsiteY2" fmla="*/ 33814 h 38100"/>
                <a:gd name="connsiteX3" fmla="*/ 7144 w 161925"/>
                <a:gd name="connsiteY3" fmla="*/ 33814 h 38100"/>
              </a:gdLst>
              <a:ahLst/>
              <a:cxnLst>
                <a:cxn ang="0">
                  <a:pos x="connsiteX0" y="connsiteY0"/>
                </a:cxn>
                <a:cxn ang="0">
                  <a:pos x="connsiteX1" y="connsiteY1"/>
                </a:cxn>
                <a:cxn ang="0">
                  <a:pos x="connsiteX2" y="connsiteY2"/>
                </a:cxn>
                <a:cxn ang="0">
                  <a:pos x="connsiteX3" y="connsiteY3"/>
                </a:cxn>
              </a:cxnLst>
              <a:rect l="l" t="t" r="r" b="b"/>
              <a:pathLst>
                <a:path w="161925" h="38100">
                  <a:moveTo>
                    <a:pt x="7144" y="7144"/>
                  </a:moveTo>
                  <a:lnTo>
                    <a:pt x="157639" y="7144"/>
                  </a:lnTo>
                  <a:lnTo>
                    <a:pt x="157639" y="33814"/>
                  </a:lnTo>
                  <a:lnTo>
                    <a:pt x="7144" y="33814"/>
                  </a:lnTo>
                  <a:close/>
                </a:path>
              </a:pathLst>
            </a:custGeom>
            <a:solidFill>
              <a:srgbClr val="EAE4DC"/>
            </a:solidFill>
            <a:ln w="9525" cap="flat">
              <a:noFill/>
              <a:prstDash val="solid"/>
              <a:miter/>
            </a:ln>
          </p:spPr>
          <p:txBody>
            <a:bodyPr rtlCol="0" anchor="ctr"/>
            <a:lstStyle/>
            <a:p>
              <a:endParaRPr lang="en-US" dirty="0"/>
            </a:p>
          </p:txBody>
        </p:sp>
        <p:sp>
          <p:nvSpPr>
            <p:cNvPr id="79" name="Freeform: Shape 78">
              <a:extLst>
                <a:ext uri="{FF2B5EF4-FFF2-40B4-BE49-F238E27FC236}">
                  <a16:creationId xmlns:a16="http://schemas.microsoft.com/office/drawing/2014/main" id="{A917E5E1-FDA4-44CC-B788-22A1D84EFF3F}"/>
                </a:ext>
              </a:extLst>
            </p:cNvPr>
            <p:cNvSpPr/>
            <p:nvPr/>
          </p:nvSpPr>
          <p:spPr>
            <a:xfrm>
              <a:off x="3723759" y="1377939"/>
              <a:ext cx="161925" cy="38100"/>
            </a:xfrm>
            <a:custGeom>
              <a:avLst/>
              <a:gdLst>
                <a:gd name="connsiteX0" fmla="*/ 7144 w 161925"/>
                <a:gd name="connsiteY0" fmla="*/ 7144 h 38100"/>
                <a:gd name="connsiteX1" fmla="*/ 157639 w 161925"/>
                <a:gd name="connsiteY1" fmla="*/ 7144 h 38100"/>
                <a:gd name="connsiteX2" fmla="*/ 157639 w 161925"/>
                <a:gd name="connsiteY2" fmla="*/ 33814 h 38100"/>
                <a:gd name="connsiteX3" fmla="*/ 7144 w 161925"/>
                <a:gd name="connsiteY3" fmla="*/ 33814 h 38100"/>
              </a:gdLst>
              <a:ahLst/>
              <a:cxnLst>
                <a:cxn ang="0">
                  <a:pos x="connsiteX0" y="connsiteY0"/>
                </a:cxn>
                <a:cxn ang="0">
                  <a:pos x="connsiteX1" y="connsiteY1"/>
                </a:cxn>
                <a:cxn ang="0">
                  <a:pos x="connsiteX2" y="connsiteY2"/>
                </a:cxn>
                <a:cxn ang="0">
                  <a:pos x="connsiteX3" y="connsiteY3"/>
                </a:cxn>
              </a:cxnLst>
              <a:rect l="l" t="t" r="r" b="b"/>
              <a:pathLst>
                <a:path w="161925" h="38100">
                  <a:moveTo>
                    <a:pt x="7144" y="7144"/>
                  </a:moveTo>
                  <a:lnTo>
                    <a:pt x="157639" y="7144"/>
                  </a:lnTo>
                  <a:lnTo>
                    <a:pt x="157639" y="33814"/>
                  </a:lnTo>
                  <a:lnTo>
                    <a:pt x="7144" y="33814"/>
                  </a:lnTo>
                  <a:close/>
                </a:path>
              </a:pathLst>
            </a:custGeom>
            <a:solidFill>
              <a:srgbClr val="EAE4DC"/>
            </a:solidFill>
            <a:ln w="9525" cap="flat">
              <a:noFill/>
              <a:prstDash val="solid"/>
              <a:miter/>
            </a:ln>
          </p:spPr>
          <p:txBody>
            <a:bodyPr rtlCol="0" anchor="ctr"/>
            <a:lstStyle/>
            <a:p>
              <a:endParaRPr lang="en-US" dirty="0"/>
            </a:p>
          </p:txBody>
        </p:sp>
        <p:sp>
          <p:nvSpPr>
            <p:cNvPr id="80" name="Freeform: Shape 79">
              <a:extLst>
                <a:ext uri="{FF2B5EF4-FFF2-40B4-BE49-F238E27FC236}">
                  <a16:creationId xmlns:a16="http://schemas.microsoft.com/office/drawing/2014/main" id="{382A76BF-1225-4B29-9F4B-52DBE46CA926}"/>
                </a:ext>
              </a:extLst>
            </p:cNvPr>
            <p:cNvSpPr/>
            <p:nvPr/>
          </p:nvSpPr>
          <p:spPr>
            <a:xfrm>
              <a:off x="4069517" y="1398894"/>
              <a:ext cx="114300" cy="114300"/>
            </a:xfrm>
            <a:custGeom>
              <a:avLst/>
              <a:gdLst>
                <a:gd name="connsiteX0" fmla="*/ 110014 w 114300"/>
                <a:gd name="connsiteY0" fmla="*/ 58579 h 114300"/>
                <a:gd name="connsiteX1" fmla="*/ 58579 w 114300"/>
                <a:gd name="connsiteY1" fmla="*/ 110014 h 114300"/>
                <a:gd name="connsiteX2" fmla="*/ 7144 w 114300"/>
                <a:gd name="connsiteY2" fmla="*/ 58579 h 114300"/>
                <a:gd name="connsiteX3" fmla="*/ 58579 w 114300"/>
                <a:gd name="connsiteY3" fmla="*/ 7144 h 114300"/>
                <a:gd name="connsiteX4" fmla="*/ 110014 w 114300"/>
                <a:gd name="connsiteY4" fmla="*/ 58579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114300">
                  <a:moveTo>
                    <a:pt x="110014" y="58579"/>
                  </a:moveTo>
                  <a:cubicBezTo>
                    <a:pt x="110014" y="86986"/>
                    <a:pt x="86985" y="110014"/>
                    <a:pt x="58579" y="110014"/>
                  </a:cubicBezTo>
                  <a:cubicBezTo>
                    <a:pt x="30172" y="110014"/>
                    <a:pt x="7144" y="86986"/>
                    <a:pt x="7144" y="58579"/>
                  </a:cubicBezTo>
                  <a:cubicBezTo>
                    <a:pt x="7144" y="30172"/>
                    <a:pt x="30172" y="7144"/>
                    <a:pt x="58579" y="7144"/>
                  </a:cubicBezTo>
                  <a:cubicBezTo>
                    <a:pt x="86985" y="7144"/>
                    <a:pt x="110014" y="30172"/>
                    <a:pt x="110014" y="58579"/>
                  </a:cubicBezTo>
                  <a:close/>
                </a:path>
              </a:pathLst>
            </a:custGeom>
            <a:solidFill>
              <a:srgbClr val="1E3F77"/>
            </a:solidFill>
            <a:ln w="9525" cap="flat">
              <a:noFill/>
              <a:prstDash val="solid"/>
              <a:miter/>
            </a:ln>
          </p:spPr>
          <p:txBody>
            <a:bodyPr rtlCol="0" anchor="ctr"/>
            <a:lstStyle/>
            <a:p>
              <a:endParaRPr lang="en-US" dirty="0"/>
            </a:p>
          </p:txBody>
        </p:sp>
        <p:sp>
          <p:nvSpPr>
            <p:cNvPr id="81" name="Freeform: Shape 80">
              <a:extLst>
                <a:ext uri="{FF2B5EF4-FFF2-40B4-BE49-F238E27FC236}">
                  <a16:creationId xmlns:a16="http://schemas.microsoft.com/office/drawing/2014/main" id="{4CAAF37E-097E-4510-B5C6-C9D1BC9749C6}"/>
                </a:ext>
              </a:extLst>
            </p:cNvPr>
            <p:cNvSpPr/>
            <p:nvPr/>
          </p:nvSpPr>
          <p:spPr>
            <a:xfrm>
              <a:off x="4421361" y="1319677"/>
              <a:ext cx="114300" cy="180975"/>
            </a:xfrm>
            <a:custGeom>
              <a:avLst/>
              <a:gdLst>
                <a:gd name="connsiteX0" fmla="*/ 35347 w 114300"/>
                <a:gd name="connsiteY0" fmla="*/ 173991 h 180975"/>
                <a:gd name="connsiteX1" fmla="*/ 42015 w 114300"/>
                <a:gd name="connsiteY1" fmla="*/ 112078 h 180975"/>
                <a:gd name="connsiteX2" fmla="*/ 14392 w 114300"/>
                <a:gd name="connsiteY2" fmla="*/ 112078 h 180975"/>
                <a:gd name="connsiteX3" fmla="*/ 8677 w 114300"/>
                <a:gd name="connsiteY3" fmla="*/ 100648 h 180975"/>
                <a:gd name="connsiteX4" fmla="*/ 71542 w 114300"/>
                <a:gd name="connsiteY4" fmla="*/ 10161 h 180975"/>
                <a:gd name="connsiteX5" fmla="*/ 83925 w 114300"/>
                <a:gd name="connsiteY5" fmla="*/ 14923 h 180975"/>
                <a:gd name="connsiteX6" fmla="*/ 77257 w 114300"/>
                <a:gd name="connsiteY6" fmla="*/ 76836 h 180975"/>
                <a:gd name="connsiteX7" fmla="*/ 104880 w 114300"/>
                <a:gd name="connsiteY7" fmla="*/ 76836 h 180975"/>
                <a:gd name="connsiteX8" fmla="*/ 110595 w 114300"/>
                <a:gd name="connsiteY8" fmla="*/ 88266 h 180975"/>
                <a:gd name="connsiteX9" fmla="*/ 47730 w 114300"/>
                <a:gd name="connsiteY9" fmla="*/ 178753 h 180975"/>
                <a:gd name="connsiteX10" fmla="*/ 35347 w 114300"/>
                <a:gd name="connsiteY10" fmla="*/ 173991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300" h="180975">
                  <a:moveTo>
                    <a:pt x="35347" y="173991"/>
                  </a:moveTo>
                  <a:lnTo>
                    <a:pt x="42015" y="112078"/>
                  </a:lnTo>
                  <a:lnTo>
                    <a:pt x="14392" y="112078"/>
                  </a:lnTo>
                  <a:cubicBezTo>
                    <a:pt x="8677" y="112078"/>
                    <a:pt x="4867" y="105411"/>
                    <a:pt x="8677" y="100648"/>
                  </a:cubicBezTo>
                  <a:lnTo>
                    <a:pt x="71542" y="10161"/>
                  </a:lnTo>
                  <a:cubicBezTo>
                    <a:pt x="75352" y="4446"/>
                    <a:pt x="84877" y="7303"/>
                    <a:pt x="83925" y="14923"/>
                  </a:cubicBezTo>
                  <a:lnTo>
                    <a:pt x="77257" y="76836"/>
                  </a:lnTo>
                  <a:lnTo>
                    <a:pt x="104880" y="76836"/>
                  </a:lnTo>
                  <a:cubicBezTo>
                    <a:pt x="110595" y="76836"/>
                    <a:pt x="114405" y="83503"/>
                    <a:pt x="110595" y="88266"/>
                  </a:cubicBezTo>
                  <a:lnTo>
                    <a:pt x="47730" y="178753"/>
                  </a:lnTo>
                  <a:cubicBezTo>
                    <a:pt x="43920" y="184468"/>
                    <a:pt x="35347" y="180658"/>
                    <a:pt x="35347" y="173991"/>
                  </a:cubicBezTo>
                  <a:close/>
                </a:path>
              </a:pathLst>
            </a:custGeom>
            <a:solidFill>
              <a:schemeClr val="accent3"/>
            </a:solidFill>
            <a:ln w="9525" cap="flat">
              <a:solidFill>
                <a:schemeClr val="accent3"/>
              </a:solidFill>
              <a:prstDash val="solid"/>
              <a:miter/>
            </a:ln>
          </p:spPr>
          <p:txBody>
            <a:bodyPr rtlCol="0" anchor="ctr"/>
            <a:lstStyle/>
            <a:p>
              <a:endParaRPr lang="en-US" dirty="0"/>
            </a:p>
          </p:txBody>
        </p:sp>
        <p:sp>
          <p:nvSpPr>
            <p:cNvPr id="82" name="Freeform: Shape 81">
              <a:extLst>
                <a:ext uri="{FF2B5EF4-FFF2-40B4-BE49-F238E27FC236}">
                  <a16:creationId xmlns:a16="http://schemas.microsoft.com/office/drawing/2014/main" id="{D1E98895-800E-4630-8EE8-19FB97591C0E}"/>
                </a:ext>
              </a:extLst>
            </p:cNvPr>
            <p:cNvSpPr/>
            <p:nvPr/>
          </p:nvSpPr>
          <p:spPr>
            <a:xfrm>
              <a:off x="3502198" y="1319677"/>
              <a:ext cx="114300" cy="180975"/>
            </a:xfrm>
            <a:custGeom>
              <a:avLst/>
              <a:gdLst>
                <a:gd name="connsiteX0" fmla="*/ 35347 w 114300"/>
                <a:gd name="connsiteY0" fmla="*/ 173991 h 180975"/>
                <a:gd name="connsiteX1" fmla="*/ 42015 w 114300"/>
                <a:gd name="connsiteY1" fmla="*/ 112078 h 180975"/>
                <a:gd name="connsiteX2" fmla="*/ 14392 w 114300"/>
                <a:gd name="connsiteY2" fmla="*/ 112078 h 180975"/>
                <a:gd name="connsiteX3" fmla="*/ 8677 w 114300"/>
                <a:gd name="connsiteY3" fmla="*/ 100648 h 180975"/>
                <a:gd name="connsiteX4" fmla="*/ 71542 w 114300"/>
                <a:gd name="connsiteY4" fmla="*/ 10161 h 180975"/>
                <a:gd name="connsiteX5" fmla="*/ 83925 w 114300"/>
                <a:gd name="connsiteY5" fmla="*/ 14923 h 180975"/>
                <a:gd name="connsiteX6" fmla="*/ 77257 w 114300"/>
                <a:gd name="connsiteY6" fmla="*/ 76836 h 180975"/>
                <a:gd name="connsiteX7" fmla="*/ 104880 w 114300"/>
                <a:gd name="connsiteY7" fmla="*/ 76836 h 180975"/>
                <a:gd name="connsiteX8" fmla="*/ 110595 w 114300"/>
                <a:gd name="connsiteY8" fmla="*/ 88266 h 180975"/>
                <a:gd name="connsiteX9" fmla="*/ 47730 w 114300"/>
                <a:gd name="connsiteY9" fmla="*/ 178753 h 180975"/>
                <a:gd name="connsiteX10" fmla="*/ 35347 w 114300"/>
                <a:gd name="connsiteY10" fmla="*/ 173991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300" h="180975">
                  <a:moveTo>
                    <a:pt x="35347" y="173991"/>
                  </a:moveTo>
                  <a:lnTo>
                    <a:pt x="42015" y="112078"/>
                  </a:lnTo>
                  <a:lnTo>
                    <a:pt x="14392" y="112078"/>
                  </a:lnTo>
                  <a:cubicBezTo>
                    <a:pt x="8677" y="112078"/>
                    <a:pt x="4867" y="105411"/>
                    <a:pt x="8677" y="100648"/>
                  </a:cubicBezTo>
                  <a:lnTo>
                    <a:pt x="71542" y="10161"/>
                  </a:lnTo>
                  <a:cubicBezTo>
                    <a:pt x="75352" y="4446"/>
                    <a:pt x="84877" y="7303"/>
                    <a:pt x="83925" y="14923"/>
                  </a:cubicBezTo>
                  <a:lnTo>
                    <a:pt x="77257" y="76836"/>
                  </a:lnTo>
                  <a:lnTo>
                    <a:pt x="104880" y="76836"/>
                  </a:lnTo>
                  <a:cubicBezTo>
                    <a:pt x="110595" y="76836"/>
                    <a:pt x="114405" y="83503"/>
                    <a:pt x="110595" y="88266"/>
                  </a:cubicBezTo>
                  <a:lnTo>
                    <a:pt x="47730" y="178753"/>
                  </a:lnTo>
                  <a:cubicBezTo>
                    <a:pt x="43920" y="184468"/>
                    <a:pt x="35347" y="180658"/>
                    <a:pt x="35347" y="173991"/>
                  </a:cubicBezTo>
                  <a:close/>
                </a:path>
              </a:pathLst>
            </a:custGeom>
            <a:solidFill>
              <a:schemeClr val="accent3"/>
            </a:solidFill>
            <a:ln w="9525" cap="flat">
              <a:solidFill>
                <a:schemeClr val="accent3"/>
              </a:solidFill>
              <a:prstDash val="solid"/>
              <a:miter/>
            </a:ln>
          </p:spPr>
          <p:txBody>
            <a:bodyPr rtlCol="0" anchor="ctr"/>
            <a:lstStyle/>
            <a:p>
              <a:endParaRPr lang="en-US" dirty="0"/>
            </a:p>
          </p:txBody>
        </p:sp>
        <p:sp>
          <p:nvSpPr>
            <p:cNvPr id="83" name="Freeform: Shape 82">
              <a:extLst>
                <a:ext uri="{FF2B5EF4-FFF2-40B4-BE49-F238E27FC236}">
                  <a16:creationId xmlns:a16="http://schemas.microsoft.com/office/drawing/2014/main" id="{5CE4821B-1EE4-45C2-9BEC-8FC4B2BCD288}"/>
                </a:ext>
              </a:extLst>
            </p:cNvPr>
            <p:cNvSpPr/>
            <p:nvPr/>
          </p:nvSpPr>
          <p:spPr>
            <a:xfrm>
              <a:off x="3724474" y="1061471"/>
              <a:ext cx="95250" cy="95250"/>
            </a:xfrm>
            <a:custGeom>
              <a:avLst/>
              <a:gdLst>
                <a:gd name="connsiteX0" fmla="*/ 37862 w 95250"/>
                <a:gd name="connsiteY0" fmla="*/ 61674 h 95250"/>
                <a:gd name="connsiteX1" fmla="*/ 44529 w 95250"/>
                <a:gd name="connsiteY1" fmla="*/ 67389 h 95250"/>
                <a:gd name="connsiteX2" fmla="*/ 54054 w 95250"/>
                <a:gd name="connsiteY2" fmla="*/ 94059 h 95250"/>
                <a:gd name="connsiteX3" fmla="*/ 56912 w 95250"/>
                <a:gd name="connsiteY3" fmla="*/ 94059 h 95250"/>
                <a:gd name="connsiteX4" fmla="*/ 62627 w 95250"/>
                <a:gd name="connsiteY4" fmla="*/ 66437 h 95250"/>
                <a:gd name="connsiteX5" fmla="*/ 68342 w 95250"/>
                <a:gd name="connsiteY5" fmla="*/ 59769 h 95250"/>
                <a:gd name="connsiteX6" fmla="*/ 95012 w 95250"/>
                <a:gd name="connsiteY6" fmla="*/ 50244 h 95250"/>
                <a:gd name="connsiteX7" fmla="*/ 95012 w 95250"/>
                <a:gd name="connsiteY7" fmla="*/ 47387 h 95250"/>
                <a:gd name="connsiteX8" fmla="*/ 66437 w 95250"/>
                <a:gd name="connsiteY8" fmla="*/ 41672 h 95250"/>
                <a:gd name="connsiteX9" fmla="*/ 59769 w 95250"/>
                <a:gd name="connsiteY9" fmla="*/ 35957 h 95250"/>
                <a:gd name="connsiteX10" fmla="*/ 50244 w 95250"/>
                <a:gd name="connsiteY10" fmla="*/ 9287 h 95250"/>
                <a:gd name="connsiteX11" fmla="*/ 47387 w 95250"/>
                <a:gd name="connsiteY11" fmla="*/ 9287 h 95250"/>
                <a:gd name="connsiteX12" fmla="*/ 41672 w 95250"/>
                <a:gd name="connsiteY12" fmla="*/ 36909 h 95250"/>
                <a:gd name="connsiteX13" fmla="*/ 35957 w 95250"/>
                <a:gd name="connsiteY13" fmla="*/ 43577 h 95250"/>
                <a:gd name="connsiteX14" fmla="*/ 9287 w 95250"/>
                <a:gd name="connsiteY14" fmla="*/ 53102 h 95250"/>
                <a:gd name="connsiteX15" fmla="*/ 9287 w 95250"/>
                <a:gd name="connsiteY15" fmla="*/ 55959 h 95250"/>
                <a:gd name="connsiteX16" fmla="*/ 37862 w 95250"/>
                <a:gd name="connsiteY16" fmla="*/ 6167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250" h="95250">
                  <a:moveTo>
                    <a:pt x="37862" y="61674"/>
                  </a:moveTo>
                  <a:cubicBezTo>
                    <a:pt x="40719" y="62627"/>
                    <a:pt x="43577" y="64532"/>
                    <a:pt x="44529" y="67389"/>
                  </a:cubicBezTo>
                  <a:lnTo>
                    <a:pt x="54054" y="94059"/>
                  </a:lnTo>
                  <a:cubicBezTo>
                    <a:pt x="55007" y="96917"/>
                    <a:pt x="55959" y="96917"/>
                    <a:pt x="56912" y="94059"/>
                  </a:cubicBezTo>
                  <a:lnTo>
                    <a:pt x="62627" y="66437"/>
                  </a:lnTo>
                  <a:cubicBezTo>
                    <a:pt x="63579" y="63579"/>
                    <a:pt x="65484" y="60722"/>
                    <a:pt x="68342" y="59769"/>
                  </a:cubicBezTo>
                  <a:lnTo>
                    <a:pt x="95012" y="50244"/>
                  </a:lnTo>
                  <a:cubicBezTo>
                    <a:pt x="97869" y="49292"/>
                    <a:pt x="97869" y="48339"/>
                    <a:pt x="95012" y="47387"/>
                  </a:cubicBezTo>
                  <a:lnTo>
                    <a:pt x="66437" y="41672"/>
                  </a:lnTo>
                  <a:cubicBezTo>
                    <a:pt x="63579" y="40719"/>
                    <a:pt x="60722" y="38814"/>
                    <a:pt x="59769" y="35957"/>
                  </a:cubicBezTo>
                  <a:lnTo>
                    <a:pt x="50244" y="9287"/>
                  </a:lnTo>
                  <a:cubicBezTo>
                    <a:pt x="49292" y="6429"/>
                    <a:pt x="48339" y="6429"/>
                    <a:pt x="47387" y="9287"/>
                  </a:cubicBezTo>
                  <a:lnTo>
                    <a:pt x="41672" y="36909"/>
                  </a:lnTo>
                  <a:cubicBezTo>
                    <a:pt x="40719" y="39767"/>
                    <a:pt x="38814" y="42624"/>
                    <a:pt x="35957" y="43577"/>
                  </a:cubicBezTo>
                  <a:lnTo>
                    <a:pt x="9287" y="53102"/>
                  </a:lnTo>
                  <a:cubicBezTo>
                    <a:pt x="6429" y="54054"/>
                    <a:pt x="6429" y="55007"/>
                    <a:pt x="9287" y="55959"/>
                  </a:cubicBezTo>
                  <a:lnTo>
                    <a:pt x="37862" y="61674"/>
                  </a:lnTo>
                  <a:close/>
                </a:path>
              </a:pathLst>
            </a:custGeom>
            <a:solidFill>
              <a:schemeClr val="bg1"/>
            </a:solidFill>
            <a:ln w="9525" cap="flat">
              <a:noFill/>
              <a:prstDash val="solid"/>
              <a:miter/>
            </a:ln>
          </p:spPr>
          <p:txBody>
            <a:bodyPr rtlCol="0" anchor="ctr"/>
            <a:lstStyle/>
            <a:p>
              <a:endParaRPr lang="en-US" dirty="0"/>
            </a:p>
          </p:txBody>
        </p:sp>
        <p:sp>
          <p:nvSpPr>
            <p:cNvPr id="84" name="Freeform: Shape 83">
              <a:extLst>
                <a:ext uri="{FF2B5EF4-FFF2-40B4-BE49-F238E27FC236}">
                  <a16:creationId xmlns:a16="http://schemas.microsoft.com/office/drawing/2014/main" id="{FEE3E998-DE32-40BE-9256-FB1F06C94E35}"/>
                </a:ext>
              </a:extLst>
            </p:cNvPr>
            <p:cNvSpPr/>
            <p:nvPr/>
          </p:nvSpPr>
          <p:spPr>
            <a:xfrm>
              <a:off x="4058414" y="1711641"/>
              <a:ext cx="57150" cy="57150"/>
            </a:xfrm>
            <a:custGeom>
              <a:avLst/>
              <a:gdLst>
                <a:gd name="connsiteX0" fmla="*/ 20152 w 57150"/>
                <a:gd name="connsiteY0" fmla="*/ 31582 h 57150"/>
                <a:gd name="connsiteX1" fmla="*/ 22057 w 57150"/>
                <a:gd name="connsiteY1" fmla="*/ 36344 h 57150"/>
                <a:gd name="connsiteX2" fmla="*/ 19199 w 57150"/>
                <a:gd name="connsiteY2" fmla="*/ 52537 h 57150"/>
                <a:gd name="connsiteX3" fmla="*/ 20152 w 57150"/>
                <a:gd name="connsiteY3" fmla="*/ 53489 h 57150"/>
                <a:gd name="connsiteX4" fmla="*/ 31582 w 57150"/>
                <a:gd name="connsiteY4" fmla="*/ 41107 h 57150"/>
                <a:gd name="connsiteX5" fmla="*/ 36344 w 57150"/>
                <a:gd name="connsiteY5" fmla="*/ 39202 h 57150"/>
                <a:gd name="connsiteX6" fmla="*/ 52537 w 57150"/>
                <a:gd name="connsiteY6" fmla="*/ 42059 h 57150"/>
                <a:gd name="connsiteX7" fmla="*/ 53489 w 57150"/>
                <a:gd name="connsiteY7" fmla="*/ 41107 h 57150"/>
                <a:gd name="connsiteX8" fmla="*/ 41107 w 57150"/>
                <a:gd name="connsiteY8" fmla="*/ 29677 h 57150"/>
                <a:gd name="connsiteX9" fmla="*/ 39202 w 57150"/>
                <a:gd name="connsiteY9" fmla="*/ 24914 h 57150"/>
                <a:gd name="connsiteX10" fmla="*/ 42059 w 57150"/>
                <a:gd name="connsiteY10" fmla="*/ 8722 h 57150"/>
                <a:gd name="connsiteX11" fmla="*/ 41107 w 57150"/>
                <a:gd name="connsiteY11" fmla="*/ 7769 h 57150"/>
                <a:gd name="connsiteX12" fmla="*/ 29677 w 57150"/>
                <a:gd name="connsiteY12" fmla="*/ 20152 h 57150"/>
                <a:gd name="connsiteX13" fmla="*/ 24914 w 57150"/>
                <a:gd name="connsiteY13" fmla="*/ 22057 h 57150"/>
                <a:gd name="connsiteX14" fmla="*/ 8722 w 57150"/>
                <a:gd name="connsiteY14" fmla="*/ 19199 h 57150"/>
                <a:gd name="connsiteX15" fmla="*/ 7769 w 57150"/>
                <a:gd name="connsiteY15" fmla="*/ 20152 h 57150"/>
                <a:gd name="connsiteX16" fmla="*/ 20152 w 57150"/>
                <a:gd name="connsiteY16" fmla="*/ 3158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150" h="57150">
                  <a:moveTo>
                    <a:pt x="20152" y="31582"/>
                  </a:moveTo>
                  <a:cubicBezTo>
                    <a:pt x="21104" y="32534"/>
                    <a:pt x="22057" y="34439"/>
                    <a:pt x="22057" y="36344"/>
                  </a:cubicBezTo>
                  <a:lnTo>
                    <a:pt x="19199" y="52537"/>
                  </a:lnTo>
                  <a:cubicBezTo>
                    <a:pt x="19199" y="54442"/>
                    <a:pt x="19199" y="54442"/>
                    <a:pt x="20152" y="53489"/>
                  </a:cubicBezTo>
                  <a:lnTo>
                    <a:pt x="31582" y="41107"/>
                  </a:lnTo>
                  <a:cubicBezTo>
                    <a:pt x="32534" y="40154"/>
                    <a:pt x="34439" y="39202"/>
                    <a:pt x="36344" y="39202"/>
                  </a:cubicBezTo>
                  <a:lnTo>
                    <a:pt x="52537" y="42059"/>
                  </a:lnTo>
                  <a:cubicBezTo>
                    <a:pt x="54442" y="42059"/>
                    <a:pt x="54442" y="42059"/>
                    <a:pt x="53489" y="41107"/>
                  </a:cubicBezTo>
                  <a:lnTo>
                    <a:pt x="41107" y="29677"/>
                  </a:lnTo>
                  <a:cubicBezTo>
                    <a:pt x="40154" y="28724"/>
                    <a:pt x="39202" y="26819"/>
                    <a:pt x="39202" y="24914"/>
                  </a:cubicBezTo>
                  <a:lnTo>
                    <a:pt x="42059" y="8722"/>
                  </a:lnTo>
                  <a:cubicBezTo>
                    <a:pt x="42059" y="6817"/>
                    <a:pt x="42059" y="6817"/>
                    <a:pt x="41107" y="7769"/>
                  </a:cubicBezTo>
                  <a:lnTo>
                    <a:pt x="29677" y="20152"/>
                  </a:lnTo>
                  <a:cubicBezTo>
                    <a:pt x="28724" y="21104"/>
                    <a:pt x="26819" y="22057"/>
                    <a:pt x="24914" y="22057"/>
                  </a:cubicBezTo>
                  <a:lnTo>
                    <a:pt x="8722" y="19199"/>
                  </a:lnTo>
                  <a:cubicBezTo>
                    <a:pt x="6817" y="19199"/>
                    <a:pt x="6817" y="19199"/>
                    <a:pt x="7769" y="20152"/>
                  </a:cubicBezTo>
                  <a:lnTo>
                    <a:pt x="20152" y="31582"/>
                  </a:lnTo>
                  <a:close/>
                </a:path>
              </a:pathLst>
            </a:custGeom>
            <a:solidFill>
              <a:schemeClr val="bg1"/>
            </a:solidFill>
            <a:ln w="9525" cap="flat">
              <a:noFill/>
              <a:prstDash val="solid"/>
              <a:miter/>
            </a:ln>
          </p:spPr>
          <p:txBody>
            <a:bodyPr rtlCol="0" anchor="ctr"/>
            <a:lstStyle/>
            <a:p>
              <a:endParaRPr lang="en-US" dirty="0"/>
            </a:p>
          </p:txBody>
        </p:sp>
        <p:sp>
          <p:nvSpPr>
            <p:cNvPr id="85" name="Freeform: Shape 84">
              <a:extLst>
                <a:ext uri="{FF2B5EF4-FFF2-40B4-BE49-F238E27FC236}">
                  <a16:creationId xmlns:a16="http://schemas.microsoft.com/office/drawing/2014/main" id="{1C5EA777-BCBE-42FA-9C17-CB8B71EEE1CB}"/>
                </a:ext>
              </a:extLst>
            </p:cNvPr>
            <p:cNvSpPr/>
            <p:nvPr/>
          </p:nvSpPr>
          <p:spPr>
            <a:xfrm>
              <a:off x="4414649" y="1166811"/>
              <a:ext cx="57150" cy="57150"/>
            </a:xfrm>
            <a:custGeom>
              <a:avLst/>
              <a:gdLst>
                <a:gd name="connsiteX0" fmla="*/ 21104 w 57150"/>
                <a:gd name="connsiteY0" fmla="*/ 33487 h 57150"/>
                <a:gd name="connsiteX1" fmla="*/ 23009 w 57150"/>
                <a:gd name="connsiteY1" fmla="*/ 38249 h 57150"/>
                <a:gd name="connsiteX2" fmla="*/ 22057 w 57150"/>
                <a:gd name="connsiteY2" fmla="*/ 54442 h 57150"/>
                <a:gd name="connsiteX3" fmla="*/ 23962 w 57150"/>
                <a:gd name="connsiteY3" fmla="*/ 55394 h 57150"/>
                <a:gd name="connsiteX4" fmla="*/ 33487 w 57150"/>
                <a:gd name="connsiteY4" fmla="*/ 42059 h 57150"/>
                <a:gd name="connsiteX5" fmla="*/ 38249 w 57150"/>
                <a:gd name="connsiteY5" fmla="*/ 40154 h 57150"/>
                <a:gd name="connsiteX6" fmla="*/ 54442 w 57150"/>
                <a:gd name="connsiteY6" fmla="*/ 41107 h 57150"/>
                <a:gd name="connsiteX7" fmla="*/ 55394 w 57150"/>
                <a:gd name="connsiteY7" fmla="*/ 39202 h 57150"/>
                <a:gd name="connsiteX8" fmla="*/ 42059 w 57150"/>
                <a:gd name="connsiteY8" fmla="*/ 29677 h 57150"/>
                <a:gd name="connsiteX9" fmla="*/ 40154 w 57150"/>
                <a:gd name="connsiteY9" fmla="*/ 24914 h 57150"/>
                <a:gd name="connsiteX10" fmla="*/ 41107 w 57150"/>
                <a:gd name="connsiteY10" fmla="*/ 8722 h 57150"/>
                <a:gd name="connsiteX11" fmla="*/ 39202 w 57150"/>
                <a:gd name="connsiteY11" fmla="*/ 7769 h 57150"/>
                <a:gd name="connsiteX12" fmla="*/ 29677 w 57150"/>
                <a:gd name="connsiteY12" fmla="*/ 21104 h 57150"/>
                <a:gd name="connsiteX13" fmla="*/ 24914 w 57150"/>
                <a:gd name="connsiteY13" fmla="*/ 23009 h 57150"/>
                <a:gd name="connsiteX14" fmla="*/ 8722 w 57150"/>
                <a:gd name="connsiteY14" fmla="*/ 22057 h 57150"/>
                <a:gd name="connsiteX15" fmla="*/ 7769 w 57150"/>
                <a:gd name="connsiteY15" fmla="*/ 23962 h 57150"/>
                <a:gd name="connsiteX16" fmla="*/ 21104 w 57150"/>
                <a:gd name="connsiteY16" fmla="*/ 33487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150" h="57150">
                  <a:moveTo>
                    <a:pt x="21104" y="33487"/>
                  </a:moveTo>
                  <a:cubicBezTo>
                    <a:pt x="22057" y="34439"/>
                    <a:pt x="23009" y="36344"/>
                    <a:pt x="23009" y="38249"/>
                  </a:cubicBezTo>
                  <a:lnTo>
                    <a:pt x="22057" y="54442"/>
                  </a:lnTo>
                  <a:cubicBezTo>
                    <a:pt x="22057" y="56347"/>
                    <a:pt x="23009" y="56347"/>
                    <a:pt x="23962" y="55394"/>
                  </a:cubicBezTo>
                  <a:lnTo>
                    <a:pt x="33487" y="42059"/>
                  </a:lnTo>
                  <a:cubicBezTo>
                    <a:pt x="34439" y="41107"/>
                    <a:pt x="36344" y="40154"/>
                    <a:pt x="38249" y="40154"/>
                  </a:cubicBezTo>
                  <a:lnTo>
                    <a:pt x="54442" y="41107"/>
                  </a:lnTo>
                  <a:cubicBezTo>
                    <a:pt x="56347" y="41107"/>
                    <a:pt x="56347" y="40154"/>
                    <a:pt x="55394" y="39202"/>
                  </a:cubicBezTo>
                  <a:lnTo>
                    <a:pt x="42059" y="29677"/>
                  </a:lnTo>
                  <a:cubicBezTo>
                    <a:pt x="41107" y="28724"/>
                    <a:pt x="40154" y="26819"/>
                    <a:pt x="40154" y="24914"/>
                  </a:cubicBezTo>
                  <a:lnTo>
                    <a:pt x="41107" y="8722"/>
                  </a:lnTo>
                  <a:cubicBezTo>
                    <a:pt x="41107" y="6817"/>
                    <a:pt x="40154" y="6817"/>
                    <a:pt x="39202" y="7769"/>
                  </a:cubicBezTo>
                  <a:lnTo>
                    <a:pt x="29677" y="21104"/>
                  </a:lnTo>
                  <a:cubicBezTo>
                    <a:pt x="28724" y="22057"/>
                    <a:pt x="26819" y="23009"/>
                    <a:pt x="24914" y="23009"/>
                  </a:cubicBezTo>
                  <a:lnTo>
                    <a:pt x="8722" y="22057"/>
                  </a:lnTo>
                  <a:cubicBezTo>
                    <a:pt x="6817" y="22057"/>
                    <a:pt x="6817" y="23009"/>
                    <a:pt x="7769" y="23962"/>
                  </a:cubicBezTo>
                  <a:lnTo>
                    <a:pt x="21104" y="33487"/>
                  </a:lnTo>
                  <a:close/>
                </a:path>
              </a:pathLst>
            </a:custGeom>
            <a:solidFill>
              <a:schemeClr val="bg1"/>
            </a:solidFill>
            <a:ln w="9525" cap="flat">
              <a:noFill/>
              <a:prstDash val="solid"/>
              <a:miter/>
            </a:ln>
          </p:spPr>
          <p:txBody>
            <a:bodyPr rtlCol="0" anchor="ctr"/>
            <a:lstStyle/>
            <a:p>
              <a:endParaRPr lang="en-US" dirty="0"/>
            </a:p>
          </p:txBody>
        </p:sp>
        <p:sp>
          <p:nvSpPr>
            <p:cNvPr id="86" name="Freeform: Shape 85">
              <a:extLst>
                <a:ext uri="{FF2B5EF4-FFF2-40B4-BE49-F238E27FC236}">
                  <a16:creationId xmlns:a16="http://schemas.microsoft.com/office/drawing/2014/main" id="{C8E1400A-9B64-493B-AAE6-ABD16DDF6D4A}"/>
                </a:ext>
              </a:extLst>
            </p:cNvPr>
            <p:cNvSpPr/>
            <p:nvPr/>
          </p:nvSpPr>
          <p:spPr>
            <a:xfrm>
              <a:off x="3573591" y="1543049"/>
              <a:ext cx="57150" cy="57150"/>
            </a:xfrm>
            <a:custGeom>
              <a:avLst/>
              <a:gdLst>
                <a:gd name="connsiteX0" fmla="*/ 24914 w 57150"/>
                <a:gd name="connsiteY0" fmla="*/ 39202 h 57150"/>
                <a:gd name="connsiteX1" fmla="*/ 29677 w 57150"/>
                <a:gd name="connsiteY1" fmla="*/ 41107 h 57150"/>
                <a:gd name="connsiteX2" fmla="*/ 40154 w 57150"/>
                <a:gd name="connsiteY2" fmla="*/ 53489 h 57150"/>
                <a:gd name="connsiteX3" fmla="*/ 41107 w 57150"/>
                <a:gd name="connsiteY3" fmla="*/ 52537 h 57150"/>
                <a:gd name="connsiteX4" fmla="*/ 39202 w 57150"/>
                <a:gd name="connsiteY4" fmla="*/ 36344 h 57150"/>
                <a:gd name="connsiteX5" fmla="*/ 41107 w 57150"/>
                <a:gd name="connsiteY5" fmla="*/ 31582 h 57150"/>
                <a:gd name="connsiteX6" fmla="*/ 53489 w 57150"/>
                <a:gd name="connsiteY6" fmla="*/ 21104 h 57150"/>
                <a:gd name="connsiteX7" fmla="*/ 52537 w 57150"/>
                <a:gd name="connsiteY7" fmla="*/ 20152 h 57150"/>
                <a:gd name="connsiteX8" fmla="*/ 36344 w 57150"/>
                <a:gd name="connsiteY8" fmla="*/ 23009 h 57150"/>
                <a:gd name="connsiteX9" fmla="*/ 31582 w 57150"/>
                <a:gd name="connsiteY9" fmla="*/ 21104 h 57150"/>
                <a:gd name="connsiteX10" fmla="*/ 21104 w 57150"/>
                <a:gd name="connsiteY10" fmla="*/ 7769 h 57150"/>
                <a:gd name="connsiteX11" fmla="*/ 20152 w 57150"/>
                <a:gd name="connsiteY11" fmla="*/ 8722 h 57150"/>
                <a:gd name="connsiteX12" fmla="*/ 22057 w 57150"/>
                <a:gd name="connsiteY12" fmla="*/ 24914 h 57150"/>
                <a:gd name="connsiteX13" fmla="*/ 20152 w 57150"/>
                <a:gd name="connsiteY13" fmla="*/ 29677 h 57150"/>
                <a:gd name="connsiteX14" fmla="*/ 7769 w 57150"/>
                <a:gd name="connsiteY14" fmla="*/ 40154 h 57150"/>
                <a:gd name="connsiteX15" fmla="*/ 8722 w 57150"/>
                <a:gd name="connsiteY15" fmla="*/ 41107 h 57150"/>
                <a:gd name="connsiteX16" fmla="*/ 24914 w 57150"/>
                <a:gd name="connsiteY16" fmla="*/ 3920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150" h="57150">
                  <a:moveTo>
                    <a:pt x="24914" y="39202"/>
                  </a:moveTo>
                  <a:cubicBezTo>
                    <a:pt x="26819" y="39202"/>
                    <a:pt x="28724" y="40154"/>
                    <a:pt x="29677" y="41107"/>
                  </a:cubicBezTo>
                  <a:lnTo>
                    <a:pt x="40154" y="53489"/>
                  </a:lnTo>
                  <a:cubicBezTo>
                    <a:pt x="41107" y="54442"/>
                    <a:pt x="42059" y="54442"/>
                    <a:pt x="41107" y="52537"/>
                  </a:cubicBezTo>
                  <a:lnTo>
                    <a:pt x="39202" y="36344"/>
                  </a:lnTo>
                  <a:cubicBezTo>
                    <a:pt x="39202" y="34439"/>
                    <a:pt x="40154" y="32534"/>
                    <a:pt x="41107" y="31582"/>
                  </a:cubicBezTo>
                  <a:lnTo>
                    <a:pt x="53489" y="21104"/>
                  </a:lnTo>
                  <a:cubicBezTo>
                    <a:pt x="54442" y="20152"/>
                    <a:pt x="54442" y="19199"/>
                    <a:pt x="52537" y="20152"/>
                  </a:cubicBezTo>
                  <a:lnTo>
                    <a:pt x="36344" y="23009"/>
                  </a:lnTo>
                  <a:cubicBezTo>
                    <a:pt x="34439" y="23009"/>
                    <a:pt x="32534" y="22057"/>
                    <a:pt x="31582" y="21104"/>
                  </a:cubicBezTo>
                  <a:lnTo>
                    <a:pt x="21104" y="7769"/>
                  </a:lnTo>
                  <a:cubicBezTo>
                    <a:pt x="20152" y="6817"/>
                    <a:pt x="19199" y="6817"/>
                    <a:pt x="20152" y="8722"/>
                  </a:cubicBezTo>
                  <a:lnTo>
                    <a:pt x="22057" y="24914"/>
                  </a:lnTo>
                  <a:cubicBezTo>
                    <a:pt x="22057" y="26819"/>
                    <a:pt x="21104" y="28724"/>
                    <a:pt x="20152" y="29677"/>
                  </a:cubicBezTo>
                  <a:lnTo>
                    <a:pt x="7769" y="40154"/>
                  </a:lnTo>
                  <a:cubicBezTo>
                    <a:pt x="6817" y="41107"/>
                    <a:pt x="6817" y="42059"/>
                    <a:pt x="8722" y="41107"/>
                  </a:cubicBezTo>
                  <a:lnTo>
                    <a:pt x="24914" y="39202"/>
                  </a:lnTo>
                  <a:close/>
                </a:path>
              </a:pathLst>
            </a:custGeom>
            <a:solidFill>
              <a:schemeClr val="bg1"/>
            </a:solidFill>
            <a:ln w="9525" cap="flat">
              <a:noFill/>
              <a:prstDash val="solid"/>
              <a:miter/>
            </a:ln>
          </p:spPr>
          <p:txBody>
            <a:bodyPr rtlCol="0" anchor="ctr"/>
            <a:lstStyle/>
            <a:p>
              <a:endParaRPr lang="en-US" dirty="0"/>
            </a:p>
          </p:txBody>
        </p:sp>
        <p:sp>
          <p:nvSpPr>
            <p:cNvPr id="87" name="Freeform: Shape 86">
              <a:extLst>
                <a:ext uri="{FF2B5EF4-FFF2-40B4-BE49-F238E27FC236}">
                  <a16:creationId xmlns:a16="http://schemas.microsoft.com/office/drawing/2014/main" id="{5E531B6E-BA6C-433C-BF47-ABC26ABDEA5B}"/>
                </a:ext>
              </a:extLst>
            </p:cNvPr>
            <p:cNvSpPr/>
            <p:nvPr/>
          </p:nvSpPr>
          <p:spPr>
            <a:xfrm>
              <a:off x="4385323" y="1132723"/>
              <a:ext cx="28575" cy="28575"/>
            </a:xfrm>
            <a:custGeom>
              <a:avLst/>
              <a:gdLst>
                <a:gd name="connsiteX0" fmla="*/ 15187 w 28575"/>
                <a:gd name="connsiteY0" fmla="*/ 21855 h 28575"/>
                <a:gd name="connsiteX1" fmla="*/ 17092 w 28575"/>
                <a:gd name="connsiteY1" fmla="*/ 22807 h 28575"/>
                <a:gd name="connsiteX2" fmla="*/ 21855 w 28575"/>
                <a:gd name="connsiteY2" fmla="*/ 28522 h 28575"/>
                <a:gd name="connsiteX3" fmla="*/ 22807 w 28575"/>
                <a:gd name="connsiteY3" fmla="*/ 28522 h 28575"/>
                <a:gd name="connsiteX4" fmla="*/ 21855 w 28575"/>
                <a:gd name="connsiteY4" fmla="*/ 20902 h 28575"/>
                <a:gd name="connsiteX5" fmla="*/ 22807 w 28575"/>
                <a:gd name="connsiteY5" fmla="*/ 18997 h 28575"/>
                <a:gd name="connsiteX6" fmla="*/ 28522 w 28575"/>
                <a:gd name="connsiteY6" fmla="*/ 14235 h 28575"/>
                <a:gd name="connsiteX7" fmla="*/ 28522 w 28575"/>
                <a:gd name="connsiteY7" fmla="*/ 13282 h 28575"/>
                <a:gd name="connsiteX8" fmla="*/ 20902 w 28575"/>
                <a:gd name="connsiteY8" fmla="*/ 14235 h 28575"/>
                <a:gd name="connsiteX9" fmla="*/ 18997 w 28575"/>
                <a:gd name="connsiteY9" fmla="*/ 13282 h 28575"/>
                <a:gd name="connsiteX10" fmla="*/ 14235 w 28575"/>
                <a:gd name="connsiteY10" fmla="*/ 7567 h 28575"/>
                <a:gd name="connsiteX11" fmla="*/ 13282 w 28575"/>
                <a:gd name="connsiteY11" fmla="*/ 7567 h 28575"/>
                <a:gd name="connsiteX12" fmla="*/ 14235 w 28575"/>
                <a:gd name="connsiteY12" fmla="*/ 15187 h 28575"/>
                <a:gd name="connsiteX13" fmla="*/ 13282 w 28575"/>
                <a:gd name="connsiteY13" fmla="*/ 17092 h 28575"/>
                <a:gd name="connsiteX14" fmla="*/ 7567 w 28575"/>
                <a:gd name="connsiteY14" fmla="*/ 21855 h 28575"/>
                <a:gd name="connsiteX15" fmla="*/ 7567 w 28575"/>
                <a:gd name="connsiteY15" fmla="*/ 22807 h 28575"/>
                <a:gd name="connsiteX16" fmla="*/ 15187 w 28575"/>
                <a:gd name="connsiteY16" fmla="*/ 21855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575" h="28575">
                  <a:moveTo>
                    <a:pt x="15187" y="21855"/>
                  </a:moveTo>
                  <a:cubicBezTo>
                    <a:pt x="16140" y="21855"/>
                    <a:pt x="17092" y="21855"/>
                    <a:pt x="17092" y="22807"/>
                  </a:cubicBezTo>
                  <a:lnTo>
                    <a:pt x="21855" y="28522"/>
                  </a:lnTo>
                  <a:cubicBezTo>
                    <a:pt x="21855" y="29475"/>
                    <a:pt x="22807" y="28522"/>
                    <a:pt x="22807" y="28522"/>
                  </a:cubicBezTo>
                  <a:lnTo>
                    <a:pt x="21855" y="20902"/>
                  </a:lnTo>
                  <a:cubicBezTo>
                    <a:pt x="21855" y="19950"/>
                    <a:pt x="21855" y="18997"/>
                    <a:pt x="22807" y="18997"/>
                  </a:cubicBezTo>
                  <a:lnTo>
                    <a:pt x="28522" y="14235"/>
                  </a:lnTo>
                  <a:cubicBezTo>
                    <a:pt x="29475" y="14235"/>
                    <a:pt x="28522" y="13282"/>
                    <a:pt x="28522" y="13282"/>
                  </a:cubicBezTo>
                  <a:lnTo>
                    <a:pt x="20902" y="14235"/>
                  </a:lnTo>
                  <a:cubicBezTo>
                    <a:pt x="19950" y="14235"/>
                    <a:pt x="18997" y="14235"/>
                    <a:pt x="18997" y="13282"/>
                  </a:cubicBezTo>
                  <a:lnTo>
                    <a:pt x="14235" y="7567"/>
                  </a:lnTo>
                  <a:cubicBezTo>
                    <a:pt x="14235" y="6615"/>
                    <a:pt x="13282" y="7567"/>
                    <a:pt x="13282" y="7567"/>
                  </a:cubicBezTo>
                  <a:lnTo>
                    <a:pt x="14235" y="15187"/>
                  </a:lnTo>
                  <a:cubicBezTo>
                    <a:pt x="14235" y="16140"/>
                    <a:pt x="14235" y="17092"/>
                    <a:pt x="13282" y="17092"/>
                  </a:cubicBezTo>
                  <a:lnTo>
                    <a:pt x="7567" y="21855"/>
                  </a:lnTo>
                  <a:cubicBezTo>
                    <a:pt x="6615" y="21855"/>
                    <a:pt x="7567" y="22807"/>
                    <a:pt x="7567" y="22807"/>
                  </a:cubicBezTo>
                  <a:lnTo>
                    <a:pt x="15187" y="21855"/>
                  </a:lnTo>
                  <a:close/>
                </a:path>
              </a:pathLst>
            </a:custGeom>
            <a:solidFill>
              <a:schemeClr val="bg1"/>
            </a:solidFill>
            <a:ln w="9525" cap="flat">
              <a:noFill/>
              <a:prstDash val="solid"/>
              <a:miter/>
            </a:ln>
          </p:spPr>
          <p:txBody>
            <a:bodyPr rtlCol="0" anchor="ctr"/>
            <a:lstStyle/>
            <a:p>
              <a:endParaRPr lang="en-US" dirty="0"/>
            </a:p>
          </p:txBody>
        </p:sp>
        <p:sp>
          <p:nvSpPr>
            <p:cNvPr id="88" name="Freeform: Shape 87">
              <a:extLst>
                <a:ext uri="{FF2B5EF4-FFF2-40B4-BE49-F238E27FC236}">
                  <a16:creationId xmlns:a16="http://schemas.microsoft.com/office/drawing/2014/main" id="{8CAE7C42-E847-40C9-9916-2C694C645845}"/>
                </a:ext>
              </a:extLst>
            </p:cNvPr>
            <p:cNvSpPr/>
            <p:nvPr/>
          </p:nvSpPr>
          <p:spPr>
            <a:xfrm>
              <a:off x="4136293" y="1035142"/>
              <a:ext cx="142875" cy="142875"/>
            </a:xfrm>
            <a:custGeom>
              <a:avLst/>
              <a:gdLst>
                <a:gd name="connsiteX0" fmla="*/ 136582 w 142875"/>
                <a:gd name="connsiteY0" fmla="*/ 7403 h 142875"/>
                <a:gd name="connsiteX1" fmla="*/ 46095 w 142875"/>
                <a:gd name="connsiteY1" fmla="*/ 20739 h 142875"/>
                <a:gd name="connsiteX2" fmla="*/ 43237 w 142875"/>
                <a:gd name="connsiteY2" fmla="*/ 23596 h 142875"/>
                <a:gd name="connsiteX3" fmla="*/ 43237 w 142875"/>
                <a:gd name="connsiteY3" fmla="*/ 102653 h 142875"/>
                <a:gd name="connsiteX4" fmla="*/ 35617 w 142875"/>
                <a:gd name="connsiteY4" fmla="*/ 100748 h 142875"/>
                <a:gd name="connsiteX5" fmla="*/ 20377 w 142875"/>
                <a:gd name="connsiteY5" fmla="*/ 104558 h 142875"/>
                <a:gd name="connsiteX6" fmla="*/ 8947 w 142875"/>
                <a:gd name="connsiteY6" fmla="*/ 115989 h 142875"/>
                <a:gd name="connsiteX7" fmla="*/ 8947 w 142875"/>
                <a:gd name="connsiteY7" fmla="*/ 129323 h 142875"/>
                <a:gd name="connsiteX8" fmla="*/ 21330 w 142875"/>
                <a:gd name="connsiteY8" fmla="*/ 135991 h 142875"/>
                <a:gd name="connsiteX9" fmla="*/ 36570 w 142875"/>
                <a:gd name="connsiteY9" fmla="*/ 132181 h 142875"/>
                <a:gd name="connsiteX10" fmla="*/ 48000 w 142875"/>
                <a:gd name="connsiteY10" fmla="*/ 120751 h 142875"/>
                <a:gd name="connsiteX11" fmla="*/ 49905 w 142875"/>
                <a:gd name="connsiteY11" fmla="*/ 112178 h 142875"/>
                <a:gd name="connsiteX12" fmla="*/ 49905 w 142875"/>
                <a:gd name="connsiteY12" fmla="*/ 55028 h 142875"/>
                <a:gd name="connsiteX13" fmla="*/ 133725 w 142875"/>
                <a:gd name="connsiteY13" fmla="*/ 42646 h 142875"/>
                <a:gd name="connsiteX14" fmla="*/ 133725 w 142875"/>
                <a:gd name="connsiteY14" fmla="*/ 88366 h 142875"/>
                <a:gd name="connsiteX15" fmla="*/ 126105 w 142875"/>
                <a:gd name="connsiteY15" fmla="*/ 86461 h 142875"/>
                <a:gd name="connsiteX16" fmla="*/ 110865 w 142875"/>
                <a:gd name="connsiteY16" fmla="*/ 90271 h 142875"/>
                <a:gd name="connsiteX17" fmla="*/ 99435 w 142875"/>
                <a:gd name="connsiteY17" fmla="*/ 101701 h 142875"/>
                <a:gd name="connsiteX18" fmla="*/ 99435 w 142875"/>
                <a:gd name="connsiteY18" fmla="*/ 115036 h 142875"/>
                <a:gd name="connsiteX19" fmla="*/ 111817 w 142875"/>
                <a:gd name="connsiteY19" fmla="*/ 121703 h 142875"/>
                <a:gd name="connsiteX20" fmla="*/ 127057 w 142875"/>
                <a:gd name="connsiteY20" fmla="*/ 117893 h 142875"/>
                <a:gd name="connsiteX21" fmla="*/ 138487 w 142875"/>
                <a:gd name="connsiteY21" fmla="*/ 106464 h 142875"/>
                <a:gd name="connsiteX22" fmla="*/ 140392 w 142875"/>
                <a:gd name="connsiteY22" fmla="*/ 97891 h 142875"/>
                <a:gd name="connsiteX23" fmla="*/ 140392 w 142875"/>
                <a:gd name="connsiteY23" fmla="*/ 9308 h 142875"/>
                <a:gd name="connsiteX24" fmla="*/ 136582 w 142875"/>
                <a:gd name="connsiteY24" fmla="*/ 7403 h 142875"/>
                <a:gd name="connsiteX25" fmla="*/ 136582 w 142875"/>
                <a:gd name="connsiteY25" fmla="*/ 7403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875" h="142875">
                  <a:moveTo>
                    <a:pt x="136582" y="7403"/>
                  </a:moveTo>
                  <a:lnTo>
                    <a:pt x="46095" y="20739"/>
                  </a:lnTo>
                  <a:cubicBezTo>
                    <a:pt x="44190" y="20739"/>
                    <a:pt x="43237" y="22643"/>
                    <a:pt x="43237" y="23596"/>
                  </a:cubicBezTo>
                  <a:cubicBezTo>
                    <a:pt x="43237" y="50266"/>
                    <a:pt x="43237" y="75983"/>
                    <a:pt x="43237" y="102653"/>
                  </a:cubicBezTo>
                  <a:cubicBezTo>
                    <a:pt x="41332" y="101701"/>
                    <a:pt x="38475" y="100748"/>
                    <a:pt x="35617" y="100748"/>
                  </a:cubicBezTo>
                  <a:cubicBezTo>
                    <a:pt x="30855" y="100748"/>
                    <a:pt x="25140" y="101701"/>
                    <a:pt x="20377" y="104558"/>
                  </a:cubicBezTo>
                  <a:cubicBezTo>
                    <a:pt x="15615" y="107416"/>
                    <a:pt x="11805" y="111226"/>
                    <a:pt x="8947" y="115989"/>
                  </a:cubicBezTo>
                  <a:cubicBezTo>
                    <a:pt x="7042" y="120751"/>
                    <a:pt x="6090" y="125514"/>
                    <a:pt x="8947" y="129323"/>
                  </a:cubicBezTo>
                  <a:cubicBezTo>
                    <a:pt x="11805" y="133133"/>
                    <a:pt x="15615" y="135991"/>
                    <a:pt x="21330" y="135991"/>
                  </a:cubicBezTo>
                  <a:cubicBezTo>
                    <a:pt x="26092" y="135991"/>
                    <a:pt x="31807" y="135039"/>
                    <a:pt x="36570" y="132181"/>
                  </a:cubicBezTo>
                  <a:cubicBezTo>
                    <a:pt x="41332" y="129323"/>
                    <a:pt x="45142" y="125514"/>
                    <a:pt x="48000" y="120751"/>
                  </a:cubicBezTo>
                  <a:cubicBezTo>
                    <a:pt x="48952" y="117893"/>
                    <a:pt x="49905" y="115036"/>
                    <a:pt x="49905" y="112178"/>
                  </a:cubicBezTo>
                  <a:lnTo>
                    <a:pt x="49905" y="55028"/>
                  </a:lnTo>
                  <a:lnTo>
                    <a:pt x="133725" y="42646"/>
                  </a:lnTo>
                  <a:lnTo>
                    <a:pt x="133725" y="88366"/>
                  </a:lnTo>
                  <a:cubicBezTo>
                    <a:pt x="131820" y="87414"/>
                    <a:pt x="128962" y="86461"/>
                    <a:pt x="126105" y="86461"/>
                  </a:cubicBezTo>
                  <a:cubicBezTo>
                    <a:pt x="121342" y="86461"/>
                    <a:pt x="115627" y="87414"/>
                    <a:pt x="110865" y="90271"/>
                  </a:cubicBezTo>
                  <a:cubicBezTo>
                    <a:pt x="106102" y="93128"/>
                    <a:pt x="102292" y="96939"/>
                    <a:pt x="99435" y="101701"/>
                  </a:cubicBezTo>
                  <a:cubicBezTo>
                    <a:pt x="97530" y="106464"/>
                    <a:pt x="96577" y="111226"/>
                    <a:pt x="99435" y="115036"/>
                  </a:cubicBezTo>
                  <a:cubicBezTo>
                    <a:pt x="102292" y="118846"/>
                    <a:pt x="106102" y="121703"/>
                    <a:pt x="111817" y="121703"/>
                  </a:cubicBezTo>
                  <a:cubicBezTo>
                    <a:pt x="116580" y="121703"/>
                    <a:pt x="122295" y="120751"/>
                    <a:pt x="127057" y="117893"/>
                  </a:cubicBezTo>
                  <a:cubicBezTo>
                    <a:pt x="131820" y="115036"/>
                    <a:pt x="135630" y="111226"/>
                    <a:pt x="138487" y="106464"/>
                  </a:cubicBezTo>
                  <a:cubicBezTo>
                    <a:pt x="139440" y="103606"/>
                    <a:pt x="140392" y="100748"/>
                    <a:pt x="140392" y="97891"/>
                  </a:cubicBezTo>
                  <a:cubicBezTo>
                    <a:pt x="140392" y="68364"/>
                    <a:pt x="140392" y="38836"/>
                    <a:pt x="140392" y="9308"/>
                  </a:cubicBezTo>
                  <a:cubicBezTo>
                    <a:pt x="139440" y="8356"/>
                    <a:pt x="137535" y="6451"/>
                    <a:pt x="136582" y="7403"/>
                  </a:cubicBezTo>
                  <a:lnTo>
                    <a:pt x="136582" y="7403"/>
                  </a:lnTo>
                  <a:close/>
                </a:path>
              </a:pathLst>
            </a:custGeom>
            <a:solidFill>
              <a:schemeClr val="bg1"/>
            </a:solidFill>
            <a:ln w="9525" cap="flat">
              <a:noFill/>
              <a:prstDash val="solid"/>
              <a:miter/>
            </a:ln>
          </p:spPr>
          <p:txBody>
            <a:bodyPr rtlCol="0" anchor="ctr"/>
            <a:lstStyle/>
            <a:p>
              <a:endParaRPr lang="en-US" dirty="0"/>
            </a:p>
          </p:txBody>
        </p:sp>
      </p:grpSp>
      <p:grpSp>
        <p:nvGrpSpPr>
          <p:cNvPr id="89" name="Group 88">
            <a:extLst>
              <a:ext uri="{FF2B5EF4-FFF2-40B4-BE49-F238E27FC236}">
                <a16:creationId xmlns:a16="http://schemas.microsoft.com/office/drawing/2014/main" id="{8D54F73F-DF48-4CD2-A825-C5783FE4B304}"/>
              </a:ext>
              <a:ext uri="{C183D7F6-B498-43B3-948B-1728B52AA6E4}">
                <adec:decorative xmlns:adec="http://schemas.microsoft.com/office/drawing/2017/decorative" val="1"/>
              </a:ext>
            </a:extLst>
          </p:cNvPr>
          <p:cNvGrpSpPr>
            <a:grpSpLocks noChangeAspect="1"/>
          </p:cNvGrpSpPr>
          <p:nvPr/>
        </p:nvGrpSpPr>
        <p:grpSpPr>
          <a:xfrm rot="20954291">
            <a:off x="1919957" y="1014095"/>
            <a:ext cx="1424651" cy="1097682"/>
            <a:chOff x="967966" y="847100"/>
            <a:chExt cx="1424651" cy="1097682"/>
          </a:xfrm>
        </p:grpSpPr>
        <p:sp>
          <p:nvSpPr>
            <p:cNvPr id="90" name="Freeform: Shape 89">
              <a:extLst>
                <a:ext uri="{FF2B5EF4-FFF2-40B4-BE49-F238E27FC236}">
                  <a16:creationId xmlns:a16="http://schemas.microsoft.com/office/drawing/2014/main" id="{55A48841-6B5F-4FBC-AADA-69E6134B487C}"/>
                </a:ext>
              </a:extLst>
            </p:cNvPr>
            <p:cNvSpPr/>
            <p:nvPr/>
          </p:nvSpPr>
          <p:spPr>
            <a:xfrm>
              <a:off x="967966" y="847100"/>
              <a:ext cx="1424651" cy="1097682"/>
            </a:xfrm>
            <a:custGeom>
              <a:avLst/>
              <a:gdLst>
                <a:gd name="connsiteX0" fmla="*/ 1423670 w 1424651"/>
                <a:gd name="connsiteY0" fmla="*/ 552531 h 1097682"/>
                <a:gd name="connsiteX1" fmla="*/ 1324411 w 1424651"/>
                <a:gd name="connsiteY1" fmla="*/ 310807 h 1097682"/>
                <a:gd name="connsiteX2" fmla="*/ 1324411 w 1424651"/>
                <a:gd name="connsiteY2" fmla="*/ 247749 h 1097682"/>
                <a:gd name="connsiteX3" fmla="*/ 1320908 w 1424651"/>
                <a:gd name="connsiteY3" fmla="*/ 244246 h 1097682"/>
                <a:gd name="connsiteX4" fmla="*/ 1299889 w 1424651"/>
                <a:gd name="connsiteY4" fmla="*/ 240743 h 1097682"/>
                <a:gd name="connsiteX5" fmla="*/ 1197127 w 1424651"/>
                <a:gd name="connsiteY5" fmla="*/ 136813 h 1097682"/>
                <a:gd name="connsiteX6" fmla="*/ 1194792 w 1424651"/>
                <a:gd name="connsiteY6" fmla="*/ 115794 h 1097682"/>
                <a:gd name="connsiteX7" fmla="*/ 1191288 w 1424651"/>
                <a:gd name="connsiteY7" fmla="*/ 112290 h 1097682"/>
                <a:gd name="connsiteX8" fmla="*/ 1106043 w 1424651"/>
                <a:gd name="connsiteY8" fmla="*/ 112290 h 1097682"/>
                <a:gd name="connsiteX9" fmla="*/ 717183 w 1424651"/>
                <a:gd name="connsiteY9" fmla="*/ 10696 h 1097682"/>
                <a:gd name="connsiteX10" fmla="*/ 328324 w 1424651"/>
                <a:gd name="connsiteY10" fmla="*/ 112290 h 1097682"/>
                <a:gd name="connsiteX11" fmla="*/ 243078 w 1424651"/>
                <a:gd name="connsiteY11" fmla="*/ 112290 h 1097682"/>
                <a:gd name="connsiteX12" fmla="*/ 239575 w 1424651"/>
                <a:gd name="connsiteY12" fmla="*/ 115794 h 1097682"/>
                <a:gd name="connsiteX13" fmla="*/ 237239 w 1424651"/>
                <a:gd name="connsiteY13" fmla="*/ 136813 h 1097682"/>
                <a:gd name="connsiteX14" fmla="*/ 134478 w 1424651"/>
                <a:gd name="connsiteY14" fmla="*/ 240743 h 1097682"/>
                <a:gd name="connsiteX15" fmla="*/ 113458 w 1424651"/>
                <a:gd name="connsiteY15" fmla="*/ 244246 h 1097682"/>
                <a:gd name="connsiteX16" fmla="*/ 109955 w 1424651"/>
                <a:gd name="connsiteY16" fmla="*/ 247749 h 1097682"/>
                <a:gd name="connsiteX17" fmla="*/ 109955 w 1424651"/>
                <a:gd name="connsiteY17" fmla="*/ 310807 h 1097682"/>
                <a:gd name="connsiteX18" fmla="*/ 10696 w 1424651"/>
                <a:gd name="connsiteY18" fmla="*/ 552531 h 1097682"/>
                <a:gd name="connsiteX19" fmla="*/ 10696 w 1424651"/>
                <a:gd name="connsiteY19" fmla="*/ 553699 h 1097682"/>
                <a:gd name="connsiteX20" fmla="*/ 10696 w 1424651"/>
                <a:gd name="connsiteY20" fmla="*/ 554866 h 1097682"/>
                <a:gd name="connsiteX21" fmla="*/ 109955 w 1424651"/>
                <a:gd name="connsiteY21" fmla="*/ 795422 h 1097682"/>
                <a:gd name="connsiteX22" fmla="*/ 109955 w 1424651"/>
                <a:gd name="connsiteY22" fmla="*/ 858481 h 1097682"/>
                <a:gd name="connsiteX23" fmla="*/ 113458 w 1424651"/>
                <a:gd name="connsiteY23" fmla="*/ 861984 h 1097682"/>
                <a:gd name="connsiteX24" fmla="*/ 134478 w 1424651"/>
                <a:gd name="connsiteY24" fmla="*/ 865487 h 1097682"/>
                <a:gd name="connsiteX25" fmla="*/ 237239 w 1424651"/>
                <a:gd name="connsiteY25" fmla="*/ 969417 h 1097682"/>
                <a:gd name="connsiteX26" fmla="*/ 239575 w 1424651"/>
                <a:gd name="connsiteY26" fmla="*/ 990436 h 1097682"/>
                <a:gd name="connsiteX27" fmla="*/ 243078 w 1424651"/>
                <a:gd name="connsiteY27" fmla="*/ 993939 h 1097682"/>
                <a:gd name="connsiteX28" fmla="*/ 328324 w 1424651"/>
                <a:gd name="connsiteY28" fmla="*/ 993939 h 1097682"/>
                <a:gd name="connsiteX29" fmla="*/ 717183 w 1424651"/>
                <a:gd name="connsiteY29" fmla="*/ 1095533 h 1097682"/>
                <a:gd name="connsiteX30" fmla="*/ 1106043 w 1424651"/>
                <a:gd name="connsiteY30" fmla="*/ 993939 h 1097682"/>
                <a:gd name="connsiteX31" fmla="*/ 1191288 w 1424651"/>
                <a:gd name="connsiteY31" fmla="*/ 993939 h 1097682"/>
                <a:gd name="connsiteX32" fmla="*/ 1194792 w 1424651"/>
                <a:gd name="connsiteY32" fmla="*/ 990436 h 1097682"/>
                <a:gd name="connsiteX33" fmla="*/ 1197127 w 1424651"/>
                <a:gd name="connsiteY33" fmla="*/ 969417 h 1097682"/>
                <a:gd name="connsiteX34" fmla="*/ 1299889 w 1424651"/>
                <a:gd name="connsiteY34" fmla="*/ 865487 h 1097682"/>
                <a:gd name="connsiteX35" fmla="*/ 1320908 w 1424651"/>
                <a:gd name="connsiteY35" fmla="*/ 861984 h 1097682"/>
                <a:gd name="connsiteX36" fmla="*/ 1324411 w 1424651"/>
                <a:gd name="connsiteY36" fmla="*/ 858481 h 1097682"/>
                <a:gd name="connsiteX37" fmla="*/ 1324411 w 1424651"/>
                <a:gd name="connsiteY37" fmla="*/ 795422 h 1097682"/>
                <a:gd name="connsiteX38" fmla="*/ 1423670 w 1424651"/>
                <a:gd name="connsiteY38" fmla="*/ 553699 h 1097682"/>
                <a:gd name="connsiteX39" fmla="*/ 1423670 w 1424651"/>
                <a:gd name="connsiteY39" fmla="*/ 552531 h 1097682"/>
                <a:gd name="connsiteX40" fmla="*/ 1423670 w 1424651"/>
                <a:gd name="connsiteY40" fmla="*/ 552531 h 109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424651" h="1097682">
                  <a:moveTo>
                    <a:pt x="1423670" y="552531"/>
                  </a:moveTo>
                  <a:cubicBezTo>
                    <a:pt x="1420167" y="474292"/>
                    <a:pt x="1393309" y="369195"/>
                    <a:pt x="1324411" y="310807"/>
                  </a:cubicBezTo>
                  <a:lnTo>
                    <a:pt x="1324411" y="247749"/>
                  </a:lnTo>
                  <a:cubicBezTo>
                    <a:pt x="1324411" y="245413"/>
                    <a:pt x="1323244" y="244246"/>
                    <a:pt x="1320908" y="244246"/>
                  </a:cubicBezTo>
                  <a:lnTo>
                    <a:pt x="1299889" y="240743"/>
                  </a:lnTo>
                  <a:cubicBezTo>
                    <a:pt x="1242669" y="231401"/>
                    <a:pt x="1205301" y="194033"/>
                    <a:pt x="1197127" y="136813"/>
                  </a:cubicBezTo>
                  <a:lnTo>
                    <a:pt x="1194792" y="115794"/>
                  </a:lnTo>
                  <a:cubicBezTo>
                    <a:pt x="1194792" y="113458"/>
                    <a:pt x="1192456" y="112290"/>
                    <a:pt x="1191288" y="112290"/>
                  </a:cubicBezTo>
                  <a:lnTo>
                    <a:pt x="1106043" y="112290"/>
                  </a:lnTo>
                  <a:cubicBezTo>
                    <a:pt x="998610" y="42226"/>
                    <a:pt x="829287" y="10696"/>
                    <a:pt x="717183" y="10696"/>
                  </a:cubicBezTo>
                  <a:cubicBezTo>
                    <a:pt x="605079" y="10696"/>
                    <a:pt x="435756" y="42226"/>
                    <a:pt x="328324" y="112290"/>
                  </a:cubicBezTo>
                  <a:lnTo>
                    <a:pt x="243078" y="112290"/>
                  </a:lnTo>
                  <a:cubicBezTo>
                    <a:pt x="240742" y="112290"/>
                    <a:pt x="239575" y="113458"/>
                    <a:pt x="239575" y="115794"/>
                  </a:cubicBezTo>
                  <a:lnTo>
                    <a:pt x="237239" y="136813"/>
                  </a:lnTo>
                  <a:cubicBezTo>
                    <a:pt x="229065" y="194033"/>
                    <a:pt x="191697" y="231401"/>
                    <a:pt x="134478" y="240743"/>
                  </a:cubicBezTo>
                  <a:lnTo>
                    <a:pt x="113458" y="244246"/>
                  </a:lnTo>
                  <a:cubicBezTo>
                    <a:pt x="111123" y="244246"/>
                    <a:pt x="109955" y="246581"/>
                    <a:pt x="109955" y="247749"/>
                  </a:cubicBezTo>
                  <a:lnTo>
                    <a:pt x="109955" y="310807"/>
                  </a:lnTo>
                  <a:cubicBezTo>
                    <a:pt x="41058" y="369195"/>
                    <a:pt x="14200" y="473124"/>
                    <a:pt x="10696" y="552531"/>
                  </a:cubicBezTo>
                  <a:lnTo>
                    <a:pt x="10696" y="553699"/>
                  </a:lnTo>
                  <a:lnTo>
                    <a:pt x="10696" y="554866"/>
                  </a:lnTo>
                  <a:cubicBezTo>
                    <a:pt x="14200" y="633105"/>
                    <a:pt x="41058" y="737035"/>
                    <a:pt x="109955" y="795422"/>
                  </a:cubicBezTo>
                  <a:lnTo>
                    <a:pt x="109955" y="858481"/>
                  </a:lnTo>
                  <a:cubicBezTo>
                    <a:pt x="109955" y="860816"/>
                    <a:pt x="111123" y="861984"/>
                    <a:pt x="113458" y="861984"/>
                  </a:cubicBezTo>
                  <a:lnTo>
                    <a:pt x="134478" y="865487"/>
                  </a:lnTo>
                  <a:cubicBezTo>
                    <a:pt x="191697" y="874829"/>
                    <a:pt x="229065" y="912197"/>
                    <a:pt x="237239" y="969417"/>
                  </a:cubicBezTo>
                  <a:lnTo>
                    <a:pt x="239575" y="990436"/>
                  </a:lnTo>
                  <a:cubicBezTo>
                    <a:pt x="239575" y="992771"/>
                    <a:pt x="241910" y="993939"/>
                    <a:pt x="243078" y="993939"/>
                  </a:cubicBezTo>
                  <a:lnTo>
                    <a:pt x="328324" y="993939"/>
                  </a:lnTo>
                  <a:cubicBezTo>
                    <a:pt x="435756" y="1064004"/>
                    <a:pt x="603912" y="1095533"/>
                    <a:pt x="717183" y="1095533"/>
                  </a:cubicBezTo>
                  <a:cubicBezTo>
                    <a:pt x="829287" y="1095533"/>
                    <a:pt x="999778" y="1064004"/>
                    <a:pt x="1106043" y="993939"/>
                  </a:cubicBezTo>
                  <a:lnTo>
                    <a:pt x="1191288" y="993939"/>
                  </a:lnTo>
                  <a:cubicBezTo>
                    <a:pt x="1193624" y="993939"/>
                    <a:pt x="1194792" y="992771"/>
                    <a:pt x="1194792" y="990436"/>
                  </a:cubicBezTo>
                  <a:lnTo>
                    <a:pt x="1197127" y="969417"/>
                  </a:lnTo>
                  <a:cubicBezTo>
                    <a:pt x="1205301" y="912197"/>
                    <a:pt x="1242669" y="874829"/>
                    <a:pt x="1299889" y="865487"/>
                  </a:cubicBezTo>
                  <a:lnTo>
                    <a:pt x="1320908" y="861984"/>
                  </a:lnTo>
                  <a:cubicBezTo>
                    <a:pt x="1323244" y="861984"/>
                    <a:pt x="1324411" y="859648"/>
                    <a:pt x="1324411" y="858481"/>
                  </a:cubicBezTo>
                  <a:lnTo>
                    <a:pt x="1324411" y="795422"/>
                  </a:lnTo>
                  <a:cubicBezTo>
                    <a:pt x="1393309" y="737035"/>
                    <a:pt x="1420167" y="633105"/>
                    <a:pt x="1423670" y="553699"/>
                  </a:cubicBezTo>
                  <a:lnTo>
                    <a:pt x="1423670" y="552531"/>
                  </a:lnTo>
                  <a:lnTo>
                    <a:pt x="1423670" y="552531"/>
                  </a:lnTo>
                  <a:close/>
                </a:path>
              </a:pathLst>
            </a:custGeom>
            <a:solidFill>
              <a:schemeClr val="accent5"/>
            </a:solidFill>
            <a:ln w="25400" cap="flat">
              <a:solidFill>
                <a:schemeClr val="accent1"/>
              </a:solidFill>
              <a:prstDash val="solid"/>
              <a:miter/>
            </a:ln>
          </p:spPr>
          <p:txBody>
            <a:bodyPr rtlCol="0" anchor="ctr"/>
            <a:lstStyle/>
            <a:p>
              <a:endParaRPr lang="en-US" dirty="0"/>
            </a:p>
          </p:txBody>
        </p:sp>
        <p:sp>
          <p:nvSpPr>
            <p:cNvPr id="91" name="Freeform: Shape 90">
              <a:extLst>
                <a:ext uri="{FF2B5EF4-FFF2-40B4-BE49-F238E27FC236}">
                  <a16:creationId xmlns:a16="http://schemas.microsoft.com/office/drawing/2014/main" id="{58CF147B-90F3-4C43-8203-323FBE31B5AC}"/>
                </a:ext>
              </a:extLst>
            </p:cNvPr>
            <p:cNvSpPr/>
            <p:nvPr/>
          </p:nvSpPr>
          <p:spPr>
            <a:xfrm>
              <a:off x="1434668" y="1345331"/>
              <a:ext cx="93420" cy="443744"/>
            </a:xfrm>
            <a:custGeom>
              <a:avLst/>
              <a:gdLst>
                <a:gd name="connsiteX0" fmla="*/ 51965 w 93419"/>
                <a:gd name="connsiteY0" fmla="*/ 8758 h 443743"/>
                <a:gd name="connsiteX1" fmla="*/ 8758 w 93419"/>
                <a:gd name="connsiteY1" fmla="*/ 51965 h 443743"/>
                <a:gd name="connsiteX2" fmla="*/ 8758 w 93419"/>
                <a:gd name="connsiteY2" fmla="*/ 394115 h 443743"/>
                <a:gd name="connsiteX3" fmla="*/ 51965 w 93419"/>
                <a:gd name="connsiteY3" fmla="*/ 437321 h 443743"/>
                <a:gd name="connsiteX4" fmla="*/ 95171 w 93419"/>
                <a:gd name="connsiteY4" fmla="*/ 394115 h 443743"/>
                <a:gd name="connsiteX5" fmla="*/ 95171 w 93419"/>
                <a:gd name="connsiteY5" fmla="*/ 50797 h 443743"/>
                <a:gd name="connsiteX6" fmla="*/ 51965 w 93419"/>
                <a:gd name="connsiteY6" fmla="*/ 8758 h 44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419" h="443743">
                  <a:moveTo>
                    <a:pt x="51965" y="8758"/>
                  </a:moveTo>
                  <a:cubicBezTo>
                    <a:pt x="28610" y="8758"/>
                    <a:pt x="8758" y="27442"/>
                    <a:pt x="8758" y="51965"/>
                  </a:cubicBezTo>
                  <a:lnTo>
                    <a:pt x="8758" y="394115"/>
                  </a:lnTo>
                  <a:cubicBezTo>
                    <a:pt x="8758" y="417469"/>
                    <a:pt x="27442" y="437321"/>
                    <a:pt x="51965" y="437321"/>
                  </a:cubicBezTo>
                  <a:cubicBezTo>
                    <a:pt x="76487" y="437321"/>
                    <a:pt x="95171" y="418637"/>
                    <a:pt x="95171" y="394115"/>
                  </a:cubicBezTo>
                  <a:lnTo>
                    <a:pt x="95171" y="50797"/>
                  </a:lnTo>
                  <a:cubicBezTo>
                    <a:pt x="95171" y="27442"/>
                    <a:pt x="75320" y="8758"/>
                    <a:pt x="51965" y="8758"/>
                  </a:cubicBezTo>
                  <a:close/>
                </a:path>
              </a:pathLst>
            </a:custGeom>
            <a:solidFill>
              <a:schemeClr val="bg1"/>
            </a:solidFill>
            <a:ln w="9525" cap="flat">
              <a:noFill/>
              <a:prstDash val="solid"/>
              <a:miter/>
            </a:ln>
          </p:spPr>
          <p:txBody>
            <a:bodyPr rtlCol="0" anchor="ctr"/>
            <a:lstStyle/>
            <a:p>
              <a:endParaRPr lang="en-US" dirty="0"/>
            </a:p>
          </p:txBody>
        </p:sp>
        <p:sp>
          <p:nvSpPr>
            <p:cNvPr id="92" name="Freeform: Shape 91">
              <a:extLst>
                <a:ext uri="{FF2B5EF4-FFF2-40B4-BE49-F238E27FC236}">
                  <a16:creationId xmlns:a16="http://schemas.microsoft.com/office/drawing/2014/main" id="{89BBBD49-1D8C-4F18-9104-2D2C1837983D}"/>
                </a:ext>
              </a:extLst>
            </p:cNvPr>
            <p:cNvSpPr/>
            <p:nvPr/>
          </p:nvSpPr>
          <p:spPr>
            <a:xfrm>
              <a:off x="1834037" y="1345331"/>
              <a:ext cx="93420" cy="443744"/>
            </a:xfrm>
            <a:custGeom>
              <a:avLst/>
              <a:gdLst>
                <a:gd name="connsiteX0" fmla="*/ 51965 w 93419"/>
                <a:gd name="connsiteY0" fmla="*/ 8758 h 443743"/>
                <a:gd name="connsiteX1" fmla="*/ 8758 w 93419"/>
                <a:gd name="connsiteY1" fmla="*/ 51965 h 443743"/>
                <a:gd name="connsiteX2" fmla="*/ 8758 w 93419"/>
                <a:gd name="connsiteY2" fmla="*/ 394115 h 443743"/>
                <a:gd name="connsiteX3" fmla="*/ 51965 w 93419"/>
                <a:gd name="connsiteY3" fmla="*/ 437321 h 443743"/>
                <a:gd name="connsiteX4" fmla="*/ 95171 w 93419"/>
                <a:gd name="connsiteY4" fmla="*/ 394115 h 443743"/>
                <a:gd name="connsiteX5" fmla="*/ 95171 w 93419"/>
                <a:gd name="connsiteY5" fmla="*/ 50797 h 443743"/>
                <a:gd name="connsiteX6" fmla="*/ 51965 w 93419"/>
                <a:gd name="connsiteY6" fmla="*/ 8758 h 44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419" h="443743">
                  <a:moveTo>
                    <a:pt x="51965" y="8758"/>
                  </a:moveTo>
                  <a:cubicBezTo>
                    <a:pt x="28610" y="8758"/>
                    <a:pt x="8758" y="27442"/>
                    <a:pt x="8758" y="51965"/>
                  </a:cubicBezTo>
                  <a:lnTo>
                    <a:pt x="8758" y="394115"/>
                  </a:lnTo>
                  <a:cubicBezTo>
                    <a:pt x="8758" y="417469"/>
                    <a:pt x="27442" y="437321"/>
                    <a:pt x="51965" y="437321"/>
                  </a:cubicBezTo>
                  <a:cubicBezTo>
                    <a:pt x="75320" y="437321"/>
                    <a:pt x="95171" y="418637"/>
                    <a:pt x="95171" y="394115"/>
                  </a:cubicBezTo>
                  <a:lnTo>
                    <a:pt x="95171" y="50797"/>
                  </a:lnTo>
                  <a:cubicBezTo>
                    <a:pt x="95171" y="27442"/>
                    <a:pt x="76487" y="8758"/>
                    <a:pt x="51965" y="8758"/>
                  </a:cubicBezTo>
                  <a:close/>
                </a:path>
              </a:pathLst>
            </a:custGeom>
            <a:solidFill>
              <a:schemeClr val="bg1"/>
            </a:solidFill>
            <a:ln w="9525" cap="flat">
              <a:noFill/>
              <a:prstDash val="solid"/>
              <a:miter/>
            </a:ln>
          </p:spPr>
          <p:txBody>
            <a:bodyPr rtlCol="0" anchor="ctr"/>
            <a:lstStyle/>
            <a:p>
              <a:endParaRPr lang="en-US" dirty="0"/>
            </a:p>
          </p:txBody>
        </p:sp>
        <p:sp>
          <p:nvSpPr>
            <p:cNvPr id="93" name="Freeform: Shape 92">
              <a:extLst>
                <a:ext uri="{FF2B5EF4-FFF2-40B4-BE49-F238E27FC236}">
                  <a16:creationId xmlns:a16="http://schemas.microsoft.com/office/drawing/2014/main" id="{7712BB90-2A49-4B89-8ED4-84987AA476DD}"/>
                </a:ext>
              </a:extLst>
            </p:cNvPr>
            <p:cNvSpPr/>
            <p:nvPr/>
          </p:nvSpPr>
          <p:spPr>
            <a:xfrm>
              <a:off x="1473203" y="1034710"/>
              <a:ext cx="408711" cy="81742"/>
            </a:xfrm>
            <a:custGeom>
              <a:avLst/>
              <a:gdLst>
                <a:gd name="connsiteX0" fmla="*/ 209611 w 408711"/>
                <a:gd name="connsiteY0" fmla="*/ 8758 h 81742"/>
                <a:gd name="connsiteX1" fmla="*/ 8758 w 408711"/>
                <a:gd name="connsiteY1" fmla="*/ 83494 h 81742"/>
                <a:gd name="connsiteX2" fmla="*/ 209611 w 408711"/>
                <a:gd name="connsiteY2" fmla="*/ 37952 h 81742"/>
                <a:gd name="connsiteX3" fmla="*/ 410463 w 408711"/>
                <a:gd name="connsiteY3" fmla="*/ 83494 h 81742"/>
                <a:gd name="connsiteX4" fmla="*/ 209611 w 408711"/>
                <a:gd name="connsiteY4" fmla="*/ 8758 h 81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711" h="81742">
                  <a:moveTo>
                    <a:pt x="209611" y="8758"/>
                  </a:moveTo>
                  <a:cubicBezTo>
                    <a:pt x="136043" y="8758"/>
                    <a:pt x="64810" y="35616"/>
                    <a:pt x="8758" y="83494"/>
                  </a:cubicBezTo>
                  <a:cubicBezTo>
                    <a:pt x="71816" y="54300"/>
                    <a:pt x="140714" y="39120"/>
                    <a:pt x="209611" y="37952"/>
                  </a:cubicBezTo>
                  <a:cubicBezTo>
                    <a:pt x="279675" y="39120"/>
                    <a:pt x="347405" y="54300"/>
                    <a:pt x="410463" y="83494"/>
                  </a:cubicBezTo>
                  <a:cubicBezTo>
                    <a:pt x="354411" y="35616"/>
                    <a:pt x="283179" y="8758"/>
                    <a:pt x="209611" y="8758"/>
                  </a:cubicBezTo>
                  <a:close/>
                </a:path>
              </a:pathLst>
            </a:custGeom>
            <a:solidFill>
              <a:schemeClr val="accent3"/>
            </a:solidFill>
            <a:ln w="9525" cap="flat">
              <a:noFill/>
              <a:prstDash val="solid"/>
              <a:miter/>
            </a:ln>
          </p:spPr>
          <p:txBody>
            <a:bodyPr rtlCol="0" anchor="ctr"/>
            <a:lstStyle/>
            <a:p>
              <a:endParaRPr lang="en-US" dirty="0"/>
            </a:p>
          </p:txBody>
        </p:sp>
        <p:grpSp>
          <p:nvGrpSpPr>
            <p:cNvPr id="94" name="Group 93">
              <a:extLst>
                <a:ext uri="{FF2B5EF4-FFF2-40B4-BE49-F238E27FC236}">
                  <a16:creationId xmlns:a16="http://schemas.microsoft.com/office/drawing/2014/main" id="{9A33FBC2-D9E8-4019-B2F5-42B5765FF389}"/>
                </a:ext>
              </a:extLst>
            </p:cNvPr>
            <p:cNvGrpSpPr/>
            <p:nvPr/>
          </p:nvGrpSpPr>
          <p:grpSpPr>
            <a:xfrm>
              <a:off x="1278190" y="977491"/>
              <a:ext cx="822094" cy="695977"/>
              <a:chOff x="1278190" y="977491"/>
              <a:chExt cx="822094" cy="695977"/>
            </a:xfrm>
          </p:grpSpPr>
          <p:sp>
            <p:nvSpPr>
              <p:cNvPr id="105" name="Freeform: Shape 104">
                <a:extLst>
                  <a:ext uri="{FF2B5EF4-FFF2-40B4-BE49-F238E27FC236}">
                    <a16:creationId xmlns:a16="http://schemas.microsoft.com/office/drawing/2014/main" id="{3C11EC5B-EE6D-475D-B8EE-66032F70DDDC}"/>
                  </a:ext>
                </a:extLst>
              </p:cNvPr>
              <p:cNvSpPr/>
              <p:nvPr/>
            </p:nvSpPr>
            <p:spPr>
              <a:xfrm>
                <a:off x="2048903" y="1429409"/>
                <a:ext cx="35032" cy="81742"/>
              </a:xfrm>
              <a:custGeom>
                <a:avLst/>
                <a:gdLst>
                  <a:gd name="connsiteX0" fmla="*/ 8758 w 35032"/>
                  <a:gd name="connsiteY0" fmla="*/ 9926 h 81742"/>
                  <a:gd name="connsiteX1" fmla="*/ 8758 w 35032"/>
                  <a:gd name="connsiteY1" fmla="*/ 57803 h 81742"/>
                  <a:gd name="connsiteX2" fmla="*/ 36784 w 35032"/>
                  <a:gd name="connsiteY2" fmla="*/ 74152 h 81742"/>
                  <a:gd name="connsiteX3" fmla="*/ 36784 w 35032"/>
                  <a:gd name="connsiteY3" fmla="*/ 8758 h 81742"/>
                  <a:gd name="connsiteX4" fmla="*/ 8758 w 35032"/>
                  <a:gd name="connsiteY4" fmla="*/ 8758 h 81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32" h="81742">
                    <a:moveTo>
                      <a:pt x="8758" y="9926"/>
                    </a:moveTo>
                    <a:lnTo>
                      <a:pt x="8758" y="57803"/>
                    </a:lnTo>
                    <a:cubicBezTo>
                      <a:pt x="19268" y="61307"/>
                      <a:pt x="28610" y="67145"/>
                      <a:pt x="36784" y="74152"/>
                    </a:cubicBezTo>
                    <a:lnTo>
                      <a:pt x="36784" y="8758"/>
                    </a:lnTo>
                    <a:lnTo>
                      <a:pt x="8758" y="8758"/>
                    </a:lnTo>
                    <a:close/>
                  </a:path>
                </a:pathLst>
              </a:custGeom>
              <a:solidFill>
                <a:schemeClr val="accent1"/>
              </a:solidFill>
              <a:ln w="9525" cap="flat">
                <a:noFill/>
                <a:prstDash val="solid"/>
                <a:miter/>
              </a:ln>
            </p:spPr>
            <p:txBody>
              <a:bodyPr rtlCol="0" anchor="ctr"/>
              <a:lstStyle/>
              <a:p>
                <a:endParaRPr lang="en-US" dirty="0"/>
              </a:p>
            </p:txBody>
          </p:sp>
          <p:sp>
            <p:nvSpPr>
              <p:cNvPr id="106" name="Freeform: Shape 105">
                <a:extLst>
                  <a:ext uri="{FF2B5EF4-FFF2-40B4-BE49-F238E27FC236}">
                    <a16:creationId xmlns:a16="http://schemas.microsoft.com/office/drawing/2014/main" id="{93621B9C-B5DB-461D-A4FC-6340AECE9B5F}"/>
                  </a:ext>
                </a:extLst>
              </p:cNvPr>
              <p:cNvSpPr/>
              <p:nvPr/>
            </p:nvSpPr>
            <p:spPr>
              <a:xfrm>
                <a:off x="1278190" y="1430577"/>
                <a:ext cx="35032" cy="81742"/>
              </a:xfrm>
              <a:custGeom>
                <a:avLst/>
                <a:gdLst>
                  <a:gd name="connsiteX0" fmla="*/ 36784 w 35032"/>
                  <a:gd name="connsiteY0" fmla="*/ 8758 h 81742"/>
                  <a:gd name="connsiteX1" fmla="*/ 8758 w 35032"/>
                  <a:gd name="connsiteY1" fmla="*/ 8758 h 81742"/>
                  <a:gd name="connsiteX2" fmla="*/ 8758 w 35032"/>
                  <a:gd name="connsiteY2" fmla="*/ 74152 h 81742"/>
                  <a:gd name="connsiteX3" fmla="*/ 36784 w 35032"/>
                  <a:gd name="connsiteY3" fmla="*/ 57803 h 81742"/>
                  <a:gd name="connsiteX4" fmla="*/ 36784 w 35032"/>
                  <a:gd name="connsiteY4" fmla="*/ 8758 h 81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32" h="81742">
                    <a:moveTo>
                      <a:pt x="36784" y="8758"/>
                    </a:moveTo>
                    <a:lnTo>
                      <a:pt x="8758" y="8758"/>
                    </a:lnTo>
                    <a:lnTo>
                      <a:pt x="8758" y="74152"/>
                    </a:lnTo>
                    <a:cubicBezTo>
                      <a:pt x="16932" y="67145"/>
                      <a:pt x="26274" y="61307"/>
                      <a:pt x="36784" y="57803"/>
                    </a:cubicBezTo>
                    <a:lnTo>
                      <a:pt x="36784" y="8758"/>
                    </a:lnTo>
                    <a:close/>
                  </a:path>
                </a:pathLst>
              </a:custGeom>
              <a:solidFill>
                <a:schemeClr val="accent1"/>
              </a:solidFill>
              <a:ln w="9525" cap="flat">
                <a:noFill/>
                <a:prstDash val="solid"/>
                <a:miter/>
              </a:ln>
            </p:spPr>
            <p:txBody>
              <a:bodyPr rtlCol="0" anchor="ctr"/>
              <a:lstStyle/>
              <a:p>
                <a:endParaRPr lang="en-US" dirty="0"/>
              </a:p>
            </p:txBody>
          </p:sp>
          <p:sp>
            <p:nvSpPr>
              <p:cNvPr id="107" name="Freeform: Shape 106">
                <a:extLst>
                  <a:ext uri="{FF2B5EF4-FFF2-40B4-BE49-F238E27FC236}">
                    <a16:creationId xmlns:a16="http://schemas.microsoft.com/office/drawing/2014/main" id="{4CBA0125-F2D1-4665-855B-9CFE56AE9E39}"/>
                  </a:ext>
                </a:extLst>
              </p:cNvPr>
              <p:cNvSpPr/>
              <p:nvPr/>
            </p:nvSpPr>
            <p:spPr>
              <a:xfrm>
                <a:off x="1282861" y="977491"/>
                <a:ext cx="817423" cy="443744"/>
              </a:xfrm>
              <a:custGeom>
                <a:avLst/>
                <a:gdLst>
                  <a:gd name="connsiteX0" fmla="*/ 408128 w 817422"/>
                  <a:gd name="connsiteY0" fmla="*/ 8758 h 443743"/>
                  <a:gd name="connsiteX1" fmla="*/ 8758 w 817422"/>
                  <a:gd name="connsiteY1" fmla="*/ 437321 h 443743"/>
                  <a:gd name="connsiteX2" fmla="*/ 44958 w 817422"/>
                  <a:gd name="connsiteY2" fmla="*/ 437321 h 443743"/>
                  <a:gd name="connsiteX3" fmla="*/ 126701 w 817422"/>
                  <a:gd name="connsiteY3" fmla="*/ 186256 h 443743"/>
                  <a:gd name="connsiteX4" fmla="*/ 127868 w 817422"/>
                  <a:gd name="connsiteY4" fmla="*/ 185088 h 443743"/>
                  <a:gd name="connsiteX5" fmla="*/ 409295 w 817422"/>
                  <a:gd name="connsiteY5" fmla="*/ 37952 h 443743"/>
                  <a:gd name="connsiteX6" fmla="*/ 691890 w 817422"/>
                  <a:gd name="connsiteY6" fmla="*/ 185088 h 443743"/>
                  <a:gd name="connsiteX7" fmla="*/ 691890 w 817422"/>
                  <a:gd name="connsiteY7" fmla="*/ 185088 h 443743"/>
                  <a:gd name="connsiteX8" fmla="*/ 773632 w 817422"/>
                  <a:gd name="connsiteY8" fmla="*/ 437321 h 443743"/>
                  <a:gd name="connsiteX9" fmla="*/ 809832 w 817422"/>
                  <a:gd name="connsiteY9" fmla="*/ 437321 h 443743"/>
                  <a:gd name="connsiteX10" fmla="*/ 408128 w 817422"/>
                  <a:gd name="connsiteY10" fmla="*/ 8758 h 44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7422" h="443743">
                    <a:moveTo>
                      <a:pt x="408128" y="8758"/>
                    </a:moveTo>
                    <a:cubicBezTo>
                      <a:pt x="192094" y="8758"/>
                      <a:pt x="14597" y="200269"/>
                      <a:pt x="8758" y="437321"/>
                    </a:cubicBezTo>
                    <a:lnTo>
                      <a:pt x="44958" y="437321"/>
                    </a:lnTo>
                    <a:cubicBezTo>
                      <a:pt x="44958" y="347405"/>
                      <a:pt x="72984" y="258656"/>
                      <a:pt x="126701" y="186256"/>
                    </a:cubicBezTo>
                    <a:cubicBezTo>
                      <a:pt x="126701" y="186256"/>
                      <a:pt x="127868" y="185088"/>
                      <a:pt x="127868" y="185088"/>
                    </a:cubicBezTo>
                    <a:cubicBezTo>
                      <a:pt x="193262" y="94004"/>
                      <a:pt x="297192" y="39120"/>
                      <a:pt x="409295" y="37952"/>
                    </a:cubicBezTo>
                    <a:cubicBezTo>
                      <a:pt x="521399" y="39120"/>
                      <a:pt x="626496" y="94004"/>
                      <a:pt x="691890" y="185088"/>
                    </a:cubicBezTo>
                    <a:cubicBezTo>
                      <a:pt x="691890" y="185088"/>
                      <a:pt x="691890" y="185088"/>
                      <a:pt x="691890" y="185088"/>
                    </a:cubicBezTo>
                    <a:cubicBezTo>
                      <a:pt x="745606" y="258656"/>
                      <a:pt x="773632" y="346237"/>
                      <a:pt x="773632" y="437321"/>
                    </a:cubicBezTo>
                    <a:lnTo>
                      <a:pt x="809832" y="437321"/>
                    </a:lnTo>
                    <a:cubicBezTo>
                      <a:pt x="800490" y="196765"/>
                      <a:pt x="625328" y="8758"/>
                      <a:pt x="408128" y="8758"/>
                    </a:cubicBezTo>
                    <a:close/>
                  </a:path>
                </a:pathLst>
              </a:custGeom>
              <a:solidFill>
                <a:schemeClr val="accent1"/>
              </a:solidFill>
              <a:ln w="9525" cap="flat">
                <a:noFill/>
                <a:prstDash val="solid"/>
                <a:miter/>
              </a:ln>
            </p:spPr>
            <p:txBody>
              <a:bodyPr rtlCol="0" anchor="ctr"/>
              <a:lstStyle/>
              <a:p>
                <a:endParaRPr lang="en-US" dirty="0"/>
              </a:p>
            </p:txBody>
          </p:sp>
          <p:sp>
            <p:nvSpPr>
              <p:cNvPr id="108" name="Freeform: Shape 107">
                <a:extLst>
                  <a:ext uri="{FF2B5EF4-FFF2-40B4-BE49-F238E27FC236}">
                    <a16:creationId xmlns:a16="http://schemas.microsoft.com/office/drawing/2014/main" id="{8272FB8E-D1DB-436C-9D81-531526410DE8}"/>
                  </a:ext>
                </a:extLst>
              </p:cNvPr>
              <p:cNvSpPr/>
              <p:nvPr/>
            </p:nvSpPr>
            <p:spPr>
              <a:xfrm>
                <a:off x="1335409" y="1358176"/>
                <a:ext cx="81742" cy="315292"/>
              </a:xfrm>
              <a:custGeom>
                <a:avLst/>
                <a:gdLst>
                  <a:gd name="connsiteX0" fmla="*/ 79991 w 81742"/>
                  <a:gd name="connsiteY0" fmla="*/ 317043 h 315291"/>
                  <a:gd name="connsiteX1" fmla="*/ 79991 w 81742"/>
                  <a:gd name="connsiteY1" fmla="*/ 8758 h 315291"/>
                  <a:gd name="connsiteX2" fmla="*/ 8758 w 81742"/>
                  <a:gd name="connsiteY2" fmla="*/ 162901 h 315291"/>
                  <a:gd name="connsiteX3" fmla="*/ 79991 w 81742"/>
                  <a:gd name="connsiteY3" fmla="*/ 317043 h 315291"/>
                </a:gdLst>
                <a:ahLst/>
                <a:cxnLst>
                  <a:cxn ang="0">
                    <a:pos x="connsiteX0" y="connsiteY0"/>
                  </a:cxn>
                  <a:cxn ang="0">
                    <a:pos x="connsiteX1" y="connsiteY1"/>
                  </a:cxn>
                  <a:cxn ang="0">
                    <a:pos x="connsiteX2" y="connsiteY2"/>
                  </a:cxn>
                  <a:cxn ang="0">
                    <a:pos x="connsiteX3" y="connsiteY3"/>
                  </a:cxn>
                </a:cxnLst>
                <a:rect l="l" t="t" r="r" b="b"/>
                <a:pathLst>
                  <a:path w="81742" h="315291">
                    <a:moveTo>
                      <a:pt x="79991" y="317043"/>
                    </a:moveTo>
                    <a:lnTo>
                      <a:pt x="79991" y="8758"/>
                    </a:lnTo>
                    <a:cubicBezTo>
                      <a:pt x="51965" y="36784"/>
                      <a:pt x="8758" y="91668"/>
                      <a:pt x="8758" y="162901"/>
                    </a:cubicBezTo>
                    <a:cubicBezTo>
                      <a:pt x="8758" y="232966"/>
                      <a:pt x="51965" y="289017"/>
                      <a:pt x="79991" y="317043"/>
                    </a:cubicBezTo>
                    <a:close/>
                  </a:path>
                </a:pathLst>
              </a:custGeom>
              <a:solidFill>
                <a:schemeClr val="accent1"/>
              </a:solidFill>
              <a:ln w="9525" cap="flat">
                <a:noFill/>
                <a:prstDash val="solid"/>
                <a:miter/>
              </a:ln>
            </p:spPr>
            <p:txBody>
              <a:bodyPr rtlCol="0" anchor="ctr"/>
              <a:lstStyle/>
              <a:p>
                <a:endParaRPr lang="en-US" dirty="0"/>
              </a:p>
            </p:txBody>
          </p:sp>
          <p:sp>
            <p:nvSpPr>
              <p:cNvPr id="109" name="Freeform: Shape 108">
                <a:extLst>
                  <a:ext uri="{FF2B5EF4-FFF2-40B4-BE49-F238E27FC236}">
                    <a16:creationId xmlns:a16="http://schemas.microsoft.com/office/drawing/2014/main" id="{DC4D2545-F6C6-452E-8AEB-5FE79C3F12E7}"/>
                  </a:ext>
                </a:extLst>
              </p:cNvPr>
              <p:cNvSpPr/>
              <p:nvPr/>
            </p:nvSpPr>
            <p:spPr>
              <a:xfrm>
                <a:off x="1949644" y="1358176"/>
                <a:ext cx="81742" cy="315292"/>
              </a:xfrm>
              <a:custGeom>
                <a:avLst/>
                <a:gdLst>
                  <a:gd name="connsiteX0" fmla="*/ 8758 w 81742"/>
                  <a:gd name="connsiteY0" fmla="*/ 317043 h 315291"/>
                  <a:gd name="connsiteX1" fmla="*/ 79991 w 81742"/>
                  <a:gd name="connsiteY1" fmla="*/ 162901 h 315291"/>
                  <a:gd name="connsiteX2" fmla="*/ 8758 w 81742"/>
                  <a:gd name="connsiteY2" fmla="*/ 8758 h 315291"/>
                  <a:gd name="connsiteX3" fmla="*/ 8758 w 81742"/>
                  <a:gd name="connsiteY3" fmla="*/ 317043 h 315291"/>
                </a:gdLst>
                <a:ahLst/>
                <a:cxnLst>
                  <a:cxn ang="0">
                    <a:pos x="connsiteX0" y="connsiteY0"/>
                  </a:cxn>
                  <a:cxn ang="0">
                    <a:pos x="connsiteX1" y="connsiteY1"/>
                  </a:cxn>
                  <a:cxn ang="0">
                    <a:pos x="connsiteX2" y="connsiteY2"/>
                  </a:cxn>
                  <a:cxn ang="0">
                    <a:pos x="connsiteX3" y="connsiteY3"/>
                  </a:cxn>
                </a:cxnLst>
                <a:rect l="l" t="t" r="r" b="b"/>
                <a:pathLst>
                  <a:path w="81742" h="315291">
                    <a:moveTo>
                      <a:pt x="8758" y="317043"/>
                    </a:moveTo>
                    <a:cubicBezTo>
                      <a:pt x="36784" y="289017"/>
                      <a:pt x="79991" y="234133"/>
                      <a:pt x="79991" y="162901"/>
                    </a:cubicBezTo>
                    <a:cubicBezTo>
                      <a:pt x="79991" y="92836"/>
                      <a:pt x="36784" y="36784"/>
                      <a:pt x="8758" y="8758"/>
                    </a:cubicBezTo>
                    <a:lnTo>
                      <a:pt x="8758" y="317043"/>
                    </a:lnTo>
                    <a:close/>
                  </a:path>
                </a:pathLst>
              </a:custGeom>
              <a:solidFill>
                <a:schemeClr val="accent1"/>
              </a:solidFill>
              <a:ln w="9525" cap="flat">
                <a:noFill/>
                <a:prstDash val="solid"/>
                <a:miter/>
              </a:ln>
            </p:spPr>
            <p:txBody>
              <a:bodyPr rtlCol="0" anchor="ctr"/>
              <a:lstStyle/>
              <a:p>
                <a:endParaRPr lang="en-US" dirty="0"/>
              </a:p>
            </p:txBody>
          </p:sp>
        </p:grpSp>
        <p:sp>
          <p:nvSpPr>
            <p:cNvPr id="95" name="Freeform: Shape 94">
              <a:extLst>
                <a:ext uri="{FF2B5EF4-FFF2-40B4-BE49-F238E27FC236}">
                  <a16:creationId xmlns:a16="http://schemas.microsoft.com/office/drawing/2014/main" id="{6CEE48C6-0E16-4A97-88A0-5C4BE8E7A00E}"/>
                </a:ext>
              </a:extLst>
            </p:cNvPr>
            <p:cNvSpPr/>
            <p:nvPr/>
          </p:nvSpPr>
          <p:spPr>
            <a:xfrm>
              <a:off x="1305445" y="1460167"/>
              <a:ext cx="46710" cy="116775"/>
            </a:xfrm>
            <a:custGeom>
              <a:avLst/>
              <a:gdLst>
                <a:gd name="connsiteX0" fmla="*/ 10696 w 46709"/>
                <a:gd name="connsiteY0" fmla="*/ 64413 h 116774"/>
                <a:gd name="connsiteX1" fmla="*/ 46897 w 46709"/>
                <a:gd name="connsiteY1" fmla="*/ 116961 h 116774"/>
                <a:gd name="connsiteX2" fmla="*/ 46897 w 46709"/>
                <a:gd name="connsiteY2" fmla="*/ 10696 h 116774"/>
                <a:gd name="connsiteX3" fmla="*/ 10696 w 46709"/>
                <a:gd name="connsiteY3" fmla="*/ 64413 h 116774"/>
                <a:gd name="connsiteX4" fmla="*/ 10696 w 46709"/>
                <a:gd name="connsiteY4" fmla="*/ 64413 h 116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9" h="116774">
                  <a:moveTo>
                    <a:pt x="10696" y="64413"/>
                  </a:moveTo>
                  <a:cubicBezTo>
                    <a:pt x="10696" y="87768"/>
                    <a:pt x="24709" y="108787"/>
                    <a:pt x="46897" y="116961"/>
                  </a:cubicBezTo>
                  <a:cubicBezTo>
                    <a:pt x="37555" y="81929"/>
                    <a:pt x="37555" y="45729"/>
                    <a:pt x="46897" y="10696"/>
                  </a:cubicBezTo>
                  <a:cubicBezTo>
                    <a:pt x="24709" y="20038"/>
                    <a:pt x="10696" y="41058"/>
                    <a:pt x="10696" y="64413"/>
                  </a:cubicBezTo>
                  <a:lnTo>
                    <a:pt x="10696" y="64413"/>
                  </a:lnTo>
                  <a:close/>
                </a:path>
              </a:pathLst>
            </a:custGeom>
            <a:solidFill>
              <a:schemeClr val="bg1"/>
            </a:solidFill>
            <a:ln w="11633" cap="flat">
              <a:noFill/>
              <a:prstDash val="solid"/>
              <a:miter/>
            </a:ln>
          </p:spPr>
          <p:txBody>
            <a:bodyPr rtlCol="0" anchor="ctr"/>
            <a:lstStyle/>
            <a:p>
              <a:endParaRPr lang="en-US" dirty="0"/>
            </a:p>
          </p:txBody>
        </p:sp>
        <p:sp>
          <p:nvSpPr>
            <p:cNvPr id="96" name="Freeform: Shape 95">
              <a:extLst>
                <a:ext uri="{FF2B5EF4-FFF2-40B4-BE49-F238E27FC236}">
                  <a16:creationId xmlns:a16="http://schemas.microsoft.com/office/drawing/2014/main" id="{B8FEFC74-78B2-4A08-A791-CA1B9E78BC9D}"/>
                </a:ext>
              </a:extLst>
            </p:cNvPr>
            <p:cNvSpPr/>
            <p:nvPr/>
          </p:nvSpPr>
          <p:spPr>
            <a:xfrm>
              <a:off x="2010764" y="1460167"/>
              <a:ext cx="46710" cy="116775"/>
            </a:xfrm>
            <a:custGeom>
              <a:avLst/>
              <a:gdLst>
                <a:gd name="connsiteX0" fmla="*/ 10696 w 46709"/>
                <a:gd name="connsiteY0" fmla="*/ 10696 h 116774"/>
                <a:gd name="connsiteX1" fmla="*/ 10696 w 46709"/>
                <a:gd name="connsiteY1" fmla="*/ 116961 h 116774"/>
                <a:gd name="connsiteX2" fmla="*/ 46897 w 46709"/>
                <a:gd name="connsiteY2" fmla="*/ 64413 h 116774"/>
                <a:gd name="connsiteX3" fmla="*/ 10696 w 46709"/>
                <a:gd name="connsiteY3" fmla="*/ 10696 h 116774"/>
                <a:gd name="connsiteX4" fmla="*/ 10696 w 46709"/>
                <a:gd name="connsiteY4" fmla="*/ 10696 h 116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9" h="116774">
                  <a:moveTo>
                    <a:pt x="10696" y="10696"/>
                  </a:moveTo>
                  <a:cubicBezTo>
                    <a:pt x="20038" y="45729"/>
                    <a:pt x="20038" y="81929"/>
                    <a:pt x="10696" y="116961"/>
                  </a:cubicBezTo>
                  <a:cubicBezTo>
                    <a:pt x="31716" y="108787"/>
                    <a:pt x="46897" y="87768"/>
                    <a:pt x="46897" y="64413"/>
                  </a:cubicBezTo>
                  <a:cubicBezTo>
                    <a:pt x="46897" y="41058"/>
                    <a:pt x="32883" y="20038"/>
                    <a:pt x="10696" y="10696"/>
                  </a:cubicBezTo>
                  <a:lnTo>
                    <a:pt x="10696" y="10696"/>
                  </a:lnTo>
                  <a:close/>
                </a:path>
              </a:pathLst>
            </a:custGeom>
            <a:solidFill>
              <a:schemeClr val="bg1"/>
            </a:solidFill>
            <a:ln w="11633" cap="flat">
              <a:noFill/>
              <a:prstDash val="solid"/>
              <a:miter/>
            </a:ln>
          </p:spPr>
          <p:txBody>
            <a:bodyPr rtlCol="0" anchor="ctr"/>
            <a:lstStyle/>
            <a:p>
              <a:endParaRPr lang="en-US" dirty="0"/>
            </a:p>
          </p:txBody>
        </p:sp>
        <p:sp>
          <p:nvSpPr>
            <p:cNvPr id="97" name="Freeform: Shape 96">
              <a:extLst>
                <a:ext uri="{FF2B5EF4-FFF2-40B4-BE49-F238E27FC236}">
                  <a16:creationId xmlns:a16="http://schemas.microsoft.com/office/drawing/2014/main" id="{FD79B303-7123-442C-9C30-114081F0FA3F}"/>
                </a:ext>
              </a:extLst>
            </p:cNvPr>
            <p:cNvSpPr/>
            <p:nvPr/>
          </p:nvSpPr>
          <p:spPr>
            <a:xfrm>
              <a:off x="1463861" y="1676971"/>
              <a:ext cx="35032" cy="81742"/>
            </a:xfrm>
            <a:custGeom>
              <a:avLst/>
              <a:gdLst>
                <a:gd name="connsiteX0" fmla="*/ 36784 w 35032"/>
                <a:gd name="connsiteY0" fmla="*/ 65978 h 81742"/>
                <a:gd name="connsiteX1" fmla="*/ 22771 w 35032"/>
                <a:gd name="connsiteY1" fmla="*/ 79991 h 81742"/>
                <a:gd name="connsiteX2" fmla="*/ 8758 w 35032"/>
                <a:gd name="connsiteY2" fmla="*/ 65978 h 81742"/>
                <a:gd name="connsiteX3" fmla="*/ 8758 w 35032"/>
                <a:gd name="connsiteY3" fmla="*/ 22771 h 81742"/>
                <a:gd name="connsiteX4" fmla="*/ 22771 w 35032"/>
                <a:gd name="connsiteY4" fmla="*/ 8758 h 81742"/>
                <a:gd name="connsiteX5" fmla="*/ 36784 w 35032"/>
                <a:gd name="connsiteY5" fmla="*/ 22771 h 81742"/>
                <a:gd name="connsiteX6" fmla="*/ 36784 w 35032"/>
                <a:gd name="connsiteY6" fmla="*/ 65978 h 81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32" h="81742">
                  <a:moveTo>
                    <a:pt x="36784" y="65978"/>
                  </a:moveTo>
                  <a:cubicBezTo>
                    <a:pt x="36784" y="74152"/>
                    <a:pt x="30945" y="79991"/>
                    <a:pt x="22771" y="79991"/>
                  </a:cubicBezTo>
                  <a:cubicBezTo>
                    <a:pt x="14597" y="79991"/>
                    <a:pt x="8758" y="74152"/>
                    <a:pt x="8758" y="65978"/>
                  </a:cubicBezTo>
                  <a:lnTo>
                    <a:pt x="8758" y="22771"/>
                  </a:lnTo>
                  <a:cubicBezTo>
                    <a:pt x="8758" y="14597"/>
                    <a:pt x="14597" y="8758"/>
                    <a:pt x="22771" y="8758"/>
                  </a:cubicBezTo>
                  <a:cubicBezTo>
                    <a:pt x="30945" y="8758"/>
                    <a:pt x="36784" y="14597"/>
                    <a:pt x="36784" y="22771"/>
                  </a:cubicBezTo>
                  <a:lnTo>
                    <a:pt x="36784" y="65978"/>
                  </a:lnTo>
                  <a:close/>
                </a:path>
              </a:pathLst>
            </a:custGeom>
            <a:solidFill>
              <a:schemeClr val="accent3"/>
            </a:solidFill>
            <a:ln w="9525" cap="flat">
              <a:noFill/>
              <a:prstDash val="solid"/>
              <a:miter/>
            </a:ln>
          </p:spPr>
          <p:txBody>
            <a:bodyPr rtlCol="0" anchor="ctr"/>
            <a:lstStyle/>
            <a:p>
              <a:endParaRPr lang="en-US" dirty="0"/>
            </a:p>
          </p:txBody>
        </p:sp>
        <p:sp>
          <p:nvSpPr>
            <p:cNvPr id="98" name="Freeform: Shape 97">
              <a:extLst>
                <a:ext uri="{FF2B5EF4-FFF2-40B4-BE49-F238E27FC236}">
                  <a16:creationId xmlns:a16="http://schemas.microsoft.com/office/drawing/2014/main" id="{9C93990F-CEFD-4DC8-B1B3-9026D76EF62E}"/>
                </a:ext>
              </a:extLst>
            </p:cNvPr>
            <p:cNvSpPr/>
            <p:nvPr/>
          </p:nvSpPr>
          <p:spPr>
            <a:xfrm>
              <a:off x="1463861" y="1376860"/>
              <a:ext cx="35032" cy="280259"/>
            </a:xfrm>
            <a:custGeom>
              <a:avLst/>
              <a:gdLst>
                <a:gd name="connsiteX0" fmla="*/ 36784 w 35032"/>
                <a:gd name="connsiteY0" fmla="*/ 265662 h 280259"/>
                <a:gd name="connsiteX1" fmla="*/ 22771 w 35032"/>
                <a:gd name="connsiteY1" fmla="*/ 279675 h 280259"/>
                <a:gd name="connsiteX2" fmla="*/ 8758 w 35032"/>
                <a:gd name="connsiteY2" fmla="*/ 265662 h 280259"/>
                <a:gd name="connsiteX3" fmla="*/ 8758 w 35032"/>
                <a:gd name="connsiteY3" fmla="*/ 22771 h 280259"/>
                <a:gd name="connsiteX4" fmla="*/ 22771 w 35032"/>
                <a:gd name="connsiteY4" fmla="*/ 8758 h 280259"/>
                <a:gd name="connsiteX5" fmla="*/ 36784 w 35032"/>
                <a:gd name="connsiteY5" fmla="*/ 22771 h 280259"/>
                <a:gd name="connsiteX6" fmla="*/ 36784 w 35032"/>
                <a:gd name="connsiteY6" fmla="*/ 265662 h 28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32" h="280259">
                  <a:moveTo>
                    <a:pt x="36784" y="265662"/>
                  </a:moveTo>
                  <a:cubicBezTo>
                    <a:pt x="36784" y="273837"/>
                    <a:pt x="30945" y="279675"/>
                    <a:pt x="22771" y="279675"/>
                  </a:cubicBezTo>
                  <a:cubicBezTo>
                    <a:pt x="14597" y="279675"/>
                    <a:pt x="8758" y="273837"/>
                    <a:pt x="8758" y="265662"/>
                  </a:cubicBezTo>
                  <a:lnTo>
                    <a:pt x="8758" y="22771"/>
                  </a:lnTo>
                  <a:cubicBezTo>
                    <a:pt x="8758" y="14597"/>
                    <a:pt x="14597" y="8758"/>
                    <a:pt x="22771" y="8758"/>
                  </a:cubicBezTo>
                  <a:cubicBezTo>
                    <a:pt x="30945" y="8758"/>
                    <a:pt x="36784" y="14597"/>
                    <a:pt x="36784" y="22771"/>
                  </a:cubicBezTo>
                  <a:lnTo>
                    <a:pt x="36784" y="265662"/>
                  </a:lnTo>
                  <a:close/>
                </a:path>
              </a:pathLst>
            </a:custGeom>
            <a:solidFill>
              <a:schemeClr val="accent3"/>
            </a:solidFill>
            <a:ln w="9525" cap="flat">
              <a:noFill/>
              <a:prstDash val="solid"/>
              <a:miter/>
            </a:ln>
          </p:spPr>
          <p:txBody>
            <a:bodyPr rtlCol="0" anchor="ctr"/>
            <a:lstStyle/>
            <a:p>
              <a:endParaRPr lang="en-US" dirty="0"/>
            </a:p>
          </p:txBody>
        </p:sp>
        <p:sp>
          <p:nvSpPr>
            <p:cNvPr id="99" name="Freeform: Shape 98">
              <a:extLst>
                <a:ext uri="{FF2B5EF4-FFF2-40B4-BE49-F238E27FC236}">
                  <a16:creationId xmlns:a16="http://schemas.microsoft.com/office/drawing/2014/main" id="{98B679A9-99C9-4E80-80D2-B13E5386BF62}"/>
                </a:ext>
              </a:extLst>
            </p:cNvPr>
            <p:cNvSpPr/>
            <p:nvPr/>
          </p:nvSpPr>
          <p:spPr>
            <a:xfrm>
              <a:off x="1863231" y="1673468"/>
              <a:ext cx="46710" cy="81742"/>
            </a:xfrm>
            <a:custGeom>
              <a:avLst/>
              <a:gdLst>
                <a:gd name="connsiteX0" fmla="*/ 37952 w 46709"/>
                <a:gd name="connsiteY0" fmla="*/ 65978 h 81742"/>
                <a:gd name="connsiteX1" fmla="*/ 23939 w 46709"/>
                <a:gd name="connsiteY1" fmla="*/ 79991 h 81742"/>
                <a:gd name="connsiteX2" fmla="*/ 8758 w 46709"/>
                <a:gd name="connsiteY2" fmla="*/ 65978 h 81742"/>
                <a:gd name="connsiteX3" fmla="*/ 8758 w 46709"/>
                <a:gd name="connsiteY3" fmla="*/ 22771 h 81742"/>
                <a:gd name="connsiteX4" fmla="*/ 22771 w 46709"/>
                <a:gd name="connsiteY4" fmla="*/ 8758 h 81742"/>
                <a:gd name="connsiteX5" fmla="*/ 36784 w 46709"/>
                <a:gd name="connsiteY5" fmla="*/ 22771 h 81742"/>
                <a:gd name="connsiteX6" fmla="*/ 36784 w 46709"/>
                <a:gd name="connsiteY6" fmla="*/ 65978 h 81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09" h="81742">
                  <a:moveTo>
                    <a:pt x="37952" y="65978"/>
                  </a:moveTo>
                  <a:cubicBezTo>
                    <a:pt x="37952" y="74152"/>
                    <a:pt x="32113" y="79991"/>
                    <a:pt x="23939" y="79991"/>
                  </a:cubicBezTo>
                  <a:cubicBezTo>
                    <a:pt x="15765" y="79991"/>
                    <a:pt x="8758" y="74152"/>
                    <a:pt x="8758" y="65978"/>
                  </a:cubicBezTo>
                  <a:lnTo>
                    <a:pt x="8758" y="22771"/>
                  </a:lnTo>
                  <a:cubicBezTo>
                    <a:pt x="8758" y="14597"/>
                    <a:pt x="14597" y="8758"/>
                    <a:pt x="22771" y="8758"/>
                  </a:cubicBezTo>
                  <a:cubicBezTo>
                    <a:pt x="30945" y="8758"/>
                    <a:pt x="36784" y="14597"/>
                    <a:pt x="36784" y="22771"/>
                  </a:cubicBezTo>
                  <a:lnTo>
                    <a:pt x="36784" y="65978"/>
                  </a:lnTo>
                  <a:close/>
                </a:path>
              </a:pathLst>
            </a:custGeom>
            <a:solidFill>
              <a:schemeClr val="accent3"/>
            </a:solidFill>
            <a:ln w="9525" cap="flat">
              <a:noFill/>
              <a:prstDash val="solid"/>
              <a:miter/>
            </a:ln>
          </p:spPr>
          <p:txBody>
            <a:bodyPr rtlCol="0" anchor="ctr"/>
            <a:lstStyle/>
            <a:p>
              <a:endParaRPr lang="en-US" dirty="0"/>
            </a:p>
          </p:txBody>
        </p:sp>
        <p:sp>
          <p:nvSpPr>
            <p:cNvPr id="100" name="Freeform: Shape 99">
              <a:extLst>
                <a:ext uri="{FF2B5EF4-FFF2-40B4-BE49-F238E27FC236}">
                  <a16:creationId xmlns:a16="http://schemas.microsoft.com/office/drawing/2014/main" id="{C33CADF4-22C6-45E8-94A0-D868A498C86C}"/>
                </a:ext>
              </a:extLst>
            </p:cNvPr>
            <p:cNvSpPr/>
            <p:nvPr/>
          </p:nvSpPr>
          <p:spPr>
            <a:xfrm>
              <a:off x="1863231" y="1373357"/>
              <a:ext cx="46710" cy="280259"/>
            </a:xfrm>
            <a:custGeom>
              <a:avLst/>
              <a:gdLst>
                <a:gd name="connsiteX0" fmla="*/ 37952 w 46709"/>
                <a:gd name="connsiteY0" fmla="*/ 265662 h 280259"/>
                <a:gd name="connsiteX1" fmla="*/ 23939 w 46709"/>
                <a:gd name="connsiteY1" fmla="*/ 279675 h 280259"/>
                <a:gd name="connsiteX2" fmla="*/ 8758 w 46709"/>
                <a:gd name="connsiteY2" fmla="*/ 265662 h 280259"/>
                <a:gd name="connsiteX3" fmla="*/ 8758 w 46709"/>
                <a:gd name="connsiteY3" fmla="*/ 22771 h 280259"/>
                <a:gd name="connsiteX4" fmla="*/ 22771 w 46709"/>
                <a:gd name="connsiteY4" fmla="*/ 8758 h 280259"/>
                <a:gd name="connsiteX5" fmla="*/ 36784 w 46709"/>
                <a:gd name="connsiteY5" fmla="*/ 22771 h 280259"/>
                <a:gd name="connsiteX6" fmla="*/ 36784 w 46709"/>
                <a:gd name="connsiteY6" fmla="*/ 265662 h 28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09" h="280259">
                  <a:moveTo>
                    <a:pt x="37952" y="265662"/>
                  </a:moveTo>
                  <a:cubicBezTo>
                    <a:pt x="37952" y="273837"/>
                    <a:pt x="32113" y="279675"/>
                    <a:pt x="23939" y="279675"/>
                  </a:cubicBezTo>
                  <a:cubicBezTo>
                    <a:pt x="15765" y="279675"/>
                    <a:pt x="8758" y="273837"/>
                    <a:pt x="8758" y="265662"/>
                  </a:cubicBezTo>
                  <a:lnTo>
                    <a:pt x="8758" y="22771"/>
                  </a:lnTo>
                  <a:cubicBezTo>
                    <a:pt x="8758" y="14597"/>
                    <a:pt x="14597" y="8758"/>
                    <a:pt x="22771" y="8758"/>
                  </a:cubicBezTo>
                  <a:cubicBezTo>
                    <a:pt x="30945" y="8758"/>
                    <a:pt x="36784" y="14597"/>
                    <a:pt x="36784" y="22771"/>
                  </a:cubicBezTo>
                  <a:lnTo>
                    <a:pt x="36784" y="265662"/>
                  </a:lnTo>
                  <a:close/>
                </a:path>
              </a:pathLst>
            </a:custGeom>
            <a:solidFill>
              <a:schemeClr val="accent3"/>
            </a:solidFill>
            <a:ln w="9525" cap="flat">
              <a:noFill/>
              <a:prstDash val="solid"/>
              <a:miter/>
            </a:ln>
          </p:spPr>
          <p:txBody>
            <a:bodyPr rtlCol="0" anchor="ctr"/>
            <a:lstStyle/>
            <a:p>
              <a:endParaRPr lang="en-US" dirty="0"/>
            </a:p>
          </p:txBody>
        </p:sp>
        <p:sp>
          <p:nvSpPr>
            <p:cNvPr id="101" name="Freeform: Shape 100">
              <a:extLst>
                <a:ext uri="{FF2B5EF4-FFF2-40B4-BE49-F238E27FC236}">
                  <a16:creationId xmlns:a16="http://schemas.microsoft.com/office/drawing/2014/main" id="{0045D1B2-49AB-463A-B6D5-4F9D1EF0AB26}"/>
                </a:ext>
              </a:extLst>
            </p:cNvPr>
            <p:cNvSpPr/>
            <p:nvPr/>
          </p:nvSpPr>
          <p:spPr>
            <a:xfrm>
              <a:off x="1590878" y="1449415"/>
              <a:ext cx="186839" cy="291937"/>
            </a:xfrm>
            <a:custGeom>
              <a:avLst/>
              <a:gdLst>
                <a:gd name="connsiteX0" fmla="*/ 54568 w 186839"/>
                <a:gd name="connsiteY0" fmla="*/ 278353 h 291936"/>
                <a:gd name="connsiteX1" fmla="*/ 65077 w 186839"/>
                <a:gd name="connsiteY1" fmla="*/ 179094 h 291936"/>
                <a:gd name="connsiteX2" fmla="*/ 21871 w 186839"/>
                <a:gd name="connsiteY2" fmla="*/ 179094 h 291936"/>
                <a:gd name="connsiteX3" fmla="*/ 12529 w 186839"/>
                <a:gd name="connsiteY3" fmla="*/ 161578 h 291936"/>
                <a:gd name="connsiteX4" fmla="*/ 112955 w 186839"/>
                <a:gd name="connsiteY4" fmla="*/ 15610 h 291936"/>
                <a:gd name="connsiteX5" fmla="*/ 132807 w 186839"/>
                <a:gd name="connsiteY5" fmla="*/ 23784 h 291936"/>
                <a:gd name="connsiteX6" fmla="*/ 122297 w 186839"/>
                <a:gd name="connsiteY6" fmla="*/ 123043 h 291936"/>
                <a:gd name="connsiteX7" fmla="*/ 165504 w 186839"/>
                <a:gd name="connsiteY7" fmla="*/ 123043 h 291936"/>
                <a:gd name="connsiteX8" fmla="*/ 174846 w 186839"/>
                <a:gd name="connsiteY8" fmla="*/ 140559 h 291936"/>
                <a:gd name="connsiteX9" fmla="*/ 74419 w 186839"/>
                <a:gd name="connsiteY9" fmla="*/ 286527 h 291936"/>
                <a:gd name="connsiteX10" fmla="*/ 54568 w 186839"/>
                <a:gd name="connsiteY10" fmla="*/ 278353 h 291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6839" h="291936">
                  <a:moveTo>
                    <a:pt x="54568" y="278353"/>
                  </a:moveTo>
                  <a:lnTo>
                    <a:pt x="65077" y="179094"/>
                  </a:lnTo>
                  <a:lnTo>
                    <a:pt x="21871" y="179094"/>
                  </a:lnTo>
                  <a:cubicBezTo>
                    <a:pt x="12529" y="179094"/>
                    <a:pt x="7858" y="168585"/>
                    <a:pt x="12529" y="161578"/>
                  </a:cubicBezTo>
                  <a:lnTo>
                    <a:pt x="112955" y="15610"/>
                  </a:lnTo>
                  <a:cubicBezTo>
                    <a:pt x="119962" y="6268"/>
                    <a:pt x="133975" y="10939"/>
                    <a:pt x="132807" y="23784"/>
                  </a:cubicBezTo>
                  <a:lnTo>
                    <a:pt x="122297" y="123043"/>
                  </a:lnTo>
                  <a:lnTo>
                    <a:pt x="165504" y="123043"/>
                  </a:lnTo>
                  <a:cubicBezTo>
                    <a:pt x="174846" y="123043"/>
                    <a:pt x="179517" y="133552"/>
                    <a:pt x="174846" y="140559"/>
                  </a:cubicBezTo>
                  <a:lnTo>
                    <a:pt x="74419" y="286527"/>
                  </a:lnTo>
                  <a:cubicBezTo>
                    <a:pt x="68581" y="295869"/>
                    <a:pt x="53400" y="290030"/>
                    <a:pt x="54568" y="278353"/>
                  </a:cubicBezTo>
                  <a:close/>
                </a:path>
              </a:pathLst>
            </a:custGeom>
            <a:solidFill>
              <a:schemeClr val="accent3"/>
            </a:solidFill>
            <a:ln w="11633" cap="flat">
              <a:solidFill>
                <a:schemeClr val="accent3"/>
              </a:solidFill>
              <a:prstDash val="solid"/>
              <a:miter/>
            </a:ln>
          </p:spPr>
          <p:txBody>
            <a:bodyPr rtlCol="0" anchor="ctr"/>
            <a:lstStyle/>
            <a:p>
              <a:endParaRPr lang="en-US" dirty="0"/>
            </a:p>
          </p:txBody>
        </p:sp>
        <p:sp>
          <p:nvSpPr>
            <p:cNvPr id="102" name="Freeform: Shape 101">
              <a:extLst>
                <a:ext uri="{FF2B5EF4-FFF2-40B4-BE49-F238E27FC236}">
                  <a16:creationId xmlns:a16="http://schemas.microsoft.com/office/drawing/2014/main" id="{6E27D2C8-C0ED-49C5-AF2E-13880C80B1C1}"/>
                </a:ext>
              </a:extLst>
            </p:cNvPr>
            <p:cNvSpPr/>
            <p:nvPr/>
          </p:nvSpPr>
          <p:spPr>
            <a:xfrm>
              <a:off x="1131761" y="1256122"/>
              <a:ext cx="116775" cy="116775"/>
            </a:xfrm>
            <a:custGeom>
              <a:avLst/>
              <a:gdLst>
                <a:gd name="connsiteX0" fmla="*/ 37244 w 116774"/>
                <a:gd name="connsiteY0" fmla="*/ 62934 h 116774"/>
                <a:gd name="connsiteX1" fmla="*/ 40747 w 116774"/>
                <a:gd name="connsiteY1" fmla="*/ 72276 h 116774"/>
                <a:gd name="connsiteX2" fmla="*/ 37244 w 116774"/>
                <a:gd name="connsiteY2" fmla="*/ 107309 h 116774"/>
                <a:gd name="connsiteX3" fmla="*/ 40747 w 116774"/>
                <a:gd name="connsiteY3" fmla="*/ 108477 h 116774"/>
                <a:gd name="connsiteX4" fmla="*/ 62934 w 116774"/>
                <a:gd name="connsiteY4" fmla="*/ 81618 h 116774"/>
                <a:gd name="connsiteX5" fmla="*/ 72276 w 116774"/>
                <a:gd name="connsiteY5" fmla="*/ 78115 h 116774"/>
                <a:gd name="connsiteX6" fmla="*/ 107309 w 116774"/>
                <a:gd name="connsiteY6" fmla="*/ 81618 h 116774"/>
                <a:gd name="connsiteX7" fmla="*/ 108477 w 116774"/>
                <a:gd name="connsiteY7" fmla="*/ 78115 h 116774"/>
                <a:gd name="connsiteX8" fmla="*/ 81618 w 116774"/>
                <a:gd name="connsiteY8" fmla="*/ 55928 h 116774"/>
                <a:gd name="connsiteX9" fmla="*/ 78115 w 116774"/>
                <a:gd name="connsiteY9" fmla="*/ 46586 h 116774"/>
                <a:gd name="connsiteX10" fmla="*/ 81618 w 116774"/>
                <a:gd name="connsiteY10" fmla="*/ 11554 h 116774"/>
                <a:gd name="connsiteX11" fmla="*/ 78115 w 116774"/>
                <a:gd name="connsiteY11" fmla="*/ 10386 h 116774"/>
                <a:gd name="connsiteX12" fmla="*/ 55928 w 116774"/>
                <a:gd name="connsiteY12" fmla="*/ 37244 h 116774"/>
                <a:gd name="connsiteX13" fmla="*/ 46586 w 116774"/>
                <a:gd name="connsiteY13" fmla="*/ 40747 h 116774"/>
                <a:gd name="connsiteX14" fmla="*/ 11554 w 116774"/>
                <a:gd name="connsiteY14" fmla="*/ 37244 h 116774"/>
                <a:gd name="connsiteX15" fmla="*/ 10386 w 116774"/>
                <a:gd name="connsiteY15" fmla="*/ 40747 h 116774"/>
                <a:gd name="connsiteX16" fmla="*/ 37244 w 116774"/>
                <a:gd name="connsiteY16" fmla="*/ 62934 h 11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6774" h="116774">
                  <a:moveTo>
                    <a:pt x="37244" y="62934"/>
                  </a:moveTo>
                  <a:cubicBezTo>
                    <a:pt x="39579" y="65270"/>
                    <a:pt x="41915" y="68773"/>
                    <a:pt x="40747" y="72276"/>
                  </a:cubicBezTo>
                  <a:lnTo>
                    <a:pt x="37244" y="107309"/>
                  </a:lnTo>
                  <a:cubicBezTo>
                    <a:pt x="37244" y="110812"/>
                    <a:pt x="38412" y="110812"/>
                    <a:pt x="40747" y="108477"/>
                  </a:cubicBezTo>
                  <a:lnTo>
                    <a:pt x="62934" y="81618"/>
                  </a:lnTo>
                  <a:cubicBezTo>
                    <a:pt x="65270" y="79283"/>
                    <a:pt x="68773" y="76947"/>
                    <a:pt x="72276" y="78115"/>
                  </a:cubicBezTo>
                  <a:lnTo>
                    <a:pt x="107309" y="81618"/>
                  </a:lnTo>
                  <a:cubicBezTo>
                    <a:pt x="110812" y="81618"/>
                    <a:pt x="110812" y="80451"/>
                    <a:pt x="108477" y="78115"/>
                  </a:cubicBezTo>
                  <a:lnTo>
                    <a:pt x="81618" y="55928"/>
                  </a:lnTo>
                  <a:cubicBezTo>
                    <a:pt x="79283" y="53592"/>
                    <a:pt x="76947" y="50089"/>
                    <a:pt x="78115" y="46586"/>
                  </a:cubicBezTo>
                  <a:lnTo>
                    <a:pt x="81618" y="11554"/>
                  </a:lnTo>
                  <a:cubicBezTo>
                    <a:pt x="81618" y="8050"/>
                    <a:pt x="80451" y="8050"/>
                    <a:pt x="78115" y="10386"/>
                  </a:cubicBezTo>
                  <a:lnTo>
                    <a:pt x="55928" y="37244"/>
                  </a:lnTo>
                  <a:cubicBezTo>
                    <a:pt x="53592" y="39579"/>
                    <a:pt x="50089" y="41915"/>
                    <a:pt x="46586" y="40747"/>
                  </a:cubicBezTo>
                  <a:lnTo>
                    <a:pt x="11554" y="37244"/>
                  </a:lnTo>
                  <a:cubicBezTo>
                    <a:pt x="8050" y="37244"/>
                    <a:pt x="8050" y="38412"/>
                    <a:pt x="10386" y="40747"/>
                  </a:cubicBezTo>
                  <a:lnTo>
                    <a:pt x="37244" y="62934"/>
                  </a:lnTo>
                  <a:close/>
                </a:path>
              </a:pathLst>
            </a:custGeom>
            <a:solidFill>
              <a:schemeClr val="accent3"/>
            </a:solidFill>
            <a:ln w="9525" cap="flat">
              <a:noFill/>
              <a:prstDash val="solid"/>
              <a:miter/>
            </a:ln>
          </p:spPr>
          <p:txBody>
            <a:bodyPr rtlCol="0" anchor="ctr"/>
            <a:lstStyle/>
            <a:p>
              <a:endParaRPr lang="en-US" dirty="0"/>
            </a:p>
          </p:txBody>
        </p:sp>
        <p:sp>
          <p:nvSpPr>
            <p:cNvPr id="103" name="Freeform: Shape 102">
              <a:extLst>
                <a:ext uri="{FF2B5EF4-FFF2-40B4-BE49-F238E27FC236}">
                  <a16:creationId xmlns:a16="http://schemas.microsoft.com/office/drawing/2014/main" id="{13AF2D72-229B-4202-88F1-4CE0C7D99A8F}"/>
                </a:ext>
              </a:extLst>
            </p:cNvPr>
            <p:cNvSpPr/>
            <p:nvPr/>
          </p:nvSpPr>
          <p:spPr>
            <a:xfrm>
              <a:off x="2081308" y="1178051"/>
              <a:ext cx="116775" cy="116775"/>
            </a:xfrm>
            <a:custGeom>
              <a:avLst/>
              <a:gdLst>
                <a:gd name="connsiteX0" fmla="*/ 41747 w 116774"/>
                <a:gd name="connsiteY0" fmla="*/ 70941 h 116774"/>
                <a:gd name="connsiteX1" fmla="*/ 47586 w 116774"/>
                <a:gd name="connsiteY1" fmla="*/ 79115 h 116774"/>
                <a:gd name="connsiteX2" fmla="*/ 52257 w 116774"/>
                <a:gd name="connsiteY2" fmla="*/ 114147 h 116774"/>
                <a:gd name="connsiteX3" fmla="*/ 55760 w 116774"/>
                <a:gd name="connsiteY3" fmla="*/ 114147 h 116774"/>
                <a:gd name="connsiteX4" fmla="*/ 70941 w 116774"/>
                <a:gd name="connsiteY4" fmla="*/ 82618 h 116774"/>
                <a:gd name="connsiteX5" fmla="*/ 79115 w 116774"/>
                <a:gd name="connsiteY5" fmla="*/ 76779 h 116774"/>
                <a:gd name="connsiteX6" fmla="*/ 114147 w 116774"/>
                <a:gd name="connsiteY6" fmla="*/ 72108 h 116774"/>
                <a:gd name="connsiteX7" fmla="*/ 114147 w 116774"/>
                <a:gd name="connsiteY7" fmla="*/ 68605 h 116774"/>
                <a:gd name="connsiteX8" fmla="*/ 82618 w 116774"/>
                <a:gd name="connsiteY8" fmla="*/ 54592 h 116774"/>
                <a:gd name="connsiteX9" fmla="*/ 76779 w 116774"/>
                <a:gd name="connsiteY9" fmla="*/ 46418 h 116774"/>
                <a:gd name="connsiteX10" fmla="*/ 72108 w 116774"/>
                <a:gd name="connsiteY10" fmla="*/ 11386 h 116774"/>
                <a:gd name="connsiteX11" fmla="*/ 68605 w 116774"/>
                <a:gd name="connsiteY11" fmla="*/ 11386 h 116774"/>
                <a:gd name="connsiteX12" fmla="*/ 54592 w 116774"/>
                <a:gd name="connsiteY12" fmla="*/ 42915 h 116774"/>
                <a:gd name="connsiteX13" fmla="*/ 46418 w 116774"/>
                <a:gd name="connsiteY13" fmla="*/ 48753 h 116774"/>
                <a:gd name="connsiteX14" fmla="*/ 11386 w 116774"/>
                <a:gd name="connsiteY14" fmla="*/ 53424 h 116774"/>
                <a:gd name="connsiteX15" fmla="*/ 11386 w 116774"/>
                <a:gd name="connsiteY15" fmla="*/ 56928 h 116774"/>
                <a:gd name="connsiteX16" fmla="*/ 41747 w 116774"/>
                <a:gd name="connsiteY16" fmla="*/ 70941 h 11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6774" h="116774">
                  <a:moveTo>
                    <a:pt x="41747" y="70941"/>
                  </a:moveTo>
                  <a:cubicBezTo>
                    <a:pt x="45250" y="72108"/>
                    <a:pt x="47586" y="75612"/>
                    <a:pt x="47586" y="79115"/>
                  </a:cubicBezTo>
                  <a:lnTo>
                    <a:pt x="52257" y="114147"/>
                  </a:lnTo>
                  <a:cubicBezTo>
                    <a:pt x="52257" y="117650"/>
                    <a:pt x="54592" y="117650"/>
                    <a:pt x="55760" y="114147"/>
                  </a:cubicBezTo>
                  <a:lnTo>
                    <a:pt x="70941" y="82618"/>
                  </a:lnTo>
                  <a:cubicBezTo>
                    <a:pt x="72108" y="79115"/>
                    <a:pt x="75612" y="76779"/>
                    <a:pt x="79115" y="76779"/>
                  </a:cubicBezTo>
                  <a:lnTo>
                    <a:pt x="114147" y="72108"/>
                  </a:lnTo>
                  <a:cubicBezTo>
                    <a:pt x="117650" y="72108"/>
                    <a:pt x="117650" y="69773"/>
                    <a:pt x="114147" y="68605"/>
                  </a:cubicBezTo>
                  <a:lnTo>
                    <a:pt x="82618" y="54592"/>
                  </a:lnTo>
                  <a:cubicBezTo>
                    <a:pt x="79115" y="53424"/>
                    <a:pt x="76779" y="49921"/>
                    <a:pt x="76779" y="46418"/>
                  </a:cubicBezTo>
                  <a:lnTo>
                    <a:pt x="72108" y="11386"/>
                  </a:lnTo>
                  <a:cubicBezTo>
                    <a:pt x="72108" y="7882"/>
                    <a:pt x="69773" y="7882"/>
                    <a:pt x="68605" y="11386"/>
                  </a:cubicBezTo>
                  <a:lnTo>
                    <a:pt x="54592" y="42915"/>
                  </a:lnTo>
                  <a:cubicBezTo>
                    <a:pt x="53424" y="46418"/>
                    <a:pt x="49921" y="48753"/>
                    <a:pt x="46418" y="48753"/>
                  </a:cubicBezTo>
                  <a:lnTo>
                    <a:pt x="11386" y="53424"/>
                  </a:lnTo>
                  <a:cubicBezTo>
                    <a:pt x="7882" y="53424"/>
                    <a:pt x="7882" y="55760"/>
                    <a:pt x="11386" y="56928"/>
                  </a:cubicBezTo>
                  <a:lnTo>
                    <a:pt x="41747" y="70941"/>
                  </a:lnTo>
                  <a:close/>
                </a:path>
              </a:pathLst>
            </a:custGeom>
            <a:solidFill>
              <a:schemeClr val="accent3"/>
            </a:solidFill>
            <a:ln w="9525" cap="flat">
              <a:noFill/>
              <a:prstDash val="solid"/>
              <a:miter/>
            </a:ln>
          </p:spPr>
          <p:txBody>
            <a:bodyPr rtlCol="0" anchor="ctr"/>
            <a:lstStyle/>
            <a:p>
              <a:endParaRPr lang="en-US" dirty="0"/>
            </a:p>
          </p:txBody>
        </p:sp>
        <p:sp>
          <p:nvSpPr>
            <p:cNvPr id="104" name="Freeform: Shape 103">
              <a:extLst>
                <a:ext uri="{FF2B5EF4-FFF2-40B4-BE49-F238E27FC236}">
                  <a16:creationId xmlns:a16="http://schemas.microsoft.com/office/drawing/2014/main" id="{EADAF69D-B97C-47BF-86AF-A84B6E37495F}"/>
                </a:ext>
              </a:extLst>
            </p:cNvPr>
            <p:cNvSpPr/>
            <p:nvPr/>
          </p:nvSpPr>
          <p:spPr>
            <a:xfrm>
              <a:off x="2050754" y="1694004"/>
              <a:ext cx="58387" cy="58387"/>
            </a:xfrm>
            <a:custGeom>
              <a:avLst/>
              <a:gdLst>
                <a:gd name="connsiteX0" fmla="*/ 23255 w 58387"/>
                <a:gd name="connsiteY0" fmla="*/ 36100 h 58387"/>
                <a:gd name="connsiteX1" fmla="*/ 25590 w 58387"/>
                <a:gd name="connsiteY1" fmla="*/ 40771 h 58387"/>
                <a:gd name="connsiteX2" fmla="*/ 23255 w 58387"/>
                <a:gd name="connsiteY2" fmla="*/ 58287 h 58387"/>
                <a:gd name="connsiteX3" fmla="*/ 24423 w 58387"/>
                <a:gd name="connsiteY3" fmla="*/ 59455 h 58387"/>
                <a:gd name="connsiteX4" fmla="*/ 36100 w 58387"/>
                <a:gd name="connsiteY4" fmla="*/ 45442 h 58387"/>
                <a:gd name="connsiteX5" fmla="*/ 40771 w 58387"/>
                <a:gd name="connsiteY5" fmla="*/ 43106 h 58387"/>
                <a:gd name="connsiteX6" fmla="*/ 58287 w 58387"/>
                <a:gd name="connsiteY6" fmla="*/ 45442 h 58387"/>
                <a:gd name="connsiteX7" fmla="*/ 59455 w 58387"/>
                <a:gd name="connsiteY7" fmla="*/ 44274 h 58387"/>
                <a:gd name="connsiteX8" fmla="*/ 45442 w 58387"/>
                <a:gd name="connsiteY8" fmla="*/ 32597 h 58387"/>
                <a:gd name="connsiteX9" fmla="*/ 43106 w 58387"/>
                <a:gd name="connsiteY9" fmla="*/ 27926 h 58387"/>
                <a:gd name="connsiteX10" fmla="*/ 45442 w 58387"/>
                <a:gd name="connsiteY10" fmla="*/ 10410 h 58387"/>
                <a:gd name="connsiteX11" fmla="*/ 44274 w 58387"/>
                <a:gd name="connsiteY11" fmla="*/ 9242 h 58387"/>
                <a:gd name="connsiteX12" fmla="*/ 32597 w 58387"/>
                <a:gd name="connsiteY12" fmla="*/ 23255 h 58387"/>
                <a:gd name="connsiteX13" fmla="*/ 27926 w 58387"/>
                <a:gd name="connsiteY13" fmla="*/ 25590 h 58387"/>
                <a:gd name="connsiteX14" fmla="*/ 10410 w 58387"/>
                <a:gd name="connsiteY14" fmla="*/ 23255 h 58387"/>
                <a:gd name="connsiteX15" fmla="*/ 9242 w 58387"/>
                <a:gd name="connsiteY15" fmla="*/ 24422 h 58387"/>
                <a:gd name="connsiteX16" fmla="*/ 23255 w 58387"/>
                <a:gd name="connsiteY16" fmla="*/ 36100 h 58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387" h="58387">
                  <a:moveTo>
                    <a:pt x="23255" y="36100"/>
                  </a:moveTo>
                  <a:cubicBezTo>
                    <a:pt x="24423" y="37268"/>
                    <a:pt x="25590" y="39603"/>
                    <a:pt x="25590" y="40771"/>
                  </a:cubicBezTo>
                  <a:lnTo>
                    <a:pt x="23255" y="58287"/>
                  </a:lnTo>
                  <a:cubicBezTo>
                    <a:pt x="23255" y="59455"/>
                    <a:pt x="23255" y="60623"/>
                    <a:pt x="24423" y="59455"/>
                  </a:cubicBezTo>
                  <a:lnTo>
                    <a:pt x="36100" y="45442"/>
                  </a:lnTo>
                  <a:cubicBezTo>
                    <a:pt x="37268" y="44274"/>
                    <a:pt x="39603" y="43106"/>
                    <a:pt x="40771" y="43106"/>
                  </a:cubicBezTo>
                  <a:lnTo>
                    <a:pt x="58287" y="45442"/>
                  </a:lnTo>
                  <a:cubicBezTo>
                    <a:pt x="59455" y="45442"/>
                    <a:pt x="60623" y="45442"/>
                    <a:pt x="59455" y="44274"/>
                  </a:cubicBezTo>
                  <a:lnTo>
                    <a:pt x="45442" y="32597"/>
                  </a:lnTo>
                  <a:cubicBezTo>
                    <a:pt x="44274" y="31429"/>
                    <a:pt x="43106" y="29093"/>
                    <a:pt x="43106" y="27926"/>
                  </a:cubicBezTo>
                  <a:lnTo>
                    <a:pt x="45442" y="10410"/>
                  </a:lnTo>
                  <a:cubicBezTo>
                    <a:pt x="45442" y="9242"/>
                    <a:pt x="45442" y="8074"/>
                    <a:pt x="44274" y="9242"/>
                  </a:cubicBezTo>
                  <a:lnTo>
                    <a:pt x="32597" y="23255"/>
                  </a:lnTo>
                  <a:cubicBezTo>
                    <a:pt x="31429" y="24422"/>
                    <a:pt x="29094" y="25590"/>
                    <a:pt x="27926" y="25590"/>
                  </a:cubicBezTo>
                  <a:lnTo>
                    <a:pt x="10410" y="23255"/>
                  </a:lnTo>
                  <a:cubicBezTo>
                    <a:pt x="9242" y="23255"/>
                    <a:pt x="8074" y="23255"/>
                    <a:pt x="9242" y="24422"/>
                  </a:cubicBezTo>
                  <a:lnTo>
                    <a:pt x="23255" y="36100"/>
                  </a:lnTo>
                  <a:close/>
                </a:path>
              </a:pathLst>
            </a:custGeom>
            <a:solidFill>
              <a:schemeClr val="accent3"/>
            </a:solidFill>
            <a:ln w="9525" cap="flat">
              <a:noFill/>
              <a:prstDash val="solid"/>
              <a:miter/>
            </a:ln>
          </p:spPr>
          <p:txBody>
            <a:bodyPr rtlCol="0" anchor="ctr"/>
            <a:lstStyle/>
            <a:p>
              <a:endParaRPr lang="en-US" dirty="0"/>
            </a:p>
          </p:txBody>
        </p:sp>
      </p:grpSp>
      <p:grpSp>
        <p:nvGrpSpPr>
          <p:cNvPr id="131" name="Group 130">
            <a:extLst>
              <a:ext uri="{FF2B5EF4-FFF2-40B4-BE49-F238E27FC236}">
                <a16:creationId xmlns:a16="http://schemas.microsoft.com/office/drawing/2014/main" id="{2BB62878-4165-425B-8050-03CCF7C9A8E8}"/>
              </a:ext>
              <a:ext uri="{C183D7F6-B498-43B3-948B-1728B52AA6E4}">
                <adec:decorative xmlns:adec="http://schemas.microsoft.com/office/drawing/2017/decorative" val="1"/>
              </a:ext>
            </a:extLst>
          </p:cNvPr>
          <p:cNvGrpSpPr>
            <a:grpSpLocks noChangeAspect="1"/>
          </p:cNvGrpSpPr>
          <p:nvPr/>
        </p:nvGrpSpPr>
        <p:grpSpPr>
          <a:xfrm rot="846514">
            <a:off x="3520922" y="4754032"/>
            <a:ext cx="1137481" cy="1090735"/>
            <a:chOff x="7976201" y="850024"/>
            <a:chExt cx="1137481" cy="1090735"/>
          </a:xfrm>
        </p:grpSpPr>
        <p:sp>
          <p:nvSpPr>
            <p:cNvPr id="132" name="Freeform: Shape 131">
              <a:extLst>
                <a:ext uri="{FF2B5EF4-FFF2-40B4-BE49-F238E27FC236}">
                  <a16:creationId xmlns:a16="http://schemas.microsoft.com/office/drawing/2014/main" id="{C2C5C432-0735-4D54-A8D5-B3E55F1C894F}"/>
                </a:ext>
              </a:extLst>
            </p:cNvPr>
            <p:cNvSpPr/>
            <p:nvPr/>
          </p:nvSpPr>
          <p:spPr>
            <a:xfrm>
              <a:off x="7976201" y="850024"/>
              <a:ext cx="1137481" cy="1090735"/>
            </a:xfrm>
            <a:custGeom>
              <a:avLst/>
              <a:gdLst>
                <a:gd name="connsiteX0" fmla="*/ 1070573 w 1137480"/>
                <a:gd name="connsiteY0" fmla="*/ 435469 h 1090734"/>
                <a:gd name="connsiteX1" fmla="*/ 1058108 w 1137480"/>
                <a:gd name="connsiteY1" fmla="*/ 421445 h 1090734"/>
                <a:gd name="connsiteX2" fmla="*/ 788540 w 1137480"/>
                <a:gd name="connsiteY2" fmla="*/ 301464 h 1090734"/>
                <a:gd name="connsiteX3" fmla="*/ 590650 w 1137480"/>
                <a:gd name="connsiteY3" fmla="*/ 83317 h 1090734"/>
                <a:gd name="connsiteX4" fmla="*/ 556369 w 1137480"/>
                <a:gd name="connsiteY4" fmla="*/ 83317 h 1090734"/>
                <a:gd name="connsiteX5" fmla="*/ 358479 w 1137480"/>
                <a:gd name="connsiteY5" fmla="*/ 301464 h 1090734"/>
                <a:gd name="connsiteX6" fmla="*/ 90470 w 1137480"/>
                <a:gd name="connsiteY6" fmla="*/ 421445 h 1090734"/>
                <a:gd name="connsiteX7" fmla="*/ 78004 w 1137480"/>
                <a:gd name="connsiteY7" fmla="*/ 435469 h 1090734"/>
                <a:gd name="connsiteX8" fmla="*/ 79563 w 1137480"/>
                <a:gd name="connsiteY8" fmla="*/ 454167 h 1090734"/>
                <a:gd name="connsiteX9" fmla="*/ 226033 w 1137480"/>
                <a:gd name="connsiteY9" fmla="*/ 709711 h 1090734"/>
                <a:gd name="connsiteX10" fmla="*/ 257196 w 1137480"/>
                <a:gd name="connsiteY10" fmla="*/ 1002651 h 1090734"/>
                <a:gd name="connsiteX11" fmla="*/ 266546 w 1137480"/>
                <a:gd name="connsiteY11" fmla="*/ 1019791 h 1090734"/>
                <a:gd name="connsiteX12" fmla="*/ 285244 w 1137480"/>
                <a:gd name="connsiteY12" fmla="*/ 1024466 h 1090734"/>
                <a:gd name="connsiteX13" fmla="*/ 573510 w 1137480"/>
                <a:gd name="connsiteY13" fmla="*/ 963696 h 1090734"/>
                <a:gd name="connsiteX14" fmla="*/ 861775 w 1137480"/>
                <a:gd name="connsiteY14" fmla="*/ 1024466 h 1090734"/>
                <a:gd name="connsiteX15" fmla="*/ 866450 w 1137480"/>
                <a:gd name="connsiteY15" fmla="*/ 1024466 h 1090734"/>
                <a:gd name="connsiteX16" fmla="*/ 880474 w 1137480"/>
                <a:gd name="connsiteY16" fmla="*/ 1019791 h 1090734"/>
                <a:gd name="connsiteX17" fmla="*/ 889823 w 1137480"/>
                <a:gd name="connsiteY17" fmla="*/ 1002651 h 1090734"/>
                <a:gd name="connsiteX18" fmla="*/ 920987 w 1137480"/>
                <a:gd name="connsiteY18" fmla="*/ 709711 h 1090734"/>
                <a:gd name="connsiteX19" fmla="*/ 1067457 w 1137480"/>
                <a:gd name="connsiteY19" fmla="*/ 454167 h 1090734"/>
                <a:gd name="connsiteX20" fmla="*/ 1070573 w 1137480"/>
                <a:gd name="connsiteY20" fmla="*/ 435469 h 1090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7480" h="1090734">
                  <a:moveTo>
                    <a:pt x="1070573" y="435469"/>
                  </a:moveTo>
                  <a:cubicBezTo>
                    <a:pt x="1069015" y="429236"/>
                    <a:pt x="1064340" y="424562"/>
                    <a:pt x="1058108" y="421445"/>
                  </a:cubicBezTo>
                  <a:lnTo>
                    <a:pt x="788540" y="301464"/>
                  </a:lnTo>
                  <a:lnTo>
                    <a:pt x="590650" y="83317"/>
                  </a:lnTo>
                  <a:cubicBezTo>
                    <a:pt x="581301" y="73968"/>
                    <a:pt x="564160" y="73968"/>
                    <a:pt x="556369" y="83317"/>
                  </a:cubicBezTo>
                  <a:lnTo>
                    <a:pt x="358479" y="301464"/>
                  </a:lnTo>
                  <a:lnTo>
                    <a:pt x="90470" y="421445"/>
                  </a:lnTo>
                  <a:cubicBezTo>
                    <a:pt x="84237" y="424562"/>
                    <a:pt x="79563" y="429236"/>
                    <a:pt x="78004" y="435469"/>
                  </a:cubicBezTo>
                  <a:cubicBezTo>
                    <a:pt x="74888" y="441702"/>
                    <a:pt x="76446" y="449493"/>
                    <a:pt x="79563" y="454167"/>
                  </a:cubicBezTo>
                  <a:lnTo>
                    <a:pt x="226033" y="709711"/>
                  </a:lnTo>
                  <a:lnTo>
                    <a:pt x="257196" y="1002651"/>
                  </a:lnTo>
                  <a:cubicBezTo>
                    <a:pt x="257196" y="1008884"/>
                    <a:pt x="261871" y="1015116"/>
                    <a:pt x="266546" y="1019791"/>
                  </a:cubicBezTo>
                  <a:cubicBezTo>
                    <a:pt x="271220" y="1022907"/>
                    <a:pt x="279011" y="1024466"/>
                    <a:pt x="285244" y="1024466"/>
                  </a:cubicBezTo>
                  <a:lnTo>
                    <a:pt x="573510" y="963696"/>
                  </a:lnTo>
                  <a:lnTo>
                    <a:pt x="861775" y="1024466"/>
                  </a:lnTo>
                  <a:cubicBezTo>
                    <a:pt x="863333" y="1024466"/>
                    <a:pt x="864892" y="1024466"/>
                    <a:pt x="866450" y="1024466"/>
                  </a:cubicBezTo>
                  <a:cubicBezTo>
                    <a:pt x="871124" y="1024466"/>
                    <a:pt x="875799" y="1022907"/>
                    <a:pt x="880474" y="1019791"/>
                  </a:cubicBezTo>
                  <a:cubicBezTo>
                    <a:pt x="885148" y="1015116"/>
                    <a:pt x="889823" y="1010442"/>
                    <a:pt x="889823" y="1002651"/>
                  </a:cubicBezTo>
                  <a:lnTo>
                    <a:pt x="920987" y="709711"/>
                  </a:lnTo>
                  <a:lnTo>
                    <a:pt x="1067457" y="454167"/>
                  </a:lnTo>
                  <a:cubicBezTo>
                    <a:pt x="1072131" y="449493"/>
                    <a:pt x="1072131" y="441702"/>
                    <a:pt x="1070573" y="435469"/>
                  </a:cubicBezTo>
                  <a:close/>
                </a:path>
              </a:pathLst>
            </a:custGeom>
            <a:solidFill>
              <a:schemeClr val="accent1"/>
            </a:solidFill>
            <a:ln w="62193" cap="flat">
              <a:solidFill>
                <a:schemeClr val="accent3"/>
              </a:solidFill>
              <a:prstDash val="solid"/>
              <a:miter/>
            </a:ln>
          </p:spPr>
          <p:txBody>
            <a:bodyPr rtlCol="0" anchor="ctr"/>
            <a:lstStyle/>
            <a:p>
              <a:endParaRPr lang="en-US" dirty="0"/>
            </a:p>
          </p:txBody>
        </p:sp>
        <p:sp>
          <p:nvSpPr>
            <p:cNvPr id="133" name="Freeform: Shape 132">
              <a:extLst>
                <a:ext uri="{FF2B5EF4-FFF2-40B4-BE49-F238E27FC236}">
                  <a16:creationId xmlns:a16="http://schemas.microsoft.com/office/drawing/2014/main" id="{E5B64C68-25A8-4C8E-8FDF-1B46FD3DFBB3}"/>
                </a:ext>
              </a:extLst>
            </p:cNvPr>
            <p:cNvSpPr/>
            <p:nvPr/>
          </p:nvSpPr>
          <p:spPr>
            <a:xfrm>
              <a:off x="8273131" y="1244201"/>
              <a:ext cx="124655" cy="140237"/>
            </a:xfrm>
            <a:custGeom>
              <a:avLst/>
              <a:gdLst>
                <a:gd name="connsiteX0" fmla="*/ 11686 w 124655"/>
                <a:gd name="connsiteY0" fmla="*/ 16361 h 140237"/>
                <a:gd name="connsiteX1" fmla="*/ 116085 w 124655"/>
                <a:gd name="connsiteY1" fmla="*/ 136342 h 140237"/>
                <a:gd name="connsiteX2" fmla="*/ 120760 w 124655"/>
                <a:gd name="connsiteY2" fmla="*/ 131667 h 140237"/>
                <a:gd name="connsiteX3" fmla="*/ 16361 w 124655"/>
                <a:gd name="connsiteY3" fmla="*/ 11686 h 140237"/>
                <a:gd name="connsiteX4" fmla="*/ 11686 w 124655"/>
                <a:gd name="connsiteY4" fmla="*/ 16361 h 140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55" h="140237">
                  <a:moveTo>
                    <a:pt x="11686" y="16361"/>
                  </a:moveTo>
                  <a:lnTo>
                    <a:pt x="116085" y="136342"/>
                  </a:lnTo>
                  <a:lnTo>
                    <a:pt x="120760" y="131667"/>
                  </a:lnTo>
                  <a:lnTo>
                    <a:pt x="16361" y="11686"/>
                  </a:lnTo>
                  <a:lnTo>
                    <a:pt x="11686" y="16361"/>
                  </a:lnTo>
                  <a:close/>
                </a:path>
              </a:pathLst>
            </a:custGeom>
            <a:solidFill>
              <a:schemeClr val="accent3"/>
            </a:solidFill>
            <a:ln w="9525" cap="flat">
              <a:solidFill>
                <a:schemeClr val="accent3"/>
              </a:solidFill>
              <a:prstDash val="solid"/>
              <a:miter/>
            </a:ln>
          </p:spPr>
          <p:txBody>
            <a:bodyPr rtlCol="0" anchor="ctr"/>
            <a:lstStyle/>
            <a:p>
              <a:endParaRPr lang="en-US" dirty="0"/>
            </a:p>
          </p:txBody>
        </p:sp>
        <p:sp>
          <p:nvSpPr>
            <p:cNvPr id="134" name="Freeform: Shape 133">
              <a:extLst>
                <a:ext uri="{FF2B5EF4-FFF2-40B4-BE49-F238E27FC236}">
                  <a16:creationId xmlns:a16="http://schemas.microsoft.com/office/drawing/2014/main" id="{749B2A62-FF33-4434-9398-7D07ACD9FC5C}"/>
                </a:ext>
              </a:extLst>
            </p:cNvPr>
            <p:cNvSpPr/>
            <p:nvPr/>
          </p:nvSpPr>
          <p:spPr>
            <a:xfrm>
              <a:off x="8419601" y="1244201"/>
              <a:ext cx="46746" cy="46746"/>
            </a:xfrm>
            <a:custGeom>
              <a:avLst/>
              <a:gdLst>
                <a:gd name="connsiteX0" fmla="*/ 24152 w 46745"/>
                <a:gd name="connsiteY0" fmla="*/ 11686 h 46745"/>
                <a:gd name="connsiteX1" fmla="*/ 11686 w 46745"/>
                <a:gd name="connsiteY1" fmla="*/ 24152 h 46745"/>
                <a:gd name="connsiteX2" fmla="*/ 24152 w 46745"/>
                <a:gd name="connsiteY2" fmla="*/ 36617 h 46745"/>
                <a:gd name="connsiteX3" fmla="*/ 36618 w 46745"/>
                <a:gd name="connsiteY3" fmla="*/ 24152 h 46745"/>
                <a:gd name="connsiteX4" fmla="*/ 24152 w 46745"/>
                <a:gd name="connsiteY4" fmla="*/ 11686 h 46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45" h="46745">
                  <a:moveTo>
                    <a:pt x="24152" y="11686"/>
                  </a:moveTo>
                  <a:cubicBezTo>
                    <a:pt x="16361" y="11686"/>
                    <a:pt x="11686" y="17919"/>
                    <a:pt x="11686" y="24152"/>
                  </a:cubicBezTo>
                  <a:cubicBezTo>
                    <a:pt x="11686" y="30385"/>
                    <a:pt x="17919" y="36617"/>
                    <a:pt x="24152" y="36617"/>
                  </a:cubicBezTo>
                  <a:cubicBezTo>
                    <a:pt x="31943" y="36617"/>
                    <a:pt x="36618" y="30385"/>
                    <a:pt x="36618" y="24152"/>
                  </a:cubicBezTo>
                  <a:cubicBezTo>
                    <a:pt x="36618" y="17919"/>
                    <a:pt x="31943" y="11686"/>
                    <a:pt x="24152" y="11686"/>
                  </a:cubicBezTo>
                  <a:close/>
                </a:path>
              </a:pathLst>
            </a:custGeom>
            <a:solidFill>
              <a:srgbClr val="F7ACB6"/>
            </a:solidFill>
            <a:ln w="9525" cap="flat">
              <a:solidFill>
                <a:schemeClr val="accent4"/>
              </a:solidFill>
              <a:prstDash val="solid"/>
              <a:miter/>
            </a:ln>
          </p:spPr>
          <p:txBody>
            <a:bodyPr rtlCol="0" anchor="ctr"/>
            <a:lstStyle/>
            <a:p>
              <a:endParaRPr lang="en-US" dirty="0"/>
            </a:p>
          </p:txBody>
        </p:sp>
        <p:sp>
          <p:nvSpPr>
            <p:cNvPr id="135" name="Freeform: Shape 134">
              <a:extLst>
                <a:ext uri="{FF2B5EF4-FFF2-40B4-BE49-F238E27FC236}">
                  <a16:creationId xmlns:a16="http://schemas.microsoft.com/office/drawing/2014/main" id="{43C1B344-0955-4A1E-A28B-016BA0203129}"/>
                </a:ext>
              </a:extLst>
            </p:cNvPr>
            <p:cNvSpPr/>
            <p:nvPr/>
          </p:nvSpPr>
          <p:spPr>
            <a:xfrm>
              <a:off x="8678261" y="1232125"/>
              <a:ext cx="140237" cy="77910"/>
            </a:xfrm>
            <a:custGeom>
              <a:avLst/>
              <a:gdLst>
                <a:gd name="connsiteX0" fmla="*/ 116085 w 140237"/>
                <a:gd name="connsiteY0" fmla="*/ 73625 h 77909"/>
                <a:gd name="connsiteX1" fmla="*/ 131667 w 140237"/>
                <a:gd name="connsiteY1" fmla="*/ 76741 h 77909"/>
                <a:gd name="connsiteX2" fmla="*/ 120760 w 140237"/>
                <a:gd name="connsiteY2" fmla="*/ 39344 h 77909"/>
                <a:gd name="connsiteX3" fmla="*/ 81805 w 140237"/>
                <a:gd name="connsiteY3" fmla="*/ 12855 h 77909"/>
                <a:gd name="connsiteX4" fmla="*/ 35059 w 140237"/>
                <a:gd name="connsiteY4" fmla="*/ 22204 h 77909"/>
                <a:gd name="connsiteX5" fmla="*/ 11686 w 140237"/>
                <a:gd name="connsiteY5" fmla="*/ 53368 h 77909"/>
                <a:gd name="connsiteX6" fmla="*/ 27268 w 140237"/>
                <a:gd name="connsiteY6" fmla="*/ 56484 h 77909"/>
                <a:gd name="connsiteX7" fmla="*/ 44408 w 140237"/>
                <a:gd name="connsiteY7" fmla="*/ 36228 h 77909"/>
                <a:gd name="connsiteX8" fmla="*/ 78689 w 140237"/>
                <a:gd name="connsiteY8" fmla="*/ 29995 h 77909"/>
                <a:gd name="connsiteX9" fmla="*/ 108294 w 140237"/>
                <a:gd name="connsiteY9" fmla="*/ 48694 h 77909"/>
                <a:gd name="connsiteX10" fmla="*/ 116085 w 140237"/>
                <a:gd name="connsiteY10" fmla="*/ 73625 h 7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237" h="77909">
                  <a:moveTo>
                    <a:pt x="116085" y="73625"/>
                  </a:moveTo>
                  <a:lnTo>
                    <a:pt x="131667" y="76741"/>
                  </a:lnTo>
                  <a:cubicBezTo>
                    <a:pt x="131667" y="62717"/>
                    <a:pt x="128551" y="50252"/>
                    <a:pt x="120760" y="39344"/>
                  </a:cubicBezTo>
                  <a:cubicBezTo>
                    <a:pt x="111411" y="25321"/>
                    <a:pt x="97387" y="15971"/>
                    <a:pt x="81805" y="12855"/>
                  </a:cubicBezTo>
                  <a:cubicBezTo>
                    <a:pt x="66223" y="9739"/>
                    <a:pt x="49083" y="12855"/>
                    <a:pt x="35059" y="22204"/>
                  </a:cubicBezTo>
                  <a:cubicBezTo>
                    <a:pt x="24152" y="29995"/>
                    <a:pt x="14803" y="40903"/>
                    <a:pt x="11686" y="53368"/>
                  </a:cubicBezTo>
                  <a:lnTo>
                    <a:pt x="27268" y="56484"/>
                  </a:lnTo>
                  <a:cubicBezTo>
                    <a:pt x="30385" y="48694"/>
                    <a:pt x="36618" y="40903"/>
                    <a:pt x="44408" y="36228"/>
                  </a:cubicBezTo>
                  <a:cubicBezTo>
                    <a:pt x="53758" y="29995"/>
                    <a:pt x="66223" y="26879"/>
                    <a:pt x="78689" y="29995"/>
                  </a:cubicBezTo>
                  <a:cubicBezTo>
                    <a:pt x="91154" y="31553"/>
                    <a:pt x="100503" y="39344"/>
                    <a:pt x="108294" y="48694"/>
                  </a:cubicBezTo>
                  <a:cubicBezTo>
                    <a:pt x="112969" y="56484"/>
                    <a:pt x="116085" y="64275"/>
                    <a:pt x="116085" y="73625"/>
                  </a:cubicBezTo>
                  <a:close/>
                </a:path>
              </a:pathLst>
            </a:custGeom>
            <a:solidFill>
              <a:schemeClr val="accent4"/>
            </a:solidFill>
            <a:ln w="9525" cap="flat">
              <a:solidFill>
                <a:schemeClr val="accent4"/>
              </a:solidFill>
              <a:prstDash val="solid"/>
              <a:miter/>
            </a:ln>
          </p:spPr>
          <p:txBody>
            <a:bodyPr rtlCol="0" anchor="ctr"/>
            <a:lstStyle/>
            <a:p>
              <a:endParaRPr lang="en-US" dirty="0"/>
            </a:p>
          </p:txBody>
        </p:sp>
        <p:sp>
          <p:nvSpPr>
            <p:cNvPr id="136" name="Freeform: Shape 135">
              <a:extLst>
                <a:ext uri="{FF2B5EF4-FFF2-40B4-BE49-F238E27FC236}">
                  <a16:creationId xmlns:a16="http://schemas.microsoft.com/office/drawing/2014/main" id="{B3496379-D636-4EDC-9018-0B629A029DE1}"/>
                </a:ext>
              </a:extLst>
            </p:cNvPr>
            <p:cNvSpPr/>
            <p:nvPr/>
          </p:nvSpPr>
          <p:spPr>
            <a:xfrm>
              <a:off x="8528675" y="1170966"/>
              <a:ext cx="77910" cy="93492"/>
            </a:xfrm>
            <a:custGeom>
              <a:avLst/>
              <a:gdLst>
                <a:gd name="connsiteX0" fmla="*/ 13245 w 77909"/>
                <a:gd name="connsiteY0" fmla="*/ 11686 h 93491"/>
                <a:gd name="connsiteX1" fmla="*/ 11686 w 77909"/>
                <a:gd name="connsiteY1" fmla="*/ 81805 h 93491"/>
                <a:gd name="connsiteX2" fmla="*/ 74014 w 77909"/>
                <a:gd name="connsiteY2" fmla="*/ 49083 h 93491"/>
                <a:gd name="connsiteX3" fmla="*/ 13245 w 77909"/>
                <a:gd name="connsiteY3" fmla="*/ 11686 h 93491"/>
              </a:gdLst>
              <a:ahLst/>
              <a:cxnLst>
                <a:cxn ang="0">
                  <a:pos x="connsiteX0" y="connsiteY0"/>
                </a:cxn>
                <a:cxn ang="0">
                  <a:pos x="connsiteX1" y="connsiteY1"/>
                </a:cxn>
                <a:cxn ang="0">
                  <a:pos x="connsiteX2" y="connsiteY2"/>
                </a:cxn>
                <a:cxn ang="0">
                  <a:pos x="connsiteX3" y="connsiteY3"/>
                </a:cxn>
              </a:cxnLst>
              <a:rect l="l" t="t" r="r" b="b"/>
              <a:pathLst>
                <a:path w="77909" h="93491">
                  <a:moveTo>
                    <a:pt x="13245" y="11686"/>
                  </a:moveTo>
                  <a:lnTo>
                    <a:pt x="11686" y="81805"/>
                  </a:lnTo>
                  <a:lnTo>
                    <a:pt x="74014" y="49083"/>
                  </a:lnTo>
                  <a:lnTo>
                    <a:pt x="13245" y="11686"/>
                  </a:lnTo>
                  <a:close/>
                </a:path>
              </a:pathLst>
            </a:custGeom>
            <a:solidFill>
              <a:schemeClr val="accent5"/>
            </a:solidFill>
            <a:ln w="9525" cap="flat">
              <a:solidFill>
                <a:schemeClr val="accent5"/>
              </a:solidFill>
              <a:prstDash val="solid"/>
              <a:miter/>
            </a:ln>
          </p:spPr>
          <p:txBody>
            <a:bodyPr rtlCol="0" anchor="ctr"/>
            <a:lstStyle/>
            <a:p>
              <a:endParaRPr lang="en-US" dirty="0"/>
            </a:p>
          </p:txBody>
        </p:sp>
        <p:sp>
          <p:nvSpPr>
            <p:cNvPr id="137" name="Freeform: Shape 136">
              <a:extLst>
                <a:ext uri="{FF2B5EF4-FFF2-40B4-BE49-F238E27FC236}">
                  <a16:creationId xmlns:a16="http://schemas.microsoft.com/office/drawing/2014/main" id="{FC972E6C-8CAB-4A09-BA45-D793EF93D050}"/>
                </a:ext>
              </a:extLst>
            </p:cNvPr>
            <p:cNvSpPr/>
            <p:nvPr/>
          </p:nvSpPr>
          <p:spPr>
            <a:xfrm>
              <a:off x="8679819" y="1365740"/>
              <a:ext cx="202565" cy="77910"/>
            </a:xfrm>
            <a:custGeom>
              <a:avLst/>
              <a:gdLst>
                <a:gd name="connsiteX0" fmla="*/ 11686 w 202565"/>
                <a:gd name="connsiteY0" fmla="*/ 75572 h 77909"/>
                <a:gd name="connsiteX1" fmla="*/ 16361 w 202565"/>
                <a:gd name="connsiteY1" fmla="*/ 80247 h 77909"/>
                <a:gd name="connsiteX2" fmla="*/ 47525 w 202565"/>
                <a:gd name="connsiteY2" fmla="*/ 39734 h 77909"/>
                <a:gd name="connsiteX3" fmla="*/ 59990 w 202565"/>
                <a:gd name="connsiteY3" fmla="*/ 38176 h 77909"/>
                <a:gd name="connsiteX4" fmla="*/ 102062 w 202565"/>
                <a:gd name="connsiteY4" fmla="*/ 69340 h 77909"/>
                <a:gd name="connsiteX5" fmla="*/ 133225 w 202565"/>
                <a:gd name="connsiteY5" fmla="*/ 27268 h 77909"/>
                <a:gd name="connsiteX6" fmla="*/ 139458 w 202565"/>
                <a:gd name="connsiteY6" fmla="*/ 24152 h 77909"/>
                <a:gd name="connsiteX7" fmla="*/ 145691 w 202565"/>
                <a:gd name="connsiteY7" fmla="*/ 25710 h 77909"/>
                <a:gd name="connsiteX8" fmla="*/ 186204 w 202565"/>
                <a:gd name="connsiteY8" fmla="*/ 56874 h 77909"/>
                <a:gd name="connsiteX9" fmla="*/ 190879 w 202565"/>
                <a:gd name="connsiteY9" fmla="*/ 52199 h 77909"/>
                <a:gd name="connsiteX10" fmla="*/ 136342 w 202565"/>
                <a:gd name="connsiteY10" fmla="*/ 11686 h 77909"/>
                <a:gd name="connsiteX11" fmla="*/ 105178 w 202565"/>
                <a:gd name="connsiteY11" fmla="*/ 53758 h 77909"/>
                <a:gd name="connsiteX12" fmla="*/ 92712 w 202565"/>
                <a:gd name="connsiteY12" fmla="*/ 55316 h 77909"/>
                <a:gd name="connsiteX13" fmla="*/ 50641 w 202565"/>
                <a:gd name="connsiteY13" fmla="*/ 24152 h 77909"/>
                <a:gd name="connsiteX14" fmla="*/ 11686 w 202565"/>
                <a:gd name="connsiteY14" fmla="*/ 75572 h 7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565" h="77909">
                  <a:moveTo>
                    <a:pt x="11686" y="75572"/>
                  </a:moveTo>
                  <a:lnTo>
                    <a:pt x="16361" y="80247"/>
                  </a:lnTo>
                  <a:lnTo>
                    <a:pt x="47525" y="39734"/>
                  </a:lnTo>
                  <a:cubicBezTo>
                    <a:pt x="50641" y="36617"/>
                    <a:pt x="55316" y="35059"/>
                    <a:pt x="59990" y="38176"/>
                  </a:cubicBezTo>
                  <a:lnTo>
                    <a:pt x="102062" y="69340"/>
                  </a:lnTo>
                  <a:lnTo>
                    <a:pt x="133225" y="27268"/>
                  </a:lnTo>
                  <a:cubicBezTo>
                    <a:pt x="134784" y="25710"/>
                    <a:pt x="136342" y="24152"/>
                    <a:pt x="139458" y="24152"/>
                  </a:cubicBezTo>
                  <a:cubicBezTo>
                    <a:pt x="141016" y="24152"/>
                    <a:pt x="144133" y="24152"/>
                    <a:pt x="145691" y="25710"/>
                  </a:cubicBezTo>
                  <a:lnTo>
                    <a:pt x="186204" y="56874"/>
                  </a:lnTo>
                  <a:lnTo>
                    <a:pt x="190879" y="52199"/>
                  </a:lnTo>
                  <a:lnTo>
                    <a:pt x="136342" y="11686"/>
                  </a:lnTo>
                  <a:lnTo>
                    <a:pt x="105178" y="53758"/>
                  </a:lnTo>
                  <a:cubicBezTo>
                    <a:pt x="102062" y="56874"/>
                    <a:pt x="97387" y="58432"/>
                    <a:pt x="92712" y="55316"/>
                  </a:cubicBezTo>
                  <a:lnTo>
                    <a:pt x="50641" y="24152"/>
                  </a:lnTo>
                  <a:lnTo>
                    <a:pt x="11686" y="75572"/>
                  </a:lnTo>
                  <a:close/>
                </a:path>
              </a:pathLst>
            </a:custGeom>
            <a:solidFill>
              <a:schemeClr val="accent6"/>
            </a:solidFill>
            <a:ln w="9525" cap="flat">
              <a:solidFill>
                <a:schemeClr val="accent6"/>
              </a:solidFill>
              <a:prstDash val="solid"/>
              <a:miter/>
            </a:ln>
          </p:spPr>
          <p:txBody>
            <a:bodyPr rtlCol="0" anchor="ctr"/>
            <a:lstStyle/>
            <a:p>
              <a:endParaRPr lang="en-US" dirty="0"/>
            </a:p>
          </p:txBody>
        </p:sp>
        <p:sp>
          <p:nvSpPr>
            <p:cNvPr id="138" name="Freeform: Shape 137">
              <a:extLst>
                <a:ext uri="{FF2B5EF4-FFF2-40B4-BE49-F238E27FC236}">
                  <a16:creationId xmlns:a16="http://schemas.microsoft.com/office/drawing/2014/main" id="{54E4CDD1-46D1-48C0-A6C7-C7F2CF999EBC}"/>
                </a:ext>
              </a:extLst>
            </p:cNvPr>
            <p:cNvSpPr/>
            <p:nvPr/>
          </p:nvSpPr>
          <p:spPr>
            <a:xfrm>
              <a:off x="8704750" y="1596353"/>
              <a:ext cx="93492" cy="155819"/>
            </a:xfrm>
            <a:custGeom>
              <a:avLst/>
              <a:gdLst>
                <a:gd name="connsiteX0" fmla="*/ 11686 w 93491"/>
                <a:gd name="connsiteY0" fmla="*/ 155040 h 155819"/>
                <a:gd name="connsiteX1" fmla="*/ 17919 w 93491"/>
                <a:gd name="connsiteY1" fmla="*/ 158157 h 155819"/>
                <a:gd name="connsiteX2" fmla="*/ 89596 w 93491"/>
                <a:gd name="connsiteY2" fmla="*/ 14803 h 155819"/>
                <a:gd name="connsiteX3" fmla="*/ 83363 w 93491"/>
                <a:gd name="connsiteY3" fmla="*/ 11686 h 155819"/>
                <a:gd name="connsiteX4" fmla="*/ 11686 w 93491"/>
                <a:gd name="connsiteY4" fmla="*/ 155040 h 155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491" h="155819">
                  <a:moveTo>
                    <a:pt x="11686" y="155040"/>
                  </a:moveTo>
                  <a:lnTo>
                    <a:pt x="17919" y="158157"/>
                  </a:lnTo>
                  <a:lnTo>
                    <a:pt x="89596" y="14803"/>
                  </a:lnTo>
                  <a:lnTo>
                    <a:pt x="83363" y="11686"/>
                  </a:lnTo>
                  <a:lnTo>
                    <a:pt x="11686" y="155040"/>
                  </a:lnTo>
                  <a:close/>
                </a:path>
              </a:pathLst>
            </a:custGeom>
            <a:solidFill>
              <a:srgbClr val="FFFFFF"/>
            </a:solidFill>
            <a:ln w="9525" cap="flat">
              <a:solidFill>
                <a:srgbClr val="FFFFFF"/>
              </a:solidFill>
              <a:prstDash val="solid"/>
              <a:miter/>
            </a:ln>
          </p:spPr>
          <p:txBody>
            <a:bodyPr rtlCol="0" anchor="ctr"/>
            <a:lstStyle/>
            <a:p>
              <a:endParaRPr lang="en-US" dirty="0"/>
            </a:p>
          </p:txBody>
        </p:sp>
        <p:sp>
          <p:nvSpPr>
            <p:cNvPr id="139" name="Freeform: Shape 138">
              <a:extLst>
                <a:ext uri="{FF2B5EF4-FFF2-40B4-BE49-F238E27FC236}">
                  <a16:creationId xmlns:a16="http://schemas.microsoft.com/office/drawing/2014/main" id="{001F231F-40CD-4ACD-9BA5-47C36CCE90A0}"/>
                </a:ext>
              </a:extLst>
            </p:cNvPr>
            <p:cNvSpPr/>
            <p:nvPr/>
          </p:nvSpPr>
          <p:spPr>
            <a:xfrm>
              <a:off x="8712541" y="1495070"/>
              <a:ext cx="77910" cy="77910"/>
            </a:xfrm>
            <a:custGeom>
              <a:avLst/>
              <a:gdLst>
                <a:gd name="connsiteX0" fmla="*/ 41292 w 77909"/>
                <a:gd name="connsiteY0" fmla="*/ 70898 h 77909"/>
                <a:gd name="connsiteX1" fmla="*/ 11686 w 77909"/>
                <a:gd name="connsiteY1" fmla="*/ 41292 h 77909"/>
                <a:gd name="connsiteX2" fmla="*/ 41292 w 77909"/>
                <a:gd name="connsiteY2" fmla="*/ 11686 h 77909"/>
                <a:gd name="connsiteX3" fmla="*/ 70898 w 77909"/>
                <a:gd name="connsiteY3" fmla="*/ 41292 h 77909"/>
                <a:gd name="connsiteX4" fmla="*/ 41292 w 77909"/>
                <a:gd name="connsiteY4" fmla="*/ 70898 h 77909"/>
                <a:gd name="connsiteX5" fmla="*/ 41292 w 77909"/>
                <a:gd name="connsiteY5" fmla="*/ 27268 h 77909"/>
                <a:gd name="connsiteX6" fmla="*/ 28827 w 77909"/>
                <a:gd name="connsiteY6" fmla="*/ 39734 h 77909"/>
                <a:gd name="connsiteX7" fmla="*/ 41292 w 77909"/>
                <a:gd name="connsiteY7" fmla="*/ 52199 h 77909"/>
                <a:gd name="connsiteX8" fmla="*/ 53758 w 77909"/>
                <a:gd name="connsiteY8" fmla="*/ 39734 h 77909"/>
                <a:gd name="connsiteX9" fmla="*/ 41292 w 77909"/>
                <a:gd name="connsiteY9" fmla="*/ 27268 h 7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909" h="77909">
                  <a:moveTo>
                    <a:pt x="41292" y="70898"/>
                  </a:moveTo>
                  <a:cubicBezTo>
                    <a:pt x="24152" y="70898"/>
                    <a:pt x="11686" y="56874"/>
                    <a:pt x="11686" y="41292"/>
                  </a:cubicBezTo>
                  <a:cubicBezTo>
                    <a:pt x="11686" y="24152"/>
                    <a:pt x="25710" y="11686"/>
                    <a:pt x="41292" y="11686"/>
                  </a:cubicBezTo>
                  <a:cubicBezTo>
                    <a:pt x="58432" y="11686"/>
                    <a:pt x="70898" y="25710"/>
                    <a:pt x="70898" y="41292"/>
                  </a:cubicBezTo>
                  <a:cubicBezTo>
                    <a:pt x="72456" y="56874"/>
                    <a:pt x="58432" y="70898"/>
                    <a:pt x="41292" y="70898"/>
                  </a:cubicBezTo>
                  <a:close/>
                  <a:moveTo>
                    <a:pt x="41292" y="27268"/>
                  </a:moveTo>
                  <a:cubicBezTo>
                    <a:pt x="33501" y="27268"/>
                    <a:pt x="28827" y="33501"/>
                    <a:pt x="28827" y="39734"/>
                  </a:cubicBezTo>
                  <a:cubicBezTo>
                    <a:pt x="28827" y="47525"/>
                    <a:pt x="35059" y="52199"/>
                    <a:pt x="41292" y="52199"/>
                  </a:cubicBezTo>
                  <a:cubicBezTo>
                    <a:pt x="49083" y="52199"/>
                    <a:pt x="53758" y="45967"/>
                    <a:pt x="53758" y="39734"/>
                  </a:cubicBezTo>
                  <a:cubicBezTo>
                    <a:pt x="55316" y="33501"/>
                    <a:pt x="49083" y="27268"/>
                    <a:pt x="41292" y="27268"/>
                  </a:cubicBezTo>
                  <a:close/>
                </a:path>
              </a:pathLst>
            </a:custGeom>
            <a:solidFill>
              <a:srgbClr val="F7ACB6"/>
            </a:solidFill>
            <a:ln w="9525" cap="flat">
              <a:solidFill>
                <a:schemeClr val="accent4"/>
              </a:solidFill>
              <a:prstDash val="solid"/>
              <a:miter/>
            </a:ln>
          </p:spPr>
          <p:txBody>
            <a:bodyPr rtlCol="0" anchor="ctr"/>
            <a:lstStyle/>
            <a:p>
              <a:endParaRPr lang="en-US" dirty="0"/>
            </a:p>
          </p:txBody>
        </p:sp>
        <p:sp>
          <p:nvSpPr>
            <p:cNvPr id="140" name="Freeform: Shape 139">
              <a:extLst>
                <a:ext uri="{FF2B5EF4-FFF2-40B4-BE49-F238E27FC236}">
                  <a16:creationId xmlns:a16="http://schemas.microsoft.com/office/drawing/2014/main" id="{E51D9128-2B44-4D6F-A754-007D3FDA4278}"/>
                </a:ext>
              </a:extLst>
            </p:cNvPr>
            <p:cNvSpPr/>
            <p:nvPr/>
          </p:nvSpPr>
          <p:spPr>
            <a:xfrm>
              <a:off x="8486604" y="1605702"/>
              <a:ext cx="124655" cy="93492"/>
            </a:xfrm>
            <a:custGeom>
              <a:avLst/>
              <a:gdLst>
                <a:gd name="connsiteX0" fmla="*/ 11686 w 124655"/>
                <a:gd name="connsiteY0" fmla="*/ 67781 h 93491"/>
                <a:gd name="connsiteX1" fmla="*/ 42850 w 124655"/>
                <a:gd name="connsiteY1" fmla="*/ 91154 h 93491"/>
                <a:gd name="connsiteX2" fmla="*/ 89596 w 124655"/>
                <a:gd name="connsiteY2" fmla="*/ 86480 h 93491"/>
                <a:gd name="connsiteX3" fmla="*/ 120760 w 124655"/>
                <a:gd name="connsiteY3" fmla="*/ 50641 h 93491"/>
                <a:gd name="connsiteX4" fmla="*/ 120760 w 124655"/>
                <a:gd name="connsiteY4" fmla="*/ 11686 h 93491"/>
                <a:gd name="connsiteX5" fmla="*/ 106736 w 124655"/>
                <a:gd name="connsiteY5" fmla="*/ 19477 h 93491"/>
                <a:gd name="connsiteX6" fmla="*/ 106736 w 124655"/>
                <a:gd name="connsiteY6" fmla="*/ 45967 h 93491"/>
                <a:gd name="connsiteX7" fmla="*/ 84921 w 124655"/>
                <a:gd name="connsiteY7" fmla="*/ 72456 h 93491"/>
                <a:gd name="connsiteX8" fmla="*/ 50641 w 124655"/>
                <a:gd name="connsiteY8" fmla="*/ 75572 h 93491"/>
                <a:gd name="connsiteX9" fmla="*/ 28827 w 124655"/>
                <a:gd name="connsiteY9" fmla="*/ 59990 h 93491"/>
                <a:gd name="connsiteX10" fmla="*/ 11686 w 124655"/>
                <a:gd name="connsiteY10" fmla="*/ 67781 h 9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655" h="93491">
                  <a:moveTo>
                    <a:pt x="11686" y="67781"/>
                  </a:moveTo>
                  <a:cubicBezTo>
                    <a:pt x="19477" y="78689"/>
                    <a:pt x="30385" y="86480"/>
                    <a:pt x="42850" y="91154"/>
                  </a:cubicBezTo>
                  <a:cubicBezTo>
                    <a:pt x="58432" y="95829"/>
                    <a:pt x="75572" y="94271"/>
                    <a:pt x="89596" y="86480"/>
                  </a:cubicBezTo>
                  <a:cubicBezTo>
                    <a:pt x="103620" y="78689"/>
                    <a:pt x="114527" y="66223"/>
                    <a:pt x="120760" y="50641"/>
                  </a:cubicBezTo>
                  <a:cubicBezTo>
                    <a:pt x="125435" y="38176"/>
                    <a:pt x="125435" y="24152"/>
                    <a:pt x="120760" y="11686"/>
                  </a:cubicBezTo>
                  <a:lnTo>
                    <a:pt x="106736" y="19477"/>
                  </a:lnTo>
                  <a:cubicBezTo>
                    <a:pt x="109853" y="28827"/>
                    <a:pt x="109853" y="36617"/>
                    <a:pt x="106736" y="45967"/>
                  </a:cubicBezTo>
                  <a:cubicBezTo>
                    <a:pt x="103620" y="56874"/>
                    <a:pt x="95829" y="66223"/>
                    <a:pt x="84921" y="72456"/>
                  </a:cubicBezTo>
                  <a:cubicBezTo>
                    <a:pt x="74014" y="78689"/>
                    <a:pt x="61549" y="78689"/>
                    <a:pt x="50641" y="75572"/>
                  </a:cubicBezTo>
                  <a:cubicBezTo>
                    <a:pt x="41292" y="72456"/>
                    <a:pt x="33501" y="67781"/>
                    <a:pt x="28827" y="59990"/>
                  </a:cubicBezTo>
                  <a:lnTo>
                    <a:pt x="11686" y="67781"/>
                  </a:lnTo>
                  <a:close/>
                </a:path>
              </a:pathLst>
            </a:custGeom>
            <a:solidFill>
              <a:srgbClr val="F7ACB6"/>
            </a:solidFill>
            <a:ln w="9525" cap="flat">
              <a:solidFill>
                <a:schemeClr val="accent4"/>
              </a:solidFill>
              <a:prstDash val="solid"/>
              <a:miter/>
            </a:ln>
          </p:spPr>
          <p:txBody>
            <a:bodyPr rtlCol="0" anchor="ctr"/>
            <a:lstStyle/>
            <a:p>
              <a:endParaRPr lang="en-US" dirty="0"/>
            </a:p>
          </p:txBody>
        </p:sp>
        <p:sp>
          <p:nvSpPr>
            <p:cNvPr id="141" name="Freeform: Shape 140">
              <a:extLst>
                <a:ext uri="{FF2B5EF4-FFF2-40B4-BE49-F238E27FC236}">
                  <a16:creationId xmlns:a16="http://schemas.microsoft.com/office/drawing/2014/main" id="{EE422CC6-BBD1-4E7C-80D6-9A861D56A7C3}"/>
                </a:ext>
              </a:extLst>
            </p:cNvPr>
            <p:cNvSpPr/>
            <p:nvPr/>
          </p:nvSpPr>
          <p:spPr>
            <a:xfrm>
              <a:off x="8276248" y="1678937"/>
              <a:ext cx="93492" cy="77910"/>
            </a:xfrm>
            <a:custGeom>
              <a:avLst/>
              <a:gdLst>
                <a:gd name="connsiteX0" fmla="*/ 11686 w 93491"/>
                <a:gd name="connsiteY0" fmla="*/ 22594 h 77909"/>
                <a:gd name="connsiteX1" fmla="*/ 55316 w 93491"/>
                <a:gd name="connsiteY1" fmla="*/ 77131 h 77909"/>
                <a:gd name="connsiteX2" fmla="*/ 81805 w 93491"/>
                <a:gd name="connsiteY2" fmla="*/ 11686 h 77909"/>
                <a:gd name="connsiteX3" fmla="*/ 11686 w 93491"/>
                <a:gd name="connsiteY3" fmla="*/ 22594 h 77909"/>
              </a:gdLst>
              <a:ahLst/>
              <a:cxnLst>
                <a:cxn ang="0">
                  <a:pos x="connsiteX0" y="connsiteY0"/>
                </a:cxn>
                <a:cxn ang="0">
                  <a:pos x="connsiteX1" y="connsiteY1"/>
                </a:cxn>
                <a:cxn ang="0">
                  <a:pos x="connsiteX2" y="connsiteY2"/>
                </a:cxn>
                <a:cxn ang="0">
                  <a:pos x="connsiteX3" y="connsiteY3"/>
                </a:cxn>
              </a:cxnLst>
              <a:rect l="l" t="t" r="r" b="b"/>
              <a:pathLst>
                <a:path w="93491" h="77909">
                  <a:moveTo>
                    <a:pt x="11686" y="22594"/>
                  </a:moveTo>
                  <a:lnTo>
                    <a:pt x="55316" y="77131"/>
                  </a:lnTo>
                  <a:lnTo>
                    <a:pt x="81805" y="11686"/>
                  </a:lnTo>
                  <a:lnTo>
                    <a:pt x="11686" y="22594"/>
                  </a:lnTo>
                  <a:close/>
                </a:path>
              </a:pathLst>
            </a:custGeom>
            <a:solidFill>
              <a:schemeClr val="accent6"/>
            </a:solidFill>
            <a:ln w="9525" cap="flat">
              <a:solidFill>
                <a:schemeClr val="accent6"/>
              </a:solidFill>
              <a:prstDash val="solid"/>
              <a:miter/>
            </a:ln>
          </p:spPr>
          <p:txBody>
            <a:bodyPr rtlCol="0" anchor="ctr"/>
            <a:lstStyle/>
            <a:p>
              <a:endParaRPr lang="en-US" dirty="0"/>
            </a:p>
          </p:txBody>
        </p:sp>
        <p:sp>
          <p:nvSpPr>
            <p:cNvPr id="142" name="Freeform: Shape 141">
              <a:extLst>
                <a:ext uri="{FF2B5EF4-FFF2-40B4-BE49-F238E27FC236}">
                  <a16:creationId xmlns:a16="http://schemas.microsoft.com/office/drawing/2014/main" id="{95A6123B-B4C2-4A2E-862C-7D597B8CE581}"/>
                </a:ext>
              </a:extLst>
            </p:cNvPr>
            <p:cNvSpPr/>
            <p:nvPr/>
          </p:nvSpPr>
          <p:spPr>
            <a:xfrm>
              <a:off x="8302737" y="1434301"/>
              <a:ext cx="140237" cy="155819"/>
            </a:xfrm>
            <a:custGeom>
              <a:avLst/>
              <a:gdLst>
                <a:gd name="connsiteX0" fmla="*/ 122318 w 140237"/>
                <a:gd name="connsiteY0" fmla="*/ 147249 h 155819"/>
                <a:gd name="connsiteX1" fmla="*/ 128551 w 140237"/>
                <a:gd name="connsiteY1" fmla="*/ 147249 h 155819"/>
                <a:gd name="connsiteX2" fmla="*/ 133225 w 140237"/>
                <a:gd name="connsiteY2" fmla="*/ 80247 h 155819"/>
                <a:gd name="connsiteX3" fmla="*/ 81805 w 140237"/>
                <a:gd name="connsiteY3" fmla="*/ 77130 h 155819"/>
                <a:gd name="connsiteX4" fmla="*/ 74014 w 140237"/>
                <a:gd name="connsiteY4" fmla="*/ 67781 h 155819"/>
                <a:gd name="connsiteX5" fmla="*/ 77131 w 140237"/>
                <a:gd name="connsiteY5" fmla="*/ 16361 h 155819"/>
                <a:gd name="connsiteX6" fmla="*/ 11686 w 140237"/>
                <a:gd name="connsiteY6" fmla="*/ 11686 h 155819"/>
                <a:gd name="connsiteX7" fmla="*/ 11686 w 140237"/>
                <a:gd name="connsiteY7" fmla="*/ 17919 h 155819"/>
                <a:gd name="connsiteX8" fmla="*/ 63107 w 140237"/>
                <a:gd name="connsiteY8" fmla="*/ 21036 h 155819"/>
                <a:gd name="connsiteX9" fmla="*/ 69340 w 140237"/>
                <a:gd name="connsiteY9" fmla="*/ 24152 h 155819"/>
                <a:gd name="connsiteX10" fmla="*/ 70898 w 140237"/>
                <a:gd name="connsiteY10" fmla="*/ 30385 h 155819"/>
                <a:gd name="connsiteX11" fmla="*/ 64665 w 140237"/>
                <a:gd name="connsiteY11" fmla="*/ 83363 h 155819"/>
                <a:gd name="connsiteX12" fmla="*/ 116085 w 140237"/>
                <a:gd name="connsiteY12" fmla="*/ 86480 h 155819"/>
                <a:gd name="connsiteX13" fmla="*/ 122318 w 140237"/>
                <a:gd name="connsiteY13" fmla="*/ 89596 h 155819"/>
                <a:gd name="connsiteX14" fmla="*/ 123876 w 140237"/>
                <a:gd name="connsiteY14" fmla="*/ 95829 h 155819"/>
                <a:gd name="connsiteX15" fmla="*/ 122318 w 140237"/>
                <a:gd name="connsiteY15" fmla="*/ 147249 h 15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0237" h="155819">
                  <a:moveTo>
                    <a:pt x="122318" y="147249"/>
                  </a:moveTo>
                  <a:lnTo>
                    <a:pt x="128551" y="147249"/>
                  </a:lnTo>
                  <a:lnTo>
                    <a:pt x="133225" y="80247"/>
                  </a:lnTo>
                  <a:lnTo>
                    <a:pt x="81805" y="77130"/>
                  </a:lnTo>
                  <a:cubicBezTo>
                    <a:pt x="77131" y="77130"/>
                    <a:pt x="74014" y="72456"/>
                    <a:pt x="74014" y="67781"/>
                  </a:cubicBezTo>
                  <a:lnTo>
                    <a:pt x="77131" y="16361"/>
                  </a:lnTo>
                  <a:lnTo>
                    <a:pt x="11686" y="11686"/>
                  </a:lnTo>
                  <a:lnTo>
                    <a:pt x="11686" y="17919"/>
                  </a:lnTo>
                  <a:lnTo>
                    <a:pt x="63107" y="21036"/>
                  </a:lnTo>
                  <a:cubicBezTo>
                    <a:pt x="64665" y="21036"/>
                    <a:pt x="67781" y="22594"/>
                    <a:pt x="69340" y="24152"/>
                  </a:cubicBezTo>
                  <a:cubicBezTo>
                    <a:pt x="70898" y="25710"/>
                    <a:pt x="70898" y="27268"/>
                    <a:pt x="70898" y="30385"/>
                  </a:cubicBezTo>
                  <a:lnTo>
                    <a:pt x="64665" y="83363"/>
                  </a:lnTo>
                  <a:lnTo>
                    <a:pt x="116085" y="86480"/>
                  </a:lnTo>
                  <a:cubicBezTo>
                    <a:pt x="117644" y="86480"/>
                    <a:pt x="120760" y="88038"/>
                    <a:pt x="122318" y="89596"/>
                  </a:cubicBezTo>
                  <a:cubicBezTo>
                    <a:pt x="123876" y="91154"/>
                    <a:pt x="123876" y="92712"/>
                    <a:pt x="123876" y="95829"/>
                  </a:cubicBezTo>
                  <a:lnTo>
                    <a:pt x="122318" y="147249"/>
                  </a:lnTo>
                  <a:close/>
                </a:path>
              </a:pathLst>
            </a:custGeom>
            <a:solidFill>
              <a:schemeClr val="accent2"/>
            </a:solidFill>
            <a:ln w="9525" cap="flat">
              <a:solidFill>
                <a:schemeClr val="accent2"/>
              </a:solidFill>
              <a:prstDash val="solid"/>
              <a:miter/>
            </a:ln>
          </p:spPr>
          <p:txBody>
            <a:bodyPr rtlCol="0" anchor="ctr"/>
            <a:lstStyle/>
            <a:p>
              <a:endParaRPr lang="en-US" dirty="0"/>
            </a:p>
          </p:txBody>
        </p:sp>
        <p:sp>
          <p:nvSpPr>
            <p:cNvPr id="143" name="Freeform: Shape 142">
              <a:extLst>
                <a:ext uri="{FF2B5EF4-FFF2-40B4-BE49-F238E27FC236}">
                  <a16:creationId xmlns:a16="http://schemas.microsoft.com/office/drawing/2014/main" id="{1448B477-CB33-4321-8191-7E5DDC030A59}"/>
                </a:ext>
              </a:extLst>
            </p:cNvPr>
            <p:cNvSpPr/>
            <p:nvPr/>
          </p:nvSpPr>
          <p:spPr>
            <a:xfrm>
              <a:off x="8452323" y="1354833"/>
              <a:ext cx="171401" cy="77910"/>
            </a:xfrm>
            <a:custGeom>
              <a:avLst/>
              <a:gdLst>
                <a:gd name="connsiteX0" fmla="*/ 11686 w 171401"/>
                <a:gd name="connsiteY0" fmla="*/ 67781 h 77909"/>
                <a:gd name="connsiteX1" fmla="*/ 13245 w 171401"/>
                <a:gd name="connsiteY1" fmla="*/ 74014 h 77909"/>
                <a:gd name="connsiteX2" fmla="*/ 162831 w 171401"/>
                <a:gd name="connsiteY2" fmla="*/ 17919 h 77909"/>
                <a:gd name="connsiteX3" fmla="*/ 161273 w 171401"/>
                <a:gd name="connsiteY3" fmla="*/ 11686 h 77909"/>
                <a:gd name="connsiteX4" fmla="*/ 11686 w 171401"/>
                <a:gd name="connsiteY4" fmla="*/ 67781 h 77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01" h="77909">
                  <a:moveTo>
                    <a:pt x="11686" y="67781"/>
                  </a:moveTo>
                  <a:lnTo>
                    <a:pt x="13245" y="74014"/>
                  </a:lnTo>
                  <a:lnTo>
                    <a:pt x="162831" y="17919"/>
                  </a:lnTo>
                  <a:lnTo>
                    <a:pt x="161273" y="11686"/>
                  </a:lnTo>
                  <a:lnTo>
                    <a:pt x="11686" y="67781"/>
                  </a:lnTo>
                  <a:close/>
                </a:path>
              </a:pathLst>
            </a:custGeom>
            <a:solidFill>
              <a:srgbClr val="F7ACB6"/>
            </a:solidFill>
            <a:ln w="9525" cap="flat">
              <a:solidFill>
                <a:schemeClr val="accent4"/>
              </a:solidFill>
              <a:prstDash val="solid"/>
              <a:miter/>
            </a:ln>
          </p:spPr>
          <p:txBody>
            <a:bodyPr rtlCol="0" anchor="ctr"/>
            <a:lstStyle/>
            <a:p>
              <a:endParaRPr lang="en-US" dirty="0"/>
            </a:p>
          </p:txBody>
        </p:sp>
        <p:sp>
          <p:nvSpPr>
            <p:cNvPr id="144" name="Freeform: Shape 143">
              <a:extLst>
                <a:ext uri="{FF2B5EF4-FFF2-40B4-BE49-F238E27FC236}">
                  <a16:creationId xmlns:a16="http://schemas.microsoft.com/office/drawing/2014/main" id="{AD42F381-E8C5-44BB-8AB1-11E4050AD0BF}"/>
                </a:ext>
              </a:extLst>
            </p:cNvPr>
            <p:cNvSpPr/>
            <p:nvPr/>
          </p:nvSpPr>
          <p:spPr>
            <a:xfrm>
              <a:off x="8509976" y="1473255"/>
              <a:ext cx="77910" cy="77910"/>
            </a:xfrm>
            <a:custGeom>
              <a:avLst/>
              <a:gdLst>
                <a:gd name="connsiteX0" fmla="*/ 41292 w 77909"/>
                <a:gd name="connsiteY0" fmla="*/ 70898 h 77909"/>
                <a:gd name="connsiteX1" fmla="*/ 11686 w 77909"/>
                <a:gd name="connsiteY1" fmla="*/ 41292 h 77909"/>
                <a:gd name="connsiteX2" fmla="*/ 41292 w 77909"/>
                <a:gd name="connsiteY2" fmla="*/ 11686 h 77909"/>
                <a:gd name="connsiteX3" fmla="*/ 70898 w 77909"/>
                <a:gd name="connsiteY3" fmla="*/ 41292 h 77909"/>
                <a:gd name="connsiteX4" fmla="*/ 41292 w 77909"/>
                <a:gd name="connsiteY4" fmla="*/ 70898 h 77909"/>
                <a:gd name="connsiteX5" fmla="*/ 41292 w 77909"/>
                <a:gd name="connsiteY5" fmla="*/ 28827 h 77909"/>
                <a:gd name="connsiteX6" fmla="*/ 28827 w 77909"/>
                <a:gd name="connsiteY6" fmla="*/ 41292 h 77909"/>
                <a:gd name="connsiteX7" fmla="*/ 41292 w 77909"/>
                <a:gd name="connsiteY7" fmla="*/ 53758 h 77909"/>
                <a:gd name="connsiteX8" fmla="*/ 53758 w 77909"/>
                <a:gd name="connsiteY8" fmla="*/ 41292 h 77909"/>
                <a:gd name="connsiteX9" fmla="*/ 41292 w 77909"/>
                <a:gd name="connsiteY9" fmla="*/ 28827 h 7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909" h="77909">
                  <a:moveTo>
                    <a:pt x="41292" y="70898"/>
                  </a:moveTo>
                  <a:cubicBezTo>
                    <a:pt x="24152" y="70898"/>
                    <a:pt x="11686" y="56874"/>
                    <a:pt x="11686" y="41292"/>
                  </a:cubicBezTo>
                  <a:cubicBezTo>
                    <a:pt x="11686" y="25710"/>
                    <a:pt x="25710" y="11686"/>
                    <a:pt x="41292" y="11686"/>
                  </a:cubicBezTo>
                  <a:cubicBezTo>
                    <a:pt x="58432" y="11686"/>
                    <a:pt x="70898" y="25710"/>
                    <a:pt x="70898" y="41292"/>
                  </a:cubicBezTo>
                  <a:cubicBezTo>
                    <a:pt x="70898" y="56874"/>
                    <a:pt x="56874" y="70898"/>
                    <a:pt x="41292" y="70898"/>
                  </a:cubicBezTo>
                  <a:close/>
                  <a:moveTo>
                    <a:pt x="41292" y="28827"/>
                  </a:moveTo>
                  <a:cubicBezTo>
                    <a:pt x="33501" y="28827"/>
                    <a:pt x="28827" y="35059"/>
                    <a:pt x="28827" y="41292"/>
                  </a:cubicBezTo>
                  <a:cubicBezTo>
                    <a:pt x="28827" y="47525"/>
                    <a:pt x="35059" y="53758"/>
                    <a:pt x="41292" y="53758"/>
                  </a:cubicBezTo>
                  <a:cubicBezTo>
                    <a:pt x="49083" y="53758"/>
                    <a:pt x="53758" y="47525"/>
                    <a:pt x="53758" y="41292"/>
                  </a:cubicBezTo>
                  <a:cubicBezTo>
                    <a:pt x="53758" y="35059"/>
                    <a:pt x="47525" y="28827"/>
                    <a:pt x="41292" y="28827"/>
                  </a:cubicBezTo>
                  <a:close/>
                </a:path>
              </a:pathLst>
            </a:custGeom>
            <a:solidFill>
              <a:srgbClr val="FFFFFF"/>
            </a:solidFill>
            <a:ln w="9525" cap="flat">
              <a:solidFill>
                <a:srgbClr val="FFFFFF"/>
              </a:solidFill>
              <a:prstDash val="solid"/>
              <a:miter/>
            </a:ln>
          </p:spPr>
          <p:txBody>
            <a:bodyPr rtlCol="0" anchor="ctr"/>
            <a:lstStyle/>
            <a:p>
              <a:endParaRPr lang="en-US" dirty="0"/>
            </a:p>
          </p:txBody>
        </p:sp>
      </p:grpSp>
      <p:grpSp>
        <p:nvGrpSpPr>
          <p:cNvPr id="153" name="Group 152">
            <a:extLst>
              <a:ext uri="{FF2B5EF4-FFF2-40B4-BE49-F238E27FC236}">
                <a16:creationId xmlns:a16="http://schemas.microsoft.com/office/drawing/2014/main" id="{6B41C343-4094-4991-874E-03046ADDD7CE}"/>
              </a:ext>
              <a:ext uri="{C183D7F6-B498-43B3-948B-1728B52AA6E4}">
                <adec:decorative xmlns:adec="http://schemas.microsoft.com/office/drawing/2017/decorative" val="1"/>
              </a:ext>
            </a:extLst>
          </p:cNvPr>
          <p:cNvGrpSpPr>
            <a:grpSpLocks noChangeAspect="1"/>
          </p:cNvGrpSpPr>
          <p:nvPr/>
        </p:nvGrpSpPr>
        <p:grpSpPr>
          <a:xfrm rot="1005845">
            <a:off x="10195969" y="4802159"/>
            <a:ext cx="1162050" cy="1162050"/>
            <a:chOff x="1101743" y="2856619"/>
            <a:chExt cx="1162050" cy="1162050"/>
          </a:xfrm>
        </p:grpSpPr>
        <p:sp>
          <p:nvSpPr>
            <p:cNvPr id="154" name="Freeform: Shape 153">
              <a:extLst>
                <a:ext uri="{FF2B5EF4-FFF2-40B4-BE49-F238E27FC236}">
                  <a16:creationId xmlns:a16="http://schemas.microsoft.com/office/drawing/2014/main" id="{70A42CF3-3F63-4D13-9447-4B710B20A146}"/>
                </a:ext>
              </a:extLst>
            </p:cNvPr>
            <p:cNvSpPr/>
            <p:nvPr/>
          </p:nvSpPr>
          <p:spPr>
            <a:xfrm>
              <a:off x="1101743" y="2856619"/>
              <a:ext cx="1162050" cy="1162050"/>
            </a:xfrm>
            <a:custGeom>
              <a:avLst/>
              <a:gdLst>
                <a:gd name="connsiteX0" fmla="*/ 1145381 w 1162050"/>
                <a:gd name="connsiteY0" fmla="*/ 583406 h 1162050"/>
                <a:gd name="connsiteX1" fmla="*/ 583406 w 1162050"/>
                <a:gd name="connsiteY1" fmla="*/ 1145381 h 1162050"/>
                <a:gd name="connsiteX2" fmla="*/ 21431 w 1162050"/>
                <a:gd name="connsiteY2" fmla="*/ 583406 h 1162050"/>
                <a:gd name="connsiteX3" fmla="*/ 583406 w 1162050"/>
                <a:gd name="connsiteY3" fmla="*/ 21431 h 1162050"/>
                <a:gd name="connsiteX4" fmla="*/ 1145381 w 1162050"/>
                <a:gd name="connsiteY4" fmla="*/ 583406 h 116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2050" h="1162050">
                  <a:moveTo>
                    <a:pt x="1145381" y="583406"/>
                  </a:moveTo>
                  <a:cubicBezTo>
                    <a:pt x="1145381" y="893777"/>
                    <a:pt x="893777" y="1145381"/>
                    <a:pt x="583406" y="1145381"/>
                  </a:cubicBezTo>
                  <a:cubicBezTo>
                    <a:pt x="273036" y="1145381"/>
                    <a:pt x="21431" y="893777"/>
                    <a:pt x="21431" y="583406"/>
                  </a:cubicBezTo>
                  <a:cubicBezTo>
                    <a:pt x="21431" y="273036"/>
                    <a:pt x="273036" y="21431"/>
                    <a:pt x="583406" y="21431"/>
                  </a:cubicBezTo>
                  <a:cubicBezTo>
                    <a:pt x="893777" y="21431"/>
                    <a:pt x="1145381" y="273036"/>
                    <a:pt x="1145381" y="583406"/>
                  </a:cubicBezTo>
                  <a:close/>
                </a:path>
              </a:pathLst>
            </a:custGeom>
            <a:solidFill>
              <a:schemeClr val="accent1"/>
            </a:solidFill>
            <a:ln w="28575" cap="flat">
              <a:solidFill>
                <a:schemeClr val="accent3"/>
              </a:solidFill>
              <a:prstDash val="solid"/>
              <a:miter/>
            </a:ln>
          </p:spPr>
          <p:txBody>
            <a:bodyPr rtlCol="0" anchor="ctr"/>
            <a:lstStyle/>
            <a:p>
              <a:endParaRPr lang="en-US" dirty="0"/>
            </a:p>
          </p:txBody>
        </p:sp>
        <p:sp>
          <p:nvSpPr>
            <p:cNvPr id="155" name="Freeform: Shape 154">
              <a:extLst>
                <a:ext uri="{FF2B5EF4-FFF2-40B4-BE49-F238E27FC236}">
                  <a16:creationId xmlns:a16="http://schemas.microsoft.com/office/drawing/2014/main" id="{88B26031-C132-4795-8F7D-6240D264171F}"/>
                </a:ext>
              </a:extLst>
            </p:cNvPr>
            <p:cNvSpPr/>
            <p:nvPr/>
          </p:nvSpPr>
          <p:spPr>
            <a:xfrm>
              <a:off x="1459883" y="3035689"/>
              <a:ext cx="85725" cy="85725"/>
            </a:xfrm>
            <a:custGeom>
              <a:avLst/>
              <a:gdLst>
                <a:gd name="connsiteX0" fmla="*/ 7144 w 85725"/>
                <a:gd name="connsiteY0" fmla="*/ 7144 h 85725"/>
                <a:gd name="connsiteX1" fmla="*/ 78581 w 85725"/>
                <a:gd name="connsiteY1" fmla="*/ 7144 h 85725"/>
                <a:gd name="connsiteX2" fmla="*/ 78581 w 85725"/>
                <a:gd name="connsiteY2" fmla="*/ 78581 h 85725"/>
                <a:gd name="connsiteX3" fmla="*/ 7144 w 85725"/>
                <a:gd name="connsiteY3" fmla="*/ 78581 h 85725"/>
              </a:gdLst>
              <a:ahLst/>
              <a:cxnLst>
                <a:cxn ang="0">
                  <a:pos x="connsiteX0" y="connsiteY0"/>
                </a:cxn>
                <a:cxn ang="0">
                  <a:pos x="connsiteX1" y="connsiteY1"/>
                </a:cxn>
                <a:cxn ang="0">
                  <a:pos x="connsiteX2" y="connsiteY2"/>
                </a:cxn>
                <a:cxn ang="0">
                  <a:pos x="connsiteX3" y="connsiteY3"/>
                </a:cxn>
              </a:cxnLst>
              <a:rect l="l" t="t" r="r" b="b"/>
              <a:pathLst>
                <a:path w="85725" h="85725">
                  <a:moveTo>
                    <a:pt x="7144" y="7144"/>
                  </a:moveTo>
                  <a:lnTo>
                    <a:pt x="78581" y="7144"/>
                  </a:lnTo>
                  <a:lnTo>
                    <a:pt x="78581" y="78581"/>
                  </a:lnTo>
                  <a:lnTo>
                    <a:pt x="7144" y="78581"/>
                  </a:lnTo>
                  <a:close/>
                </a:path>
              </a:pathLst>
            </a:custGeom>
            <a:solidFill>
              <a:schemeClr val="bg1"/>
            </a:solidFill>
            <a:ln w="9525" cap="flat">
              <a:noFill/>
              <a:prstDash val="solid"/>
              <a:miter/>
            </a:ln>
          </p:spPr>
          <p:txBody>
            <a:bodyPr rtlCol="0" anchor="ctr"/>
            <a:lstStyle/>
            <a:p>
              <a:endParaRPr lang="en-US" dirty="0"/>
            </a:p>
          </p:txBody>
        </p:sp>
        <p:sp>
          <p:nvSpPr>
            <p:cNvPr id="156" name="Freeform: Shape 155">
              <a:extLst>
                <a:ext uri="{FF2B5EF4-FFF2-40B4-BE49-F238E27FC236}">
                  <a16:creationId xmlns:a16="http://schemas.microsoft.com/office/drawing/2014/main" id="{343EA030-9E76-4A91-811A-21C0DD9E1BCD}"/>
                </a:ext>
              </a:extLst>
            </p:cNvPr>
            <p:cNvSpPr/>
            <p:nvPr/>
          </p:nvSpPr>
          <p:spPr>
            <a:xfrm>
              <a:off x="1446548" y="3021402"/>
              <a:ext cx="114300" cy="114300"/>
            </a:xfrm>
            <a:custGeom>
              <a:avLst/>
              <a:gdLst>
                <a:gd name="connsiteX0" fmla="*/ 78581 w 114300"/>
                <a:gd name="connsiteY0" fmla="*/ 35719 h 114300"/>
                <a:gd name="connsiteX1" fmla="*/ 78581 w 114300"/>
                <a:gd name="connsiteY1" fmla="*/ 78581 h 114300"/>
                <a:gd name="connsiteX2" fmla="*/ 35719 w 114300"/>
                <a:gd name="connsiteY2" fmla="*/ 78581 h 114300"/>
                <a:gd name="connsiteX3" fmla="*/ 35719 w 114300"/>
                <a:gd name="connsiteY3" fmla="*/ 35719 h 114300"/>
                <a:gd name="connsiteX4" fmla="*/ 78581 w 114300"/>
                <a:gd name="connsiteY4" fmla="*/ 35719 h 114300"/>
                <a:gd name="connsiteX5" fmla="*/ 107156 w 114300"/>
                <a:gd name="connsiteY5" fmla="*/ 7144 h 114300"/>
                <a:gd name="connsiteX6" fmla="*/ 78581 w 114300"/>
                <a:gd name="connsiteY6" fmla="*/ 7144 h 114300"/>
                <a:gd name="connsiteX7" fmla="*/ 35719 w 114300"/>
                <a:gd name="connsiteY7" fmla="*/ 7144 h 114300"/>
                <a:gd name="connsiteX8" fmla="*/ 7144 w 114300"/>
                <a:gd name="connsiteY8" fmla="*/ 7144 h 114300"/>
                <a:gd name="connsiteX9" fmla="*/ 7144 w 114300"/>
                <a:gd name="connsiteY9" fmla="*/ 35719 h 114300"/>
                <a:gd name="connsiteX10" fmla="*/ 7144 w 114300"/>
                <a:gd name="connsiteY10" fmla="*/ 78581 h 114300"/>
                <a:gd name="connsiteX11" fmla="*/ 7144 w 114300"/>
                <a:gd name="connsiteY11" fmla="*/ 107156 h 114300"/>
                <a:gd name="connsiteX12" fmla="*/ 35719 w 114300"/>
                <a:gd name="connsiteY12" fmla="*/ 107156 h 114300"/>
                <a:gd name="connsiteX13" fmla="*/ 78581 w 114300"/>
                <a:gd name="connsiteY13" fmla="*/ 107156 h 114300"/>
                <a:gd name="connsiteX14" fmla="*/ 107156 w 114300"/>
                <a:gd name="connsiteY14" fmla="*/ 107156 h 114300"/>
                <a:gd name="connsiteX15" fmla="*/ 107156 w 114300"/>
                <a:gd name="connsiteY15" fmla="*/ 78581 h 114300"/>
                <a:gd name="connsiteX16" fmla="*/ 107156 w 114300"/>
                <a:gd name="connsiteY16" fmla="*/ 35719 h 114300"/>
                <a:gd name="connsiteX17" fmla="*/ 107156 w 114300"/>
                <a:gd name="connsiteY17" fmla="*/ 7144 h 114300"/>
                <a:gd name="connsiteX18" fmla="*/ 107156 w 114300"/>
                <a:gd name="connsiteY18" fmla="*/ 7144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300" h="114300">
                  <a:moveTo>
                    <a:pt x="78581" y="35719"/>
                  </a:moveTo>
                  <a:lnTo>
                    <a:pt x="78581" y="78581"/>
                  </a:lnTo>
                  <a:lnTo>
                    <a:pt x="35719" y="78581"/>
                  </a:lnTo>
                  <a:lnTo>
                    <a:pt x="35719" y="35719"/>
                  </a:lnTo>
                  <a:lnTo>
                    <a:pt x="78581" y="35719"/>
                  </a:lnTo>
                  <a:moveTo>
                    <a:pt x="107156" y="7144"/>
                  </a:moveTo>
                  <a:lnTo>
                    <a:pt x="78581" y="7144"/>
                  </a:lnTo>
                  <a:lnTo>
                    <a:pt x="35719" y="7144"/>
                  </a:lnTo>
                  <a:lnTo>
                    <a:pt x="7144" y="7144"/>
                  </a:lnTo>
                  <a:lnTo>
                    <a:pt x="7144" y="35719"/>
                  </a:lnTo>
                  <a:lnTo>
                    <a:pt x="7144" y="78581"/>
                  </a:lnTo>
                  <a:lnTo>
                    <a:pt x="7144" y="107156"/>
                  </a:lnTo>
                  <a:lnTo>
                    <a:pt x="35719" y="107156"/>
                  </a:lnTo>
                  <a:lnTo>
                    <a:pt x="78581" y="107156"/>
                  </a:lnTo>
                  <a:lnTo>
                    <a:pt x="107156" y="107156"/>
                  </a:lnTo>
                  <a:lnTo>
                    <a:pt x="107156" y="78581"/>
                  </a:lnTo>
                  <a:lnTo>
                    <a:pt x="107156" y="35719"/>
                  </a:lnTo>
                  <a:lnTo>
                    <a:pt x="107156" y="7144"/>
                  </a:lnTo>
                  <a:lnTo>
                    <a:pt x="107156" y="7144"/>
                  </a:lnTo>
                  <a:close/>
                </a:path>
              </a:pathLst>
            </a:custGeom>
            <a:solidFill>
              <a:schemeClr val="accent6"/>
            </a:solidFill>
            <a:ln w="9525" cap="flat">
              <a:noFill/>
              <a:prstDash val="solid"/>
              <a:miter/>
            </a:ln>
          </p:spPr>
          <p:txBody>
            <a:bodyPr rtlCol="0" anchor="ctr"/>
            <a:lstStyle/>
            <a:p>
              <a:endParaRPr lang="en-US" dirty="0"/>
            </a:p>
          </p:txBody>
        </p:sp>
        <p:sp>
          <p:nvSpPr>
            <p:cNvPr id="157" name="Freeform: Shape 156">
              <a:extLst>
                <a:ext uri="{FF2B5EF4-FFF2-40B4-BE49-F238E27FC236}">
                  <a16:creationId xmlns:a16="http://schemas.microsoft.com/office/drawing/2014/main" id="{99EA3AA1-B2AB-411A-8ED2-76FE567FCAE3}"/>
                </a:ext>
              </a:extLst>
            </p:cNvPr>
            <p:cNvSpPr/>
            <p:nvPr/>
          </p:nvSpPr>
          <p:spPr>
            <a:xfrm>
              <a:off x="1751348" y="3254764"/>
              <a:ext cx="85725" cy="85725"/>
            </a:xfrm>
            <a:custGeom>
              <a:avLst/>
              <a:gdLst>
                <a:gd name="connsiteX0" fmla="*/ 7144 w 85725"/>
                <a:gd name="connsiteY0" fmla="*/ 7144 h 85725"/>
                <a:gd name="connsiteX1" fmla="*/ 78581 w 85725"/>
                <a:gd name="connsiteY1" fmla="*/ 7144 h 85725"/>
                <a:gd name="connsiteX2" fmla="*/ 78581 w 85725"/>
                <a:gd name="connsiteY2" fmla="*/ 78581 h 85725"/>
                <a:gd name="connsiteX3" fmla="*/ 7144 w 85725"/>
                <a:gd name="connsiteY3" fmla="*/ 78581 h 85725"/>
              </a:gdLst>
              <a:ahLst/>
              <a:cxnLst>
                <a:cxn ang="0">
                  <a:pos x="connsiteX0" y="connsiteY0"/>
                </a:cxn>
                <a:cxn ang="0">
                  <a:pos x="connsiteX1" y="connsiteY1"/>
                </a:cxn>
                <a:cxn ang="0">
                  <a:pos x="connsiteX2" y="connsiteY2"/>
                </a:cxn>
                <a:cxn ang="0">
                  <a:pos x="connsiteX3" y="connsiteY3"/>
                </a:cxn>
              </a:cxnLst>
              <a:rect l="l" t="t" r="r" b="b"/>
              <a:pathLst>
                <a:path w="85725" h="85725">
                  <a:moveTo>
                    <a:pt x="7144" y="7144"/>
                  </a:moveTo>
                  <a:lnTo>
                    <a:pt x="78581" y="7144"/>
                  </a:lnTo>
                  <a:lnTo>
                    <a:pt x="78581" y="78581"/>
                  </a:lnTo>
                  <a:lnTo>
                    <a:pt x="7144" y="78581"/>
                  </a:lnTo>
                  <a:close/>
                </a:path>
              </a:pathLst>
            </a:custGeom>
            <a:solidFill>
              <a:srgbClr val="FFFFFF"/>
            </a:solidFill>
            <a:ln w="9525" cap="flat">
              <a:noFill/>
              <a:prstDash val="solid"/>
              <a:miter/>
            </a:ln>
          </p:spPr>
          <p:txBody>
            <a:bodyPr rtlCol="0" anchor="ctr"/>
            <a:lstStyle/>
            <a:p>
              <a:endParaRPr lang="en-US" dirty="0"/>
            </a:p>
          </p:txBody>
        </p:sp>
        <p:sp>
          <p:nvSpPr>
            <p:cNvPr id="158" name="Freeform: Shape 157">
              <a:extLst>
                <a:ext uri="{FF2B5EF4-FFF2-40B4-BE49-F238E27FC236}">
                  <a16:creationId xmlns:a16="http://schemas.microsoft.com/office/drawing/2014/main" id="{AF5269CE-3E55-41B7-8317-A21A9DE6FD84}"/>
                </a:ext>
              </a:extLst>
            </p:cNvPr>
            <p:cNvSpPr/>
            <p:nvPr/>
          </p:nvSpPr>
          <p:spPr>
            <a:xfrm>
              <a:off x="1738013" y="3240477"/>
              <a:ext cx="114300" cy="114300"/>
            </a:xfrm>
            <a:custGeom>
              <a:avLst/>
              <a:gdLst>
                <a:gd name="connsiteX0" fmla="*/ 78581 w 114300"/>
                <a:gd name="connsiteY0" fmla="*/ 35719 h 114300"/>
                <a:gd name="connsiteX1" fmla="*/ 78581 w 114300"/>
                <a:gd name="connsiteY1" fmla="*/ 78581 h 114300"/>
                <a:gd name="connsiteX2" fmla="*/ 35719 w 114300"/>
                <a:gd name="connsiteY2" fmla="*/ 78581 h 114300"/>
                <a:gd name="connsiteX3" fmla="*/ 35719 w 114300"/>
                <a:gd name="connsiteY3" fmla="*/ 35719 h 114300"/>
                <a:gd name="connsiteX4" fmla="*/ 78581 w 114300"/>
                <a:gd name="connsiteY4" fmla="*/ 35719 h 114300"/>
                <a:gd name="connsiteX5" fmla="*/ 107156 w 114300"/>
                <a:gd name="connsiteY5" fmla="*/ 7144 h 114300"/>
                <a:gd name="connsiteX6" fmla="*/ 78581 w 114300"/>
                <a:gd name="connsiteY6" fmla="*/ 7144 h 114300"/>
                <a:gd name="connsiteX7" fmla="*/ 35719 w 114300"/>
                <a:gd name="connsiteY7" fmla="*/ 7144 h 114300"/>
                <a:gd name="connsiteX8" fmla="*/ 7144 w 114300"/>
                <a:gd name="connsiteY8" fmla="*/ 7144 h 114300"/>
                <a:gd name="connsiteX9" fmla="*/ 7144 w 114300"/>
                <a:gd name="connsiteY9" fmla="*/ 35719 h 114300"/>
                <a:gd name="connsiteX10" fmla="*/ 7144 w 114300"/>
                <a:gd name="connsiteY10" fmla="*/ 78581 h 114300"/>
                <a:gd name="connsiteX11" fmla="*/ 7144 w 114300"/>
                <a:gd name="connsiteY11" fmla="*/ 107156 h 114300"/>
                <a:gd name="connsiteX12" fmla="*/ 35719 w 114300"/>
                <a:gd name="connsiteY12" fmla="*/ 107156 h 114300"/>
                <a:gd name="connsiteX13" fmla="*/ 78581 w 114300"/>
                <a:gd name="connsiteY13" fmla="*/ 107156 h 114300"/>
                <a:gd name="connsiteX14" fmla="*/ 107156 w 114300"/>
                <a:gd name="connsiteY14" fmla="*/ 107156 h 114300"/>
                <a:gd name="connsiteX15" fmla="*/ 107156 w 114300"/>
                <a:gd name="connsiteY15" fmla="*/ 78581 h 114300"/>
                <a:gd name="connsiteX16" fmla="*/ 107156 w 114300"/>
                <a:gd name="connsiteY16" fmla="*/ 35719 h 114300"/>
                <a:gd name="connsiteX17" fmla="*/ 107156 w 114300"/>
                <a:gd name="connsiteY17" fmla="*/ 7144 h 114300"/>
                <a:gd name="connsiteX18" fmla="*/ 107156 w 114300"/>
                <a:gd name="connsiteY18" fmla="*/ 7144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300" h="114300">
                  <a:moveTo>
                    <a:pt x="78581" y="35719"/>
                  </a:moveTo>
                  <a:lnTo>
                    <a:pt x="78581" y="78581"/>
                  </a:lnTo>
                  <a:lnTo>
                    <a:pt x="35719" y="78581"/>
                  </a:lnTo>
                  <a:lnTo>
                    <a:pt x="35719" y="35719"/>
                  </a:lnTo>
                  <a:lnTo>
                    <a:pt x="78581" y="35719"/>
                  </a:lnTo>
                  <a:moveTo>
                    <a:pt x="107156" y="7144"/>
                  </a:moveTo>
                  <a:lnTo>
                    <a:pt x="78581" y="7144"/>
                  </a:lnTo>
                  <a:lnTo>
                    <a:pt x="35719" y="7144"/>
                  </a:lnTo>
                  <a:lnTo>
                    <a:pt x="7144" y="7144"/>
                  </a:lnTo>
                  <a:lnTo>
                    <a:pt x="7144" y="35719"/>
                  </a:lnTo>
                  <a:lnTo>
                    <a:pt x="7144" y="78581"/>
                  </a:lnTo>
                  <a:lnTo>
                    <a:pt x="7144" y="107156"/>
                  </a:lnTo>
                  <a:lnTo>
                    <a:pt x="35719" y="107156"/>
                  </a:lnTo>
                  <a:lnTo>
                    <a:pt x="78581" y="107156"/>
                  </a:lnTo>
                  <a:lnTo>
                    <a:pt x="107156" y="107156"/>
                  </a:lnTo>
                  <a:lnTo>
                    <a:pt x="107156" y="78581"/>
                  </a:lnTo>
                  <a:lnTo>
                    <a:pt x="107156" y="35719"/>
                  </a:lnTo>
                  <a:lnTo>
                    <a:pt x="107156" y="7144"/>
                  </a:lnTo>
                  <a:lnTo>
                    <a:pt x="107156" y="7144"/>
                  </a:lnTo>
                  <a:close/>
                </a:path>
              </a:pathLst>
            </a:custGeom>
            <a:solidFill>
              <a:srgbClr val="5AB4E5"/>
            </a:solidFill>
            <a:ln w="9525" cap="flat">
              <a:noFill/>
              <a:prstDash val="solid"/>
              <a:miter/>
            </a:ln>
          </p:spPr>
          <p:txBody>
            <a:bodyPr rtlCol="0" anchor="ctr"/>
            <a:lstStyle/>
            <a:p>
              <a:endParaRPr lang="en-US" dirty="0"/>
            </a:p>
          </p:txBody>
        </p:sp>
        <p:sp>
          <p:nvSpPr>
            <p:cNvPr id="159" name="Freeform: Shape 158">
              <a:extLst>
                <a:ext uri="{FF2B5EF4-FFF2-40B4-BE49-F238E27FC236}">
                  <a16:creationId xmlns:a16="http://schemas.microsoft.com/office/drawing/2014/main" id="{A51676F0-2813-40F3-86EE-C93324F2C7F4}"/>
                </a:ext>
              </a:extLst>
            </p:cNvPr>
            <p:cNvSpPr/>
            <p:nvPr/>
          </p:nvSpPr>
          <p:spPr>
            <a:xfrm>
              <a:off x="1533226" y="3254764"/>
              <a:ext cx="85725" cy="85725"/>
            </a:xfrm>
            <a:custGeom>
              <a:avLst/>
              <a:gdLst>
                <a:gd name="connsiteX0" fmla="*/ 7144 w 85725"/>
                <a:gd name="connsiteY0" fmla="*/ 7144 h 85725"/>
                <a:gd name="connsiteX1" fmla="*/ 78581 w 85725"/>
                <a:gd name="connsiteY1" fmla="*/ 7144 h 85725"/>
                <a:gd name="connsiteX2" fmla="*/ 78581 w 85725"/>
                <a:gd name="connsiteY2" fmla="*/ 78581 h 85725"/>
                <a:gd name="connsiteX3" fmla="*/ 7144 w 85725"/>
                <a:gd name="connsiteY3" fmla="*/ 78581 h 85725"/>
              </a:gdLst>
              <a:ahLst/>
              <a:cxnLst>
                <a:cxn ang="0">
                  <a:pos x="connsiteX0" y="connsiteY0"/>
                </a:cxn>
                <a:cxn ang="0">
                  <a:pos x="connsiteX1" y="connsiteY1"/>
                </a:cxn>
                <a:cxn ang="0">
                  <a:pos x="connsiteX2" y="connsiteY2"/>
                </a:cxn>
                <a:cxn ang="0">
                  <a:pos x="connsiteX3" y="connsiteY3"/>
                </a:cxn>
              </a:cxnLst>
              <a:rect l="l" t="t" r="r" b="b"/>
              <a:pathLst>
                <a:path w="85725" h="85725">
                  <a:moveTo>
                    <a:pt x="7144" y="7144"/>
                  </a:moveTo>
                  <a:lnTo>
                    <a:pt x="78581" y="7144"/>
                  </a:lnTo>
                  <a:lnTo>
                    <a:pt x="78581" y="78581"/>
                  </a:lnTo>
                  <a:lnTo>
                    <a:pt x="7144" y="78581"/>
                  </a:lnTo>
                  <a:close/>
                </a:path>
              </a:pathLst>
            </a:custGeom>
            <a:solidFill>
              <a:srgbClr val="FFFFFF"/>
            </a:solidFill>
            <a:ln w="9525" cap="flat">
              <a:noFill/>
              <a:prstDash val="solid"/>
              <a:miter/>
            </a:ln>
          </p:spPr>
          <p:txBody>
            <a:bodyPr rtlCol="0" anchor="ctr"/>
            <a:lstStyle/>
            <a:p>
              <a:endParaRPr lang="en-US" dirty="0"/>
            </a:p>
          </p:txBody>
        </p:sp>
        <p:sp>
          <p:nvSpPr>
            <p:cNvPr id="160" name="Freeform: Shape 159">
              <a:extLst>
                <a:ext uri="{FF2B5EF4-FFF2-40B4-BE49-F238E27FC236}">
                  <a16:creationId xmlns:a16="http://schemas.microsoft.com/office/drawing/2014/main" id="{DE5A8561-64C9-4C4D-A20A-69F956119D72}"/>
                </a:ext>
              </a:extLst>
            </p:cNvPr>
            <p:cNvSpPr/>
            <p:nvPr/>
          </p:nvSpPr>
          <p:spPr>
            <a:xfrm>
              <a:off x="1518938" y="3240477"/>
              <a:ext cx="114300" cy="114300"/>
            </a:xfrm>
            <a:custGeom>
              <a:avLst/>
              <a:gdLst>
                <a:gd name="connsiteX0" fmla="*/ 78581 w 114300"/>
                <a:gd name="connsiteY0" fmla="*/ 35719 h 114300"/>
                <a:gd name="connsiteX1" fmla="*/ 78581 w 114300"/>
                <a:gd name="connsiteY1" fmla="*/ 78581 h 114300"/>
                <a:gd name="connsiteX2" fmla="*/ 35719 w 114300"/>
                <a:gd name="connsiteY2" fmla="*/ 78581 h 114300"/>
                <a:gd name="connsiteX3" fmla="*/ 35719 w 114300"/>
                <a:gd name="connsiteY3" fmla="*/ 35719 h 114300"/>
                <a:gd name="connsiteX4" fmla="*/ 78581 w 114300"/>
                <a:gd name="connsiteY4" fmla="*/ 35719 h 114300"/>
                <a:gd name="connsiteX5" fmla="*/ 107156 w 114300"/>
                <a:gd name="connsiteY5" fmla="*/ 7144 h 114300"/>
                <a:gd name="connsiteX6" fmla="*/ 78581 w 114300"/>
                <a:gd name="connsiteY6" fmla="*/ 7144 h 114300"/>
                <a:gd name="connsiteX7" fmla="*/ 35719 w 114300"/>
                <a:gd name="connsiteY7" fmla="*/ 7144 h 114300"/>
                <a:gd name="connsiteX8" fmla="*/ 7144 w 114300"/>
                <a:gd name="connsiteY8" fmla="*/ 7144 h 114300"/>
                <a:gd name="connsiteX9" fmla="*/ 7144 w 114300"/>
                <a:gd name="connsiteY9" fmla="*/ 35719 h 114300"/>
                <a:gd name="connsiteX10" fmla="*/ 7144 w 114300"/>
                <a:gd name="connsiteY10" fmla="*/ 78581 h 114300"/>
                <a:gd name="connsiteX11" fmla="*/ 7144 w 114300"/>
                <a:gd name="connsiteY11" fmla="*/ 107156 h 114300"/>
                <a:gd name="connsiteX12" fmla="*/ 35719 w 114300"/>
                <a:gd name="connsiteY12" fmla="*/ 107156 h 114300"/>
                <a:gd name="connsiteX13" fmla="*/ 78581 w 114300"/>
                <a:gd name="connsiteY13" fmla="*/ 107156 h 114300"/>
                <a:gd name="connsiteX14" fmla="*/ 107156 w 114300"/>
                <a:gd name="connsiteY14" fmla="*/ 107156 h 114300"/>
                <a:gd name="connsiteX15" fmla="*/ 107156 w 114300"/>
                <a:gd name="connsiteY15" fmla="*/ 78581 h 114300"/>
                <a:gd name="connsiteX16" fmla="*/ 107156 w 114300"/>
                <a:gd name="connsiteY16" fmla="*/ 35719 h 114300"/>
                <a:gd name="connsiteX17" fmla="*/ 107156 w 114300"/>
                <a:gd name="connsiteY17" fmla="*/ 7144 h 114300"/>
                <a:gd name="connsiteX18" fmla="*/ 107156 w 114300"/>
                <a:gd name="connsiteY18" fmla="*/ 7144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300" h="114300">
                  <a:moveTo>
                    <a:pt x="78581" y="35719"/>
                  </a:moveTo>
                  <a:lnTo>
                    <a:pt x="78581" y="78581"/>
                  </a:lnTo>
                  <a:lnTo>
                    <a:pt x="35719" y="78581"/>
                  </a:lnTo>
                  <a:lnTo>
                    <a:pt x="35719" y="35719"/>
                  </a:lnTo>
                  <a:lnTo>
                    <a:pt x="78581" y="35719"/>
                  </a:lnTo>
                  <a:moveTo>
                    <a:pt x="107156" y="7144"/>
                  </a:moveTo>
                  <a:lnTo>
                    <a:pt x="78581" y="7144"/>
                  </a:lnTo>
                  <a:lnTo>
                    <a:pt x="35719" y="7144"/>
                  </a:lnTo>
                  <a:lnTo>
                    <a:pt x="7144" y="7144"/>
                  </a:lnTo>
                  <a:lnTo>
                    <a:pt x="7144" y="35719"/>
                  </a:lnTo>
                  <a:lnTo>
                    <a:pt x="7144" y="78581"/>
                  </a:lnTo>
                  <a:lnTo>
                    <a:pt x="7144" y="107156"/>
                  </a:lnTo>
                  <a:lnTo>
                    <a:pt x="35719" y="107156"/>
                  </a:lnTo>
                  <a:lnTo>
                    <a:pt x="78581" y="107156"/>
                  </a:lnTo>
                  <a:lnTo>
                    <a:pt x="107156" y="107156"/>
                  </a:lnTo>
                  <a:lnTo>
                    <a:pt x="107156" y="78581"/>
                  </a:lnTo>
                  <a:lnTo>
                    <a:pt x="107156" y="35719"/>
                  </a:lnTo>
                  <a:lnTo>
                    <a:pt x="107156" y="7144"/>
                  </a:lnTo>
                  <a:lnTo>
                    <a:pt x="107156" y="7144"/>
                  </a:lnTo>
                  <a:close/>
                </a:path>
              </a:pathLst>
            </a:custGeom>
            <a:solidFill>
              <a:srgbClr val="5AB4E5"/>
            </a:solidFill>
            <a:ln w="9525" cap="flat">
              <a:noFill/>
              <a:prstDash val="solid"/>
              <a:miter/>
            </a:ln>
          </p:spPr>
          <p:txBody>
            <a:bodyPr rtlCol="0" anchor="ctr"/>
            <a:lstStyle/>
            <a:p>
              <a:endParaRPr lang="en-US" dirty="0"/>
            </a:p>
          </p:txBody>
        </p:sp>
        <p:sp>
          <p:nvSpPr>
            <p:cNvPr id="161" name="Freeform: Shape 160">
              <a:extLst>
                <a:ext uri="{FF2B5EF4-FFF2-40B4-BE49-F238E27FC236}">
                  <a16:creationId xmlns:a16="http://schemas.microsoft.com/office/drawing/2014/main" id="{FCD8AB51-582C-492B-9566-1EA6AF7D45A4}"/>
                </a:ext>
              </a:extLst>
            </p:cNvPr>
            <p:cNvSpPr/>
            <p:nvPr/>
          </p:nvSpPr>
          <p:spPr>
            <a:xfrm>
              <a:off x="1315103" y="3108079"/>
              <a:ext cx="733425" cy="447675"/>
            </a:xfrm>
            <a:custGeom>
              <a:avLst/>
              <a:gdLst>
                <a:gd name="connsiteX0" fmla="*/ 662464 w 733425"/>
                <a:gd name="connsiteY0" fmla="*/ 445294 h 447675"/>
                <a:gd name="connsiteX1" fmla="*/ 662464 w 733425"/>
                <a:gd name="connsiteY1" fmla="*/ 298609 h 447675"/>
                <a:gd name="connsiteX2" fmla="*/ 589121 w 733425"/>
                <a:gd name="connsiteY2" fmla="*/ 298609 h 447675"/>
                <a:gd name="connsiteX3" fmla="*/ 589121 w 733425"/>
                <a:gd name="connsiteY3" fmla="*/ 444341 h 447675"/>
                <a:gd name="connsiteX4" fmla="*/ 517684 w 733425"/>
                <a:gd name="connsiteY4" fmla="*/ 444341 h 447675"/>
                <a:gd name="connsiteX5" fmla="*/ 517684 w 733425"/>
                <a:gd name="connsiteY5" fmla="*/ 370999 h 447675"/>
                <a:gd name="connsiteX6" fmla="*/ 224314 w 733425"/>
                <a:gd name="connsiteY6" fmla="*/ 370999 h 447675"/>
                <a:gd name="connsiteX7" fmla="*/ 224314 w 733425"/>
                <a:gd name="connsiteY7" fmla="*/ 444341 h 447675"/>
                <a:gd name="connsiteX8" fmla="*/ 152876 w 733425"/>
                <a:gd name="connsiteY8" fmla="*/ 444341 h 447675"/>
                <a:gd name="connsiteX9" fmla="*/ 152876 w 733425"/>
                <a:gd name="connsiteY9" fmla="*/ 298609 h 447675"/>
                <a:gd name="connsiteX10" fmla="*/ 78581 w 733425"/>
                <a:gd name="connsiteY10" fmla="*/ 298609 h 447675"/>
                <a:gd name="connsiteX11" fmla="*/ 78581 w 733425"/>
                <a:gd name="connsiteY11" fmla="*/ 444341 h 447675"/>
                <a:gd name="connsiteX12" fmla="*/ 7144 w 733425"/>
                <a:gd name="connsiteY12" fmla="*/ 444341 h 447675"/>
                <a:gd name="connsiteX13" fmla="*/ 7144 w 733425"/>
                <a:gd name="connsiteY13" fmla="*/ 227171 h 447675"/>
                <a:gd name="connsiteX14" fmla="*/ 79534 w 733425"/>
                <a:gd name="connsiteY14" fmla="*/ 227171 h 447675"/>
                <a:gd name="connsiteX15" fmla="*/ 79534 w 733425"/>
                <a:gd name="connsiteY15" fmla="*/ 153829 h 447675"/>
                <a:gd name="connsiteX16" fmla="*/ 152876 w 733425"/>
                <a:gd name="connsiteY16" fmla="*/ 153829 h 447675"/>
                <a:gd name="connsiteX17" fmla="*/ 152876 w 733425"/>
                <a:gd name="connsiteY17" fmla="*/ 80486 h 447675"/>
                <a:gd name="connsiteX18" fmla="*/ 226219 w 733425"/>
                <a:gd name="connsiteY18" fmla="*/ 80486 h 447675"/>
                <a:gd name="connsiteX19" fmla="*/ 226219 w 733425"/>
                <a:gd name="connsiteY19" fmla="*/ 7144 h 447675"/>
                <a:gd name="connsiteX20" fmla="*/ 297656 w 733425"/>
                <a:gd name="connsiteY20" fmla="*/ 7144 h 447675"/>
                <a:gd name="connsiteX21" fmla="*/ 297656 w 733425"/>
                <a:gd name="connsiteY21" fmla="*/ 80486 h 447675"/>
                <a:gd name="connsiteX22" fmla="*/ 444341 w 733425"/>
                <a:gd name="connsiteY22" fmla="*/ 80486 h 447675"/>
                <a:gd name="connsiteX23" fmla="*/ 444341 w 733425"/>
                <a:gd name="connsiteY23" fmla="*/ 7144 h 447675"/>
                <a:gd name="connsiteX24" fmla="*/ 515779 w 733425"/>
                <a:gd name="connsiteY24" fmla="*/ 7144 h 447675"/>
                <a:gd name="connsiteX25" fmla="*/ 515779 w 733425"/>
                <a:gd name="connsiteY25" fmla="*/ 80486 h 447675"/>
                <a:gd name="connsiteX26" fmla="*/ 589121 w 733425"/>
                <a:gd name="connsiteY26" fmla="*/ 80486 h 447675"/>
                <a:gd name="connsiteX27" fmla="*/ 589121 w 733425"/>
                <a:gd name="connsiteY27" fmla="*/ 153829 h 447675"/>
                <a:gd name="connsiteX28" fmla="*/ 662464 w 733425"/>
                <a:gd name="connsiteY28" fmla="*/ 153829 h 447675"/>
                <a:gd name="connsiteX29" fmla="*/ 662464 w 733425"/>
                <a:gd name="connsiteY29" fmla="*/ 227171 h 447675"/>
                <a:gd name="connsiteX30" fmla="*/ 734854 w 733425"/>
                <a:gd name="connsiteY30" fmla="*/ 227171 h 447675"/>
                <a:gd name="connsiteX31" fmla="*/ 734854 w 733425"/>
                <a:gd name="connsiteY31" fmla="*/ 445294 h 447675"/>
                <a:gd name="connsiteX32" fmla="*/ 662464 w 733425"/>
                <a:gd name="connsiteY32" fmla="*/ 445294 h 447675"/>
                <a:gd name="connsiteX33" fmla="*/ 516731 w 733425"/>
                <a:gd name="connsiteY33" fmla="*/ 227171 h 447675"/>
                <a:gd name="connsiteX34" fmla="*/ 516731 w 733425"/>
                <a:gd name="connsiteY34" fmla="*/ 152876 h 447675"/>
                <a:gd name="connsiteX35" fmla="*/ 442436 w 733425"/>
                <a:gd name="connsiteY35" fmla="*/ 152876 h 447675"/>
                <a:gd name="connsiteX36" fmla="*/ 442436 w 733425"/>
                <a:gd name="connsiteY36" fmla="*/ 227171 h 447675"/>
                <a:gd name="connsiteX37" fmla="*/ 516731 w 733425"/>
                <a:gd name="connsiteY37" fmla="*/ 227171 h 447675"/>
                <a:gd name="connsiteX38" fmla="*/ 298609 w 733425"/>
                <a:gd name="connsiteY38" fmla="*/ 227171 h 447675"/>
                <a:gd name="connsiteX39" fmla="*/ 298609 w 733425"/>
                <a:gd name="connsiteY39" fmla="*/ 152876 h 447675"/>
                <a:gd name="connsiteX40" fmla="*/ 224314 w 733425"/>
                <a:gd name="connsiteY40" fmla="*/ 152876 h 447675"/>
                <a:gd name="connsiteX41" fmla="*/ 224314 w 733425"/>
                <a:gd name="connsiteY41" fmla="*/ 227171 h 447675"/>
                <a:gd name="connsiteX42" fmla="*/ 298609 w 733425"/>
                <a:gd name="connsiteY42" fmla="*/ 227171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733425" h="447675">
                  <a:moveTo>
                    <a:pt x="662464" y="445294"/>
                  </a:moveTo>
                  <a:lnTo>
                    <a:pt x="662464" y="298609"/>
                  </a:lnTo>
                  <a:lnTo>
                    <a:pt x="589121" y="298609"/>
                  </a:lnTo>
                  <a:lnTo>
                    <a:pt x="589121" y="444341"/>
                  </a:lnTo>
                  <a:lnTo>
                    <a:pt x="517684" y="444341"/>
                  </a:lnTo>
                  <a:lnTo>
                    <a:pt x="517684" y="370999"/>
                  </a:lnTo>
                  <a:lnTo>
                    <a:pt x="224314" y="370999"/>
                  </a:lnTo>
                  <a:lnTo>
                    <a:pt x="224314" y="444341"/>
                  </a:lnTo>
                  <a:lnTo>
                    <a:pt x="152876" y="444341"/>
                  </a:lnTo>
                  <a:lnTo>
                    <a:pt x="152876" y="298609"/>
                  </a:lnTo>
                  <a:lnTo>
                    <a:pt x="78581" y="298609"/>
                  </a:lnTo>
                  <a:lnTo>
                    <a:pt x="78581" y="444341"/>
                  </a:lnTo>
                  <a:lnTo>
                    <a:pt x="7144" y="444341"/>
                  </a:lnTo>
                  <a:lnTo>
                    <a:pt x="7144" y="227171"/>
                  </a:lnTo>
                  <a:lnTo>
                    <a:pt x="79534" y="227171"/>
                  </a:lnTo>
                  <a:lnTo>
                    <a:pt x="79534" y="153829"/>
                  </a:lnTo>
                  <a:lnTo>
                    <a:pt x="152876" y="153829"/>
                  </a:lnTo>
                  <a:lnTo>
                    <a:pt x="152876" y="80486"/>
                  </a:lnTo>
                  <a:lnTo>
                    <a:pt x="226219" y="80486"/>
                  </a:lnTo>
                  <a:lnTo>
                    <a:pt x="226219" y="7144"/>
                  </a:lnTo>
                  <a:lnTo>
                    <a:pt x="297656" y="7144"/>
                  </a:lnTo>
                  <a:lnTo>
                    <a:pt x="297656" y="80486"/>
                  </a:lnTo>
                  <a:lnTo>
                    <a:pt x="444341" y="80486"/>
                  </a:lnTo>
                  <a:lnTo>
                    <a:pt x="444341" y="7144"/>
                  </a:lnTo>
                  <a:lnTo>
                    <a:pt x="515779" y="7144"/>
                  </a:lnTo>
                  <a:lnTo>
                    <a:pt x="515779" y="80486"/>
                  </a:lnTo>
                  <a:lnTo>
                    <a:pt x="589121" y="80486"/>
                  </a:lnTo>
                  <a:lnTo>
                    <a:pt x="589121" y="153829"/>
                  </a:lnTo>
                  <a:lnTo>
                    <a:pt x="662464" y="153829"/>
                  </a:lnTo>
                  <a:lnTo>
                    <a:pt x="662464" y="227171"/>
                  </a:lnTo>
                  <a:lnTo>
                    <a:pt x="734854" y="227171"/>
                  </a:lnTo>
                  <a:lnTo>
                    <a:pt x="734854" y="445294"/>
                  </a:lnTo>
                  <a:lnTo>
                    <a:pt x="662464" y="445294"/>
                  </a:lnTo>
                  <a:close/>
                  <a:moveTo>
                    <a:pt x="516731" y="227171"/>
                  </a:moveTo>
                  <a:lnTo>
                    <a:pt x="516731" y="152876"/>
                  </a:lnTo>
                  <a:lnTo>
                    <a:pt x="442436" y="152876"/>
                  </a:lnTo>
                  <a:lnTo>
                    <a:pt x="442436" y="227171"/>
                  </a:lnTo>
                  <a:lnTo>
                    <a:pt x="516731" y="227171"/>
                  </a:lnTo>
                  <a:close/>
                  <a:moveTo>
                    <a:pt x="298609" y="227171"/>
                  </a:moveTo>
                  <a:lnTo>
                    <a:pt x="298609" y="152876"/>
                  </a:lnTo>
                  <a:lnTo>
                    <a:pt x="224314" y="152876"/>
                  </a:lnTo>
                  <a:lnTo>
                    <a:pt x="224314" y="227171"/>
                  </a:lnTo>
                  <a:lnTo>
                    <a:pt x="298609" y="227171"/>
                  </a:lnTo>
                  <a:close/>
                </a:path>
              </a:pathLst>
            </a:custGeom>
            <a:solidFill>
              <a:schemeClr val="bg1"/>
            </a:solidFill>
            <a:ln w="9525" cap="flat">
              <a:noFill/>
              <a:prstDash val="solid"/>
              <a:miter/>
            </a:ln>
          </p:spPr>
          <p:txBody>
            <a:bodyPr rtlCol="0" anchor="ctr"/>
            <a:lstStyle/>
            <a:p>
              <a:endParaRPr lang="en-US" dirty="0"/>
            </a:p>
          </p:txBody>
        </p:sp>
        <p:sp>
          <p:nvSpPr>
            <p:cNvPr id="162" name="Freeform: Shape 161">
              <a:extLst>
                <a:ext uri="{FF2B5EF4-FFF2-40B4-BE49-F238E27FC236}">
                  <a16:creationId xmlns:a16="http://schemas.microsoft.com/office/drawing/2014/main" id="{D9600527-0A83-472B-B3F6-E4738919451C}"/>
                </a:ext>
              </a:extLst>
            </p:cNvPr>
            <p:cNvSpPr/>
            <p:nvPr/>
          </p:nvSpPr>
          <p:spPr>
            <a:xfrm>
              <a:off x="1298911" y="3094744"/>
              <a:ext cx="762000" cy="476250"/>
            </a:xfrm>
            <a:custGeom>
              <a:avLst/>
              <a:gdLst>
                <a:gd name="connsiteX0" fmla="*/ 517684 w 762000"/>
                <a:gd name="connsiteY0" fmla="*/ 35719 h 476250"/>
                <a:gd name="connsiteX1" fmla="*/ 517684 w 762000"/>
                <a:gd name="connsiteY1" fmla="*/ 109061 h 476250"/>
                <a:gd name="connsiteX2" fmla="*/ 591026 w 762000"/>
                <a:gd name="connsiteY2" fmla="*/ 109061 h 476250"/>
                <a:gd name="connsiteX3" fmla="*/ 591026 w 762000"/>
                <a:gd name="connsiteY3" fmla="*/ 182404 h 476250"/>
                <a:gd name="connsiteX4" fmla="*/ 664369 w 762000"/>
                <a:gd name="connsiteY4" fmla="*/ 182404 h 476250"/>
                <a:gd name="connsiteX5" fmla="*/ 664369 w 762000"/>
                <a:gd name="connsiteY5" fmla="*/ 254794 h 476250"/>
                <a:gd name="connsiteX6" fmla="*/ 736759 w 762000"/>
                <a:gd name="connsiteY6" fmla="*/ 254794 h 476250"/>
                <a:gd name="connsiteX7" fmla="*/ 736759 w 762000"/>
                <a:gd name="connsiteY7" fmla="*/ 444341 h 476250"/>
                <a:gd name="connsiteX8" fmla="*/ 693896 w 762000"/>
                <a:gd name="connsiteY8" fmla="*/ 444341 h 476250"/>
                <a:gd name="connsiteX9" fmla="*/ 693896 w 762000"/>
                <a:gd name="connsiteY9" fmla="*/ 297656 h 476250"/>
                <a:gd name="connsiteX10" fmla="*/ 591026 w 762000"/>
                <a:gd name="connsiteY10" fmla="*/ 297656 h 476250"/>
                <a:gd name="connsiteX11" fmla="*/ 591026 w 762000"/>
                <a:gd name="connsiteY11" fmla="*/ 443389 h 476250"/>
                <a:gd name="connsiteX12" fmla="*/ 548164 w 762000"/>
                <a:gd name="connsiteY12" fmla="*/ 443389 h 476250"/>
                <a:gd name="connsiteX13" fmla="*/ 548164 w 762000"/>
                <a:gd name="connsiteY13" fmla="*/ 370046 h 476250"/>
                <a:gd name="connsiteX14" fmla="*/ 226219 w 762000"/>
                <a:gd name="connsiteY14" fmla="*/ 370046 h 476250"/>
                <a:gd name="connsiteX15" fmla="*/ 226219 w 762000"/>
                <a:gd name="connsiteY15" fmla="*/ 443389 h 476250"/>
                <a:gd name="connsiteX16" fmla="*/ 183356 w 762000"/>
                <a:gd name="connsiteY16" fmla="*/ 443389 h 476250"/>
                <a:gd name="connsiteX17" fmla="*/ 183356 w 762000"/>
                <a:gd name="connsiteY17" fmla="*/ 297656 h 476250"/>
                <a:gd name="connsiteX18" fmla="*/ 79534 w 762000"/>
                <a:gd name="connsiteY18" fmla="*/ 297656 h 476250"/>
                <a:gd name="connsiteX19" fmla="*/ 79534 w 762000"/>
                <a:gd name="connsiteY19" fmla="*/ 443389 h 476250"/>
                <a:gd name="connsiteX20" fmla="*/ 36671 w 762000"/>
                <a:gd name="connsiteY20" fmla="*/ 443389 h 476250"/>
                <a:gd name="connsiteX21" fmla="*/ 36671 w 762000"/>
                <a:gd name="connsiteY21" fmla="*/ 254794 h 476250"/>
                <a:gd name="connsiteX22" fmla="*/ 110014 w 762000"/>
                <a:gd name="connsiteY22" fmla="*/ 254794 h 476250"/>
                <a:gd name="connsiteX23" fmla="*/ 110014 w 762000"/>
                <a:gd name="connsiteY23" fmla="*/ 181451 h 476250"/>
                <a:gd name="connsiteX24" fmla="*/ 183356 w 762000"/>
                <a:gd name="connsiteY24" fmla="*/ 181451 h 476250"/>
                <a:gd name="connsiteX25" fmla="*/ 183356 w 762000"/>
                <a:gd name="connsiteY25" fmla="*/ 108109 h 476250"/>
                <a:gd name="connsiteX26" fmla="*/ 256699 w 762000"/>
                <a:gd name="connsiteY26" fmla="*/ 108109 h 476250"/>
                <a:gd name="connsiteX27" fmla="*/ 256699 w 762000"/>
                <a:gd name="connsiteY27" fmla="*/ 35719 h 476250"/>
                <a:gd name="connsiteX28" fmla="*/ 299561 w 762000"/>
                <a:gd name="connsiteY28" fmla="*/ 35719 h 476250"/>
                <a:gd name="connsiteX29" fmla="*/ 299561 w 762000"/>
                <a:gd name="connsiteY29" fmla="*/ 109061 h 476250"/>
                <a:gd name="connsiteX30" fmla="*/ 474821 w 762000"/>
                <a:gd name="connsiteY30" fmla="*/ 109061 h 476250"/>
                <a:gd name="connsiteX31" fmla="*/ 474821 w 762000"/>
                <a:gd name="connsiteY31" fmla="*/ 35719 h 476250"/>
                <a:gd name="connsiteX32" fmla="*/ 517684 w 762000"/>
                <a:gd name="connsiteY32" fmla="*/ 35719 h 476250"/>
                <a:gd name="connsiteX33" fmla="*/ 444341 w 762000"/>
                <a:gd name="connsiteY33" fmla="*/ 254794 h 476250"/>
                <a:gd name="connsiteX34" fmla="*/ 547211 w 762000"/>
                <a:gd name="connsiteY34" fmla="*/ 254794 h 476250"/>
                <a:gd name="connsiteX35" fmla="*/ 547211 w 762000"/>
                <a:gd name="connsiteY35" fmla="*/ 151924 h 476250"/>
                <a:gd name="connsiteX36" fmla="*/ 444341 w 762000"/>
                <a:gd name="connsiteY36" fmla="*/ 151924 h 476250"/>
                <a:gd name="connsiteX37" fmla="*/ 444341 w 762000"/>
                <a:gd name="connsiteY37" fmla="*/ 254794 h 476250"/>
                <a:gd name="connsiteX38" fmla="*/ 226219 w 762000"/>
                <a:gd name="connsiteY38" fmla="*/ 254794 h 476250"/>
                <a:gd name="connsiteX39" fmla="*/ 329089 w 762000"/>
                <a:gd name="connsiteY39" fmla="*/ 254794 h 476250"/>
                <a:gd name="connsiteX40" fmla="*/ 329089 w 762000"/>
                <a:gd name="connsiteY40" fmla="*/ 151924 h 476250"/>
                <a:gd name="connsiteX41" fmla="*/ 226219 w 762000"/>
                <a:gd name="connsiteY41" fmla="*/ 151924 h 476250"/>
                <a:gd name="connsiteX42" fmla="*/ 226219 w 762000"/>
                <a:gd name="connsiteY42" fmla="*/ 254794 h 476250"/>
                <a:gd name="connsiteX43" fmla="*/ 546259 w 762000"/>
                <a:gd name="connsiteY43" fmla="*/ 7144 h 476250"/>
                <a:gd name="connsiteX44" fmla="*/ 517684 w 762000"/>
                <a:gd name="connsiteY44" fmla="*/ 7144 h 476250"/>
                <a:gd name="connsiteX45" fmla="*/ 474821 w 762000"/>
                <a:gd name="connsiteY45" fmla="*/ 7144 h 476250"/>
                <a:gd name="connsiteX46" fmla="*/ 446246 w 762000"/>
                <a:gd name="connsiteY46" fmla="*/ 7144 h 476250"/>
                <a:gd name="connsiteX47" fmla="*/ 446246 w 762000"/>
                <a:gd name="connsiteY47" fmla="*/ 35719 h 476250"/>
                <a:gd name="connsiteX48" fmla="*/ 446246 w 762000"/>
                <a:gd name="connsiteY48" fmla="*/ 80486 h 476250"/>
                <a:gd name="connsiteX49" fmla="*/ 327184 w 762000"/>
                <a:gd name="connsiteY49" fmla="*/ 80486 h 476250"/>
                <a:gd name="connsiteX50" fmla="*/ 327184 w 762000"/>
                <a:gd name="connsiteY50" fmla="*/ 35719 h 476250"/>
                <a:gd name="connsiteX51" fmla="*/ 327184 w 762000"/>
                <a:gd name="connsiteY51" fmla="*/ 7144 h 476250"/>
                <a:gd name="connsiteX52" fmla="*/ 298609 w 762000"/>
                <a:gd name="connsiteY52" fmla="*/ 7144 h 476250"/>
                <a:gd name="connsiteX53" fmla="*/ 255746 w 762000"/>
                <a:gd name="connsiteY53" fmla="*/ 7144 h 476250"/>
                <a:gd name="connsiteX54" fmla="*/ 227171 w 762000"/>
                <a:gd name="connsiteY54" fmla="*/ 7144 h 476250"/>
                <a:gd name="connsiteX55" fmla="*/ 227171 w 762000"/>
                <a:gd name="connsiteY55" fmla="*/ 35719 h 476250"/>
                <a:gd name="connsiteX56" fmla="*/ 227171 w 762000"/>
                <a:gd name="connsiteY56" fmla="*/ 80486 h 476250"/>
                <a:gd name="connsiteX57" fmla="*/ 182404 w 762000"/>
                <a:gd name="connsiteY57" fmla="*/ 80486 h 476250"/>
                <a:gd name="connsiteX58" fmla="*/ 153829 w 762000"/>
                <a:gd name="connsiteY58" fmla="*/ 80486 h 476250"/>
                <a:gd name="connsiteX59" fmla="*/ 153829 w 762000"/>
                <a:gd name="connsiteY59" fmla="*/ 109061 h 476250"/>
                <a:gd name="connsiteX60" fmla="*/ 153829 w 762000"/>
                <a:gd name="connsiteY60" fmla="*/ 153829 h 476250"/>
                <a:gd name="connsiteX61" fmla="*/ 109061 w 762000"/>
                <a:gd name="connsiteY61" fmla="*/ 153829 h 476250"/>
                <a:gd name="connsiteX62" fmla="*/ 80486 w 762000"/>
                <a:gd name="connsiteY62" fmla="*/ 153829 h 476250"/>
                <a:gd name="connsiteX63" fmla="*/ 80486 w 762000"/>
                <a:gd name="connsiteY63" fmla="*/ 182404 h 476250"/>
                <a:gd name="connsiteX64" fmla="*/ 80486 w 762000"/>
                <a:gd name="connsiteY64" fmla="*/ 226219 h 476250"/>
                <a:gd name="connsiteX65" fmla="*/ 35719 w 762000"/>
                <a:gd name="connsiteY65" fmla="*/ 226219 h 476250"/>
                <a:gd name="connsiteX66" fmla="*/ 7144 w 762000"/>
                <a:gd name="connsiteY66" fmla="*/ 226219 h 476250"/>
                <a:gd name="connsiteX67" fmla="*/ 7144 w 762000"/>
                <a:gd name="connsiteY67" fmla="*/ 254794 h 476250"/>
                <a:gd name="connsiteX68" fmla="*/ 7144 w 762000"/>
                <a:gd name="connsiteY68" fmla="*/ 444341 h 476250"/>
                <a:gd name="connsiteX69" fmla="*/ 7144 w 762000"/>
                <a:gd name="connsiteY69" fmla="*/ 472916 h 476250"/>
                <a:gd name="connsiteX70" fmla="*/ 35719 w 762000"/>
                <a:gd name="connsiteY70" fmla="*/ 472916 h 476250"/>
                <a:gd name="connsiteX71" fmla="*/ 78581 w 762000"/>
                <a:gd name="connsiteY71" fmla="*/ 472916 h 476250"/>
                <a:gd name="connsiteX72" fmla="*/ 107156 w 762000"/>
                <a:gd name="connsiteY72" fmla="*/ 472916 h 476250"/>
                <a:gd name="connsiteX73" fmla="*/ 107156 w 762000"/>
                <a:gd name="connsiteY73" fmla="*/ 444341 h 476250"/>
                <a:gd name="connsiteX74" fmla="*/ 107156 w 762000"/>
                <a:gd name="connsiteY74" fmla="*/ 326231 h 476250"/>
                <a:gd name="connsiteX75" fmla="*/ 152876 w 762000"/>
                <a:gd name="connsiteY75" fmla="*/ 326231 h 476250"/>
                <a:gd name="connsiteX76" fmla="*/ 152876 w 762000"/>
                <a:gd name="connsiteY76" fmla="*/ 443389 h 476250"/>
                <a:gd name="connsiteX77" fmla="*/ 152876 w 762000"/>
                <a:gd name="connsiteY77" fmla="*/ 471964 h 476250"/>
                <a:gd name="connsiteX78" fmla="*/ 181451 w 762000"/>
                <a:gd name="connsiteY78" fmla="*/ 471964 h 476250"/>
                <a:gd name="connsiteX79" fmla="*/ 224314 w 762000"/>
                <a:gd name="connsiteY79" fmla="*/ 471964 h 476250"/>
                <a:gd name="connsiteX80" fmla="*/ 252889 w 762000"/>
                <a:gd name="connsiteY80" fmla="*/ 471964 h 476250"/>
                <a:gd name="connsiteX81" fmla="*/ 252889 w 762000"/>
                <a:gd name="connsiteY81" fmla="*/ 443389 h 476250"/>
                <a:gd name="connsiteX82" fmla="*/ 252889 w 762000"/>
                <a:gd name="connsiteY82" fmla="*/ 398621 h 476250"/>
                <a:gd name="connsiteX83" fmla="*/ 516731 w 762000"/>
                <a:gd name="connsiteY83" fmla="*/ 398621 h 476250"/>
                <a:gd name="connsiteX84" fmla="*/ 516731 w 762000"/>
                <a:gd name="connsiteY84" fmla="*/ 443389 h 476250"/>
                <a:gd name="connsiteX85" fmla="*/ 516731 w 762000"/>
                <a:gd name="connsiteY85" fmla="*/ 471964 h 476250"/>
                <a:gd name="connsiteX86" fmla="*/ 545306 w 762000"/>
                <a:gd name="connsiteY86" fmla="*/ 471964 h 476250"/>
                <a:gd name="connsiteX87" fmla="*/ 591026 w 762000"/>
                <a:gd name="connsiteY87" fmla="*/ 471964 h 476250"/>
                <a:gd name="connsiteX88" fmla="*/ 619601 w 762000"/>
                <a:gd name="connsiteY88" fmla="*/ 471964 h 476250"/>
                <a:gd name="connsiteX89" fmla="*/ 619601 w 762000"/>
                <a:gd name="connsiteY89" fmla="*/ 443389 h 476250"/>
                <a:gd name="connsiteX90" fmla="*/ 619601 w 762000"/>
                <a:gd name="connsiteY90" fmla="*/ 326231 h 476250"/>
                <a:gd name="connsiteX91" fmla="*/ 664369 w 762000"/>
                <a:gd name="connsiteY91" fmla="*/ 326231 h 476250"/>
                <a:gd name="connsiteX92" fmla="*/ 664369 w 762000"/>
                <a:gd name="connsiteY92" fmla="*/ 443389 h 476250"/>
                <a:gd name="connsiteX93" fmla="*/ 664369 w 762000"/>
                <a:gd name="connsiteY93" fmla="*/ 471964 h 476250"/>
                <a:gd name="connsiteX94" fmla="*/ 692944 w 762000"/>
                <a:gd name="connsiteY94" fmla="*/ 471964 h 476250"/>
                <a:gd name="connsiteX95" fmla="*/ 735806 w 762000"/>
                <a:gd name="connsiteY95" fmla="*/ 471964 h 476250"/>
                <a:gd name="connsiteX96" fmla="*/ 764381 w 762000"/>
                <a:gd name="connsiteY96" fmla="*/ 471964 h 476250"/>
                <a:gd name="connsiteX97" fmla="*/ 764381 w 762000"/>
                <a:gd name="connsiteY97" fmla="*/ 443389 h 476250"/>
                <a:gd name="connsiteX98" fmla="*/ 764381 w 762000"/>
                <a:gd name="connsiteY98" fmla="*/ 254794 h 476250"/>
                <a:gd name="connsiteX99" fmla="*/ 764381 w 762000"/>
                <a:gd name="connsiteY99" fmla="*/ 226219 h 476250"/>
                <a:gd name="connsiteX100" fmla="*/ 735806 w 762000"/>
                <a:gd name="connsiteY100" fmla="*/ 226219 h 476250"/>
                <a:gd name="connsiteX101" fmla="*/ 691991 w 762000"/>
                <a:gd name="connsiteY101" fmla="*/ 226219 h 476250"/>
                <a:gd name="connsiteX102" fmla="*/ 691991 w 762000"/>
                <a:gd name="connsiteY102" fmla="*/ 181451 h 476250"/>
                <a:gd name="connsiteX103" fmla="*/ 691991 w 762000"/>
                <a:gd name="connsiteY103" fmla="*/ 152876 h 476250"/>
                <a:gd name="connsiteX104" fmla="*/ 663416 w 762000"/>
                <a:gd name="connsiteY104" fmla="*/ 152876 h 476250"/>
                <a:gd name="connsiteX105" fmla="*/ 619601 w 762000"/>
                <a:gd name="connsiteY105" fmla="*/ 152876 h 476250"/>
                <a:gd name="connsiteX106" fmla="*/ 619601 w 762000"/>
                <a:gd name="connsiteY106" fmla="*/ 108109 h 476250"/>
                <a:gd name="connsiteX107" fmla="*/ 619601 w 762000"/>
                <a:gd name="connsiteY107" fmla="*/ 79534 h 476250"/>
                <a:gd name="connsiteX108" fmla="*/ 591026 w 762000"/>
                <a:gd name="connsiteY108" fmla="*/ 79534 h 476250"/>
                <a:gd name="connsiteX109" fmla="*/ 546259 w 762000"/>
                <a:gd name="connsiteY109" fmla="*/ 79534 h 476250"/>
                <a:gd name="connsiteX110" fmla="*/ 546259 w 762000"/>
                <a:gd name="connsiteY110" fmla="*/ 35719 h 476250"/>
                <a:gd name="connsiteX111" fmla="*/ 546259 w 762000"/>
                <a:gd name="connsiteY111" fmla="*/ 7144 h 476250"/>
                <a:gd name="connsiteX112" fmla="*/ 546259 w 762000"/>
                <a:gd name="connsiteY112" fmla="*/ 7144 h 476250"/>
                <a:gd name="connsiteX113" fmla="*/ 472916 w 762000"/>
                <a:gd name="connsiteY113" fmla="*/ 180499 h 476250"/>
                <a:gd name="connsiteX114" fmla="*/ 518636 w 762000"/>
                <a:gd name="connsiteY114" fmla="*/ 180499 h 476250"/>
                <a:gd name="connsiteX115" fmla="*/ 518636 w 762000"/>
                <a:gd name="connsiteY115" fmla="*/ 226219 h 476250"/>
                <a:gd name="connsiteX116" fmla="*/ 472916 w 762000"/>
                <a:gd name="connsiteY116" fmla="*/ 226219 h 476250"/>
                <a:gd name="connsiteX117" fmla="*/ 472916 w 762000"/>
                <a:gd name="connsiteY117" fmla="*/ 180499 h 476250"/>
                <a:gd name="connsiteX118" fmla="*/ 472916 w 762000"/>
                <a:gd name="connsiteY118" fmla="*/ 180499 h 476250"/>
                <a:gd name="connsiteX119" fmla="*/ 254794 w 762000"/>
                <a:gd name="connsiteY119" fmla="*/ 180499 h 476250"/>
                <a:gd name="connsiteX120" fmla="*/ 300514 w 762000"/>
                <a:gd name="connsiteY120" fmla="*/ 180499 h 476250"/>
                <a:gd name="connsiteX121" fmla="*/ 300514 w 762000"/>
                <a:gd name="connsiteY121" fmla="*/ 226219 h 476250"/>
                <a:gd name="connsiteX122" fmla="*/ 254794 w 762000"/>
                <a:gd name="connsiteY122" fmla="*/ 226219 h 476250"/>
                <a:gd name="connsiteX123" fmla="*/ 254794 w 762000"/>
                <a:gd name="connsiteY123" fmla="*/ 180499 h 476250"/>
                <a:gd name="connsiteX124" fmla="*/ 254794 w 762000"/>
                <a:gd name="connsiteY124" fmla="*/ 180499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762000" h="476250">
                  <a:moveTo>
                    <a:pt x="517684" y="35719"/>
                  </a:moveTo>
                  <a:lnTo>
                    <a:pt x="517684" y="109061"/>
                  </a:lnTo>
                  <a:lnTo>
                    <a:pt x="591026" y="109061"/>
                  </a:lnTo>
                  <a:lnTo>
                    <a:pt x="591026" y="182404"/>
                  </a:lnTo>
                  <a:lnTo>
                    <a:pt x="664369" y="182404"/>
                  </a:lnTo>
                  <a:lnTo>
                    <a:pt x="664369" y="254794"/>
                  </a:lnTo>
                  <a:lnTo>
                    <a:pt x="736759" y="254794"/>
                  </a:lnTo>
                  <a:lnTo>
                    <a:pt x="736759" y="444341"/>
                  </a:lnTo>
                  <a:lnTo>
                    <a:pt x="693896" y="444341"/>
                  </a:lnTo>
                  <a:lnTo>
                    <a:pt x="693896" y="297656"/>
                  </a:lnTo>
                  <a:lnTo>
                    <a:pt x="591026" y="297656"/>
                  </a:lnTo>
                  <a:lnTo>
                    <a:pt x="591026" y="443389"/>
                  </a:lnTo>
                  <a:lnTo>
                    <a:pt x="548164" y="443389"/>
                  </a:lnTo>
                  <a:lnTo>
                    <a:pt x="548164" y="370046"/>
                  </a:lnTo>
                  <a:lnTo>
                    <a:pt x="226219" y="370046"/>
                  </a:lnTo>
                  <a:lnTo>
                    <a:pt x="226219" y="443389"/>
                  </a:lnTo>
                  <a:lnTo>
                    <a:pt x="183356" y="443389"/>
                  </a:lnTo>
                  <a:lnTo>
                    <a:pt x="183356" y="297656"/>
                  </a:lnTo>
                  <a:lnTo>
                    <a:pt x="79534" y="297656"/>
                  </a:lnTo>
                  <a:lnTo>
                    <a:pt x="79534" y="443389"/>
                  </a:lnTo>
                  <a:lnTo>
                    <a:pt x="36671" y="443389"/>
                  </a:lnTo>
                  <a:lnTo>
                    <a:pt x="36671" y="254794"/>
                  </a:lnTo>
                  <a:lnTo>
                    <a:pt x="110014" y="254794"/>
                  </a:lnTo>
                  <a:lnTo>
                    <a:pt x="110014" y="181451"/>
                  </a:lnTo>
                  <a:lnTo>
                    <a:pt x="183356" y="181451"/>
                  </a:lnTo>
                  <a:lnTo>
                    <a:pt x="183356" y="108109"/>
                  </a:lnTo>
                  <a:lnTo>
                    <a:pt x="256699" y="108109"/>
                  </a:lnTo>
                  <a:lnTo>
                    <a:pt x="256699" y="35719"/>
                  </a:lnTo>
                  <a:lnTo>
                    <a:pt x="299561" y="35719"/>
                  </a:lnTo>
                  <a:lnTo>
                    <a:pt x="299561" y="109061"/>
                  </a:lnTo>
                  <a:lnTo>
                    <a:pt x="474821" y="109061"/>
                  </a:lnTo>
                  <a:lnTo>
                    <a:pt x="474821" y="35719"/>
                  </a:lnTo>
                  <a:lnTo>
                    <a:pt x="517684" y="35719"/>
                  </a:lnTo>
                  <a:moveTo>
                    <a:pt x="444341" y="254794"/>
                  </a:moveTo>
                  <a:lnTo>
                    <a:pt x="547211" y="254794"/>
                  </a:lnTo>
                  <a:lnTo>
                    <a:pt x="547211" y="151924"/>
                  </a:lnTo>
                  <a:lnTo>
                    <a:pt x="444341" y="151924"/>
                  </a:lnTo>
                  <a:lnTo>
                    <a:pt x="444341" y="254794"/>
                  </a:lnTo>
                  <a:moveTo>
                    <a:pt x="226219" y="254794"/>
                  </a:moveTo>
                  <a:lnTo>
                    <a:pt x="329089" y="254794"/>
                  </a:lnTo>
                  <a:lnTo>
                    <a:pt x="329089" y="151924"/>
                  </a:lnTo>
                  <a:lnTo>
                    <a:pt x="226219" y="151924"/>
                  </a:lnTo>
                  <a:lnTo>
                    <a:pt x="226219" y="254794"/>
                  </a:lnTo>
                  <a:moveTo>
                    <a:pt x="546259" y="7144"/>
                  </a:moveTo>
                  <a:lnTo>
                    <a:pt x="517684" y="7144"/>
                  </a:lnTo>
                  <a:lnTo>
                    <a:pt x="474821" y="7144"/>
                  </a:lnTo>
                  <a:lnTo>
                    <a:pt x="446246" y="7144"/>
                  </a:lnTo>
                  <a:lnTo>
                    <a:pt x="446246" y="35719"/>
                  </a:lnTo>
                  <a:lnTo>
                    <a:pt x="446246" y="80486"/>
                  </a:lnTo>
                  <a:lnTo>
                    <a:pt x="327184" y="80486"/>
                  </a:lnTo>
                  <a:lnTo>
                    <a:pt x="327184" y="35719"/>
                  </a:lnTo>
                  <a:lnTo>
                    <a:pt x="327184" y="7144"/>
                  </a:lnTo>
                  <a:lnTo>
                    <a:pt x="298609" y="7144"/>
                  </a:lnTo>
                  <a:lnTo>
                    <a:pt x="255746" y="7144"/>
                  </a:lnTo>
                  <a:lnTo>
                    <a:pt x="227171" y="7144"/>
                  </a:lnTo>
                  <a:lnTo>
                    <a:pt x="227171" y="35719"/>
                  </a:lnTo>
                  <a:lnTo>
                    <a:pt x="227171" y="80486"/>
                  </a:lnTo>
                  <a:lnTo>
                    <a:pt x="182404" y="80486"/>
                  </a:lnTo>
                  <a:lnTo>
                    <a:pt x="153829" y="80486"/>
                  </a:lnTo>
                  <a:lnTo>
                    <a:pt x="153829" y="109061"/>
                  </a:lnTo>
                  <a:lnTo>
                    <a:pt x="153829" y="153829"/>
                  </a:lnTo>
                  <a:lnTo>
                    <a:pt x="109061" y="153829"/>
                  </a:lnTo>
                  <a:lnTo>
                    <a:pt x="80486" y="153829"/>
                  </a:lnTo>
                  <a:lnTo>
                    <a:pt x="80486" y="182404"/>
                  </a:lnTo>
                  <a:lnTo>
                    <a:pt x="80486" y="226219"/>
                  </a:lnTo>
                  <a:lnTo>
                    <a:pt x="35719" y="226219"/>
                  </a:lnTo>
                  <a:lnTo>
                    <a:pt x="7144" y="226219"/>
                  </a:lnTo>
                  <a:lnTo>
                    <a:pt x="7144" y="254794"/>
                  </a:lnTo>
                  <a:lnTo>
                    <a:pt x="7144" y="444341"/>
                  </a:lnTo>
                  <a:lnTo>
                    <a:pt x="7144" y="472916"/>
                  </a:lnTo>
                  <a:lnTo>
                    <a:pt x="35719" y="472916"/>
                  </a:lnTo>
                  <a:lnTo>
                    <a:pt x="78581" y="472916"/>
                  </a:lnTo>
                  <a:lnTo>
                    <a:pt x="107156" y="472916"/>
                  </a:lnTo>
                  <a:lnTo>
                    <a:pt x="107156" y="444341"/>
                  </a:lnTo>
                  <a:lnTo>
                    <a:pt x="107156" y="326231"/>
                  </a:lnTo>
                  <a:lnTo>
                    <a:pt x="152876" y="326231"/>
                  </a:lnTo>
                  <a:lnTo>
                    <a:pt x="152876" y="443389"/>
                  </a:lnTo>
                  <a:lnTo>
                    <a:pt x="152876" y="471964"/>
                  </a:lnTo>
                  <a:lnTo>
                    <a:pt x="181451" y="471964"/>
                  </a:lnTo>
                  <a:lnTo>
                    <a:pt x="224314" y="471964"/>
                  </a:lnTo>
                  <a:lnTo>
                    <a:pt x="252889" y="471964"/>
                  </a:lnTo>
                  <a:lnTo>
                    <a:pt x="252889" y="443389"/>
                  </a:lnTo>
                  <a:lnTo>
                    <a:pt x="252889" y="398621"/>
                  </a:lnTo>
                  <a:lnTo>
                    <a:pt x="516731" y="398621"/>
                  </a:lnTo>
                  <a:lnTo>
                    <a:pt x="516731" y="443389"/>
                  </a:lnTo>
                  <a:lnTo>
                    <a:pt x="516731" y="471964"/>
                  </a:lnTo>
                  <a:lnTo>
                    <a:pt x="545306" y="471964"/>
                  </a:lnTo>
                  <a:lnTo>
                    <a:pt x="591026" y="471964"/>
                  </a:lnTo>
                  <a:lnTo>
                    <a:pt x="619601" y="471964"/>
                  </a:lnTo>
                  <a:lnTo>
                    <a:pt x="619601" y="443389"/>
                  </a:lnTo>
                  <a:lnTo>
                    <a:pt x="619601" y="326231"/>
                  </a:lnTo>
                  <a:lnTo>
                    <a:pt x="664369" y="326231"/>
                  </a:lnTo>
                  <a:lnTo>
                    <a:pt x="664369" y="443389"/>
                  </a:lnTo>
                  <a:lnTo>
                    <a:pt x="664369" y="471964"/>
                  </a:lnTo>
                  <a:lnTo>
                    <a:pt x="692944" y="471964"/>
                  </a:lnTo>
                  <a:lnTo>
                    <a:pt x="735806" y="471964"/>
                  </a:lnTo>
                  <a:lnTo>
                    <a:pt x="764381" y="471964"/>
                  </a:lnTo>
                  <a:lnTo>
                    <a:pt x="764381" y="443389"/>
                  </a:lnTo>
                  <a:lnTo>
                    <a:pt x="764381" y="254794"/>
                  </a:lnTo>
                  <a:lnTo>
                    <a:pt x="764381" y="226219"/>
                  </a:lnTo>
                  <a:lnTo>
                    <a:pt x="735806" y="226219"/>
                  </a:lnTo>
                  <a:lnTo>
                    <a:pt x="691991" y="226219"/>
                  </a:lnTo>
                  <a:lnTo>
                    <a:pt x="691991" y="181451"/>
                  </a:lnTo>
                  <a:lnTo>
                    <a:pt x="691991" y="152876"/>
                  </a:lnTo>
                  <a:lnTo>
                    <a:pt x="663416" y="152876"/>
                  </a:lnTo>
                  <a:lnTo>
                    <a:pt x="619601" y="152876"/>
                  </a:lnTo>
                  <a:lnTo>
                    <a:pt x="619601" y="108109"/>
                  </a:lnTo>
                  <a:lnTo>
                    <a:pt x="619601" y="79534"/>
                  </a:lnTo>
                  <a:lnTo>
                    <a:pt x="591026" y="79534"/>
                  </a:lnTo>
                  <a:lnTo>
                    <a:pt x="546259" y="79534"/>
                  </a:lnTo>
                  <a:lnTo>
                    <a:pt x="546259" y="35719"/>
                  </a:lnTo>
                  <a:lnTo>
                    <a:pt x="546259" y="7144"/>
                  </a:lnTo>
                  <a:lnTo>
                    <a:pt x="546259" y="7144"/>
                  </a:lnTo>
                  <a:close/>
                  <a:moveTo>
                    <a:pt x="472916" y="180499"/>
                  </a:moveTo>
                  <a:lnTo>
                    <a:pt x="518636" y="180499"/>
                  </a:lnTo>
                  <a:lnTo>
                    <a:pt x="518636" y="226219"/>
                  </a:lnTo>
                  <a:lnTo>
                    <a:pt x="472916" y="226219"/>
                  </a:lnTo>
                  <a:lnTo>
                    <a:pt x="472916" y="180499"/>
                  </a:lnTo>
                  <a:lnTo>
                    <a:pt x="472916" y="180499"/>
                  </a:lnTo>
                  <a:close/>
                  <a:moveTo>
                    <a:pt x="254794" y="180499"/>
                  </a:moveTo>
                  <a:lnTo>
                    <a:pt x="300514" y="180499"/>
                  </a:lnTo>
                  <a:lnTo>
                    <a:pt x="300514" y="226219"/>
                  </a:lnTo>
                  <a:lnTo>
                    <a:pt x="254794" y="226219"/>
                  </a:lnTo>
                  <a:lnTo>
                    <a:pt x="254794" y="180499"/>
                  </a:lnTo>
                  <a:lnTo>
                    <a:pt x="254794" y="180499"/>
                  </a:lnTo>
                  <a:close/>
                </a:path>
              </a:pathLst>
            </a:custGeom>
            <a:solidFill>
              <a:schemeClr val="accent6"/>
            </a:solidFill>
            <a:ln w="9525" cap="flat">
              <a:noFill/>
              <a:prstDash val="solid"/>
              <a:miter/>
            </a:ln>
          </p:spPr>
          <p:txBody>
            <a:bodyPr rtlCol="0" anchor="ctr"/>
            <a:lstStyle/>
            <a:p>
              <a:endParaRPr lang="en-US" dirty="0"/>
            </a:p>
          </p:txBody>
        </p:sp>
        <p:sp>
          <p:nvSpPr>
            <p:cNvPr id="163" name="Freeform: Shape 162">
              <a:extLst>
                <a:ext uri="{FF2B5EF4-FFF2-40B4-BE49-F238E27FC236}">
                  <a16:creationId xmlns:a16="http://schemas.microsoft.com/office/drawing/2014/main" id="{83B54715-6D84-4841-A0EF-8F363B59F67B}"/>
                </a:ext>
              </a:extLst>
            </p:cNvPr>
            <p:cNvSpPr/>
            <p:nvPr/>
          </p:nvSpPr>
          <p:spPr>
            <a:xfrm>
              <a:off x="1824691" y="3035689"/>
              <a:ext cx="85725" cy="85725"/>
            </a:xfrm>
            <a:custGeom>
              <a:avLst/>
              <a:gdLst>
                <a:gd name="connsiteX0" fmla="*/ 7144 w 85725"/>
                <a:gd name="connsiteY0" fmla="*/ 7144 h 85725"/>
                <a:gd name="connsiteX1" fmla="*/ 78581 w 85725"/>
                <a:gd name="connsiteY1" fmla="*/ 7144 h 85725"/>
                <a:gd name="connsiteX2" fmla="*/ 78581 w 85725"/>
                <a:gd name="connsiteY2" fmla="*/ 78581 h 85725"/>
                <a:gd name="connsiteX3" fmla="*/ 7144 w 85725"/>
                <a:gd name="connsiteY3" fmla="*/ 78581 h 85725"/>
              </a:gdLst>
              <a:ahLst/>
              <a:cxnLst>
                <a:cxn ang="0">
                  <a:pos x="connsiteX0" y="connsiteY0"/>
                </a:cxn>
                <a:cxn ang="0">
                  <a:pos x="connsiteX1" y="connsiteY1"/>
                </a:cxn>
                <a:cxn ang="0">
                  <a:pos x="connsiteX2" y="connsiteY2"/>
                </a:cxn>
                <a:cxn ang="0">
                  <a:pos x="connsiteX3" y="connsiteY3"/>
                </a:cxn>
              </a:cxnLst>
              <a:rect l="l" t="t" r="r" b="b"/>
              <a:pathLst>
                <a:path w="85725" h="85725">
                  <a:moveTo>
                    <a:pt x="7144" y="7144"/>
                  </a:moveTo>
                  <a:lnTo>
                    <a:pt x="78581" y="7144"/>
                  </a:lnTo>
                  <a:lnTo>
                    <a:pt x="78581" y="78581"/>
                  </a:lnTo>
                  <a:lnTo>
                    <a:pt x="7144" y="78581"/>
                  </a:lnTo>
                  <a:close/>
                </a:path>
              </a:pathLst>
            </a:custGeom>
            <a:solidFill>
              <a:schemeClr val="bg1"/>
            </a:solidFill>
            <a:ln w="9525" cap="flat">
              <a:noFill/>
              <a:prstDash val="solid"/>
              <a:miter/>
            </a:ln>
          </p:spPr>
          <p:txBody>
            <a:bodyPr rtlCol="0" anchor="ctr"/>
            <a:lstStyle/>
            <a:p>
              <a:endParaRPr lang="en-US" dirty="0"/>
            </a:p>
          </p:txBody>
        </p:sp>
        <p:sp>
          <p:nvSpPr>
            <p:cNvPr id="164" name="Freeform: Shape 163">
              <a:extLst>
                <a:ext uri="{FF2B5EF4-FFF2-40B4-BE49-F238E27FC236}">
                  <a16:creationId xmlns:a16="http://schemas.microsoft.com/office/drawing/2014/main" id="{21CA4CEE-D3A3-472D-AA4C-BA020A2E2298}"/>
                </a:ext>
              </a:extLst>
            </p:cNvPr>
            <p:cNvSpPr/>
            <p:nvPr/>
          </p:nvSpPr>
          <p:spPr>
            <a:xfrm>
              <a:off x="1811356" y="3021402"/>
              <a:ext cx="114300" cy="114300"/>
            </a:xfrm>
            <a:custGeom>
              <a:avLst/>
              <a:gdLst>
                <a:gd name="connsiteX0" fmla="*/ 78581 w 114300"/>
                <a:gd name="connsiteY0" fmla="*/ 35719 h 114300"/>
                <a:gd name="connsiteX1" fmla="*/ 78581 w 114300"/>
                <a:gd name="connsiteY1" fmla="*/ 78581 h 114300"/>
                <a:gd name="connsiteX2" fmla="*/ 35719 w 114300"/>
                <a:gd name="connsiteY2" fmla="*/ 78581 h 114300"/>
                <a:gd name="connsiteX3" fmla="*/ 35719 w 114300"/>
                <a:gd name="connsiteY3" fmla="*/ 35719 h 114300"/>
                <a:gd name="connsiteX4" fmla="*/ 78581 w 114300"/>
                <a:gd name="connsiteY4" fmla="*/ 35719 h 114300"/>
                <a:gd name="connsiteX5" fmla="*/ 107156 w 114300"/>
                <a:gd name="connsiteY5" fmla="*/ 7144 h 114300"/>
                <a:gd name="connsiteX6" fmla="*/ 78581 w 114300"/>
                <a:gd name="connsiteY6" fmla="*/ 7144 h 114300"/>
                <a:gd name="connsiteX7" fmla="*/ 35719 w 114300"/>
                <a:gd name="connsiteY7" fmla="*/ 7144 h 114300"/>
                <a:gd name="connsiteX8" fmla="*/ 7144 w 114300"/>
                <a:gd name="connsiteY8" fmla="*/ 7144 h 114300"/>
                <a:gd name="connsiteX9" fmla="*/ 7144 w 114300"/>
                <a:gd name="connsiteY9" fmla="*/ 35719 h 114300"/>
                <a:gd name="connsiteX10" fmla="*/ 7144 w 114300"/>
                <a:gd name="connsiteY10" fmla="*/ 78581 h 114300"/>
                <a:gd name="connsiteX11" fmla="*/ 7144 w 114300"/>
                <a:gd name="connsiteY11" fmla="*/ 107156 h 114300"/>
                <a:gd name="connsiteX12" fmla="*/ 35719 w 114300"/>
                <a:gd name="connsiteY12" fmla="*/ 107156 h 114300"/>
                <a:gd name="connsiteX13" fmla="*/ 78581 w 114300"/>
                <a:gd name="connsiteY13" fmla="*/ 107156 h 114300"/>
                <a:gd name="connsiteX14" fmla="*/ 107156 w 114300"/>
                <a:gd name="connsiteY14" fmla="*/ 107156 h 114300"/>
                <a:gd name="connsiteX15" fmla="*/ 107156 w 114300"/>
                <a:gd name="connsiteY15" fmla="*/ 78581 h 114300"/>
                <a:gd name="connsiteX16" fmla="*/ 107156 w 114300"/>
                <a:gd name="connsiteY16" fmla="*/ 35719 h 114300"/>
                <a:gd name="connsiteX17" fmla="*/ 107156 w 114300"/>
                <a:gd name="connsiteY17" fmla="*/ 7144 h 114300"/>
                <a:gd name="connsiteX18" fmla="*/ 107156 w 114300"/>
                <a:gd name="connsiteY18" fmla="*/ 7144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300" h="114300">
                  <a:moveTo>
                    <a:pt x="78581" y="35719"/>
                  </a:moveTo>
                  <a:lnTo>
                    <a:pt x="78581" y="78581"/>
                  </a:lnTo>
                  <a:lnTo>
                    <a:pt x="35719" y="78581"/>
                  </a:lnTo>
                  <a:lnTo>
                    <a:pt x="35719" y="35719"/>
                  </a:lnTo>
                  <a:lnTo>
                    <a:pt x="78581" y="35719"/>
                  </a:lnTo>
                  <a:moveTo>
                    <a:pt x="107156" y="7144"/>
                  </a:moveTo>
                  <a:lnTo>
                    <a:pt x="78581" y="7144"/>
                  </a:lnTo>
                  <a:lnTo>
                    <a:pt x="35719" y="7144"/>
                  </a:lnTo>
                  <a:lnTo>
                    <a:pt x="7144" y="7144"/>
                  </a:lnTo>
                  <a:lnTo>
                    <a:pt x="7144" y="35719"/>
                  </a:lnTo>
                  <a:lnTo>
                    <a:pt x="7144" y="78581"/>
                  </a:lnTo>
                  <a:lnTo>
                    <a:pt x="7144" y="107156"/>
                  </a:lnTo>
                  <a:lnTo>
                    <a:pt x="35719" y="107156"/>
                  </a:lnTo>
                  <a:lnTo>
                    <a:pt x="78581" y="107156"/>
                  </a:lnTo>
                  <a:lnTo>
                    <a:pt x="107156" y="107156"/>
                  </a:lnTo>
                  <a:lnTo>
                    <a:pt x="107156" y="78581"/>
                  </a:lnTo>
                  <a:lnTo>
                    <a:pt x="107156" y="35719"/>
                  </a:lnTo>
                  <a:lnTo>
                    <a:pt x="107156" y="7144"/>
                  </a:lnTo>
                  <a:lnTo>
                    <a:pt x="107156" y="7144"/>
                  </a:lnTo>
                  <a:close/>
                </a:path>
              </a:pathLst>
            </a:custGeom>
            <a:solidFill>
              <a:schemeClr val="accent6"/>
            </a:solidFill>
            <a:ln w="9525" cap="flat">
              <a:noFill/>
              <a:prstDash val="solid"/>
              <a:miter/>
            </a:ln>
          </p:spPr>
          <p:txBody>
            <a:bodyPr rtlCol="0" anchor="ctr"/>
            <a:lstStyle/>
            <a:p>
              <a:endParaRPr lang="en-US" dirty="0"/>
            </a:p>
          </p:txBody>
        </p:sp>
        <p:sp>
          <p:nvSpPr>
            <p:cNvPr id="165" name="Freeform: Shape 164">
              <a:extLst>
                <a:ext uri="{FF2B5EF4-FFF2-40B4-BE49-F238E27FC236}">
                  <a16:creationId xmlns:a16="http://schemas.microsoft.com/office/drawing/2014/main" id="{9FEA5D45-2F81-4B54-99C8-EA45DC635FB1}"/>
                </a:ext>
              </a:extLst>
            </p:cNvPr>
            <p:cNvSpPr/>
            <p:nvPr/>
          </p:nvSpPr>
          <p:spPr>
            <a:xfrm>
              <a:off x="1751348" y="3547182"/>
              <a:ext cx="85725" cy="85725"/>
            </a:xfrm>
            <a:custGeom>
              <a:avLst/>
              <a:gdLst>
                <a:gd name="connsiteX0" fmla="*/ 7144 w 85725"/>
                <a:gd name="connsiteY0" fmla="*/ 7144 h 85725"/>
                <a:gd name="connsiteX1" fmla="*/ 78581 w 85725"/>
                <a:gd name="connsiteY1" fmla="*/ 7144 h 85725"/>
                <a:gd name="connsiteX2" fmla="*/ 78581 w 85725"/>
                <a:gd name="connsiteY2" fmla="*/ 78581 h 85725"/>
                <a:gd name="connsiteX3" fmla="*/ 7144 w 85725"/>
                <a:gd name="connsiteY3" fmla="*/ 78581 h 85725"/>
              </a:gdLst>
              <a:ahLst/>
              <a:cxnLst>
                <a:cxn ang="0">
                  <a:pos x="connsiteX0" y="connsiteY0"/>
                </a:cxn>
                <a:cxn ang="0">
                  <a:pos x="connsiteX1" y="connsiteY1"/>
                </a:cxn>
                <a:cxn ang="0">
                  <a:pos x="connsiteX2" y="connsiteY2"/>
                </a:cxn>
                <a:cxn ang="0">
                  <a:pos x="connsiteX3" y="connsiteY3"/>
                </a:cxn>
              </a:cxnLst>
              <a:rect l="l" t="t" r="r" b="b"/>
              <a:pathLst>
                <a:path w="85725" h="85725">
                  <a:moveTo>
                    <a:pt x="7144" y="7144"/>
                  </a:moveTo>
                  <a:lnTo>
                    <a:pt x="78581" y="7144"/>
                  </a:lnTo>
                  <a:lnTo>
                    <a:pt x="78581" y="78581"/>
                  </a:lnTo>
                  <a:lnTo>
                    <a:pt x="7144" y="78581"/>
                  </a:lnTo>
                  <a:close/>
                </a:path>
              </a:pathLst>
            </a:custGeom>
            <a:solidFill>
              <a:schemeClr val="bg1"/>
            </a:solidFill>
            <a:ln w="9525" cap="flat">
              <a:noFill/>
              <a:prstDash val="solid"/>
              <a:miter/>
            </a:ln>
          </p:spPr>
          <p:txBody>
            <a:bodyPr rtlCol="0" anchor="ctr"/>
            <a:lstStyle/>
            <a:p>
              <a:endParaRPr lang="en-US" dirty="0"/>
            </a:p>
          </p:txBody>
        </p:sp>
        <p:sp>
          <p:nvSpPr>
            <p:cNvPr id="166" name="Freeform: Shape 165">
              <a:extLst>
                <a:ext uri="{FF2B5EF4-FFF2-40B4-BE49-F238E27FC236}">
                  <a16:creationId xmlns:a16="http://schemas.microsoft.com/office/drawing/2014/main" id="{2956FDAE-9597-4387-AB48-6B5BDE93776A}"/>
                </a:ext>
              </a:extLst>
            </p:cNvPr>
            <p:cNvSpPr/>
            <p:nvPr/>
          </p:nvSpPr>
          <p:spPr>
            <a:xfrm>
              <a:off x="1738013" y="3532894"/>
              <a:ext cx="114300" cy="114300"/>
            </a:xfrm>
            <a:custGeom>
              <a:avLst/>
              <a:gdLst>
                <a:gd name="connsiteX0" fmla="*/ 78581 w 114300"/>
                <a:gd name="connsiteY0" fmla="*/ 35719 h 114300"/>
                <a:gd name="connsiteX1" fmla="*/ 78581 w 114300"/>
                <a:gd name="connsiteY1" fmla="*/ 78581 h 114300"/>
                <a:gd name="connsiteX2" fmla="*/ 35719 w 114300"/>
                <a:gd name="connsiteY2" fmla="*/ 78581 h 114300"/>
                <a:gd name="connsiteX3" fmla="*/ 35719 w 114300"/>
                <a:gd name="connsiteY3" fmla="*/ 35719 h 114300"/>
                <a:gd name="connsiteX4" fmla="*/ 78581 w 114300"/>
                <a:gd name="connsiteY4" fmla="*/ 35719 h 114300"/>
                <a:gd name="connsiteX5" fmla="*/ 107156 w 114300"/>
                <a:gd name="connsiteY5" fmla="*/ 7144 h 114300"/>
                <a:gd name="connsiteX6" fmla="*/ 78581 w 114300"/>
                <a:gd name="connsiteY6" fmla="*/ 7144 h 114300"/>
                <a:gd name="connsiteX7" fmla="*/ 35719 w 114300"/>
                <a:gd name="connsiteY7" fmla="*/ 7144 h 114300"/>
                <a:gd name="connsiteX8" fmla="*/ 7144 w 114300"/>
                <a:gd name="connsiteY8" fmla="*/ 7144 h 114300"/>
                <a:gd name="connsiteX9" fmla="*/ 7144 w 114300"/>
                <a:gd name="connsiteY9" fmla="*/ 35719 h 114300"/>
                <a:gd name="connsiteX10" fmla="*/ 7144 w 114300"/>
                <a:gd name="connsiteY10" fmla="*/ 78581 h 114300"/>
                <a:gd name="connsiteX11" fmla="*/ 7144 w 114300"/>
                <a:gd name="connsiteY11" fmla="*/ 107156 h 114300"/>
                <a:gd name="connsiteX12" fmla="*/ 35719 w 114300"/>
                <a:gd name="connsiteY12" fmla="*/ 107156 h 114300"/>
                <a:gd name="connsiteX13" fmla="*/ 78581 w 114300"/>
                <a:gd name="connsiteY13" fmla="*/ 107156 h 114300"/>
                <a:gd name="connsiteX14" fmla="*/ 107156 w 114300"/>
                <a:gd name="connsiteY14" fmla="*/ 107156 h 114300"/>
                <a:gd name="connsiteX15" fmla="*/ 107156 w 114300"/>
                <a:gd name="connsiteY15" fmla="*/ 78581 h 114300"/>
                <a:gd name="connsiteX16" fmla="*/ 107156 w 114300"/>
                <a:gd name="connsiteY16" fmla="*/ 35719 h 114300"/>
                <a:gd name="connsiteX17" fmla="*/ 107156 w 114300"/>
                <a:gd name="connsiteY17" fmla="*/ 7144 h 114300"/>
                <a:gd name="connsiteX18" fmla="*/ 107156 w 114300"/>
                <a:gd name="connsiteY18" fmla="*/ 7144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300" h="114300">
                  <a:moveTo>
                    <a:pt x="78581" y="35719"/>
                  </a:moveTo>
                  <a:lnTo>
                    <a:pt x="78581" y="78581"/>
                  </a:lnTo>
                  <a:lnTo>
                    <a:pt x="35719" y="78581"/>
                  </a:lnTo>
                  <a:lnTo>
                    <a:pt x="35719" y="35719"/>
                  </a:lnTo>
                  <a:lnTo>
                    <a:pt x="78581" y="35719"/>
                  </a:lnTo>
                  <a:moveTo>
                    <a:pt x="107156" y="7144"/>
                  </a:moveTo>
                  <a:lnTo>
                    <a:pt x="78581" y="7144"/>
                  </a:lnTo>
                  <a:lnTo>
                    <a:pt x="35719" y="7144"/>
                  </a:lnTo>
                  <a:lnTo>
                    <a:pt x="7144" y="7144"/>
                  </a:lnTo>
                  <a:lnTo>
                    <a:pt x="7144" y="35719"/>
                  </a:lnTo>
                  <a:lnTo>
                    <a:pt x="7144" y="78581"/>
                  </a:lnTo>
                  <a:lnTo>
                    <a:pt x="7144" y="107156"/>
                  </a:lnTo>
                  <a:lnTo>
                    <a:pt x="35719" y="107156"/>
                  </a:lnTo>
                  <a:lnTo>
                    <a:pt x="78581" y="107156"/>
                  </a:lnTo>
                  <a:lnTo>
                    <a:pt x="107156" y="107156"/>
                  </a:lnTo>
                  <a:lnTo>
                    <a:pt x="107156" y="78581"/>
                  </a:lnTo>
                  <a:lnTo>
                    <a:pt x="107156" y="35719"/>
                  </a:lnTo>
                  <a:lnTo>
                    <a:pt x="107156" y="7144"/>
                  </a:lnTo>
                  <a:lnTo>
                    <a:pt x="107156" y="7144"/>
                  </a:lnTo>
                  <a:close/>
                </a:path>
              </a:pathLst>
            </a:custGeom>
            <a:solidFill>
              <a:schemeClr val="accent6"/>
            </a:solidFill>
            <a:ln w="9525" cap="flat">
              <a:noFill/>
              <a:prstDash val="solid"/>
              <a:miter/>
            </a:ln>
          </p:spPr>
          <p:txBody>
            <a:bodyPr rtlCol="0" anchor="ctr"/>
            <a:lstStyle/>
            <a:p>
              <a:endParaRPr lang="en-US" dirty="0"/>
            </a:p>
          </p:txBody>
        </p:sp>
        <p:sp>
          <p:nvSpPr>
            <p:cNvPr id="167" name="Freeform: Shape 166">
              <a:extLst>
                <a:ext uri="{FF2B5EF4-FFF2-40B4-BE49-F238E27FC236}">
                  <a16:creationId xmlns:a16="http://schemas.microsoft.com/office/drawing/2014/main" id="{6ED6BB71-D7F7-49AD-8CE7-CD4B96E829A4}"/>
                </a:ext>
              </a:extLst>
            </p:cNvPr>
            <p:cNvSpPr/>
            <p:nvPr/>
          </p:nvSpPr>
          <p:spPr>
            <a:xfrm>
              <a:off x="1533226" y="3547182"/>
              <a:ext cx="85725" cy="85725"/>
            </a:xfrm>
            <a:custGeom>
              <a:avLst/>
              <a:gdLst>
                <a:gd name="connsiteX0" fmla="*/ 7144 w 85725"/>
                <a:gd name="connsiteY0" fmla="*/ 7144 h 85725"/>
                <a:gd name="connsiteX1" fmla="*/ 78581 w 85725"/>
                <a:gd name="connsiteY1" fmla="*/ 7144 h 85725"/>
                <a:gd name="connsiteX2" fmla="*/ 78581 w 85725"/>
                <a:gd name="connsiteY2" fmla="*/ 78581 h 85725"/>
                <a:gd name="connsiteX3" fmla="*/ 7144 w 85725"/>
                <a:gd name="connsiteY3" fmla="*/ 78581 h 85725"/>
              </a:gdLst>
              <a:ahLst/>
              <a:cxnLst>
                <a:cxn ang="0">
                  <a:pos x="connsiteX0" y="connsiteY0"/>
                </a:cxn>
                <a:cxn ang="0">
                  <a:pos x="connsiteX1" y="connsiteY1"/>
                </a:cxn>
                <a:cxn ang="0">
                  <a:pos x="connsiteX2" y="connsiteY2"/>
                </a:cxn>
                <a:cxn ang="0">
                  <a:pos x="connsiteX3" y="connsiteY3"/>
                </a:cxn>
              </a:cxnLst>
              <a:rect l="l" t="t" r="r" b="b"/>
              <a:pathLst>
                <a:path w="85725" h="85725">
                  <a:moveTo>
                    <a:pt x="7144" y="7144"/>
                  </a:moveTo>
                  <a:lnTo>
                    <a:pt x="78581" y="7144"/>
                  </a:lnTo>
                  <a:lnTo>
                    <a:pt x="78581" y="78581"/>
                  </a:lnTo>
                  <a:lnTo>
                    <a:pt x="7144" y="78581"/>
                  </a:lnTo>
                  <a:close/>
                </a:path>
              </a:pathLst>
            </a:custGeom>
            <a:solidFill>
              <a:schemeClr val="bg1"/>
            </a:solidFill>
            <a:ln w="9525" cap="flat">
              <a:noFill/>
              <a:prstDash val="solid"/>
              <a:miter/>
            </a:ln>
          </p:spPr>
          <p:txBody>
            <a:bodyPr rtlCol="0" anchor="ctr"/>
            <a:lstStyle/>
            <a:p>
              <a:endParaRPr lang="en-US" dirty="0"/>
            </a:p>
          </p:txBody>
        </p:sp>
        <p:sp>
          <p:nvSpPr>
            <p:cNvPr id="168" name="Freeform: Shape 167">
              <a:extLst>
                <a:ext uri="{FF2B5EF4-FFF2-40B4-BE49-F238E27FC236}">
                  <a16:creationId xmlns:a16="http://schemas.microsoft.com/office/drawing/2014/main" id="{AD8DE04F-E44D-4E05-9F81-1C0AB139C74B}"/>
                </a:ext>
              </a:extLst>
            </p:cNvPr>
            <p:cNvSpPr/>
            <p:nvPr/>
          </p:nvSpPr>
          <p:spPr>
            <a:xfrm>
              <a:off x="1518938" y="3532894"/>
              <a:ext cx="114300" cy="114300"/>
            </a:xfrm>
            <a:custGeom>
              <a:avLst/>
              <a:gdLst>
                <a:gd name="connsiteX0" fmla="*/ 78581 w 114300"/>
                <a:gd name="connsiteY0" fmla="*/ 35719 h 114300"/>
                <a:gd name="connsiteX1" fmla="*/ 78581 w 114300"/>
                <a:gd name="connsiteY1" fmla="*/ 78581 h 114300"/>
                <a:gd name="connsiteX2" fmla="*/ 35719 w 114300"/>
                <a:gd name="connsiteY2" fmla="*/ 78581 h 114300"/>
                <a:gd name="connsiteX3" fmla="*/ 35719 w 114300"/>
                <a:gd name="connsiteY3" fmla="*/ 35719 h 114300"/>
                <a:gd name="connsiteX4" fmla="*/ 78581 w 114300"/>
                <a:gd name="connsiteY4" fmla="*/ 35719 h 114300"/>
                <a:gd name="connsiteX5" fmla="*/ 107156 w 114300"/>
                <a:gd name="connsiteY5" fmla="*/ 7144 h 114300"/>
                <a:gd name="connsiteX6" fmla="*/ 78581 w 114300"/>
                <a:gd name="connsiteY6" fmla="*/ 7144 h 114300"/>
                <a:gd name="connsiteX7" fmla="*/ 35719 w 114300"/>
                <a:gd name="connsiteY7" fmla="*/ 7144 h 114300"/>
                <a:gd name="connsiteX8" fmla="*/ 7144 w 114300"/>
                <a:gd name="connsiteY8" fmla="*/ 7144 h 114300"/>
                <a:gd name="connsiteX9" fmla="*/ 7144 w 114300"/>
                <a:gd name="connsiteY9" fmla="*/ 35719 h 114300"/>
                <a:gd name="connsiteX10" fmla="*/ 7144 w 114300"/>
                <a:gd name="connsiteY10" fmla="*/ 78581 h 114300"/>
                <a:gd name="connsiteX11" fmla="*/ 7144 w 114300"/>
                <a:gd name="connsiteY11" fmla="*/ 107156 h 114300"/>
                <a:gd name="connsiteX12" fmla="*/ 35719 w 114300"/>
                <a:gd name="connsiteY12" fmla="*/ 107156 h 114300"/>
                <a:gd name="connsiteX13" fmla="*/ 78581 w 114300"/>
                <a:gd name="connsiteY13" fmla="*/ 107156 h 114300"/>
                <a:gd name="connsiteX14" fmla="*/ 107156 w 114300"/>
                <a:gd name="connsiteY14" fmla="*/ 107156 h 114300"/>
                <a:gd name="connsiteX15" fmla="*/ 107156 w 114300"/>
                <a:gd name="connsiteY15" fmla="*/ 78581 h 114300"/>
                <a:gd name="connsiteX16" fmla="*/ 107156 w 114300"/>
                <a:gd name="connsiteY16" fmla="*/ 35719 h 114300"/>
                <a:gd name="connsiteX17" fmla="*/ 107156 w 114300"/>
                <a:gd name="connsiteY17" fmla="*/ 7144 h 114300"/>
                <a:gd name="connsiteX18" fmla="*/ 107156 w 114300"/>
                <a:gd name="connsiteY18" fmla="*/ 7144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300" h="114300">
                  <a:moveTo>
                    <a:pt x="78581" y="35719"/>
                  </a:moveTo>
                  <a:lnTo>
                    <a:pt x="78581" y="78581"/>
                  </a:lnTo>
                  <a:lnTo>
                    <a:pt x="35719" y="78581"/>
                  </a:lnTo>
                  <a:lnTo>
                    <a:pt x="35719" y="35719"/>
                  </a:lnTo>
                  <a:lnTo>
                    <a:pt x="78581" y="35719"/>
                  </a:lnTo>
                  <a:moveTo>
                    <a:pt x="107156" y="7144"/>
                  </a:moveTo>
                  <a:lnTo>
                    <a:pt x="78581" y="7144"/>
                  </a:lnTo>
                  <a:lnTo>
                    <a:pt x="35719" y="7144"/>
                  </a:lnTo>
                  <a:lnTo>
                    <a:pt x="7144" y="7144"/>
                  </a:lnTo>
                  <a:lnTo>
                    <a:pt x="7144" y="35719"/>
                  </a:lnTo>
                  <a:lnTo>
                    <a:pt x="7144" y="78581"/>
                  </a:lnTo>
                  <a:lnTo>
                    <a:pt x="7144" y="107156"/>
                  </a:lnTo>
                  <a:lnTo>
                    <a:pt x="35719" y="107156"/>
                  </a:lnTo>
                  <a:lnTo>
                    <a:pt x="78581" y="107156"/>
                  </a:lnTo>
                  <a:lnTo>
                    <a:pt x="107156" y="107156"/>
                  </a:lnTo>
                  <a:lnTo>
                    <a:pt x="107156" y="78581"/>
                  </a:lnTo>
                  <a:lnTo>
                    <a:pt x="107156" y="35719"/>
                  </a:lnTo>
                  <a:lnTo>
                    <a:pt x="107156" y="7144"/>
                  </a:lnTo>
                  <a:lnTo>
                    <a:pt x="107156" y="7144"/>
                  </a:lnTo>
                  <a:close/>
                </a:path>
              </a:pathLst>
            </a:custGeom>
            <a:solidFill>
              <a:schemeClr val="accent6"/>
            </a:solidFill>
            <a:ln w="9525" cap="flat">
              <a:noFill/>
              <a:prstDash val="solid"/>
              <a:miter/>
            </a:ln>
          </p:spPr>
          <p:txBody>
            <a:bodyPr rtlCol="0" anchor="ctr"/>
            <a:lstStyle/>
            <a:p>
              <a:endParaRPr lang="en-US" dirty="0"/>
            </a:p>
          </p:txBody>
        </p:sp>
        <p:sp>
          <p:nvSpPr>
            <p:cNvPr id="169" name="Freeform: Shape 168">
              <a:extLst>
                <a:ext uri="{FF2B5EF4-FFF2-40B4-BE49-F238E27FC236}">
                  <a16:creationId xmlns:a16="http://schemas.microsoft.com/office/drawing/2014/main" id="{D837D624-67E2-4D8F-AE69-780F4FF8BD4B}"/>
                </a:ext>
              </a:extLst>
            </p:cNvPr>
            <p:cNvSpPr/>
            <p:nvPr/>
          </p:nvSpPr>
          <p:spPr>
            <a:xfrm>
              <a:off x="1352251" y="3710059"/>
              <a:ext cx="47625" cy="123825"/>
            </a:xfrm>
            <a:custGeom>
              <a:avLst/>
              <a:gdLst>
                <a:gd name="connsiteX0" fmla="*/ 7144 w 47625"/>
                <a:gd name="connsiteY0" fmla="*/ 7144 h 123825"/>
                <a:gd name="connsiteX1" fmla="*/ 42386 w 47625"/>
                <a:gd name="connsiteY1" fmla="*/ 7144 h 123825"/>
                <a:gd name="connsiteX2" fmla="*/ 42386 w 47625"/>
                <a:gd name="connsiteY2" fmla="*/ 122396 h 123825"/>
                <a:gd name="connsiteX3" fmla="*/ 7144 w 47625"/>
                <a:gd name="connsiteY3" fmla="*/ 122396 h 123825"/>
                <a:gd name="connsiteX4" fmla="*/ 7144 w 47625"/>
                <a:gd name="connsiteY4" fmla="*/ 7144 h 123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123825">
                  <a:moveTo>
                    <a:pt x="7144" y="7144"/>
                  </a:moveTo>
                  <a:lnTo>
                    <a:pt x="42386" y="7144"/>
                  </a:lnTo>
                  <a:lnTo>
                    <a:pt x="42386" y="122396"/>
                  </a:lnTo>
                  <a:lnTo>
                    <a:pt x="7144" y="122396"/>
                  </a:lnTo>
                  <a:lnTo>
                    <a:pt x="7144" y="7144"/>
                  </a:lnTo>
                  <a:close/>
                </a:path>
              </a:pathLst>
            </a:custGeom>
            <a:solidFill>
              <a:schemeClr val="bg1"/>
            </a:solidFill>
            <a:ln w="9525" cap="flat">
              <a:noFill/>
              <a:prstDash val="solid"/>
              <a:miter/>
            </a:ln>
          </p:spPr>
          <p:txBody>
            <a:bodyPr rtlCol="0" anchor="ctr"/>
            <a:lstStyle/>
            <a:p>
              <a:endParaRPr lang="en-US" dirty="0"/>
            </a:p>
          </p:txBody>
        </p:sp>
        <p:sp>
          <p:nvSpPr>
            <p:cNvPr id="170" name="Freeform: Shape 169">
              <a:extLst>
                <a:ext uri="{FF2B5EF4-FFF2-40B4-BE49-F238E27FC236}">
                  <a16:creationId xmlns:a16="http://schemas.microsoft.com/office/drawing/2014/main" id="{E3C48704-C56B-4FC0-9DB7-008E6940542D}"/>
                </a:ext>
              </a:extLst>
            </p:cNvPr>
            <p:cNvSpPr/>
            <p:nvPr/>
          </p:nvSpPr>
          <p:spPr>
            <a:xfrm>
              <a:off x="1413211" y="3710059"/>
              <a:ext cx="123825" cy="123825"/>
            </a:xfrm>
            <a:custGeom>
              <a:avLst/>
              <a:gdLst>
                <a:gd name="connsiteX0" fmla="*/ 7144 w 123825"/>
                <a:gd name="connsiteY0" fmla="*/ 7144 h 123825"/>
                <a:gd name="connsiteX1" fmla="*/ 40481 w 123825"/>
                <a:gd name="connsiteY1" fmla="*/ 7144 h 123825"/>
                <a:gd name="connsiteX2" fmla="*/ 83344 w 123825"/>
                <a:gd name="connsiteY2" fmla="*/ 70961 h 123825"/>
                <a:gd name="connsiteX3" fmla="*/ 83344 w 123825"/>
                <a:gd name="connsiteY3" fmla="*/ 7144 h 123825"/>
                <a:gd name="connsiteX4" fmla="*/ 116681 w 123825"/>
                <a:gd name="connsiteY4" fmla="*/ 7144 h 123825"/>
                <a:gd name="connsiteX5" fmla="*/ 116681 w 123825"/>
                <a:gd name="connsiteY5" fmla="*/ 122396 h 123825"/>
                <a:gd name="connsiteX6" fmla="*/ 83344 w 123825"/>
                <a:gd name="connsiteY6" fmla="*/ 122396 h 123825"/>
                <a:gd name="connsiteX7" fmla="*/ 40481 w 123825"/>
                <a:gd name="connsiteY7" fmla="*/ 58579 h 123825"/>
                <a:gd name="connsiteX8" fmla="*/ 40481 w 123825"/>
                <a:gd name="connsiteY8" fmla="*/ 121444 h 123825"/>
                <a:gd name="connsiteX9" fmla="*/ 7144 w 123825"/>
                <a:gd name="connsiteY9" fmla="*/ 121444 h 123825"/>
                <a:gd name="connsiteX10" fmla="*/ 7144 w 123825"/>
                <a:gd name="connsiteY10" fmla="*/ 71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825" h="123825">
                  <a:moveTo>
                    <a:pt x="7144" y="7144"/>
                  </a:moveTo>
                  <a:lnTo>
                    <a:pt x="40481" y="7144"/>
                  </a:lnTo>
                  <a:lnTo>
                    <a:pt x="83344" y="70961"/>
                  </a:lnTo>
                  <a:lnTo>
                    <a:pt x="83344" y="7144"/>
                  </a:lnTo>
                  <a:lnTo>
                    <a:pt x="116681" y="7144"/>
                  </a:lnTo>
                  <a:lnTo>
                    <a:pt x="116681" y="122396"/>
                  </a:lnTo>
                  <a:lnTo>
                    <a:pt x="83344" y="122396"/>
                  </a:lnTo>
                  <a:lnTo>
                    <a:pt x="40481" y="58579"/>
                  </a:lnTo>
                  <a:lnTo>
                    <a:pt x="40481" y="121444"/>
                  </a:lnTo>
                  <a:lnTo>
                    <a:pt x="7144" y="121444"/>
                  </a:lnTo>
                  <a:lnTo>
                    <a:pt x="7144" y="7144"/>
                  </a:lnTo>
                  <a:close/>
                </a:path>
              </a:pathLst>
            </a:custGeom>
            <a:solidFill>
              <a:schemeClr val="bg1"/>
            </a:solidFill>
            <a:ln w="9525" cap="flat">
              <a:noFill/>
              <a:prstDash val="solid"/>
              <a:miter/>
            </a:ln>
          </p:spPr>
          <p:txBody>
            <a:bodyPr rtlCol="0" anchor="ctr"/>
            <a:lstStyle/>
            <a:p>
              <a:endParaRPr lang="en-US" dirty="0"/>
            </a:p>
          </p:txBody>
        </p:sp>
        <p:sp>
          <p:nvSpPr>
            <p:cNvPr id="171" name="Freeform: Shape 170">
              <a:extLst>
                <a:ext uri="{FF2B5EF4-FFF2-40B4-BE49-F238E27FC236}">
                  <a16:creationId xmlns:a16="http://schemas.microsoft.com/office/drawing/2014/main" id="{DCEE72DD-B3FE-46DC-83D4-498AC49B121F}"/>
                </a:ext>
              </a:extLst>
            </p:cNvPr>
            <p:cNvSpPr/>
            <p:nvPr/>
          </p:nvSpPr>
          <p:spPr>
            <a:xfrm>
              <a:off x="1536083" y="3710059"/>
              <a:ext cx="133350" cy="123825"/>
            </a:xfrm>
            <a:custGeom>
              <a:avLst/>
              <a:gdLst>
                <a:gd name="connsiteX0" fmla="*/ 7144 w 133350"/>
                <a:gd name="connsiteY0" fmla="*/ 7144 h 123825"/>
                <a:gd name="connsiteX1" fmla="*/ 44291 w 133350"/>
                <a:gd name="connsiteY1" fmla="*/ 7144 h 123825"/>
                <a:gd name="connsiteX2" fmla="*/ 70009 w 133350"/>
                <a:gd name="connsiteY2" fmla="*/ 90011 h 123825"/>
                <a:gd name="connsiteX3" fmla="*/ 95726 w 133350"/>
                <a:gd name="connsiteY3" fmla="*/ 7144 h 123825"/>
                <a:gd name="connsiteX4" fmla="*/ 131921 w 133350"/>
                <a:gd name="connsiteY4" fmla="*/ 7144 h 123825"/>
                <a:gd name="connsiteX5" fmla="*/ 89059 w 133350"/>
                <a:gd name="connsiteY5" fmla="*/ 122396 h 123825"/>
                <a:gd name="connsiteX6" fmla="*/ 50959 w 133350"/>
                <a:gd name="connsiteY6" fmla="*/ 122396 h 123825"/>
                <a:gd name="connsiteX7" fmla="*/ 7144 w 133350"/>
                <a:gd name="connsiteY7" fmla="*/ 71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350" h="123825">
                  <a:moveTo>
                    <a:pt x="7144" y="7144"/>
                  </a:moveTo>
                  <a:lnTo>
                    <a:pt x="44291" y="7144"/>
                  </a:lnTo>
                  <a:lnTo>
                    <a:pt x="70009" y="90011"/>
                  </a:lnTo>
                  <a:lnTo>
                    <a:pt x="95726" y="7144"/>
                  </a:lnTo>
                  <a:lnTo>
                    <a:pt x="131921" y="7144"/>
                  </a:lnTo>
                  <a:lnTo>
                    <a:pt x="89059" y="122396"/>
                  </a:lnTo>
                  <a:lnTo>
                    <a:pt x="50959" y="122396"/>
                  </a:lnTo>
                  <a:lnTo>
                    <a:pt x="7144" y="7144"/>
                  </a:lnTo>
                  <a:close/>
                </a:path>
              </a:pathLst>
            </a:custGeom>
            <a:solidFill>
              <a:schemeClr val="bg1"/>
            </a:solidFill>
            <a:ln w="9525" cap="flat">
              <a:noFill/>
              <a:prstDash val="solid"/>
              <a:miter/>
            </a:ln>
          </p:spPr>
          <p:txBody>
            <a:bodyPr rtlCol="0" anchor="ctr"/>
            <a:lstStyle/>
            <a:p>
              <a:endParaRPr lang="en-US" dirty="0"/>
            </a:p>
          </p:txBody>
        </p:sp>
        <p:sp>
          <p:nvSpPr>
            <p:cNvPr id="172" name="Freeform: Shape 171">
              <a:extLst>
                <a:ext uri="{FF2B5EF4-FFF2-40B4-BE49-F238E27FC236}">
                  <a16:creationId xmlns:a16="http://schemas.microsoft.com/office/drawing/2014/main" id="{1B5AD00B-02CD-4821-B11A-094163CDDE19}"/>
                </a:ext>
              </a:extLst>
            </p:cNvPr>
            <p:cNvSpPr/>
            <p:nvPr/>
          </p:nvSpPr>
          <p:spPr>
            <a:xfrm>
              <a:off x="1651336" y="3710059"/>
              <a:ext cx="133350" cy="123825"/>
            </a:xfrm>
            <a:custGeom>
              <a:avLst/>
              <a:gdLst>
                <a:gd name="connsiteX0" fmla="*/ 89059 w 133350"/>
                <a:gd name="connsiteY0" fmla="*/ 103346 h 123825"/>
                <a:gd name="connsiteX1" fmla="*/ 49054 w 133350"/>
                <a:gd name="connsiteY1" fmla="*/ 103346 h 123825"/>
                <a:gd name="connsiteX2" fmla="*/ 43339 w 133350"/>
                <a:gd name="connsiteY2" fmla="*/ 122396 h 123825"/>
                <a:gd name="connsiteX3" fmla="*/ 7144 w 133350"/>
                <a:gd name="connsiteY3" fmla="*/ 122396 h 123825"/>
                <a:gd name="connsiteX4" fmla="*/ 50006 w 133350"/>
                <a:gd name="connsiteY4" fmla="*/ 7144 h 123825"/>
                <a:gd name="connsiteX5" fmla="*/ 89059 w 133350"/>
                <a:gd name="connsiteY5" fmla="*/ 7144 h 123825"/>
                <a:gd name="connsiteX6" fmla="*/ 131921 w 133350"/>
                <a:gd name="connsiteY6" fmla="*/ 122396 h 123825"/>
                <a:gd name="connsiteX7" fmla="*/ 94774 w 133350"/>
                <a:gd name="connsiteY7" fmla="*/ 122396 h 123825"/>
                <a:gd name="connsiteX8" fmla="*/ 89059 w 133350"/>
                <a:gd name="connsiteY8" fmla="*/ 103346 h 123825"/>
                <a:gd name="connsiteX9" fmla="*/ 82391 w 133350"/>
                <a:gd name="connsiteY9" fmla="*/ 78581 h 123825"/>
                <a:gd name="connsiteX10" fmla="*/ 70009 w 133350"/>
                <a:gd name="connsiteY10" fmla="*/ 37624 h 123825"/>
                <a:gd name="connsiteX11" fmla="*/ 57626 w 133350"/>
                <a:gd name="connsiteY11" fmla="*/ 78581 h 123825"/>
                <a:gd name="connsiteX12" fmla="*/ 82391 w 133350"/>
                <a:gd name="connsiteY12" fmla="*/ 78581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350" h="123825">
                  <a:moveTo>
                    <a:pt x="89059" y="103346"/>
                  </a:moveTo>
                  <a:lnTo>
                    <a:pt x="49054" y="103346"/>
                  </a:lnTo>
                  <a:lnTo>
                    <a:pt x="43339" y="122396"/>
                  </a:lnTo>
                  <a:lnTo>
                    <a:pt x="7144" y="122396"/>
                  </a:lnTo>
                  <a:lnTo>
                    <a:pt x="50006" y="7144"/>
                  </a:lnTo>
                  <a:lnTo>
                    <a:pt x="89059" y="7144"/>
                  </a:lnTo>
                  <a:lnTo>
                    <a:pt x="131921" y="122396"/>
                  </a:lnTo>
                  <a:lnTo>
                    <a:pt x="94774" y="122396"/>
                  </a:lnTo>
                  <a:lnTo>
                    <a:pt x="89059" y="103346"/>
                  </a:lnTo>
                  <a:close/>
                  <a:moveTo>
                    <a:pt x="82391" y="78581"/>
                  </a:moveTo>
                  <a:lnTo>
                    <a:pt x="70009" y="37624"/>
                  </a:lnTo>
                  <a:lnTo>
                    <a:pt x="57626" y="78581"/>
                  </a:lnTo>
                  <a:lnTo>
                    <a:pt x="82391" y="78581"/>
                  </a:lnTo>
                  <a:close/>
                </a:path>
              </a:pathLst>
            </a:custGeom>
            <a:solidFill>
              <a:schemeClr val="bg1"/>
            </a:solidFill>
            <a:ln w="9525" cap="flat">
              <a:noFill/>
              <a:prstDash val="solid"/>
              <a:miter/>
            </a:ln>
          </p:spPr>
          <p:txBody>
            <a:bodyPr rtlCol="0" anchor="ctr"/>
            <a:lstStyle/>
            <a:p>
              <a:endParaRPr lang="en-US" dirty="0"/>
            </a:p>
          </p:txBody>
        </p:sp>
        <p:sp>
          <p:nvSpPr>
            <p:cNvPr id="173" name="Freeform: Shape 172">
              <a:extLst>
                <a:ext uri="{FF2B5EF4-FFF2-40B4-BE49-F238E27FC236}">
                  <a16:creationId xmlns:a16="http://schemas.microsoft.com/office/drawing/2014/main" id="{A3B1663B-F059-457B-98CB-9CF36AE8509A}"/>
                </a:ext>
              </a:extLst>
            </p:cNvPr>
            <p:cNvSpPr/>
            <p:nvPr/>
          </p:nvSpPr>
          <p:spPr>
            <a:xfrm>
              <a:off x="1788496" y="3710059"/>
              <a:ext cx="114300" cy="123825"/>
            </a:xfrm>
            <a:custGeom>
              <a:avLst/>
              <a:gdLst>
                <a:gd name="connsiteX0" fmla="*/ 7144 w 114300"/>
                <a:gd name="connsiteY0" fmla="*/ 7144 h 123825"/>
                <a:gd name="connsiteX1" fmla="*/ 59531 w 114300"/>
                <a:gd name="connsiteY1" fmla="*/ 7144 h 123825"/>
                <a:gd name="connsiteX2" fmla="*/ 84296 w 114300"/>
                <a:gd name="connsiteY2" fmla="*/ 10954 h 123825"/>
                <a:gd name="connsiteX3" fmla="*/ 100489 w 114300"/>
                <a:gd name="connsiteY3" fmla="*/ 23336 h 123825"/>
                <a:gd name="connsiteX4" fmla="*/ 110014 w 114300"/>
                <a:gd name="connsiteY4" fmla="*/ 41434 h 123825"/>
                <a:gd name="connsiteX5" fmla="*/ 112871 w 114300"/>
                <a:gd name="connsiteY5" fmla="*/ 63341 h 123825"/>
                <a:gd name="connsiteX6" fmla="*/ 109061 w 114300"/>
                <a:gd name="connsiteY6" fmla="*/ 91916 h 123825"/>
                <a:gd name="connsiteX7" fmla="*/ 97631 w 114300"/>
                <a:gd name="connsiteY7" fmla="*/ 109061 h 123825"/>
                <a:gd name="connsiteX8" fmla="*/ 81439 w 114300"/>
                <a:gd name="connsiteY8" fmla="*/ 118586 h 123825"/>
                <a:gd name="connsiteX9" fmla="*/ 60484 w 114300"/>
                <a:gd name="connsiteY9" fmla="*/ 121444 h 123825"/>
                <a:gd name="connsiteX10" fmla="*/ 8096 w 114300"/>
                <a:gd name="connsiteY10" fmla="*/ 121444 h 123825"/>
                <a:gd name="connsiteX11" fmla="*/ 8096 w 114300"/>
                <a:gd name="connsiteY11" fmla="*/ 7144 h 123825"/>
                <a:gd name="connsiteX12" fmla="*/ 42386 w 114300"/>
                <a:gd name="connsiteY12" fmla="*/ 32861 h 123825"/>
                <a:gd name="connsiteX13" fmla="*/ 42386 w 114300"/>
                <a:gd name="connsiteY13" fmla="*/ 95726 h 123825"/>
                <a:gd name="connsiteX14" fmla="*/ 50959 w 114300"/>
                <a:gd name="connsiteY14" fmla="*/ 95726 h 123825"/>
                <a:gd name="connsiteX15" fmla="*/ 67151 w 114300"/>
                <a:gd name="connsiteY15" fmla="*/ 92869 h 123825"/>
                <a:gd name="connsiteX16" fmla="*/ 74771 w 114300"/>
                <a:gd name="connsiteY16" fmla="*/ 84296 h 123825"/>
                <a:gd name="connsiteX17" fmla="*/ 77629 w 114300"/>
                <a:gd name="connsiteY17" fmla="*/ 64294 h 123825"/>
                <a:gd name="connsiteX18" fmla="*/ 71914 w 114300"/>
                <a:gd name="connsiteY18" fmla="*/ 39529 h 123825"/>
                <a:gd name="connsiteX19" fmla="*/ 51911 w 114300"/>
                <a:gd name="connsiteY19" fmla="*/ 32861 h 123825"/>
                <a:gd name="connsiteX20" fmla="*/ 42386 w 114300"/>
                <a:gd name="connsiteY20" fmla="*/ 32861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123825">
                  <a:moveTo>
                    <a:pt x="7144" y="7144"/>
                  </a:moveTo>
                  <a:lnTo>
                    <a:pt x="59531" y="7144"/>
                  </a:lnTo>
                  <a:cubicBezTo>
                    <a:pt x="70009" y="7144"/>
                    <a:pt x="78581" y="8096"/>
                    <a:pt x="84296" y="10954"/>
                  </a:cubicBezTo>
                  <a:cubicBezTo>
                    <a:pt x="90964" y="13811"/>
                    <a:pt x="95726" y="17621"/>
                    <a:pt x="100489" y="23336"/>
                  </a:cubicBezTo>
                  <a:cubicBezTo>
                    <a:pt x="104299" y="29051"/>
                    <a:pt x="108109" y="34766"/>
                    <a:pt x="110014" y="41434"/>
                  </a:cubicBezTo>
                  <a:cubicBezTo>
                    <a:pt x="111919" y="48101"/>
                    <a:pt x="112871" y="55721"/>
                    <a:pt x="112871" y="63341"/>
                  </a:cubicBezTo>
                  <a:cubicBezTo>
                    <a:pt x="112871" y="75724"/>
                    <a:pt x="111919" y="85249"/>
                    <a:pt x="109061" y="91916"/>
                  </a:cubicBezTo>
                  <a:cubicBezTo>
                    <a:pt x="106204" y="98584"/>
                    <a:pt x="102394" y="104299"/>
                    <a:pt x="97631" y="109061"/>
                  </a:cubicBezTo>
                  <a:cubicBezTo>
                    <a:pt x="92869" y="113824"/>
                    <a:pt x="87154" y="116681"/>
                    <a:pt x="81439" y="118586"/>
                  </a:cubicBezTo>
                  <a:cubicBezTo>
                    <a:pt x="73819" y="120491"/>
                    <a:pt x="66199" y="121444"/>
                    <a:pt x="60484" y="121444"/>
                  </a:cubicBezTo>
                  <a:lnTo>
                    <a:pt x="8096" y="121444"/>
                  </a:lnTo>
                  <a:lnTo>
                    <a:pt x="8096" y="7144"/>
                  </a:lnTo>
                  <a:close/>
                  <a:moveTo>
                    <a:pt x="42386" y="32861"/>
                  </a:moveTo>
                  <a:lnTo>
                    <a:pt x="42386" y="95726"/>
                  </a:lnTo>
                  <a:lnTo>
                    <a:pt x="50959" y="95726"/>
                  </a:lnTo>
                  <a:cubicBezTo>
                    <a:pt x="58579" y="95726"/>
                    <a:pt x="63341" y="94774"/>
                    <a:pt x="67151" y="92869"/>
                  </a:cubicBezTo>
                  <a:cubicBezTo>
                    <a:pt x="70961" y="90964"/>
                    <a:pt x="72866" y="88106"/>
                    <a:pt x="74771" y="84296"/>
                  </a:cubicBezTo>
                  <a:cubicBezTo>
                    <a:pt x="76676" y="80486"/>
                    <a:pt x="77629" y="73819"/>
                    <a:pt x="77629" y="64294"/>
                  </a:cubicBezTo>
                  <a:cubicBezTo>
                    <a:pt x="77629" y="51911"/>
                    <a:pt x="75724" y="43339"/>
                    <a:pt x="71914" y="39529"/>
                  </a:cubicBezTo>
                  <a:cubicBezTo>
                    <a:pt x="68104" y="35719"/>
                    <a:pt x="61436" y="32861"/>
                    <a:pt x="51911" y="32861"/>
                  </a:cubicBezTo>
                  <a:lnTo>
                    <a:pt x="42386" y="32861"/>
                  </a:lnTo>
                  <a:close/>
                </a:path>
              </a:pathLst>
            </a:custGeom>
            <a:solidFill>
              <a:schemeClr val="bg1"/>
            </a:solidFill>
            <a:ln w="9525" cap="flat">
              <a:noFill/>
              <a:prstDash val="solid"/>
              <a:miter/>
            </a:ln>
          </p:spPr>
          <p:txBody>
            <a:bodyPr rtlCol="0" anchor="ctr"/>
            <a:lstStyle/>
            <a:p>
              <a:endParaRPr lang="en-US" dirty="0"/>
            </a:p>
          </p:txBody>
        </p:sp>
        <p:sp>
          <p:nvSpPr>
            <p:cNvPr id="174" name="Freeform: Shape 173">
              <a:extLst>
                <a:ext uri="{FF2B5EF4-FFF2-40B4-BE49-F238E27FC236}">
                  <a16:creationId xmlns:a16="http://schemas.microsoft.com/office/drawing/2014/main" id="{91B3519B-06C1-4305-BEC8-E9A9045862E8}"/>
                </a:ext>
              </a:extLst>
            </p:cNvPr>
            <p:cNvSpPr/>
            <p:nvPr/>
          </p:nvSpPr>
          <p:spPr>
            <a:xfrm>
              <a:off x="1912321" y="3710059"/>
              <a:ext cx="104775" cy="123825"/>
            </a:xfrm>
            <a:custGeom>
              <a:avLst/>
              <a:gdLst>
                <a:gd name="connsiteX0" fmla="*/ 7144 w 104775"/>
                <a:gd name="connsiteY0" fmla="*/ 7144 h 123825"/>
                <a:gd name="connsiteX1" fmla="*/ 102394 w 104775"/>
                <a:gd name="connsiteY1" fmla="*/ 7144 h 123825"/>
                <a:gd name="connsiteX2" fmla="*/ 102394 w 104775"/>
                <a:gd name="connsiteY2" fmla="*/ 31909 h 123825"/>
                <a:gd name="connsiteX3" fmla="*/ 42386 w 104775"/>
                <a:gd name="connsiteY3" fmla="*/ 31909 h 123825"/>
                <a:gd name="connsiteX4" fmla="*/ 42386 w 104775"/>
                <a:gd name="connsiteY4" fmla="*/ 50006 h 123825"/>
                <a:gd name="connsiteX5" fmla="*/ 97631 w 104775"/>
                <a:gd name="connsiteY5" fmla="*/ 50006 h 123825"/>
                <a:gd name="connsiteX6" fmla="*/ 97631 w 104775"/>
                <a:gd name="connsiteY6" fmla="*/ 73819 h 123825"/>
                <a:gd name="connsiteX7" fmla="*/ 42386 w 104775"/>
                <a:gd name="connsiteY7" fmla="*/ 73819 h 123825"/>
                <a:gd name="connsiteX8" fmla="*/ 42386 w 104775"/>
                <a:gd name="connsiteY8" fmla="*/ 96679 h 123825"/>
                <a:gd name="connsiteX9" fmla="*/ 103346 w 104775"/>
                <a:gd name="connsiteY9" fmla="*/ 96679 h 123825"/>
                <a:gd name="connsiteX10" fmla="*/ 103346 w 104775"/>
                <a:gd name="connsiteY10" fmla="*/ 122396 h 123825"/>
                <a:gd name="connsiteX11" fmla="*/ 7144 w 104775"/>
                <a:gd name="connsiteY11" fmla="*/ 122396 h 123825"/>
                <a:gd name="connsiteX12" fmla="*/ 7144 w 104775"/>
                <a:gd name="connsiteY12" fmla="*/ 71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775" h="123825">
                  <a:moveTo>
                    <a:pt x="7144" y="7144"/>
                  </a:moveTo>
                  <a:lnTo>
                    <a:pt x="102394" y="7144"/>
                  </a:lnTo>
                  <a:lnTo>
                    <a:pt x="102394" y="31909"/>
                  </a:lnTo>
                  <a:lnTo>
                    <a:pt x="42386" y="31909"/>
                  </a:lnTo>
                  <a:lnTo>
                    <a:pt x="42386" y="50006"/>
                  </a:lnTo>
                  <a:lnTo>
                    <a:pt x="97631" y="50006"/>
                  </a:lnTo>
                  <a:lnTo>
                    <a:pt x="97631" y="73819"/>
                  </a:lnTo>
                  <a:lnTo>
                    <a:pt x="42386" y="73819"/>
                  </a:lnTo>
                  <a:lnTo>
                    <a:pt x="42386" y="96679"/>
                  </a:lnTo>
                  <a:lnTo>
                    <a:pt x="103346" y="96679"/>
                  </a:lnTo>
                  <a:lnTo>
                    <a:pt x="103346" y="122396"/>
                  </a:lnTo>
                  <a:lnTo>
                    <a:pt x="7144" y="122396"/>
                  </a:lnTo>
                  <a:lnTo>
                    <a:pt x="7144" y="7144"/>
                  </a:lnTo>
                  <a:close/>
                </a:path>
              </a:pathLst>
            </a:custGeom>
            <a:solidFill>
              <a:schemeClr val="bg1"/>
            </a:solidFill>
            <a:ln w="9525" cap="flat">
              <a:noFill/>
              <a:prstDash val="solid"/>
              <a:miter/>
            </a:ln>
          </p:spPr>
          <p:txBody>
            <a:bodyPr rtlCol="0" anchor="ctr"/>
            <a:lstStyle/>
            <a:p>
              <a:endParaRPr lang="en-US" dirty="0"/>
            </a:p>
          </p:txBody>
        </p:sp>
        <p:sp>
          <p:nvSpPr>
            <p:cNvPr id="175" name="Freeform: Shape 174">
              <a:extLst>
                <a:ext uri="{FF2B5EF4-FFF2-40B4-BE49-F238E27FC236}">
                  <a16:creationId xmlns:a16="http://schemas.microsoft.com/office/drawing/2014/main" id="{1F0D855C-2F36-42EB-9384-9EE53F129EA1}"/>
                </a:ext>
              </a:extLst>
            </p:cNvPr>
            <p:cNvSpPr/>
            <p:nvPr/>
          </p:nvSpPr>
          <p:spPr>
            <a:xfrm>
              <a:off x="2022436" y="3155329"/>
              <a:ext cx="95250" cy="95250"/>
            </a:xfrm>
            <a:custGeom>
              <a:avLst/>
              <a:gdLst>
                <a:gd name="connsiteX0" fmla="*/ 30379 w 95250"/>
                <a:gd name="connsiteY0" fmla="*/ 51334 h 95250"/>
                <a:gd name="connsiteX1" fmla="*/ 33236 w 95250"/>
                <a:gd name="connsiteY1" fmla="*/ 58954 h 95250"/>
                <a:gd name="connsiteX2" fmla="*/ 30379 w 95250"/>
                <a:gd name="connsiteY2" fmla="*/ 87529 h 95250"/>
                <a:gd name="connsiteX3" fmla="*/ 33236 w 95250"/>
                <a:gd name="connsiteY3" fmla="*/ 88481 h 95250"/>
                <a:gd name="connsiteX4" fmla="*/ 51334 w 95250"/>
                <a:gd name="connsiteY4" fmla="*/ 66574 h 95250"/>
                <a:gd name="connsiteX5" fmla="*/ 58954 w 95250"/>
                <a:gd name="connsiteY5" fmla="*/ 63716 h 95250"/>
                <a:gd name="connsiteX6" fmla="*/ 87529 w 95250"/>
                <a:gd name="connsiteY6" fmla="*/ 66574 h 95250"/>
                <a:gd name="connsiteX7" fmla="*/ 88481 w 95250"/>
                <a:gd name="connsiteY7" fmla="*/ 63716 h 95250"/>
                <a:gd name="connsiteX8" fmla="*/ 66574 w 95250"/>
                <a:gd name="connsiteY8" fmla="*/ 45619 h 95250"/>
                <a:gd name="connsiteX9" fmla="*/ 63716 w 95250"/>
                <a:gd name="connsiteY9" fmla="*/ 37999 h 95250"/>
                <a:gd name="connsiteX10" fmla="*/ 66574 w 95250"/>
                <a:gd name="connsiteY10" fmla="*/ 9424 h 95250"/>
                <a:gd name="connsiteX11" fmla="*/ 63716 w 95250"/>
                <a:gd name="connsiteY11" fmla="*/ 8471 h 95250"/>
                <a:gd name="connsiteX12" fmla="*/ 45619 w 95250"/>
                <a:gd name="connsiteY12" fmla="*/ 30379 h 95250"/>
                <a:gd name="connsiteX13" fmla="*/ 37999 w 95250"/>
                <a:gd name="connsiteY13" fmla="*/ 33236 h 95250"/>
                <a:gd name="connsiteX14" fmla="*/ 9424 w 95250"/>
                <a:gd name="connsiteY14" fmla="*/ 30379 h 95250"/>
                <a:gd name="connsiteX15" fmla="*/ 8471 w 95250"/>
                <a:gd name="connsiteY15" fmla="*/ 33236 h 95250"/>
                <a:gd name="connsiteX16" fmla="*/ 30379 w 95250"/>
                <a:gd name="connsiteY16" fmla="*/ 5133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250" h="95250">
                  <a:moveTo>
                    <a:pt x="30379" y="51334"/>
                  </a:moveTo>
                  <a:cubicBezTo>
                    <a:pt x="32284" y="53239"/>
                    <a:pt x="34189" y="56096"/>
                    <a:pt x="33236" y="58954"/>
                  </a:cubicBezTo>
                  <a:lnTo>
                    <a:pt x="30379" y="87529"/>
                  </a:lnTo>
                  <a:cubicBezTo>
                    <a:pt x="30379" y="90386"/>
                    <a:pt x="31331" y="90386"/>
                    <a:pt x="33236" y="88481"/>
                  </a:cubicBezTo>
                  <a:lnTo>
                    <a:pt x="51334" y="66574"/>
                  </a:lnTo>
                  <a:cubicBezTo>
                    <a:pt x="53239" y="64669"/>
                    <a:pt x="56096" y="62764"/>
                    <a:pt x="58954" y="63716"/>
                  </a:cubicBezTo>
                  <a:lnTo>
                    <a:pt x="87529" y="66574"/>
                  </a:lnTo>
                  <a:cubicBezTo>
                    <a:pt x="90386" y="66574"/>
                    <a:pt x="90386" y="65621"/>
                    <a:pt x="88481" y="63716"/>
                  </a:cubicBezTo>
                  <a:lnTo>
                    <a:pt x="66574" y="45619"/>
                  </a:lnTo>
                  <a:cubicBezTo>
                    <a:pt x="64669" y="43714"/>
                    <a:pt x="62764" y="40856"/>
                    <a:pt x="63716" y="37999"/>
                  </a:cubicBezTo>
                  <a:lnTo>
                    <a:pt x="66574" y="9424"/>
                  </a:lnTo>
                  <a:cubicBezTo>
                    <a:pt x="66574" y="6566"/>
                    <a:pt x="65621" y="6566"/>
                    <a:pt x="63716" y="8471"/>
                  </a:cubicBezTo>
                  <a:lnTo>
                    <a:pt x="45619" y="30379"/>
                  </a:lnTo>
                  <a:cubicBezTo>
                    <a:pt x="43714" y="32284"/>
                    <a:pt x="40856" y="34189"/>
                    <a:pt x="37999" y="33236"/>
                  </a:cubicBezTo>
                  <a:lnTo>
                    <a:pt x="9424" y="30379"/>
                  </a:lnTo>
                  <a:cubicBezTo>
                    <a:pt x="6566" y="30379"/>
                    <a:pt x="6566" y="31331"/>
                    <a:pt x="8471" y="33236"/>
                  </a:cubicBezTo>
                  <a:lnTo>
                    <a:pt x="30379" y="51334"/>
                  </a:lnTo>
                  <a:close/>
                </a:path>
              </a:pathLst>
            </a:custGeom>
            <a:solidFill>
              <a:schemeClr val="accent3"/>
            </a:solidFill>
            <a:ln w="9525" cap="flat">
              <a:noFill/>
              <a:prstDash val="solid"/>
              <a:miter/>
            </a:ln>
          </p:spPr>
          <p:txBody>
            <a:bodyPr rtlCol="0" anchor="ctr"/>
            <a:lstStyle/>
            <a:p>
              <a:endParaRPr lang="en-US" dirty="0"/>
            </a:p>
          </p:txBody>
        </p:sp>
        <p:sp>
          <p:nvSpPr>
            <p:cNvPr id="176" name="Freeform: Shape 175">
              <a:extLst>
                <a:ext uri="{FF2B5EF4-FFF2-40B4-BE49-F238E27FC236}">
                  <a16:creationId xmlns:a16="http://schemas.microsoft.com/office/drawing/2014/main" id="{FAF0D39D-0C52-44FE-B51C-3CA6199D2E6F}"/>
                </a:ext>
              </a:extLst>
            </p:cNvPr>
            <p:cNvSpPr/>
            <p:nvPr/>
          </p:nvSpPr>
          <p:spPr>
            <a:xfrm>
              <a:off x="1264383" y="3617429"/>
              <a:ext cx="95250" cy="95250"/>
            </a:xfrm>
            <a:custGeom>
              <a:avLst/>
              <a:gdLst>
                <a:gd name="connsiteX0" fmla="*/ 37862 w 95250"/>
                <a:gd name="connsiteY0" fmla="*/ 61674 h 95250"/>
                <a:gd name="connsiteX1" fmla="*/ 44529 w 95250"/>
                <a:gd name="connsiteY1" fmla="*/ 67389 h 95250"/>
                <a:gd name="connsiteX2" fmla="*/ 54054 w 95250"/>
                <a:gd name="connsiteY2" fmla="*/ 94059 h 95250"/>
                <a:gd name="connsiteX3" fmla="*/ 56912 w 95250"/>
                <a:gd name="connsiteY3" fmla="*/ 94059 h 95250"/>
                <a:gd name="connsiteX4" fmla="*/ 62627 w 95250"/>
                <a:gd name="connsiteY4" fmla="*/ 66437 h 95250"/>
                <a:gd name="connsiteX5" fmla="*/ 68342 w 95250"/>
                <a:gd name="connsiteY5" fmla="*/ 59769 h 95250"/>
                <a:gd name="connsiteX6" fmla="*/ 95012 w 95250"/>
                <a:gd name="connsiteY6" fmla="*/ 50244 h 95250"/>
                <a:gd name="connsiteX7" fmla="*/ 95012 w 95250"/>
                <a:gd name="connsiteY7" fmla="*/ 47387 h 95250"/>
                <a:gd name="connsiteX8" fmla="*/ 67389 w 95250"/>
                <a:gd name="connsiteY8" fmla="*/ 41672 h 95250"/>
                <a:gd name="connsiteX9" fmla="*/ 60722 w 95250"/>
                <a:gd name="connsiteY9" fmla="*/ 35957 h 95250"/>
                <a:gd name="connsiteX10" fmla="*/ 51197 w 95250"/>
                <a:gd name="connsiteY10" fmla="*/ 9287 h 95250"/>
                <a:gd name="connsiteX11" fmla="*/ 48339 w 95250"/>
                <a:gd name="connsiteY11" fmla="*/ 9287 h 95250"/>
                <a:gd name="connsiteX12" fmla="*/ 41672 w 95250"/>
                <a:gd name="connsiteY12" fmla="*/ 36909 h 95250"/>
                <a:gd name="connsiteX13" fmla="*/ 35957 w 95250"/>
                <a:gd name="connsiteY13" fmla="*/ 43577 h 95250"/>
                <a:gd name="connsiteX14" fmla="*/ 9287 w 95250"/>
                <a:gd name="connsiteY14" fmla="*/ 53102 h 95250"/>
                <a:gd name="connsiteX15" fmla="*/ 9287 w 95250"/>
                <a:gd name="connsiteY15" fmla="*/ 55959 h 95250"/>
                <a:gd name="connsiteX16" fmla="*/ 37862 w 95250"/>
                <a:gd name="connsiteY16" fmla="*/ 6167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250" h="95250">
                  <a:moveTo>
                    <a:pt x="37862" y="61674"/>
                  </a:moveTo>
                  <a:cubicBezTo>
                    <a:pt x="40719" y="62627"/>
                    <a:pt x="43577" y="64532"/>
                    <a:pt x="44529" y="67389"/>
                  </a:cubicBezTo>
                  <a:lnTo>
                    <a:pt x="54054" y="94059"/>
                  </a:lnTo>
                  <a:cubicBezTo>
                    <a:pt x="55007" y="96917"/>
                    <a:pt x="55959" y="96917"/>
                    <a:pt x="56912" y="94059"/>
                  </a:cubicBezTo>
                  <a:lnTo>
                    <a:pt x="62627" y="66437"/>
                  </a:lnTo>
                  <a:cubicBezTo>
                    <a:pt x="63579" y="63579"/>
                    <a:pt x="65484" y="60722"/>
                    <a:pt x="68342" y="59769"/>
                  </a:cubicBezTo>
                  <a:lnTo>
                    <a:pt x="95012" y="50244"/>
                  </a:lnTo>
                  <a:cubicBezTo>
                    <a:pt x="97869" y="49292"/>
                    <a:pt x="97869" y="48339"/>
                    <a:pt x="95012" y="47387"/>
                  </a:cubicBezTo>
                  <a:lnTo>
                    <a:pt x="67389" y="41672"/>
                  </a:lnTo>
                  <a:cubicBezTo>
                    <a:pt x="64532" y="40719"/>
                    <a:pt x="61674" y="38814"/>
                    <a:pt x="60722" y="35957"/>
                  </a:cubicBezTo>
                  <a:lnTo>
                    <a:pt x="51197" y="9287"/>
                  </a:lnTo>
                  <a:cubicBezTo>
                    <a:pt x="50244" y="6429"/>
                    <a:pt x="49292" y="6429"/>
                    <a:pt x="48339" y="9287"/>
                  </a:cubicBezTo>
                  <a:lnTo>
                    <a:pt x="41672" y="36909"/>
                  </a:lnTo>
                  <a:cubicBezTo>
                    <a:pt x="40719" y="39767"/>
                    <a:pt x="38814" y="42624"/>
                    <a:pt x="35957" y="43577"/>
                  </a:cubicBezTo>
                  <a:lnTo>
                    <a:pt x="9287" y="53102"/>
                  </a:lnTo>
                  <a:cubicBezTo>
                    <a:pt x="6429" y="54054"/>
                    <a:pt x="6429" y="55007"/>
                    <a:pt x="9287" y="55959"/>
                  </a:cubicBezTo>
                  <a:lnTo>
                    <a:pt x="37862" y="61674"/>
                  </a:lnTo>
                  <a:close/>
                </a:path>
              </a:pathLst>
            </a:custGeom>
            <a:solidFill>
              <a:schemeClr val="accent3"/>
            </a:solidFill>
            <a:ln w="9525" cap="flat">
              <a:noFill/>
              <a:prstDash val="solid"/>
              <a:miter/>
            </a:ln>
          </p:spPr>
          <p:txBody>
            <a:bodyPr rtlCol="0" anchor="ctr"/>
            <a:lstStyle/>
            <a:p>
              <a:endParaRPr lang="en-US" dirty="0"/>
            </a:p>
          </p:txBody>
        </p:sp>
        <p:sp>
          <p:nvSpPr>
            <p:cNvPr id="177" name="Freeform: Shape 176">
              <a:extLst>
                <a:ext uri="{FF2B5EF4-FFF2-40B4-BE49-F238E27FC236}">
                  <a16:creationId xmlns:a16="http://schemas.microsoft.com/office/drawing/2014/main" id="{8903F5AA-7212-44E1-B294-C785540D03A7}"/>
                </a:ext>
              </a:extLst>
            </p:cNvPr>
            <p:cNvSpPr/>
            <p:nvPr/>
          </p:nvSpPr>
          <p:spPr>
            <a:xfrm>
              <a:off x="1352251" y="3710059"/>
              <a:ext cx="47625" cy="123825"/>
            </a:xfrm>
            <a:custGeom>
              <a:avLst/>
              <a:gdLst>
                <a:gd name="connsiteX0" fmla="*/ 7144 w 47625"/>
                <a:gd name="connsiteY0" fmla="*/ 7144 h 123825"/>
                <a:gd name="connsiteX1" fmla="*/ 42386 w 47625"/>
                <a:gd name="connsiteY1" fmla="*/ 7144 h 123825"/>
                <a:gd name="connsiteX2" fmla="*/ 42386 w 47625"/>
                <a:gd name="connsiteY2" fmla="*/ 122396 h 123825"/>
                <a:gd name="connsiteX3" fmla="*/ 7144 w 47625"/>
                <a:gd name="connsiteY3" fmla="*/ 122396 h 123825"/>
                <a:gd name="connsiteX4" fmla="*/ 7144 w 47625"/>
                <a:gd name="connsiteY4" fmla="*/ 7144 h 123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123825">
                  <a:moveTo>
                    <a:pt x="7144" y="7144"/>
                  </a:moveTo>
                  <a:lnTo>
                    <a:pt x="42386" y="7144"/>
                  </a:lnTo>
                  <a:lnTo>
                    <a:pt x="42386" y="122396"/>
                  </a:lnTo>
                  <a:lnTo>
                    <a:pt x="7144" y="122396"/>
                  </a:lnTo>
                  <a:lnTo>
                    <a:pt x="7144" y="7144"/>
                  </a:lnTo>
                  <a:close/>
                </a:path>
              </a:pathLst>
            </a:custGeom>
            <a:solidFill>
              <a:schemeClr val="bg1"/>
            </a:solidFill>
            <a:ln w="9525" cap="flat">
              <a:noFill/>
              <a:prstDash val="solid"/>
              <a:miter/>
            </a:ln>
          </p:spPr>
          <p:txBody>
            <a:bodyPr rtlCol="0" anchor="ctr"/>
            <a:lstStyle/>
            <a:p>
              <a:endParaRPr lang="en-US" dirty="0"/>
            </a:p>
          </p:txBody>
        </p:sp>
        <p:sp>
          <p:nvSpPr>
            <p:cNvPr id="178" name="Freeform: Shape 177">
              <a:extLst>
                <a:ext uri="{FF2B5EF4-FFF2-40B4-BE49-F238E27FC236}">
                  <a16:creationId xmlns:a16="http://schemas.microsoft.com/office/drawing/2014/main" id="{6AF2F80A-9DA6-4C97-91E1-E2F7B9872C86}"/>
                </a:ext>
              </a:extLst>
            </p:cNvPr>
            <p:cNvSpPr/>
            <p:nvPr/>
          </p:nvSpPr>
          <p:spPr>
            <a:xfrm>
              <a:off x="1413211" y="3710059"/>
              <a:ext cx="123825" cy="123825"/>
            </a:xfrm>
            <a:custGeom>
              <a:avLst/>
              <a:gdLst>
                <a:gd name="connsiteX0" fmla="*/ 7144 w 123825"/>
                <a:gd name="connsiteY0" fmla="*/ 7144 h 123825"/>
                <a:gd name="connsiteX1" fmla="*/ 40481 w 123825"/>
                <a:gd name="connsiteY1" fmla="*/ 7144 h 123825"/>
                <a:gd name="connsiteX2" fmla="*/ 83344 w 123825"/>
                <a:gd name="connsiteY2" fmla="*/ 70961 h 123825"/>
                <a:gd name="connsiteX3" fmla="*/ 83344 w 123825"/>
                <a:gd name="connsiteY3" fmla="*/ 7144 h 123825"/>
                <a:gd name="connsiteX4" fmla="*/ 116681 w 123825"/>
                <a:gd name="connsiteY4" fmla="*/ 7144 h 123825"/>
                <a:gd name="connsiteX5" fmla="*/ 116681 w 123825"/>
                <a:gd name="connsiteY5" fmla="*/ 122396 h 123825"/>
                <a:gd name="connsiteX6" fmla="*/ 83344 w 123825"/>
                <a:gd name="connsiteY6" fmla="*/ 122396 h 123825"/>
                <a:gd name="connsiteX7" fmla="*/ 40481 w 123825"/>
                <a:gd name="connsiteY7" fmla="*/ 58579 h 123825"/>
                <a:gd name="connsiteX8" fmla="*/ 40481 w 123825"/>
                <a:gd name="connsiteY8" fmla="*/ 121444 h 123825"/>
                <a:gd name="connsiteX9" fmla="*/ 7144 w 123825"/>
                <a:gd name="connsiteY9" fmla="*/ 121444 h 123825"/>
                <a:gd name="connsiteX10" fmla="*/ 7144 w 123825"/>
                <a:gd name="connsiteY10" fmla="*/ 71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825" h="123825">
                  <a:moveTo>
                    <a:pt x="7144" y="7144"/>
                  </a:moveTo>
                  <a:lnTo>
                    <a:pt x="40481" y="7144"/>
                  </a:lnTo>
                  <a:lnTo>
                    <a:pt x="83344" y="70961"/>
                  </a:lnTo>
                  <a:lnTo>
                    <a:pt x="83344" y="7144"/>
                  </a:lnTo>
                  <a:lnTo>
                    <a:pt x="116681" y="7144"/>
                  </a:lnTo>
                  <a:lnTo>
                    <a:pt x="116681" y="122396"/>
                  </a:lnTo>
                  <a:lnTo>
                    <a:pt x="83344" y="122396"/>
                  </a:lnTo>
                  <a:lnTo>
                    <a:pt x="40481" y="58579"/>
                  </a:lnTo>
                  <a:lnTo>
                    <a:pt x="40481" y="121444"/>
                  </a:lnTo>
                  <a:lnTo>
                    <a:pt x="7144" y="121444"/>
                  </a:lnTo>
                  <a:lnTo>
                    <a:pt x="7144" y="7144"/>
                  </a:lnTo>
                  <a:close/>
                </a:path>
              </a:pathLst>
            </a:custGeom>
            <a:solidFill>
              <a:schemeClr val="bg1"/>
            </a:solidFill>
            <a:ln w="9525" cap="flat">
              <a:noFill/>
              <a:prstDash val="solid"/>
              <a:miter/>
            </a:ln>
          </p:spPr>
          <p:txBody>
            <a:bodyPr rtlCol="0" anchor="ctr"/>
            <a:lstStyle/>
            <a:p>
              <a:endParaRPr lang="en-US" dirty="0"/>
            </a:p>
          </p:txBody>
        </p:sp>
        <p:sp>
          <p:nvSpPr>
            <p:cNvPr id="179" name="Freeform: Shape 178">
              <a:extLst>
                <a:ext uri="{FF2B5EF4-FFF2-40B4-BE49-F238E27FC236}">
                  <a16:creationId xmlns:a16="http://schemas.microsoft.com/office/drawing/2014/main" id="{1257F608-8C7D-4A86-820F-E1539553ABC2}"/>
                </a:ext>
              </a:extLst>
            </p:cNvPr>
            <p:cNvSpPr/>
            <p:nvPr/>
          </p:nvSpPr>
          <p:spPr>
            <a:xfrm>
              <a:off x="1536083" y="3710059"/>
              <a:ext cx="133350" cy="123825"/>
            </a:xfrm>
            <a:custGeom>
              <a:avLst/>
              <a:gdLst>
                <a:gd name="connsiteX0" fmla="*/ 7144 w 133350"/>
                <a:gd name="connsiteY0" fmla="*/ 7144 h 123825"/>
                <a:gd name="connsiteX1" fmla="*/ 44291 w 133350"/>
                <a:gd name="connsiteY1" fmla="*/ 7144 h 123825"/>
                <a:gd name="connsiteX2" fmla="*/ 70009 w 133350"/>
                <a:gd name="connsiteY2" fmla="*/ 90011 h 123825"/>
                <a:gd name="connsiteX3" fmla="*/ 95726 w 133350"/>
                <a:gd name="connsiteY3" fmla="*/ 7144 h 123825"/>
                <a:gd name="connsiteX4" fmla="*/ 131921 w 133350"/>
                <a:gd name="connsiteY4" fmla="*/ 7144 h 123825"/>
                <a:gd name="connsiteX5" fmla="*/ 89059 w 133350"/>
                <a:gd name="connsiteY5" fmla="*/ 122396 h 123825"/>
                <a:gd name="connsiteX6" fmla="*/ 50959 w 133350"/>
                <a:gd name="connsiteY6" fmla="*/ 122396 h 123825"/>
                <a:gd name="connsiteX7" fmla="*/ 7144 w 133350"/>
                <a:gd name="connsiteY7" fmla="*/ 71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350" h="123825">
                  <a:moveTo>
                    <a:pt x="7144" y="7144"/>
                  </a:moveTo>
                  <a:lnTo>
                    <a:pt x="44291" y="7144"/>
                  </a:lnTo>
                  <a:lnTo>
                    <a:pt x="70009" y="90011"/>
                  </a:lnTo>
                  <a:lnTo>
                    <a:pt x="95726" y="7144"/>
                  </a:lnTo>
                  <a:lnTo>
                    <a:pt x="131921" y="7144"/>
                  </a:lnTo>
                  <a:lnTo>
                    <a:pt x="89059" y="122396"/>
                  </a:lnTo>
                  <a:lnTo>
                    <a:pt x="50959" y="122396"/>
                  </a:lnTo>
                  <a:lnTo>
                    <a:pt x="7144" y="7144"/>
                  </a:lnTo>
                  <a:close/>
                </a:path>
              </a:pathLst>
            </a:custGeom>
            <a:solidFill>
              <a:schemeClr val="bg1"/>
            </a:solidFill>
            <a:ln w="9525" cap="flat">
              <a:noFill/>
              <a:prstDash val="solid"/>
              <a:miter/>
            </a:ln>
          </p:spPr>
          <p:txBody>
            <a:bodyPr rtlCol="0" anchor="ctr"/>
            <a:lstStyle/>
            <a:p>
              <a:endParaRPr lang="en-US" dirty="0"/>
            </a:p>
          </p:txBody>
        </p:sp>
        <p:sp>
          <p:nvSpPr>
            <p:cNvPr id="180" name="Freeform: Shape 179">
              <a:extLst>
                <a:ext uri="{FF2B5EF4-FFF2-40B4-BE49-F238E27FC236}">
                  <a16:creationId xmlns:a16="http://schemas.microsoft.com/office/drawing/2014/main" id="{83FF5CAF-7C6E-4FC5-A602-49280758CECE}"/>
                </a:ext>
              </a:extLst>
            </p:cNvPr>
            <p:cNvSpPr/>
            <p:nvPr/>
          </p:nvSpPr>
          <p:spPr>
            <a:xfrm>
              <a:off x="1651336" y="3710059"/>
              <a:ext cx="133350" cy="123825"/>
            </a:xfrm>
            <a:custGeom>
              <a:avLst/>
              <a:gdLst>
                <a:gd name="connsiteX0" fmla="*/ 89059 w 133350"/>
                <a:gd name="connsiteY0" fmla="*/ 103346 h 123825"/>
                <a:gd name="connsiteX1" fmla="*/ 49054 w 133350"/>
                <a:gd name="connsiteY1" fmla="*/ 103346 h 123825"/>
                <a:gd name="connsiteX2" fmla="*/ 43339 w 133350"/>
                <a:gd name="connsiteY2" fmla="*/ 122396 h 123825"/>
                <a:gd name="connsiteX3" fmla="*/ 7144 w 133350"/>
                <a:gd name="connsiteY3" fmla="*/ 122396 h 123825"/>
                <a:gd name="connsiteX4" fmla="*/ 50006 w 133350"/>
                <a:gd name="connsiteY4" fmla="*/ 7144 h 123825"/>
                <a:gd name="connsiteX5" fmla="*/ 89059 w 133350"/>
                <a:gd name="connsiteY5" fmla="*/ 7144 h 123825"/>
                <a:gd name="connsiteX6" fmla="*/ 131921 w 133350"/>
                <a:gd name="connsiteY6" fmla="*/ 122396 h 123825"/>
                <a:gd name="connsiteX7" fmla="*/ 94774 w 133350"/>
                <a:gd name="connsiteY7" fmla="*/ 122396 h 123825"/>
                <a:gd name="connsiteX8" fmla="*/ 89059 w 133350"/>
                <a:gd name="connsiteY8" fmla="*/ 103346 h 123825"/>
                <a:gd name="connsiteX9" fmla="*/ 82391 w 133350"/>
                <a:gd name="connsiteY9" fmla="*/ 78581 h 123825"/>
                <a:gd name="connsiteX10" fmla="*/ 70009 w 133350"/>
                <a:gd name="connsiteY10" fmla="*/ 37624 h 123825"/>
                <a:gd name="connsiteX11" fmla="*/ 57626 w 133350"/>
                <a:gd name="connsiteY11" fmla="*/ 78581 h 123825"/>
                <a:gd name="connsiteX12" fmla="*/ 82391 w 133350"/>
                <a:gd name="connsiteY12" fmla="*/ 78581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350" h="123825">
                  <a:moveTo>
                    <a:pt x="89059" y="103346"/>
                  </a:moveTo>
                  <a:lnTo>
                    <a:pt x="49054" y="103346"/>
                  </a:lnTo>
                  <a:lnTo>
                    <a:pt x="43339" y="122396"/>
                  </a:lnTo>
                  <a:lnTo>
                    <a:pt x="7144" y="122396"/>
                  </a:lnTo>
                  <a:lnTo>
                    <a:pt x="50006" y="7144"/>
                  </a:lnTo>
                  <a:lnTo>
                    <a:pt x="89059" y="7144"/>
                  </a:lnTo>
                  <a:lnTo>
                    <a:pt x="131921" y="122396"/>
                  </a:lnTo>
                  <a:lnTo>
                    <a:pt x="94774" y="122396"/>
                  </a:lnTo>
                  <a:lnTo>
                    <a:pt x="89059" y="103346"/>
                  </a:lnTo>
                  <a:close/>
                  <a:moveTo>
                    <a:pt x="82391" y="78581"/>
                  </a:moveTo>
                  <a:lnTo>
                    <a:pt x="70009" y="37624"/>
                  </a:lnTo>
                  <a:lnTo>
                    <a:pt x="57626" y="78581"/>
                  </a:lnTo>
                  <a:lnTo>
                    <a:pt x="82391" y="78581"/>
                  </a:lnTo>
                  <a:close/>
                </a:path>
              </a:pathLst>
            </a:custGeom>
            <a:solidFill>
              <a:schemeClr val="bg1"/>
            </a:solidFill>
            <a:ln w="9525" cap="flat">
              <a:noFill/>
              <a:prstDash val="solid"/>
              <a:miter/>
            </a:ln>
          </p:spPr>
          <p:txBody>
            <a:bodyPr rtlCol="0" anchor="ctr"/>
            <a:lstStyle/>
            <a:p>
              <a:endParaRPr lang="en-US" dirty="0"/>
            </a:p>
          </p:txBody>
        </p:sp>
        <p:sp>
          <p:nvSpPr>
            <p:cNvPr id="181" name="Freeform: Shape 180">
              <a:extLst>
                <a:ext uri="{FF2B5EF4-FFF2-40B4-BE49-F238E27FC236}">
                  <a16:creationId xmlns:a16="http://schemas.microsoft.com/office/drawing/2014/main" id="{97B228F0-7EEF-43F9-BE35-170A1564D036}"/>
                </a:ext>
              </a:extLst>
            </p:cNvPr>
            <p:cNvSpPr/>
            <p:nvPr/>
          </p:nvSpPr>
          <p:spPr>
            <a:xfrm>
              <a:off x="1788496" y="3710059"/>
              <a:ext cx="114300" cy="123825"/>
            </a:xfrm>
            <a:custGeom>
              <a:avLst/>
              <a:gdLst>
                <a:gd name="connsiteX0" fmla="*/ 7144 w 114300"/>
                <a:gd name="connsiteY0" fmla="*/ 7144 h 123825"/>
                <a:gd name="connsiteX1" fmla="*/ 59531 w 114300"/>
                <a:gd name="connsiteY1" fmla="*/ 7144 h 123825"/>
                <a:gd name="connsiteX2" fmla="*/ 84296 w 114300"/>
                <a:gd name="connsiteY2" fmla="*/ 10954 h 123825"/>
                <a:gd name="connsiteX3" fmla="*/ 100489 w 114300"/>
                <a:gd name="connsiteY3" fmla="*/ 23336 h 123825"/>
                <a:gd name="connsiteX4" fmla="*/ 110014 w 114300"/>
                <a:gd name="connsiteY4" fmla="*/ 41434 h 123825"/>
                <a:gd name="connsiteX5" fmla="*/ 112871 w 114300"/>
                <a:gd name="connsiteY5" fmla="*/ 63341 h 123825"/>
                <a:gd name="connsiteX6" fmla="*/ 109061 w 114300"/>
                <a:gd name="connsiteY6" fmla="*/ 91916 h 123825"/>
                <a:gd name="connsiteX7" fmla="*/ 97631 w 114300"/>
                <a:gd name="connsiteY7" fmla="*/ 109061 h 123825"/>
                <a:gd name="connsiteX8" fmla="*/ 81439 w 114300"/>
                <a:gd name="connsiteY8" fmla="*/ 118586 h 123825"/>
                <a:gd name="connsiteX9" fmla="*/ 60484 w 114300"/>
                <a:gd name="connsiteY9" fmla="*/ 121444 h 123825"/>
                <a:gd name="connsiteX10" fmla="*/ 8096 w 114300"/>
                <a:gd name="connsiteY10" fmla="*/ 121444 h 123825"/>
                <a:gd name="connsiteX11" fmla="*/ 8096 w 114300"/>
                <a:gd name="connsiteY11" fmla="*/ 7144 h 123825"/>
                <a:gd name="connsiteX12" fmla="*/ 42386 w 114300"/>
                <a:gd name="connsiteY12" fmla="*/ 32861 h 123825"/>
                <a:gd name="connsiteX13" fmla="*/ 42386 w 114300"/>
                <a:gd name="connsiteY13" fmla="*/ 95726 h 123825"/>
                <a:gd name="connsiteX14" fmla="*/ 50959 w 114300"/>
                <a:gd name="connsiteY14" fmla="*/ 95726 h 123825"/>
                <a:gd name="connsiteX15" fmla="*/ 67151 w 114300"/>
                <a:gd name="connsiteY15" fmla="*/ 92869 h 123825"/>
                <a:gd name="connsiteX16" fmla="*/ 74771 w 114300"/>
                <a:gd name="connsiteY16" fmla="*/ 84296 h 123825"/>
                <a:gd name="connsiteX17" fmla="*/ 77629 w 114300"/>
                <a:gd name="connsiteY17" fmla="*/ 64294 h 123825"/>
                <a:gd name="connsiteX18" fmla="*/ 71914 w 114300"/>
                <a:gd name="connsiteY18" fmla="*/ 39529 h 123825"/>
                <a:gd name="connsiteX19" fmla="*/ 51911 w 114300"/>
                <a:gd name="connsiteY19" fmla="*/ 32861 h 123825"/>
                <a:gd name="connsiteX20" fmla="*/ 42386 w 114300"/>
                <a:gd name="connsiteY20" fmla="*/ 32861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123825">
                  <a:moveTo>
                    <a:pt x="7144" y="7144"/>
                  </a:moveTo>
                  <a:lnTo>
                    <a:pt x="59531" y="7144"/>
                  </a:lnTo>
                  <a:cubicBezTo>
                    <a:pt x="70009" y="7144"/>
                    <a:pt x="78581" y="8096"/>
                    <a:pt x="84296" y="10954"/>
                  </a:cubicBezTo>
                  <a:cubicBezTo>
                    <a:pt x="90964" y="13811"/>
                    <a:pt x="95726" y="17621"/>
                    <a:pt x="100489" y="23336"/>
                  </a:cubicBezTo>
                  <a:cubicBezTo>
                    <a:pt x="104299" y="29051"/>
                    <a:pt x="108109" y="34766"/>
                    <a:pt x="110014" y="41434"/>
                  </a:cubicBezTo>
                  <a:cubicBezTo>
                    <a:pt x="111919" y="48101"/>
                    <a:pt x="112871" y="55721"/>
                    <a:pt x="112871" y="63341"/>
                  </a:cubicBezTo>
                  <a:cubicBezTo>
                    <a:pt x="112871" y="75724"/>
                    <a:pt x="111919" y="85249"/>
                    <a:pt x="109061" y="91916"/>
                  </a:cubicBezTo>
                  <a:cubicBezTo>
                    <a:pt x="106204" y="98584"/>
                    <a:pt x="102394" y="104299"/>
                    <a:pt x="97631" y="109061"/>
                  </a:cubicBezTo>
                  <a:cubicBezTo>
                    <a:pt x="92869" y="113824"/>
                    <a:pt x="87154" y="116681"/>
                    <a:pt x="81439" y="118586"/>
                  </a:cubicBezTo>
                  <a:cubicBezTo>
                    <a:pt x="73819" y="120491"/>
                    <a:pt x="66199" y="121444"/>
                    <a:pt x="60484" y="121444"/>
                  </a:cubicBezTo>
                  <a:lnTo>
                    <a:pt x="8096" y="121444"/>
                  </a:lnTo>
                  <a:lnTo>
                    <a:pt x="8096" y="7144"/>
                  </a:lnTo>
                  <a:close/>
                  <a:moveTo>
                    <a:pt x="42386" y="32861"/>
                  </a:moveTo>
                  <a:lnTo>
                    <a:pt x="42386" y="95726"/>
                  </a:lnTo>
                  <a:lnTo>
                    <a:pt x="50959" y="95726"/>
                  </a:lnTo>
                  <a:cubicBezTo>
                    <a:pt x="58579" y="95726"/>
                    <a:pt x="63341" y="94774"/>
                    <a:pt x="67151" y="92869"/>
                  </a:cubicBezTo>
                  <a:cubicBezTo>
                    <a:pt x="70961" y="90964"/>
                    <a:pt x="72866" y="88106"/>
                    <a:pt x="74771" y="84296"/>
                  </a:cubicBezTo>
                  <a:cubicBezTo>
                    <a:pt x="76676" y="80486"/>
                    <a:pt x="77629" y="73819"/>
                    <a:pt x="77629" y="64294"/>
                  </a:cubicBezTo>
                  <a:cubicBezTo>
                    <a:pt x="77629" y="51911"/>
                    <a:pt x="75724" y="43339"/>
                    <a:pt x="71914" y="39529"/>
                  </a:cubicBezTo>
                  <a:cubicBezTo>
                    <a:pt x="68104" y="35719"/>
                    <a:pt x="61436" y="32861"/>
                    <a:pt x="51911" y="32861"/>
                  </a:cubicBezTo>
                  <a:lnTo>
                    <a:pt x="42386" y="32861"/>
                  </a:lnTo>
                  <a:close/>
                </a:path>
              </a:pathLst>
            </a:custGeom>
            <a:solidFill>
              <a:schemeClr val="bg1"/>
            </a:solidFill>
            <a:ln w="9525" cap="flat">
              <a:noFill/>
              <a:prstDash val="solid"/>
              <a:miter/>
            </a:ln>
          </p:spPr>
          <p:txBody>
            <a:bodyPr rtlCol="0" anchor="ctr"/>
            <a:lstStyle/>
            <a:p>
              <a:endParaRPr lang="en-US" dirty="0"/>
            </a:p>
          </p:txBody>
        </p:sp>
        <p:sp>
          <p:nvSpPr>
            <p:cNvPr id="182" name="Freeform: Shape 181">
              <a:extLst>
                <a:ext uri="{FF2B5EF4-FFF2-40B4-BE49-F238E27FC236}">
                  <a16:creationId xmlns:a16="http://schemas.microsoft.com/office/drawing/2014/main" id="{08F3DEF1-2B4A-4861-AFAD-A7203D37A90F}"/>
                </a:ext>
              </a:extLst>
            </p:cNvPr>
            <p:cNvSpPr/>
            <p:nvPr/>
          </p:nvSpPr>
          <p:spPr>
            <a:xfrm>
              <a:off x="1912321" y="3710059"/>
              <a:ext cx="104775" cy="123825"/>
            </a:xfrm>
            <a:custGeom>
              <a:avLst/>
              <a:gdLst>
                <a:gd name="connsiteX0" fmla="*/ 7144 w 104775"/>
                <a:gd name="connsiteY0" fmla="*/ 7144 h 123825"/>
                <a:gd name="connsiteX1" fmla="*/ 102394 w 104775"/>
                <a:gd name="connsiteY1" fmla="*/ 7144 h 123825"/>
                <a:gd name="connsiteX2" fmla="*/ 102394 w 104775"/>
                <a:gd name="connsiteY2" fmla="*/ 31909 h 123825"/>
                <a:gd name="connsiteX3" fmla="*/ 42386 w 104775"/>
                <a:gd name="connsiteY3" fmla="*/ 31909 h 123825"/>
                <a:gd name="connsiteX4" fmla="*/ 42386 w 104775"/>
                <a:gd name="connsiteY4" fmla="*/ 50006 h 123825"/>
                <a:gd name="connsiteX5" fmla="*/ 97631 w 104775"/>
                <a:gd name="connsiteY5" fmla="*/ 50006 h 123825"/>
                <a:gd name="connsiteX6" fmla="*/ 97631 w 104775"/>
                <a:gd name="connsiteY6" fmla="*/ 73819 h 123825"/>
                <a:gd name="connsiteX7" fmla="*/ 42386 w 104775"/>
                <a:gd name="connsiteY7" fmla="*/ 73819 h 123825"/>
                <a:gd name="connsiteX8" fmla="*/ 42386 w 104775"/>
                <a:gd name="connsiteY8" fmla="*/ 96679 h 123825"/>
                <a:gd name="connsiteX9" fmla="*/ 103346 w 104775"/>
                <a:gd name="connsiteY9" fmla="*/ 96679 h 123825"/>
                <a:gd name="connsiteX10" fmla="*/ 103346 w 104775"/>
                <a:gd name="connsiteY10" fmla="*/ 122396 h 123825"/>
                <a:gd name="connsiteX11" fmla="*/ 7144 w 104775"/>
                <a:gd name="connsiteY11" fmla="*/ 122396 h 123825"/>
                <a:gd name="connsiteX12" fmla="*/ 7144 w 104775"/>
                <a:gd name="connsiteY12" fmla="*/ 71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775" h="123825">
                  <a:moveTo>
                    <a:pt x="7144" y="7144"/>
                  </a:moveTo>
                  <a:lnTo>
                    <a:pt x="102394" y="7144"/>
                  </a:lnTo>
                  <a:lnTo>
                    <a:pt x="102394" y="31909"/>
                  </a:lnTo>
                  <a:lnTo>
                    <a:pt x="42386" y="31909"/>
                  </a:lnTo>
                  <a:lnTo>
                    <a:pt x="42386" y="50006"/>
                  </a:lnTo>
                  <a:lnTo>
                    <a:pt x="97631" y="50006"/>
                  </a:lnTo>
                  <a:lnTo>
                    <a:pt x="97631" y="73819"/>
                  </a:lnTo>
                  <a:lnTo>
                    <a:pt x="42386" y="73819"/>
                  </a:lnTo>
                  <a:lnTo>
                    <a:pt x="42386" y="96679"/>
                  </a:lnTo>
                  <a:lnTo>
                    <a:pt x="103346" y="96679"/>
                  </a:lnTo>
                  <a:lnTo>
                    <a:pt x="103346" y="122396"/>
                  </a:lnTo>
                  <a:lnTo>
                    <a:pt x="7144" y="122396"/>
                  </a:lnTo>
                  <a:lnTo>
                    <a:pt x="7144" y="7144"/>
                  </a:lnTo>
                  <a:close/>
                </a:path>
              </a:pathLst>
            </a:custGeom>
            <a:solidFill>
              <a:schemeClr val="bg1"/>
            </a:solidFill>
            <a:ln w="9525" cap="flat">
              <a:noFill/>
              <a:prstDash val="solid"/>
              <a:miter/>
            </a:ln>
          </p:spPr>
          <p:txBody>
            <a:bodyPr rtlCol="0" anchor="ctr"/>
            <a:lstStyle/>
            <a:p>
              <a:endParaRPr lang="en-US" dirty="0"/>
            </a:p>
          </p:txBody>
        </p:sp>
        <p:sp>
          <p:nvSpPr>
            <p:cNvPr id="183" name="Freeform: Shape 182">
              <a:extLst>
                <a:ext uri="{FF2B5EF4-FFF2-40B4-BE49-F238E27FC236}">
                  <a16:creationId xmlns:a16="http://schemas.microsoft.com/office/drawing/2014/main" id="{0B9DC073-4644-47F3-BB9C-649C2595B280}"/>
                </a:ext>
              </a:extLst>
            </p:cNvPr>
            <p:cNvSpPr/>
            <p:nvPr/>
          </p:nvSpPr>
          <p:spPr>
            <a:xfrm>
              <a:off x="1352251" y="3710059"/>
              <a:ext cx="47625" cy="123825"/>
            </a:xfrm>
            <a:custGeom>
              <a:avLst/>
              <a:gdLst>
                <a:gd name="connsiteX0" fmla="*/ 7144 w 47625"/>
                <a:gd name="connsiteY0" fmla="*/ 7144 h 123825"/>
                <a:gd name="connsiteX1" fmla="*/ 42386 w 47625"/>
                <a:gd name="connsiteY1" fmla="*/ 7144 h 123825"/>
                <a:gd name="connsiteX2" fmla="*/ 42386 w 47625"/>
                <a:gd name="connsiteY2" fmla="*/ 122396 h 123825"/>
                <a:gd name="connsiteX3" fmla="*/ 7144 w 47625"/>
                <a:gd name="connsiteY3" fmla="*/ 122396 h 123825"/>
                <a:gd name="connsiteX4" fmla="*/ 7144 w 47625"/>
                <a:gd name="connsiteY4" fmla="*/ 7144 h 123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123825">
                  <a:moveTo>
                    <a:pt x="7144" y="7144"/>
                  </a:moveTo>
                  <a:lnTo>
                    <a:pt x="42386" y="7144"/>
                  </a:lnTo>
                  <a:lnTo>
                    <a:pt x="42386" y="122396"/>
                  </a:lnTo>
                  <a:lnTo>
                    <a:pt x="7144" y="122396"/>
                  </a:lnTo>
                  <a:lnTo>
                    <a:pt x="7144" y="7144"/>
                  </a:lnTo>
                  <a:close/>
                </a:path>
              </a:pathLst>
            </a:custGeom>
            <a:solidFill>
              <a:schemeClr val="bg1"/>
            </a:solidFill>
            <a:ln w="9525" cap="flat">
              <a:noFill/>
              <a:prstDash val="solid"/>
              <a:miter/>
            </a:ln>
          </p:spPr>
          <p:txBody>
            <a:bodyPr rtlCol="0" anchor="ctr"/>
            <a:lstStyle/>
            <a:p>
              <a:endParaRPr lang="en-US" dirty="0"/>
            </a:p>
          </p:txBody>
        </p:sp>
        <p:sp>
          <p:nvSpPr>
            <p:cNvPr id="184" name="Freeform: Shape 183">
              <a:extLst>
                <a:ext uri="{FF2B5EF4-FFF2-40B4-BE49-F238E27FC236}">
                  <a16:creationId xmlns:a16="http://schemas.microsoft.com/office/drawing/2014/main" id="{48569510-7FC6-41C7-A098-D024799BF29F}"/>
                </a:ext>
              </a:extLst>
            </p:cNvPr>
            <p:cNvSpPr/>
            <p:nvPr/>
          </p:nvSpPr>
          <p:spPr>
            <a:xfrm>
              <a:off x="1413211" y="3710059"/>
              <a:ext cx="123825" cy="123825"/>
            </a:xfrm>
            <a:custGeom>
              <a:avLst/>
              <a:gdLst>
                <a:gd name="connsiteX0" fmla="*/ 7144 w 123825"/>
                <a:gd name="connsiteY0" fmla="*/ 7144 h 123825"/>
                <a:gd name="connsiteX1" fmla="*/ 40481 w 123825"/>
                <a:gd name="connsiteY1" fmla="*/ 7144 h 123825"/>
                <a:gd name="connsiteX2" fmla="*/ 83344 w 123825"/>
                <a:gd name="connsiteY2" fmla="*/ 70961 h 123825"/>
                <a:gd name="connsiteX3" fmla="*/ 83344 w 123825"/>
                <a:gd name="connsiteY3" fmla="*/ 7144 h 123825"/>
                <a:gd name="connsiteX4" fmla="*/ 116681 w 123825"/>
                <a:gd name="connsiteY4" fmla="*/ 7144 h 123825"/>
                <a:gd name="connsiteX5" fmla="*/ 116681 w 123825"/>
                <a:gd name="connsiteY5" fmla="*/ 122396 h 123825"/>
                <a:gd name="connsiteX6" fmla="*/ 83344 w 123825"/>
                <a:gd name="connsiteY6" fmla="*/ 122396 h 123825"/>
                <a:gd name="connsiteX7" fmla="*/ 40481 w 123825"/>
                <a:gd name="connsiteY7" fmla="*/ 58579 h 123825"/>
                <a:gd name="connsiteX8" fmla="*/ 40481 w 123825"/>
                <a:gd name="connsiteY8" fmla="*/ 121444 h 123825"/>
                <a:gd name="connsiteX9" fmla="*/ 7144 w 123825"/>
                <a:gd name="connsiteY9" fmla="*/ 121444 h 123825"/>
                <a:gd name="connsiteX10" fmla="*/ 7144 w 123825"/>
                <a:gd name="connsiteY10" fmla="*/ 71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825" h="123825">
                  <a:moveTo>
                    <a:pt x="7144" y="7144"/>
                  </a:moveTo>
                  <a:lnTo>
                    <a:pt x="40481" y="7144"/>
                  </a:lnTo>
                  <a:lnTo>
                    <a:pt x="83344" y="70961"/>
                  </a:lnTo>
                  <a:lnTo>
                    <a:pt x="83344" y="7144"/>
                  </a:lnTo>
                  <a:lnTo>
                    <a:pt x="116681" y="7144"/>
                  </a:lnTo>
                  <a:lnTo>
                    <a:pt x="116681" y="122396"/>
                  </a:lnTo>
                  <a:lnTo>
                    <a:pt x="83344" y="122396"/>
                  </a:lnTo>
                  <a:lnTo>
                    <a:pt x="40481" y="58579"/>
                  </a:lnTo>
                  <a:lnTo>
                    <a:pt x="40481" y="121444"/>
                  </a:lnTo>
                  <a:lnTo>
                    <a:pt x="7144" y="121444"/>
                  </a:lnTo>
                  <a:lnTo>
                    <a:pt x="7144" y="7144"/>
                  </a:lnTo>
                  <a:close/>
                </a:path>
              </a:pathLst>
            </a:custGeom>
            <a:solidFill>
              <a:schemeClr val="bg1"/>
            </a:solidFill>
            <a:ln w="9525" cap="flat">
              <a:noFill/>
              <a:prstDash val="solid"/>
              <a:miter/>
            </a:ln>
          </p:spPr>
          <p:txBody>
            <a:bodyPr rtlCol="0" anchor="ctr"/>
            <a:lstStyle/>
            <a:p>
              <a:endParaRPr lang="en-US" dirty="0"/>
            </a:p>
          </p:txBody>
        </p:sp>
        <p:sp>
          <p:nvSpPr>
            <p:cNvPr id="185" name="Freeform: Shape 184">
              <a:extLst>
                <a:ext uri="{FF2B5EF4-FFF2-40B4-BE49-F238E27FC236}">
                  <a16:creationId xmlns:a16="http://schemas.microsoft.com/office/drawing/2014/main" id="{063B38EA-43E8-4142-AC4E-0D966F2303DB}"/>
                </a:ext>
              </a:extLst>
            </p:cNvPr>
            <p:cNvSpPr/>
            <p:nvPr/>
          </p:nvSpPr>
          <p:spPr>
            <a:xfrm>
              <a:off x="1536083" y="3710059"/>
              <a:ext cx="133350" cy="123825"/>
            </a:xfrm>
            <a:custGeom>
              <a:avLst/>
              <a:gdLst>
                <a:gd name="connsiteX0" fmla="*/ 7144 w 133350"/>
                <a:gd name="connsiteY0" fmla="*/ 7144 h 123825"/>
                <a:gd name="connsiteX1" fmla="*/ 44291 w 133350"/>
                <a:gd name="connsiteY1" fmla="*/ 7144 h 123825"/>
                <a:gd name="connsiteX2" fmla="*/ 70009 w 133350"/>
                <a:gd name="connsiteY2" fmla="*/ 90011 h 123825"/>
                <a:gd name="connsiteX3" fmla="*/ 95726 w 133350"/>
                <a:gd name="connsiteY3" fmla="*/ 7144 h 123825"/>
                <a:gd name="connsiteX4" fmla="*/ 131921 w 133350"/>
                <a:gd name="connsiteY4" fmla="*/ 7144 h 123825"/>
                <a:gd name="connsiteX5" fmla="*/ 89059 w 133350"/>
                <a:gd name="connsiteY5" fmla="*/ 122396 h 123825"/>
                <a:gd name="connsiteX6" fmla="*/ 50959 w 133350"/>
                <a:gd name="connsiteY6" fmla="*/ 122396 h 123825"/>
                <a:gd name="connsiteX7" fmla="*/ 7144 w 133350"/>
                <a:gd name="connsiteY7" fmla="*/ 71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350" h="123825">
                  <a:moveTo>
                    <a:pt x="7144" y="7144"/>
                  </a:moveTo>
                  <a:lnTo>
                    <a:pt x="44291" y="7144"/>
                  </a:lnTo>
                  <a:lnTo>
                    <a:pt x="70009" y="90011"/>
                  </a:lnTo>
                  <a:lnTo>
                    <a:pt x="95726" y="7144"/>
                  </a:lnTo>
                  <a:lnTo>
                    <a:pt x="131921" y="7144"/>
                  </a:lnTo>
                  <a:lnTo>
                    <a:pt x="89059" y="122396"/>
                  </a:lnTo>
                  <a:lnTo>
                    <a:pt x="50959" y="122396"/>
                  </a:lnTo>
                  <a:lnTo>
                    <a:pt x="7144" y="7144"/>
                  </a:lnTo>
                  <a:close/>
                </a:path>
              </a:pathLst>
            </a:custGeom>
            <a:solidFill>
              <a:schemeClr val="bg1"/>
            </a:solidFill>
            <a:ln w="9525" cap="flat">
              <a:noFill/>
              <a:prstDash val="solid"/>
              <a:miter/>
            </a:ln>
          </p:spPr>
          <p:txBody>
            <a:bodyPr rtlCol="0" anchor="ctr"/>
            <a:lstStyle/>
            <a:p>
              <a:endParaRPr lang="en-US" dirty="0"/>
            </a:p>
          </p:txBody>
        </p:sp>
        <p:sp>
          <p:nvSpPr>
            <p:cNvPr id="186" name="Freeform: Shape 185">
              <a:extLst>
                <a:ext uri="{FF2B5EF4-FFF2-40B4-BE49-F238E27FC236}">
                  <a16:creationId xmlns:a16="http://schemas.microsoft.com/office/drawing/2014/main" id="{65980B57-882B-404E-9218-3D5F1A7598EB}"/>
                </a:ext>
              </a:extLst>
            </p:cNvPr>
            <p:cNvSpPr/>
            <p:nvPr/>
          </p:nvSpPr>
          <p:spPr>
            <a:xfrm>
              <a:off x="1651336" y="3710059"/>
              <a:ext cx="133350" cy="123825"/>
            </a:xfrm>
            <a:custGeom>
              <a:avLst/>
              <a:gdLst>
                <a:gd name="connsiteX0" fmla="*/ 89059 w 133350"/>
                <a:gd name="connsiteY0" fmla="*/ 103346 h 123825"/>
                <a:gd name="connsiteX1" fmla="*/ 49054 w 133350"/>
                <a:gd name="connsiteY1" fmla="*/ 103346 h 123825"/>
                <a:gd name="connsiteX2" fmla="*/ 43339 w 133350"/>
                <a:gd name="connsiteY2" fmla="*/ 122396 h 123825"/>
                <a:gd name="connsiteX3" fmla="*/ 7144 w 133350"/>
                <a:gd name="connsiteY3" fmla="*/ 122396 h 123825"/>
                <a:gd name="connsiteX4" fmla="*/ 50006 w 133350"/>
                <a:gd name="connsiteY4" fmla="*/ 7144 h 123825"/>
                <a:gd name="connsiteX5" fmla="*/ 89059 w 133350"/>
                <a:gd name="connsiteY5" fmla="*/ 7144 h 123825"/>
                <a:gd name="connsiteX6" fmla="*/ 131921 w 133350"/>
                <a:gd name="connsiteY6" fmla="*/ 122396 h 123825"/>
                <a:gd name="connsiteX7" fmla="*/ 94774 w 133350"/>
                <a:gd name="connsiteY7" fmla="*/ 122396 h 123825"/>
                <a:gd name="connsiteX8" fmla="*/ 89059 w 133350"/>
                <a:gd name="connsiteY8" fmla="*/ 103346 h 123825"/>
                <a:gd name="connsiteX9" fmla="*/ 82391 w 133350"/>
                <a:gd name="connsiteY9" fmla="*/ 78581 h 123825"/>
                <a:gd name="connsiteX10" fmla="*/ 70009 w 133350"/>
                <a:gd name="connsiteY10" fmla="*/ 37624 h 123825"/>
                <a:gd name="connsiteX11" fmla="*/ 57626 w 133350"/>
                <a:gd name="connsiteY11" fmla="*/ 78581 h 123825"/>
                <a:gd name="connsiteX12" fmla="*/ 82391 w 133350"/>
                <a:gd name="connsiteY12" fmla="*/ 78581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350" h="123825">
                  <a:moveTo>
                    <a:pt x="89059" y="103346"/>
                  </a:moveTo>
                  <a:lnTo>
                    <a:pt x="49054" y="103346"/>
                  </a:lnTo>
                  <a:lnTo>
                    <a:pt x="43339" y="122396"/>
                  </a:lnTo>
                  <a:lnTo>
                    <a:pt x="7144" y="122396"/>
                  </a:lnTo>
                  <a:lnTo>
                    <a:pt x="50006" y="7144"/>
                  </a:lnTo>
                  <a:lnTo>
                    <a:pt x="89059" y="7144"/>
                  </a:lnTo>
                  <a:lnTo>
                    <a:pt x="131921" y="122396"/>
                  </a:lnTo>
                  <a:lnTo>
                    <a:pt x="94774" y="122396"/>
                  </a:lnTo>
                  <a:lnTo>
                    <a:pt x="89059" y="103346"/>
                  </a:lnTo>
                  <a:close/>
                  <a:moveTo>
                    <a:pt x="82391" y="78581"/>
                  </a:moveTo>
                  <a:lnTo>
                    <a:pt x="70009" y="37624"/>
                  </a:lnTo>
                  <a:lnTo>
                    <a:pt x="57626" y="78581"/>
                  </a:lnTo>
                  <a:lnTo>
                    <a:pt x="82391" y="78581"/>
                  </a:lnTo>
                  <a:close/>
                </a:path>
              </a:pathLst>
            </a:custGeom>
            <a:solidFill>
              <a:schemeClr val="bg1"/>
            </a:solidFill>
            <a:ln w="9525" cap="flat">
              <a:noFill/>
              <a:prstDash val="solid"/>
              <a:miter/>
            </a:ln>
          </p:spPr>
          <p:txBody>
            <a:bodyPr rtlCol="0" anchor="ctr"/>
            <a:lstStyle/>
            <a:p>
              <a:endParaRPr lang="en-US" dirty="0"/>
            </a:p>
          </p:txBody>
        </p:sp>
        <p:sp>
          <p:nvSpPr>
            <p:cNvPr id="187" name="Freeform: Shape 186">
              <a:extLst>
                <a:ext uri="{FF2B5EF4-FFF2-40B4-BE49-F238E27FC236}">
                  <a16:creationId xmlns:a16="http://schemas.microsoft.com/office/drawing/2014/main" id="{13F58FBE-AEDC-49CA-80CB-2A67293C33A0}"/>
                </a:ext>
              </a:extLst>
            </p:cNvPr>
            <p:cNvSpPr/>
            <p:nvPr/>
          </p:nvSpPr>
          <p:spPr>
            <a:xfrm>
              <a:off x="1788496" y="3710059"/>
              <a:ext cx="114300" cy="123825"/>
            </a:xfrm>
            <a:custGeom>
              <a:avLst/>
              <a:gdLst>
                <a:gd name="connsiteX0" fmla="*/ 7144 w 114300"/>
                <a:gd name="connsiteY0" fmla="*/ 7144 h 123825"/>
                <a:gd name="connsiteX1" fmla="*/ 59531 w 114300"/>
                <a:gd name="connsiteY1" fmla="*/ 7144 h 123825"/>
                <a:gd name="connsiteX2" fmla="*/ 84296 w 114300"/>
                <a:gd name="connsiteY2" fmla="*/ 10954 h 123825"/>
                <a:gd name="connsiteX3" fmla="*/ 100489 w 114300"/>
                <a:gd name="connsiteY3" fmla="*/ 23336 h 123825"/>
                <a:gd name="connsiteX4" fmla="*/ 110014 w 114300"/>
                <a:gd name="connsiteY4" fmla="*/ 41434 h 123825"/>
                <a:gd name="connsiteX5" fmla="*/ 112871 w 114300"/>
                <a:gd name="connsiteY5" fmla="*/ 63341 h 123825"/>
                <a:gd name="connsiteX6" fmla="*/ 109061 w 114300"/>
                <a:gd name="connsiteY6" fmla="*/ 91916 h 123825"/>
                <a:gd name="connsiteX7" fmla="*/ 97631 w 114300"/>
                <a:gd name="connsiteY7" fmla="*/ 109061 h 123825"/>
                <a:gd name="connsiteX8" fmla="*/ 81439 w 114300"/>
                <a:gd name="connsiteY8" fmla="*/ 118586 h 123825"/>
                <a:gd name="connsiteX9" fmla="*/ 60484 w 114300"/>
                <a:gd name="connsiteY9" fmla="*/ 121444 h 123825"/>
                <a:gd name="connsiteX10" fmla="*/ 8096 w 114300"/>
                <a:gd name="connsiteY10" fmla="*/ 121444 h 123825"/>
                <a:gd name="connsiteX11" fmla="*/ 8096 w 114300"/>
                <a:gd name="connsiteY11" fmla="*/ 7144 h 123825"/>
                <a:gd name="connsiteX12" fmla="*/ 42386 w 114300"/>
                <a:gd name="connsiteY12" fmla="*/ 32861 h 123825"/>
                <a:gd name="connsiteX13" fmla="*/ 42386 w 114300"/>
                <a:gd name="connsiteY13" fmla="*/ 95726 h 123825"/>
                <a:gd name="connsiteX14" fmla="*/ 50959 w 114300"/>
                <a:gd name="connsiteY14" fmla="*/ 95726 h 123825"/>
                <a:gd name="connsiteX15" fmla="*/ 67151 w 114300"/>
                <a:gd name="connsiteY15" fmla="*/ 92869 h 123825"/>
                <a:gd name="connsiteX16" fmla="*/ 74771 w 114300"/>
                <a:gd name="connsiteY16" fmla="*/ 84296 h 123825"/>
                <a:gd name="connsiteX17" fmla="*/ 77629 w 114300"/>
                <a:gd name="connsiteY17" fmla="*/ 64294 h 123825"/>
                <a:gd name="connsiteX18" fmla="*/ 71914 w 114300"/>
                <a:gd name="connsiteY18" fmla="*/ 39529 h 123825"/>
                <a:gd name="connsiteX19" fmla="*/ 51911 w 114300"/>
                <a:gd name="connsiteY19" fmla="*/ 32861 h 123825"/>
                <a:gd name="connsiteX20" fmla="*/ 42386 w 114300"/>
                <a:gd name="connsiteY20" fmla="*/ 32861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123825">
                  <a:moveTo>
                    <a:pt x="7144" y="7144"/>
                  </a:moveTo>
                  <a:lnTo>
                    <a:pt x="59531" y="7144"/>
                  </a:lnTo>
                  <a:cubicBezTo>
                    <a:pt x="70009" y="7144"/>
                    <a:pt x="78581" y="8096"/>
                    <a:pt x="84296" y="10954"/>
                  </a:cubicBezTo>
                  <a:cubicBezTo>
                    <a:pt x="90964" y="13811"/>
                    <a:pt x="95726" y="17621"/>
                    <a:pt x="100489" y="23336"/>
                  </a:cubicBezTo>
                  <a:cubicBezTo>
                    <a:pt x="104299" y="29051"/>
                    <a:pt x="108109" y="34766"/>
                    <a:pt x="110014" y="41434"/>
                  </a:cubicBezTo>
                  <a:cubicBezTo>
                    <a:pt x="111919" y="48101"/>
                    <a:pt x="112871" y="55721"/>
                    <a:pt x="112871" y="63341"/>
                  </a:cubicBezTo>
                  <a:cubicBezTo>
                    <a:pt x="112871" y="75724"/>
                    <a:pt x="111919" y="85249"/>
                    <a:pt x="109061" y="91916"/>
                  </a:cubicBezTo>
                  <a:cubicBezTo>
                    <a:pt x="106204" y="98584"/>
                    <a:pt x="102394" y="104299"/>
                    <a:pt x="97631" y="109061"/>
                  </a:cubicBezTo>
                  <a:cubicBezTo>
                    <a:pt x="92869" y="113824"/>
                    <a:pt x="87154" y="116681"/>
                    <a:pt x="81439" y="118586"/>
                  </a:cubicBezTo>
                  <a:cubicBezTo>
                    <a:pt x="73819" y="120491"/>
                    <a:pt x="66199" y="121444"/>
                    <a:pt x="60484" y="121444"/>
                  </a:cubicBezTo>
                  <a:lnTo>
                    <a:pt x="8096" y="121444"/>
                  </a:lnTo>
                  <a:lnTo>
                    <a:pt x="8096" y="7144"/>
                  </a:lnTo>
                  <a:close/>
                  <a:moveTo>
                    <a:pt x="42386" y="32861"/>
                  </a:moveTo>
                  <a:lnTo>
                    <a:pt x="42386" y="95726"/>
                  </a:lnTo>
                  <a:lnTo>
                    <a:pt x="50959" y="95726"/>
                  </a:lnTo>
                  <a:cubicBezTo>
                    <a:pt x="58579" y="95726"/>
                    <a:pt x="63341" y="94774"/>
                    <a:pt x="67151" y="92869"/>
                  </a:cubicBezTo>
                  <a:cubicBezTo>
                    <a:pt x="70961" y="90964"/>
                    <a:pt x="72866" y="88106"/>
                    <a:pt x="74771" y="84296"/>
                  </a:cubicBezTo>
                  <a:cubicBezTo>
                    <a:pt x="76676" y="80486"/>
                    <a:pt x="77629" y="73819"/>
                    <a:pt x="77629" y="64294"/>
                  </a:cubicBezTo>
                  <a:cubicBezTo>
                    <a:pt x="77629" y="51911"/>
                    <a:pt x="75724" y="43339"/>
                    <a:pt x="71914" y="39529"/>
                  </a:cubicBezTo>
                  <a:cubicBezTo>
                    <a:pt x="68104" y="35719"/>
                    <a:pt x="61436" y="32861"/>
                    <a:pt x="51911" y="32861"/>
                  </a:cubicBezTo>
                  <a:lnTo>
                    <a:pt x="42386" y="32861"/>
                  </a:lnTo>
                  <a:close/>
                </a:path>
              </a:pathLst>
            </a:custGeom>
            <a:solidFill>
              <a:schemeClr val="bg1"/>
            </a:solidFill>
            <a:ln w="9525" cap="flat">
              <a:noFill/>
              <a:prstDash val="solid"/>
              <a:miter/>
            </a:ln>
          </p:spPr>
          <p:txBody>
            <a:bodyPr rtlCol="0" anchor="ctr"/>
            <a:lstStyle/>
            <a:p>
              <a:endParaRPr lang="en-US" dirty="0"/>
            </a:p>
          </p:txBody>
        </p:sp>
        <p:sp>
          <p:nvSpPr>
            <p:cNvPr id="188" name="Freeform: Shape 187">
              <a:extLst>
                <a:ext uri="{FF2B5EF4-FFF2-40B4-BE49-F238E27FC236}">
                  <a16:creationId xmlns:a16="http://schemas.microsoft.com/office/drawing/2014/main" id="{6BF20B3D-11D9-44DC-95B4-D671F312888E}"/>
                </a:ext>
              </a:extLst>
            </p:cNvPr>
            <p:cNvSpPr/>
            <p:nvPr/>
          </p:nvSpPr>
          <p:spPr>
            <a:xfrm>
              <a:off x="1912321" y="3710059"/>
              <a:ext cx="104775" cy="123825"/>
            </a:xfrm>
            <a:custGeom>
              <a:avLst/>
              <a:gdLst>
                <a:gd name="connsiteX0" fmla="*/ 7144 w 104775"/>
                <a:gd name="connsiteY0" fmla="*/ 7144 h 123825"/>
                <a:gd name="connsiteX1" fmla="*/ 102394 w 104775"/>
                <a:gd name="connsiteY1" fmla="*/ 7144 h 123825"/>
                <a:gd name="connsiteX2" fmla="*/ 102394 w 104775"/>
                <a:gd name="connsiteY2" fmla="*/ 31909 h 123825"/>
                <a:gd name="connsiteX3" fmla="*/ 42386 w 104775"/>
                <a:gd name="connsiteY3" fmla="*/ 31909 h 123825"/>
                <a:gd name="connsiteX4" fmla="*/ 42386 w 104775"/>
                <a:gd name="connsiteY4" fmla="*/ 50006 h 123825"/>
                <a:gd name="connsiteX5" fmla="*/ 97631 w 104775"/>
                <a:gd name="connsiteY5" fmla="*/ 50006 h 123825"/>
                <a:gd name="connsiteX6" fmla="*/ 97631 w 104775"/>
                <a:gd name="connsiteY6" fmla="*/ 73819 h 123825"/>
                <a:gd name="connsiteX7" fmla="*/ 42386 w 104775"/>
                <a:gd name="connsiteY7" fmla="*/ 73819 h 123825"/>
                <a:gd name="connsiteX8" fmla="*/ 42386 w 104775"/>
                <a:gd name="connsiteY8" fmla="*/ 96679 h 123825"/>
                <a:gd name="connsiteX9" fmla="*/ 103346 w 104775"/>
                <a:gd name="connsiteY9" fmla="*/ 96679 h 123825"/>
                <a:gd name="connsiteX10" fmla="*/ 103346 w 104775"/>
                <a:gd name="connsiteY10" fmla="*/ 122396 h 123825"/>
                <a:gd name="connsiteX11" fmla="*/ 7144 w 104775"/>
                <a:gd name="connsiteY11" fmla="*/ 122396 h 123825"/>
                <a:gd name="connsiteX12" fmla="*/ 7144 w 104775"/>
                <a:gd name="connsiteY12" fmla="*/ 71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775" h="123825">
                  <a:moveTo>
                    <a:pt x="7144" y="7144"/>
                  </a:moveTo>
                  <a:lnTo>
                    <a:pt x="102394" y="7144"/>
                  </a:lnTo>
                  <a:lnTo>
                    <a:pt x="102394" y="31909"/>
                  </a:lnTo>
                  <a:lnTo>
                    <a:pt x="42386" y="31909"/>
                  </a:lnTo>
                  <a:lnTo>
                    <a:pt x="42386" y="50006"/>
                  </a:lnTo>
                  <a:lnTo>
                    <a:pt x="97631" y="50006"/>
                  </a:lnTo>
                  <a:lnTo>
                    <a:pt x="97631" y="73819"/>
                  </a:lnTo>
                  <a:lnTo>
                    <a:pt x="42386" y="73819"/>
                  </a:lnTo>
                  <a:lnTo>
                    <a:pt x="42386" y="96679"/>
                  </a:lnTo>
                  <a:lnTo>
                    <a:pt x="103346" y="96679"/>
                  </a:lnTo>
                  <a:lnTo>
                    <a:pt x="103346" y="122396"/>
                  </a:lnTo>
                  <a:lnTo>
                    <a:pt x="7144" y="122396"/>
                  </a:lnTo>
                  <a:lnTo>
                    <a:pt x="7144" y="7144"/>
                  </a:lnTo>
                  <a:close/>
                </a:path>
              </a:pathLst>
            </a:custGeom>
            <a:solidFill>
              <a:schemeClr val="bg1"/>
            </a:solidFill>
            <a:ln w="9525" cap="flat">
              <a:noFill/>
              <a:prstDash val="solid"/>
              <a:miter/>
            </a:ln>
          </p:spPr>
          <p:txBody>
            <a:bodyPr rtlCol="0" anchor="ctr"/>
            <a:lstStyle/>
            <a:p>
              <a:endParaRPr lang="en-US" dirty="0"/>
            </a:p>
          </p:txBody>
        </p:sp>
      </p:grpSp>
      <p:grpSp>
        <p:nvGrpSpPr>
          <p:cNvPr id="189" name="Group 188">
            <a:extLst>
              <a:ext uri="{FF2B5EF4-FFF2-40B4-BE49-F238E27FC236}">
                <a16:creationId xmlns:a16="http://schemas.microsoft.com/office/drawing/2014/main" id="{1ED8EB34-A168-42BB-8B47-08A4A7EA8A84}"/>
              </a:ext>
              <a:ext uri="{C183D7F6-B498-43B3-948B-1728B52AA6E4}">
                <adec:decorative xmlns:adec="http://schemas.microsoft.com/office/drawing/2017/decorative" val="1"/>
              </a:ext>
            </a:extLst>
          </p:cNvPr>
          <p:cNvGrpSpPr>
            <a:grpSpLocks noChangeAspect="1"/>
          </p:cNvGrpSpPr>
          <p:nvPr/>
        </p:nvGrpSpPr>
        <p:grpSpPr>
          <a:xfrm rot="21269381">
            <a:off x="5281190" y="4142776"/>
            <a:ext cx="907367" cy="1719222"/>
            <a:chOff x="3358194" y="2575240"/>
            <a:chExt cx="907367" cy="1719222"/>
          </a:xfrm>
        </p:grpSpPr>
        <p:sp>
          <p:nvSpPr>
            <p:cNvPr id="190" name="Freeform: Shape 189">
              <a:extLst>
                <a:ext uri="{FF2B5EF4-FFF2-40B4-BE49-F238E27FC236}">
                  <a16:creationId xmlns:a16="http://schemas.microsoft.com/office/drawing/2014/main" id="{47BD90BB-3456-4C12-ABF2-334B656C06D0}"/>
                </a:ext>
              </a:extLst>
            </p:cNvPr>
            <p:cNvSpPr/>
            <p:nvPr/>
          </p:nvSpPr>
          <p:spPr>
            <a:xfrm>
              <a:off x="3358194" y="2575240"/>
              <a:ext cx="907367" cy="1719222"/>
            </a:xfrm>
            <a:custGeom>
              <a:avLst/>
              <a:gdLst>
                <a:gd name="connsiteX0" fmla="*/ 912541 w 907367"/>
                <a:gd name="connsiteY0" fmla="*/ 9949 h 1719222"/>
                <a:gd name="connsiteX1" fmla="*/ 9949 w 907367"/>
                <a:gd name="connsiteY1" fmla="*/ 9949 h 1719222"/>
                <a:gd name="connsiteX2" fmla="*/ 9949 w 907367"/>
                <a:gd name="connsiteY2" fmla="*/ 140483 h 1719222"/>
                <a:gd name="connsiteX3" fmla="*/ 121380 w 907367"/>
                <a:gd name="connsiteY3" fmla="*/ 140483 h 1719222"/>
                <a:gd name="connsiteX4" fmla="*/ 121380 w 907367"/>
                <a:gd name="connsiteY4" fmla="*/ 374488 h 1719222"/>
                <a:gd name="connsiteX5" fmla="*/ 121380 w 907367"/>
                <a:gd name="connsiteY5" fmla="*/ 436571 h 1719222"/>
                <a:gd name="connsiteX6" fmla="*/ 121380 w 907367"/>
                <a:gd name="connsiteY6" fmla="*/ 778823 h 1719222"/>
                <a:gd name="connsiteX7" fmla="*/ 121380 w 907367"/>
                <a:gd name="connsiteY7" fmla="*/ 840907 h 1719222"/>
                <a:gd name="connsiteX8" fmla="*/ 121380 w 907367"/>
                <a:gd name="connsiteY8" fmla="*/ 1183159 h 1719222"/>
                <a:gd name="connsiteX9" fmla="*/ 121380 w 907367"/>
                <a:gd name="connsiteY9" fmla="*/ 1245242 h 1719222"/>
                <a:gd name="connsiteX10" fmla="*/ 121380 w 907367"/>
                <a:gd name="connsiteY10" fmla="*/ 1412389 h 1719222"/>
                <a:gd name="connsiteX11" fmla="*/ 471592 w 907367"/>
                <a:gd name="connsiteY11" fmla="*/ 1719620 h 1719222"/>
                <a:gd name="connsiteX12" fmla="*/ 801110 w 907367"/>
                <a:gd name="connsiteY12" fmla="*/ 1413981 h 1719222"/>
                <a:gd name="connsiteX13" fmla="*/ 801110 w 907367"/>
                <a:gd name="connsiteY13" fmla="*/ 140483 h 1719222"/>
                <a:gd name="connsiteX14" fmla="*/ 912541 w 907367"/>
                <a:gd name="connsiteY14" fmla="*/ 140483 h 1719222"/>
                <a:gd name="connsiteX15" fmla="*/ 912541 w 907367"/>
                <a:gd name="connsiteY15" fmla="*/ 9949 h 1719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7367" h="1719222">
                  <a:moveTo>
                    <a:pt x="912541" y="9949"/>
                  </a:moveTo>
                  <a:lnTo>
                    <a:pt x="9949" y="9949"/>
                  </a:lnTo>
                  <a:lnTo>
                    <a:pt x="9949" y="140483"/>
                  </a:lnTo>
                  <a:lnTo>
                    <a:pt x="121380" y="140483"/>
                  </a:lnTo>
                  <a:lnTo>
                    <a:pt x="121380" y="374488"/>
                  </a:lnTo>
                  <a:lnTo>
                    <a:pt x="121380" y="436571"/>
                  </a:lnTo>
                  <a:lnTo>
                    <a:pt x="121380" y="778823"/>
                  </a:lnTo>
                  <a:lnTo>
                    <a:pt x="121380" y="840907"/>
                  </a:lnTo>
                  <a:lnTo>
                    <a:pt x="121380" y="1183159"/>
                  </a:lnTo>
                  <a:lnTo>
                    <a:pt x="121380" y="1245242"/>
                  </a:lnTo>
                  <a:lnTo>
                    <a:pt x="121380" y="1412389"/>
                  </a:lnTo>
                  <a:cubicBezTo>
                    <a:pt x="127748" y="1587495"/>
                    <a:pt x="283751" y="1724396"/>
                    <a:pt x="471592" y="1719620"/>
                  </a:cubicBezTo>
                  <a:cubicBezTo>
                    <a:pt x="651474" y="1714844"/>
                    <a:pt x="794742" y="1581127"/>
                    <a:pt x="801110" y="1413981"/>
                  </a:cubicBezTo>
                  <a:lnTo>
                    <a:pt x="801110" y="140483"/>
                  </a:lnTo>
                  <a:lnTo>
                    <a:pt x="912541" y="140483"/>
                  </a:lnTo>
                  <a:lnTo>
                    <a:pt x="912541" y="9949"/>
                  </a:lnTo>
                  <a:close/>
                </a:path>
              </a:pathLst>
            </a:custGeom>
            <a:noFill/>
            <a:ln w="19050" cap="flat">
              <a:solidFill>
                <a:schemeClr val="accent1"/>
              </a:solidFill>
              <a:prstDash val="solid"/>
              <a:miter/>
            </a:ln>
          </p:spPr>
          <p:txBody>
            <a:bodyPr rtlCol="0" anchor="ctr"/>
            <a:lstStyle/>
            <a:p>
              <a:endParaRPr lang="en-US" dirty="0"/>
            </a:p>
          </p:txBody>
        </p:sp>
        <p:sp>
          <p:nvSpPr>
            <p:cNvPr id="191" name="Freeform: Shape 190">
              <a:extLst>
                <a:ext uri="{FF2B5EF4-FFF2-40B4-BE49-F238E27FC236}">
                  <a16:creationId xmlns:a16="http://schemas.microsoft.com/office/drawing/2014/main" id="{0B928406-59E2-4123-AC45-3DE980DCF85C}"/>
                </a:ext>
              </a:extLst>
            </p:cNvPr>
            <p:cNvSpPr/>
            <p:nvPr/>
          </p:nvSpPr>
          <p:spPr>
            <a:xfrm>
              <a:off x="3397593" y="2592353"/>
              <a:ext cx="827773" cy="1687385"/>
            </a:xfrm>
            <a:custGeom>
              <a:avLst/>
              <a:gdLst>
                <a:gd name="connsiteX0" fmla="*/ 820610 w 827773"/>
                <a:gd name="connsiteY0" fmla="*/ 19898 h 1687384"/>
                <a:gd name="connsiteX1" fmla="*/ 19898 w 827773"/>
                <a:gd name="connsiteY1" fmla="*/ 19898 h 1687384"/>
                <a:gd name="connsiteX2" fmla="*/ 19898 w 827773"/>
                <a:gd name="connsiteY2" fmla="*/ 78798 h 1687384"/>
                <a:gd name="connsiteX3" fmla="*/ 118594 w 827773"/>
                <a:gd name="connsiteY3" fmla="*/ 78798 h 1687384"/>
                <a:gd name="connsiteX4" fmla="*/ 118594 w 827773"/>
                <a:gd name="connsiteY4" fmla="*/ 389213 h 1687384"/>
                <a:gd name="connsiteX5" fmla="*/ 118594 w 827773"/>
                <a:gd name="connsiteY5" fmla="*/ 448112 h 1687384"/>
                <a:gd name="connsiteX6" fmla="*/ 118594 w 827773"/>
                <a:gd name="connsiteY6" fmla="*/ 774446 h 1687384"/>
                <a:gd name="connsiteX7" fmla="*/ 118594 w 827773"/>
                <a:gd name="connsiteY7" fmla="*/ 833345 h 1687384"/>
                <a:gd name="connsiteX8" fmla="*/ 118594 w 827773"/>
                <a:gd name="connsiteY8" fmla="*/ 1159679 h 1687384"/>
                <a:gd name="connsiteX9" fmla="*/ 118594 w 827773"/>
                <a:gd name="connsiteY9" fmla="*/ 1218578 h 1687384"/>
                <a:gd name="connsiteX10" fmla="*/ 118594 w 827773"/>
                <a:gd name="connsiteY10" fmla="*/ 1377766 h 1687384"/>
                <a:gd name="connsiteX11" fmla="*/ 429010 w 827773"/>
                <a:gd name="connsiteY11" fmla="*/ 1669078 h 1687384"/>
                <a:gd name="connsiteX12" fmla="*/ 720322 w 827773"/>
                <a:gd name="connsiteY12" fmla="*/ 1377766 h 1687384"/>
                <a:gd name="connsiteX13" fmla="*/ 720322 w 827773"/>
                <a:gd name="connsiteY13" fmla="*/ 78798 h 1687384"/>
                <a:gd name="connsiteX14" fmla="*/ 819018 w 827773"/>
                <a:gd name="connsiteY14" fmla="*/ 78798 h 1687384"/>
                <a:gd name="connsiteX15" fmla="*/ 819018 w 827773"/>
                <a:gd name="connsiteY15" fmla="*/ 19898 h 1687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773" h="1687384">
                  <a:moveTo>
                    <a:pt x="820610" y="19898"/>
                  </a:moveTo>
                  <a:lnTo>
                    <a:pt x="19898" y="19898"/>
                  </a:lnTo>
                  <a:lnTo>
                    <a:pt x="19898" y="78798"/>
                  </a:lnTo>
                  <a:lnTo>
                    <a:pt x="118594" y="78798"/>
                  </a:lnTo>
                  <a:lnTo>
                    <a:pt x="118594" y="389213"/>
                  </a:lnTo>
                  <a:lnTo>
                    <a:pt x="118594" y="448112"/>
                  </a:lnTo>
                  <a:lnTo>
                    <a:pt x="118594" y="774446"/>
                  </a:lnTo>
                  <a:lnTo>
                    <a:pt x="118594" y="833345"/>
                  </a:lnTo>
                  <a:lnTo>
                    <a:pt x="118594" y="1159679"/>
                  </a:lnTo>
                  <a:lnTo>
                    <a:pt x="118594" y="1218578"/>
                  </a:lnTo>
                  <a:lnTo>
                    <a:pt x="118594" y="1377766"/>
                  </a:lnTo>
                  <a:cubicBezTo>
                    <a:pt x="123370" y="1544912"/>
                    <a:pt x="263455" y="1675446"/>
                    <a:pt x="429010" y="1669078"/>
                  </a:cubicBezTo>
                  <a:cubicBezTo>
                    <a:pt x="588197" y="1664303"/>
                    <a:pt x="715546" y="1536953"/>
                    <a:pt x="720322" y="1377766"/>
                  </a:cubicBezTo>
                  <a:lnTo>
                    <a:pt x="720322" y="78798"/>
                  </a:lnTo>
                  <a:lnTo>
                    <a:pt x="819018" y="78798"/>
                  </a:lnTo>
                  <a:lnTo>
                    <a:pt x="819018" y="19898"/>
                  </a:lnTo>
                  <a:close/>
                </a:path>
              </a:pathLst>
            </a:custGeom>
            <a:solidFill>
              <a:srgbClr val="EAE4DC"/>
            </a:solidFill>
            <a:ln w="15875" cap="flat">
              <a:noFill/>
              <a:prstDash val="solid"/>
              <a:miter/>
            </a:ln>
          </p:spPr>
          <p:txBody>
            <a:bodyPr rtlCol="0" anchor="ctr"/>
            <a:lstStyle/>
            <a:p>
              <a:endParaRPr lang="en-US" dirty="0"/>
            </a:p>
          </p:txBody>
        </p:sp>
        <p:sp>
          <p:nvSpPr>
            <p:cNvPr id="192" name="Freeform: Shape 191">
              <a:extLst>
                <a:ext uri="{FF2B5EF4-FFF2-40B4-BE49-F238E27FC236}">
                  <a16:creationId xmlns:a16="http://schemas.microsoft.com/office/drawing/2014/main" id="{0615ACB2-3298-4970-87BC-3236671DC0BE}"/>
                </a:ext>
              </a:extLst>
            </p:cNvPr>
            <p:cNvSpPr/>
            <p:nvPr/>
          </p:nvSpPr>
          <p:spPr>
            <a:xfrm>
              <a:off x="3793173" y="2693437"/>
              <a:ext cx="79594" cy="79594"/>
            </a:xfrm>
            <a:custGeom>
              <a:avLst/>
              <a:gdLst>
                <a:gd name="connsiteX0" fmla="*/ 35021 w 79593"/>
                <a:gd name="connsiteY0" fmla="*/ 47756 h 79593"/>
                <a:gd name="connsiteX1" fmla="*/ 22286 w 79593"/>
                <a:gd name="connsiteY1" fmla="*/ 60491 h 79593"/>
                <a:gd name="connsiteX2" fmla="*/ 22286 w 79593"/>
                <a:gd name="connsiteY2" fmla="*/ 73226 h 79593"/>
                <a:gd name="connsiteX3" fmla="*/ 35021 w 79593"/>
                <a:gd name="connsiteY3" fmla="*/ 73226 h 79593"/>
                <a:gd name="connsiteX4" fmla="*/ 47756 w 79593"/>
                <a:gd name="connsiteY4" fmla="*/ 60491 h 79593"/>
                <a:gd name="connsiteX5" fmla="*/ 60491 w 79593"/>
                <a:gd name="connsiteY5" fmla="*/ 73226 h 79593"/>
                <a:gd name="connsiteX6" fmla="*/ 73226 w 79593"/>
                <a:gd name="connsiteY6" fmla="*/ 73226 h 79593"/>
                <a:gd name="connsiteX7" fmla="*/ 73226 w 79593"/>
                <a:gd name="connsiteY7" fmla="*/ 60491 h 79593"/>
                <a:gd name="connsiteX8" fmla="*/ 60491 w 79593"/>
                <a:gd name="connsiteY8" fmla="*/ 47756 h 79593"/>
                <a:gd name="connsiteX9" fmla="*/ 73226 w 79593"/>
                <a:gd name="connsiteY9" fmla="*/ 35021 h 79593"/>
                <a:gd name="connsiteX10" fmla="*/ 73226 w 79593"/>
                <a:gd name="connsiteY10" fmla="*/ 22286 h 79593"/>
                <a:gd name="connsiteX11" fmla="*/ 60491 w 79593"/>
                <a:gd name="connsiteY11" fmla="*/ 22286 h 79593"/>
                <a:gd name="connsiteX12" fmla="*/ 47756 w 79593"/>
                <a:gd name="connsiteY12" fmla="*/ 35021 h 79593"/>
                <a:gd name="connsiteX13" fmla="*/ 35021 w 79593"/>
                <a:gd name="connsiteY13" fmla="*/ 22286 h 79593"/>
                <a:gd name="connsiteX14" fmla="*/ 22286 w 79593"/>
                <a:gd name="connsiteY14" fmla="*/ 22286 h 79593"/>
                <a:gd name="connsiteX15" fmla="*/ 22286 w 79593"/>
                <a:gd name="connsiteY15" fmla="*/ 35021 h 79593"/>
                <a:gd name="connsiteX16" fmla="*/ 35021 w 79593"/>
                <a:gd name="connsiteY16" fmla="*/ 47756 h 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593" h="79593">
                  <a:moveTo>
                    <a:pt x="35021" y="47756"/>
                  </a:moveTo>
                  <a:lnTo>
                    <a:pt x="22286" y="60491"/>
                  </a:lnTo>
                  <a:cubicBezTo>
                    <a:pt x="19102" y="63675"/>
                    <a:pt x="19102" y="70042"/>
                    <a:pt x="22286" y="73226"/>
                  </a:cubicBezTo>
                  <a:cubicBezTo>
                    <a:pt x="25470" y="76410"/>
                    <a:pt x="31837" y="76410"/>
                    <a:pt x="35021" y="73226"/>
                  </a:cubicBezTo>
                  <a:lnTo>
                    <a:pt x="47756" y="60491"/>
                  </a:lnTo>
                  <a:lnTo>
                    <a:pt x="60491" y="73226"/>
                  </a:lnTo>
                  <a:cubicBezTo>
                    <a:pt x="63675" y="76410"/>
                    <a:pt x="70042" y="76410"/>
                    <a:pt x="73226" y="73226"/>
                  </a:cubicBezTo>
                  <a:cubicBezTo>
                    <a:pt x="76410" y="70042"/>
                    <a:pt x="76410" y="63675"/>
                    <a:pt x="73226" y="60491"/>
                  </a:cubicBezTo>
                  <a:lnTo>
                    <a:pt x="60491" y="47756"/>
                  </a:lnTo>
                  <a:lnTo>
                    <a:pt x="73226" y="35021"/>
                  </a:lnTo>
                  <a:cubicBezTo>
                    <a:pt x="76410" y="31837"/>
                    <a:pt x="76410" y="25470"/>
                    <a:pt x="73226" y="22286"/>
                  </a:cubicBezTo>
                  <a:cubicBezTo>
                    <a:pt x="70042" y="19102"/>
                    <a:pt x="63675" y="19102"/>
                    <a:pt x="60491" y="22286"/>
                  </a:cubicBezTo>
                  <a:lnTo>
                    <a:pt x="47756" y="35021"/>
                  </a:lnTo>
                  <a:lnTo>
                    <a:pt x="35021" y="22286"/>
                  </a:lnTo>
                  <a:cubicBezTo>
                    <a:pt x="31837" y="19102"/>
                    <a:pt x="25470" y="19102"/>
                    <a:pt x="22286" y="22286"/>
                  </a:cubicBezTo>
                  <a:cubicBezTo>
                    <a:pt x="19102" y="25470"/>
                    <a:pt x="19102" y="31837"/>
                    <a:pt x="22286" y="35021"/>
                  </a:cubicBezTo>
                  <a:lnTo>
                    <a:pt x="35021" y="47756"/>
                  </a:lnTo>
                  <a:close/>
                </a:path>
              </a:pathLst>
            </a:custGeom>
            <a:solidFill>
              <a:schemeClr val="accent1"/>
            </a:solidFill>
            <a:ln w="15875" cap="flat">
              <a:noFill/>
              <a:prstDash val="solid"/>
              <a:miter/>
            </a:ln>
          </p:spPr>
          <p:txBody>
            <a:bodyPr rtlCol="0" anchor="ctr"/>
            <a:lstStyle/>
            <a:p>
              <a:endParaRPr lang="en-US" dirty="0"/>
            </a:p>
          </p:txBody>
        </p:sp>
        <p:sp>
          <p:nvSpPr>
            <p:cNvPr id="193" name="Freeform: Shape 192">
              <a:extLst>
                <a:ext uri="{FF2B5EF4-FFF2-40B4-BE49-F238E27FC236}">
                  <a16:creationId xmlns:a16="http://schemas.microsoft.com/office/drawing/2014/main" id="{D05B162A-8827-474B-BFBB-9753A764A78B}"/>
                </a:ext>
              </a:extLst>
            </p:cNvPr>
            <p:cNvSpPr/>
            <p:nvPr/>
          </p:nvSpPr>
          <p:spPr>
            <a:xfrm>
              <a:off x="3583842" y="3213183"/>
              <a:ext cx="461643" cy="923286"/>
            </a:xfrm>
            <a:custGeom>
              <a:avLst/>
              <a:gdLst>
                <a:gd name="connsiteX0" fmla="*/ 449704 w 461642"/>
                <a:gd name="connsiteY0" fmla="*/ 19898 h 923285"/>
                <a:gd name="connsiteX1" fmla="*/ 19898 w 461642"/>
                <a:gd name="connsiteY1" fmla="*/ 19898 h 923285"/>
                <a:gd name="connsiteX2" fmla="*/ 19898 w 461642"/>
                <a:gd name="connsiteY2" fmla="*/ 51736 h 923285"/>
                <a:gd name="connsiteX3" fmla="*/ 72430 w 461642"/>
                <a:gd name="connsiteY3" fmla="*/ 51736 h 923285"/>
                <a:gd name="connsiteX4" fmla="*/ 72430 w 461642"/>
                <a:gd name="connsiteY4" fmla="*/ 218882 h 923285"/>
                <a:gd name="connsiteX5" fmla="*/ 190229 w 461642"/>
                <a:gd name="connsiteY5" fmla="*/ 218882 h 923285"/>
                <a:gd name="connsiteX6" fmla="*/ 190229 w 461642"/>
                <a:gd name="connsiteY6" fmla="*/ 250720 h 923285"/>
                <a:gd name="connsiteX7" fmla="*/ 72430 w 461642"/>
                <a:gd name="connsiteY7" fmla="*/ 250720 h 923285"/>
                <a:gd name="connsiteX8" fmla="*/ 72430 w 461642"/>
                <a:gd name="connsiteY8" fmla="*/ 425826 h 923285"/>
                <a:gd name="connsiteX9" fmla="*/ 190229 w 461642"/>
                <a:gd name="connsiteY9" fmla="*/ 425826 h 923285"/>
                <a:gd name="connsiteX10" fmla="*/ 190229 w 461642"/>
                <a:gd name="connsiteY10" fmla="*/ 457663 h 923285"/>
                <a:gd name="connsiteX11" fmla="*/ 72430 w 461642"/>
                <a:gd name="connsiteY11" fmla="*/ 457663 h 923285"/>
                <a:gd name="connsiteX12" fmla="*/ 72430 w 461642"/>
                <a:gd name="connsiteY12" fmla="*/ 632769 h 923285"/>
                <a:gd name="connsiteX13" fmla="*/ 190229 w 461642"/>
                <a:gd name="connsiteY13" fmla="*/ 632769 h 923285"/>
                <a:gd name="connsiteX14" fmla="*/ 190229 w 461642"/>
                <a:gd name="connsiteY14" fmla="*/ 664607 h 923285"/>
                <a:gd name="connsiteX15" fmla="*/ 72430 w 461642"/>
                <a:gd name="connsiteY15" fmla="*/ 664607 h 923285"/>
                <a:gd name="connsiteX16" fmla="*/ 72430 w 461642"/>
                <a:gd name="connsiteY16" fmla="*/ 750568 h 923285"/>
                <a:gd name="connsiteX17" fmla="*/ 239577 w 461642"/>
                <a:gd name="connsiteY17" fmla="*/ 906571 h 923285"/>
                <a:gd name="connsiteX18" fmla="*/ 395580 w 461642"/>
                <a:gd name="connsiteY18" fmla="*/ 750568 h 923285"/>
                <a:gd name="connsiteX19" fmla="*/ 395580 w 461642"/>
                <a:gd name="connsiteY19" fmla="*/ 51736 h 923285"/>
                <a:gd name="connsiteX20" fmla="*/ 448112 w 461642"/>
                <a:gd name="connsiteY20" fmla="*/ 51736 h 923285"/>
                <a:gd name="connsiteX21" fmla="*/ 448112 w 461642"/>
                <a:gd name="connsiteY21" fmla="*/ 19898 h 923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61642" h="923285">
                  <a:moveTo>
                    <a:pt x="449704" y="19898"/>
                  </a:moveTo>
                  <a:lnTo>
                    <a:pt x="19898" y="19898"/>
                  </a:lnTo>
                  <a:lnTo>
                    <a:pt x="19898" y="51736"/>
                  </a:lnTo>
                  <a:lnTo>
                    <a:pt x="72430" y="51736"/>
                  </a:lnTo>
                  <a:lnTo>
                    <a:pt x="72430" y="218882"/>
                  </a:lnTo>
                  <a:lnTo>
                    <a:pt x="190229" y="218882"/>
                  </a:lnTo>
                  <a:lnTo>
                    <a:pt x="190229" y="250720"/>
                  </a:lnTo>
                  <a:lnTo>
                    <a:pt x="72430" y="250720"/>
                  </a:lnTo>
                  <a:lnTo>
                    <a:pt x="72430" y="425826"/>
                  </a:lnTo>
                  <a:lnTo>
                    <a:pt x="190229" y="425826"/>
                  </a:lnTo>
                  <a:lnTo>
                    <a:pt x="190229" y="457663"/>
                  </a:lnTo>
                  <a:lnTo>
                    <a:pt x="72430" y="457663"/>
                  </a:lnTo>
                  <a:lnTo>
                    <a:pt x="72430" y="632769"/>
                  </a:lnTo>
                  <a:lnTo>
                    <a:pt x="190229" y="632769"/>
                  </a:lnTo>
                  <a:lnTo>
                    <a:pt x="190229" y="664607"/>
                  </a:lnTo>
                  <a:lnTo>
                    <a:pt x="72430" y="664607"/>
                  </a:lnTo>
                  <a:lnTo>
                    <a:pt x="72430" y="750568"/>
                  </a:lnTo>
                  <a:cubicBezTo>
                    <a:pt x="75614" y="839713"/>
                    <a:pt x="150432" y="909755"/>
                    <a:pt x="239577" y="906571"/>
                  </a:cubicBezTo>
                  <a:cubicBezTo>
                    <a:pt x="325538" y="903388"/>
                    <a:pt x="393988" y="834937"/>
                    <a:pt x="395580" y="750568"/>
                  </a:cubicBezTo>
                  <a:lnTo>
                    <a:pt x="395580" y="51736"/>
                  </a:lnTo>
                  <a:lnTo>
                    <a:pt x="448112" y="51736"/>
                  </a:lnTo>
                  <a:lnTo>
                    <a:pt x="448112" y="19898"/>
                  </a:lnTo>
                  <a:close/>
                </a:path>
              </a:pathLst>
            </a:custGeom>
            <a:solidFill>
              <a:schemeClr val="accent3"/>
            </a:solidFill>
            <a:ln w="15875" cap="flat">
              <a:noFill/>
              <a:prstDash val="solid"/>
              <a:miter/>
            </a:ln>
          </p:spPr>
          <p:txBody>
            <a:bodyPr rtlCol="0" anchor="ctr"/>
            <a:lstStyle/>
            <a:p>
              <a:endParaRPr lang="en-US" dirty="0"/>
            </a:p>
          </p:txBody>
        </p:sp>
        <p:sp>
          <p:nvSpPr>
            <p:cNvPr id="194" name="Freeform: Shape 193">
              <a:extLst>
                <a:ext uri="{FF2B5EF4-FFF2-40B4-BE49-F238E27FC236}">
                  <a16:creationId xmlns:a16="http://schemas.microsoft.com/office/drawing/2014/main" id="{E5F33DD0-DD53-473C-B821-2563D3C9B35D}"/>
                </a:ext>
              </a:extLst>
            </p:cNvPr>
            <p:cNvSpPr/>
            <p:nvPr/>
          </p:nvSpPr>
          <p:spPr>
            <a:xfrm>
              <a:off x="3561556" y="2928238"/>
              <a:ext cx="270618" cy="270618"/>
            </a:xfrm>
            <a:custGeom>
              <a:avLst/>
              <a:gdLst>
                <a:gd name="connsiteX0" fmla="*/ 265047 w 270618"/>
                <a:gd name="connsiteY0" fmla="*/ 142473 h 270618"/>
                <a:gd name="connsiteX1" fmla="*/ 142473 w 270618"/>
                <a:gd name="connsiteY1" fmla="*/ 265047 h 270618"/>
                <a:gd name="connsiteX2" fmla="*/ 19898 w 270618"/>
                <a:gd name="connsiteY2" fmla="*/ 142473 h 270618"/>
                <a:gd name="connsiteX3" fmla="*/ 142473 w 270618"/>
                <a:gd name="connsiteY3" fmla="*/ 19898 h 270618"/>
                <a:gd name="connsiteX4" fmla="*/ 265047 w 270618"/>
                <a:gd name="connsiteY4" fmla="*/ 142473 h 270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618" h="270618">
                  <a:moveTo>
                    <a:pt x="265047" y="142473"/>
                  </a:moveTo>
                  <a:cubicBezTo>
                    <a:pt x="265047" y="210168"/>
                    <a:pt x="210168" y="265047"/>
                    <a:pt x="142473" y="265047"/>
                  </a:cubicBezTo>
                  <a:cubicBezTo>
                    <a:pt x="74777" y="265047"/>
                    <a:pt x="19898" y="210168"/>
                    <a:pt x="19898" y="142473"/>
                  </a:cubicBezTo>
                  <a:cubicBezTo>
                    <a:pt x="19898" y="74777"/>
                    <a:pt x="74777" y="19898"/>
                    <a:pt x="142473" y="19898"/>
                  </a:cubicBezTo>
                  <a:cubicBezTo>
                    <a:pt x="210168" y="19898"/>
                    <a:pt x="265047" y="74777"/>
                    <a:pt x="265047" y="142473"/>
                  </a:cubicBezTo>
                  <a:close/>
                </a:path>
              </a:pathLst>
            </a:custGeom>
            <a:solidFill>
              <a:schemeClr val="accent5"/>
            </a:solidFill>
            <a:ln w="15875" cap="flat">
              <a:noFill/>
              <a:prstDash val="solid"/>
              <a:miter/>
            </a:ln>
          </p:spPr>
          <p:txBody>
            <a:bodyPr rtlCol="0" anchor="ctr"/>
            <a:lstStyle/>
            <a:p>
              <a:endParaRPr lang="en-US" dirty="0"/>
            </a:p>
          </p:txBody>
        </p:sp>
        <p:sp>
          <p:nvSpPr>
            <p:cNvPr id="195" name="Freeform: Shape 194">
              <a:extLst>
                <a:ext uri="{FF2B5EF4-FFF2-40B4-BE49-F238E27FC236}">
                  <a16:creationId xmlns:a16="http://schemas.microsoft.com/office/drawing/2014/main" id="{EE733B20-CB26-4D21-BD6E-4C022A7129D9}"/>
                </a:ext>
              </a:extLst>
            </p:cNvPr>
            <p:cNvSpPr/>
            <p:nvPr/>
          </p:nvSpPr>
          <p:spPr>
            <a:xfrm>
              <a:off x="3846501" y="2885258"/>
              <a:ext cx="254700" cy="254700"/>
            </a:xfrm>
            <a:custGeom>
              <a:avLst/>
              <a:gdLst>
                <a:gd name="connsiteX0" fmla="*/ 239577 w 254699"/>
                <a:gd name="connsiteY0" fmla="*/ 129738 h 254699"/>
                <a:gd name="connsiteX1" fmla="*/ 129738 w 254699"/>
                <a:gd name="connsiteY1" fmla="*/ 239577 h 254699"/>
                <a:gd name="connsiteX2" fmla="*/ 19898 w 254699"/>
                <a:gd name="connsiteY2" fmla="*/ 129738 h 254699"/>
                <a:gd name="connsiteX3" fmla="*/ 129738 w 254699"/>
                <a:gd name="connsiteY3" fmla="*/ 19898 h 254699"/>
                <a:gd name="connsiteX4" fmla="*/ 239577 w 254699"/>
                <a:gd name="connsiteY4" fmla="*/ 129738 h 25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699" h="254699">
                  <a:moveTo>
                    <a:pt x="239577" y="129738"/>
                  </a:moveTo>
                  <a:cubicBezTo>
                    <a:pt x="239577" y="190400"/>
                    <a:pt x="190400" y="239577"/>
                    <a:pt x="129738" y="239577"/>
                  </a:cubicBezTo>
                  <a:cubicBezTo>
                    <a:pt x="69075" y="239577"/>
                    <a:pt x="19898" y="190400"/>
                    <a:pt x="19898" y="129738"/>
                  </a:cubicBezTo>
                  <a:cubicBezTo>
                    <a:pt x="19898" y="69075"/>
                    <a:pt x="69075" y="19898"/>
                    <a:pt x="129738" y="19898"/>
                  </a:cubicBezTo>
                  <a:cubicBezTo>
                    <a:pt x="190400" y="19898"/>
                    <a:pt x="239577" y="69075"/>
                    <a:pt x="239577" y="129738"/>
                  </a:cubicBezTo>
                  <a:close/>
                </a:path>
              </a:pathLst>
            </a:custGeom>
            <a:solidFill>
              <a:schemeClr val="accent5"/>
            </a:solidFill>
            <a:ln w="15875" cap="flat">
              <a:noFill/>
              <a:prstDash val="solid"/>
              <a:miter/>
            </a:ln>
          </p:spPr>
          <p:txBody>
            <a:bodyPr rtlCol="0" anchor="ctr"/>
            <a:lstStyle/>
            <a:p>
              <a:endParaRPr lang="en-US" dirty="0"/>
            </a:p>
          </p:txBody>
        </p:sp>
        <p:sp>
          <p:nvSpPr>
            <p:cNvPr id="196" name="Freeform: Shape 195">
              <a:extLst>
                <a:ext uri="{FF2B5EF4-FFF2-40B4-BE49-F238E27FC236}">
                  <a16:creationId xmlns:a16="http://schemas.microsoft.com/office/drawing/2014/main" id="{82A1C4D4-5269-4944-A196-392799DC4F16}"/>
                </a:ext>
              </a:extLst>
            </p:cNvPr>
            <p:cNvSpPr/>
            <p:nvPr/>
          </p:nvSpPr>
          <p:spPr>
            <a:xfrm>
              <a:off x="3607720" y="2692641"/>
              <a:ext cx="143268" cy="143269"/>
            </a:xfrm>
            <a:custGeom>
              <a:avLst/>
              <a:gdLst>
                <a:gd name="connsiteX0" fmla="*/ 131329 w 143268"/>
                <a:gd name="connsiteY0" fmla="*/ 75614 h 143268"/>
                <a:gd name="connsiteX1" fmla="*/ 75614 w 143268"/>
                <a:gd name="connsiteY1" fmla="*/ 131329 h 143268"/>
                <a:gd name="connsiteX2" fmla="*/ 19898 w 143268"/>
                <a:gd name="connsiteY2" fmla="*/ 75614 h 143268"/>
                <a:gd name="connsiteX3" fmla="*/ 75614 w 143268"/>
                <a:gd name="connsiteY3" fmla="*/ 19898 h 143268"/>
                <a:gd name="connsiteX4" fmla="*/ 131329 w 143268"/>
                <a:gd name="connsiteY4" fmla="*/ 75614 h 143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268" h="143268">
                  <a:moveTo>
                    <a:pt x="131329" y="75614"/>
                  </a:moveTo>
                  <a:cubicBezTo>
                    <a:pt x="131329" y="106385"/>
                    <a:pt x="106385" y="131329"/>
                    <a:pt x="75614" y="131329"/>
                  </a:cubicBezTo>
                  <a:cubicBezTo>
                    <a:pt x="44843" y="131329"/>
                    <a:pt x="19898" y="106385"/>
                    <a:pt x="19898" y="75614"/>
                  </a:cubicBezTo>
                  <a:cubicBezTo>
                    <a:pt x="19898" y="44843"/>
                    <a:pt x="44843" y="19898"/>
                    <a:pt x="75614" y="19898"/>
                  </a:cubicBezTo>
                  <a:cubicBezTo>
                    <a:pt x="106385" y="19898"/>
                    <a:pt x="131329" y="44843"/>
                    <a:pt x="131329" y="75614"/>
                  </a:cubicBezTo>
                  <a:close/>
                </a:path>
              </a:pathLst>
            </a:custGeom>
            <a:solidFill>
              <a:schemeClr val="accent1"/>
            </a:solidFill>
            <a:ln w="15875" cap="flat">
              <a:noFill/>
              <a:prstDash val="solid"/>
              <a:miter/>
            </a:ln>
          </p:spPr>
          <p:txBody>
            <a:bodyPr rtlCol="0" anchor="ctr"/>
            <a:lstStyle/>
            <a:p>
              <a:endParaRPr lang="en-US" dirty="0"/>
            </a:p>
          </p:txBody>
        </p:sp>
        <p:sp>
          <p:nvSpPr>
            <p:cNvPr id="197" name="Freeform: Shape 196">
              <a:extLst>
                <a:ext uri="{FF2B5EF4-FFF2-40B4-BE49-F238E27FC236}">
                  <a16:creationId xmlns:a16="http://schemas.microsoft.com/office/drawing/2014/main" id="{F8CEBDE6-06DA-4F50-8C62-1B7CF17233E8}"/>
                </a:ext>
              </a:extLst>
            </p:cNvPr>
            <p:cNvSpPr/>
            <p:nvPr/>
          </p:nvSpPr>
          <p:spPr>
            <a:xfrm>
              <a:off x="3926095" y="2714927"/>
              <a:ext cx="159187" cy="159187"/>
            </a:xfrm>
            <a:custGeom>
              <a:avLst/>
              <a:gdLst>
                <a:gd name="connsiteX0" fmla="*/ 147248 w 159187"/>
                <a:gd name="connsiteY0" fmla="*/ 83573 h 159187"/>
                <a:gd name="connsiteX1" fmla="*/ 83573 w 159187"/>
                <a:gd name="connsiteY1" fmla="*/ 147248 h 159187"/>
                <a:gd name="connsiteX2" fmla="*/ 19898 w 159187"/>
                <a:gd name="connsiteY2" fmla="*/ 83573 h 159187"/>
                <a:gd name="connsiteX3" fmla="*/ 83573 w 159187"/>
                <a:gd name="connsiteY3" fmla="*/ 19898 h 159187"/>
                <a:gd name="connsiteX4" fmla="*/ 147248 w 159187"/>
                <a:gd name="connsiteY4" fmla="*/ 83573 h 15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87" h="159187">
                  <a:moveTo>
                    <a:pt x="147248" y="83573"/>
                  </a:moveTo>
                  <a:cubicBezTo>
                    <a:pt x="147248" y="118740"/>
                    <a:pt x="118740" y="147248"/>
                    <a:pt x="83573" y="147248"/>
                  </a:cubicBezTo>
                  <a:cubicBezTo>
                    <a:pt x="48407" y="147248"/>
                    <a:pt x="19898" y="118740"/>
                    <a:pt x="19898" y="83573"/>
                  </a:cubicBezTo>
                  <a:cubicBezTo>
                    <a:pt x="19898" y="48407"/>
                    <a:pt x="48407" y="19898"/>
                    <a:pt x="83573" y="19898"/>
                  </a:cubicBezTo>
                  <a:cubicBezTo>
                    <a:pt x="118740" y="19898"/>
                    <a:pt x="147248" y="48407"/>
                    <a:pt x="147248" y="83573"/>
                  </a:cubicBezTo>
                  <a:close/>
                </a:path>
              </a:pathLst>
            </a:custGeom>
            <a:solidFill>
              <a:schemeClr val="accent1"/>
            </a:solidFill>
            <a:ln w="15875" cap="flat">
              <a:noFill/>
              <a:prstDash val="solid"/>
              <a:miter/>
            </a:ln>
          </p:spPr>
          <p:txBody>
            <a:bodyPr rtlCol="0" anchor="ctr"/>
            <a:lstStyle/>
            <a:p>
              <a:endParaRPr lang="en-US" dirty="0"/>
            </a:p>
          </p:txBody>
        </p:sp>
        <p:sp>
          <p:nvSpPr>
            <p:cNvPr id="198" name="Freeform: Shape 197">
              <a:extLst>
                <a:ext uri="{FF2B5EF4-FFF2-40B4-BE49-F238E27FC236}">
                  <a16:creationId xmlns:a16="http://schemas.microsoft.com/office/drawing/2014/main" id="{B8A73E64-ECDA-4DE2-B9B6-BA1BCB93A822}"/>
                </a:ext>
              </a:extLst>
            </p:cNvPr>
            <p:cNvSpPr/>
            <p:nvPr/>
          </p:nvSpPr>
          <p:spPr>
            <a:xfrm>
              <a:off x="3758948" y="2819991"/>
              <a:ext cx="127350" cy="127350"/>
            </a:xfrm>
            <a:custGeom>
              <a:avLst/>
              <a:gdLst>
                <a:gd name="connsiteX0" fmla="*/ 118594 w 127349"/>
                <a:gd name="connsiteY0" fmla="*/ 69246 h 127349"/>
                <a:gd name="connsiteX1" fmla="*/ 69246 w 127349"/>
                <a:gd name="connsiteY1" fmla="*/ 118594 h 127349"/>
                <a:gd name="connsiteX2" fmla="*/ 19898 w 127349"/>
                <a:gd name="connsiteY2" fmla="*/ 69246 h 127349"/>
                <a:gd name="connsiteX3" fmla="*/ 69246 w 127349"/>
                <a:gd name="connsiteY3" fmla="*/ 19898 h 127349"/>
                <a:gd name="connsiteX4" fmla="*/ 118594 w 127349"/>
                <a:gd name="connsiteY4" fmla="*/ 69246 h 127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49" h="127349">
                  <a:moveTo>
                    <a:pt x="118594" y="69246"/>
                  </a:moveTo>
                  <a:cubicBezTo>
                    <a:pt x="118594" y="96501"/>
                    <a:pt x="96501" y="118594"/>
                    <a:pt x="69246" y="118594"/>
                  </a:cubicBezTo>
                  <a:cubicBezTo>
                    <a:pt x="41992" y="118594"/>
                    <a:pt x="19898" y="96501"/>
                    <a:pt x="19898" y="69246"/>
                  </a:cubicBezTo>
                  <a:cubicBezTo>
                    <a:pt x="19898" y="41992"/>
                    <a:pt x="41992" y="19898"/>
                    <a:pt x="69246" y="19898"/>
                  </a:cubicBezTo>
                  <a:cubicBezTo>
                    <a:pt x="96501" y="19898"/>
                    <a:pt x="118594" y="41992"/>
                    <a:pt x="118594" y="69246"/>
                  </a:cubicBezTo>
                  <a:close/>
                </a:path>
              </a:pathLst>
            </a:custGeom>
            <a:solidFill>
              <a:schemeClr val="accent5"/>
            </a:solidFill>
            <a:ln w="15875" cap="flat">
              <a:noFill/>
              <a:prstDash val="solid"/>
              <a:miter/>
            </a:ln>
          </p:spPr>
          <p:txBody>
            <a:bodyPr rtlCol="0" anchor="ctr"/>
            <a:lstStyle/>
            <a:p>
              <a:endParaRPr lang="en-US" dirty="0"/>
            </a:p>
          </p:txBody>
        </p:sp>
        <p:sp>
          <p:nvSpPr>
            <p:cNvPr id="199" name="Freeform: Shape 198">
              <a:extLst>
                <a:ext uri="{FF2B5EF4-FFF2-40B4-BE49-F238E27FC236}">
                  <a16:creationId xmlns:a16="http://schemas.microsoft.com/office/drawing/2014/main" id="{BD21F412-7287-489E-ACE6-C6EC1CF7F0CB}"/>
                </a:ext>
              </a:extLst>
            </p:cNvPr>
            <p:cNvSpPr/>
            <p:nvPr/>
          </p:nvSpPr>
          <p:spPr>
            <a:xfrm>
              <a:off x="3534494" y="2831134"/>
              <a:ext cx="111431" cy="111431"/>
            </a:xfrm>
            <a:custGeom>
              <a:avLst/>
              <a:gdLst>
                <a:gd name="connsiteX0" fmla="*/ 105859 w 111431"/>
                <a:gd name="connsiteY0" fmla="*/ 62879 h 111431"/>
                <a:gd name="connsiteX1" fmla="*/ 62879 w 111431"/>
                <a:gd name="connsiteY1" fmla="*/ 105860 h 111431"/>
                <a:gd name="connsiteX2" fmla="*/ 19898 w 111431"/>
                <a:gd name="connsiteY2" fmla="*/ 62879 h 111431"/>
                <a:gd name="connsiteX3" fmla="*/ 62879 w 111431"/>
                <a:gd name="connsiteY3" fmla="*/ 19898 h 111431"/>
                <a:gd name="connsiteX4" fmla="*/ 105859 w 111431"/>
                <a:gd name="connsiteY4" fmla="*/ 62879 h 11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31" h="111431">
                  <a:moveTo>
                    <a:pt x="105859" y="62879"/>
                  </a:moveTo>
                  <a:cubicBezTo>
                    <a:pt x="105859" y="86616"/>
                    <a:pt x="86616" y="105860"/>
                    <a:pt x="62879" y="105860"/>
                  </a:cubicBezTo>
                  <a:cubicBezTo>
                    <a:pt x="39141" y="105860"/>
                    <a:pt x="19898" y="86616"/>
                    <a:pt x="19898" y="62879"/>
                  </a:cubicBezTo>
                  <a:cubicBezTo>
                    <a:pt x="19898" y="39141"/>
                    <a:pt x="39141" y="19898"/>
                    <a:pt x="62879" y="19898"/>
                  </a:cubicBezTo>
                  <a:cubicBezTo>
                    <a:pt x="86616" y="19898"/>
                    <a:pt x="105859" y="39141"/>
                    <a:pt x="105859" y="62879"/>
                  </a:cubicBezTo>
                  <a:close/>
                </a:path>
              </a:pathLst>
            </a:custGeom>
            <a:solidFill>
              <a:schemeClr val="accent1"/>
            </a:solidFill>
            <a:ln w="15875" cap="flat">
              <a:noFill/>
              <a:prstDash val="solid"/>
              <a:miter/>
            </a:ln>
          </p:spPr>
          <p:txBody>
            <a:bodyPr rtlCol="0" anchor="ctr"/>
            <a:lstStyle/>
            <a:p>
              <a:endParaRPr lang="en-US" dirty="0"/>
            </a:p>
          </p:txBody>
        </p:sp>
        <p:grpSp>
          <p:nvGrpSpPr>
            <p:cNvPr id="200" name="Group 199">
              <a:extLst>
                <a:ext uri="{FF2B5EF4-FFF2-40B4-BE49-F238E27FC236}">
                  <a16:creationId xmlns:a16="http://schemas.microsoft.com/office/drawing/2014/main" id="{00AA9BD7-E9D2-41E6-8EE4-5B0716154BAF}"/>
                </a:ext>
              </a:extLst>
            </p:cNvPr>
            <p:cNvGrpSpPr/>
            <p:nvPr/>
          </p:nvGrpSpPr>
          <p:grpSpPr>
            <a:xfrm>
              <a:off x="3817847" y="3307104"/>
              <a:ext cx="119391" cy="667051"/>
              <a:chOff x="3817847" y="3307104"/>
              <a:chExt cx="119391" cy="667051"/>
            </a:xfrm>
          </p:grpSpPr>
          <p:sp>
            <p:nvSpPr>
              <p:cNvPr id="205" name="Freeform: Shape 204">
                <a:extLst>
                  <a:ext uri="{FF2B5EF4-FFF2-40B4-BE49-F238E27FC236}">
                    <a16:creationId xmlns:a16="http://schemas.microsoft.com/office/drawing/2014/main" id="{1BDE822A-1F03-423C-BCB1-983D2DF37255}"/>
                  </a:ext>
                </a:extLst>
              </p:cNvPr>
              <p:cNvSpPr/>
              <p:nvPr/>
            </p:nvSpPr>
            <p:spPr>
              <a:xfrm>
                <a:off x="3817847" y="3757603"/>
                <a:ext cx="111431" cy="95512"/>
              </a:xfrm>
              <a:custGeom>
                <a:avLst/>
                <a:gdLst>
                  <a:gd name="connsiteX0" fmla="*/ 74022 w 111431"/>
                  <a:gd name="connsiteY0" fmla="*/ 88349 h 95512"/>
                  <a:gd name="connsiteX1" fmla="*/ 72430 w 111431"/>
                  <a:gd name="connsiteY1" fmla="*/ 62879 h 95512"/>
                  <a:gd name="connsiteX2" fmla="*/ 81981 w 111431"/>
                  <a:gd name="connsiteY2" fmla="*/ 59695 h 95512"/>
                  <a:gd name="connsiteX3" fmla="*/ 86757 w 111431"/>
                  <a:gd name="connsiteY3" fmla="*/ 48552 h 95512"/>
                  <a:gd name="connsiteX4" fmla="*/ 83573 w 111431"/>
                  <a:gd name="connsiteY4" fmla="*/ 39001 h 95512"/>
                  <a:gd name="connsiteX5" fmla="*/ 77206 w 111431"/>
                  <a:gd name="connsiteY5" fmla="*/ 35817 h 95512"/>
                  <a:gd name="connsiteX6" fmla="*/ 70838 w 111431"/>
                  <a:gd name="connsiteY6" fmla="*/ 39001 h 95512"/>
                  <a:gd name="connsiteX7" fmla="*/ 66063 w 111431"/>
                  <a:gd name="connsiteY7" fmla="*/ 53328 h 95512"/>
                  <a:gd name="connsiteX8" fmla="*/ 54920 w 111431"/>
                  <a:gd name="connsiteY8" fmla="*/ 78798 h 95512"/>
                  <a:gd name="connsiteX9" fmla="*/ 37409 w 111431"/>
                  <a:gd name="connsiteY9" fmla="*/ 86757 h 95512"/>
                  <a:gd name="connsiteX10" fmla="*/ 24674 w 111431"/>
                  <a:gd name="connsiteY10" fmla="*/ 83573 h 95512"/>
                  <a:gd name="connsiteX11" fmla="*/ 15123 w 111431"/>
                  <a:gd name="connsiteY11" fmla="*/ 72430 h 95512"/>
                  <a:gd name="connsiteX12" fmla="*/ 11939 w 111431"/>
                  <a:gd name="connsiteY12" fmla="*/ 51736 h 95512"/>
                  <a:gd name="connsiteX13" fmla="*/ 18307 w 111431"/>
                  <a:gd name="connsiteY13" fmla="*/ 26266 h 95512"/>
                  <a:gd name="connsiteX14" fmla="*/ 37409 w 111431"/>
                  <a:gd name="connsiteY14" fmla="*/ 15123 h 95512"/>
                  <a:gd name="connsiteX15" fmla="*/ 39001 w 111431"/>
                  <a:gd name="connsiteY15" fmla="*/ 40593 h 95512"/>
                  <a:gd name="connsiteX16" fmla="*/ 31042 w 111431"/>
                  <a:gd name="connsiteY16" fmla="*/ 45368 h 95512"/>
                  <a:gd name="connsiteX17" fmla="*/ 27858 w 111431"/>
                  <a:gd name="connsiteY17" fmla="*/ 54920 h 95512"/>
                  <a:gd name="connsiteX18" fmla="*/ 29450 w 111431"/>
                  <a:gd name="connsiteY18" fmla="*/ 61287 h 95512"/>
                  <a:gd name="connsiteX19" fmla="*/ 34225 w 111431"/>
                  <a:gd name="connsiteY19" fmla="*/ 62879 h 95512"/>
                  <a:gd name="connsiteX20" fmla="*/ 37409 w 111431"/>
                  <a:gd name="connsiteY20" fmla="*/ 61287 h 95512"/>
                  <a:gd name="connsiteX21" fmla="*/ 40593 w 111431"/>
                  <a:gd name="connsiteY21" fmla="*/ 51736 h 95512"/>
                  <a:gd name="connsiteX22" fmla="*/ 48552 w 111431"/>
                  <a:gd name="connsiteY22" fmla="*/ 26266 h 95512"/>
                  <a:gd name="connsiteX23" fmla="*/ 58103 w 111431"/>
                  <a:gd name="connsiteY23" fmla="*/ 15123 h 95512"/>
                  <a:gd name="connsiteX24" fmla="*/ 70838 w 111431"/>
                  <a:gd name="connsiteY24" fmla="*/ 11939 h 95512"/>
                  <a:gd name="connsiteX25" fmla="*/ 86757 w 111431"/>
                  <a:gd name="connsiteY25" fmla="*/ 16715 h 95512"/>
                  <a:gd name="connsiteX26" fmla="*/ 97900 w 111431"/>
                  <a:gd name="connsiteY26" fmla="*/ 29450 h 95512"/>
                  <a:gd name="connsiteX27" fmla="*/ 101084 w 111431"/>
                  <a:gd name="connsiteY27" fmla="*/ 50144 h 95512"/>
                  <a:gd name="connsiteX28" fmla="*/ 93125 w 111431"/>
                  <a:gd name="connsiteY28" fmla="*/ 80390 h 95512"/>
                  <a:gd name="connsiteX29" fmla="*/ 74022 w 111431"/>
                  <a:gd name="connsiteY29" fmla="*/ 88349 h 9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1431" h="95512">
                    <a:moveTo>
                      <a:pt x="74022" y="88349"/>
                    </a:moveTo>
                    <a:lnTo>
                      <a:pt x="72430" y="62879"/>
                    </a:lnTo>
                    <a:cubicBezTo>
                      <a:pt x="77206" y="62879"/>
                      <a:pt x="80390" y="61287"/>
                      <a:pt x="81981" y="59695"/>
                    </a:cubicBezTo>
                    <a:cubicBezTo>
                      <a:pt x="85165" y="56512"/>
                      <a:pt x="86757" y="53328"/>
                      <a:pt x="86757" y="48552"/>
                    </a:cubicBezTo>
                    <a:cubicBezTo>
                      <a:pt x="86757" y="45368"/>
                      <a:pt x="85165" y="42185"/>
                      <a:pt x="83573" y="39001"/>
                    </a:cubicBezTo>
                    <a:cubicBezTo>
                      <a:pt x="81981" y="37409"/>
                      <a:pt x="80390" y="35817"/>
                      <a:pt x="77206" y="35817"/>
                    </a:cubicBezTo>
                    <a:cubicBezTo>
                      <a:pt x="75614" y="35817"/>
                      <a:pt x="72430" y="37409"/>
                      <a:pt x="70838" y="39001"/>
                    </a:cubicBezTo>
                    <a:cubicBezTo>
                      <a:pt x="69246" y="40593"/>
                      <a:pt x="67655" y="45368"/>
                      <a:pt x="66063" y="53328"/>
                    </a:cubicBezTo>
                    <a:cubicBezTo>
                      <a:pt x="62879" y="64471"/>
                      <a:pt x="59695" y="74022"/>
                      <a:pt x="54920" y="78798"/>
                    </a:cubicBezTo>
                    <a:cubicBezTo>
                      <a:pt x="50144" y="83573"/>
                      <a:pt x="45368" y="86757"/>
                      <a:pt x="37409" y="86757"/>
                    </a:cubicBezTo>
                    <a:cubicBezTo>
                      <a:pt x="32633" y="86757"/>
                      <a:pt x="29450" y="85165"/>
                      <a:pt x="24674" y="83573"/>
                    </a:cubicBezTo>
                    <a:cubicBezTo>
                      <a:pt x="19898" y="80390"/>
                      <a:pt x="18307" y="77206"/>
                      <a:pt x="15123" y="72430"/>
                    </a:cubicBezTo>
                    <a:cubicBezTo>
                      <a:pt x="13531" y="67655"/>
                      <a:pt x="11939" y="59695"/>
                      <a:pt x="11939" y="51736"/>
                    </a:cubicBezTo>
                    <a:cubicBezTo>
                      <a:pt x="11939" y="40593"/>
                      <a:pt x="13531" y="32633"/>
                      <a:pt x="18307" y="26266"/>
                    </a:cubicBezTo>
                    <a:cubicBezTo>
                      <a:pt x="23082" y="19898"/>
                      <a:pt x="29450" y="16715"/>
                      <a:pt x="37409" y="15123"/>
                    </a:cubicBezTo>
                    <a:lnTo>
                      <a:pt x="39001" y="40593"/>
                    </a:lnTo>
                    <a:cubicBezTo>
                      <a:pt x="35817" y="40593"/>
                      <a:pt x="32633" y="42185"/>
                      <a:pt x="31042" y="45368"/>
                    </a:cubicBezTo>
                    <a:cubicBezTo>
                      <a:pt x="29450" y="46960"/>
                      <a:pt x="27858" y="50144"/>
                      <a:pt x="27858" y="54920"/>
                    </a:cubicBezTo>
                    <a:cubicBezTo>
                      <a:pt x="27858" y="58103"/>
                      <a:pt x="27858" y="59695"/>
                      <a:pt x="29450" y="61287"/>
                    </a:cubicBezTo>
                    <a:cubicBezTo>
                      <a:pt x="31042" y="62879"/>
                      <a:pt x="32633" y="62879"/>
                      <a:pt x="34225" y="62879"/>
                    </a:cubicBezTo>
                    <a:cubicBezTo>
                      <a:pt x="35817" y="62879"/>
                      <a:pt x="37409" y="62879"/>
                      <a:pt x="37409" y="61287"/>
                    </a:cubicBezTo>
                    <a:cubicBezTo>
                      <a:pt x="39001" y="59695"/>
                      <a:pt x="39001" y="56512"/>
                      <a:pt x="40593" y="51736"/>
                    </a:cubicBezTo>
                    <a:cubicBezTo>
                      <a:pt x="43776" y="40593"/>
                      <a:pt x="45368" y="31042"/>
                      <a:pt x="48552" y="26266"/>
                    </a:cubicBezTo>
                    <a:cubicBezTo>
                      <a:pt x="51736" y="21490"/>
                      <a:pt x="54920" y="16715"/>
                      <a:pt x="58103" y="15123"/>
                    </a:cubicBezTo>
                    <a:cubicBezTo>
                      <a:pt x="61287" y="13531"/>
                      <a:pt x="66063" y="11939"/>
                      <a:pt x="70838" y="11939"/>
                    </a:cubicBezTo>
                    <a:cubicBezTo>
                      <a:pt x="77206" y="11939"/>
                      <a:pt x="81981" y="13531"/>
                      <a:pt x="86757" y="16715"/>
                    </a:cubicBezTo>
                    <a:cubicBezTo>
                      <a:pt x="91533" y="19898"/>
                      <a:pt x="94716" y="24674"/>
                      <a:pt x="97900" y="29450"/>
                    </a:cubicBezTo>
                    <a:cubicBezTo>
                      <a:pt x="101084" y="34225"/>
                      <a:pt x="101084" y="42185"/>
                      <a:pt x="101084" y="50144"/>
                    </a:cubicBezTo>
                    <a:cubicBezTo>
                      <a:pt x="101084" y="64471"/>
                      <a:pt x="97900" y="75614"/>
                      <a:pt x="93125" y="80390"/>
                    </a:cubicBezTo>
                    <a:cubicBezTo>
                      <a:pt x="89941" y="83573"/>
                      <a:pt x="81981" y="86757"/>
                      <a:pt x="74022" y="88349"/>
                    </a:cubicBezTo>
                    <a:close/>
                  </a:path>
                </a:pathLst>
              </a:custGeom>
              <a:solidFill>
                <a:schemeClr val="accent5"/>
              </a:solidFill>
              <a:ln w="9525" cap="flat">
                <a:noFill/>
                <a:prstDash val="solid"/>
                <a:miter/>
              </a:ln>
            </p:spPr>
            <p:txBody>
              <a:bodyPr rtlCol="0" anchor="ctr"/>
              <a:lstStyle/>
              <a:p>
                <a:endParaRPr lang="en-US" dirty="0"/>
              </a:p>
            </p:txBody>
          </p:sp>
          <p:sp>
            <p:nvSpPr>
              <p:cNvPr id="206" name="Freeform: Shape 205">
                <a:extLst>
                  <a:ext uri="{FF2B5EF4-FFF2-40B4-BE49-F238E27FC236}">
                    <a16:creationId xmlns:a16="http://schemas.microsoft.com/office/drawing/2014/main" id="{0A5A9827-62BB-465A-B780-8380BED8B2AE}"/>
                  </a:ext>
                </a:extLst>
              </p:cNvPr>
              <p:cNvSpPr/>
              <p:nvPr/>
            </p:nvSpPr>
            <p:spPr>
              <a:xfrm>
                <a:off x="3843317" y="3673234"/>
                <a:ext cx="79594" cy="95512"/>
              </a:xfrm>
              <a:custGeom>
                <a:avLst/>
                <a:gdLst>
                  <a:gd name="connsiteX0" fmla="*/ 51736 w 79593"/>
                  <a:gd name="connsiteY0" fmla="*/ 34225 h 95512"/>
                  <a:gd name="connsiteX1" fmla="*/ 54920 w 79593"/>
                  <a:gd name="connsiteY1" fmla="*/ 11939 h 95512"/>
                  <a:gd name="connsiteX2" fmla="*/ 67655 w 79593"/>
                  <a:gd name="connsiteY2" fmla="*/ 18307 h 95512"/>
                  <a:gd name="connsiteX3" fmla="*/ 75614 w 79593"/>
                  <a:gd name="connsiteY3" fmla="*/ 29450 h 95512"/>
                  <a:gd name="connsiteX4" fmla="*/ 78798 w 79593"/>
                  <a:gd name="connsiteY4" fmla="*/ 46960 h 95512"/>
                  <a:gd name="connsiteX5" fmla="*/ 77206 w 79593"/>
                  <a:gd name="connsiteY5" fmla="*/ 62879 h 95512"/>
                  <a:gd name="connsiteX6" fmla="*/ 70838 w 79593"/>
                  <a:gd name="connsiteY6" fmla="*/ 74022 h 95512"/>
                  <a:gd name="connsiteX7" fmla="*/ 61287 w 79593"/>
                  <a:gd name="connsiteY7" fmla="*/ 81981 h 95512"/>
                  <a:gd name="connsiteX8" fmla="*/ 45368 w 79593"/>
                  <a:gd name="connsiteY8" fmla="*/ 85165 h 95512"/>
                  <a:gd name="connsiteX9" fmla="*/ 29450 w 79593"/>
                  <a:gd name="connsiteY9" fmla="*/ 81981 h 95512"/>
                  <a:gd name="connsiteX10" fmla="*/ 21490 w 79593"/>
                  <a:gd name="connsiteY10" fmla="*/ 75614 h 95512"/>
                  <a:gd name="connsiteX11" fmla="*/ 15123 w 79593"/>
                  <a:gd name="connsiteY11" fmla="*/ 67655 h 95512"/>
                  <a:gd name="connsiteX12" fmla="*/ 11939 w 79593"/>
                  <a:gd name="connsiteY12" fmla="*/ 50144 h 95512"/>
                  <a:gd name="connsiteX13" fmla="*/ 16715 w 79593"/>
                  <a:gd name="connsiteY13" fmla="*/ 26266 h 95512"/>
                  <a:gd name="connsiteX14" fmla="*/ 32633 w 79593"/>
                  <a:gd name="connsiteY14" fmla="*/ 15123 h 95512"/>
                  <a:gd name="connsiteX15" fmla="*/ 35817 w 79593"/>
                  <a:gd name="connsiteY15" fmla="*/ 37409 h 95512"/>
                  <a:gd name="connsiteX16" fmla="*/ 29450 w 79593"/>
                  <a:gd name="connsiteY16" fmla="*/ 40593 h 95512"/>
                  <a:gd name="connsiteX17" fmla="*/ 29450 w 79593"/>
                  <a:gd name="connsiteY17" fmla="*/ 46960 h 95512"/>
                  <a:gd name="connsiteX18" fmla="*/ 34225 w 79593"/>
                  <a:gd name="connsiteY18" fmla="*/ 56511 h 95512"/>
                  <a:gd name="connsiteX19" fmla="*/ 46960 w 79593"/>
                  <a:gd name="connsiteY19" fmla="*/ 59695 h 95512"/>
                  <a:gd name="connsiteX20" fmla="*/ 58103 w 79593"/>
                  <a:gd name="connsiteY20" fmla="*/ 56511 h 95512"/>
                  <a:gd name="connsiteX21" fmla="*/ 62879 w 79593"/>
                  <a:gd name="connsiteY21" fmla="*/ 46960 h 95512"/>
                  <a:gd name="connsiteX22" fmla="*/ 59695 w 79593"/>
                  <a:gd name="connsiteY22" fmla="*/ 39001 h 95512"/>
                  <a:gd name="connsiteX23" fmla="*/ 51736 w 79593"/>
                  <a:gd name="connsiteY23" fmla="*/ 34225 h 9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9593" h="95512">
                    <a:moveTo>
                      <a:pt x="51736" y="34225"/>
                    </a:moveTo>
                    <a:lnTo>
                      <a:pt x="54920" y="11939"/>
                    </a:lnTo>
                    <a:cubicBezTo>
                      <a:pt x="59695" y="13531"/>
                      <a:pt x="64471" y="15123"/>
                      <a:pt x="67655" y="18307"/>
                    </a:cubicBezTo>
                    <a:cubicBezTo>
                      <a:pt x="70838" y="21490"/>
                      <a:pt x="74022" y="24674"/>
                      <a:pt x="75614" y="29450"/>
                    </a:cubicBezTo>
                    <a:cubicBezTo>
                      <a:pt x="77206" y="34225"/>
                      <a:pt x="78798" y="39001"/>
                      <a:pt x="78798" y="46960"/>
                    </a:cubicBezTo>
                    <a:cubicBezTo>
                      <a:pt x="78798" y="53328"/>
                      <a:pt x="78798" y="59695"/>
                      <a:pt x="77206" y="62879"/>
                    </a:cubicBezTo>
                    <a:cubicBezTo>
                      <a:pt x="75614" y="67655"/>
                      <a:pt x="74022" y="70838"/>
                      <a:pt x="70838" y="74022"/>
                    </a:cubicBezTo>
                    <a:cubicBezTo>
                      <a:pt x="67655" y="77206"/>
                      <a:pt x="64471" y="80389"/>
                      <a:pt x="61287" y="81981"/>
                    </a:cubicBezTo>
                    <a:cubicBezTo>
                      <a:pt x="56511" y="83573"/>
                      <a:pt x="51736" y="85165"/>
                      <a:pt x="45368" y="85165"/>
                    </a:cubicBezTo>
                    <a:cubicBezTo>
                      <a:pt x="39001" y="85165"/>
                      <a:pt x="34225" y="83573"/>
                      <a:pt x="29450" y="81981"/>
                    </a:cubicBezTo>
                    <a:cubicBezTo>
                      <a:pt x="26266" y="80389"/>
                      <a:pt x="23082" y="78798"/>
                      <a:pt x="21490" y="75614"/>
                    </a:cubicBezTo>
                    <a:cubicBezTo>
                      <a:pt x="18307" y="72430"/>
                      <a:pt x="16715" y="69246"/>
                      <a:pt x="15123" y="67655"/>
                    </a:cubicBezTo>
                    <a:cubicBezTo>
                      <a:pt x="13531" y="62879"/>
                      <a:pt x="11939" y="56511"/>
                      <a:pt x="11939" y="50144"/>
                    </a:cubicBezTo>
                    <a:cubicBezTo>
                      <a:pt x="11939" y="40593"/>
                      <a:pt x="13531" y="32633"/>
                      <a:pt x="16715" y="26266"/>
                    </a:cubicBezTo>
                    <a:cubicBezTo>
                      <a:pt x="19898" y="21490"/>
                      <a:pt x="26266" y="16715"/>
                      <a:pt x="32633" y="15123"/>
                    </a:cubicBezTo>
                    <a:lnTo>
                      <a:pt x="35817" y="37409"/>
                    </a:lnTo>
                    <a:cubicBezTo>
                      <a:pt x="32633" y="37409"/>
                      <a:pt x="31041" y="39001"/>
                      <a:pt x="29450" y="40593"/>
                    </a:cubicBezTo>
                    <a:cubicBezTo>
                      <a:pt x="29450" y="42185"/>
                      <a:pt x="29450" y="43776"/>
                      <a:pt x="29450" y="46960"/>
                    </a:cubicBezTo>
                    <a:cubicBezTo>
                      <a:pt x="29450" y="51736"/>
                      <a:pt x="31041" y="54920"/>
                      <a:pt x="34225" y="56511"/>
                    </a:cubicBezTo>
                    <a:cubicBezTo>
                      <a:pt x="37409" y="59695"/>
                      <a:pt x="42185" y="59695"/>
                      <a:pt x="46960" y="59695"/>
                    </a:cubicBezTo>
                    <a:cubicBezTo>
                      <a:pt x="51736" y="59695"/>
                      <a:pt x="56511" y="58103"/>
                      <a:pt x="58103" y="56511"/>
                    </a:cubicBezTo>
                    <a:cubicBezTo>
                      <a:pt x="61287" y="53328"/>
                      <a:pt x="62879" y="50144"/>
                      <a:pt x="62879" y="46960"/>
                    </a:cubicBezTo>
                    <a:cubicBezTo>
                      <a:pt x="62879" y="43776"/>
                      <a:pt x="61287" y="40593"/>
                      <a:pt x="59695" y="39001"/>
                    </a:cubicBezTo>
                    <a:cubicBezTo>
                      <a:pt x="58103" y="37409"/>
                      <a:pt x="56511" y="35817"/>
                      <a:pt x="51736" y="34225"/>
                    </a:cubicBezTo>
                    <a:close/>
                  </a:path>
                </a:pathLst>
              </a:custGeom>
              <a:solidFill>
                <a:schemeClr val="accent5"/>
              </a:solidFill>
              <a:ln w="9525" cap="flat">
                <a:noFill/>
                <a:prstDash val="solid"/>
                <a:miter/>
              </a:ln>
            </p:spPr>
            <p:txBody>
              <a:bodyPr rtlCol="0" anchor="ctr"/>
              <a:lstStyle/>
              <a:p>
                <a:endParaRPr lang="en-US" dirty="0"/>
              </a:p>
            </p:txBody>
          </p:sp>
          <p:sp>
            <p:nvSpPr>
              <p:cNvPr id="207" name="Freeform: Shape 206">
                <a:extLst>
                  <a:ext uri="{FF2B5EF4-FFF2-40B4-BE49-F238E27FC236}">
                    <a16:creationId xmlns:a16="http://schemas.microsoft.com/office/drawing/2014/main" id="{086125E7-C9A2-462B-86F9-E0DE7C4E8A8F}"/>
                  </a:ext>
                </a:extLst>
              </p:cNvPr>
              <p:cNvSpPr/>
              <p:nvPr/>
            </p:nvSpPr>
            <p:spPr>
              <a:xfrm>
                <a:off x="3821031" y="3636621"/>
                <a:ext cx="111431" cy="47756"/>
              </a:xfrm>
              <a:custGeom>
                <a:avLst/>
                <a:gdLst>
                  <a:gd name="connsiteX0" fmla="*/ 11939 w 111431"/>
                  <a:gd name="connsiteY0" fmla="*/ 35817 h 47756"/>
                  <a:gd name="connsiteX1" fmla="*/ 11939 w 111431"/>
                  <a:gd name="connsiteY1" fmla="*/ 11939 h 47756"/>
                  <a:gd name="connsiteX2" fmla="*/ 27858 w 111431"/>
                  <a:gd name="connsiteY2" fmla="*/ 11939 h 47756"/>
                  <a:gd name="connsiteX3" fmla="*/ 27858 w 111431"/>
                  <a:gd name="connsiteY3" fmla="*/ 35817 h 47756"/>
                  <a:gd name="connsiteX4" fmla="*/ 11939 w 111431"/>
                  <a:gd name="connsiteY4" fmla="*/ 35817 h 47756"/>
                  <a:gd name="connsiteX5" fmla="*/ 35817 w 111431"/>
                  <a:gd name="connsiteY5" fmla="*/ 35817 h 47756"/>
                  <a:gd name="connsiteX6" fmla="*/ 35817 w 111431"/>
                  <a:gd name="connsiteY6" fmla="*/ 11939 h 47756"/>
                  <a:gd name="connsiteX7" fmla="*/ 99492 w 111431"/>
                  <a:gd name="connsiteY7" fmla="*/ 11939 h 47756"/>
                  <a:gd name="connsiteX8" fmla="*/ 99492 w 111431"/>
                  <a:gd name="connsiteY8" fmla="*/ 35817 h 47756"/>
                  <a:gd name="connsiteX9" fmla="*/ 35817 w 111431"/>
                  <a:gd name="connsiteY9" fmla="*/ 35817 h 4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431" h="47756">
                    <a:moveTo>
                      <a:pt x="11939" y="35817"/>
                    </a:moveTo>
                    <a:lnTo>
                      <a:pt x="11939" y="11939"/>
                    </a:lnTo>
                    <a:lnTo>
                      <a:pt x="27858" y="11939"/>
                    </a:lnTo>
                    <a:lnTo>
                      <a:pt x="27858" y="35817"/>
                    </a:lnTo>
                    <a:lnTo>
                      <a:pt x="11939" y="35817"/>
                    </a:lnTo>
                    <a:close/>
                    <a:moveTo>
                      <a:pt x="35817" y="35817"/>
                    </a:moveTo>
                    <a:lnTo>
                      <a:pt x="35817" y="11939"/>
                    </a:lnTo>
                    <a:lnTo>
                      <a:pt x="99492" y="11939"/>
                    </a:lnTo>
                    <a:lnTo>
                      <a:pt x="99492" y="35817"/>
                    </a:lnTo>
                    <a:lnTo>
                      <a:pt x="35817" y="35817"/>
                    </a:lnTo>
                    <a:close/>
                  </a:path>
                </a:pathLst>
              </a:custGeom>
              <a:solidFill>
                <a:schemeClr val="accent5"/>
              </a:solidFill>
              <a:ln w="9525" cap="flat">
                <a:noFill/>
                <a:prstDash val="solid"/>
                <a:miter/>
              </a:ln>
            </p:spPr>
            <p:txBody>
              <a:bodyPr rtlCol="0" anchor="ctr"/>
              <a:lstStyle/>
              <a:p>
                <a:endParaRPr lang="en-US" dirty="0"/>
              </a:p>
            </p:txBody>
          </p:sp>
          <p:sp>
            <p:nvSpPr>
              <p:cNvPr id="208" name="Freeform: Shape 207">
                <a:extLst>
                  <a:ext uri="{FF2B5EF4-FFF2-40B4-BE49-F238E27FC236}">
                    <a16:creationId xmlns:a16="http://schemas.microsoft.com/office/drawing/2014/main" id="{4B8E0733-2EA4-4E40-B4AA-46F0615D1897}"/>
                  </a:ext>
                </a:extLst>
              </p:cNvPr>
              <p:cNvSpPr/>
              <p:nvPr/>
            </p:nvSpPr>
            <p:spPr>
              <a:xfrm>
                <a:off x="3844909" y="3550660"/>
                <a:ext cx="79594" cy="79594"/>
              </a:xfrm>
              <a:custGeom>
                <a:avLst/>
                <a:gdLst>
                  <a:gd name="connsiteX0" fmla="*/ 50144 w 79593"/>
                  <a:gd name="connsiteY0" fmla="*/ 13531 h 79593"/>
                  <a:gd name="connsiteX1" fmla="*/ 50144 w 79593"/>
                  <a:gd name="connsiteY1" fmla="*/ 61287 h 79593"/>
                  <a:gd name="connsiteX2" fmla="*/ 58103 w 79593"/>
                  <a:gd name="connsiteY2" fmla="*/ 58103 h 79593"/>
                  <a:gd name="connsiteX3" fmla="*/ 62879 w 79593"/>
                  <a:gd name="connsiteY3" fmla="*/ 48552 h 79593"/>
                  <a:gd name="connsiteX4" fmla="*/ 61287 w 79593"/>
                  <a:gd name="connsiteY4" fmla="*/ 42185 h 79593"/>
                  <a:gd name="connsiteX5" fmla="*/ 56511 w 79593"/>
                  <a:gd name="connsiteY5" fmla="*/ 37409 h 79593"/>
                  <a:gd name="connsiteX6" fmla="*/ 58103 w 79593"/>
                  <a:gd name="connsiteY6" fmla="*/ 13531 h 79593"/>
                  <a:gd name="connsiteX7" fmla="*/ 72430 w 79593"/>
                  <a:gd name="connsiteY7" fmla="*/ 26266 h 79593"/>
                  <a:gd name="connsiteX8" fmla="*/ 77206 w 79593"/>
                  <a:gd name="connsiteY8" fmla="*/ 48552 h 79593"/>
                  <a:gd name="connsiteX9" fmla="*/ 74022 w 79593"/>
                  <a:gd name="connsiteY9" fmla="*/ 67655 h 79593"/>
                  <a:gd name="connsiteX10" fmla="*/ 62879 w 79593"/>
                  <a:gd name="connsiteY10" fmla="*/ 78798 h 79593"/>
                  <a:gd name="connsiteX11" fmla="*/ 45368 w 79593"/>
                  <a:gd name="connsiteY11" fmla="*/ 83573 h 79593"/>
                  <a:gd name="connsiteX12" fmla="*/ 21490 w 79593"/>
                  <a:gd name="connsiteY12" fmla="*/ 74022 h 79593"/>
                  <a:gd name="connsiteX13" fmla="*/ 11939 w 79593"/>
                  <a:gd name="connsiteY13" fmla="*/ 48552 h 79593"/>
                  <a:gd name="connsiteX14" fmla="*/ 16715 w 79593"/>
                  <a:gd name="connsiteY14" fmla="*/ 27858 h 79593"/>
                  <a:gd name="connsiteX15" fmla="*/ 27858 w 79593"/>
                  <a:gd name="connsiteY15" fmla="*/ 16715 h 79593"/>
                  <a:gd name="connsiteX16" fmla="*/ 48552 w 79593"/>
                  <a:gd name="connsiteY16" fmla="*/ 11939 h 79593"/>
                  <a:gd name="connsiteX17" fmla="*/ 50144 w 79593"/>
                  <a:gd name="connsiteY17" fmla="*/ 11939 h 79593"/>
                  <a:gd name="connsiteX18" fmla="*/ 39001 w 79593"/>
                  <a:gd name="connsiteY18" fmla="*/ 37409 h 79593"/>
                  <a:gd name="connsiteX19" fmla="*/ 29450 w 79593"/>
                  <a:gd name="connsiteY19" fmla="*/ 40593 h 79593"/>
                  <a:gd name="connsiteX20" fmla="*/ 26266 w 79593"/>
                  <a:gd name="connsiteY20" fmla="*/ 48552 h 79593"/>
                  <a:gd name="connsiteX21" fmla="*/ 31042 w 79593"/>
                  <a:gd name="connsiteY21" fmla="*/ 58103 h 79593"/>
                  <a:gd name="connsiteX22" fmla="*/ 39001 w 79593"/>
                  <a:gd name="connsiteY22" fmla="*/ 61287 h 79593"/>
                  <a:gd name="connsiteX23" fmla="*/ 39001 w 79593"/>
                  <a:gd name="connsiteY23" fmla="*/ 37409 h 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9593" h="79593">
                    <a:moveTo>
                      <a:pt x="50144" y="13531"/>
                    </a:moveTo>
                    <a:lnTo>
                      <a:pt x="50144" y="61287"/>
                    </a:lnTo>
                    <a:cubicBezTo>
                      <a:pt x="53328" y="61287"/>
                      <a:pt x="56511" y="59695"/>
                      <a:pt x="58103" y="58103"/>
                    </a:cubicBezTo>
                    <a:cubicBezTo>
                      <a:pt x="61287" y="56511"/>
                      <a:pt x="62879" y="53328"/>
                      <a:pt x="62879" y="48552"/>
                    </a:cubicBezTo>
                    <a:cubicBezTo>
                      <a:pt x="62879" y="46960"/>
                      <a:pt x="62879" y="43776"/>
                      <a:pt x="61287" y="42185"/>
                    </a:cubicBezTo>
                    <a:cubicBezTo>
                      <a:pt x="61287" y="40593"/>
                      <a:pt x="59695" y="39001"/>
                      <a:pt x="56511" y="37409"/>
                    </a:cubicBezTo>
                    <a:lnTo>
                      <a:pt x="58103" y="13531"/>
                    </a:lnTo>
                    <a:cubicBezTo>
                      <a:pt x="64471" y="16715"/>
                      <a:pt x="69246" y="21490"/>
                      <a:pt x="72430" y="26266"/>
                    </a:cubicBezTo>
                    <a:cubicBezTo>
                      <a:pt x="75614" y="31042"/>
                      <a:pt x="77206" y="39001"/>
                      <a:pt x="77206" y="48552"/>
                    </a:cubicBezTo>
                    <a:cubicBezTo>
                      <a:pt x="77206" y="56511"/>
                      <a:pt x="75614" y="62879"/>
                      <a:pt x="74022" y="67655"/>
                    </a:cubicBezTo>
                    <a:cubicBezTo>
                      <a:pt x="72430" y="72430"/>
                      <a:pt x="67655" y="77206"/>
                      <a:pt x="62879" y="78798"/>
                    </a:cubicBezTo>
                    <a:cubicBezTo>
                      <a:pt x="58103" y="81981"/>
                      <a:pt x="51736" y="83573"/>
                      <a:pt x="45368" y="83573"/>
                    </a:cubicBezTo>
                    <a:cubicBezTo>
                      <a:pt x="35817" y="83573"/>
                      <a:pt x="27858" y="80390"/>
                      <a:pt x="21490" y="74022"/>
                    </a:cubicBezTo>
                    <a:cubicBezTo>
                      <a:pt x="15123" y="67655"/>
                      <a:pt x="11939" y="59695"/>
                      <a:pt x="11939" y="48552"/>
                    </a:cubicBezTo>
                    <a:cubicBezTo>
                      <a:pt x="11939" y="39001"/>
                      <a:pt x="13531" y="32633"/>
                      <a:pt x="16715" y="27858"/>
                    </a:cubicBezTo>
                    <a:cubicBezTo>
                      <a:pt x="19898" y="23082"/>
                      <a:pt x="23082" y="18306"/>
                      <a:pt x="27858" y="16715"/>
                    </a:cubicBezTo>
                    <a:cubicBezTo>
                      <a:pt x="32633" y="13531"/>
                      <a:pt x="39001" y="11939"/>
                      <a:pt x="48552" y="11939"/>
                    </a:cubicBezTo>
                    <a:lnTo>
                      <a:pt x="50144" y="11939"/>
                    </a:lnTo>
                    <a:close/>
                    <a:moveTo>
                      <a:pt x="39001" y="37409"/>
                    </a:moveTo>
                    <a:cubicBezTo>
                      <a:pt x="34225" y="37409"/>
                      <a:pt x="31042" y="39001"/>
                      <a:pt x="29450" y="40593"/>
                    </a:cubicBezTo>
                    <a:cubicBezTo>
                      <a:pt x="27858" y="42185"/>
                      <a:pt x="26266" y="45368"/>
                      <a:pt x="26266" y="48552"/>
                    </a:cubicBezTo>
                    <a:cubicBezTo>
                      <a:pt x="26266" y="51736"/>
                      <a:pt x="27858" y="54920"/>
                      <a:pt x="31042" y="58103"/>
                    </a:cubicBezTo>
                    <a:cubicBezTo>
                      <a:pt x="32633" y="59695"/>
                      <a:pt x="35817" y="61287"/>
                      <a:pt x="39001" y="61287"/>
                    </a:cubicBezTo>
                    <a:lnTo>
                      <a:pt x="39001" y="37409"/>
                    </a:lnTo>
                    <a:close/>
                  </a:path>
                </a:pathLst>
              </a:custGeom>
              <a:solidFill>
                <a:schemeClr val="accent5"/>
              </a:solidFill>
              <a:ln w="9525" cap="flat">
                <a:noFill/>
                <a:prstDash val="solid"/>
                <a:miter/>
              </a:ln>
            </p:spPr>
            <p:txBody>
              <a:bodyPr rtlCol="0" anchor="ctr"/>
              <a:lstStyle/>
              <a:p>
                <a:endParaRPr lang="en-US" dirty="0"/>
              </a:p>
            </p:txBody>
          </p:sp>
          <p:sp>
            <p:nvSpPr>
              <p:cNvPr id="209" name="Freeform: Shape 208">
                <a:extLst>
                  <a:ext uri="{FF2B5EF4-FFF2-40B4-BE49-F238E27FC236}">
                    <a16:creationId xmlns:a16="http://schemas.microsoft.com/office/drawing/2014/main" id="{9F70616A-072C-4083-AE73-38DC408E84F1}"/>
                  </a:ext>
                </a:extLst>
              </p:cNvPr>
              <p:cNvSpPr/>
              <p:nvPr/>
            </p:nvSpPr>
            <p:spPr>
              <a:xfrm>
                <a:off x="3841726" y="3474250"/>
                <a:ext cx="79594" cy="79594"/>
              </a:xfrm>
              <a:custGeom>
                <a:avLst/>
                <a:gdLst>
                  <a:gd name="connsiteX0" fmla="*/ 15123 w 79593"/>
                  <a:gd name="connsiteY0" fmla="*/ 78798 h 79593"/>
                  <a:gd name="connsiteX1" fmla="*/ 15123 w 79593"/>
                  <a:gd name="connsiteY1" fmla="*/ 56511 h 79593"/>
                  <a:gd name="connsiteX2" fmla="*/ 24674 w 79593"/>
                  <a:gd name="connsiteY2" fmla="*/ 56511 h 79593"/>
                  <a:gd name="connsiteX3" fmla="*/ 15123 w 79593"/>
                  <a:gd name="connsiteY3" fmla="*/ 46960 h 79593"/>
                  <a:gd name="connsiteX4" fmla="*/ 11939 w 79593"/>
                  <a:gd name="connsiteY4" fmla="*/ 34225 h 79593"/>
                  <a:gd name="connsiteX5" fmla="*/ 18307 w 79593"/>
                  <a:gd name="connsiteY5" fmla="*/ 18306 h 79593"/>
                  <a:gd name="connsiteX6" fmla="*/ 37409 w 79593"/>
                  <a:gd name="connsiteY6" fmla="*/ 11939 h 79593"/>
                  <a:gd name="connsiteX7" fmla="*/ 78798 w 79593"/>
                  <a:gd name="connsiteY7" fmla="*/ 11939 h 79593"/>
                  <a:gd name="connsiteX8" fmla="*/ 78798 w 79593"/>
                  <a:gd name="connsiteY8" fmla="*/ 35817 h 79593"/>
                  <a:gd name="connsiteX9" fmla="*/ 43776 w 79593"/>
                  <a:gd name="connsiteY9" fmla="*/ 35817 h 79593"/>
                  <a:gd name="connsiteX10" fmla="*/ 35817 w 79593"/>
                  <a:gd name="connsiteY10" fmla="*/ 37409 h 79593"/>
                  <a:gd name="connsiteX11" fmla="*/ 32633 w 79593"/>
                  <a:gd name="connsiteY11" fmla="*/ 43776 h 79593"/>
                  <a:gd name="connsiteX12" fmla="*/ 35817 w 79593"/>
                  <a:gd name="connsiteY12" fmla="*/ 50144 h 79593"/>
                  <a:gd name="connsiteX13" fmla="*/ 46960 w 79593"/>
                  <a:gd name="connsiteY13" fmla="*/ 53328 h 79593"/>
                  <a:gd name="connsiteX14" fmla="*/ 78798 w 79593"/>
                  <a:gd name="connsiteY14" fmla="*/ 53328 h 79593"/>
                  <a:gd name="connsiteX15" fmla="*/ 78798 w 79593"/>
                  <a:gd name="connsiteY15" fmla="*/ 77206 h 79593"/>
                  <a:gd name="connsiteX16" fmla="*/ 15123 w 79593"/>
                  <a:gd name="connsiteY16" fmla="*/ 77206 h 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593" h="79593">
                    <a:moveTo>
                      <a:pt x="15123" y="78798"/>
                    </a:moveTo>
                    <a:lnTo>
                      <a:pt x="15123" y="56511"/>
                    </a:lnTo>
                    <a:lnTo>
                      <a:pt x="24674" y="56511"/>
                    </a:lnTo>
                    <a:cubicBezTo>
                      <a:pt x="19898" y="53328"/>
                      <a:pt x="16715" y="50144"/>
                      <a:pt x="15123" y="46960"/>
                    </a:cubicBezTo>
                    <a:cubicBezTo>
                      <a:pt x="13531" y="43776"/>
                      <a:pt x="11939" y="39001"/>
                      <a:pt x="11939" y="34225"/>
                    </a:cubicBezTo>
                    <a:cubicBezTo>
                      <a:pt x="11939" y="27858"/>
                      <a:pt x="13531" y="23082"/>
                      <a:pt x="18307" y="18306"/>
                    </a:cubicBezTo>
                    <a:cubicBezTo>
                      <a:pt x="23082" y="13531"/>
                      <a:pt x="27858" y="11939"/>
                      <a:pt x="37409" y="11939"/>
                    </a:cubicBezTo>
                    <a:lnTo>
                      <a:pt x="78798" y="11939"/>
                    </a:lnTo>
                    <a:lnTo>
                      <a:pt x="78798" y="35817"/>
                    </a:lnTo>
                    <a:lnTo>
                      <a:pt x="43776" y="35817"/>
                    </a:lnTo>
                    <a:cubicBezTo>
                      <a:pt x="40593" y="35817"/>
                      <a:pt x="37409" y="35817"/>
                      <a:pt x="35817" y="37409"/>
                    </a:cubicBezTo>
                    <a:cubicBezTo>
                      <a:pt x="34225" y="39001"/>
                      <a:pt x="32633" y="40593"/>
                      <a:pt x="32633" y="43776"/>
                    </a:cubicBezTo>
                    <a:cubicBezTo>
                      <a:pt x="32633" y="46960"/>
                      <a:pt x="34225" y="48552"/>
                      <a:pt x="35817" y="50144"/>
                    </a:cubicBezTo>
                    <a:cubicBezTo>
                      <a:pt x="37409" y="51736"/>
                      <a:pt x="42185" y="53328"/>
                      <a:pt x="46960" y="53328"/>
                    </a:cubicBezTo>
                    <a:lnTo>
                      <a:pt x="78798" y="53328"/>
                    </a:lnTo>
                    <a:lnTo>
                      <a:pt x="78798" y="77206"/>
                    </a:lnTo>
                    <a:lnTo>
                      <a:pt x="15123" y="77206"/>
                    </a:lnTo>
                    <a:close/>
                  </a:path>
                </a:pathLst>
              </a:custGeom>
              <a:solidFill>
                <a:schemeClr val="accent5"/>
              </a:solidFill>
              <a:ln w="9525" cap="flat">
                <a:noFill/>
                <a:prstDash val="solid"/>
                <a:miter/>
              </a:ln>
            </p:spPr>
            <p:txBody>
              <a:bodyPr rtlCol="0" anchor="ctr"/>
              <a:lstStyle/>
              <a:p>
                <a:endParaRPr lang="en-US" dirty="0"/>
              </a:p>
            </p:txBody>
          </p:sp>
          <p:sp>
            <p:nvSpPr>
              <p:cNvPr id="210" name="Freeform: Shape 209">
                <a:extLst>
                  <a:ext uri="{FF2B5EF4-FFF2-40B4-BE49-F238E27FC236}">
                    <a16:creationId xmlns:a16="http://schemas.microsoft.com/office/drawing/2014/main" id="{DC96D7A3-0025-4868-9A9B-C1C0B2B5192A}"/>
                  </a:ext>
                </a:extLst>
              </p:cNvPr>
              <p:cNvSpPr/>
              <p:nvPr/>
            </p:nvSpPr>
            <p:spPr>
              <a:xfrm>
                <a:off x="3844909" y="3389881"/>
                <a:ext cx="79594" cy="95512"/>
              </a:xfrm>
              <a:custGeom>
                <a:avLst/>
                <a:gdLst>
                  <a:gd name="connsiteX0" fmla="*/ 50144 w 79593"/>
                  <a:gd name="connsiteY0" fmla="*/ 34225 h 95512"/>
                  <a:gd name="connsiteX1" fmla="*/ 53328 w 79593"/>
                  <a:gd name="connsiteY1" fmla="*/ 11939 h 95512"/>
                  <a:gd name="connsiteX2" fmla="*/ 66063 w 79593"/>
                  <a:gd name="connsiteY2" fmla="*/ 18307 h 95512"/>
                  <a:gd name="connsiteX3" fmla="*/ 74022 w 79593"/>
                  <a:gd name="connsiteY3" fmla="*/ 29450 h 95512"/>
                  <a:gd name="connsiteX4" fmla="*/ 77206 w 79593"/>
                  <a:gd name="connsiteY4" fmla="*/ 46960 h 95512"/>
                  <a:gd name="connsiteX5" fmla="*/ 75614 w 79593"/>
                  <a:gd name="connsiteY5" fmla="*/ 62879 h 95512"/>
                  <a:gd name="connsiteX6" fmla="*/ 69246 w 79593"/>
                  <a:gd name="connsiteY6" fmla="*/ 74022 h 95512"/>
                  <a:gd name="connsiteX7" fmla="*/ 59695 w 79593"/>
                  <a:gd name="connsiteY7" fmla="*/ 81981 h 95512"/>
                  <a:gd name="connsiteX8" fmla="*/ 45368 w 79593"/>
                  <a:gd name="connsiteY8" fmla="*/ 85165 h 95512"/>
                  <a:gd name="connsiteX9" fmla="*/ 29450 w 79593"/>
                  <a:gd name="connsiteY9" fmla="*/ 81981 h 95512"/>
                  <a:gd name="connsiteX10" fmla="*/ 21490 w 79593"/>
                  <a:gd name="connsiteY10" fmla="*/ 75614 h 95512"/>
                  <a:gd name="connsiteX11" fmla="*/ 15123 w 79593"/>
                  <a:gd name="connsiteY11" fmla="*/ 67655 h 95512"/>
                  <a:gd name="connsiteX12" fmla="*/ 11939 w 79593"/>
                  <a:gd name="connsiteY12" fmla="*/ 50144 h 95512"/>
                  <a:gd name="connsiteX13" fmla="*/ 16715 w 79593"/>
                  <a:gd name="connsiteY13" fmla="*/ 26266 h 95512"/>
                  <a:gd name="connsiteX14" fmla="*/ 32633 w 79593"/>
                  <a:gd name="connsiteY14" fmla="*/ 15123 h 95512"/>
                  <a:gd name="connsiteX15" fmla="*/ 35817 w 79593"/>
                  <a:gd name="connsiteY15" fmla="*/ 37409 h 95512"/>
                  <a:gd name="connsiteX16" fmla="*/ 29450 w 79593"/>
                  <a:gd name="connsiteY16" fmla="*/ 40593 h 95512"/>
                  <a:gd name="connsiteX17" fmla="*/ 27858 w 79593"/>
                  <a:gd name="connsiteY17" fmla="*/ 46960 h 95512"/>
                  <a:gd name="connsiteX18" fmla="*/ 32633 w 79593"/>
                  <a:gd name="connsiteY18" fmla="*/ 56512 h 95512"/>
                  <a:gd name="connsiteX19" fmla="*/ 45368 w 79593"/>
                  <a:gd name="connsiteY19" fmla="*/ 59695 h 95512"/>
                  <a:gd name="connsiteX20" fmla="*/ 56511 w 79593"/>
                  <a:gd name="connsiteY20" fmla="*/ 56512 h 95512"/>
                  <a:gd name="connsiteX21" fmla="*/ 61287 w 79593"/>
                  <a:gd name="connsiteY21" fmla="*/ 46960 h 95512"/>
                  <a:gd name="connsiteX22" fmla="*/ 58103 w 79593"/>
                  <a:gd name="connsiteY22" fmla="*/ 39001 h 95512"/>
                  <a:gd name="connsiteX23" fmla="*/ 50144 w 79593"/>
                  <a:gd name="connsiteY23" fmla="*/ 34225 h 9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9593" h="95512">
                    <a:moveTo>
                      <a:pt x="50144" y="34225"/>
                    </a:moveTo>
                    <a:lnTo>
                      <a:pt x="53328" y="11939"/>
                    </a:lnTo>
                    <a:cubicBezTo>
                      <a:pt x="58103" y="13531"/>
                      <a:pt x="62879" y="15123"/>
                      <a:pt x="66063" y="18307"/>
                    </a:cubicBezTo>
                    <a:cubicBezTo>
                      <a:pt x="69246" y="21490"/>
                      <a:pt x="72430" y="24674"/>
                      <a:pt x="74022" y="29450"/>
                    </a:cubicBezTo>
                    <a:cubicBezTo>
                      <a:pt x="75614" y="34225"/>
                      <a:pt x="77206" y="39001"/>
                      <a:pt x="77206" y="46960"/>
                    </a:cubicBezTo>
                    <a:cubicBezTo>
                      <a:pt x="77206" y="53328"/>
                      <a:pt x="77206" y="59695"/>
                      <a:pt x="75614" y="62879"/>
                    </a:cubicBezTo>
                    <a:cubicBezTo>
                      <a:pt x="74022" y="67655"/>
                      <a:pt x="72430" y="70838"/>
                      <a:pt x="69246" y="74022"/>
                    </a:cubicBezTo>
                    <a:cubicBezTo>
                      <a:pt x="66063" y="77206"/>
                      <a:pt x="62879" y="80390"/>
                      <a:pt x="59695" y="81981"/>
                    </a:cubicBezTo>
                    <a:cubicBezTo>
                      <a:pt x="56511" y="83573"/>
                      <a:pt x="51736" y="85165"/>
                      <a:pt x="45368" y="85165"/>
                    </a:cubicBezTo>
                    <a:cubicBezTo>
                      <a:pt x="39001" y="85165"/>
                      <a:pt x="34225" y="83573"/>
                      <a:pt x="29450" y="81981"/>
                    </a:cubicBezTo>
                    <a:cubicBezTo>
                      <a:pt x="26266" y="80390"/>
                      <a:pt x="23082" y="78798"/>
                      <a:pt x="21490" y="75614"/>
                    </a:cubicBezTo>
                    <a:cubicBezTo>
                      <a:pt x="18307" y="72430"/>
                      <a:pt x="16715" y="69246"/>
                      <a:pt x="15123" y="67655"/>
                    </a:cubicBezTo>
                    <a:cubicBezTo>
                      <a:pt x="13531" y="62879"/>
                      <a:pt x="11939" y="56512"/>
                      <a:pt x="11939" y="50144"/>
                    </a:cubicBezTo>
                    <a:cubicBezTo>
                      <a:pt x="11939" y="40593"/>
                      <a:pt x="13531" y="32633"/>
                      <a:pt x="16715" y="26266"/>
                    </a:cubicBezTo>
                    <a:cubicBezTo>
                      <a:pt x="19898" y="21490"/>
                      <a:pt x="26266" y="16715"/>
                      <a:pt x="32633" y="15123"/>
                    </a:cubicBezTo>
                    <a:lnTo>
                      <a:pt x="35817" y="37409"/>
                    </a:lnTo>
                    <a:cubicBezTo>
                      <a:pt x="32633" y="37409"/>
                      <a:pt x="31042" y="39001"/>
                      <a:pt x="29450" y="40593"/>
                    </a:cubicBezTo>
                    <a:cubicBezTo>
                      <a:pt x="27858" y="40593"/>
                      <a:pt x="27858" y="43776"/>
                      <a:pt x="27858" y="46960"/>
                    </a:cubicBezTo>
                    <a:cubicBezTo>
                      <a:pt x="27858" y="51736"/>
                      <a:pt x="29450" y="54920"/>
                      <a:pt x="32633" y="56512"/>
                    </a:cubicBezTo>
                    <a:cubicBezTo>
                      <a:pt x="35817" y="59695"/>
                      <a:pt x="40593" y="59695"/>
                      <a:pt x="45368" y="59695"/>
                    </a:cubicBezTo>
                    <a:cubicBezTo>
                      <a:pt x="50144" y="59695"/>
                      <a:pt x="54920" y="58103"/>
                      <a:pt x="56511" y="56512"/>
                    </a:cubicBezTo>
                    <a:cubicBezTo>
                      <a:pt x="59695" y="53328"/>
                      <a:pt x="61287" y="50144"/>
                      <a:pt x="61287" y="46960"/>
                    </a:cubicBezTo>
                    <a:cubicBezTo>
                      <a:pt x="61287" y="43776"/>
                      <a:pt x="59695" y="40593"/>
                      <a:pt x="58103" y="39001"/>
                    </a:cubicBezTo>
                    <a:cubicBezTo>
                      <a:pt x="56511" y="37409"/>
                      <a:pt x="54920" y="35817"/>
                      <a:pt x="50144" y="34225"/>
                    </a:cubicBezTo>
                    <a:close/>
                  </a:path>
                </a:pathLst>
              </a:custGeom>
              <a:solidFill>
                <a:schemeClr val="accent5"/>
              </a:solidFill>
              <a:ln w="9525" cap="flat">
                <a:noFill/>
                <a:prstDash val="solid"/>
                <a:miter/>
              </a:ln>
            </p:spPr>
            <p:txBody>
              <a:bodyPr rtlCol="0" anchor="ctr"/>
              <a:lstStyle/>
              <a:p>
                <a:endParaRPr lang="en-US" dirty="0"/>
              </a:p>
            </p:txBody>
          </p:sp>
          <p:sp>
            <p:nvSpPr>
              <p:cNvPr id="211" name="Freeform: Shape 210">
                <a:extLst>
                  <a:ext uri="{FF2B5EF4-FFF2-40B4-BE49-F238E27FC236}">
                    <a16:creationId xmlns:a16="http://schemas.microsoft.com/office/drawing/2014/main" id="{917BF990-02EF-4636-BE84-6E972737273B}"/>
                  </a:ext>
                </a:extLst>
              </p:cNvPr>
              <p:cNvSpPr/>
              <p:nvPr/>
            </p:nvSpPr>
            <p:spPr>
              <a:xfrm>
                <a:off x="3844909" y="3307104"/>
                <a:ext cx="79594" cy="95512"/>
              </a:xfrm>
              <a:custGeom>
                <a:avLst/>
                <a:gdLst>
                  <a:gd name="connsiteX0" fmla="*/ 50144 w 79593"/>
                  <a:gd name="connsiteY0" fmla="*/ 13531 h 95512"/>
                  <a:gd name="connsiteX1" fmla="*/ 50144 w 79593"/>
                  <a:gd name="connsiteY1" fmla="*/ 61287 h 95512"/>
                  <a:gd name="connsiteX2" fmla="*/ 58103 w 79593"/>
                  <a:gd name="connsiteY2" fmla="*/ 58103 h 95512"/>
                  <a:gd name="connsiteX3" fmla="*/ 62879 w 79593"/>
                  <a:gd name="connsiteY3" fmla="*/ 48552 h 95512"/>
                  <a:gd name="connsiteX4" fmla="*/ 61287 w 79593"/>
                  <a:gd name="connsiteY4" fmla="*/ 42185 h 95512"/>
                  <a:gd name="connsiteX5" fmla="*/ 56511 w 79593"/>
                  <a:gd name="connsiteY5" fmla="*/ 37409 h 95512"/>
                  <a:gd name="connsiteX6" fmla="*/ 58103 w 79593"/>
                  <a:gd name="connsiteY6" fmla="*/ 13531 h 95512"/>
                  <a:gd name="connsiteX7" fmla="*/ 72430 w 79593"/>
                  <a:gd name="connsiteY7" fmla="*/ 26266 h 95512"/>
                  <a:gd name="connsiteX8" fmla="*/ 77206 w 79593"/>
                  <a:gd name="connsiteY8" fmla="*/ 48552 h 95512"/>
                  <a:gd name="connsiteX9" fmla="*/ 74022 w 79593"/>
                  <a:gd name="connsiteY9" fmla="*/ 67655 h 95512"/>
                  <a:gd name="connsiteX10" fmla="*/ 62879 w 79593"/>
                  <a:gd name="connsiteY10" fmla="*/ 78798 h 95512"/>
                  <a:gd name="connsiteX11" fmla="*/ 45368 w 79593"/>
                  <a:gd name="connsiteY11" fmla="*/ 83573 h 95512"/>
                  <a:gd name="connsiteX12" fmla="*/ 21490 w 79593"/>
                  <a:gd name="connsiteY12" fmla="*/ 74022 h 95512"/>
                  <a:gd name="connsiteX13" fmla="*/ 11939 w 79593"/>
                  <a:gd name="connsiteY13" fmla="*/ 48552 h 95512"/>
                  <a:gd name="connsiteX14" fmla="*/ 16715 w 79593"/>
                  <a:gd name="connsiteY14" fmla="*/ 27858 h 95512"/>
                  <a:gd name="connsiteX15" fmla="*/ 27858 w 79593"/>
                  <a:gd name="connsiteY15" fmla="*/ 16715 h 95512"/>
                  <a:gd name="connsiteX16" fmla="*/ 48552 w 79593"/>
                  <a:gd name="connsiteY16" fmla="*/ 11939 h 95512"/>
                  <a:gd name="connsiteX17" fmla="*/ 50144 w 79593"/>
                  <a:gd name="connsiteY17" fmla="*/ 11939 h 95512"/>
                  <a:gd name="connsiteX18" fmla="*/ 39001 w 79593"/>
                  <a:gd name="connsiteY18" fmla="*/ 37409 h 95512"/>
                  <a:gd name="connsiteX19" fmla="*/ 29450 w 79593"/>
                  <a:gd name="connsiteY19" fmla="*/ 40593 h 95512"/>
                  <a:gd name="connsiteX20" fmla="*/ 26266 w 79593"/>
                  <a:gd name="connsiteY20" fmla="*/ 48552 h 95512"/>
                  <a:gd name="connsiteX21" fmla="*/ 31042 w 79593"/>
                  <a:gd name="connsiteY21" fmla="*/ 58103 h 95512"/>
                  <a:gd name="connsiteX22" fmla="*/ 39001 w 79593"/>
                  <a:gd name="connsiteY22" fmla="*/ 61287 h 95512"/>
                  <a:gd name="connsiteX23" fmla="*/ 39001 w 79593"/>
                  <a:gd name="connsiteY23" fmla="*/ 37409 h 9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9593" h="95512">
                    <a:moveTo>
                      <a:pt x="50144" y="13531"/>
                    </a:moveTo>
                    <a:lnTo>
                      <a:pt x="50144" y="61287"/>
                    </a:lnTo>
                    <a:cubicBezTo>
                      <a:pt x="53328" y="61287"/>
                      <a:pt x="56511" y="59695"/>
                      <a:pt x="58103" y="58103"/>
                    </a:cubicBezTo>
                    <a:cubicBezTo>
                      <a:pt x="61287" y="56511"/>
                      <a:pt x="62879" y="53328"/>
                      <a:pt x="62879" y="48552"/>
                    </a:cubicBezTo>
                    <a:cubicBezTo>
                      <a:pt x="62879" y="46960"/>
                      <a:pt x="62879" y="43776"/>
                      <a:pt x="61287" y="42185"/>
                    </a:cubicBezTo>
                    <a:cubicBezTo>
                      <a:pt x="61287" y="40593"/>
                      <a:pt x="59695" y="39001"/>
                      <a:pt x="56511" y="37409"/>
                    </a:cubicBezTo>
                    <a:lnTo>
                      <a:pt x="58103" y="13531"/>
                    </a:lnTo>
                    <a:cubicBezTo>
                      <a:pt x="64471" y="16715"/>
                      <a:pt x="69246" y="21490"/>
                      <a:pt x="72430" y="26266"/>
                    </a:cubicBezTo>
                    <a:cubicBezTo>
                      <a:pt x="75614" y="31041"/>
                      <a:pt x="77206" y="39001"/>
                      <a:pt x="77206" y="48552"/>
                    </a:cubicBezTo>
                    <a:cubicBezTo>
                      <a:pt x="77206" y="56511"/>
                      <a:pt x="75614" y="62879"/>
                      <a:pt x="74022" y="67655"/>
                    </a:cubicBezTo>
                    <a:cubicBezTo>
                      <a:pt x="72430" y="72430"/>
                      <a:pt x="67655" y="77206"/>
                      <a:pt x="62879" y="78798"/>
                    </a:cubicBezTo>
                    <a:cubicBezTo>
                      <a:pt x="58103" y="81981"/>
                      <a:pt x="51736" y="83573"/>
                      <a:pt x="45368" y="83573"/>
                    </a:cubicBezTo>
                    <a:cubicBezTo>
                      <a:pt x="35817" y="83573"/>
                      <a:pt x="27858" y="80390"/>
                      <a:pt x="21490" y="74022"/>
                    </a:cubicBezTo>
                    <a:cubicBezTo>
                      <a:pt x="15123" y="67655"/>
                      <a:pt x="11939" y="59695"/>
                      <a:pt x="11939" y="48552"/>
                    </a:cubicBezTo>
                    <a:cubicBezTo>
                      <a:pt x="11939" y="39001"/>
                      <a:pt x="13531" y="32633"/>
                      <a:pt x="16715" y="27858"/>
                    </a:cubicBezTo>
                    <a:cubicBezTo>
                      <a:pt x="19898" y="23082"/>
                      <a:pt x="23082" y="18306"/>
                      <a:pt x="27858" y="16715"/>
                    </a:cubicBezTo>
                    <a:cubicBezTo>
                      <a:pt x="32633" y="13531"/>
                      <a:pt x="39001" y="11939"/>
                      <a:pt x="48552" y="11939"/>
                    </a:cubicBezTo>
                    <a:lnTo>
                      <a:pt x="50144" y="11939"/>
                    </a:lnTo>
                    <a:close/>
                    <a:moveTo>
                      <a:pt x="39001" y="37409"/>
                    </a:moveTo>
                    <a:cubicBezTo>
                      <a:pt x="34225" y="37409"/>
                      <a:pt x="31042" y="39001"/>
                      <a:pt x="29450" y="40593"/>
                    </a:cubicBezTo>
                    <a:cubicBezTo>
                      <a:pt x="27858" y="42185"/>
                      <a:pt x="26266" y="45368"/>
                      <a:pt x="26266" y="48552"/>
                    </a:cubicBezTo>
                    <a:cubicBezTo>
                      <a:pt x="26266" y="51736"/>
                      <a:pt x="27858" y="54920"/>
                      <a:pt x="31042" y="58103"/>
                    </a:cubicBezTo>
                    <a:cubicBezTo>
                      <a:pt x="32633" y="59695"/>
                      <a:pt x="35817" y="61287"/>
                      <a:pt x="39001" y="61287"/>
                    </a:cubicBezTo>
                    <a:lnTo>
                      <a:pt x="39001" y="37409"/>
                    </a:lnTo>
                    <a:close/>
                  </a:path>
                </a:pathLst>
              </a:custGeom>
              <a:solidFill>
                <a:schemeClr val="accent5"/>
              </a:solidFill>
              <a:ln w="9525" cap="flat">
                <a:noFill/>
                <a:prstDash val="solid"/>
                <a:miter/>
              </a:ln>
            </p:spPr>
            <p:txBody>
              <a:bodyPr rtlCol="0" anchor="ctr"/>
              <a:lstStyle/>
              <a:p>
                <a:endParaRPr lang="en-US" dirty="0"/>
              </a:p>
            </p:txBody>
          </p:sp>
          <p:sp>
            <p:nvSpPr>
              <p:cNvPr id="212" name="Freeform: Shape 211">
                <a:extLst>
                  <a:ext uri="{FF2B5EF4-FFF2-40B4-BE49-F238E27FC236}">
                    <a16:creationId xmlns:a16="http://schemas.microsoft.com/office/drawing/2014/main" id="{3A5D88F7-AB77-4365-9274-ECA4439C3993}"/>
                  </a:ext>
                </a:extLst>
              </p:cNvPr>
              <p:cNvSpPr/>
              <p:nvPr/>
            </p:nvSpPr>
            <p:spPr>
              <a:xfrm>
                <a:off x="3825807" y="3862724"/>
                <a:ext cx="111431" cy="111431"/>
              </a:xfrm>
              <a:custGeom>
                <a:avLst/>
                <a:gdLst>
                  <a:gd name="connsiteX0" fmla="*/ 97900 w 111431"/>
                  <a:gd name="connsiteY0" fmla="*/ 61230 h 111431"/>
                  <a:gd name="connsiteX1" fmla="*/ 99492 w 111431"/>
                  <a:gd name="connsiteY1" fmla="*/ 64414 h 111431"/>
                  <a:gd name="connsiteX2" fmla="*/ 97900 w 111431"/>
                  <a:gd name="connsiteY2" fmla="*/ 67598 h 111431"/>
                  <a:gd name="connsiteX3" fmla="*/ 58103 w 111431"/>
                  <a:gd name="connsiteY3" fmla="*/ 110578 h 111431"/>
                  <a:gd name="connsiteX4" fmla="*/ 16715 w 111431"/>
                  <a:gd name="connsiteY4" fmla="*/ 99435 h 111431"/>
                  <a:gd name="connsiteX5" fmla="*/ 11939 w 111431"/>
                  <a:gd name="connsiteY5" fmla="*/ 85109 h 111431"/>
                  <a:gd name="connsiteX6" fmla="*/ 23082 w 111431"/>
                  <a:gd name="connsiteY6" fmla="*/ 62822 h 111431"/>
                  <a:gd name="connsiteX7" fmla="*/ 11939 w 111431"/>
                  <a:gd name="connsiteY7" fmla="*/ 40536 h 111431"/>
                  <a:gd name="connsiteX8" fmla="*/ 16715 w 111431"/>
                  <a:gd name="connsiteY8" fmla="*/ 26209 h 111431"/>
                  <a:gd name="connsiteX9" fmla="*/ 58103 w 111431"/>
                  <a:gd name="connsiteY9" fmla="*/ 15066 h 111431"/>
                  <a:gd name="connsiteX10" fmla="*/ 97900 w 111431"/>
                  <a:gd name="connsiteY10" fmla="*/ 61230 h 11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431" h="111431">
                    <a:moveTo>
                      <a:pt x="97900" y="61230"/>
                    </a:moveTo>
                    <a:cubicBezTo>
                      <a:pt x="97900" y="62822"/>
                      <a:pt x="99492" y="62822"/>
                      <a:pt x="99492" y="64414"/>
                    </a:cubicBezTo>
                    <a:cubicBezTo>
                      <a:pt x="99492" y="66006"/>
                      <a:pt x="99492" y="67598"/>
                      <a:pt x="97900" y="67598"/>
                    </a:cubicBezTo>
                    <a:cubicBezTo>
                      <a:pt x="89941" y="77149"/>
                      <a:pt x="69246" y="104211"/>
                      <a:pt x="58103" y="110578"/>
                    </a:cubicBezTo>
                    <a:cubicBezTo>
                      <a:pt x="43776" y="118538"/>
                      <a:pt x="24674" y="113762"/>
                      <a:pt x="16715" y="99435"/>
                    </a:cubicBezTo>
                    <a:cubicBezTo>
                      <a:pt x="13531" y="94660"/>
                      <a:pt x="11939" y="89884"/>
                      <a:pt x="11939" y="85109"/>
                    </a:cubicBezTo>
                    <a:cubicBezTo>
                      <a:pt x="11939" y="77149"/>
                      <a:pt x="16715" y="69190"/>
                      <a:pt x="23082" y="62822"/>
                    </a:cubicBezTo>
                    <a:cubicBezTo>
                      <a:pt x="15123" y="58047"/>
                      <a:pt x="11939" y="48495"/>
                      <a:pt x="11939" y="40536"/>
                    </a:cubicBezTo>
                    <a:cubicBezTo>
                      <a:pt x="11939" y="35761"/>
                      <a:pt x="13531" y="30985"/>
                      <a:pt x="16715" y="26209"/>
                    </a:cubicBezTo>
                    <a:cubicBezTo>
                      <a:pt x="24674" y="11882"/>
                      <a:pt x="43776" y="8699"/>
                      <a:pt x="58103" y="15066"/>
                    </a:cubicBezTo>
                    <a:cubicBezTo>
                      <a:pt x="69246" y="24617"/>
                      <a:pt x="89941" y="51679"/>
                      <a:pt x="97900" y="61230"/>
                    </a:cubicBezTo>
                    <a:close/>
                  </a:path>
                </a:pathLst>
              </a:custGeom>
              <a:solidFill>
                <a:schemeClr val="accent5"/>
              </a:solidFill>
              <a:ln w="9525" cap="flat">
                <a:noFill/>
                <a:prstDash val="solid"/>
                <a:miter/>
              </a:ln>
            </p:spPr>
            <p:txBody>
              <a:bodyPr rtlCol="0" anchor="ctr"/>
              <a:lstStyle/>
              <a:p>
                <a:endParaRPr lang="en-US" dirty="0"/>
              </a:p>
            </p:txBody>
          </p:sp>
        </p:grpSp>
        <p:sp>
          <p:nvSpPr>
            <p:cNvPr id="201" name="Freeform: Shape 200">
              <a:extLst>
                <a:ext uri="{FF2B5EF4-FFF2-40B4-BE49-F238E27FC236}">
                  <a16:creationId xmlns:a16="http://schemas.microsoft.com/office/drawing/2014/main" id="{AEB9CA5F-8FF8-423C-83E0-D18C3F54CA2C}"/>
                </a:ext>
              </a:extLst>
            </p:cNvPr>
            <p:cNvSpPr/>
            <p:nvPr/>
          </p:nvSpPr>
          <p:spPr>
            <a:xfrm>
              <a:off x="3973851" y="2622599"/>
              <a:ext cx="95512" cy="95512"/>
            </a:xfrm>
            <a:custGeom>
              <a:avLst/>
              <a:gdLst>
                <a:gd name="connsiteX0" fmla="*/ 45368 w 95512"/>
                <a:gd name="connsiteY0" fmla="*/ 46960 h 95512"/>
                <a:gd name="connsiteX1" fmla="*/ 27858 w 95512"/>
                <a:gd name="connsiteY1" fmla="*/ 46960 h 95512"/>
                <a:gd name="connsiteX2" fmla="*/ 19898 w 95512"/>
                <a:gd name="connsiteY2" fmla="*/ 56511 h 95512"/>
                <a:gd name="connsiteX3" fmla="*/ 29450 w 95512"/>
                <a:gd name="connsiteY3" fmla="*/ 64471 h 95512"/>
                <a:gd name="connsiteX4" fmla="*/ 46960 w 95512"/>
                <a:gd name="connsiteY4" fmla="*/ 64471 h 95512"/>
                <a:gd name="connsiteX5" fmla="*/ 46960 w 95512"/>
                <a:gd name="connsiteY5" fmla="*/ 81981 h 95512"/>
                <a:gd name="connsiteX6" fmla="*/ 56512 w 95512"/>
                <a:gd name="connsiteY6" fmla="*/ 89941 h 95512"/>
                <a:gd name="connsiteX7" fmla="*/ 64471 w 95512"/>
                <a:gd name="connsiteY7" fmla="*/ 80390 h 95512"/>
                <a:gd name="connsiteX8" fmla="*/ 64471 w 95512"/>
                <a:gd name="connsiteY8" fmla="*/ 62879 h 95512"/>
                <a:gd name="connsiteX9" fmla="*/ 81981 w 95512"/>
                <a:gd name="connsiteY9" fmla="*/ 62879 h 95512"/>
                <a:gd name="connsiteX10" fmla="*/ 89941 w 95512"/>
                <a:gd name="connsiteY10" fmla="*/ 53328 h 95512"/>
                <a:gd name="connsiteX11" fmla="*/ 80390 w 95512"/>
                <a:gd name="connsiteY11" fmla="*/ 45368 h 95512"/>
                <a:gd name="connsiteX12" fmla="*/ 62879 w 95512"/>
                <a:gd name="connsiteY12" fmla="*/ 45368 h 95512"/>
                <a:gd name="connsiteX13" fmla="*/ 62879 w 95512"/>
                <a:gd name="connsiteY13" fmla="*/ 27858 h 95512"/>
                <a:gd name="connsiteX14" fmla="*/ 53328 w 95512"/>
                <a:gd name="connsiteY14" fmla="*/ 19898 h 95512"/>
                <a:gd name="connsiteX15" fmla="*/ 45368 w 95512"/>
                <a:gd name="connsiteY15" fmla="*/ 29450 h 95512"/>
                <a:gd name="connsiteX16" fmla="*/ 45368 w 95512"/>
                <a:gd name="connsiteY16" fmla="*/ 46960 h 9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512" h="95512">
                  <a:moveTo>
                    <a:pt x="45368" y="46960"/>
                  </a:moveTo>
                  <a:lnTo>
                    <a:pt x="27858" y="46960"/>
                  </a:lnTo>
                  <a:cubicBezTo>
                    <a:pt x="23082" y="46960"/>
                    <a:pt x="19898" y="51736"/>
                    <a:pt x="19898" y="56511"/>
                  </a:cubicBezTo>
                  <a:cubicBezTo>
                    <a:pt x="19898" y="61287"/>
                    <a:pt x="24674" y="66063"/>
                    <a:pt x="29450" y="64471"/>
                  </a:cubicBezTo>
                  <a:lnTo>
                    <a:pt x="46960" y="64471"/>
                  </a:lnTo>
                  <a:lnTo>
                    <a:pt x="46960" y="81981"/>
                  </a:lnTo>
                  <a:cubicBezTo>
                    <a:pt x="46960" y="86757"/>
                    <a:pt x="51736" y="89941"/>
                    <a:pt x="56512" y="89941"/>
                  </a:cubicBezTo>
                  <a:cubicBezTo>
                    <a:pt x="61287" y="89941"/>
                    <a:pt x="66063" y="85165"/>
                    <a:pt x="64471" y="80390"/>
                  </a:cubicBezTo>
                  <a:lnTo>
                    <a:pt x="64471" y="62879"/>
                  </a:lnTo>
                  <a:lnTo>
                    <a:pt x="81981" y="62879"/>
                  </a:lnTo>
                  <a:cubicBezTo>
                    <a:pt x="86757" y="62879"/>
                    <a:pt x="89941" y="58103"/>
                    <a:pt x="89941" y="53328"/>
                  </a:cubicBezTo>
                  <a:cubicBezTo>
                    <a:pt x="89941" y="48552"/>
                    <a:pt x="85165" y="43776"/>
                    <a:pt x="80390" y="45368"/>
                  </a:cubicBezTo>
                  <a:lnTo>
                    <a:pt x="62879" y="45368"/>
                  </a:lnTo>
                  <a:lnTo>
                    <a:pt x="62879" y="27858"/>
                  </a:lnTo>
                  <a:cubicBezTo>
                    <a:pt x="62879" y="23082"/>
                    <a:pt x="58103" y="19898"/>
                    <a:pt x="53328" y="19898"/>
                  </a:cubicBezTo>
                  <a:cubicBezTo>
                    <a:pt x="48552" y="19898"/>
                    <a:pt x="43776" y="24674"/>
                    <a:pt x="45368" y="29450"/>
                  </a:cubicBezTo>
                  <a:lnTo>
                    <a:pt x="45368" y="46960"/>
                  </a:lnTo>
                  <a:close/>
                </a:path>
              </a:pathLst>
            </a:custGeom>
            <a:solidFill>
              <a:schemeClr val="accent5"/>
            </a:solidFill>
            <a:ln w="15875" cap="flat">
              <a:noFill/>
              <a:prstDash val="solid"/>
              <a:miter/>
            </a:ln>
          </p:spPr>
          <p:txBody>
            <a:bodyPr rtlCol="0" anchor="ctr"/>
            <a:lstStyle/>
            <a:p>
              <a:endParaRPr lang="en-US" dirty="0"/>
            </a:p>
          </p:txBody>
        </p:sp>
        <p:sp>
          <p:nvSpPr>
            <p:cNvPr id="202" name="Freeform: Shape 201">
              <a:extLst>
                <a:ext uri="{FF2B5EF4-FFF2-40B4-BE49-F238E27FC236}">
                  <a16:creationId xmlns:a16="http://schemas.microsoft.com/office/drawing/2014/main" id="{9B1B152E-C74C-4EB6-ACAD-C140B84647F5}"/>
                </a:ext>
              </a:extLst>
            </p:cNvPr>
            <p:cNvSpPr/>
            <p:nvPr/>
          </p:nvSpPr>
          <p:spPr>
            <a:xfrm>
              <a:off x="3832970" y="3105732"/>
              <a:ext cx="95512" cy="79594"/>
            </a:xfrm>
            <a:custGeom>
              <a:avLst/>
              <a:gdLst>
                <a:gd name="connsiteX0" fmla="*/ 36613 w 95512"/>
                <a:gd name="connsiteY0" fmla="*/ 47756 h 79593"/>
                <a:gd name="connsiteX1" fmla="*/ 23878 w 95512"/>
                <a:gd name="connsiteY1" fmla="*/ 60491 h 79593"/>
                <a:gd name="connsiteX2" fmla="*/ 23878 w 95512"/>
                <a:gd name="connsiteY2" fmla="*/ 73226 h 79593"/>
                <a:gd name="connsiteX3" fmla="*/ 36613 w 95512"/>
                <a:gd name="connsiteY3" fmla="*/ 73226 h 79593"/>
                <a:gd name="connsiteX4" fmla="*/ 49348 w 95512"/>
                <a:gd name="connsiteY4" fmla="*/ 60491 h 79593"/>
                <a:gd name="connsiteX5" fmla="*/ 62083 w 95512"/>
                <a:gd name="connsiteY5" fmla="*/ 73226 h 79593"/>
                <a:gd name="connsiteX6" fmla="*/ 74818 w 95512"/>
                <a:gd name="connsiteY6" fmla="*/ 73226 h 79593"/>
                <a:gd name="connsiteX7" fmla="*/ 74818 w 95512"/>
                <a:gd name="connsiteY7" fmla="*/ 60491 h 79593"/>
                <a:gd name="connsiteX8" fmla="*/ 60491 w 95512"/>
                <a:gd name="connsiteY8" fmla="*/ 47756 h 79593"/>
                <a:gd name="connsiteX9" fmla="*/ 73226 w 95512"/>
                <a:gd name="connsiteY9" fmla="*/ 35021 h 79593"/>
                <a:gd name="connsiteX10" fmla="*/ 73226 w 95512"/>
                <a:gd name="connsiteY10" fmla="*/ 22286 h 79593"/>
                <a:gd name="connsiteX11" fmla="*/ 60491 w 95512"/>
                <a:gd name="connsiteY11" fmla="*/ 22286 h 79593"/>
                <a:gd name="connsiteX12" fmla="*/ 47756 w 95512"/>
                <a:gd name="connsiteY12" fmla="*/ 35021 h 79593"/>
                <a:gd name="connsiteX13" fmla="*/ 35021 w 95512"/>
                <a:gd name="connsiteY13" fmla="*/ 22286 h 79593"/>
                <a:gd name="connsiteX14" fmla="*/ 22286 w 95512"/>
                <a:gd name="connsiteY14" fmla="*/ 22286 h 79593"/>
                <a:gd name="connsiteX15" fmla="*/ 22286 w 95512"/>
                <a:gd name="connsiteY15" fmla="*/ 35021 h 79593"/>
                <a:gd name="connsiteX16" fmla="*/ 36613 w 95512"/>
                <a:gd name="connsiteY16" fmla="*/ 47756 h 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512" h="79593">
                  <a:moveTo>
                    <a:pt x="36613" y="47756"/>
                  </a:moveTo>
                  <a:lnTo>
                    <a:pt x="23878" y="60491"/>
                  </a:lnTo>
                  <a:cubicBezTo>
                    <a:pt x="20694" y="63675"/>
                    <a:pt x="20694" y="70042"/>
                    <a:pt x="23878" y="73226"/>
                  </a:cubicBezTo>
                  <a:cubicBezTo>
                    <a:pt x="27062" y="76410"/>
                    <a:pt x="33429" y="76410"/>
                    <a:pt x="36613" y="73226"/>
                  </a:cubicBezTo>
                  <a:lnTo>
                    <a:pt x="49348" y="60491"/>
                  </a:lnTo>
                  <a:lnTo>
                    <a:pt x="62083" y="73226"/>
                  </a:lnTo>
                  <a:cubicBezTo>
                    <a:pt x="65267" y="76410"/>
                    <a:pt x="71634" y="76410"/>
                    <a:pt x="74818" y="73226"/>
                  </a:cubicBezTo>
                  <a:cubicBezTo>
                    <a:pt x="78002" y="70042"/>
                    <a:pt x="78002" y="63675"/>
                    <a:pt x="74818" y="60491"/>
                  </a:cubicBezTo>
                  <a:lnTo>
                    <a:pt x="60491" y="47756"/>
                  </a:lnTo>
                  <a:lnTo>
                    <a:pt x="73226" y="35021"/>
                  </a:lnTo>
                  <a:cubicBezTo>
                    <a:pt x="76410" y="31837"/>
                    <a:pt x="76410" y="25470"/>
                    <a:pt x="73226" y="22286"/>
                  </a:cubicBezTo>
                  <a:cubicBezTo>
                    <a:pt x="70042" y="19102"/>
                    <a:pt x="63675" y="19102"/>
                    <a:pt x="60491" y="22286"/>
                  </a:cubicBezTo>
                  <a:lnTo>
                    <a:pt x="47756" y="35021"/>
                  </a:lnTo>
                  <a:lnTo>
                    <a:pt x="35021" y="22286"/>
                  </a:lnTo>
                  <a:cubicBezTo>
                    <a:pt x="31837" y="19102"/>
                    <a:pt x="25470" y="19102"/>
                    <a:pt x="22286" y="22286"/>
                  </a:cubicBezTo>
                  <a:cubicBezTo>
                    <a:pt x="19102" y="25470"/>
                    <a:pt x="19102" y="31837"/>
                    <a:pt x="22286" y="35021"/>
                  </a:cubicBezTo>
                  <a:lnTo>
                    <a:pt x="36613" y="47756"/>
                  </a:lnTo>
                  <a:close/>
                </a:path>
              </a:pathLst>
            </a:custGeom>
            <a:solidFill>
              <a:srgbClr val="5AB4E5"/>
            </a:solidFill>
            <a:ln w="15875" cap="flat">
              <a:noFill/>
              <a:prstDash val="solid"/>
              <a:miter/>
            </a:ln>
          </p:spPr>
          <p:txBody>
            <a:bodyPr rtlCol="0" anchor="ctr"/>
            <a:lstStyle/>
            <a:p>
              <a:endParaRPr lang="en-US" dirty="0"/>
            </a:p>
          </p:txBody>
        </p:sp>
        <p:sp>
          <p:nvSpPr>
            <p:cNvPr id="203" name="Freeform: Shape 202">
              <a:extLst>
                <a:ext uri="{FF2B5EF4-FFF2-40B4-BE49-F238E27FC236}">
                  <a16:creationId xmlns:a16="http://schemas.microsoft.com/office/drawing/2014/main" id="{36C52902-4F1D-4EBA-AA34-444254298DB3}"/>
                </a:ext>
              </a:extLst>
            </p:cNvPr>
            <p:cNvSpPr/>
            <p:nvPr/>
          </p:nvSpPr>
          <p:spPr>
            <a:xfrm>
              <a:off x="3682538" y="2975994"/>
              <a:ext cx="95512" cy="95512"/>
            </a:xfrm>
            <a:custGeom>
              <a:avLst/>
              <a:gdLst>
                <a:gd name="connsiteX0" fmla="*/ 83573 w 95512"/>
                <a:gd name="connsiteY0" fmla="*/ 51736 h 95512"/>
                <a:gd name="connsiteX1" fmla="*/ 51736 w 95512"/>
                <a:gd name="connsiteY1" fmla="*/ 83573 h 95512"/>
                <a:gd name="connsiteX2" fmla="*/ 19898 w 95512"/>
                <a:gd name="connsiteY2" fmla="*/ 51736 h 95512"/>
                <a:gd name="connsiteX3" fmla="*/ 51736 w 95512"/>
                <a:gd name="connsiteY3" fmla="*/ 19898 h 95512"/>
                <a:gd name="connsiteX4" fmla="*/ 83573 w 95512"/>
                <a:gd name="connsiteY4" fmla="*/ 51736 h 95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12" h="95512">
                  <a:moveTo>
                    <a:pt x="83573" y="51736"/>
                  </a:moveTo>
                  <a:cubicBezTo>
                    <a:pt x="83573" y="69319"/>
                    <a:pt x="69319" y="83573"/>
                    <a:pt x="51736" y="83573"/>
                  </a:cubicBezTo>
                  <a:cubicBezTo>
                    <a:pt x="34152" y="83573"/>
                    <a:pt x="19898" y="69319"/>
                    <a:pt x="19898" y="51736"/>
                  </a:cubicBezTo>
                  <a:cubicBezTo>
                    <a:pt x="19898" y="34153"/>
                    <a:pt x="34152" y="19898"/>
                    <a:pt x="51736" y="19898"/>
                  </a:cubicBezTo>
                  <a:cubicBezTo>
                    <a:pt x="69319" y="19898"/>
                    <a:pt x="83573" y="34153"/>
                    <a:pt x="83573" y="51736"/>
                  </a:cubicBezTo>
                  <a:close/>
                </a:path>
              </a:pathLst>
            </a:custGeom>
            <a:solidFill>
              <a:schemeClr val="bg1"/>
            </a:solidFill>
            <a:ln w="15875" cap="flat">
              <a:noFill/>
              <a:prstDash val="solid"/>
              <a:miter/>
            </a:ln>
          </p:spPr>
          <p:txBody>
            <a:bodyPr rtlCol="0" anchor="ctr"/>
            <a:lstStyle/>
            <a:p>
              <a:endParaRPr lang="en-US" dirty="0"/>
            </a:p>
          </p:txBody>
        </p:sp>
        <p:sp>
          <p:nvSpPr>
            <p:cNvPr id="204" name="Freeform: Shape 203">
              <a:extLst>
                <a:ext uri="{FF2B5EF4-FFF2-40B4-BE49-F238E27FC236}">
                  <a16:creationId xmlns:a16="http://schemas.microsoft.com/office/drawing/2014/main" id="{3462366D-F91A-4C05-A2A6-3FF2DEB9E756}"/>
                </a:ext>
              </a:extLst>
            </p:cNvPr>
            <p:cNvSpPr/>
            <p:nvPr/>
          </p:nvSpPr>
          <p:spPr>
            <a:xfrm>
              <a:off x="3539270" y="2619415"/>
              <a:ext cx="95512" cy="95512"/>
            </a:xfrm>
            <a:custGeom>
              <a:avLst/>
              <a:gdLst>
                <a:gd name="connsiteX0" fmla="*/ 83573 w 95512"/>
                <a:gd name="connsiteY0" fmla="*/ 51736 h 95512"/>
                <a:gd name="connsiteX1" fmla="*/ 51736 w 95512"/>
                <a:gd name="connsiteY1" fmla="*/ 83573 h 95512"/>
                <a:gd name="connsiteX2" fmla="*/ 19898 w 95512"/>
                <a:gd name="connsiteY2" fmla="*/ 51736 h 95512"/>
                <a:gd name="connsiteX3" fmla="*/ 51736 w 95512"/>
                <a:gd name="connsiteY3" fmla="*/ 19898 h 95512"/>
                <a:gd name="connsiteX4" fmla="*/ 83573 w 95512"/>
                <a:gd name="connsiteY4" fmla="*/ 51736 h 95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12" h="95512">
                  <a:moveTo>
                    <a:pt x="83573" y="51736"/>
                  </a:moveTo>
                  <a:cubicBezTo>
                    <a:pt x="83573" y="69319"/>
                    <a:pt x="69319" y="83573"/>
                    <a:pt x="51736" y="83573"/>
                  </a:cubicBezTo>
                  <a:cubicBezTo>
                    <a:pt x="34152" y="83573"/>
                    <a:pt x="19898" y="69319"/>
                    <a:pt x="19898" y="51736"/>
                  </a:cubicBezTo>
                  <a:cubicBezTo>
                    <a:pt x="19898" y="34153"/>
                    <a:pt x="34152" y="19898"/>
                    <a:pt x="51736" y="19898"/>
                  </a:cubicBezTo>
                  <a:cubicBezTo>
                    <a:pt x="69319" y="19898"/>
                    <a:pt x="83573" y="34153"/>
                    <a:pt x="83573" y="51736"/>
                  </a:cubicBezTo>
                  <a:close/>
                </a:path>
              </a:pathLst>
            </a:custGeom>
            <a:solidFill>
              <a:schemeClr val="bg1"/>
            </a:solidFill>
            <a:ln w="15875" cap="flat">
              <a:noFill/>
              <a:prstDash val="solid"/>
              <a:miter/>
            </a:ln>
          </p:spPr>
          <p:txBody>
            <a:bodyPr rtlCol="0" anchor="ctr"/>
            <a:lstStyle/>
            <a:p>
              <a:endParaRPr lang="en-US" dirty="0"/>
            </a:p>
          </p:txBody>
        </p:sp>
      </p:grpSp>
      <p:grpSp>
        <p:nvGrpSpPr>
          <p:cNvPr id="242" name="Group 241">
            <a:extLst>
              <a:ext uri="{FF2B5EF4-FFF2-40B4-BE49-F238E27FC236}">
                <a16:creationId xmlns:a16="http://schemas.microsoft.com/office/drawing/2014/main" id="{06ED3F4A-E5F5-4F47-B838-B7016B554F2D}"/>
              </a:ext>
              <a:ext uri="{C183D7F6-B498-43B3-948B-1728B52AA6E4}">
                <adec:decorative xmlns:adec="http://schemas.microsoft.com/office/drawing/2017/decorative" val="1"/>
              </a:ext>
            </a:extLst>
          </p:cNvPr>
          <p:cNvGrpSpPr>
            <a:grpSpLocks noChangeAspect="1"/>
          </p:cNvGrpSpPr>
          <p:nvPr/>
        </p:nvGrpSpPr>
        <p:grpSpPr>
          <a:xfrm rot="760211">
            <a:off x="7623014" y="2511186"/>
            <a:ext cx="1012825" cy="1012825"/>
            <a:chOff x="7950627" y="2930800"/>
            <a:chExt cx="1012825" cy="1012825"/>
          </a:xfrm>
        </p:grpSpPr>
        <p:sp>
          <p:nvSpPr>
            <p:cNvPr id="243" name="Freeform: Shape 242">
              <a:extLst>
                <a:ext uri="{FF2B5EF4-FFF2-40B4-BE49-F238E27FC236}">
                  <a16:creationId xmlns:a16="http://schemas.microsoft.com/office/drawing/2014/main" id="{D175E848-6B07-40B0-B4AA-5C42E49006B2}"/>
                </a:ext>
              </a:extLst>
            </p:cNvPr>
            <p:cNvSpPr/>
            <p:nvPr/>
          </p:nvSpPr>
          <p:spPr>
            <a:xfrm>
              <a:off x="7950627" y="2930800"/>
              <a:ext cx="1012825" cy="1012825"/>
            </a:xfrm>
            <a:custGeom>
              <a:avLst/>
              <a:gdLst>
                <a:gd name="connsiteX0" fmla="*/ 1014513 w 1012825"/>
                <a:gd name="connsiteY0" fmla="*/ 511477 h 1012825"/>
                <a:gd name="connsiteX1" fmla="*/ 511477 w 1012825"/>
                <a:gd name="connsiteY1" fmla="*/ 1014513 h 1012825"/>
                <a:gd name="connsiteX2" fmla="*/ 8440 w 1012825"/>
                <a:gd name="connsiteY2" fmla="*/ 511477 h 1012825"/>
                <a:gd name="connsiteX3" fmla="*/ 511477 w 1012825"/>
                <a:gd name="connsiteY3" fmla="*/ 8440 h 1012825"/>
                <a:gd name="connsiteX4" fmla="*/ 1014513 w 1012825"/>
                <a:gd name="connsiteY4" fmla="*/ 511477 h 101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825" h="1012825">
                  <a:moveTo>
                    <a:pt x="1014513" y="511477"/>
                  </a:moveTo>
                  <a:cubicBezTo>
                    <a:pt x="1014513" y="789296"/>
                    <a:pt x="789296" y="1014513"/>
                    <a:pt x="511477" y="1014513"/>
                  </a:cubicBezTo>
                  <a:cubicBezTo>
                    <a:pt x="233657" y="1014513"/>
                    <a:pt x="8440" y="789296"/>
                    <a:pt x="8440" y="511477"/>
                  </a:cubicBezTo>
                  <a:cubicBezTo>
                    <a:pt x="8440" y="233657"/>
                    <a:pt x="233657" y="8440"/>
                    <a:pt x="511477" y="8440"/>
                  </a:cubicBezTo>
                  <a:cubicBezTo>
                    <a:pt x="789296" y="8440"/>
                    <a:pt x="1014513" y="233657"/>
                    <a:pt x="1014513" y="511477"/>
                  </a:cubicBezTo>
                  <a:close/>
                </a:path>
              </a:pathLst>
            </a:custGeom>
            <a:noFill/>
            <a:ln w="9525" cap="flat">
              <a:solidFill>
                <a:schemeClr val="accent1"/>
              </a:solidFill>
              <a:prstDash val="solid"/>
              <a:miter/>
            </a:ln>
          </p:spPr>
          <p:txBody>
            <a:bodyPr rtlCol="0" anchor="ctr"/>
            <a:lstStyle/>
            <a:p>
              <a:endParaRPr lang="en-US" dirty="0"/>
            </a:p>
          </p:txBody>
        </p:sp>
        <p:sp>
          <p:nvSpPr>
            <p:cNvPr id="244" name="Freeform: Shape 243">
              <a:extLst>
                <a:ext uri="{FF2B5EF4-FFF2-40B4-BE49-F238E27FC236}">
                  <a16:creationId xmlns:a16="http://schemas.microsoft.com/office/drawing/2014/main" id="{9FA72A13-2B7A-46B0-BC4A-C74D45CB4D77}"/>
                </a:ext>
              </a:extLst>
            </p:cNvPr>
            <p:cNvSpPr/>
            <p:nvPr/>
          </p:nvSpPr>
          <p:spPr>
            <a:xfrm>
              <a:off x="7973134" y="2953307"/>
              <a:ext cx="967811" cy="967811"/>
            </a:xfrm>
            <a:custGeom>
              <a:avLst/>
              <a:gdLst>
                <a:gd name="connsiteX0" fmla="*/ 935738 w 967810"/>
                <a:gd name="connsiteY0" fmla="*/ 488969 h 967810"/>
                <a:gd name="connsiteX1" fmla="*/ 488969 w 967810"/>
                <a:gd name="connsiteY1" fmla="*/ 935738 h 967810"/>
                <a:gd name="connsiteX2" fmla="*/ 42201 w 967810"/>
                <a:gd name="connsiteY2" fmla="*/ 488969 h 967810"/>
                <a:gd name="connsiteX3" fmla="*/ 488969 w 967810"/>
                <a:gd name="connsiteY3" fmla="*/ 42201 h 967810"/>
                <a:gd name="connsiteX4" fmla="*/ 935738 w 967810"/>
                <a:gd name="connsiteY4" fmla="*/ 488969 h 967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7810" h="967810">
                  <a:moveTo>
                    <a:pt x="935738" y="488969"/>
                  </a:moveTo>
                  <a:cubicBezTo>
                    <a:pt x="935738" y="735713"/>
                    <a:pt x="735713" y="935738"/>
                    <a:pt x="488969" y="935738"/>
                  </a:cubicBezTo>
                  <a:cubicBezTo>
                    <a:pt x="242226" y="935738"/>
                    <a:pt x="42201" y="735713"/>
                    <a:pt x="42201" y="488969"/>
                  </a:cubicBezTo>
                  <a:cubicBezTo>
                    <a:pt x="42201" y="242226"/>
                    <a:pt x="242226" y="42201"/>
                    <a:pt x="488969" y="42201"/>
                  </a:cubicBezTo>
                  <a:cubicBezTo>
                    <a:pt x="735713" y="42201"/>
                    <a:pt x="935738" y="242226"/>
                    <a:pt x="935738" y="488969"/>
                  </a:cubicBezTo>
                  <a:close/>
                </a:path>
              </a:pathLst>
            </a:custGeom>
            <a:solidFill>
              <a:schemeClr val="accent4"/>
            </a:solidFill>
            <a:ln w="47625" cap="flat">
              <a:solidFill>
                <a:schemeClr val="accent1"/>
              </a:solidFill>
              <a:prstDash val="solid"/>
              <a:miter/>
            </a:ln>
          </p:spPr>
          <p:txBody>
            <a:bodyPr rtlCol="0" anchor="ctr"/>
            <a:lstStyle/>
            <a:p>
              <a:endParaRPr lang="en-US" dirty="0"/>
            </a:p>
          </p:txBody>
        </p:sp>
        <p:sp>
          <p:nvSpPr>
            <p:cNvPr id="245" name="Freeform: Shape 244">
              <a:extLst>
                <a:ext uri="{FF2B5EF4-FFF2-40B4-BE49-F238E27FC236}">
                  <a16:creationId xmlns:a16="http://schemas.microsoft.com/office/drawing/2014/main" id="{6729E0F8-14D8-4A92-B21E-5D60A762103E}"/>
                </a:ext>
              </a:extLst>
            </p:cNvPr>
            <p:cNvSpPr/>
            <p:nvPr/>
          </p:nvSpPr>
          <p:spPr>
            <a:xfrm>
              <a:off x="8006895" y="2987068"/>
              <a:ext cx="900289" cy="900289"/>
            </a:xfrm>
            <a:custGeom>
              <a:avLst/>
              <a:gdLst>
                <a:gd name="connsiteX0" fmla="*/ 901977 w 900288"/>
                <a:gd name="connsiteY0" fmla="*/ 455209 h 900288"/>
                <a:gd name="connsiteX1" fmla="*/ 455209 w 900288"/>
                <a:gd name="connsiteY1" fmla="*/ 901977 h 900288"/>
                <a:gd name="connsiteX2" fmla="*/ 8440 w 900288"/>
                <a:gd name="connsiteY2" fmla="*/ 455209 h 900288"/>
                <a:gd name="connsiteX3" fmla="*/ 455209 w 900288"/>
                <a:gd name="connsiteY3" fmla="*/ 8440 h 900288"/>
                <a:gd name="connsiteX4" fmla="*/ 901977 w 900288"/>
                <a:gd name="connsiteY4" fmla="*/ 455209 h 900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288" h="900288">
                  <a:moveTo>
                    <a:pt x="901977" y="455209"/>
                  </a:moveTo>
                  <a:cubicBezTo>
                    <a:pt x="901977" y="701952"/>
                    <a:pt x="701952" y="901977"/>
                    <a:pt x="455209" y="901977"/>
                  </a:cubicBezTo>
                  <a:cubicBezTo>
                    <a:pt x="208465" y="901977"/>
                    <a:pt x="8440" y="701952"/>
                    <a:pt x="8440" y="455209"/>
                  </a:cubicBezTo>
                  <a:cubicBezTo>
                    <a:pt x="8440" y="208465"/>
                    <a:pt x="208465" y="8440"/>
                    <a:pt x="455209" y="8440"/>
                  </a:cubicBezTo>
                  <a:cubicBezTo>
                    <a:pt x="701952" y="8440"/>
                    <a:pt x="901977" y="208465"/>
                    <a:pt x="901977" y="455209"/>
                  </a:cubicBezTo>
                  <a:close/>
                </a:path>
              </a:pathLst>
            </a:custGeom>
            <a:solidFill>
              <a:schemeClr val="accent4"/>
            </a:solidFill>
            <a:ln w="9525" cap="flat">
              <a:solidFill>
                <a:schemeClr val="accent1"/>
              </a:solidFill>
              <a:prstDash val="solid"/>
              <a:miter/>
            </a:ln>
          </p:spPr>
          <p:txBody>
            <a:bodyPr rtlCol="0" anchor="ctr"/>
            <a:lstStyle/>
            <a:p>
              <a:endParaRPr lang="en-US" dirty="0"/>
            </a:p>
          </p:txBody>
        </p:sp>
        <p:sp>
          <p:nvSpPr>
            <p:cNvPr id="246" name="Freeform: Shape 245">
              <a:extLst>
                <a:ext uri="{FF2B5EF4-FFF2-40B4-BE49-F238E27FC236}">
                  <a16:creationId xmlns:a16="http://schemas.microsoft.com/office/drawing/2014/main" id="{F1E35C3A-7BBF-429B-949F-4F1F6C79D86F}"/>
                </a:ext>
              </a:extLst>
            </p:cNvPr>
            <p:cNvSpPr/>
            <p:nvPr/>
          </p:nvSpPr>
          <p:spPr>
            <a:xfrm>
              <a:off x="8110428" y="3184006"/>
              <a:ext cx="697724" cy="618949"/>
            </a:xfrm>
            <a:custGeom>
              <a:avLst/>
              <a:gdLst>
                <a:gd name="connsiteX0" fmla="*/ 626263 w 697723"/>
                <a:gd name="connsiteY0" fmla="*/ 84965 h 618948"/>
                <a:gd name="connsiteX1" fmla="*/ 626263 w 697723"/>
                <a:gd name="connsiteY1" fmla="*/ 8440 h 618948"/>
                <a:gd name="connsiteX2" fmla="*/ 389938 w 697723"/>
                <a:gd name="connsiteY2" fmla="*/ 8440 h 618948"/>
                <a:gd name="connsiteX3" fmla="*/ 389938 w 697723"/>
                <a:gd name="connsiteY3" fmla="*/ 84965 h 618948"/>
                <a:gd name="connsiteX4" fmla="*/ 313413 w 697723"/>
                <a:gd name="connsiteY4" fmla="*/ 84965 h 618948"/>
                <a:gd name="connsiteX5" fmla="*/ 313413 w 697723"/>
                <a:gd name="connsiteY5" fmla="*/ 8440 h 618948"/>
                <a:gd name="connsiteX6" fmla="*/ 77087 w 697723"/>
                <a:gd name="connsiteY6" fmla="*/ 8440 h 618948"/>
                <a:gd name="connsiteX7" fmla="*/ 77087 w 697723"/>
                <a:gd name="connsiteY7" fmla="*/ 84965 h 618948"/>
                <a:gd name="connsiteX8" fmla="*/ 61332 w 697723"/>
                <a:gd name="connsiteY8" fmla="*/ 84965 h 618948"/>
                <a:gd name="connsiteX9" fmla="*/ 8440 w 697723"/>
                <a:gd name="connsiteY9" fmla="*/ 84965 h 618948"/>
                <a:gd name="connsiteX10" fmla="*/ 8440 w 697723"/>
                <a:gd name="connsiteY10" fmla="*/ 313413 h 618948"/>
                <a:gd name="connsiteX11" fmla="*/ 61332 w 697723"/>
                <a:gd name="connsiteY11" fmla="*/ 313413 h 618948"/>
                <a:gd name="connsiteX12" fmla="*/ 77087 w 697723"/>
                <a:gd name="connsiteY12" fmla="*/ 313413 h 618948"/>
                <a:gd name="connsiteX13" fmla="*/ 77087 w 697723"/>
                <a:gd name="connsiteY13" fmla="*/ 397815 h 618948"/>
                <a:gd name="connsiteX14" fmla="*/ 153612 w 697723"/>
                <a:gd name="connsiteY14" fmla="*/ 397815 h 618948"/>
                <a:gd name="connsiteX15" fmla="*/ 153612 w 697723"/>
                <a:gd name="connsiteY15" fmla="*/ 466462 h 618948"/>
                <a:gd name="connsiteX16" fmla="*/ 230136 w 697723"/>
                <a:gd name="connsiteY16" fmla="*/ 466462 h 618948"/>
                <a:gd name="connsiteX17" fmla="*/ 230136 w 697723"/>
                <a:gd name="connsiteY17" fmla="*/ 550864 h 618948"/>
                <a:gd name="connsiteX18" fmla="*/ 306661 w 697723"/>
                <a:gd name="connsiteY18" fmla="*/ 550864 h 618948"/>
                <a:gd name="connsiteX19" fmla="*/ 306661 w 697723"/>
                <a:gd name="connsiteY19" fmla="*/ 619511 h 618948"/>
                <a:gd name="connsiteX20" fmla="*/ 397815 w 697723"/>
                <a:gd name="connsiteY20" fmla="*/ 619511 h 618948"/>
                <a:gd name="connsiteX21" fmla="*/ 397815 w 697723"/>
                <a:gd name="connsiteY21" fmla="*/ 550864 h 618948"/>
                <a:gd name="connsiteX22" fmla="*/ 473214 w 697723"/>
                <a:gd name="connsiteY22" fmla="*/ 550864 h 618948"/>
                <a:gd name="connsiteX23" fmla="*/ 473214 w 697723"/>
                <a:gd name="connsiteY23" fmla="*/ 466462 h 618948"/>
                <a:gd name="connsiteX24" fmla="*/ 479967 w 697723"/>
                <a:gd name="connsiteY24" fmla="*/ 466462 h 618948"/>
                <a:gd name="connsiteX25" fmla="*/ 549739 w 697723"/>
                <a:gd name="connsiteY25" fmla="*/ 466462 h 618948"/>
                <a:gd name="connsiteX26" fmla="*/ 549739 w 697723"/>
                <a:gd name="connsiteY26" fmla="*/ 397815 h 618948"/>
                <a:gd name="connsiteX27" fmla="*/ 626263 w 697723"/>
                <a:gd name="connsiteY27" fmla="*/ 397815 h 618948"/>
                <a:gd name="connsiteX28" fmla="*/ 626263 w 697723"/>
                <a:gd name="connsiteY28" fmla="*/ 313413 h 618948"/>
                <a:gd name="connsiteX29" fmla="*/ 642019 w 697723"/>
                <a:gd name="connsiteY29" fmla="*/ 313413 h 618948"/>
                <a:gd name="connsiteX30" fmla="*/ 694910 w 697723"/>
                <a:gd name="connsiteY30" fmla="*/ 313413 h 618948"/>
                <a:gd name="connsiteX31" fmla="*/ 694910 w 697723"/>
                <a:gd name="connsiteY31" fmla="*/ 84965 h 618948"/>
                <a:gd name="connsiteX32" fmla="*/ 176119 w 697723"/>
                <a:gd name="connsiteY32" fmla="*/ 170492 h 618948"/>
                <a:gd name="connsiteX33" fmla="*/ 176119 w 697723"/>
                <a:gd name="connsiteY33" fmla="*/ 253769 h 618948"/>
                <a:gd name="connsiteX34" fmla="*/ 84965 w 697723"/>
                <a:gd name="connsiteY34" fmla="*/ 253769 h 618948"/>
                <a:gd name="connsiteX35" fmla="*/ 84965 w 697723"/>
                <a:gd name="connsiteY35" fmla="*/ 170492 h 618948"/>
                <a:gd name="connsiteX36" fmla="*/ 84965 w 697723"/>
                <a:gd name="connsiteY36" fmla="*/ 92842 h 618948"/>
                <a:gd name="connsiteX37" fmla="*/ 176119 w 697723"/>
                <a:gd name="connsiteY37" fmla="*/ 92842 h 618948"/>
                <a:gd name="connsiteX38" fmla="*/ 176119 w 697723"/>
                <a:gd name="connsiteY38" fmla="*/ 170492 h 61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97723" h="618948">
                  <a:moveTo>
                    <a:pt x="626263" y="84965"/>
                  </a:moveTo>
                  <a:lnTo>
                    <a:pt x="626263" y="8440"/>
                  </a:lnTo>
                  <a:lnTo>
                    <a:pt x="389938" y="8440"/>
                  </a:lnTo>
                  <a:lnTo>
                    <a:pt x="389938" y="84965"/>
                  </a:lnTo>
                  <a:lnTo>
                    <a:pt x="313413" y="84965"/>
                  </a:lnTo>
                  <a:lnTo>
                    <a:pt x="313413" y="8440"/>
                  </a:lnTo>
                  <a:lnTo>
                    <a:pt x="77087" y="8440"/>
                  </a:lnTo>
                  <a:lnTo>
                    <a:pt x="77087" y="84965"/>
                  </a:lnTo>
                  <a:lnTo>
                    <a:pt x="61332" y="84965"/>
                  </a:lnTo>
                  <a:lnTo>
                    <a:pt x="8440" y="84965"/>
                  </a:lnTo>
                  <a:lnTo>
                    <a:pt x="8440" y="313413"/>
                  </a:lnTo>
                  <a:lnTo>
                    <a:pt x="61332" y="313413"/>
                  </a:lnTo>
                  <a:lnTo>
                    <a:pt x="77087" y="313413"/>
                  </a:lnTo>
                  <a:lnTo>
                    <a:pt x="77087" y="397815"/>
                  </a:lnTo>
                  <a:lnTo>
                    <a:pt x="153612" y="397815"/>
                  </a:lnTo>
                  <a:lnTo>
                    <a:pt x="153612" y="466462"/>
                  </a:lnTo>
                  <a:lnTo>
                    <a:pt x="230136" y="466462"/>
                  </a:lnTo>
                  <a:lnTo>
                    <a:pt x="230136" y="550864"/>
                  </a:lnTo>
                  <a:lnTo>
                    <a:pt x="306661" y="550864"/>
                  </a:lnTo>
                  <a:lnTo>
                    <a:pt x="306661" y="619511"/>
                  </a:lnTo>
                  <a:lnTo>
                    <a:pt x="397815" y="619511"/>
                  </a:lnTo>
                  <a:lnTo>
                    <a:pt x="397815" y="550864"/>
                  </a:lnTo>
                  <a:lnTo>
                    <a:pt x="473214" y="550864"/>
                  </a:lnTo>
                  <a:lnTo>
                    <a:pt x="473214" y="466462"/>
                  </a:lnTo>
                  <a:lnTo>
                    <a:pt x="479967" y="466462"/>
                  </a:lnTo>
                  <a:lnTo>
                    <a:pt x="549739" y="466462"/>
                  </a:lnTo>
                  <a:lnTo>
                    <a:pt x="549739" y="397815"/>
                  </a:lnTo>
                  <a:lnTo>
                    <a:pt x="626263" y="397815"/>
                  </a:lnTo>
                  <a:lnTo>
                    <a:pt x="626263" y="313413"/>
                  </a:lnTo>
                  <a:lnTo>
                    <a:pt x="642019" y="313413"/>
                  </a:lnTo>
                  <a:lnTo>
                    <a:pt x="694910" y="313413"/>
                  </a:lnTo>
                  <a:lnTo>
                    <a:pt x="694910" y="84965"/>
                  </a:lnTo>
                  <a:moveTo>
                    <a:pt x="176119" y="170492"/>
                  </a:moveTo>
                  <a:lnTo>
                    <a:pt x="176119" y="253769"/>
                  </a:lnTo>
                  <a:lnTo>
                    <a:pt x="84965" y="253769"/>
                  </a:lnTo>
                  <a:lnTo>
                    <a:pt x="84965" y="170492"/>
                  </a:lnTo>
                  <a:lnTo>
                    <a:pt x="84965" y="92842"/>
                  </a:lnTo>
                  <a:lnTo>
                    <a:pt x="176119" y="92842"/>
                  </a:lnTo>
                  <a:lnTo>
                    <a:pt x="176119" y="170492"/>
                  </a:lnTo>
                  <a:close/>
                </a:path>
              </a:pathLst>
            </a:custGeom>
            <a:solidFill>
              <a:schemeClr val="accent5"/>
            </a:solidFill>
            <a:ln w="9525" cap="flat">
              <a:noFill/>
              <a:prstDash val="solid"/>
              <a:miter/>
            </a:ln>
          </p:spPr>
          <p:txBody>
            <a:bodyPr rtlCol="0" anchor="ctr"/>
            <a:lstStyle/>
            <a:p>
              <a:endParaRPr lang="en-US" dirty="0"/>
            </a:p>
          </p:txBody>
        </p:sp>
      </p:grpSp>
      <p:grpSp>
        <p:nvGrpSpPr>
          <p:cNvPr id="29" name="Group 28">
            <a:extLst>
              <a:ext uri="{FF2B5EF4-FFF2-40B4-BE49-F238E27FC236}">
                <a16:creationId xmlns:a16="http://schemas.microsoft.com/office/drawing/2014/main" id="{79777434-AA67-404A-998B-60F515A23136}"/>
              </a:ext>
              <a:ext uri="{C183D7F6-B498-43B3-948B-1728B52AA6E4}">
                <adec:decorative xmlns:adec="http://schemas.microsoft.com/office/drawing/2017/decorative" val="1"/>
              </a:ext>
            </a:extLst>
          </p:cNvPr>
          <p:cNvGrpSpPr/>
          <p:nvPr/>
        </p:nvGrpSpPr>
        <p:grpSpPr>
          <a:xfrm rot="20895564">
            <a:off x="4080982" y="1874306"/>
            <a:ext cx="1454890" cy="1386228"/>
            <a:chOff x="-68843" y="1795825"/>
            <a:chExt cx="1600379" cy="1524851"/>
          </a:xfrm>
        </p:grpSpPr>
        <p:sp>
          <p:nvSpPr>
            <p:cNvPr id="18" name="Freeform: Shape 17">
              <a:extLst>
                <a:ext uri="{FF2B5EF4-FFF2-40B4-BE49-F238E27FC236}">
                  <a16:creationId xmlns:a16="http://schemas.microsoft.com/office/drawing/2014/main" id="{C5F3472A-4F4D-492E-B37D-106425C2383C}"/>
                </a:ext>
              </a:extLst>
            </p:cNvPr>
            <p:cNvSpPr/>
            <p:nvPr/>
          </p:nvSpPr>
          <p:spPr>
            <a:xfrm>
              <a:off x="-68843" y="1795825"/>
              <a:ext cx="1600379" cy="1414288"/>
            </a:xfrm>
            <a:custGeom>
              <a:avLst/>
              <a:gdLst>
                <a:gd name="connsiteX0" fmla="*/ 619125 w 1228725"/>
                <a:gd name="connsiteY0" fmla="*/ 1046798 h 1085850"/>
                <a:gd name="connsiteX1" fmla="*/ 693420 w 1228725"/>
                <a:gd name="connsiteY1" fmla="*/ 1002030 h 1085850"/>
                <a:gd name="connsiteX2" fmla="*/ 1173480 w 1228725"/>
                <a:gd name="connsiteY2" fmla="*/ 180023 h 1085850"/>
                <a:gd name="connsiteX3" fmla="*/ 1141095 w 1228725"/>
                <a:gd name="connsiteY3" fmla="*/ 55245 h 1085850"/>
                <a:gd name="connsiteX4" fmla="*/ 1094423 w 1228725"/>
                <a:gd name="connsiteY4" fmla="*/ 42863 h 1085850"/>
                <a:gd name="connsiteX5" fmla="*/ 134303 w 1228725"/>
                <a:gd name="connsiteY5" fmla="*/ 42863 h 1085850"/>
                <a:gd name="connsiteX6" fmla="*/ 42863 w 1228725"/>
                <a:gd name="connsiteY6" fmla="*/ 133350 h 1085850"/>
                <a:gd name="connsiteX7" fmla="*/ 55245 w 1228725"/>
                <a:gd name="connsiteY7" fmla="*/ 180023 h 1085850"/>
                <a:gd name="connsiteX8" fmla="*/ 535305 w 1228725"/>
                <a:gd name="connsiteY8" fmla="*/ 1002030 h 1085850"/>
                <a:gd name="connsiteX9" fmla="*/ 619125 w 1228725"/>
                <a:gd name="connsiteY9" fmla="*/ 1046798 h 10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8725" h="1085850">
                  <a:moveTo>
                    <a:pt x="619125" y="1046798"/>
                  </a:moveTo>
                  <a:cubicBezTo>
                    <a:pt x="649605" y="1044892"/>
                    <a:pt x="678180" y="1028700"/>
                    <a:pt x="693420" y="1002030"/>
                  </a:cubicBezTo>
                  <a:lnTo>
                    <a:pt x="1173480" y="180023"/>
                  </a:lnTo>
                  <a:cubicBezTo>
                    <a:pt x="1199198" y="136207"/>
                    <a:pt x="1184910" y="80963"/>
                    <a:pt x="1141095" y="55245"/>
                  </a:cubicBezTo>
                  <a:cubicBezTo>
                    <a:pt x="1126808" y="46673"/>
                    <a:pt x="1110615" y="42863"/>
                    <a:pt x="1094423" y="42863"/>
                  </a:cubicBezTo>
                  <a:lnTo>
                    <a:pt x="134303" y="42863"/>
                  </a:lnTo>
                  <a:cubicBezTo>
                    <a:pt x="83820" y="42863"/>
                    <a:pt x="42863" y="82868"/>
                    <a:pt x="42863" y="133350"/>
                  </a:cubicBezTo>
                  <a:cubicBezTo>
                    <a:pt x="42863" y="149543"/>
                    <a:pt x="46673" y="165735"/>
                    <a:pt x="55245" y="180023"/>
                  </a:cubicBezTo>
                  <a:lnTo>
                    <a:pt x="535305" y="1002030"/>
                  </a:lnTo>
                  <a:cubicBezTo>
                    <a:pt x="552450" y="1031558"/>
                    <a:pt x="584835" y="1048702"/>
                    <a:pt x="619125" y="1046798"/>
                  </a:cubicBezTo>
                  <a:close/>
                </a:path>
              </a:pathLst>
            </a:custGeom>
            <a:solidFill>
              <a:schemeClr val="accent3"/>
            </a:solidFill>
            <a:ln w="57150" cap="flat">
              <a:solidFill>
                <a:schemeClr val="accent1"/>
              </a:solidFill>
              <a:prstDash val="solid"/>
              <a:miter/>
            </a:ln>
          </p:spPr>
          <p:txBody>
            <a:bodyPr rtlCol="0" anchor="ctr"/>
            <a:lstStyle/>
            <a:p>
              <a:endParaRPr lang="en-US" sz="1600" dirty="0"/>
            </a:p>
          </p:txBody>
        </p:sp>
        <p:sp>
          <p:nvSpPr>
            <p:cNvPr id="19" name="Freeform: Shape 18">
              <a:extLst>
                <a:ext uri="{FF2B5EF4-FFF2-40B4-BE49-F238E27FC236}">
                  <a16:creationId xmlns:a16="http://schemas.microsoft.com/office/drawing/2014/main" id="{110F97A4-6F61-4396-8B2E-8B8353630E6E}"/>
                </a:ext>
              </a:extLst>
            </p:cNvPr>
            <p:cNvSpPr/>
            <p:nvPr/>
          </p:nvSpPr>
          <p:spPr>
            <a:xfrm>
              <a:off x="384598" y="2452253"/>
              <a:ext cx="719550" cy="856017"/>
            </a:xfrm>
            <a:custGeom>
              <a:avLst/>
              <a:gdLst>
                <a:gd name="connsiteX0" fmla="*/ 205264 w 552450"/>
                <a:gd name="connsiteY0" fmla="*/ 15716 h 657225"/>
                <a:gd name="connsiteX1" fmla="*/ 65246 w 552450"/>
                <a:gd name="connsiteY1" fmla="*/ 152876 h 657225"/>
                <a:gd name="connsiteX2" fmla="*/ 25241 w 552450"/>
                <a:gd name="connsiteY2" fmla="*/ 294799 h 657225"/>
                <a:gd name="connsiteX3" fmla="*/ 7144 w 552450"/>
                <a:gd name="connsiteY3" fmla="*/ 385286 h 657225"/>
                <a:gd name="connsiteX4" fmla="*/ 48101 w 552450"/>
                <a:gd name="connsiteY4" fmla="*/ 443389 h 657225"/>
                <a:gd name="connsiteX5" fmla="*/ 181451 w 552450"/>
                <a:gd name="connsiteY5" fmla="*/ 623411 h 657225"/>
                <a:gd name="connsiteX6" fmla="*/ 318611 w 552450"/>
                <a:gd name="connsiteY6" fmla="*/ 650081 h 657225"/>
                <a:gd name="connsiteX7" fmla="*/ 391001 w 552450"/>
                <a:gd name="connsiteY7" fmla="*/ 603409 h 657225"/>
                <a:gd name="connsiteX8" fmla="*/ 501491 w 552450"/>
                <a:gd name="connsiteY8" fmla="*/ 443389 h 657225"/>
                <a:gd name="connsiteX9" fmla="*/ 536734 w 552450"/>
                <a:gd name="connsiteY9" fmla="*/ 405289 h 657225"/>
                <a:gd name="connsiteX10" fmla="*/ 551021 w 552450"/>
                <a:gd name="connsiteY10" fmla="*/ 304324 h 657225"/>
                <a:gd name="connsiteX11" fmla="*/ 454819 w 552450"/>
                <a:gd name="connsiteY11" fmla="*/ 68104 h 657225"/>
                <a:gd name="connsiteX12" fmla="*/ 315754 w 552450"/>
                <a:gd name="connsiteY12" fmla="*/ 714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2450" h="657225">
                  <a:moveTo>
                    <a:pt x="205264" y="15716"/>
                  </a:moveTo>
                  <a:lnTo>
                    <a:pt x="65246" y="152876"/>
                  </a:lnTo>
                  <a:lnTo>
                    <a:pt x="25241" y="294799"/>
                  </a:lnTo>
                  <a:lnTo>
                    <a:pt x="7144" y="385286"/>
                  </a:lnTo>
                  <a:lnTo>
                    <a:pt x="48101" y="443389"/>
                  </a:lnTo>
                  <a:lnTo>
                    <a:pt x="181451" y="623411"/>
                  </a:lnTo>
                  <a:lnTo>
                    <a:pt x="318611" y="650081"/>
                  </a:lnTo>
                  <a:lnTo>
                    <a:pt x="391001" y="603409"/>
                  </a:lnTo>
                  <a:lnTo>
                    <a:pt x="501491" y="443389"/>
                  </a:lnTo>
                  <a:lnTo>
                    <a:pt x="536734" y="405289"/>
                  </a:lnTo>
                  <a:lnTo>
                    <a:pt x="551021" y="304324"/>
                  </a:lnTo>
                  <a:lnTo>
                    <a:pt x="454819" y="68104"/>
                  </a:lnTo>
                  <a:lnTo>
                    <a:pt x="315754" y="7144"/>
                  </a:lnTo>
                  <a:close/>
                </a:path>
              </a:pathLst>
            </a:custGeom>
            <a:solidFill>
              <a:schemeClr val="accent4"/>
            </a:solidFill>
            <a:ln w="9525" cap="flat">
              <a:noFill/>
              <a:prstDash val="solid"/>
              <a:miter/>
            </a:ln>
          </p:spPr>
          <p:txBody>
            <a:bodyPr rtlCol="0" anchor="ctr"/>
            <a:lstStyle/>
            <a:p>
              <a:endParaRPr lang="en-US" sz="1600" dirty="0"/>
            </a:p>
          </p:txBody>
        </p:sp>
        <p:sp>
          <p:nvSpPr>
            <p:cNvPr id="20" name="Freeform: Shape 19">
              <a:extLst>
                <a:ext uri="{FF2B5EF4-FFF2-40B4-BE49-F238E27FC236}">
                  <a16:creationId xmlns:a16="http://schemas.microsoft.com/office/drawing/2014/main" id="{10331DD1-4195-4048-A873-1DA3E5DFA3D1}"/>
                </a:ext>
              </a:extLst>
            </p:cNvPr>
            <p:cNvSpPr/>
            <p:nvPr/>
          </p:nvSpPr>
          <p:spPr>
            <a:xfrm>
              <a:off x="657531" y="3058908"/>
              <a:ext cx="173685" cy="124060"/>
            </a:xfrm>
            <a:custGeom>
              <a:avLst/>
              <a:gdLst>
                <a:gd name="connsiteX0" fmla="*/ 7144 w 133350"/>
                <a:gd name="connsiteY0" fmla="*/ 7144 h 95250"/>
                <a:gd name="connsiteX1" fmla="*/ 134779 w 133350"/>
                <a:gd name="connsiteY1" fmla="*/ 21431 h 95250"/>
                <a:gd name="connsiteX2" fmla="*/ 76676 w 133350"/>
                <a:gd name="connsiteY2" fmla="*/ 90964 h 95250"/>
                <a:gd name="connsiteX3" fmla="*/ 27146 w 133350"/>
                <a:gd name="connsiteY3" fmla="*/ 70961 h 95250"/>
              </a:gdLst>
              <a:ahLst/>
              <a:cxnLst>
                <a:cxn ang="0">
                  <a:pos x="connsiteX0" y="connsiteY0"/>
                </a:cxn>
                <a:cxn ang="0">
                  <a:pos x="connsiteX1" y="connsiteY1"/>
                </a:cxn>
                <a:cxn ang="0">
                  <a:pos x="connsiteX2" y="connsiteY2"/>
                </a:cxn>
                <a:cxn ang="0">
                  <a:pos x="connsiteX3" y="connsiteY3"/>
                </a:cxn>
              </a:cxnLst>
              <a:rect l="l" t="t" r="r" b="b"/>
              <a:pathLst>
                <a:path w="133350" h="95250">
                  <a:moveTo>
                    <a:pt x="7144" y="7144"/>
                  </a:moveTo>
                  <a:lnTo>
                    <a:pt x="134779" y="21431"/>
                  </a:lnTo>
                  <a:lnTo>
                    <a:pt x="76676" y="90964"/>
                  </a:lnTo>
                  <a:lnTo>
                    <a:pt x="27146" y="70961"/>
                  </a:lnTo>
                  <a:close/>
                </a:path>
              </a:pathLst>
            </a:custGeom>
            <a:solidFill>
              <a:schemeClr val="accent5"/>
            </a:solidFill>
            <a:ln w="9525" cap="flat">
              <a:noFill/>
              <a:prstDash val="solid"/>
              <a:miter/>
            </a:ln>
          </p:spPr>
          <p:txBody>
            <a:bodyPr rtlCol="0" anchor="ctr"/>
            <a:lstStyle/>
            <a:p>
              <a:endParaRPr lang="en-US" sz="1600" dirty="0"/>
            </a:p>
          </p:txBody>
        </p:sp>
        <p:sp>
          <p:nvSpPr>
            <p:cNvPr id="21" name="Freeform: Shape 20">
              <a:extLst>
                <a:ext uri="{FF2B5EF4-FFF2-40B4-BE49-F238E27FC236}">
                  <a16:creationId xmlns:a16="http://schemas.microsoft.com/office/drawing/2014/main" id="{6463E395-4DCA-42EE-ADAE-7E7EA168A2A5}"/>
                </a:ext>
              </a:extLst>
            </p:cNvPr>
            <p:cNvSpPr/>
            <p:nvPr/>
          </p:nvSpPr>
          <p:spPr>
            <a:xfrm>
              <a:off x="736930" y="2357968"/>
              <a:ext cx="533460" cy="781580"/>
            </a:xfrm>
            <a:custGeom>
              <a:avLst/>
              <a:gdLst>
                <a:gd name="connsiteX0" fmla="*/ 7144 w 409575"/>
                <a:gd name="connsiteY0" fmla="*/ 7144 h 600075"/>
                <a:gd name="connsiteX1" fmla="*/ 21431 w 409575"/>
                <a:gd name="connsiteY1" fmla="*/ 76676 h 600075"/>
                <a:gd name="connsiteX2" fmla="*/ 155734 w 409575"/>
                <a:gd name="connsiteY2" fmla="*/ 126206 h 600075"/>
                <a:gd name="connsiteX3" fmla="*/ 222409 w 409575"/>
                <a:gd name="connsiteY3" fmla="*/ 208121 h 600075"/>
                <a:gd name="connsiteX4" fmla="*/ 249079 w 409575"/>
                <a:gd name="connsiteY4" fmla="*/ 327184 h 600075"/>
                <a:gd name="connsiteX5" fmla="*/ 283369 w 409575"/>
                <a:gd name="connsiteY5" fmla="*/ 396716 h 600075"/>
                <a:gd name="connsiteX6" fmla="*/ 280511 w 409575"/>
                <a:gd name="connsiteY6" fmla="*/ 466249 h 600075"/>
                <a:gd name="connsiteX7" fmla="*/ 230981 w 409575"/>
                <a:gd name="connsiteY7" fmla="*/ 515779 h 600075"/>
                <a:gd name="connsiteX8" fmla="*/ 213836 w 409575"/>
                <a:gd name="connsiteY8" fmla="*/ 594836 h 600075"/>
                <a:gd name="connsiteX9" fmla="*/ 312896 w 409575"/>
                <a:gd name="connsiteY9" fmla="*/ 535781 h 600075"/>
                <a:gd name="connsiteX10" fmla="*/ 330041 w 409575"/>
                <a:gd name="connsiteY10" fmla="*/ 565309 h 600075"/>
                <a:gd name="connsiteX11" fmla="*/ 365284 w 409575"/>
                <a:gd name="connsiteY11" fmla="*/ 545306 h 600075"/>
                <a:gd name="connsiteX12" fmla="*/ 399574 w 409575"/>
                <a:gd name="connsiteY12" fmla="*/ 460534 h 600075"/>
                <a:gd name="connsiteX13" fmla="*/ 391001 w 409575"/>
                <a:gd name="connsiteY13" fmla="*/ 379571 h 600075"/>
                <a:gd name="connsiteX14" fmla="*/ 402431 w 409575"/>
                <a:gd name="connsiteY14" fmla="*/ 283369 h 600075"/>
                <a:gd name="connsiteX15" fmla="*/ 310039 w 409575"/>
                <a:gd name="connsiteY15" fmla="*/ 178594 h 600075"/>
                <a:gd name="connsiteX16" fmla="*/ 335756 w 409575"/>
                <a:gd name="connsiteY16" fmla="*/ 158591 h 600075"/>
                <a:gd name="connsiteX17" fmla="*/ 283369 w 409575"/>
                <a:gd name="connsiteY17" fmla="*/ 68104 h 600075"/>
                <a:gd name="connsiteX18" fmla="*/ 172879 w 409575"/>
                <a:gd name="connsiteY18" fmla="*/ 7144 h 60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9575" h="600075">
                  <a:moveTo>
                    <a:pt x="7144" y="7144"/>
                  </a:moveTo>
                  <a:lnTo>
                    <a:pt x="21431" y="76676"/>
                  </a:lnTo>
                  <a:lnTo>
                    <a:pt x="155734" y="126206"/>
                  </a:lnTo>
                  <a:lnTo>
                    <a:pt x="222409" y="208121"/>
                  </a:lnTo>
                  <a:lnTo>
                    <a:pt x="249079" y="327184"/>
                  </a:lnTo>
                  <a:lnTo>
                    <a:pt x="283369" y="396716"/>
                  </a:lnTo>
                  <a:lnTo>
                    <a:pt x="280511" y="466249"/>
                  </a:lnTo>
                  <a:lnTo>
                    <a:pt x="230981" y="515779"/>
                  </a:lnTo>
                  <a:lnTo>
                    <a:pt x="213836" y="594836"/>
                  </a:lnTo>
                  <a:lnTo>
                    <a:pt x="312896" y="535781"/>
                  </a:lnTo>
                  <a:lnTo>
                    <a:pt x="330041" y="565309"/>
                  </a:lnTo>
                  <a:lnTo>
                    <a:pt x="365284" y="545306"/>
                  </a:lnTo>
                  <a:lnTo>
                    <a:pt x="399574" y="460534"/>
                  </a:lnTo>
                  <a:lnTo>
                    <a:pt x="391001" y="379571"/>
                  </a:lnTo>
                  <a:lnTo>
                    <a:pt x="402431" y="283369"/>
                  </a:lnTo>
                  <a:lnTo>
                    <a:pt x="310039" y="178594"/>
                  </a:lnTo>
                  <a:lnTo>
                    <a:pt x="335756" y="158591"/>
                  </a:lnTo>
                  <a:lnTo>
                    <a:pt x="283369" y="68104"/>
                  </a:lnTo>
                  <a:lnTo>
                    <a:pt x="172879" y="7144"/>
                  </a:lnTo>
                  <a:close/>
                </a:path>
              </a:pathLst>
            </a:custGeom>
            <a:solidFill>
              <a:schemeClr val="bg1">
                <a:lumMod val="85000"/>
              </a:schemeClr>
            </a:solidFill>
            <a:ln w="9525" cap="flat">
              <a:noFill/>
              <a:prstDash val="solid"/>
              <a:miter/>
            </a:ln>
          </p:spPr>
          <p:txBody>
            <a:bodyPr rtlCol="0" anchor="ctr"/>
            <a:lstStyle/>
            <a:p>
              <a:endParaRPr lang="en-US" sz="1600" dirty="0"/>
            </a:p>
          </p:txBody>
        </p:sp>
        <p:sp>
          <p:nvSpPr>
            <p:cNvPr id="22" name="Freeform: Shape 21">
              <a:extLst>
                <a:ext uri="{FF2B5EF4-FFF2-40B4-BE49-F238E27FC236}">
                  <a16:creationId xmlns:a16="http://schemas.microsoft.com/office/drawing/2014/main" id="{E92FF6E6-6B00-47F7-A788-0A11D00C1808}"/>
                </a:ext>
              </a:extLst>
            </p:cNvPr>
            <p:cNvSpPr/>
            <p:nvPr/>
          </p:nvSpPr>
          <p:spPr>
            <a:xfrm>
              <a:off x="229523" y="2335637"/>
              <a:ext cx="558272" cy="806392"/>
            </a:xfrm>
            <a:custGeom>
              <a:avLst/>
              <a:gdLst>
                <a:gd name="connsiteX0" fmla="*/ 263366 w 428625"/>
                <a:gd name="connsiteY0" fmla="*/ 7144 h 619125"/>
                <a:gd name="connsiteX1" fmla="*/ 117634 w 428625"/>
                <a:gd name="connsiteY1" fmla="*/ 76676 h 619125"/>
                <a:gd name="connsiteX2" fmla="*/ 65246 w 428625"/>
                <a:gd name="connsiteY2" fmla="*/ 163354 h 619125"/>
                <a:gd name="connsiteX3" fmla="*/ 80486 w 428625"/>
                <a:gd name="connsiteY3" fmla="*/ 207169 h 619125"/>
                <a:gd name="connsiteX4" fmla="*/ 21431 w 428625"/>
                <a:gd name="connsiteY4" fmla="*/ 280511 h 619125"/>
                <a:gd name="connsiteX5" fmla="*/ 7144 w 428625"/>
                <a:gd name="connsiteY5" fmla="*/ 375761 h 619125"/>
                <a:gd name="connsiteX6" fmla="*/ 18574 w 428625"/>
                <a:gd name="connsiteY6" fmla="*/ 422434 h 619125"/>
                <a:gd name="connsiteX7" fmla="*/ 10001 w 428625"/>
                <a:gd name="connsiteY7" fmla="*/ 504349 h 619125"/>
                <a:gd name="connsiteX8" fmla="*/ 59531 w 428625"/>
                <a:gd name="connsiteY8" fmla="*/ 585311 h 619125"/>
                <a:gd name="connsiteX9" fmla="*/ 89059 w 428625"/>
                <a:gd name="connsiteY9" fmla="*/ 556736 h 619125"/>
                <a:gd name="connsiteX10" fmla="*/ 196691 w 428625"/>
                <a:gd name="connsiteY10" fmla="*/ 611981 h 619125"/>
                <a:gd name="connsiteX11" fmla="*/ 167164 w 428625"/>
                <a:gd name="connsiteY11" fmla="*/ 532924 h 619125"/>
                <a:gd name="connsiteX12" fmla="*/ 109061 w 428625"/>
                <a:gd name="connsiteY12" fmla="*/ 396716 h 619125"/>
                <a:gd name="connsiteX13" fmla="*/ 155734 w 428625"/>
                <a:gd name="connsiteY13" fmla="*/ 341471 h 619125"/>
                <a:gd name="connsiteX14" fmla="*/ 213836 w 428625"/>
                <a:gd name="connsiteY14" fmla="*/ 198596 h 619125"/>
                <a:gd name="connsiteX15" fmla="*/ 291941 w 428625"/>
                <a:gd name="connsiteY15" fmla="*/ 129064 h 619125"/>
                <a:gd name="connsiteX16" fmla="*/ 411004 w 428625"/>
                <a:gd name="connsiteY16" fmla="*/ 93821 h 619125"/>
                <a:gd name="connsiteX17" fmla="*/ 429101 w 428625"/>
                <a:gd name="connsiteY17" fmla="*/ 1857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625" h="619125">
                  <a:moveTo>
                    <a:pt x="263366" y="7144"/>
                  </a:moveTo>
                  <a:lnTo>
                    <a:pt x="117634" y="76676"/>
                  </a:lnTo>
                  <a:lnTo>
                    <a:pt x="65246" y="163354"/>
                  </a:lnTo>
                  <a:lnTo>
                    <a:pt x="80486" y="207169"/>
                  </a:lnTo>
                  <a:lnTo>
                    <a:pt x="21431" y="280511"/>
                  </a:lnTo>
                  <a:lnTo>
                    <a:pt x="7144" y="375761"/>
                  </a:lnTo>
                  <a:lnTo>
                    <a:pt x="18574" y="422434"/>
                  </a:lnTo>
                  <a:lnTo>
                    <a:pt x="10001" y="504349"/>
                  </a:lnTo>
                  <a:lnTo>
                    <a:pt x="59531" y="585311"/>
                  </a:lnTo>
                  <a:lnTo>
                    <a:pt x="89059" y="556736"/>
                  </a:lnTo>
                  <a:lnTo>
                    <a:pt x="196691" y="611981"/>
                  </a:lnTo>
                  <a:lnTo>
                    <a:pt x="167164" y="532924"/>
                  </a:lnTo>
                  <a:lnTo>
                    <a:pt x="109061" y="396716"/>
                  </a:lnTo>
                  <a:lnTo>
                    <a:pt x="155734" y="341471"/>
                  </a:lnTo>
                  <a:lnTo>
                    <a:pt x="213836" y="198596"/>
                  </a:lnTo>
                  <a:lnTo>
                    <a:pt x="291941" y="129064"/>
                  </a:lnTo>
                  <a:lnTo>
                    <a:pt x="411004" y="93821"/>
                  </a:lnTo>
                  <a:lnTo>
                    <a:pt x="429101" y="18574"/>
                  </a:lnTo>
                  <a:close/>
                </a:path>
              </a:pathLst>
            </a:custGeom>
            <a:solidFill>
              <a:schemeClr val="bg1">
                <a:lumMod val="85000"/>
              </a:schemeClr>
            </a:solidFill>
            <a:ln w="9525" cap="flat">
              <a:noFill/>
              <a:prstDash val="solid"/>
              <a:miter/>
            </a:ln>
          </p:spPr>
          <p:txBody>
            <a:bodyPr rtlCol="0" anchor="ctr"/>
            <a:lstStyle/>
            <a:p>
              <a:endParaRPr lang="en-US" sz="1600" dirty="0"/>
            </a:p>
          </p:txBody>
        </p:sp>
        <p:sp>
          <p:nvSpPr>
            <p:cNvPr id="23" name="Freeform: Shape 22">
              <a:extLst>
                <a:ext uri="{FF2B5EF4-FFF2-40B4-BE49-F238E27FC236}">
                  <a16:creationId xmlns:a16="http://schemas.microsoft.com/office/drawing/2014/main" id="{696448AF-349F-444F-8AAC-733E616EA3CA}"/>
                </a:ext>
              </a:extLst>
            </p:cNvPr>
            <p:cNvSpPr/>
            <p:nvPr/>
          </p:nvSpPr>
          <p:spPr>
            <a:xfrm>
              <a:off x="575473" y="2978269"/>
              <a:ext cx="347369" cy="235715"/>
            </a:xfrm>
            <a:custGeom>
              <a:avLst/>
              <a:gdLst>
                <a:gd name="connsiteX0" fmla="*/ 256836 w 266700"/>
                <a:gd name="connsiteY0" fmla="*/ 58579 h 180975"/>
                <a:gd name="connsiteX1" fmla="*/ 175874 w 266700"/>
                <a:gd name="connsiteY1" fmla="*/ 8096 h 180975"/>
                <a:gd name="connsiteX2" fmla="*/ 133964 w 266700"/>
                <a:gd name="connsiteY2" fmla="*/ 20479 h 180975"/>
                <a:gd name="connsiteX3" fmla="*/ 92054 w 266700"/>
                <a:gd name="connsiteY3" fmla="*/ 7144 h 180975"/>
                <a:gd name="connsiteX4" fmla="*/ 11091 w 266700"/>
                <a:gd name="connsiteY4" fmla="*/ 57626 h 180975"/>
                <a:gd name="connsiteX5" fmla="*/ 15854 w 266700"/>
                <a:gd name="connsiteY5" fmla="*/ 87154 h 180975"/>
                <a:gd name="connsiteX6" fmla="*/ 28236 w 266700"/>
                <a:gd name="connsiteY6" fmla="*/ 90964 h 180975"/>
                <a:gd name="connsiteX7" fmla="*/ 45381 w 266700"/>
                <a:gd name="connsiteY7" fmla="*/ 82391 h 180975"/>
                <a:gd name="connsiteX8" fmla="*/ 50144 w 266700"/>
                <a:gd name="connsiteY8" fmla="*/ 76676 h 180975"/>
                <a:gd name="connsiteX9" fmla="*/ 134916 w 266700"/>
                <a:gd name="connsiteY9" fmla="*/ 175736 h 180975"/>
                <a:gd name="connsiteX10" fmla="*/ 219689 w 266700"/>
                <a:gd name="connsiteY10" fmla="*/ 76676 h 180975"/>
                <a:gd name="connsiteX11" fmla="*/ 224451 w 266700"/>
                <a:gd name="connsiteY11" fmla="*/ 82391 h 180975"/>
                <a:gd name="connsiteX12" fmla="*/ 241596 w 266700"/>
                <a:gd name="connsiteY12" fmla="*/ 90964 h 180975"/>
                <a:gd name="connsiteX13" fmla="*/ 253979 w 266700"/>
                <a:gd name="connsiteY13" fmla="*/ 87154 h 180975"/>
                <a:gd name="connsiteX14" fmla="*/ 256836 w 266700"/>
                <a:gd name="connsiteY14" fmla="*/ 58579 h 180975"/>
                <a:gd name="connsiteX15" fmla="*/ 133964 w 266700"/>
                <a:gd name="connsiteY15" fmla="*/ 134779 h 180975"/>
                <a:gd name="connsiteX16" fmla="*/ 93959 w 266700"/>
                <a:gd name="connsiteY16" fmla="*/ 91916 h 180975"/>
                <a:gd name="connsiteX17" fmla="*/ 173969 w 266700"/>
                <a:gd name="connsiteY17" fmla="*/ 91916 h 180975"/>
                <a:gd name="connsiteX18" fmla="*/ 133964 w 266700"/>
                <a:gd name="connsiteY18" fmla="*/ 134779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700" h="180975">
                  <a:moveTo>
                    <a:pt x="256836" y="58579"/>
                  </a:moveTo>
                  <a:cubicBezTo>
                    <a:pt x="253026" y="53816"/>
                    <a:pt x="219689" y="10001"/>
                    <a:pt x="175874" y="8096"/>
                  </a:cubicBezTo>
                  <a:cubicBezTo>
                    <a:pt x="164444" y="7144"/>
                    <a:pt x="149204" y="10001"/>
                    <a:pt x="133964" y="20479"/>
                  </a:cubicBezTo>
                  <a:cubicBezTo>
                    <a:pt x="118724" y="9049"/>
                    <a:pt x="103484" y="7144"/>
                    <a:pt x="92054" y="7144"/>
                  </a:cubicBezTo>
                  <a:cubicBezTo>
                    <a:pt x="48239" y="9049"/>
                    <a:pt x="14901" y="51911"/>
                    <a:pt x="11091" y="57626"/>
                  </a:cubicBezTo>
                  <a:cubicBezTo>
                    <a:pt x="4424" y="67151"/>
                    <a:pt x="6329" y="80486"/>
                    <a:pt x="15854" y="87154"/>
                  </a:cubicBezTo>
                  <a:cubicBezTo>
                    <a:pt x="19664" y="90011"/>
                    <a:pt x="24426" y="90964"/>
                    <a:pt x="28236" y="90964"/>
                  </a:cubicBezTo>
                  <a:cubicBezTo>
                    <a:pt x="34904" y="90964"/>
                    <a:pt x="41571" y="88106"/>
                    <a:pt x="45381" y="82391"/>
                  </a:cubicBezTo>
                  <a:cubicBezTo>
                    <a:pt x="46334" y="81439"/>
                    <a:pt x="48239" y="79534"/>
                    <a:pt x="50144" y="76676"/>
                  </a:cubicBezTo>
                  <a:cubicBezTo>
                    <a:pt x="53001" y="130969"/>
                    <a:pt x="90149" y="175736"/>
                    <a:pt x="134916" y="175736"/>
                  </a:cubicBezTo>
                  <a:cubicBezTo>
                    <a:pt x="178731" y="175736"/>
                    <a:pt x="215879" y="130969"/>
                    <a:pt x="219689" y="76676"/>
                  </a:cubicBezTo>
                  <a:cubicBezTo>
                    <a:pt x="221594" y="78581"/>
                    <a:pt x="223499" y="80486"/>
                    <a:pt x="224451" y="82391"/>
                  </a:cubicBezTo>
                  <a:cubicBezTo>
                    <a:pt x="228261" y="88106"/>
                    <a:pt x="234929" y="90964"/>
                    <a:pt x="241596" y="90964"/>
                  </a:cubicBezTo>
                  <a:cubicBezTo>
                    <a:pt x="246359" y="90964"/>
                    <a:pt x="250169" y="90011"/>
                    <a:pt x="253979" y="87154"/>
                  </a:cubicBezTo>
                  <a:cubicBezTo>
                    <a:pt x="262551" y="81439"/>
                    <a:pt x="264456" y="68104"/>
                    <a:pt x="256836" y="58579"/>
                  </a:cubicBezTo>
                  <a:close/>
                  <a:moveTo>
                    <a:pt x="133964" y="134779"/>
                  </a:moveTo>
                  <a:cubicBezTo>
                    <a:pt x="119676" y="134779"/>
                    <a:pt x="100626" y="119539"/>
                    <a:pt x="93959" y="91916"/>
                  </a:cubicBezTo>
                  <a:lnTo>
                    <a:pt x="173969" y="91916"/>
                  </a:lnTo>
                  <a:cubicBezTo>
                    <a:pt x="167301" y="119539"/>
                    <a:pt x="148251" y="134779"/>
                    <a:pt x="133964" y="134779"/>
                  </a:cubicBezTo>
                  <a:close/>
                </a:path>
              </a:pathLst>
            </a:custGeom>
            <a:solidFill>
              <a:schemeClr val="accent1"/>
            </a:solidFill>
            <a:ln w="9525" cap="flat">
              <a:noFill/>
              <a:prstDash val="solid"/>
              <a:miter/>
            </a:ln>
          </p:spPr>
          <p:txBody>
            <a:bodyPr rtlCol="0" anchor="ctr"/>
            <a:lstStyle/>
            <a:p>
              <a:endParaRPr lang="en-US" sz="1600" dirty="0"/>
            </a:p>
          </p:txBody>
        </p:sp>
        <p:sp>
          <p:nvSpPr>
            <p:cNvPr id="24" name="Freeform: Shape 23">
              <a:extLst>
                <a:ext uri="{FF2B5EF4-FFF2-40B4-BE49-F238E27FC236}">
                  <a16:creationId xmlns:a16="http://schemas.microsoft.com/office/drawing/2014/main" id="{A89ADBAB-85BE-4C3B-8152-94FA4404DED0}"/>
                </a:ext>
              </a:extLst>
            </p:cNvPr>
            <p:cNvSpPr/>
            <p:nvPr/>
          </p:nvSpPr>
          <p:spPr>
            <a:xfrm>
              <a:off x="191064" y="2315787"/>
              <a:ext cx="1116543" cy="1004889"/>
            </a:xfrm>
            <a:custGeom>
              <a:avLst/>
              <a:gdLst>
                <a:gd name="connsiteX0" fmla="*/ 852964 w 857250"/>
                <a:gd name="connsiteY0" fmla="*/ 368141 h 771525"/>
                <a:gd name="connsiteX1" fmla="*/ 773906 w 857250"/>
                <a:gd name="connsiteY1" fmla="*/ 219551 h 771525"/>
                <a:gd name="connsiteX2" fmla="*/ 766286 w 857250"/>
                <a:gd name="connsiteY2" fmla="*/ 146209 h 771525"/>
                <a:gd name="connsiteX3" fmla="*/ 535781 w 857250"/>
                <a:gd name="connsiteY3" fmla="*/ 7144 h 771525"/>
                <a:gd name="connsiteX4" fmla="*/ 430054 w 857250"/>
                <a:gd name="connsiteY4" fmla="*/ 23336 h 771525"/>
                <a:gd name="connsiteX5" fmla="*/ 324326 w 857250"/>
                <a:gd name="connsiteY5" fmla="*/ 7144 h 771525"/>
                <a:gd name="connsiteX6" fmla="*/ 93821 w 857250"/>
                <a:gd name="connsiteY6" fmla="*/ 146209 h 771525"/>
                <a:gd name="connsiteX7" fmla="*/ 86201 w 857250"/>
                <a:gd name="connsiteY7" fmla="*/ 219551 h 771525"/>
                <a:gd name="connsiteX8" fmla="*/ 7144 w 857250"/>
                <a:gd name="connsiteY8" fmla="*/ 368141 h 771525"/>
                <a:gd name="connsiteX9" fmla="*/ 29051 w 857250"/>
                <a:gd name="connsiteY9" fmla="*/ 445294 h 771525"/>
                <a:gd name="connsiteX10" fmla="*/ 54769 w 857250"/>
                <a:gd name="connsiteY10" fmla="*/ 593884 h 771525"/>
                <a:gd name="connsiteX11" fmla="*/ 119539 w 857250"/>
                <a:gd name="connsiteY11" fmla="*/ 624364 h 771525"/>
                <a:gd name="connsiteX12" fmla="*/ 136684 w 857250"/>
                <a:gd name="connsiteY12" fmla="*/ 600551 h 771525"/>
                <a:gd name="connsiteX13" fmla="*/ 231934 w 857250"/>
                <a:gd name="connsiteY13" fmla="*/ 643414 h 771525"/>
                <a:gd name="connsiteX14" fmla="*/ 431006 w 857250"/>
                <a:gd name="connsiteY14" fmla="*/ 771049 h 771525"/>
                <a:gd name="connsiteX15" fmla="*/ 630079 w 857250"/>
                <a:gd name="connsiteY15" fmla="*/ 643414 h 771525"/>
                <a:gd name="connsiteX16" fmla="*/ 725329 w 857250"/>
                <a:gd name="connsiteY16" fmla="*/ 600551 h 771525"/>
                <a:gd name="connsiteX17" fmla="*/ 742474 w 857250"/>
                <a:gd name="connsiteY17" fmla="*/ 624364 h 771525"/>
                <a:gd name="connsiteX18" fmla="*/ 807244 w 857250"/>
                <a:gd name="connsiteY18" fmla="*/ 593884 h 771525"/>
                <a:gd name="connsiteX19" fmla="*/ 832961 w 857250"/>
                <a:gd name="connsiteY19" fmla="*/ 445294 h 771525"/>
                <a:gd name="connsiteX20" fmla="*/ 852964 w 857250"/>
                <a:gd name="connsiteY20" fmla="*/ 368141 h 771525"/>
                <a:gd name="connsiteX21" fmla="*/ 642461 w 857250"/>
                <a:gd name="connsiteY21" fmla="*/ 513874 h 771525"/>
                <a:gd name="connsiteX22" fmla="*/ 630079 w 857250"/>
                <a:gd name="connsiteY22" fmla="*/ 528161 h 771525"/>
                <a:gd name="connsiteX23" fmla="*/ 430054 w 857250"/>
                <a:gd name="connsiteY23" fmla="*/ 728186 h 771525"/>
                <a:gd name="connsiteX24" fmla="*/ 230029 w 857250"/>
                <a:gd name="connsiteY24" fmla="*/ 528161 h 771525"/>
                <a:gd name="connsiteX25" fmla="*/ 216694 w 857250"/>
                <a:gd name="connsiteY25" fmla="*/ 513874 h 771525"/>
                <a:gd name="connsiteX26" fmla="*/ 209074 w 857250"/>
                <a:gd name="connsiteY26" fmla="*/ 512921 h 771525"/>
                <a:gd name="connsiteX27" fmla="*/ 196691 w 857250"/>
                <a:gd name="connsiteY27" fmla="*/ 516731 h 771525"/>
                <a:gd name="connsiteX28" fmla="*/ 175736 w 857250"/>
                <a:gd name="connsiteY28" fmla="*/ 452914 h 771525"/>
                <a:gd name="connsiteX29" fmla="*/ 195739 w 857250"/>
                <a:gd name="connsiteY29" fmla="*/ 389096 h 771525"/>
                <a:gd name="connsiteX30" fmla="*/ 196691 w 857250"/>
                <a:gd name="connsiteY30" fmla="*/ 389096 h 771525"/>
                <a:gd name="connsiteX31" fmla="*/ 213836 w 857250"/>
                <a:gd name="connsiteY31" fmla="*/ 383381 h 771525"/>
                <a:gd name="connsiteX32" fmla="*/ 215741 w 857250"/>
                <a:gd name="connsiteY32" fmla="*/ 380524 h 771525"/>
                <a:gd name="connsiteX33" fmla="*/ 215741 w 857250"/>
                <a:gd name="connsiteY33" fmla="*/ 431959 h 771525"/>
                <a:gd name="connsiteX34" fmla="*/ 214789 w 857250"/>
                <a:gd name="connsiteY34" fmla="*/ 431959 h 771525"/>
                <a:gd name="connsiteX35" fmla="*/ 214789 w 857250"/>
                <a:gd name="connsiteY35" fmla="*/ 441484 h 771525"/>
                <a:gd name="connsiteX36" fmla="*/ 235744 w 857250"/>
                <a:gd name="connsiteY36" fmla="*/ 462439 h 771525"/>
                <a:gd name="connsiteX37" fmla="*/ 363379 w 857250"/>
                <a:gd name="connsiteY37" fmla="*/ 462439 h 771525"/>
                <a:gd name="connsiteX38" fmla="*/ 369094 w 857250"/>
                <a:gd name="connsiteY38" fmla="*/ 461486 h 771525"/>
                <a:gd name="connsiteX39" fmla="*/ 431959 w 857250"/>
                <a:gd name="connsiteY39" fmla="*/ 411956 h 771525"/>
                <a:gd name="connsiteX40" fmla="*/ 494824 w 857250"/>
                <a:gd name="connsiteY40" fmla="*/ 461486 h 771525"/>
                <a:gd name="connsiteX41" fmla="*/ 500539 w 857250"/>
                <a:gd name="connsiteY41" fmla="*/ 462439 h 771525"/>
                <a:gd name="connsiteX42" fmla="*/ 621506 w 857250"/>
                <a:gd name="connsiteY42" fmla="*/ 462439 h 771525"/>
                <a:gd name="connsiteX43" fmla="*/ 642461 w 857250"/>
                <a:gd name="connsiteY43" fmla="*/ 441484 h 771525"/>
                <a:gd name="connsiteX44" fmla="*/ 642461 w 857250"/>
                <a:gd name="connsiteY44" fmla="*/ 431959 h 771525"/>
                <a:gd name="connsiteX45" fmla="*/ 642461 w 857250"/>
                <a:gd name="connsiteY45" fmla="*/ 379571 h 771525"/>
                <a:gd name="connsiteX46" fmla="*/ 645319 w 857250"/>
                <a:gd name="connsiteY46" fmla="*/ 383381 h 771525"/>
                <a:gd name="connsiteX47" fmla="*/ 662464 w 857250"/>
                <a:gd name="connsiteY47" fmla="*/ 389096 h 771525"/>
                <a:gd name="connsiteX48" fmla="*/ 663416 w 857250"/>
                <a:gd name="connsiteY48" fmla="*/ 389096 h 771525"/>
                <a:gd name="connsiteX49" fmla="*/ 683419 w 857250"/>
                <a:gd name="connsiteY49" fmla="*/ 452914 h 771525"/>
                <a:gd name="connsiteX50" fmla="*/ 660559 w 857250"/>
                <a:gd name="connsiteY50" fmla="*/ 515779 h 771525"/>
                <a:gd name="connsiteX51" fmla="*/ 642461 w 857250"/>
                <a:gd name="connsiteY51" fmla="*/ 513874 h 771525"/>
                <a:gd name="connsiteX52" fmla="*/ 218599 w 857250"/>
                <a:gd name="connsiteY52" fmla="*/ 320516 h 771525"/>
                <a:gd name="connsiteX53" fmla="*/ 429101 w 857250"/>
                <a:gd name="connsiteY53" fmla="*/ 134779 h 771525"/>
                <a:gd name="connsiteX54" fmla="*/ 639604 w 857250"/>
                <a:gd name="connsiteY54" fmla="*/ 320516 h 771525"/>
                <a:gd name="connsiteX55" fmla="*/ 218599 w 857250"/>
                <a:gd name="connsiteY55" fmla="*/ 320516 h 771525"/>
                <a:gd name="connsiteX56" fmla="*/ 809149 w 857250"/>
                <a:gd name="connsiteY56" fmla="*/ 400526 h 771525"/>
                <a:gd name="connsiteX57" fmla="*/ 807244 w 857250"/>
                <a:gd name="connsiteY57" fmla="*/ 397669 h 771525"/>
                <a:gd name="connsiteX58" fmla="*/ 777716 w 857250"/>
                <a:gd name="connsiteY58" fmla="*/ 392906 h 771525"/>
                <a:gd name="connsiteX59" fmla="*/ 772001 w 857250"/>
                <a:gd name="connsiteY59" fmla="*/ 422434 h 771525"/>
                <a:gd name="connsiteX60" fmla="*/ 774859 w 857250"/>
                <a:gd name="connsiteY60" fmla="*/ 426244 h 771525"/>
                <a:gd name="connsiteX61" fmla="*/ 773906 w 857250"/>
                <a:gd name="connsiteY61" fmla="*/ 566261 h 771525"/>
                <a:gd name="connsiteX62" fmla="*/ 763429 w 857250"/>
                <a:gd name="connsiteY62" fmla="*/ 576739 h 771525"/>
                <a:gd name="connsiteX63" fmla="*/ 768191 w 857250"/>
                <a:gd name="connsiteY63" fmla="*/ 542449 h 771525"/>
                <a:gd name="connsiteX64" fmla="*/ 754856 w 857250"/>
                <a:gd name="connsiteY64" fmla="*/ 517684 h 771525"/>
                <a:gd name="connsiteX65" fmla="*/ 729139 w 857250"/>
                <a:gd name="connsiteY65" fmla="*/ 527209 h 771525"/>
                <a:gd name="connsiteX66" fmla="*/ 651986 w 857250"/>
                <a:gd name="connsiteY66" fmla="*/ 594836 h 771525"/>
                <a:gd name="connsiteX67" fmla="*/ 665321 w 857250"/>
                <a:gd name="connsiteY67" fmla="*/ 557689 h 771525"/>
                <a:gd name="connsiteX68" fmla="*/ 726281 w 857250"/>
                <a:gd name="connsiteY68" fmla="*/ 451961 h 771525"/>
                <a:gd name="connsiteX69" fmla="*/ 683419 w 857250"/>
                <a:gd name="connsiteY69" fmla="*/ 351949 h 771525"/>
                <a:gd name="connsiteX70" fmla="*/ 683419 w 857250"/>
                <a:gd name="connsiteY70" fmla="*/ 346234 h 771525"/>
                <a:gd name="connsiteX71" fmla="*/ 662464 w 857250"/>
                <a:gd name="connsiteY71" fmla="*/ 246221 h 771525"/>
                <a:gd name="connsiteX72" fmla="*/ 707231 w 857250"/>
                <a:gd name="connsiteY72" fmla="*/ 280511 h 771525"/>
                <a:gd name="connsiteX73" fmla="*/ 752951 w 857250"/>
                <a:gd name="connsiteY73" fmla="*/ 358616 h 771525"/>
                <a:gd name="connsiteX74" fmla="*/ 757714 w 857250"/>
                <a:gd name="connsiteY74" fmla="*/ 362426 h 771525"/>
                <a:gd name="connsiteX75" fmla="*/ 757714 w 857250"/>
                <a:gd name="connsiteY75" fmla="*/ 362426 h 771525"/>
                <a:gd name="connsiteX76" fmla="*/ 762476 w 857250"/>
                <a:gd name="connsiteY76" fmla="*/ 358616 h 771525"/>
                <a:gd name="connsiteX77" fmla="*/ 726281 w 857250"/>
                <a:gd name="connsiteY77" fmla="*/ 265271 h 771525"/>
                <a:gd name="connsiteX78" fmla="*/ 654844 w 857250"/>
                <a:gd name="connsiteY78" fmla="*/ 231934 h 771525"/>
                <a:gd name="connsiteX79" fmla="*/ 492919 w 857250"/>
                <a:gd name="connsiteY79" fmla="*/ 101441 h 771525"/>
                <a:gd name="connsiteX80" fmla="*/ 525304 w 857250"/>
                <a:gd name="connsiteY80" fmla="*/ 91916 h 771525"/>
                <a:gd name="connsiteX81" fmla="*/ 601504 w 857250"/>
                <a:gd name="connsiteY81" fmla="*/ 93821 h 771525"/>
                <a:gd name="connsiteX82" fmla="*/ 607219 w 857250"/>
                <a:gd name="connsiteY82" fmla="*/ 91916 h 771525"/>
                <a:gd name="connsiteX83" fmla="*/ 606266 w 857250"/>
                <a:gd name="connsiteY83" fmla="*/ 86201 h 771525"/>
                <a:gd name="connsiteX84" fmla="*/ 522446 w 857250"/>
                <a:gd name="connsiteY84" fmla="*/ 70009 h 771525"/>
                <a:gd name="connsiteX85" fmla="*/ 471964 w 857250"/>
                <a:gd name="connsiteY85" fmla="*/ 97631 h 771525"/>
                <a:gd name="connsiteX86" fmla="*/ 429101 w 857250"/>
                <a:gd name="connsiteY86" fmla="*/ 93821 h 771525"/>
                <a:gd name="connsiteX87" fmla="*/ 385286 w 857250"/>
                <a:gd name="connsiteY87" fmla="*/ 97631 h 771525"/>
                <a:gd name="connsiteX88" fmla="*/ 274796 w 857250"/>
                <a:gd name="connsiteY88" fmla="*/ 81439 h 771525"/>
                <a:gd name="connsiteX89" fmla="*/ 190976 w 857250"/>
                <a:gd name="connsiteY89" fmla="*/ 141446 h 771525"/>
                <a:gd name="connsiteX90" fmla="*/ 193834 w 857250"/>
                <a:gd name="connsiteY90" fmla="*/ 147161 h 771525"/>
                <a:gd name="connsiteX91" fmla="*/ 195739 w 857250"/>
                <a:gd name="connsiteY91" fmla="*/ 147161 h 771525"/>
                <a:gd name="connsiteX92" fmla="*/ 199549 w 857250"/>
                <a:gd name="connsiteY92" fmla="*/ 145256 h 771525"/>
                <a:gd name="connsiteX93" fmla="*/ 277654 w 857250"/>
                <a:gd name="connsiteY93" fmla="*/ 110014 h 771525"/>
                <a:gd name="connsiteX94" fmla="*/ 352901 w 857250"/>
                <a:gd name="connsiteY94" fmla="*/ 105251 h 771525"/>
                <a:gd name="connsiteX95" fmla="*/ 174784 w 857250"/>
                <a:gd name="connsiteY95" fmla="*/ 346234 h 771525"/>
                <a:gd name="connsiteX96" fmla="*/ 174784 w 857250"/>
                <a:gd name="connsiteY96" fmla="*/ 351949 h 771525"/>
                <a:gd name="connsiteX97" fmla="*/ 138589 w 857250"/>
                <a:gd name="connsiteY97" fmla="*/ 403384 h 771525"/>
                <a:gd name="connsiteX98" fmla="*/ 107156 w 857250"/>
                <a:gd name="connsiteY98" fmla="*/ 430054 h 771525"/>
                <a:gd name="connsiteX99" fmla="*/ 88106 w 857250"/>
                <a:gd name="connsiteY99" fmla="*/ 497681 h 771525"/>
                <a:gd name="connsiteX100" fmla="*/ 91916 w 857250"/>
                <a:gd name="connsiteY100" fmla="*/ 500539 h 771525"/>
                <a:gd name="connsiteX101" fmla="*/ 92869 w 857250"/>
                <a:gd name="connsiteY101" fmla="*/ 500539 h 771525"/>
                <a:gd name="connsiteX102" fmla="*/ 96679 w 857250"/>
                <a:gd name="connsiteY102" fmla="*/ 495776 h 771525"/>
                <a:gd name="connsiteX103" fmla="*/ 123349 w 857250"/>
                <a:gd name="connsiteY103" fmla="*/ 446246 h 771525"/>
                <a:gd name="connsiteX104" fmla="*/ 133826 w 857250"/>
                <a:gd name="connsiteY104" fmla="*/ 434816 h 771525"/>
                <a:gd name="connsiteX105" fmla="*/ 132874 w 857250"/>
                <a:gd name="connsiteY105" fmla="*/ 451961 h 771525"/>
                <a:gd name="connsiteX106" fmla="*/ 193834 w 857250"/>
                <a:gd name="connsiteY106" fmla="*/ 557689 h 771525"/>
                <a:gd name="connsiteX107" fmla="*/ 207169 w 857250"/>
                <a:gd name="connsiteY107" fmla="*/ 594836 h 771525"/>
                <a:gd name="connsiteX108" fmla="*/ 130016 w 857250"/>
                <a:gd name="connsiteY108" fmla="*/ 527209 h 771525"/>
                <a:gd name="connsiteX109" fmla="*/ 104299 w 857250"/>
                <a:gd name="connsiteY109" fmla="*/ 517684 h 771525"/>
                <a:gd name="connsiteX110" fmla="*/ 90964 w 857250"/>
                <a:gd name="connsiteY110" fmla="*/ 542449 h 771525"/>
                <a:gd name="connsiteX111" fmla="*/ 95726 w 857250"/>
                <a:gd name="connsiteY111" fmla="*/ 576739 h 771525"/>
                <a:gd name="connsiteX112" fmla="*/ 85249 w 857250"/>
                <a:gd name="connsiteY112" fmla="*/ 566261 h 771525"/>
                <a:gd name="connsiteX113" fmla="*/ 84296 w 857250"/>
                <a:gd name="connsiteY113" fmla="*/ 426244 h 771525"/>
                <a:gd name="connsiteX114" fmla="*/ 86201 w 857250"/>
                <a:gd name="connsiteY114" fmla="*/ 423386 h 771525"/>
                <a:gd name="connsiteX115" fmla="*/ 80486 w 857250"/>
                <a:gd name="connsiteY115" fmla="*/ 393859 h 771525"/>
                <a:gd name="connsiteX116" fmla="*/ 50959 w 857250"/>
                <a:gd name="connsiteY116" fmla="*/ 398621 h 771525"/>
                <a:gd name="connsiteX117" fmla="*/ 49054 w 857250"/>
                <a:gd name="connsiteY117" fmla="*/ 401479 h 771525"/>
                <a:gd name="connsiteX118" fmla="*/ 47149 w 857250"/>
                <a:gd name="connsiteY118" fmla="*/ 369094 h 771525"/>
                <a:gd name="connsiteX119" fmla="*/ 160496 w 857250"/>
                <a:gd name="connsiteY119" fmla="*/ 219551 h 771525"/>
                <a:gd name="connsiteX120" fmla="*/ 163354 w 857250"/>
                <a:gd name="connsiteY120" fmla="*/ 218599 h 771525"/>
                <a:gd name="connsiteX121" fmla="*/ 171926 w 857250"/>
                <a:gd name="connsiteY121" fmla="*/ 190024 h 771525"/>
                <a:gd name="connsiteX122" fmla="*/ 143351 w 857250"/>
                <a:gd name="connsiteY122" fmla="*/ 180499 h 771525"/>
                <a:gd name="connsiteX123" fmla="*/ 140494 w 857250"/>
                <a:gd name="connsiteY123" fmla="*/ 182404 h 771525"/>
                <a:gd name="connsiteX124" fmla="*/ 119539 w 857250"/>
                <a:gd name="connsiteY124" fmla="*/ 190024 h 771525"/>
                <a:gd name="connsiteX125" fmla="*/ 129064 w 857250"/>
                <a:gd name="connsiteY125" fmla="*/ 167164 h 771525"/>
                <a:gd name="connsiteX126" fmla="*/ 322421 w 857250"/>
                <a:gd name="connsiteY126" fmla="*/ 51911 h 771525"/>
                <a:gd name="connsiteX127" fmla="*/ 411004 w 857250"/>
                <a:gd name="connsiteY127" fmla="*/ 63341 h 771525"/>
                <a:gd name="connsiteX128" fmla="*/ 411004 w 857250"/>
                <a:gd name="connsiteY128" fmla="*/ 63341 h 771525"/>
                <a:gd name="connsiteX129" fmla="*/ 413861 w 857250"/>
                <a:gd name="connsiteY129" fmla="*/ 67151 h 771525"/>
                <a:gd name="connsiteX130" fmla="*/ 414814 w 857250"/>
                <a:gd name="connsiteY130" fmla="*/ 68104 h 771525"/>
                <a:gd name="connsiteX131" fmla="*/ 417671 w 857250"/>
                <a:gd name="connsiteY131" fmla="*/ 70009 h 771525"/>
                <a:gd name="connsiteX132" fmla="*/ 419576 w 857250"/>
                <a:gd name="connsiteY132" fmla="*/ 70961 h 771525"/>
                <a:gd name="connsiteX133" fmla="*/ 422434 w 857250"/>
                <a:gd name="connsiteY133" fmla="*/ 71914 h 771525"/>
                <a:gd name="connsiteX134" fmla="*/ 424339 w 857250"/>
                <a:gd name="connsiteY134" fmla="*/ 71914 h 771525"/>
                <a:gd name="connsiteX135" fmla="*/ 429101 w 857250"/>
                <a:gd name="connsiteY135" fmla="*/ 72866 h 771525"/>
                <a:gd name="connsiteX136" fmla="*/ 433864 w 857250"/>
                <a:gd name="connsiteY136" fmla="*/ 71914 h 771525"/>
                <a:gd name="connsiteX137" fmla="*/ 435769 w 857250"/>
                <a:gd name="connsiteY137" fmla="*/ 71914 h 771525"/>
                <a:gd name="connsiteX138" fmla="*/ 438626 w 857250"/>
                <a:gd name="connsiteY138" fmla="*/ 70961 h 771525"/>
                <a:gd name="connsiteX139" fmla="*/ 440531 w 857250"/>
                <a:gd name="connsiteY139" fmla="*/ 70009 h 771525"/>
                <a:gd name="connsiteX140" fmla="*/ 443389 w 857250"/>
                <a:gd name="connsiteY140" fmla="*/ 68104 h 771525"/>
                <a:gd name="connsiteX141" fmla="*/ 444341 w 857250"/>
                <a:gd name="connsiteY141" fmla="*/ 67151 h 771525"/>
                <a:gd name="connsiteX142" fmla="*/ 447199 w 857250"/>
                <a:gd name="connsiteY142" fmla="*/ 63341 h 771525"/>
                <a:gd name="connsiteX143" fmla="*/ 447199 w 857250"/>
                <a:gd name="connsiteY143" fmla="*/ 63341 h 771525"/>
                <a:gd name="connsiteX144" fmla="*/ 535781 w 857250"/>
                <a:gd name="connsiteY144" fmla="*/ 51911 h 771525"/>
                <a:gd name="connsiteX145" fmla="*/ 729139 w 857250"/>
                <a:gd name="connsiteY145" fmla="*/ 167164 h 771525"/>
                <a:gd name="connsiteX146" fmla="*/ 738664 w 857250"/>
                <a:gd name="connsiteY146" fmla="*/ 190024 h 771525"/>
                <a:gd name="connsiteX147" fmla="*/ 717709 w 857250"/>
                <a:gd name="connsiteY147" fmla="*/ 182404 h 771525"/>
                <a:gd name="connsiteX148" fmla="*/ 714851 w 857250"/>
                <a:gd name="connsiteY148" fmla="*/ 180499 h 771525"/>
                <a:gd name="connsiteX149" fmla="*/ 686276 w 857250"/>
                <a:gd name="connsiteY149" fmla="*/ 190024 h 771525"/>
                <a:gd name="connsiteX150" fmla="*/ 694849 w 857250"/>
                <a:gd name="connsiteY150" fmla="*/ 218599 h 771525"/>
                <a:gd name="connsiteX151" fmla="*/ 697706 w 857250"/>
                <a:gd name="connsiteY151" fmla="*/ 219551 h 771525"/>
                <a:gd name="connsiteX152" fmla="*/ 811054 w 857250"/>
                <a:gd name="connsiteY152" fmla="*/ 369094 h 771525"/>
                <a:gd name="connsiteX153" fmla="*/ 809149 w 857250"/>
                <a:gd name="connsiteY153" fmla="*/ 400526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857250" h="771525">
                  <a:moveTo>
                    <a:pt x="852964" y="368141"/>
                  </a:moveTo>
                  <a:cubicBezTo>
                    <a:pt x="852964" y="302419"/>
                    <a:pt x="811054" y="251936"/>
                    <a:pt x="773906" y="219551"/>
                  </a:cubicBezTo>
                  <a:cubicBezTo>
                    <a:pt x="792004" y="197644"/>
                    <a:pt x="773906" y="160496"/>
                    <a:pt x="766286" y="146209"/>
                  </a:cubicBezTo>
                  <a:cubicBezTo>
                    <a:pt x="717709" y="51911"/>
                    <a:pt x="599599" y="7144"/>
                    <a:pt x="535781" y="7144"/>
                  </a:cubicBezTo>
                  <a:cubicBezTo>
                    <a:pt x="509111" y="7144"/>
                    <a:pt x="458629" y="9049"/>
                    <a:pt x="430054" y="23336"/>
                  </a:cubicBezTo>
                  <a:cubicBezTo>
                    <a:pt x="401479" y="9049"/>
                    <a:pt x="350996" y="7144"/>
                    <a:pt x="324326" y="7144"/>
                  </a:cubicBezTo>
                  <a:cubicBezTo>
                    <a:pt x="259556" y="7144"/>
                    <a:pt x="141446" y="50959"/>
                    <a:pt x="93821" y="146209"/>
                  </a:cubicBezTo>
                  <a:cubicBezTo>
                    <a:pt x="86201" y="160496"/>
                    <a:pt x="68104" y="197644"/>
                    <a:pt x="86201" y="219551"/>
                  </a:cubicBezTo>
                  <a:cubicBezTo>
                    <a:pt x="48101" y="251936"/>
                    <a:pt x="7144" y="301466"/>
                    <a:pt x="7144" y="368141"/>
                  </a:cubicBezTo>
                  <a:cubicBezTo>
                    <a:pt x="7144" y="399574"/>
                    <a:pt x="10001" y="431959"/>
                    <a:pt x="29051" y="445294"/>
                  </a:cubicBezTo>
                  <a:cubicBezTo>
                    <a:pt x="13811" y="488156"/>
                    <a:pt x="10954" y="545306"/>
                    <a:pt x="54769" y="593884"/>
                  </a:cubicBezTo>
                  <a:cubicBezTo>
                    <a:pt x="66199" y="607219"/>
                    <a:pt x="92869" y="636746"/>
                    <a:pt x="119539" y="624364"/>
                  </a:cubicBezTo>
                  <a:cubicBezTo>
                    <a:pt x="128111" y="619601"/>
                    <a:pt x="133826" y="611981"/>
                    <a:pt x="136684" y="600551"/>
                  </a:cubicBezTo>
                  <a:cubicBezTo>
                    <a:pt x="159544" y="621506"/>
                    <a:pt x="191929" y="640556"/>
                    <a:pt x="231934" y="643414"/>
                  </a:cubicBezTo>
                  <a:cubicBezTo>
                    <a:pt x="279559" y="722471"/>
                    <a:pt x="351949" y="771049"/>
                    <a:pt x="431006" y="771049"/>
                  </a:cubicBezTo>
                  <a:cubicBezTo>
                    <a:pt x="510064" y="771049"/>
                    <a:pt x="582454" y="722471"/>
                    <a:pt x="630079" y="643414"/>
                  </a:cubicBezTo>
                  <a:cubicBezTo>
                    <a:pt x="670084" y="641509"/>
                    <a:pt x="702469" y="621506"/>
                    <a:pt x="725329" y="600551"/>
                  </a:cubicBezTo>
                  <a:cubicBezTo>
                    <a:pt x="728186" y="611981"/>
                    <a:pt x="733901" y="619601"/>
                    <a:pt x="742474" y="624364"/>
                  </a:cubicBezTo>
                  <a:cubicBezTo>
                    <a:pt x="768191" y="637699"/>
                    <a:pt x="795814" y="607219"/>
                    <a:pt x="807244" y="593884"/>
                  </a:cubicBezTo>
                  <a:cubicBezTo>
                    <a:pt x="851059" y="544354"/>
                    <a:pt x="848201" y="487204"/>
                    <a:pt x="832961" y="445294"/>
                  </a:cubicBezTo>
                  <a:cubicBezTo>
                    <a:pt x="850106" y="431959"/>
                    <a:pt x="852964" y="399574"/>
                    <a:pt x="852964" y="368141"/>
                  </a:cubicBezTo>
                  <a:close/>
                  <a:moveTo>
                    <a:pt x="642461" y="513874"/>
                  </a:moveTo>
                  <a:cubicBezTo>
                    <a:pt x="635794" y="516731"/>
                    <a:pt x="631984" y="521494"/>
                    <a:pt x="630079" y="528161"/>
                  </a:cubicBezTo>
                  <a:cubicBezTo>
                    <a:pt x="600551" y="648176"/>
                    <a:pt x="519589" y="728186"/>
                    <a:pt x="430054" y="728186"/>
                  </a:cubicBezTo>
                  <a:cubicBezTo>
                    <a:pt x="339566" y="728186"/>
                    <a:pt x="259556" y="648176"/>
                    <a:pt x="230029" y="528161"/>
                  </a:cubicBezTo>
                  <a:cubicBezTo>
                    <a:pt x="228124" y="521494"/>
                    <a:pt x="223361" y="516731"/>
                    <a:pt x="216694" y="513874"/>
                  </a:cubicBezTo>
                  <a:cubicBezTo>
                    <a:pt x="214789" y="512921"/>
                    <a:pt x="211931" y="512921"/>
                    <a:pt x="209074" y="512921"/>
                  </a:cubicBezTo>
                  <a:cubicBezTo>
                    <a:pt x="204311" y="512921"/>
                    <a:pt x="200501" y="513874"/>
                    <a:pt x="196691" y="516731"/>
                  </a:cubicBezTo>
                  <a:cubicBezTo>
                    <a:pt x="190976" y="516731"/>
                    <a:pt x="175736" y="493871"/>
                    <a:pt x="175736" y="452914"/>
                  </a:cubicBezTo>
                  <a:cubicBezTo>
                    <a:pt x="175736" y="413861"/>
                    <a:pt x="190024" y="391954"/>
                    <a:pt x="195739" y="389096"/>
                  </a:cubicBezTo>
                  <a:cubicBezTo>
                    <a:pt x="195739" y="389096"/>
                    <a:pt x="195739" y="389096"/>
                    <a:pt x="196691" y="389096"/>
                  </a:cubicBezTo>
                  <a:cubicBezTo>
                    <a:pt x="203359" y="390049"/>
                    <a:pt x="209074" y="387191"/>
                    <a:pt x="213836" y="383381"/>
                  </a:cubicBezTo>
                  <a:cubicBezTo>
                    <a:pt x="214789" y="382429"/>
                    <a:pt x="215741" y="381476"/>
                    <a:pt x="215741" y="380524"/>
                  </a:cubicBezTo>
                  <a:lnTo>
                    <a:pt x="215741" y="431959"/>
                  </a:lnTo>
                  <a:lnTo>
                    <a:pt x="214789" y="431959"/>
                  </a:lnTo>
                  <a:lnTo>
                    <a:pt x="214789" y="441484"/>
                  </a:lnTo>
                  <a:cubicBezTo>
                    <a:pt x="214789" y="452914"/>
                    <a:pt x="224314" y="462439"/>
                    <a:pt x="235744" y="462439"/>
                  </a:cubicBezTo>
                  <a:lnTo>
                    <a:pt x="363379" y="462439"/>
                  </a:lnTo>
                  <a:cubicBezTo>
                    <a:pt x="365284" y="462439"/>
                    <a:pt x="367189" y="462439"/>
                    <a:pt x="369094" y="461486"/>
                  </a:cubicBezTo>
                  <a:cubicBezTo>
                    <a:pt x="375761" y="432911"/>
                    <a:pt x="401479" y="411956"/>
                    <a:pt x="431959" y="411956"/>
                  </a:cubicBezTo>
                  <a:cubicBezTo>
                    <a:pt x="462439" y="411956"/>
                    <a:pt x="488156" y="432911"/>
                    <a:pt x="494824" y="461486"/>
                  </a:cubicBezTo>
                  <a:cubicBezTo>
                    <a:pt x="496729" y="461486"/>
                    <a:pt x="498634" y="462439"/>
                    <a:pt x="500539" y="462439"/>
                  </a:cubicBezTo>
                  <a:lnTo>
                    <a:pt x="621506" y="462439"/>
                  </a:lnTo>
                  <a:cubicBezTo>
                    <a:pt x="632936" y="462439"/>
                    <a:pt x="642461" y="452914"/>
                    <a:pt x="642461" y="441484"/>
                  </a:cubicBezTo>
                  <a:lnTo>
                    <a:pt x="642461" y="431959"/>
                  </a:lnTo>
                  <a:lnTo>
                    <a:pt x="642461" y="379571"/>
                  </a:lnTo>
                  <a:cubicBezTo>
                    <a:pt x="643414" y="380524"/>
                    <a:pt x="644366" y="382429"/>
                    <a:pt x="645319" y="383381"/>
                  </a:cubicBezTo>
                  <a:cubicBezTo>
                    <a:pt x="650081" y="388144"/>
                    <a:pt x="655796" y="390049"/>
                    <a:pt x="662464" y="389096"/>
                  </a:cubicBezTo>
                  <a:cubicBezTo>
                    <a:pt x="662464" y="389096"/>
                    <a:pt x="662464" y="389096"/>
                    <a:pt x="663416" y="389096"/>
                  </a:cubicBezTo>
                  <a:cubicBezTo>
                    <a:pt x="669131" y="391001"/>
                    <a:pt x="683419" y="413861"/>
                    <a:pt x="683419" y="452914"/>
                  </a:cubicBezTo>
                  <a:cubicBezTo>
                    <a:pt x="683419" y="493871"/>
                    <a:pt x="668179" y="515779"/>
                    <a:pt x="660559" y="515779"/>
                  </a:cubicBezTo>
                  <a:cubicBezTo>
                    <a:pt x="655796" y="511969"/>
                    <a:pt x="648176" y="511016"/>
                    <a:pt x="642461" y="513874"/>
                  </a:cubicBezTo>
                  <a:close/>
                  <a:moveTo>
                    <a:pt x="218599" y="320516"/>
                  </a:moveTo>
                  <a:cubicBezTo>
                    <a:pt x="230981" y="215741"/>
                    <a:pt x="320516" y="134779"/>
                    <a:pt x="429101" y="134779"/>
                  </a:cubicBezTo>
                  <a:cubicBezTo>
                    <a:pt x="537686" y="134779"/>
                    <a:pt x="626269" y="215741"/>
                    <a:pt x="639604" y="320516"/>
                  </a:cubicBezTo>
                  <a:lnTo>
                    <a:pt x="218599" y="320516"/>
                  </a:lnTo>
                  <a:close/>
                  <a:moveTo>
                    <a:pt x="809149" y="400526"/>
                  </a:moveTo>
                  <a:cubicBezTo>
                    <a:pt x="808196" y="399574"/>
                    <a:pt x="808196" y="398621"/>
                    <a:pt x="807244" y="397669"/>
                  </a:cubicBezTo>
                  <a:cubicBezTo>
                    <a:pt x="800576" y="388144"/>
                    <a:pt x="787241" y="386239"/>
                    <a:pt x="777716" y="392906"/>
                  </a:cubicBezTo>
                  <a:cubicBezTo>
                    <a:pt x="768191" y="399574"/>
                    <a:pt x="766286" y="412909"/>
                    <a:pt x="772001" y="422434"/>
                  </a:cubicBezTo>
                  <a:cubicBezTo>
                    <a:pt x="772954" y="423386"/>
                    <a:pt x="773906" y="424339"/>
                    <a:pt x="774859" y="426244"/>
                  </a:cubicBezTo>
                  <a:cubicBezTo>
                    <a:pt x="784384" y="440531"/>
                    <a:pt x="825341" y="508159"/>
                    <a:pt x="773906" y="566261"/>
                  </a:cubicBezTo>
                  <a:cubicBezTo>
                    <a:pt x="770096" y="571024"/>
                    <a:pt x="766286" y="574834"/>
                    <a:pt x="763429" y="576739"/>
                  </a:cubicBezTo>
                  <a:cubicBezTo>
                    <a:pt x="763429" y="567214"/>
                    <a:pt x="765334" y="553879"/>
                    <a:pt x="768191" y="542449"/>
                  </a:cubicBezTo>
                  <a:cubicBezTo>
                    <a:pt x="770096" y="531971"/>
                    <a:pt x="764381" y="521494"/>
                    <a:pt x="754856" y="517684"/>
                  </a:cubicBezTo>
                  <a:cubicBezTo>
                    <a:pt x="745331" y="513874"/>
                    <a:pt x="733901" y="517684"/>
                    <a:pt x="729139" y="527209"/>
                  </a:cubicBezTo>
                  <a:cubicBezTo>
                    <a:pt x="729139" y="528161"/>
                    <a:pt x="700564" y="578644"/>
                    <a:pt x="651986" y="594836"/>
                  </a:cubicBezTo>
                  <a:cubicBezTo>
                    <a:pt x="656749" y="583406"/>
                    <a:pt x="661511" y="571024"/>
                    <a:pt x="665321" y="557689"/>
                  </a:cubicBezTo>
                  <a:cubicBezTo>
                    <a:pt x="700564" y="555784"/>
                    <a:pt x="726281" y="511016"/>
                    <a:pt x="726281" y="451961"/>
                  </a:cubicBezTo>
                  <a:cubicBezTo>
                    <a:pt x="726281" y="404336"/>
                    <a:pt x="709136" y="365284"/>
                    <a:pt x="683419" y="351949"/>
                  </a:cubicBezTo>
                  <a:cubicBezTo>
                    <a:pt x="683419" y="350044"/>
                    <a:pt x="683419" y="348139"/>
                    <a:pt x="683419" y="346234"/>
                  </a:cubicBezTo>
                  <a:cubicBezTo>
                    <a:pt x="683419" y="310991"/>
                    <a:pt x="675799" y="276701"/>
                    <a:pt x="662464" y="246221"/>
                  </a:cubicBezTo>
                  <a:cubicBezTo>
                    <a:pt x="671989" y="250984"/>
                    <a:pt x="687229" y="260509"/>
                    <a:pt x="707231" y="280511"/>
                  </a:cubicBezTo>
                  <a:cubicBezTo>
                    <a:pt x="745331" y="319564"/>
                    <a:pt x="752951" y="357664"/>
                    <a:pt x="752951" y="358616"/>
                  </a:cubicBezTo>
                  <a:cubicBezTo>
                    <a:pt x="752951" y="360521"/>
                    <a:pt x="755809" y="362426"/>
                    <a:pt x="757714" y="362426"/>
                  </a:cubicBezTo>
                  <a:cubicBezTo>
                    <a:pt x="757714" y="362426"/>
                    <a:pt x="757714" y="362426"/>
                    <a:pt x="757714" y="362426"/>
                  </a:cubicBezTo>
                  <a:cubicBezTo>
                    <a:pt x="759619" y="362426"/>
                    <a:pt x="761524" y="360521"/>
                    <a:pt x="762476" y="358616"/>
                  </a:cubicBezTo>
                  <a:cubicBezTo>
                    <a:pt x="762476" y="356711"/>
                    <a:pt x="771049" y="309086"/>
                    <a:pt x="726281" y="265271"/>
                  </a:cubicBezTo>
                  <a:cubicBezTo>
                    <a:pt x="693896" y="232886"/>
                    <a:pt x="668179" y="230029"/>
                    <a:pt x="654844" y="231934"/>
                  </a:cubicBezTo>
                  <a:cubicBezTo>
                    <a:pt x="622459" y="168116"/>
                    <a:pt x="563404" y="120491"/>
                    <a:pt x="492919" y="101441"/>
                  </a:cubicBezTo>
                  <a:cubicBezTo>
                    <a:pt x="500539" y="97631"/>
                    <a:pt x="511016" y="94774"/>
                    <a:pt x="525304" y="91916"/>
                  </a:cubicBezTo>
                  <a:cubicBezTo>
                    <a:pt x="570071" y="82391"/>
                    <a:pt x="600551" y="93821"/>
                    <a:pt x="601504" y="93821"/>
                  </a:cubicBezTo>
                  <a:cubicBezTo>
                    <a:pt x="603409" y="94774"/>
                    <a:pt x="606266" y="93821"/>
                    <a:pt x="607219" y="91916"/>
                  </a:cubicBezTo>
                  <a:cubicBezTo>
                    <a:pt x="608171" y="90011"/>
                    <a:pt x="608171" y="87154"/>
                    <a:pt x="606266" y="86201"/>
                  </a:cubicBezTo>
                  <a:cubicBezTo>
                    <a:pt x="605314" y="85249"/>
                    <a:pt x="574834" y="57626"/>
                    <a:pt x="522446" y="70009"/>
                  </a:cubicBezTo>
                  <a:cubicBezTo>
                    <a:pt x="493871" y="76676"/>
                    <a:pt x="479584" y="88106"/>
                    <a:pt x="471964" y="97631"/>
                  </a:cubicBezTo>
                  <a:cubicBezTo>
                    <a:pt x="457676" y="95726"/>
                    <a:pt x="443389" y="93821"/>
                    <a:pt x="429101" y="93821"/>
                  </a:cubicBezTo>
                  <a:cubicBezTo>
                    <a:pt x="413861" y="93821"/>
                    <a:pt x="399574" y="94774"/>
                    <a:pt x="385286" y="97631"/>
                  </a:cubicBezTo>
                  <a:cubicBezTo>
                    <a:pt x="369094" y="87154"/>
                    <a:pt x="330994" y="68104"/>
                    <a:pt x="274796" y="81439"/>
                  </a:cubicBezTo>
                  <a:cubicBezTo>
                    <a:pt x="199549" y="99536"/>
                    <a:pt x="191929" y="140494"/>
                    <a:pt x="190976" y="141446"/>
                  </a:cubicBezTo>
                  <a:cubicBezTo>
                    <a:pt x="190976" y="143351"/>
                    <a:pt x="191929" y="146209"/>
                    <a:pt x="193834" y="147161"/>
                  </a:cubicBezTo>
                  <a:cubicBezTo>
                    <a:pt x="194786" y="147161"/>
                    <a:pt x="194786" y="147161"/>
                    <a:pt x="195739" y="147161"/>
                  </a:cubicBezTo>
                  <a:cubicBezTo>
                    <a:pt x="197644" y="147161"/>
                    <a:pt x="198596" y="146209"/>
                    <a:pt x="199549" y="145256"/>
                  </a:cubicBezTo>
                  <a:cubicBezTo>
                    <a:pt x="199549" y="145256"/>
                    <a:pt x="214789" y="123349"/>
                    <a:pt x="277654" y="110014"/>
                  </a:cubicBezTo>
                  <a:cubicBezTo>
                    <a:pt x="307181" y="103346"/>
                    <a:pt x="333851" y="103346"/>
                    <a:pt x="352901" y="105251"/>
                  </a:cubicBezTo>
                  <a:cubicBezTo>
                    <a:pt x="250031" y="135731"/>
                    <a:pt x="174784" y="232886"/>
                    <a:pt x="174784" y="346234"/>
                  </a:cubicBezTo>
                  <a:cubicBezTo>
                    <a:pt x="174784" y="348139"/>
                    <a:pt x="174784" y="350044"/>
                    <a:pt x="174784" y="351949"/>
                  </a:cubicBezTo>
                  <a:cubicBezTo>
                    <a:pt x="158591" y="360521"/>
                    <a:pt x="146209" y="379571"/>
                    <a:pt x="138589" y="403384"/>
                  </a:cubicBezTo>
                  <a:cubicBezTo>
                    <a:pt x="128111" y="409099"/>
                    <a:pt x="116681" y="417671"/>
                    <a:pt x="107156" y="430054"/>
                  </a:cubicBezTo>
                  <a:cubicBezTo>
                    <a:pt x="74771" y="471011"/>
                    <a:pt x="87154" y="496729"/>
                    <a:pt x="88106" y="497681"/>
                  </a:cubicBezTo>
                  <a:cubicBezTo>
                    <a:pt x="89059" y="499586"/>
                    <a:pt x="90964" y="500539"/>
                    <a:pt x="91916" y="500539"/>
                  </a:cubicBezTo>
                  <a:cubicBezTo>
                    <a:pt x="91916" y="500539"/>
                    <a:pt x="92869" y="500539"/>
                    <a:pt x="92869" y="500539"/>
                  </a:cubicBezTo>
                  <a:cubicBezTo>
                    <a:pt x="94774" y="499586"/>
                    <a:pt x="96679" y="497681"/>
                    <a:pt x="96679" y="495776"/>
                  </a:cubicBezTo>
                  <a:cubicBezTo>
                    <a:pt x="96679" y="495776"/>
                    <a:pt x="95726" y="478631"/>
                    <a:pt x="123349" y="446246"/>
                  </a:cubicBezTo>
                  <a:cubicBezTo>
                    <a:pt x="127159" y="442436"/>
                    <a:pt x="130016" y="438626"/>
                    <a:pt x="133826" y="434816"/>
                  </a:cubicBezTo>
                  <a:cubicBezTo>
                    <a:pt x="132874" y="440531"/>
                    <a:pt x="132874" y="446246"/>
                    <a:pt x="132874" y="451961"/>
                  </a:cubicBezTo>
                  <a:cubicBezTo>
                    <a:pt x="132874" y="511016"/>
                    <a:pt x="158591" y="555784"/>
                    <a:pt x="193834" y="557689"/>
                  </a:cubicBezTo>
                  <a:cubicBezTo>
                    <a:pt x="197644" y="570071"/>
                    <a:pt x="202406" y="582454"/>
                    <a:pt x="207169" y="594836"/>
                  </a:cubicBezTo>
                  <a:cubicBezTo>
                    <a:pt x="158591" y="577691"/>
                    <a:pt x="130969" y="527209"/>
                    <a:pt x="130016" y="527209"/>
                  </a:cubicBezTo>
                  <a:cubicBezTo>
                    <a:pt x="125254" y="517684"/>
                    <a:pt x="113824" y="513874"/>
                    <a:pt x="104299" y="517684"/>
                  </a:cubicBezTo>
                  <a:cubicBezTo>
                    <a:pt x="94774" y="521494"/>
                    <a:pt x="89059" y="531971"/>
                    <a:pt x="90964" y="542449"/>
                  </a:cubicBezTo>
                  <a:cubicBezTo>
                    <a:pt x="93821" y="553879"/>
                    <a:pt x="94774" y="567214"/>
                    <a:pt x="95726" y="576739"/>
                  </a:cubicBezTo>
                  <a:cubicBezTo>
                    <a:pt x="92869" y="573881"/>
                    <a:pt x="89059" y="571024"/>
                    <a:pt x="85249" y="566261"/>
                  </a:cubicBezTo>
                  <a:cubicBezTo>
                    <a:pt x="33814" y="508159"/>
                    <a:pt x="75724" y="439579"/>
                    <a:pt x="84296" y="426244"/>
                  </a:cubicBezTo>
                  <a:cubicBezTo>
                    <a:pt x="85249" y="425291"/>
                    <a:pt x="86201" y="423386"/>
                    <a:pt x="86201" y="423386"/>
                  </a:cubicBezTo>
                  <a:cubicBezTo>
                    <a:pt x="92869" y="413861"/>
                    <a:pt x="90011" y="400526"/>
                    <a:pt x="80486" y="393859"/>
                  </a:cubicBezTo>
                  <a:cubicBezTo>
                    <a:pt x="70961" y="387191"/>
                    <a:pt x="58579" y="389096"/>
                    <a:pt x="50959" y="398621"/>
                  </a:cubicBezTo>
                  <a:cubicBezTo>
                    <a:pt x="50006" y="399574"/>
                    <a:pt x="50006" y="400526"/>
                    <a:pt x="49054" y="401479"/>
                  </a:cubicBezTo>
                  <a:cubicBezTo>
                    <a:pt x="48101" y="394811"/>
                    <a:pt x="47149" y="384334"/>
                    <a:pt x="47149" y="369094"/>
                  </a:cubicBezTo>
                  <a:cubicBezTo>
                    <a:pt x="47149" y="284321"/>
                    <a:pt x="145256" y="228124"/>
                    <a:pt x="160496" y="219551"/>
                  </a:cubicBezTo>
                  <a:cubicBezTo>
                    <a:pt x="161449" y="219551"/>
                    <a:pt x="162401" y="218599"/>
                    <a:pt x="163354" y="218599"/>
                  </a:cubicBezTo>
                  <a:cubicBezTo>
                    <a:pt x="173831" y="212884"/>
                    <a:pt x="177641" y="200501"/>
                    <a:pt x="171926" y="190024"/>
                  </a:cubicBezTo>
                  <a:cubicBezTo>
                    <a:pt x="166211" y="179546"/>
                    <a:pt x="153829" y="175736"/>
                    <a:pt x="143351" y="180499"/>
                  </a:cubicBezTo>
                  <a:cubicBezTo>
                    <a:pt x="143351" y="180499"/>
                    <a:pt x="142399" y="181451"/>
                    <a:pt x="140494" y="182404"/>
                  </a:cubicBezTo>
                  <a:cubicBezTo>
                    <a:pt x="133826" y="186214"/>
                    <a:pt x="125254" y="189071"/>
                    <a:pt x="119539" y="190024"/>
                  </a:cubicBezTo>
                  <a:cubicBezTo>
                    <a:pt x="120491" y="185261"/>
                    <a:pt x="123349" y="177641"/>
                    <a:pt x="129064" y="167164"/>
                  </a:cubicBezTo>
                  <a:cubicBezTo>
                    <a:pt x="170974" y="85249"/>
                    <a:pt x="275749" y="51911"/>
                    <a:pt x="322421" y="51911"/>
                  </a:cubicBezTo>
                  <a:cubicBezTo>
                    <a:pt x="365284" y="51911"/>
                    <a:pt x="399574" y="58579"/>
                    <a:pt x="411004" y="63341"/>
                  </a:cubicBezTo>
                  <a:cubicBezTo>
                    <a:pt x="411004" y="63341"/>
                    <a:pt x="411004" y="63341"/>
                    <a:pt x="411004" y="63341"/>
                  </a:cubicBezTo>
                  <a:cubicBezTo>
                    <a:pt x="411956" y="64294"/>
                    <a:pt x="412909" y="66199"/>
                    <a:pt x="413861" y="67151"/>
                  </a:cubicBezTo>
                  <a:cubicBezTo>
                    <a:pt x="413861" y="67151"/>
                    <a:pt x="414814" y="68104"/>
                    <a:pt x="414814" y="68104"/>
                  </a:cubicBezTo>
                  <a:cubicBezTo>
                    <a:pt x="415766" y="69056"/>
                    <a:pt x="416719" y="69056"/>
                    <a:pt x="417671" y="70009"/>
                  </a:cubicBezTo>
                  <a:cubicBezTo>
                    <a:pt x="418624" y="70009"/>
                    <a:pt x="418624" y="70961"/>
                    <a:pt x="419576" y="70961"/>
                  </a:cubicBezTo>
                  <a:cubicBezTo>
                    <a:pt x="420529" y="71914"/>
                    <a:pt x="421481" y="71914"/>
                    <a:pt x="422434" y="71914"/>
                  </a:cubicBezTo>
                  <a:cubicBezTo>
                    <a:pt x="423386" y="71914"/>
                    <a:pt x="423386" y="71914"/>
                    <a:pt x="424339" y="71914"/>
                  </a:cubicBezTo>
                  <a:cubicBezTo>
                    <a:pt x="426244" y="71914"/>
                    <a:pt x="427196" y="72866"/>
                    <a:pt x="429101" y="72866"/>
                  </a:cubicBezTo>
                  <a:cubicBezTo>
                    <a:pt x="431006" y="72866"/>
                    <a:pt x="431959" y="72866"/>
                    <a:pt x="433864" y="71914"/>
                  </a:cubicBezTo>
                  <a:cubicBezTo>
                    <a:pt x="434816" y="71914"/>
                    <a:pt x="434816" y="71914"/>
                    <a:pt x="435769" y="71914"/>
                  </a:cubicBezTo>
                  <a:cubicBezTo>
                    <a:pt x="436721" y="71914"/>
                    <a:pt x="437674" y="70961"/>
                    <a:pt x="438626" y="70961"/>
                  </a:cubicBezTo>
                  <a:cubicBezTo>
                    <a:pt x="439579" y="70961"/>
                    <a:pt x="439579" y="70009"/>
                    <a:pt x="440531" y="70009"/>
                  </a:cubicBezTo>
                  <a:cubicBezTo>
                    <a:pt x="441484" y="69056"/>
                    <a:pt x="442436" y="69056"/>
                    <a:pt x="443389" y="68104"/>
                  </a:cubicBezTo>
                  <a:cubicBezTo>
                    <a:pt x="443389" y="68104"/>
                    <a:pt x="444341" y="67151"/>
                    <a:pt x="444341" y="67151"/>
                  </a:cubicBezTo>
                  <a:cubicBezTo>
                    <a:pt x="445294" y="66199"/>
                    <a:pt x="446246" y="65246"/>
                    <a:pt x="447199" y="63341"/>
                  </a:cubicBezTo>
                  <a:cubicBezTo>
                    <a:pt x="447199" y="63341"/>
                    <a:pt x="447199" y="63341"/>
                    <a:pt x="447199" y="63341"/>
                  </a:cubicBezTo>
                  <a:cubicBezTo>
                    <a:pt x="457676" y="58579"/>
                    <a:pt x="492919" y="51911"/>
                    <a:pt x="535781" y="51911"/>
                  </a:cubicBezTo>
                  <a:cubicBezTo>
                    <a:pt x="582454" y="51911"/>
                    <a:pt x="687229" y="86201"/>
                    <a:pt x="729139" y="167164"/>
                  </a:cubicBezTo>
                  <a:cubicBezTo>
                    <a:pt x="734854" y="178594"/>
                    <a:pt x="737711" y="185261"/>
                    <a:pt x="738664" y="190024"/>
                  </a:cubicBezTo>
                  <a:cubicBezTo>
                    <a:pt x="732949" y="188119"/>
                    <a:pt x="724376" y="185261"/>
                    <a:pt x="717709" y="182404"/>
                  </a:cubicBezTo>
                  <a:cubicBezTo>
                    <a:pt x="715804" y="181451"/>
                    <a:pt x="715804" y="181451"/>
                    <a:pt x="714851" y="180499"/>
                  </a:cubicBezTo>
                  <a:cubicBezTo>
                    <a:pt x="704374" y="175736"/>
                    <a:pt x="691991" y="179546"/>
                    <a:pt x="686276" y="190024"/>
                  </a:cubicBezTo>
                  <a:cubicBezTo>
                    <a:pt x="680561" y="200501"/>
                    <a:pt x="684371" y="212884"/>
                    <a:pt x="694849" y="218599"/>
                  </a:cubicBezTo>
                  <a:cubicBezTo>
                    <a:pt x="695801" y="218599"/>
                    <a:pt x="696754" y="219551"/>
                    <a:pt x="697706" y="219551"/>
                  </a:cubicBezTo>
                  <a:cubicBezTo>
                    <a:pt x="712946" y="228124"/>
                    <a:pt x="811054" y="284321"/>
                    <a:pt x="811054" y="369094"/>
                  </a:cubicBezTo>
                  <a:cubicBezTo>
                    <a:pt x="811054" y="383381"/>
                    <a:pt x="810101" y="393859"/>
                    <a:pt x="809149" y="400526"/>
                  </a:cubicBezTo>
                  <a:close/>
                </a:path>
              </a:pathLst>
            </a:custGeom>
            <a:solidFill>
              <a:schemeClr val="accent1"/>
            </a:solidFill>
            <a:ln w="9525" cap="flat">
              <a:noFill/>
              <a:prstDash val="solid"/>
              <a:miter/>
            </a:ln>
          </p:spPr>
          <p:txBody>
            <a:bodyPr rtlCol="0" anchor="ctr"/>
            <a:lstStyle/>
            <a:p>
              <a:endParaRPr lang="en-US" sz="1600" dirty="0"/>
            </a:p>
          </p:txBody>
        </p:sp>
        <p:sp>
          <p:nvSpPr>
            <p:cNvPr id="25" name="Freeform: Shape 24">
              <a:extLst>
                <a:ext uri="{FF2B5EF4-FFF2-40B4-BE49-F238E27FC236}">
                  <a16:creationId xmlns:a16="http://schemas.microsoft.com/office/drawing/2014/main" id="{8EF8B5C0-6389-41B8-B019-3C55B9D9EB70}"/>
                </a:ext>
              </a:extLst>
            </p:cNvPr>
            <p:cNvSpPr/>
            <p:nvPr/>
          </p:nvSpPr>
          <p:spPr>
            <a:xfrm>
              <a:off x="497494" y="2749998"/>
              <a:ext cx="508648" cy="148872"/>
            </a:xfrm>
            <a:custGeom>
              <a:avLst/>
              <a:gdLst>
                <a:gd name="connsiteX0" fmla="*/ 307181 w 390525"/>
                <a:gd name="connsiteY0" fmla="*/ 7144 h 114300"/>
                <a:gd name="connsiteX1" fmla="*/ 350996 w 390525"/>
                <a:gd name="connsiteY1" fmla="*/ 39529 h 114300"/>
                <a:gd name="connsiteX2" fmla="*/ 351949 w 390525"/>
                <a:gd name="connsiteY2" fmla="*/ 46196 h 114300"/>
                <a:gd name="connsiteX3" fmla="*/ 348139 w 390525"/>
                <a:gd name="connsiteY3" fmla="*/ 48101 h 114300"/>
                <a:gd name="connsiteX4" fmla="*/ 345281 w 390525"/>
                <a:gd name="connsiteY4" fmla="*/ 47149 h 114300"/>
                <a:gd name="connsiteX5" fmla="*/ 290989 w 390525"/>
                <a:gd name="connsiteY5" fmla="*/ 7144 h 114300"/>
                <a:gd name="connsiteX6" fmla="*/ 262414 w 390525"/>
                <a:gd name="connsiteY6" fmla="*/ 7144 h 114300"/>
                <a:gd name="connsiteX7" fmla="*/ 360521 w 390525"/>
                <a:gd name="connsiteY7" fmla="*/ 82391 h 114300"/>
                <a:gd name="connsiteX8" fmla="*/ 361474 w 390525"/>
                <a:gd name="connsiteY8" fmla="*/ 89059 h 114300"/>
                <a:gd name="connsiteX9" fmla="*/ 357664 w 390525"/>
                <a:gd name="connsiteY9" fmla="*/ 90964 h 114300"/>
                <a:gd name="connsiteX10" fmla="*/ 354806 w 390525"/>
                <a:gd name="connsiteY10" fmla="*/ 90011 h 114300"/>
                <a:gd name="connsiteX11" fmla="*/ 246221 w 390525"/>
                <a:gd name="connsiteY11" fmla="*/ 7144 h 114300"/>
                <a:gd name="connsiteX12" fmla="*/ 211931 w 390525"/>
                <a:gd name="connsiteY12" fmla="*/ 7144 h 114300"/>
                <a:gd name="connsiteX13" fmla="*/ 331946 w 390525"/>
                <a:gd name="connsiteY13" fmla="*/ 96679 h 114300"/>
                <a:gd name="connsiteX14" fmla="*/ 332899 w 390525"/>
                <a:gd name="connsiteY14" fmla="*/ 103346 h 114300"/>
                <a:gd name="connsiteX15" fmla="*/ 329089 w 390525"/>
                <a:gd name="connsiteY15" fmla="*/ 105251 h 114300"/>
                <a:gd name="connsiteX16" fmla="*/ 326231 w 390525"/>
                <a:gd name="connsiteY16" fmla="*/ 104299 h 114300"/>
                <a:gd name="connsiteX17" fmla="*/ 201454 w 390525"/>
                <a:gd name="connsiteY17" fmla="*/ 10954 h 114300"/>
                <a:gd name="connsiteX18" fmla="*/ 199549 w 390525"/>
                <a:gd name="connsiteY18" fmla="*/ 7144 h 114300"/>
                <a:gd name="connsiteX19" fmla="*/ 47149 w 390525"/>
                <a:gd name="connsiteY19" fmla="*/ 7144 h 114300"/>
                <a:gd name="connsiteX20" fmla="*/ 90011 w 390525"/>
                <a:gd name="connsiteY20" fmla="*/ 38576 h 114300"/>
                <a:gd name="connsiteX21" fmla="*/ 90964 w 390525"/>
                <a:gd name="connsiteY21" fmla="*/ 45244 h 114300"/>
                <a:gd name="connsiteX22" fmla="*/ 87154 w 390525"/>
                <a:gd name="connsiteY22" fmla="*/ 47149 h 114300"/>
                <a:gd name="connsiteX23" fmla="*/ 84296 w 390525"/>
                <a:gd name="connsiteY23" fmla="*/ 46196 h 114300"/>
                <a:gd name="connsiteX24" fmla="*/ 30956 w 390525"/>
                <a:gd name="connsiteY24" fmla="*/ 7144 h 114300"/>
                <a:gd name="connsiteX25" fmla="*/ 8096 w 390525"/>
                <a:gd name="connsiteY25" fmla="*/ 7144 h 114300"/>
                <a:gd name="connsiteX26" fmla="*/ 8096 w 390525"/>
                <a:gd name="connsiteY26" fmla="*/ 11906 h 114300"/>
                <a:gd name="connsiteX27" fmla="*/ 100489 w 390525"/>
                <a:gd name="connsiteY27" fmla="*/ 82391 h 114300"/>
                <a:gd name="connsiteX28" fmla="*/ 101441 w 390525"/>
                <a:gd name="connsiteY28" fmla="*/ 89059 h 114300"/>
                <a:gd name="connsiteX29" fmla="*/ 97631 w 390525"/>
                <a:gd name="connsiteY29" fmla="*/ 90964 h 114300"/>
                <a:gd name="connsiteX30" fmla="*/ 94774 w 390525"/>
                <a:gd name="connsiteY30" fmla="*/ 90011 h 114300"/>
                <a:gd name="connsiteX31" fmla="*/ 9049 w 390525"/>
                <a:gd name="connsiteY31" fmla="*/ 24289 h 114300"/>
                <a:gd name="connsiteX32" fmla="*/ 9049 w 390525"/>
                <a:gd name="connsiteY32" fmla="*/ 49054 h 114300"/>
                <a:gd name="connsiteX33" fmla="*/ 72866 w 390525"/>
                <a:gd name="connsiteY33" fmla="*/ 96679 h 114300"/>
                <a:gd name="connsiteX34" fmla="*/ 73819 w 390525"/>
                <a:gd name="connsiteY34" fmla="*/ 103346 h 114300"/>
                <a:gd name="connsiteX35" fmla="*/ 70009 w 390525"/>
                <a:gd name="connsiteY35" fmla="*/ 105251 h 114300"/>
                <a:gd name="connsiteX36" fmla="*/ 67151 w 390525"/>
                <a:gd name="connsiteY36" fmla="*/ 104299 h 114300"/>
                <a:gd name="connsiteX37" fmla="*/ 8096 w 390525"/>
                <a:gd name="connsiteY37" fmla="*/ 60484 h 114300"/>
                <a:gd name="connsiteX38" fmla="*/ 8096 w 390525"/>
                <a:gd name="connsiteY38" fmla="*/ 90011 h 114300"/>
                <a:gd name="connsiteX39" fmla="*/ 7144 w 390525"/>
                <a:gd name="connsiteY39" fmla="*/ 90011 h 114300"/>
                <a:gd name="connsiteX40" fmla="*/ 7144 w 390525"/>
                <a:gd name="connsiteY40" fmla="*/ 96679 h 114300"/>
                <a:gd name="connsiteX41" fmla="*/ 26194 w 390525"/>
                <a:gd name="connsiteY41" fmla="*/ 111919 h 114300"/>
                <a:gd name="connsiteX42" fmla="*/ 121444 w 390525"/>
                <a:gd name="connsiteY42" fmla="*/ 111919 h 114300"/>
                <a:gd name="connsiteX43" fmla="*/ 196691 w 390525"/>
                <a:gd name="connsiteY43" fmla="*/ 59531 h 114300"/>
                <a:gd name="connsiteX44" fmla="*/ 271939 w 390525"/>
                <a:gd name="connsiteY44" fmla="*/ 111919 h 114300"/>
                <a:gd name="connsiteX45" fmla="*/ 367189 w 390525"/>
                <a:gd name="connsiteY45" fmla="*/ 111919 h 114300"/>
                <a:gd name="connsiteX46" fmla="*/ 386239 w 390525"/>
                <a:gd name="connsiteY46" fmla="*/ 96679 h 114300"/>
                <a:gd name="connsiteX47" fmla="*/ 386239 w 390525"/>
                <a:gd name="connsiteY47" fmla="*/ 90011 h 114300"/>
                <a:gd name="connsiteX48" fmla="*/ 386239 w 390525"/>
                <a:gd name="connsiteY48" fmla="*/ 20479 h 114300"/>
                <a:gd name="connsiteX49" fmla="*/ 386239 w 390525"/>
                <a:gd name="connsiteY49" fmla="*/ 8096 h 114300"/>
                <a:gd name="connsiteX50" fmla="*/ 307181 w 390525"/>
                <a:gd name="connsiteY50" fmla="*/ 809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90525" h="114300">
                  <a:moveTo>
                    <a:pt x="307181" y="7144"/>
                  </a:moveTo>
                  <a:lnTo>
                    <a:pt x="350996" y="39529"/>
                  </a:lnTo>
                  <a:cubicBezTo>
                    <a:pt x="352901" y="41434"/>
                    <a:pt x="353854" y="44291"/>
                    <a:pt x="351949" y="46196"/>
                  </a:cubicBezTo>
                  <a:cubicBezTo>
                    <a:pt x="350996" y="47149"/>
                    <a:pt x="349091" y="48101"/>
                    <a:pt x="348139" y="48101"/>
                  </a:cubicBezTo>
                  <a:cubicBezTo>
                    <a:pt x="347186" y="48101"/>
                    <a:pt x="346234" y="48101"/>
                    <a:pt x="345281" y="47149"/>
                  </a:cubicBezTo>
                  <a:lnTo>
                    <a:pt x="290989" y="7144"/>
                  </a:lnTo>
                  <a:lnTo>
                    <a:pt x="262414" y="7144"/>
                  </a:lnTo>
                  <a:lnTo>
                    <a:pt x="360521" y="82391"/>
                  </a:lnTo>
                  <a:cubicBezTo>
                    <a:pt x="362426" y="84296"/>
                    <a:pt x="363379" y="87154"/>
                    <a:pt x="361474" y="89059"/>
                  </a:cubicBezTo>
                  <a:cubicBezTo>
                    <a:pt x="360521" y="90011"/>
                    <a:pt x="359569" y="90964"/>
                    <a:pt x="357664" y="90964"/>
                  </a:cubicBezTo>
                  <a:cubicBezTo>
                    <a:pt x="356711" y="90964"/>
                    <a:pt x="355759" y="90964"/>
                    <a:pt x="354806" y="90011"/>
                  </a:cubicBezTo>
                  <a:lnTo>
                    <a:pt x="246221" y="7144"/>
                  </a:lnTo>
                  <a:lnTo>
                    <a:pt x="211931" y="7144"/>
                  </a:lnTo>
                  <a:lnTo>
                    <a:pt x="331946" y="96679"/>
                  </a:lnTo>
                  <a:cubicBezTo>
                    <a:pt x="333851" y="98584"/>
                    <a:pt x="334804" y="101441"/>
                    <a:pt x="332899" y="103346"/>
                  </a:cubicBezTo>
                  <a:cubicBezTo>
                    <a:pt x="331946" y="104299"/>
                    <a:pt x="330994" y="105251"/>
                    <a:pt x="329089" y="105251"/>
                  </a:cubicBezTo>
                  <a:cubicBezTo>
                    <a:pt x="328136" y="105251"/>
                    <a:pt x="327184" y="105251"/>
                    <a:pt x="326231" y="104299"/>
                  </a:cubicBezTo>
                  <a:lnTo>
                    <a:pt x="201454" y="10954"/>
                  </a:lnTo>
                  <a:cubicBezTo>
                    <a:pt x="200501" y="10001"/>
                    <a:pt x="199549" y="9049"/>
                    <a:pt x="199549" y="7144"/>
                  </a:cubicBezTo>
                  <a:lnTo>
                    <a:pt x="47149" y="7144"/>
                  </a:lnTo>
                  <a:lnTo>
                    <a:pt x="90011" y="38576"/>
                  </a:lnTo>
                  <a:cubicBezTo>
                    <a:pt x="91916" y="40481"/>
                    <a:pt x="92869" y="43339"/>
                    <a:pt x="90964" y="45244"/>
                  </a:cubicBezTo>
                  <a:cubicBezTo>
                    <a:pt x="90011" y="46196"/>
                    <a:pt x="88106" y="47149"/>
                    <a:pt x="87154" y="47149"/>
                  </a:cubicBezTo>
                  <a:cubicBezTo>
                    <a:pt x="86201" y="47149"/>
                    <a:pt x="85249" y="47149"/>
                    <a:pt x="84296" y="46196"/>
                  </a:cubicBezTo>
                  <a:lnTo>
                    <a:pt x="30956" y="7144"/>
                  </a:lnTo>
                  <a:lnTo>
                    <a:pt x="8096" y="7144"/>
                  </a:lnTo>
                  <a:lnTo>
                    <a:pt x="8096" y="11906"/>
                  </a:lnTo>
                  <a:lnTo>
                    <a:pt x="100489" y="82391"/>
                  </a:lnTo>
                  <a:cubicBezTo>
                    <a:pt x="102394" y="84296"/>
                    <a:pt x="103346" y="87154"/>
                    <a:pt x="101441" y="89059"/>
                  </a:cubicBezTo>
                  <a:cubicBezTo>
                    <a:pt x="100489" y="90011"/>
                    <a:pt x="99536" y="90964"/>
                    <a:pt x="97631" y="90964"/>
                  </a:cubicBezTo>
                  <a:cubicBezTo>
                    <a:pt x="96679" y="90964"/>
                    <a:pt x="95726" y="90964"/>
                    <a:pt x="94774" y="90011"/>
                  </a:cubicBezTo>
                  <a:lnTo>
                    <a:pt x="9049" y="24289"/>
                  </a:lnTo>
                  <a:lnTo>
                    <a:pt x="9049" y="49054"/>
                  </a:lnTo>
                  <a:lnTo>
                    <a:pt x="72866" y="96679"/>
                  </a:lnTo>
                  <a:cubicBezTo>
                    <a:pt x="74771" y="98584"/>
                    <a:pt x="75724" y="101441"/>
                    <a:pt x="73819" y="103346"/>
                  </a:cubicBezTo>
                  <a:cubicBezTo>
                    <a:pt x="72866" y="104299"/>
                    <a:pt x="71914" y="105251"/>
                    <a:pt x="70009" y="105251"/>
                  </a:cubicBezTo>
                  <a:cubicBezTo>
                    <a:pt x="69056" y="105251"/>
                    <a:pt x="68104" y="105251"/>
                    <a:pt x="67151" y="104299"/>
                  </a:cubicBezTo>
                  <a:lnTo>
                    <a:pt x="8096" y="60484"/>
                  </a:lnTo>
                  <a:lnTo>
                    <a:pt x="8096" y="90011"/>
                  </a:lnTo>
                  <a:lnTo>
                    <a:pt x="7144" y="90011"/>
                  </a:lnTo>
                  <a:lnTo>
                    <a:pt x="7144" y="96679"/>
                  </a:lnTo>
                  <a:cubicBezTo>
                    <a:pt x="7144" y="105251"/>
                    <a:pt x="15716" y="111919"/>
                    <a:pt x="26194" y="111919"/>
                  </a:cubicBezTo>
                  <a:lnTo>
                    <a:pt x="121444" y="111919"/>
                  </a:lnTo>
                  <a:cubicBezTo>
                    <a:pt x="132874" y="81439"/>
                    <a:pt x="162401" y="59531"/>
                    <a:pt x="196691" y="59531"/>
                  </a:cubicBezTo>
                  <a:cubicBezTo>
                    <a:pt x="230981" y="59531"/>
                    <a:pt x="260509" y="81439"/>
                    <a:pt x="271939" y="111919"/>
                  </a:cubicBezTo>
                  <a:lnTo>
                    <a:pt x="367189" y="111919"/>
                  </a:lnTo>
                  <a:cubicBezTo>
                    <a:pt x="377666" y="111919"/>
                    <a:pt x="386239" y="105251"/>
                    <a:pt x="386239" y="96679"/>
                  </a:cubicBezTo>
                  <a:lnTo>
                    <a:pt x="386239" y="90011"/>
                  </a:lnTo>
                  <a:lnTo>
                    <a:pt x="386239" y="20479"/>
                  </a:lnTo>
                  <a:lnTo>
                    <a:pt x="386239" y="8096"/>
                  </a:lnTo>
                  <a:lnTo>
                    <a:pt x="307181" y="8096"/>
                  </a:lnTo>
                  <a:close/>
                </a:path>
              </a:pathLst>
            </a:custGeom>
            <a:solidFill>
              <a:schemeClr val="accent3"/>
            </a:solidFill>
            <a:ln w="9525" cap="flat">
              <a:noFill/>
              <a:prstDash val="solid"/>
              <a:miter/>
            </a:ln>
          </p:spPr>
          <p:txBody>
            <a:bodyPr rtlCol="0" anchor="ctr"/>
            <a:lstStyle/>
            <a:p>
              <a:endParaRPr lang="en-US" sz="1600" dirty="0"/>
            </a:p>
          </p:txBody>
        </p:sp>
        <p:sp>
          <p:nvSpPr>
            <p:cNvPr id="28" name="TextBox 27">
              <a:extLst>
                <a:ext uri="{FF2B5EF4-FFF2-40B4-BE49-F238E27FC236}">
                  <a16:creationId xmlns:a16="http://schemas.microsoft.com/office/drawing/2014/main" id="{CE8E7D9B-D287-4DD6-A614-54C322A3DC96}"/>
                </a:ext>
              </a:extLst>
            </p:cNvPr>
            <p:cNvSpPr txBox="1"/>
            <p:nvPr/>
          </p:nvSpPr>
          <p:spPr>
            <a:xfrm>
              <a:off x="134201" y="1914477"/>
              <a:ext cx="1194291" cy="369332"/>
            </a:xfrm>
            <a:prstGeom prst="rect">
              <a:avLst/>
            </a:prstGeom>
            <a:noFill/>
          </p:spPr>
          <p:txBody>
            <a:bodyPr wrap="square" rtlCol="0">
              <a:spAutoFit/>
            </a:bodyPr>
            <a:lstStyle/>
            <a:p>
              <a:pPr algn="ctr"/>
              <a:r>
                <a:rPr lang="en-US" sz="1600" b="1">
                  <a:solidFill>
                    <a:schemeClr val="bg1"/>
                  </a:solidFill>
                </a:rPr>
                <a:t>BOFFIN</a:t>
              </a:r>
              <a:endParaRPr lang="en-US" sz="1600" b="1" dirty="0">
                <a:solidFill>
                  <a:schemeClr val="bg1"/>
                </a:solidFill>
              </a:endParaRPr>
            </a:p>
          </p:txBody>
        </p:sp>
      </p:grpSp>
      <p:grpSp>
        <p:nvGrpSpPr>
          <p:cNvPr id="64" name="Group 63">
            <a:extLst>
              <a:ext uri="{FF2B5EF4-FFF2-40B4-BE49-F238E27FC236}">
                <a16:creationId xmlns:a16="http://schemas.microsoft.com/office/drawing/2014/main" id="{3DD0372C-3372-4F65-8360-225E93E290FF}"/>
              </a:ext>
              <a:ext uri="{C183D7F6-B498-43B3-948B-1728B52AA6E4}">
                <adec:decorative xmlns:adec="http://schemas.microsoft.com/office/drawing/2017/decorative" val="1"/>
              </a:ext>
            </a:extLst>
          </p:cNvPr>
          <p:cNvGrpSpPr/>
          <p:nvPr/>
        </p:nvGrpSpPr>
        <p:grpSpPr>
          <a:xfrm>
            <a:off x="5439830" y="681154"/>
            <a:ext cx="1789339" cy="1467258"/>
            <a:chOff x="5439830" y="681154"/>
            <a:chExt cx="1789339" cy="1467258"/>
          </a:xfrm>
        </p:grpSpPr>
        <p:sp>
          <p:nvSpPr>
            <p:cNvPr id="214" name="Freeform: Shape 213">
              <a:extLst>
                <a:ext uri="{FF2B5EF4-FFF2-40B4-BE49-F238E27FC236}">
                  <a16:creationId xmlns:a16="http://schemas.microsoft.com/office/drawing/2014/main" id="{136015E8-ADCE-415A-8B39-856A14CA3E69}"/>
                </a:ext>
              </a:extLst>
            </p:cNvPr>
            <p:cNvSpPr/>
            <p:nvPr/>
          </p:nvSpPr>
          <p:spPr>
            <a:xfrm>
              <a:off x="5497425" y="740537"/>
              <a:ext cx="1681978" cy="1359897"/>
            </a:xfrm>
            <a:custGeom>
              <a:avLst/>
              <a:gdLst>
                <a:gd name="connsiteX0" fmla="*/ 1299305 w 1390065"/>
                <a:gd name="connsiteY0" fmla="*/ 562865 h 1123882"/>
                <a:gd name="connsiteX1" fmla="*/ 1370287 w 1390065"/>
                <a:gd name="connsiteY1" fmla="*/ 428295 h 1123882"/>
                <a:gd name="connsiteX2" fmla="*/ 1373244 w 1390065"/>
                <a:gd name="connsiteY2" fmla="*/ 414986 h 1123882"/>
                <a:gd name="connsiteX3" fmla="*/ 1370287 w 1390065"/>
                <a:gd name="connsiteY3" fmla="*/ 403156 h 1123882"/>
                <a:gd name="connsiteX4" fmla="*/ 1364371 w 1390065"/>
                <a:gd name="connsiteY4" fmla="*/ 394283 h 1123882"/>
                <a:gd name="connsiteX5" fmla="*/ 1355499 w 1390065"/>
                <a:gd name="connsiteY5" fmla="*/ 388368 h 1123882"/>
                <a:gd name="connsiteX6" fmla="*/ 1343668 w 1390065"/>
                <a:gd name="connsiteY6" fmla="*/ 385410 h 1123882"/>
                <a:gd name="connsiteX7" fmla="*/ 1154383 w 1390065"/>
                <a:gd name="connsiteY7" fmla="*/ 385410 h 1123882"/>
                <a:gd name="connsiteX8" fmla="*/ 849751 w 1390065"/>
                <a:gd name="connsiteY8" fmla="*/ 80779 h 1123882"/>
                <a:gd name="connsiteX9" fmla="*/ 815739 w 1390065"/>
                <a:gd name="connsiteY9" fmla="*/ 52682 h 1123882"/>
                <a:gd name="connsiteX10" fmla="*/ 777291 w 1390065"/>
                <a:gd name="connsiteY10" fmla="*/ 33458 h 1123882"/>
                <a:gd name="connsiteX11" fmla="*/ 735884 w 1390065"/>
                <a:gd name="connsiteY11" fmla="*/ 21627 h 1123882"/>
                <a:gd name="connsiteX12" fmla="*/ 694478 w 1390065"/>
                <a:gd name="connsiteY12" fmla="*/ 17191 h 1123882"/>
                <a:gd name="connsiteX13" fmla="*/ 611666 w 1390065"/>
                <a:gd name="connsiteY13" fmla="*/ 33458 h 1123882"/>
                <a:gd name="connsiteX14" fmla="*/ 539205 w 1390065"/>
                <a:gd name="connsiteY14" fmla="*/ 82258 h 1123882"/>
                <a:gd name="connsiteX15" fmla="*/ 236052 w 1390065"/>
                <a:gd name="connsiteY15" fmla="*/ 385410 h 1123882"/>
                <a:gd name="connsiteX16" fmla="*/ 46767 w 1390065"/>
                <a:gd name="connsiteY16" fmla="*/ 385410 h 1123882"/>
                <a:gd name="connsiteX17" fmla="*/ 34936 w 1390065"/>
                <a:gd name="connsiteY17" fmla="*/ 388368 h 1123882"/>
                <a:gd name="connsiteX18" fmla="*/ 24585 w 1390065"/>
                <a:gd name="connsiteY18" fmla="*/ 394283 h 1123882"/>
                <a:gd name="connsiteX19" fmla="*/ 17191 w 1390065"/>
                <a:gd name="connsiteY19" fmla="*/ 404635 h 1123882"/>
                <a:gd name="connsiteX20" fmla="*/ 17191 w 1390065"/>
                <a:gd name="connsiteY20" fmla="*/ 414986 h 1123882"/>
                <a:gd name="connsiteX21" fmla="*/ 20149 w 1390065"/>
                <a:gd name="connsiteY21" fmla="*/ 428295 h 1123882"/>
                <a:gd name="connsiteX22" fmla="*/ 91131 w 1390065"/>
                <a:gd name="connsiteY22" fmla="*/ 562865 h 1123882"/>
                <a:gd name="connsiteX23" fmla="*/ 20149 w 1390065"/>
                <a:gd name="connsiteY23" fmla="*/ 697436 h 1123882"/>
                <a:gd name="connsiteX24" fmla="*/ 17191 w 1390065"/>
                <a:gd name="connsiteY24" fmla="*/ 712224 h 1123882"/>
                <a:gd name="connsiteX25" fmla="*/ 20149 w 1390065"/>
                <a:gd name="connsiteY25" fmla="*/ 724054 h 1123882"/>
                <a:gd name="connsiteX26" fmla="*/ 27543 w 1390065"/>
                <a:gd name="connsiteY26" fmla="*/ 732927 h 1123882"/>
                <a:gd name="connsiteX27" fmla="*/ 36415 w 1390065"/>
                <a:gd name="connsiteY27" fmla="*/ 738842 h 1123882"/>
                <a:gd name="connsiteX28" fmla="*/ 48246 w 1390065"/>
                <a:gd name="connsiteY28" fmla="*/ 740321 h 1123882"/>
                <a:gd name="connsiteX29" fmla="*/ 237531 w 1390065"/>
                <a:gd name="connsiteY29" fmla="*/ 740321 h 1123882"/>
                <a:gd name="connsiteX30" fmla="*/ 542163 w 1390065"/>
                <a:gd name="connsiteY30" fmla="*/ 1044952 h 1123882"/>
                <a:gd name="connsiteX31" fmla="*/ 614623 w 1390065"/>
                <a:gd name="connsiteY31" fmla="*/ 1093752 h 1123882"/>
                <a:gd name="connsiteX32" fmla="*/ 697436 w 1390065"/>
                <a:gd name="connsiteY32" fmla="*/ 1110019 h 1123882"/>
                <a:gd name="connsiteX33" fmla="*/ 738842 w 1390065"/>
                <a:gd name="connsiteY33" fmla="*/ 1105582 h 1123882"/>
                <a:gd name="connsiteX34" fmla="*/ 778769 w 1390065"/>
                <a:gd name="connsiteY34" fmla="*/ 1093752 h 1123882"/>
                <a:gd name="connsiteX35" fmla="*/ 817218 w 1390065"/>
                <a:gd name="connsiteY35" fmla="*/ 1073049 h 1123882"/>
                <a:gd name="connsiteX36" fmla="*/ 851230 w 1390065"/>
                <a:gd name="connsiteY36" fmla="*/ 1044952 h 1123882"/>
                <a:gd name="connsiteX37" fmla="*/ 1155862 w 1390065"/>
                <a:gd name="connsiteY37" fmla="*/ 740321 h 1123882"/>
                <a:gd name="connsiteX38" fmla="*/ 1345147 w 1390065"/>
                <a:gd name="connsiteY38" fmla="*/ 740321 h 1123882"/>
                <a:gd name="connsiteX39" fmla="*/ 1356977 w 1390065"/>
                <a:gd name="connsiteY39" fmla="*/ 737363 h 1123882"/>
                <a:gd name="connsiteX40" fmla="*/ 1365850 w 1390065"/>
                <a:gd name="connsiteY40" fmla="*/ 731448 h 1123882"/>
                <a:gd name="connsiteX41" fmla="*/ 1371765 w 1390065"/>
                <a:gd name="connsiteY41" fmla="*/ 722575 h 1123882"/>
                <a:gd name="connsiteX42" fmla="*/ 1374723 w 1390065"/>
                <a:gd name="connsiteY42" fmla="*/ 710745 h 1123882"/>
                <a:gd name="connsiteX43" fmla="*/ 1371765 w 1390065"/>
                <a:gd name="connsiteY43" fmla="*/ 697436 h 1123882"/>
                <a:gd name="connsiteX44" fmla="*/ 1299305 w 1390065"/>
                <a:gd name="connsiteY44" fmla="*/ 562865 h 1123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390065" h="1123882">
                  <a:moveTo>
                    <a:pt x="1299305" y="562865"/>
                  </a:moveTo>
                  <a:lnTo>
                    <a:pt x="1370287" y="428295"/>
                  </a:lnTo>
                  <a:cubicBezTo>
                    <a:pt x="1373244" y="423859"/>
                    <a:pt x="1373244" y="419423"/>
                    <a:pt x="1373244" y="414986"/>
                  </a:cubicBezTo>
                  <a:cubicBezTo>
                    <a:pt x="1373244" y="410550"/>
                    <a:pt x="1371765" y="406113"/>
                    <a:pt x="1370287" y="403156"/>
                  </a:cubicBezTo>
                  <a:cubicBezTo>
                    <a:pt x="1368808" y="400198"/>
                    <a:pt x="1365850" y="395762"/>
                    <a:pt x="1364371" y="394283"/>
                  </a:cubicBezTo>
                  <a:cubicBezTo>
                    <a:pt x="1361414" y="391326"/>
                    <a:pt x="1358456" y="389847"/>
                    <a:pt x="1355499" y="388368"/>
                  </a:cubicBezTo>
                  <a:cubicBezTo>
                    <a:pt x="1352541" y="386889"/>
                    <a:pt x="1348105" y="385410"/>
                    <a:pt x="1343668" y="385410"/>
                  </a:cubicBezTo>
                  <a:lnTo>
                    <a:pt x="1154383" y="385410"/>
                  </a:lnTo>
                  <a:lnTo>
                    <a:pt x="849751" y="80779"/>
                  </a:lnTo>
                  <a:cubicBezTo>
                    <a:pt x="839400" y="70428"/>
                    <a:pt x="827570" y="60076"/>
                    <a:pt x="815739" y="52682"/>
                  </a:cubicBezTo>
                  <a:cubicBezTo>
                    <a:pt x="803909" y="45288"/>
                    <a:pt x="790600" y="37894"/>
                    <a:pt x="777291" y="33458"/>
                  </a:cubicBezTo>
                  <a:cubicBezTo>
                    <a:pt x="763981" y="27543"/>
                    <a:pt x="750672" y="24585"/>
                    <a:pt x="735884" y="21627"/>
                  </a:cubicBezTo>
                  <a:cubicBezTo>
                    <a:pt x="722575" y="18670"/>
                    <a:pt x="707787" y="17191"/>
                    <a:pt x="694478" y="17191"/>
                  </a:cubicBezTo>
                  <a:cubicBezTo>
                    <a:pt x="666381" y="17191"/>
                    <a:pt x="638284" y="23106"/>
                    <a:pt x="611666" y="33458"/>
                  </a:cubicBezTo>
                  <a:cubicBezTo>
                    <a:pt x="585048" y="43809"/>
                    <a:pt x="561387" y="60076"/>
                    <a:pt x="539205" y="82258"/>
                  </a:cubicBezTo>
                  <a:lnTo>
                    <a:pt x="236052" y="385410"/>
                  </a:lnTo>
                  <a:lnTo>
                    <a:pt x="46767" y="385410"/>
                  </a:lnTo>
                  <a:cubicBezTo>
                    <a:pt x="42330" y="385410"/>
                    <a:pt x="39373" y="386889"/>
                    <a:pt x="34936" y="388368"/>
                  </a:cubicBezTo>
                  <a:cubicBezTo>
                    <a:pt x="31979" y="389847"/>
                    <a:pt x="27543" y="391326"/>
                    <a:pt x="24585" y="394283"/>
                  </a:cubicBezTo>
                  <a:cubicBezTo>
                    <a:pt x="21627" y="397241"/>
                    <a:pt x="20149" y="400198"/>
                    <a:pt x="17191" y="404635"/>
                  </a:cubicBezTo>
                  <a:cubicBezTo>
                    <a:pt x="18670" y="407592"/>
                    <a:pt x="17191" y="410550"/>
                    <a:pt x="17191" y="414986"/>
                  </a:cubicBezTo>
                  <a:cubicBezTo>
                    <a:pt x="17191" y="419423"/>
                    <a:pt x="18670" y="425338"/>
                    <a:pt x="20149" y="428295"/>
                  </a:cubicBezTo>
                  <a:lnTo>
                    <a:pt x="91131" y="562865"/>
                  </a:lnTo>
                  <a:lnTo>
                    <a:pt x="20149" y="697436"/>
                  </a:lnTo>
                  <a:cubicBezTo>
                    <a:pt x="17191" y="701872"/>
                    <a:pt x="17191" y="706308"/>
                    <a:pt x="17191" y="712224"/>
                  </a:cubicBezTo>
                  <a:cubicBezTo>
                    <a:pt x="17191" y="716660"/>
                    <a:pt x="18670" y="721096"/>
                    <a:pt x="20149" y="724054"/>
                  </a:cubicBezTo>
                  <a:cubicBezTo>
                    <a:pt x="21627" y="727011"/>
                    <a:pt x="24585" y="731448"/>
                    <a:pt x="27543" y="732927"/>
                  </a:cubicBezTo>
                  <a:cubicBezTo>
                    <a:pt x="29021" y="735884"/>
                    <a:pt x="31979" y="737363"/>
                    <a:pt x="36415" y="738842"/>
                  </a:cubicBezTo>
                  <a:cubicBezTo>
                    <a:pt x="39373" y="740321"/>
                    <a:pt x="43809" y="740321"/>
                    <a:pt x="48246" y="740321"/>
                  </a:cubicBezTo>
                  <a:lnTo>
                    <a:pt x="237531" y="740321"/>
                  </a:lnTo>
                  <a:lnTo>
                    <a:pt x="542163" y="1044952"/>
                  </a:lnTo>
                  <a:cubicBezTo>
                    <a:pt x="564344" y="1067134"/>
                    <a:pt x="588005" y="1081922"/>
                    <a:pt x="614623" y="1093752"/>
                  </a:cubicBezTo>
                  <a:cubicBezTo>
                    <a:pt x="641242" y="1104104"/>
                    <a:pt x="669339" y="1110019"/>
                    <a:pt x="697436" y="1110019"/>
                  </a:cubicBezTo>
                  <a:cubicBezTo>
                    <a:pt x="710745" y="1110019"/>
                    <a:pt x="725533" y="1108540"/>
                    <a:pt x="738842" y="1105582"/>
                  </a:cubicBezTo>
                  <a:cubicBezTo>
                    <a:pt x="752151" y="1102625"/>
                    <a:pt x="766939" y="1099667"/>
                    <a:pt x="778769" y="1093752"/>
                  </a:cubicBezTo>
                  <a:cubicBezTo>
                    <a:pt x="792079" y="1087837"/>
                    <a:pt x="805388" y="1081922"/>
                    <a:pt x="817218" y="1073049"/>
                  </a:cubicBezTo>
                  <a:cubicBezTo>
                    <a:pt x="829048" y="1065655"/>
                    <a:pt x="840879" y="1055304"/>
                    <a:pt x="851230" y="1044952"/>
                  </a:cubicBezTo>
                  <a:lnTo>
                    <a:pt x="1155862" y="740321"/>
                  </a:lnTo>
                  <a:lnTo>
                    <a:pt x="1345147" y="740321"/>
                  </a:lnTo>
                  <a:cubicBezTo>
                    <a:pt x="1349584" y="740321"/>
                    <a:pt x="1352541" y="738842"/>
                    <a:pt x="1356977" y="737363"/>
                  </a:cubicBezTo>
                  <a:cubicBezTo>
                    <a:pt x="1359935" y="735884"/>
                    <a:pt x="1364371" y="734405"/>
                    <a:pt x="1365850" y="731448"/>
                  </a:cubicBezTo>
                  <a:cubicBezTo>
                    <a:pt x="1368808" y="728490"/>
                    <a:pt x="1370287" y="725533"/>
                    <a:pt x="1371765" y="722575"/>
                  </a:cubicBezTo>
                  <a:cubicBezTo>
                    <a:pt x="1373244" y="719618"/>
                    <a:pt x="1374723" y="715181"/>
                    <a:pt x="1374723" y="710745"/>
                  </a:cubicBezTo>
                  <a:cubicBezTo>
                    <a:pt x="1374723" y="706308"/>
                    <a:pt x="1373244" y="701872"/>
                    <a:pt x="1371765" y="697436"/>
                  </a:cubicBezTo>
                  <a:lnTo>
                    <a:pt x="1299305" y="562865"/>
                  </a:lnTo>
                  <a:close/>
                </a:path>
              </a:pathLst>
            </a:custGeom>
            <a:solidFill>
              <a:schemeClr val="accent1"/>
            </a:solidFill>
            <a:ln w="14764" cap="flat">
              <a:noFill/>
              <a:prstDash val="solid"/>
              <a:miter/>
            </a:ln>
          </p:spPr>
          <p:txBody>
            <a:bodyPr rtlCol="0" anchor="ctr"/>
            <a:lstStyle/>
            <a:p>
              <a:endParaRPr lang="en-US" dirty="0"/>
            </a:p>
          </p:txBody>
        </p:sp>
        <p:sp>
          <p:nvSpPr>
            <p:cNvPr id="215" name="Freeform: Shape 214">
              <a:extLst>
                <a:ext uri="{FF2B5EF4-FFF2-40B4-BE49-F238E27FC236}">
                  <a16:creationId xmlns:a16="http://schemas.microsoft.com/office/drawing/2014/main" id="{C8A16DA1-AD53-4C94-AA1C-7E47AA0B1CF2}"/>
                </a:ext>
              </a:extLst>
            </p:cNvPr>
            <p:cNvSpPr/>
            <p:nvPr/>
          </p:nvSpPr>
          <p:spPr>
            <a:xfrm>
              <a:off x="6920173" y="1238877"/>
              <a:ext cx="143147" cy="143147"/>
            </a:xfrm>
            <a:custGeom>
              <a:avLst/>
              <a:gdLst>
                <a:gd name="connsiteX0" fmla="*/ 82073 w 118303"/>
                <a:gd name="connsiteY0" fmla="*/ 11091 h 118303"/>
                <a:gd name="connsiteX1" fmla="*/ 82073 w 118303"/>
                <a:gd name="connsiteY1" fmla="*/ 11091 h 118303"/>
                <a:gd name="connsiteX2" fmla="*/ 80594 w 118303"/>
                <a:gd name="connsiteY2" fmla="*/ 27357 h 118303"/>
                <a:gd name="connsiteX3" fmla="*/ 68764 w 118303"/>
                <a:gd name="connsiteY3" fmla="*/ 36231 h 118303"/>
                <a:gd name="connsiteX4" fmla="*/ 68764 w 118303"/>
                <a:gd name="connsiteY4" fmla="*/ 37709 h 118303"/>
                <a:gd name="connsiteX5" fmla="*/ 68764 w 118303"/>
                <a:gd name="connsiteY5" fmla="*/ 37709 h 118303"/>
                <a:gd name="connsiteX6" fmla="*/ 82073 w 118303"/>
                <a:gd name="connsiteY6" fmla="*/ 42145 h 118303"/>
                <a:gd name="connsiteX7" fmla="*/ 86509 w 118303"/>
                <a:gd name="connsiteY7" fmla="*/ 55455 h 118303"/>
                <a:gd name="connsiteX8" fmla="*/ 87988 w 118303"/>
                <a:gd name="connsiteY8" fmla="*/ 56933 h 118303"/>
                <a:gd name="connsiteX9" fmla="*/ 87988 w 118303"/>
                <a:gd name="connsiteY9" fmla="*/ 56933 h 118303"/>
                <a:gd name="connsiteX10" fmla="*/ 96861 w 118303"/>
                <a:gd name="connsiteY10" fmla="*/ 45103 h 118303"/>
                <a:gd name="connsiteX11" fmla="*/ 111649 w 118303"/>
                <a:gd name="connsiteY11" fmla="*/ 45103 h 118303"/>
                <a:gd name="connsiteX12" fmla="*/ 113128 w 118303"/>
                <a:gd name="connsiteY12" fmla="*/ 43625 h 118303"/>
                <a:gd name="connsiteX13" fmla="*/ 113128 w 118303"/>
                <a:gd name="connsiteY13" fmla="*/ 42145 h 118303"/>
                <a:gd name="connsiteX14" fmla="*/ 105734 w 118303"/>
                <a:gd name="connsiteY14" fmla="*/ 30315 h 118303"/>
                <a:gd name="connsiteX15" fmla="*/ 110170 w 118303"/>
                <a:gd name="connsiteY15" fmla="*/ 15527 h 118303"/>
                <a:gd name="connsiteX16" fmla="*/ 108691 w 118303"/>
                <a:gd name="connsiteY16" fmla="*/ 14049 h 118303"/>
                <a:gd name="connsiteX17" fmla="*/ 108691 w 118303"/>
                <a:gd name="connsiteY17" fmla="*/ 14049 h 118303"/>
                <a:gd name="connsiteX18" fmla="*/ 93903 w 118303"/>
                <a:gd name="connsiteY18" fmla="*/ 18485 h 118303"/>
                <a:gd name="connsiteX19" fmla="*/ 82073 w 118303"/>
                <a:gd name="connsiteY19" fmla="*/ 11091 h 118303"/>
                <a:gd name="connsiteX20" fmla="*/ 82073 w 118303"/>
                <a:gd name="connsiteY20" fmla="*/ 11091 h 118303"/>
                <a:gd name="connsiteX21" fmla="*/ 55455 w 118303"/>
                <a:gd name="connsiteY21" fmla="*/ 49539 h 118303"/>
                <a:gd name="connsiteX22" fmla="*/ 55455 w 118303"/>
                <a:gd name="connsiteY22" fmla="*/ 49539 h 118303"/>
                <a:gd name="connsiteX23" fmla="*/ 11091 w 118303"/>
                <a:gd name="connsiteY23" fmla="*/ 93903 h 118303"/>
                <a:gd name="connsiteX24" fmla="*/ 11091 w 118303"/>
                <a:gd name="connsiteY24" fmla="*/ 95382 h 118303"/>
                <a:gd name="connsiteX25" fmla="*/ 12570 w 118303"/>
                <a:gd name="connsiteY25" fmla="*/ 95382 h 118303"/>
                <a:gd name="connsiteX26" fmla="*/ 12570 w 118303"/>
                <a:gd name="connsiteY26" fmla="*/ 95382 h 118303"/>
                <a:gd name="connsiteX27" fmla="*/ 56934 w 118303"/>
                <a:gd name="connsiteY27" fmla="*/ 51019 h 118303"/>
                <a:gd name="connsiteX28" fmla="*/ 55455 w 118303"/>
                <a:gd name="connsiteY28" fmla="*/ 49539 h 118303"/>
                <a:gd name="connsiteX29" fmla="*/ 55455 w 118303"/>
                <a:gd name="connsiteY29" fmla="*/ 49539 h 118303"/>
                <a:gd name="connsiteX30" fmla="*/ 73200 w 118303"/>
                <a:gd name="connsiteY30" fmla="*/ 51019 h 118303"/>
                <a:gd name="connsiteX31" fmla="*/ 73200 w 118303"/>
                <a:gd name="connsiteY31" fmla="*/ 51019 h 118303"/>
                <a:gd name="connsiteX32" fmla="*/ 33273 w 118303"/>
                <a:gd name="connsiteY32" fmla="*/ 89467 h 118303"/>
                <a:gd name="connsiteX33" fmla="*/ 33273 w 118303"/>
                <a:gd name="connsiteY33" fmla="*/ 90946 h 118303"/>
                <a:gd name="connsiteX34" fmla="*/ 34752 w 118303"/>
                <a:gd name="connsiteY34" fmla="*/ 90946 h 118303"/>
                <a:gd name="connsiteX35" fmla="*/ 73200 w 118303"/>
                <a:gd name="connsiteY35" fmla="*/ 52497 h 118303"/>
                <a:gd name="connsiteX36" fmla="*/ 73200 w 118303"/>
                <a:gd name="connsiteY36" fmla="*/ 51019 h 118303"/>
                <a:gd name="connsiteX37" fmla="*/ 73200 w 118303"/>
                <a:gd name="connsiteY37" fmla="*/ 51019 h 118303"/>
                <a:gd name="connsiteX38" fmla="*/ 74679 w 118303"/>
                <a:gd name="connsiteY38" fmla="*/ 68764 h 118303"/>
                <a:gd name="connsiteX39" fmla="*/ 74679 w 118303"/>
                <a:gd name="connsiteY39" fmla="*/ 68764 h 118303"/>
                <a:gd name="connsiteX40" fmla="*/ 30315 w 118303"/>
                <a:gd name="connsiteY40" fmla="*/ 113128 h 118303"/>
                <a:gd name="connsiteX41" fmla="*/ 30315 w 118303"/>
                <a:gd name="connsiteY41" fmla="*/ 114606 h 118303"/>
                <a:gd name="connsiteX42" fmla="*/ 31794 w 118303"/>
                <a:gd name="connsiteY42" fmla="*/ 114606 h 118303"/>
                <a:gd name="connsiteX43" fmla="*/ 31794 w 118303"/>
                <a:gd name="connsiteY43" fmla="*/ 114606 h 118303"/>
                <a:gd name="connsiteX44" fmla="*/ 76158 w 118303"/>
                <a:gd name="connsiteY44" fmla="*/ 70243 h 118303"/>
                <a:gd name="connsiteX45" fmla="*/ 74679 w 118303"/>
                <a:gd name="connsiteY45" fmla="*/ 68764 h 118303"/>
                <a:gd name="connsiteX46" fmla="*/ 74679 w 118303"/>
                <a:gd name="connsiteY46" fmla="*/ 68764 h 11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8303" h="118303">
                  <a:moveTo>
                    <a:pt x="82073" y="11091"/>
                  </a:moveTo>
                  <a:cubicBezTo>
                    <a:pt x="80594" y="11091"/>
                    <a:pt x="80594" y="12569"/>
                    <a:pt x="82073" y="11091"/>
                  </a:cubicBezTo>
                  <a:lnTo>
                    <a:pt x="80594" y="27357"/>
                  </a:lnTo>
                  <a:lnTo>
                    <a:pt x="68764" y="36231"/>
                  </a:lnTo>
                  <a:cubicBezTo>
                    <a:pt x="68764" y="36231"/>
                    <a:pt x="68764" y="37709"/>
                    <a:pt x="68764" y="37709"/>
                  </a:cubicBezTo>
                  <a:cubicBezTo>
                    <a:pt x="68764" y="37709"/>
                    <a:pt x="68764" y="37709"/>
                    <a:pt x="68764" y="37709"/>
                  </a:cubicBezTo>
                  <a:lnTo>
                    <a:pt x="82073" y="42145"/>
                  </a:lnTo>
                  <a:lnTo>
                    <a:pt x="86509" y="55455"/>
                  </a:lnTo>
                  <a:cubicBezTo>
                    <a:pt x="86509" y="55455"/>
                    <a:pt x="87988" y="56933"/>
                    <a:pt x="87988" y="56933"/>
                  </a:cubicBezTo>
                  <a:cubicBezTo>
                    <a:pt x="87988" y="56933"/>
                    <a:pt x="87988" y="56933"/>
                    <a:pt x="87988" y="56933"/>
                  </a:cubicBezTo>
                  <a:lnTo>
                    <a:pt x="96861" y="45103"/>
                  </a:lnTo>
                  <a:lnTo>
                    <a:pt x="111649" y="45103"/>
                  </a:lnTo>
                  <a:cubicBezTo>
                    <a:pt x="113128" y="45103"/>
                    <a:pt x="113128" y="45103"/>
                    <a:pt x="113128" y="43625"/>
                  </a:cubicBezTo>
                  <a:cubicBezTo>
                    <a:pt x="113128" y="43625"/>
                    <a:pt x="113128" y="43625"/>
                    <a:pt x="113128" y="42145"/>
                  </a:cubicBezTo>
                  <a:lnTo>
                    <a:pt x="105734" y="30315"/>
                  </a:lnTo>
                  <a:lnTo>
                    <a:pt x="110170" y="15527"/>
                  </a:lnTo>
                  <a:cubicBezTo>
                    <a:pt x="110170" y="15527"/>
                    <a:pt x="110170" y="14049"/>
                    <a:pt x="108691" y="14049"/>
                  </a:cubicBezTo>
                  <a:cubicBezTo>
                    <a:pt x="108691" y="14049"/>
                    <a:pt x="108691" y="14049"/>
                    <a:pt x="108691" y="14049"/>
                  </a:cubicBezTo>
                  <a:lnTo>
                    <a:pt x="93903" y="18485"/>
                  </a:lnTo>
                  <a:lnTo>
                    <a:pt x="82073" y="11091"/>
                  </a:lnTo>
                  <a:cubicBezTo>
                    <a:pt x="82073" y="11091"/>
                    <a:pt x="82073" y="11091"/>
                    <a:pt x="82073" y="11091"/>
                  </a:cubicBezTo>
                  <a:close/>
                  <a:moveTo>
                    <a:pt x="55455" y="49539"/>
                  </a:moveTo>
                  <a:cubicBezTo>
                    <a:pt x="55455" y="49539"/>
                    <a:pt x="55455" y="51019"/>
                    <a:pt x="55455" y="49539"/>
                  </a:cubicBezTo>
                  <a:lnTo>
                    <a:pt x="11091" y="93903"/>
                  </a:lnTo>
                  <a:cubicBezTo>
                    <a:pt x="11091" y="93903"/>
                    <a:pt x="11091" y="95382"/>
                    <a:pt x="11091" y="95382"/>
                  </a:cubicBezTo>
                  <a:cubicBezTo>
                    <a:pt x="11091" y="95382"/>
                    <a:pt x="12570" y="95382"/>
                    <a:pt x="12570" y="95382"/>
                  </a:cubicBezTo>
                  <a:cubicBezTo>
                    <a:pt x="12570" y="95382"/>
                    <a:pt x="12570" y="95382"/>
                    <a:pt x="12570" y="95382"/>
                  </a:cubicBezTo>
                  <a:lnTo>
                    <a:pt x="56934" y="51019"/>
                  </a:lnTo>
                  <a:cubicBezTo>
                    <a:pt x="56934" y="52497"/>
                    <a:pt x="56934" y="51019"/>
                    <a:pt x="55455" y="49539"/>
                  </a:cubicBezTo>
                  <a:cubicBezTo>
                    <a:pt x="56934" y="49539"/>
                    <a:pt x="55455" y="49539"/>
                    <a:pt x="55455" y="49539"/>
                  </a:cubicBezTo>
                  <a:close/>
                  <a:moveTo>
                    <a:pt x="73200" y="51019"/>
                  </a:moveTo>
                  <a:cubicBezTo>
                    <a:pt x="73200" y="51019"/>
                    <a:pt x="73200" y="51019"/>
                    <a:pt x="73200" y="51019"/>
                  </a:cubicBezTo>
                  <a:lnTo>
                    <a:pt x="33273" y="89467"/>
                  </a:lnTo>
                  <a:cubicBezTo>
                    <a:pt x="33273" y="89467"/>
                    <a:pt x="33273" y="90946"/>
                    <a:pt x="33273" y="90946"/>
                  </a:cubicBezTo>
                  <a:cubicBezTo>
                    <a:pt x="33273" y="90946"/>
                    <a:pt x="34752" y="90946"/>
                    <a:pt x="34752" y="90946"/>
                  </a:cubicBezTo>
                  <a:lnTo>
                    <a:pt x="73200" y="52497"/>
                  </a:lnTo>
                  <a:cubicBezTo>
                    <a:pt x="74679" y="53976"/>
                    <a:pt x="74679" y="52497"/>
                    <a:pt x="73200" y="51019"/>
                  </a:cubicBezTo>
                  <a:cubicBezTo>
                    <a:pt x="74679" y="51019"/>
                    <a:pt x="74679" y="51019"/>
                    <a:pt x="73200" y="51019"/>
                  </a:cubicBezTo>
                  <a:close/>
                  <a:moveTo>
                    <a:pt x="74679" y="68764"/>
                  </a:moveTo>
                  <a:cubicBezTo>
                    <a:pt x="74679" y="68764"/>
                    <a:pt x="74679" y="70243"/>
                    <a:pt x="74679" y="68764"/>
                  </a:cubicBezTo>
                  <a:lnTo>
                    <a:pt x="30315" y="113128"/>
                  </a:lnTo>
                  <a:cubicBezTo>
                    <a:pt x="30315" y="113128"/>
                    <a:pt x="30315" y="114606"/>
                    <a:pt x="30315" y="114606"/>
                  </a:cubicBezTo>
                  <a:cubicBezTo>
                    <a:pt x="30315" y="114606"/>
                    <a:pt x="31794" y="114606"/>
                    <a:pt x="31794" y="114606"/>
                  </a:cubicBezTo>
                  <a:cubicBezTo>
                    <a:pt x="31794" y="114606"/>
                    <a:pt x="31794" y="114606"/>
                    <a:pt x="31794" y="114606"/>
                  </a:cubicBezTo>
                  <a:lnTo>
                    <a:pt x="76158" y="70243"/>
                  </a:lnTo>
                  <a:cubicBezTo>
                    <a:pt x="76158" y="71721"/>
                    <a:pt x="76158" y="70243"/>
                    <a:pt x="74679" y="68764"/>
                  </a:cubicBezTo>
                  <a:cubicBezTo>
                    <a:pt x="76158" y="70243"/>
                    <a:pt x="74679" y="68764"/>
                    <a:pt x="74679" y="68764"/>
                  </a:cubicBezTo>
                  <a:close/>
                </a:path>
              </a:pathLst>
            </a:custGeom>
            <a:solidFill>
              <a:schemeClr val="accent6"/>
            </a:solidFill>
            <a:ln w="9525" cap="flat">
              <a:noFill/>
              <a:prstDash val="solid"/>
              <a:miter/>
            </a:ln>
          </p:spPr>
          <p:txBody>
            <a:bodyPr rtlCol="0" anchor="ctr"/>
            <a:lstStyle/>
            <a:p>
              <a:endParaRPr lang="en-US" dirty="0"/>
            </a:p>
          </p:txBody>
        </p:sp>
        <p:sp>
          <p:nvSpPr>
            <p:cNvPr id="216" name="Freeform: Shape 215">
              <a:extLst>
                <a:ext uri="{FF2B5EF4-FFF2-40B4-BE49-F238E27FC236}">
                  <a16:creationId xmlns:a16="http://schemas.microsoft.com/office/drawing/2014/main" id="{2C75BCA8-8F7C-4E91-A9EA-66638B0D2F9A}"/>
                </a:ext>
              </a:extLst>
            </p:cNvPr>
            <p:cNvSpPr/>
            <p:nvPr/>
          </p:nvSpPr>
          <p:spPr>
            <a:xfrm>
              <a:off x="5934023" y="1110930"/>
              <a:ext cx="107361" cy="107361"/>
            </a:xfrm>
            <a:custGeom>
              <a:avLst/>
              <a:gdLst>
                <a:gd name="connsiteX0" fmla="*/ 45288 w 88727"/>
                <a:gd name="connsiteY0" fmla="*/ 64512 h 88727"/>
                <a:gd name="connsiteX1" fmla="*/ 27543 w 88727"/>
                <a:gd name="connsiteY1" fmla="*/ 46767 h 88727"/>
                <a:gd name="connsiteX2" fmla="*/ 45288 w 88727"/>
                <a:gd name="connsiteY2" fmla="*/ 29021 h 88727"/>
                <a:gd name="connsiteX3" fmla="*/ 63034 w 88727"/>
                <a:gd name="connsiteY3" fmla="*/ 46767 h 88727"/>
                <a:gd name="connsiteX4" fmla="*/ 45288 w 88727"/>
                <a:gd name="connsiteY4" fmla="*/ 64512 h 88727"/>
                <a:gd name="connsiteX5" fmla="*/ 45288 w 88727"/>
                <a:gd name="connsiteY5" fmla="*/ 17191 h 88727"/>
                <a:gd name="connsiteX6" fmla="*/ 17191 w 88727"/>
                <a:gd name="connsiteY6" fmla="*/ 45288 h 88727"/>
                <a:gd name="connsiteX7" fmla="*/ 45288 w 88727"/>
                <a:gd name="connsiteY7" fmla="*/ 73385 h 88727"/>
                <a:gd name="connsiteX8" fmla="*/ 73385 w 88727"/>
                <a:gd name="connsiteY8" fmla="*/ 45288 h 88727"/>
                <a:gd name="connsiteX9" fmla="*/ 45288 w 88727"/>
                <a:gd name="connsiteY9" fmla="*/ 17191 h 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727" h="88727">
                  <a:moveTo>
                    <a:pt x="45288" y="64512"/>
                  </a:moveTo>
                  <a:cubicBezTo>
                    <a:pt x="34936" y="64512"/>
                    <a:pt x="27543" y="57118"/>
                    <a:pt x="27543" y="46767"/>
                  </a:cubicBezTo>
                  <a:cubicBezTo>
                    <a:pt x="27543" y="36415"/>
                    <a:pt x="34936" y="29021"/>
                    <a:pt x="45288" y="29021"/>
                  </a:cubicBezTo>
                  <a:cubicBezTo>
                    <a:pt x="55640" y="29021"/>
                    <a:pt x="63034" y="36415"/>
                    <a:pt x="63034" y="46767"/>
                  </a:cubicBezTo>
                  <a:cubicBezTo>
                    <a:pt x="63034" y="55640"/>
                    <a:pt x="55640" y="64512"/>
                    <a:pt x="45288" y="64512"/>
                  </a:cubicBezTo>
                  <a:moveTo>
                    <a:pt x="45288" y="17191"/>
                  </a:moveTo>
                  <a:cubicBezTo>
                    <a:pt x="29021" y="17191"/>
                    <a:pt x="17191" y="30500"/>
                    <a:pt x="17191" y="45288"/>
                  </a:cubicBezTo>
                  <a:cubicBezTo>
                    <a:pt x="17191" y="61555"/>
                    <a:pt x="30500" y="73385"/>
                    <a:pt x="45288" y="73385"/>
                  </a:cubicBezTo>
                  <a:cubicBezTo>
                    <a:pt x="60076" y="73385"/>
                    <a:pt x="73385" y="60076"/>
                    <a:pt x="73385" y="45288"/>
                  </a:cubicBezTo>
                  <a:cubicBezTo>
                    <a:pt x="73385" y="30500"/>
                    <a:pt x="60076" y="17191"/>
                    <a:pt x="45288" y="17191"/>
                  </a:cubicBezTo>
                </a:path>
              </a:pathLst>
            </a:custGeom>
            <a:solidFill>
              <a:schemeClr val="accent4"/>
            </a:solidFill>
            <a:ln w="14764" cap="flat">
              <a:noFill/>
              <a:prstDash val="solid"/>
              <a:miter/>
            </a:ln>
          </p:spPr>
          <p:txBody>
            <a:bodyPr rtlCol="0" anchor="ctr"/>
            <a:lstStyle/>
            <a:p>
              <a:endParaRPr lang="en-US" dirty="0"/>
            </a:p>
          </p:txBody>
        </p:sp>
        <p:sp>
          <p:nvSpPr>
            <p:cNvPr id="217" name="Freeform: Shape 216">
              <a:extLst>
                <a:ext uri="{FF2B5EF4-FFF2-40B4-BE49-F238E27FC236}">
                  <a16:creationId xmlns:a16="http://schemas.microsoft.com/office/drawing/2014/main" id="{7FE8824B-A707-4BB5-900F-DDE09573F6FC}"/>
                </a:ext>
              </a:extLst>
            </p:cNvPr>
            <p:cNvSpPr/>
            <p:nvPr/>
          </p:nvSpPr>
          <p:spPr>
            <a:xfrm>
              <a:off x="6036015" y="855055"/>
              <a:ext cx="590482" cy="912563"/>
            </a:xfrm>
            <a:custGeom>
              <a:avLst/>
              <a:gdLst>
                <a:gd name="connsiteX0" fmla="*/ 324780 w 488001"/>
                <a:gd name="connsiteY0" fmla="*/ 701872 h 754184"/>
                <a:gd name="connsiteX1" fmla="*/ 346962 w 488001"/>
                <a:gd name="connsiteY1" fmla="*/ 650114 h 754184"/>
                <a:gd name="connsiteX2" fmla="*/ 355835 w 488001"/>
                <a:gd name="connsiteY2" fmla="*/ 619060 h 754184"/>
                <a:gd name="connsiteX3" fmla="*/ 366186 w 488001"/>
                <a:gd name="connsiteY3" fmla="*/ 576175 h 754184"/>
                <a:gd name="connsiteX4" fmla="*/ 453435 w 488001"/>
                <a:gd name="connsiteY4" fmla="*/ 716660 h 754184"/>
                <a:gd name="connsiteX5" fmla="*/ 324780 w 488001"/>
                <a:gd name="connsiteY5" fmla="*/ 701872 h 754184"/>
                <a:gd name="connsiteX6" fmla="*/ 42330 w 488001"/>
                <a:gd name="connsiteY6" fmla="*/ 716660 h 754184"/>
                <a:gd name="connsiteX7" fmla="*/ 129579 w 488001"/>
                <a:gd name="connsiteY7" fmla="*/ 576175 h 754184"/>
                <a:gd name="connsiteX8" fmla="*/ 139931 w 488001"/>
                <a:gd name="connsiteY8" fmla="*/ 619060 h 754184"/>
                <a:gd name="connsiteX9" fmla="*/ 148804 w 488001"/>
                <a:gd name="connsiteY9" fmla="*/ 650114 h 754184"/>
                <a:gd name="connsiteX10" fmla="*/ 170985 w 488001"/>
                <a:gd name="connsiteY10" fmla="*/ 701872 h 754184"/>
                <a:gd name="connsiteX11" fmla="*/ 42330 w 488001"/>
                <a:gd name="connsiteY11" fmla="*/ 716660 h 754184"/>
                <a:gd name="connsiteX12" fmla="*/ 369144 w 488001"/>
                <a:gd name="connsiteY12" fmla="*/ 551035 h 754184"/>
                <a:gd name="connsiteX13" fmla="*/ 380974 w 488001"/>
                <a:gd name="connsiteY13" fmla="*/ 392804 h 754184"/>
                <a:gd name="connsiteX14" fmla="*/ 246404 w 488001"/>
                <a:gd name="connsiteY14" fmla="*/ 17191 h 754184"/>
                <a:gd name="connsiteX15" fmla="*/ 196125 w 488001"/>
                <a:gd name="connsiteY15" fmla="*/ 95567 h 754184"/>
                <a:gd name="connsiteX16" fmla="*/ 196125 w 488001"/>
                <a:gd name="connsiteY16" fmla="*/ 97046 h 754184"/>
                <a:gd name="connsiteX17" fmla="*/ 111834 w 488001"/>
                <a:gd name="connsiteY17" fmla="*/ 394283 h 754184"/>
                <a:gd name="connsiteX18" fmla="*/ 123664 w 488001"/>
                <a:gd name="connsiteY18" fmla="*/ 552514 h 754184"/>
                <a:gd name="connsiteX19" fmla="*/ 17191 w 488001"/>
                <a:gd name="connsiteY19" fmla="*/ 743278 h 754184"/>
                <a:gd name="connsiteX20" fmla="*/ 194646 w 488001"/>
                <a:gd name="connsiteY20" fmla="*/ 722575 h 754184"/>
                <a:gd name="connsiteX21" fmla="*/ 200561 w 488001"/>
                <a:gd name="connsiteY21" fmla="*/ 722575 h 754184"/>
                <a:gd name="connsiteX22" fmla="*/ 200561 w 488001"/>
                <a:gd name="connsiteY22" fmla="*/ 722575 h 754184"/>
                <a:gd name="connsiteX23" fmla="*/ 290768 w 488001"/>
                <a:gd name="connsiteY23" fmla="*/ 722575 h 754184"/>
                <a:gd name="connsiteX24" fmla="*/ 290768 w 488001"/>
                <a:gd name="connsiteY24" fmla="*/ 722575 h 754184"/>
                <a:gd name="connsiteX25" fmla="*/ 296683 w 488001"/>
                <a:gd name="connsiteY25" fmla="*/ 722575 h 754184"/>
                <a:gd name="connsiteX26" fmla="*/ 474138 w 488001"/>
                <a:gd name="connsiteY26" fmla="*/ 743278 h 754184"/>
                <a:gd name="connsiteX27" fmla="*/ 369144 w 488001"/>
                <a:gd name="connsiteY27" fmla="*/ 551035 h 75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88001" h="754184">
                  <a:moveTo>
                    <a:pt x="324780" y="701872"/>
                  </a:moveTo>
                  <a:cubicBezTo>
                    <a:pt x="332174" y="685605"/>
                    <a:pt x="341047" y="664902"/>
                    <a:pt x="346962" y="650114"/>
                  </a:cubicBezTo>
                  <a:cubicBezTo>
                    <a:pt x="349919" y="642720"/>
                    <a:pt x="352877" y="630890"/>
                    <a:pt x="355835" y="619060"/>
                  </a:cubicBezTo>
                  <a:cubicBezTo>
                    <a:pt x="358792" y="605750"/>
                    <a:pt x="363229" y="590963"/>
                    <a:pt x="366186" y="576175"/>
                  </a:cubicBezTo>
                  <a:cubicBezTo>
                    <a:pt x="395762" y="605750"/>
                    <a:pt x="441605" y="658987"/>
                    <a:pt x="453435" y="716660"/>
                  </a:cubicBezTo>
                  <a:cubicBezTo>
                    <a:pt x="401677" y="706308"/>
                    <a:pt x="354356" y="703351"/>
                    <a:pt x="324780" y="701872"/>
                  </a:cubicBezTo>
                  <a:moveTo>
                    <a:pt x="42330" y="716660"/>
                  </a:moveTo>
                  <a:cubicBezTo>
                    <a:pt x="54161" y="658987"/>
                    <a:pt x="100003" y="605750"/>
                    <a:pt x="129579" y="576175"/>
                  </a:cubicBezTo>
                  <a:cubicBezTo>
                    <a:pt x="132537" y="590963"/>
                    <a:pt x="135494" y="605750"/>
                    <a:pt x="139931" y="619060"/>
                  </a:cubicBezTo>
                  <a:cubicBezTo>
                    <a:pt x="142888" y="630890"/>
                    <a:pt x="145846" y="642720"/>
                    <a:pt x="148804" y="650114"/>
                  </a:cubicBezTo>
                  <a:cubicBezTo>
                    <a:pt x="154719" y="664902"/>
                    <a:pt x="163592" y="685605"/>
                    <a:pt x="170985" y="701872"/>
                  </a:cubicBezTo>
                  <a:cubicBezTo>
                    <a:pt x="138452" y="703351"/>
                    <a:pt x="91131" y="706308"/>
                    <a:pt x="42330" y="716660"/>
                  </a:cubicBezTo>
                  <a:moveTo>
                    <a:pt x="369144" y="551035"/>
                  </a:moveTo>
                  <a:cubicBezTo>
                    <a:pt x="376538" y="502235"/>
                    <a:pt x="380974" y="448998"/>
                    <a:pt x="380974" y="392804"/>
                  </a:cubicBezTo>
                  <a:cubicBezTo>
                    <a:pt x="380974" y="185773"/>
                    <a:pt x="246404" y="17191"/>
                    <a:pt x="246404" y="17191"/>
                  </a:cubicBezTo>
                  <a:cubicBezTo>
                    <a:pt x="246404" y="17191"/>
                    <a:pt x="222743" y="46767"/>
                    <a:pt x="196125" y="95567"/>
                  </a:cubicBezTo>
                  <a:cubicBezTo>
                    <a:pt x="196125" y="95567"/>
                    <a:pt x="196125" y="95567"/>
                    <a:pt x="196125" y="97046"/>
                  </a:cubicBezTo>
                  <a:cubicBezTo>
                    <a:pt x="157676" y="166549"/>
                    <a:pt x="111834" y="273022"/>
                    <a:pt x="111834" y="394283"/>
                  </a:cubicBezTo>
                  <a:cubicBezTo>
                    <a:pt x="111834" y="450477"/>
                    <a:pt x="116270" y="503714"/>
                    <a:pt x="123664" y="552514"/>
                  </a:cubicBezTo>
                  <a:cubicBezTo>
                    <a:pt x="89652" y="585047"/>
                    <a:pt x="17191" y="660466"/>
                    <a:pt x="17191" y="743278"/>
                  </a:cubicBezTo>
                  <a:cubicBezTo>
                    <a:pt x="92609" y="724054"/>
                    <a:pt x="170985" y="722575"/>
                    <a:pt x="194646" y="722575"/>
                  </a:cubicBezTo>
                  <a:cubicBezTo>
                    <a:pt x="199083" y="722575"/>
                    <a:pt x="200561" y="722575"/>
                    <a:pt x="200561" y="722575"/>
                  </a:cubicBezTo>
                  <a:lnTo>
                    <a:pt x="200561" y="722575"/>
                  </a:lnTo>
                  <a:lnTo>
                    <a:pt x="290768" y="722575"/>
                  </a:lnTo>
                  <a:lnTo>
                    <a:pt x="290768" y="722575"/>
                  </a:lnTo>
                  <a:cubicBezTo>
                    <a:pt x="290768" y="722575"/>
                    <a:pt x="293725" y="722575"/>
                    <a:pt x="296683" y="722575"/>
                  </a:cubicBezTo>
                  <a:cubicBezTo>
                    <a:pt x="318865" y="722575"/>
                    <a:pt x="398720" y="724054"/>
                    <a:pt x="474138" y="743278"/>
                  </a:cubicBezTo>
                  <a:cubicBezTo>
                    <a:pt x="474138" y="660466"/>
                    <a:pt x="403156" y="583569"/>
                    <a:pt x="369144" y="551035"/>
                  </a:cubicBezTo>
                </a:path>
              </a:pathLst>
            </a:custGeom>
            <a:solidFill>
              <a:schemeClr val="accent3"/>
            </a:solidFill>
            <a:ln w="14764" cap="flat">
              <a:noFill/>
              <a:prstDash val="solid"/>
              <a:miter/>
            </a:ln>
          </p:spPr>
          <p:txBody>
            <a:bodyPr rtlCol="0" anchor="ctr"/>
            <a:lstStyle/>
            <a:p>
              <a:endParaRPr lang="en-US" dirty="0"/>
            </a:p>
          </p:txBody>
        </p:sp>
        <p:sp>
          <p:nvSpPr>
            <p:cNvPr id="218" name="Freeform: Shape 217">
              <a:extLst>
                <a:ext uri="{FF2B5EF4-FFF2-40B4-BE49-F238E27FC236}">
                  <a16:creationId xmlns:a16="http://schemas.microsoft.com/office/drawing/2014/main" id="{92DC5950-0DFF-4EDC-A01C-B60AC6195760}"/>
                </a:ext>
              </a:extLst>
            </p:cNvPr>
            <p:cNvSpPr/>
            <p:nvPr/>
          </p:nvSpPr>
          <p:spPr>
            <a:xfrm>
              <a:off x="6241790" y="1733620"/>
              <a:ext cx="178934" cy="322081"/>
            </a:xfrm>
            <a:custGeom>
              <a:avLst/>
              <a:gdLst>
                <a:gd name="connsiteX0" fmla="*/ 52682 w 147879"/>
                <a:gd name="connsiteY0" fmla="*/ 17191 h 266182"/>
                <a:gd name="connsiteX1" fmla="*/ 17191 w 147879"/>
                <a:gd name="connsiteY1" fmla="*/ 132537 h 266182"/>
                <a:gd name="connsiteX2" fmla="*/ 77822 w 147879"/>
                <a:gd name="connsiteY2" fmla="*/ 259713 h 266182"/>
                <a:gd name="connsiteX3" fmla="*/ 138452 w 147879"/>
                <a:gd name="connsiteY3" fmla="*/ 132537 h 266182"/>
                <a:gd name="connsiteX4" fmla="*/ 114791 w 147879"/>
                <a:gd name="connsiteY4" fmla="*/ 17191 h 266182"/>
                <a:gd name="connsiteX5" fmla="*/ 52682 w 147879"/>
                <a:gd name="connsiteY5" fmla="*/ 17191 h 26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879" h="266182">
                  <a:moveTo>
                    <a:pt x="52682" y="17191"/>
                  </a:moveTo>
                  <a:cubicBezTo>
                    <a:pt x="52682" y="17191"/>
                    <a:pt x="17191" y="71906"/>
                    <a:pt x="17191" y="132537"/>
                  </a:cubicBezTo>
                  <a:cubicBezTo>
                    <a:pt x="17191" y="204998"/>
                    <a:pt x="77822" y="259713"/>
                    <a:pt x="77822" y="259713"/>
                  </a:cubicBezTo>
                  <a:cubicBezTo>
                    <a:pt x="77822" y="259713"/>
                    <a:pt x="138452" y="204998"/>
                    <a:pt x="138452" y="132537"/>
                  </a:cubicBezTo>
                  <a:cubicBezTo>
                    <a:pt x="138452" y="89652"/>
                    <a:pt x="114791" y="17191"/>
                    <a:pt x="114791" y="17191"/>
                  </a:cubicBezTo>
                  <a:lnTo>
                    <a:pt x="52682" y="17191"/>
                  </a:lnTo>
                  <a:close/>
                </a:path>
              </a:pathLst>
            </a:custGeom>
            <a:solidFill>
              <a:schemeClr val="accent3"/>
            </a:solidFill>
            <a:ln w="14764" cap="flat">
              <a:noFill/>
              <a:prstDash val="solid"/>
              <a:miter/>
            </a:ln>
          </p:spPr>
          <p:txBody>
            <a:bodyPr rtlCol="0" anchor="ctr"/>
            <a:lstStyle/>
            <a:p>
              <a:endParaRPr lang="en-US" dirty="0"/>
            </a:p>
          </p:txBody>
        </p:sp>
        <p:sp>
          <p:nvSpPr>
            <p:cNvPr id="219" name="Freeform: Shape 218">
              <a:extLst>
                <a:ext uri="{FF2B5EF4-FFF2-40B4-BE49-F238E27FC236}">
                  <a16:creationId xmlns:a16="http://schemas.microsoft.com/office/drawing/2014/main" id="{103A022C-3691-4E98-946D-9657CB4E1801}"/>
                </a:ext>
              </a:extLst>
            </p:cNvPr>
            <p:cNvSpPr/>
            <p:nvPr/>
          </p:nvSpPr>
          <p:spPr>
            <a:xfrm>
              <a:off x="6573712" y="1129719"/>
              <a:ext cx="107361" cy="107361"/>
            </a:xfrm>
            <a:custGeom>
              <a:avLst/>
              <a:gdLst>
                <a:gd name="connsiteX0" fmla="*/ 60815 w 88727"/>
                <a:gd name="connsiteY0" fmla="*/ 48985 h 88727"/>
                <a:gd name="connsiteX1" fmla="*/ 78561 w 88727"/>
                <a:gd name="connsiteY1" fmla="*/ 31239 h 88727"/>
                <a:gd name="connsiteX2" fmla="*/ 78561 w 88727"/>
                <a:gd name="connsiteY2" fmla="*/ 19409 h 88727"/>
                <a:gd name="connsiteX3" fmla="*/ 66731 w 88727"/>
                <a:gd name="connsiteY3" fmla="*/ 19409 h 88727"/>
                <a:gd name="connsiteX4" fmla="*/ 48985 w 88727"/>
                <a:gd name="connsiteY4" fmla="*/ 37155 h 88727"/>
                <a:gd name="connsiteX5" fmla="*/ 31239 w 88727"/>
                <a:gd name="connsiteY5" fmla="*/ 19409 h 88727"/>
                <a:gd name="connsiteX6" fmla="*/ 19409 w 88727"/>
                <a:gd name="connsiteY6" fmla="*/ 19409 h 88727"/>
                <a:gd name="connsiteX7" fmla="*/ 19409 w 88727"/>
                <a:gd name="connsiteY7" fmla="*/ 31239 h 88727"/>
                <a:gd name="connsiteX8" fmla="*/ 37155 w 88727"/>
                <a:gd name="connsiteY8" fmla="*/ 48985 h 88727"/>
                <a:gd name="connsiteX9" fmla="*/ 19409 w 88727"/>
                <a:gd name="connsiteY9" fmla="*/ 66731 h 88727"/>
                <a:gd name="connsiteX10" fmla="*/ 19409 w 88727"/>
                <a:gd name="connsiteY10" fmla="*/ 78561 h 88727"/>
                <a:gd name="connsiteX11" fmla="*/ 31239 w 88727"/>
                <a:gd name="connsiteY11" fmla="*/ 78561 h 88727"/>
                <a:gd name="connsiteX12" fmla="*/ 48985 w 88727"/>
                <a:gd name="connsiteY12" fmla="*/ 60815 h 88727"/>
                <a:gd name="connsiteX13" fmla="*/ 66731 w 88727"/>
                <a:gd name="connsiteY13" fmla="*/ 78561 h 88727"/>
                <a:gd name="connsiteX14" fmla="*/ 78561 w 88727"/>
                <a:gd name="connsiteY14" fmla="*/ 78561 h 88727"/>
                <a:gd name="connsiteX15" fmla="*/ 78561 w 88727"/>
                <a:gd name="connsiteY15" fmla="*/ 66731 h 88727"/>
                <a:gd name="connsiteX16" fmla="*/ 60815 w 88727"/>
                <a:gd name="connsiteY16" fmla="*/ 48985 h 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727" h="88727">
                  <a:moveTo>
                    <a:pt x="60815" y="48985"/>
                  </a:moveTo>
                  <a:lnTo>
                    <a:pt x="78561" y="31239"/>
                  </a:lnTo>
                  <a:cubicBezTo>
                    <a:pt x="81518" y="28282"/>
                    <a:pt x="81518" y="22367"/>
                    <a:pt x="78561" y="19409"/>
                  </a:cubicBezTo>
                  <a:cubicBezTo>
                    <a:pt x="75603" y="16452"/>
                    <a:pt x="69688" y="16452"/>
                    <a:pt x="66731" y="19409"/>
                  </a:cubicBezTo>
                  <a:lnTo>
                    <a:pt x="48985" y="37155"/>
                  </a:lnTo>
                  <a:lnTo>
                    <a:pt x="31239" y="19409"/>
                  </a:lnTo>
                  <a:cubicBezTo>
                    <a:pt x="28282" y="16452"/>
                    <a:pt x="22367" y="16452"/>
                    <a:pt x="19409" y="19409"/>
                  </a:cubicBezTo>
                  <a:cubicBezTo>
                    <a:pt x="16452" y="22367"/>
                    <a:pt x="16452" y="28282"/>
                    <a:pt x="19409" y="31239"/>
                  </a:cubicBezTo>
                  <a:lnTo>
                    <a:pt x="37155" y="48985"/>
                  </a:lnTo>
                  <a:lnTo>
                    <a:pt x="19409" y="66731"/>
                  </a:lnTo>
                  <a:cubicBezTo>
                    <a:pt x="16452" y="69688"/>
                    <a:pt x="16452" y="75603"/>
                    <a:pt x="19409" y="78561"/>
                  </a:cubicBezTo>
                  <a:cubicBezTo>
                    <a:pt x="22367" y="81518"/>
                    <a:pt x="28282" y="81518"/>
                    <a:pt x="31239" y="78561"/>
                  </a:cubicBezTo>
                  <a:lnTo>
                    <a:pt x="48985" y="60815"/>
                  </a:lnTo>
                  <a:lnTo>
                    <a:pt x="66731" y="78561"/>
                  </a:lnTo>
                  <a:cubicBezTo>
                    <a:pt x="69688" y="81518"/>
                    <a:pt x="75603" y="81518"/>
                    <a:pt x="78561" y="78561"/>
                  </a:cubicBezTo>
                  <a:cubicBezTo>
                    <a:pt x="81518" y="75603"/>
                    <a:pt x="81518" y="69688"/>
                    <a:pt x="78561" y="66731"/>
                  </a:cubicBezTo>
                  <a:lnTo>
                    <a:pt x="60815" y="48985"/>
                  </a:lnTo>
                  <a:close/>
                </a:path>
              </a:pathLst>
            </a:custGeom>
            <a:solidFill>
              <a:schemeClr val="accent5"/>
            </a:solidFill>
            <a:ln w="14764" cap="flat">
              <a:noFill/>
              <a:prstDash val="solid"/>
              <a:miter/>
            </a:ln>
          </p:spPr>
          <p:txBody>
            <a:bodyPr rtlCol="0" anchor="ctr"/>
            <a:lstStyle/>
            <a:p>
              <a:endParaRPr lang="en-US" dirty="0"/>
            </a:p>
          </p:txBody>
        </p:sp>
        <p:sp>
          <p:nvSpPr>
            <p:cNvPr id="220" name="Freeform: Shape 219">
              <a:extLst>
                <a:ext uri="{FF2B5EF4-FFF2-40B4-BE49-F238E27FC236}">
                  <a16:creationId xmlns:a16="http://schemas.microsoft.com/office/drawing/2014/main" id="{5A74AB95-626C-4DDA-AADE-BD631E3CDE83}"/>
                </a:ext>
              </a:extLst>
            </p:cNvPr>
            <p:cNvSpPr/>
            <p:nvPr/>
          </p:nvSpPr>
          <p:spPr>
            <a:xfrm>
              <a:off x="6186320" y="1096616"/>
              <a:ext cx="286294" cy="286294"/>
            </a:xfrm>
            <a:custGeom>
              <a:avLst/>
              <a:gdLst>
                <a:gd name="connsiteX0" fmla="*/ 58597 w 236606"/>
                <a:gd name="connsiteY0" fmla="*/ 123664 h 236606"/>
                <a:gd name="connsiteX1" fmla="*/ 122185 w 236606"/>
                <a:gd name="connsiteY1" fmla="*/ 60076 h 236606"/>
                <a:gd name="connsiteX2" fmla="*/ 185773 w 236606"/>
                <a:gd name="connsiteY2" fmla="*/ 123664 h 236606"/>
                <a:gd name="connsiteX3" fmla="*/ 122185 w 236606"/>
                <a:gd name="connsiteY3" fmla="*/ 187252 h 236606"/>
                <a:gd name="connsiteX4" fmla="*/ 58597 w 236606"/>
                <a:gd name="connsiteY4" fmla="*/ 123664 h 236606"/>
                <a:gd name="connsiteX5" fmla="*/ 230137 w 236606"/>
                <a:gd name="connsiteY5" fmla="*/ 123664 h 236606"/>
                <a:gd name="connsiteX6" fmla="*/ 123664 w 236606"/>
                <a:gd name="connsiteY6" fmla="*/ 17191 h 236606"/>
                <a:gd name="connsiteX7" fmla="*/ 17191 w 236606"/>
                <a:gd name="connsiteY7" fmla="*/ 123664 h 236606"/>
                <a:gd name="connsiteX8" fmla="*/ 123664 w 236606"/>
                <a:gd name="connsiteY8" fmla="*/ 230137 h 236606"/>
                <a:gd name="connsiteX9" fmla="*/ 230137 w 236606"/>
                <a:gd name="connsiteY9" fmla="*/ 123664 h 23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606" h="236606">
                  <a:moveTo>
                    <a:pt x="58597" y="123664"/>
                  </a:moveTo>
                  <a:cubicBezTo>
                    <a:pt x="58597" y="88173"/>
                    <a:pt x="86694" y="60076"/>
                    <a:pt x="122185" y="60076"/>
                  </a:cubicBezTo>
                  <a:cubicBezTo>
                    <a:pt x="157676" y="60076"/>
                    <a:pt x="185773" y="88173"/>
                    <a:pt x="185773" y="123664"/>
                  </a:cubicBezTo>
                  <a:cubicBezTo>
                    <a:pt x="185773" y="159155"/>
                    <a:pt x="157676" y="187252"/>
                    <a:pt x="122185" y="187252"/>
                  </a:cubicBezTo>
                  <a:cubicBezTo>
                    <a:pt x="86694" y="187252"/>
                    <a:pt x="58597" y="159155"/>
                    <a:pt x="58597" y="123664"/>
                  </a:cubicBezTo>
                  <a:moveTo>
                    <a:pt x="230137" y="123664"/>
                  </a:moveTo>
                  <a:cubicBezTo>
                    <a:pt x="230137" y="64512"/>
                    <a:pt x="182816" y="17191"/>
                    <a:pt x="123664" y="17191"/>
                  </a:cubicBezTo>
                  <a:cubicBezTo>
                    <a:pt x="64512" y="17191"/>
                    <a:pt x="17191" y="64512"/>
                    <a:pt x="17191" y="123664"/>
                  </a:cubicBezTo>
                  <a:cubicBezTo>
                    <a:pt x="17191" y="182816"/>
                    <a:pt x="64512" y="230137"/>
                    <a:pt x="123664" y="230137"/>
                  </a:cubicBezTo>
                  <a:cubicBezTo>
                    <a:pt x="181337" y="230137"/>
                    <a:pt x="230137" y="182816"/>
                    <a:pt x="230137" y="123664"/>
                  </a:cubicBezTo>
                </a:path>
              </a:pathLst>
            </a:custGeom>
            <a:solidFill>
              <a:schemeClr val="accent1"/>
            </a:solidFill>
            <a:ln w="14764" cap="flat">
              <a:noFill/>
              <a:prstDash val="solid"/>
              <a:miter/>
            </a:ln>
          </p:spPr>
          <p:txBody>
            <a:bodyPr rtlCol="0" anchor="ctr"/>
            <a:lstStyle/>
            <a:p>
              <a:endParaRPr lang="en-US" dirty="0"/>
            </a:p>
          </p:txBody>
        </p:sp>
        <p:sp>
          <p:nvSpPr>
            <p:cNvPr id="221" name="Freeform: Shape 220">
              <a:extLst>
                <a:ext uri="{FF2B5EF4-FFF2-40B4-BE49-F238E27FC236}">
                  <a16:creationId xmlns:a16="http://schemas.microsoft.com/office/drawing/2014/main" id="{F490D972-6D27-4131-9244-7DCFE28D38D3}"/>
                </a:ext>
              </a:extLst>
            </p:cNvPr>
            <p:cNvSpPr/>
            <p:nvPr/>
          </p:nvSpPr>
          <p:spPr>
            <a:xfrm>
              <a:off x="6243802" y="1155888"/>
              <a:ext cx="178934" cy="178934"/>
            </a:xfrm>
            <a:custGeom>
              <a:avLst/>
              <a:gdLst>
                <a:gd name="connsiteX0" fmla="*/ 11091 w 147879"/>
                <a:gd name="connsiteY0" fmla="*/ 74679 h 147879"/>
                <a:gd name="connsiteX1" fmla="*/ 74679 w 147879"/>
                <a:gd name="connsiteY1" fmla="*/ 11091 h 147879"/>
                <a:gd name="connsiteX2" fmla="*/ 138267 w 147879"/>
                <a:gd name="connsiteY2" fmla="*/ 74679 h 147879"/>
                <a:gd name="connsiteX3" fmla="*/ 74679 w 147879"/>
                <a:gd name="connsiteY3" fmla="*/ 138267 h 147879"/>
                <a:gd name="connsiteX4" fmla="*/ 11091 w 147879"/>
                <a:gd name="connsiteY4" fmla="*/ 74679 h 147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879" h="147879">
                  <a:moveTo>
                    <a:pt x="11091" y="74679"/>
                  </a:moveTo>
                  <a:cubicBezTo>
                    <a:pt x="11091" y="39188"/>
                    <a:pt x="39188" y="11091"/>
                    <a:pt x="74679" y="11091"/>
                  </a:cubicBezTo>
                  <a:cubicBezTo>
                    <a:pt x="110170" y="11091"/>
                    <a:pt x="138267" y="39188"/>
                    <a:pt x="138267" y="74679"/>
                  </a:cubicBezTo>
                  <a:cubicBezTo>
                    <a:pt x="138267" y="110170"/>
                    <a:pt x="110170" y="138267"/>
                    <a:pt x="74679" y="138267"/>
                  </a:cubicBezTo>
                  <a:cubicBezTo>
                    <a:pt x="39188" y="138267"/>
                    <a:pt x="11091" y="110170"/>
                    <a:pt x="11091" y="74679"/>
                  </a:cubicBezTo>
                </a:path>
              </a:pathLst>
            </a:custGeom>
            <a:solidFill>
              <a:srgbClr val="EAE4DC"/>
            </a:solidFill>
            <a:ln w="9525" cap="flat">
              <a:noFill/>
              <a:prstDash val="solid"/>
              <a:miter/>
            </a:ln>
          </p:spPr>
          <p:txBody>
            <a:bodyPr rtlCol="0" anchor="ctr"/>
            <a:lstStyle/>
            <a:p>
              <a:endParaRPr lang="en-US" dirty="0"/>
            </a:p>
          </p:txBody>
        </p:sp>
        <p:sp>
          <p:nvSpPr>
            <p:cNvPr id="222" name="Freeform: Shape 221">
              <a:extLst>
                <a:ext uri="{FF2B5EF4-FFF2-40B4-BE49-F238E27FC236}">
                  <a16:creationId xmlns:a16="http://schemas.microsoft.com/office/drawing/2014/main" id="{02D8801C-B2C0-48C5-B872-1EC756AC2B83}"/>
                </a:ext>
              </a:extLst>
            </p:cNvPr>
            <p:cNvSpPr/>
            <p:nvPr/>
          </p:nvSpPr>
          <p:spPr>
            <a:xfrm>
              <a:off x="6569239" y="1384700"/>
              <a:ext cx="89467" cy="89467"/>
            </a:xfrm>
            <a:custGeom>
              <a:avLst/>
              <a:gdLst>
                <a:gd name="connsiteX0" fmla="*/ 37894 w 73939"/>
                <a:gd name="connsiteY0" fmla="*/ 51203 h 73939"/>
                <a:gd name="connsiteX1" fmla="*/ 24585 w 73939"/>
                <a:gd name="connsiteY1" fmla="*/ 37894 h 73939"/>
                <a:gd name="connsiteX2" fmla="*/ 37894 w 73939"/>
                <a:gd name="connsiteY2" fmla="*/ 24585 h 73939"/>
                <a:gd name="connsiteX3" fmla="*/ 51203 w 73939"/>
                <a:gd name="connsiteY3" fmla="*/ 37894 h 73939"/>
                <a:gd name="connsiteX4" fmla="*/ 37894 w 73939"/>
                <a:gd name="connsiteY4" fmla="*/ 51203 h 73939"/>
                <a:gd name="connsiteX5" fmla="*/ 37894 w 73939"/>
                <a:gd name="connsiteY5" fmla="*/ 17191 h 73939"/>
                <a:gd name="connsiteX6" fmla="*/ 17191 w 73939"/>
                <a:gd name="connsiteY6" fmla="*/ 37894 h 73939"/>
                <a:gd name="connsiteX7" fmla="*/ 37894 w 73939"/>
                <a:gd name="connsiteY7" fmla="*/ 58597 h 73939"/>
                <a:gd name="connsiteX8" fmla="*/ 58597 w 73939"/>
                <a:gd name="connsiteY8" fmla="*/ 37894 h 73939"/>
                <a:gd name="connsiteX9" fmla="*/ 37894 w 73939"/>
                <a:gd name="connsiteY9" fmla="*/ 17191 h 7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939" h="73939">
                  <a:moveTo>
                    <a:pt x="37894" y="51203"/>
                  </a:moveTo>
                  <a:cubicBezTo>
                    <a:pt x="30500" y="51203"/>
                    <a:pt x="24585" y="45288"/>
                    <a:pt x="24585" y="37894"/>
                  </a:cubicBezTo>
                  <a:cubicBezTo>
                    <a:pt x="24585" y="30500"/>
                    <a:pt x="30500" y="24585"/>
                    <a:pt x="37894" y="24585"/>
                  </a:cubicBezTo>
                  <a:cubicBezTo>
                    <a:pt x="45288" y="24585"/>
                    <a:pt x="51203" y="30500"/>
                    <a:pt x="51203" y="37894"/>
                  </a:cubicBezTo>
                  <a:cubicBezTo>
                    <a:pt x="51203" y="45288"/>
                    <a:pt x="45288" y="51203"/>
                    <a:pt x="37894" y="51203"/>
                  </a:cubicBezTo>
                  <a:moveTo>
                    <a:pt x="37894" y="17191"/>
                  </a:moveTo>
                  <a:cubicBezTo>
                    <a:pt x="26064" y="17191"/>
                    <a:pt x="17191" y="26064"/>
                    <a:pt x="17191" y="37894"/>
                  </a:cubicBezTo>
                  <a:cubicBezTo>
                    <a:pt x="17191" y="49724"/>
                    <a:pt x="26064" y="58597"/>
                    <a:pt x="37894" y="58597"/>
                  </a:cubicBezTo>
                  <a:cubicBezTo>
                    <a:pt x="49724" y="58597"/>
                    <a:pt x="58597" y="49724"/>
                    <a:pt x="58597" y="37894"/>
                  </a:cubicBezTo>
                  <a:cubicBezTo>
                    <a:pt x="58597" y="26064"/>
                    <a:pt x="49724" y="17191"/>
                    <a:pt x="37894" y="17191"/>
                  </a:cubicBezTo>
                </a:path>
              </a:pathLst>
            </a:custGeom>
            <a:solidFill>
              <a:srgbClr val="5AB4E5"/>
            </a:solidFill>
            <a:ln w="14764" cap="flat">
              <a:noFill/>
              <a:prstDash val="solid"/>
              <a:miter/>
            </a:ln>
          </p:spPr>
          <p:txBody>
            <a:bodyPr rtlCol="0" anchor="ctr"/>
            <a:lstStyle/>
            <a:p>
              <a:endParaRPr lang="en-US" dirty="0"/>
            </a:p>
          </p:txBody>
        </p:sp>
        <p:sp>
          <p:nvSpPr>
            <p:cNvPr id="223" name="Freeform: Shape 222">
              <a:extLst>
                <a:ext uri="{FF2B5EF4-FFF2-40B4-BE49-F238E27FC236}">
                  <a16:creationId xmlns:a16="http://schemas.microsoft.com/office/drawing/2014/main" id="{4E87EEF5-ED3A-470D-AAF0-7F1EE7295805}"/>
                </a:ext>
              </a:extLst>
            </p:cNvPr>
            <p:cNvSpPr/>
            <p:nvPr/>
          </p:nvSpPr>
          <p:spPr>
            <a:xfrm>
              <a:off x="6449353" y="878316"/>
              <a:ext cx="89467" cy="89467"/>
            </a:xfrm>
            <a:custGeom>
              <a:avLst/>
              <a:gdLst>
                <a:gd name="connsiteX0" fmla="*/ 37894 w 73939"/>
                <a:gd name="connsiteY0" fmla="*/ 52682 h 73939"/>
                <a:gd name="connsiteX1" fmla="*/ 24585 w 73939"/>
                <a:gd name="connsiteY1" fmla="*/ 39373 h 73939"/>
                <a:gd name="connsiteX2" fmla="*/ 37894 w 73939"/>
                <a:gd name="connsiteY2" fmla="*/ 26064 h 73939"/>
                <a:gd name="connsiteX3" fmla="*/ 51203 w 73939"/>
                <a:gd name="connsiteY3" fmla="*/ 39373 h 73939"/>
                <a:gd name="connsiteX4" fmla="*/ 37894 w 73939"/>
                <a:gd name="connsiteY4" fmla="*/ 52682 h 73939"/>
                <a:gd name="connsiteX5" fmla="*/ 37894 w 73939"/>
                <a:gd name="connsiteY5" fmla="*/ 17191 h 73939"/>
                <a:gd name="connsiteX6" fmla="*/ 17191 w 73939"/>
                <a:gd name="connsiteY6" fmla="*/ 37894 h 73939"/>
                <a:gd name="connsiteX7" fmla="*/ 37894 w 73939"/>
                <a:gd name="connsiteY7" fmla="*/ 58597 h 73939"/>
                <a:gd name="connsiteX8" fmla="*/ 58597 w 73939"/>
                <a:gd name="connsiteY8" fmla="*/ 37894 h 73939"/>
                <a:gd name="connsiteX9" fmla="*/ 37894 w 73939"/>
                <a:gd name="connsiteY9" fmla="*/ 17191 h 7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939" h="73939">
                  <a:moveTo>
                    <a:pt x="37894" y="52682"/>
                  </a:moveTo>
                  <a:cubicBezTo>
                    <a:pt x="30500" y="52682"/>
                    <a:pt x="24585" y="46767"/>
                    <a:pt x="24585" y="39373"/>
                  </a:cubicBezTo>
                  <a:cubicBezTo>
                    <a:pt x="24585" y="31979"/>
                    <a:pt x="30500" y="26064"/>
                    <a:pt x="37894" y="26064"/>
                  </a:cubicBezTo>
                  <a:cubicBezTo>
                    <a:pt x="45288" y="26064"/>
                    <a:pt x="51203" y="31979"/>
                    <a:pt x="51203" y="39373"/>
                  </a:cubicBezTo>
                  <a:cubicBezTo>
                    <a:pt x="51203" y="46767"/>
                    <a:pt x="45288" y="52682"/>
                    <a:pt x="37894" y="52682"/>
                  </a:cubicBezTo>
                  <a:moveTo>
                    <a:pt x="37894" y="17191"/>
                  </a:moveTo>
                  <a:cubicBezTo>
                    <a:pt x="26064" y="17191"/>
                    <a:pt x="17191" y="26064"/>
                    <a:pt x="17191" y="37894"/>
                  </a:cubicBezTo>
                  <a:cubicBezTo>
                    <a:pt x="17191" y="49724"/>
                    <a:pt x="26064" y="58597"/>
                    <a:pt x="37894" y="58597"/>
                  </a:cubicBezTo>
                  <a:cubicBezTo>
                    <a:pt x="49724" y="58597"/>
                    <a:pt x="58597" y="49724"/>
                    <a:pt x="58597" y="37894"/>
                  </a:cubicBezTo>
                  <a:cubicBezTo>
                    <a:pt x="58597" y="26064"/>
                    <a:pt x="49724" y="17191"/>
                    <a:pt x="37894" y="17191"/>
                  </a:cubicBezTo>
                </a:path>
              </a:pathLst>
            </a:custGeom>
            <a:solidFill>
              <a:schemeClr val="accent6"/>
            </a:solidFill>
            <a:ln w="14764" cap="flat">
              <a:noFill/>
              <a:prstDash val="solid"/>
              <a:miter/>
            </a:ln>
          </p:spPr>
          <p:txBody>
            <a:bodyPr rtlCol="0" anchor="ctr"/>
            <a:lstStyle/>
            <a:p>
              <a:endParaRPr lang="en-US" dirty="0"/>
            </a:p>
          </p:txBody>
        </p:sp>
        <p:sp>
          <p:nvSpPr>
            <p:cNvPr id="236" name="Freeform: Shape 235">
              <a:extLst>
                <a:ext uri="{FF2B5EF4-FFF2-40B4-BE49-F238E27FC236}">
                  <a16:creationId xmlns:a16="http://schemas.microsoft.com/office/drawing/2014/main" id="{307F62EA-E6F9-4814-A516-571E45321203}"/>
                </a:ext>
              </a:extLst>
            </p:cNvPr>
            <p:cNvSpPr/>
            <p:nvPr/>
          </p:nvSpPr>
          <p:spPr>
            <a:xfrm>
              <a:off x="6007386" y="1252288"/>
              <a:ext cx="71574" cy="71574"/>
            </a:xfrm>
            <a:custGeom>
              <a:avLst/>
              <a:gdLst>
                <a:gd name="connsiteX0" fmla="*/ 49724 w 59151"/>
                <a:gd name="connsiteY0" fmla="*/ 33458 h 59151"/>
                <a:gd name="connsiteX1" fmla="*/ 33458 w 59151"/>
                <a:gd name="connsiteY1" fmla="*/ 49724 h 59151"/>
                <a:gd name="connsiteX2" fmla="*/ 17191 w 59151"/>
                <a:gd name="connsiteY2" fmla="*/ 33458 h 59151"/>
                <a:gd name="connsiteX3" fmla="*/ 33458 w 59151"/>
                <a:gd name="connsiteY3" fmla="*/ 17191 h 59151"/>
                <a:gd name="connsiteX4" fmla="*/ 49724 w 59151"/>
                <a:gd name="connsiteY4" fmla="*/ 33458 h 5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51" h="59151">
                  <a:moveTo>
                    <a:pt x="49724" y="33458"/>
                  </a:moveTo>
                  <a:cubicBezTo>
                    <a:pt x="49724" y="42442"/>
                    <a:pt x="42442" y="49724"/>
                    <a:pt x="33458" y="49724"/>
                  </a:cubicBezTo>
                  <a:cubicBezTo>
                    <a:pt x="24474" y="49724"/>
                    <a:pt x="17191" y="42442"/>
                    <a:pt x="17191" y="33458"/>
                  </a:cubicBezTo>
                  <a:cubicBezTo>
                    <a:pt x="17191" y="24474"/>
                    <a:pt x="24474" y="17191"/>
                    <a:pt x="33458" y="17191"/>
                  </a:cubicBezTo>
                  <a:cubicBezTo>
                    <a:pt x="42442" y="17191"/>
                    <a:pt x="49724" y="24474"/>
                    <a:pt x="49724" y="33458"/>
                  </a:cubicBezTo>
                  <a:close/>
                </a:path>
              </a:pathLst>
            </a:custGeom>
            <a:solidFill>
              <a:srgbClr val="FFFFFF"/>
            </a:solidFill>
            <a:ln w="14764" cap="flat">
              <a:noFill/>
              <a:prstDash val="solid"/>
              <a:miter/>
            </a:ln>
          </p:spPr>
          <p:txBody>
            <a:bodyPr rtlCol="0" anchor="ctr"/>
            <a:lstStyle/>
            <a:p>
              <a:endParaRPr lang="en-US" dirty="0"/>
            </a:p>
          </p:txBody>
        </p:sp>
        <p:sp>
          <p:nvSpPr>
            <p:cNvPr id="237" name="Freeform: Shape 236">
              <a:extLst>
                <a:ext uri="{FF2B5EF4-FFF2-40B4-BE49-F238E27FC236}">
                  <a16:creationId xmlns:a16="http://schemas.microsoft.com/office/drawing/2014/main" id="{791BCEB0-996E-4ECB-9D80-9EA0BD5B9A6C}"/>
                </a:ext>
              </a:extLst>
            </p:cNvPr>
            <p:cNvSpPr/>
            <p:nvPr/>
          </p:nvSpPr>
          <p:spPr>
            <a:xfrm>
              <a:off x="6526295" y="1801615"/>
              <a:ext cx="71574" cy="71574"/>
            </a:xfrm>
            <a:custGeom>
              <a:avLst/>
              <a:gdLst>
                <a:gd name="connsiteX0" fmla="*/ 49724 w 59151"/>
                <a:gd name="connsiteY0" fmla="*/ 33458 h 59151"/>
                <a:gd name="connsiteX1" fmla="*/ 33458 w 59151"/>
                <a:gd name="connsiteY1" fmla="*/ 49724 h 59151"/>
                <a:gd name="connsiteX2" fmla="*/ 17191 w 59151"/>
                <a:gd name="connsiteY2" fmla="*/ 33458 h 59151"/>
                <a:gd name="connsiteX3" fmla="*/ 33458 w 59151"/>
                <a:gd name="connsiteY3" fmla="*/ 17191 h 59151"/>
                <a:gd name="connsiteX4" fmla="*/ 49724 w 59151"/>
                <a:gd name="connsiteY4" fmla="*/ 33458 h 5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51" h="59151">
                  <a:moveTo>
                    <a:pt x="49724" y="33458"/>
                  </a:moveTo>
                  <a:cubicBezTo>
                    <a:pt x="49724" y="42442"/>
                    <a:pt x="42442" y="49724"/>
                    <a:pt x="33458" y="49724"/>
                  </a:cubicBezTo>
                  <a:cubicBezTo>
                    <a:pt x="24474" y="49724"/>
                    <a:pt x="17191" y="42442"/>
                    <a:pt x="17191" y="33458"/>
                  </a:cubicBezTo>
                  <a:cubicBezTo>
                    <a:pt x="17191" y="24474"/>
                    <a:pt x="24474" y="17191"/>
                    <a:pt x="33458" y="17191"/>
                  </a:cubicBezTo>
                  <a:cubicBezTo>
                    <a:pt x="42442" y="17191"/>
                    <a:pt x="49724" y="24474"/>
                    <a:pt x="49724" y="33458"/>
                  </a:cubicBezTo>
                  <a:close/>
                </a:path>
              </a:pathLst>
            </a:custGeom>
            <a:solidFill>
              <a:srgbClr val="FFFFFF"/>
            </a:solidFill>
            <a:ln w="14764" cap="flat">
              <a:noFill/>
              <a:prstDash val="solid"/>
              <a:miter/>
            </a:ln>
          </p:spPr>
          <p:txBody>
            <a:bodyPr rtlCol="0" anchor="ctr"/>
            <a:lstStyle/>
            <a:p>
              <a:endParaRPr lang="en-US" dirty="0"/>
            </a:p>
          </p:txBody>
        </p:sp>
        <p:sp>
          <p:nvSpPr>
            <p:cNvPr id="238" name="Freeform: Shape 237">
              <a:extLst>
                <a:ext uri="{FF2B5EF4-FFF2-40B4-BE49-F238E27FC236}">
                  <a16:creationId xmlns:a16="http://schemas.microsoft.com/office/drawing/2014/main" id="{4BB2E3AB-5E40-4763-88E6-54707436F31D}"/>
                </a:ext>
              </a:extLst>
            </p:cNvPr>
            <p:cNvSpPr/>
            <p:nvPr/>
          </p:nvSpPr>
          <p:spPr>
            <a:xfrm>
              <a:off x="6257711" y="1756883"/>
              <a:ext cx="89467" cy="268401"/>
            </a:xfrm>
            <a:custGeom>
              <a:avLst/>
              <a:gdLst>
                <a:gd name="connsiteX0" fmla="*/ 39524 w 73939"/>
                <a:gd name="connsiteY0" fmla="*/ 17191 h 221818"/>
                <a:gd name="connsiteX1" fmla="*/ 17342 w 73939"/>
                <a:gd name="connsiteY1" fmla="*/ 100003 h 221818"/>
                <a:gd name="connsiteX2" fmla="*/ 55791 w 73939"/>
                <a:gd name="connsiteY2" fmla="*/ 210913 h 221818"/>
                <a:gd name="connsiteX3" fmla="*/ 42482 w 73939"/>
                <a:gd name="connsiteY3" fmla="*/ 98525 h 221818"/>
                <a:gd name="connsiteX4" fmla="*/ 66142 w 73939"/>
                <a:gd name="connsiteY4" fmla="*/ 17191 h 221818"/>
                <a:gd name="connsiteX5" fmla="*/ 39524 w 73939"/>
                <a:gd name="connsiteY5" fmla="*/ 17191 h 22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939" h="221818">
                  <a:moveTo>
                    <a:pt x="39524" y="17191"/>
                  </a:moveTo>
                  <a:cubicBezTo>
                    <a:pt x="39524" y="17191"/>
                    <a:pt x="20300" y="64512"/>
                    <a:pt x="17342" y="100003"/>
                  </a:cubicBezTo>
                  <a:cubicBezTo>
                    <a:pt x="14385" y="154719"/>
                    <a:pt x="55791" y="210913"/>
                    <a:pt x="55791" y="210913"/>
                  </a:cubicBezTo>
                  <a:cubicBezTo>
                    <a:pt x="55791" y="210913"/>
                    <a:pt x="39524" y="154719"/>
                    <a:pt x="42482" y="98525"/>
                  </a:cubicBezTo>
                  <a:cubicBezTo>
                    <a:pt x="43960" y="61555"/>
                    <a:pt x="66142" y="17191"/>
                    <a:pt x="66142" y="17191"/>
                  </a:cubicBezTo>
                  <a:lnTo>
                    <a:pt x="39524" y="17191"/>
                  </a:lnTo>
                  <a:close/>
                </a:path>
              </a:pathLst>
            </a:custGeom>
            <a:solidFill>
              <a:schemeClr val="accent2"/>
            </a:solidFill>
            <a:ln w="14764" cap="flat">
              <a:noFill/>
              <a:prstDash val="solid"/>
              <a:miter/>
            </a:ln>
          </p:spPr>
          <p:txBody>
            <a:bodyPr rtlCol="0" anchor="ctr"/>
            <a:lstStyle/>
            <a:p>
              <a:endParaRPr lang="en-US" dirty="0"/>
            </a:p>
          </p:txBody>
        </p:sp>
        <p:sp>
          <p:nvSpPr>
            <p:cNvPr id="239" name="Freeform: Shape 238">
              <a:extLst>
                <a:ext uri="{FF2B5EF4-FFF2-40B4-BE49-F238E27FC236}">
                  <a16:creationId xmlns:a16="http://schemas.microsoft.com/office/drawing/2014/main" id="{CCB4D7F8-8E58-4BB5-8B1A-1432BB32A1A9}"/>
                </a:ext>
              </a:extLst>
            </p:cNvPr>
            <p:cNvSpPr/>
            <p:nvPr/>
          </p:nvSpPr>
          <p:spPr>
            <a:xfrm>
              <a:off x="6251253" y="1166400"/>
              <a:ext cx="71574" cy="143147"/>
            </a:xfrm>
            <a:custGeom>
              <a:avLst/>
              <a:gdLst>
                <a:gd name="connsiteX0" fmla="*/ 44861 w 59151"/>
                <a:gd name="connsiteY0" fmla="*/ 17191 h 118303"/>
                <a:gd name="connsiteX1" fmla="*/ 18243 w 59151"/>
                <a:gd name="connsiteY1" fmla="*/ 58597 h 118303"/>
                <a:gd name="connsiteX2" fmla="*/ 44861 w 59151"/>
                <a:gd name="connsiteY2" fmla="*/ 114791 h 118303"/>
                <a:gd name="connsiteX3" fmla="*/ 31552 w 59151"/>
                <a:gd name="connsiteY3" fmla="*/ 61555 h 118303"/>
                <a:gd name="connsiteX4" fmla="*/ 50776 w 59151"/>
                <a:gd name="connsiteY4" fmla="*/ 24585 h 118303"/>
                <a:gd name="connsiteX5" fmla="*/ 44861 w 59151"/>
                <a:gd name="connsiteY5" fmla="*/ 17191 h 11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51" h="118303">
                  <a:moveTo>
                    <a:pt x="44861" y="17191"/>
                  </a:moveTo>
                  <a:cubicBezTo>
                    <a:pt x="44861" y="17191"/>
                    <a:pt x="25637" y="24585"/>
                    <a:pt x="18243" y="58597"/>
                  </a:cubicBezTo>
                  <a:cubicBezTo>
                    <a:pt x="10849" y="92609"/>
                    <a:pt x="44861" y="114791"/>
                    <a:pt x="44861" y="114791"/>
                  </a:cubicBezTo>
                  <a:cubicBezTo>
                    <a:pt x="44861" y="114791"/>
                    <a:pt x="27116" y="91131"/>
                    <a:pt x="31552" y="61555"/>
                  </a:cubicBezTo>
                  <a:cubicBezTo>
                    <a:pt x="35988" y="31979"/>
                    <a:pt x="50776" y="24585"/>
                    <a:pt x="50776" y="24585"/>
                  </a:cubicBezTo>
                  <a:lnTo>
                    <a:pt x="44861" y="17191"/>
                  </a:lnTo>
                  <a:close/>
                </a:path>
              </a:pathLst>
            </a:custGeom>
            <a:solidFill>
              <a:schemeClr val="bg1"/>
            </a:solidFill>
            <a:ln w="14764" cap="flat">
              <a:noFill/>
              <a:prstDash val="solid"/>
              <a:miter/>
            </a:ln>
          </p:spPr>
          <p:txBody>
            <a:bodyPr rtlCol="0" anchor="ctr"/>
            <a:lstStyle/>
            <a:p>
              <a:endParaRPr lang="en-US" dirty="0"/>
            </a:p>
          </p:txBody>
        </p:sp>
        <p:sp>
          <p:nvSpPr>
            <p:cNvPr id="240" name="Freeform: Shape 239">
              <a:extLst>
                <a:ext uri="{FF2B5EF4-FFF2-40B4-BE49-F238E27FC236}">
                  <a16:creationId xmlns:a16="http://schemas.microsoft.com/office/drawing/2014/main" id="{0B708218-30ED-49A6-B06B-0B3D282F914F}"/>
                </a:ext>
              </a:extLst>
            </p:cNvPr>
            <p:cNvSpPr/>
            <p:nvPr/>
          </p:nvSpPr>
          <p:spPr>
            <a:xfrm>
              <a:off x="5595838" y="1239763"/>
              <a:ext cx="107361" cy="107361"/>
            </a:xfrm>
            <a:custGeom>
              <a:avLst/>
              <a:gdLst>
                <a:gd name="connsiteX0" fmla="*/ 52682 w 88727"/>
                <a:gd name="connsiteY0" fmla="*/ 54161 h 88727"/>
                <a:gd name="connsiteX1" fmla="*/ 70428 w 88727"/>
                <a:gd name="connsiteY1" fmla="*/ 57118 h 88727"/>
                <a:gd name="connsiteX2" fmla="*/ 77821 w 88727"/>
                <a:gd name="connsiteY2" fmla="*/ 52682 h 88727"/>
                <a:gd name="connsiteX3" fmla="*/ 73385 w 88727"/>
                <a:gd name="connsiteY3" fmla="*/ 45288 h 88727"/>
                <a:gd name="connsiteX4" fmla="*/ 54161 w 88727"/>
                <a:gd name="connsiteY4" fmla="*/ 42330 h 88727"/>
                <a:gd name="connsiteX5" fmla="*/ 57118 w 88727"/>
                <a:gd name="connsiteY5" fmla="*/ 24585 h 88727"/>
                <a:gd name="connsiteX6" fmla="*/ 52682 w 88727"/>
                <a:gd name="connsiteY6" fmla="*/ 17191 h 88727"/>
                <a:gd name="connsiteX7" fmla="*/ 45288 w 88727"/>
                <a:gd name="connsiteY7" fmla="*/ 21627 h 88727"/>
                <a:gd name="connsiteX8" fmla="*/ 42330 w 88727"/>
                <a:gd name="connsiteY8" fmla="*/ 39373 h 88727"/>
                <a:gd name="connsiteX9" fmla="*/ 24585 w 88727"/>
                <a:gd name="connsiteY9" fmla="*/ 37894 h 88727"/>
                <a:gd name="connsiteX10" fmla="*/ 17191 w 88727"/>
                <a:gd name="connsiteY10" fmla="*/ 42330 h 88727"/>
                <a:gd name="connsiteX11" fmla="*/ 21627 w 88727"/>
                <a:gd name="connsiteY11" fmla="*/ 49724 h 88727"/>
                <a:gd name="connsiteX12" fmla="*/ 39373 w 88727"/>
                <a:gd name="connsiteY12" fmla="*/ 52682 h 88727"/>
                <a:gd name="connsiteX13" fmla="*/ 36415 w 88727"/>
                <a:gd name="connsiteY13" fmla="*/ 70428 h 88727"/>
                <a:gd name="connsiteX14" fmla="*/ 40852 w 88727"/>
                <a:gd name="connsiteY14" fmla="*/ 77822 h 88727"/>
                <a:gd name="connsiteX15" fmla="*/ 48246 w 88727"/>
                <a:gd name="connsiteY15" fmla="*/ 73385 h 88727"/>
                <a:gd name="connsiteX16" fmla="*/ 52682 w 88727"/>
                <a:gd name="connsiteY16" fmla="*/ 54161 h 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727" h="88727">
                  <a:moveTo>
                    <a:pt x="52682" y="54161"/>
                  </a:moveTo>
                  <a:lnTo>
                    <a:pt x="70428" y="57118"/>
                  </a:lnTo>
                  <a:cubicBezTo>
                    <a:pt x="73385" y="57118"/>
                    <a:pt x="76343" y="55640"/>
                    <a:pt x="77821" y="52682"/>
                  </a:cubicBezTo>
                  <a:cubicBezTo>
                    <a:pt x="77821" y="49724"/>
                    <a:pt x="76343" y="46767"/>
                    <a:pt x="73385" y="45288"/>
                  </a:cubicBezTo>
                  <a:lnTo>
                    <a:pt x="54161" y="42330"/>
                  </a:lnTo>
                  <a:lnTo>
                    <a:pt x="57118" y="24585"/>
                  </a:lnTo>
                  <a:cubicBezTo>
                    <a:pt x="57118" y="21627"/>
                    <a:pt x="55640" y="18670"/>
                    <a:pt x="52682" y="17191"/>
                  </a:cubicBezTo>
                  <a:cubicBezTo>
                    <a:pt x="49724" y="17191"/>
                    <a:pt x="46767" y="18670"/>
                    <a:pt x="45288" y="21627"/>
                  </a:cubicBezTo>
                  <a:lnTo>
                    <a:pt x="42330" y="39373"/>
                  </a:lnTo>
                  <a:lnTo>
                    <a:pt x="24585" y="37894"/>
                  </a:lnTo>
                  <a:cubicBezTo>
                    <a:pt x="21627" y="37894"/>
                    <a:pt x="18670" y="39373"/>
                    <a:pt x="17191" y="42330"/>
                  </a:cubicBezTo>
                  <a:cubicBezTo>
                    <a:pt x="17191" y="45288"/>
                    <a:pt x="18670" y="48246"/>
                    <a:pt x="21627" y="49724"/>
                  </a:cubicBezTo>
                  <a:lnTo>
                    <a:pt x="39373" y="52682"/>
                  </a:lnTo>
                  <a:lnTo>
                    <a:pt x="36415" y="70428"/>
                  </a:lnTo>
                  <a:cubicBezTo>
                    <a:pt x="36415" y="73385"/>
                    <a:pt x="37894" y="76343"/>
                    <a:pt x="40852" y="77822"/>
                  </a:cubicBezTo>
                  <a:cubicBezTo>
                    <a:pt x="43809" y="77822"/>
                    <a:pt x="46767" y="76343"/>
                    <a:pt x="48246" y="73385"/>
                  </a:cubicBezTo>
                  <a:lnTo>
                    <a:pt x="52682" y="54161"/>
                  </a:lnTo>
                  <a:close/>
                </a:path>
              </a:pathLst>
            </a:custGeom>
            <a:solidFill>
              <a:schemeClr val="accent5"/>
            </a:solidFill>
            <a:ln w="14764" cap="flat">
              <a:noFill/>
              <a:prstDash val="solid"/>
              <a:miter/>
            </a:ln>
          </p:spPr>
          <p:txBody>
            <a:bodyPr rtlCol="0" anchor="ctr"/>
            <a:lstStyle/>
            <a:p>
              <a:endParaRPr lang="en-US" dirty="0"/>
            </a:p>
          </p:txBody>
        </p:sp>
        <p:sp>
          <p:nvSpPr>
            <p:cNvPr id="241" name="Freeform: Shape 240">
              <a:extLst>
                <a:ext uri="{FF2B5EF4-FFF2-40B4-BE49-F238E27FC236}">
                  <a16:creationId xmlns:a16="http://schemas.microsoft.com/office/drawing/2014/main" id="{6EB039C0-C13A-4782-9DCE-EDD6ACF6315B}"/>
                </a:ext>
              </a:extLst>
            </p:cNvPr>
            <p:cNvSpPr/>
            <p:nvPr/>
          </p:nvSpPr>
          <p:spPr>
            <a:xfrm>
              <a:off x="5439830" y="681154"/>
              <a:ext cx="1789339" cy="1467258"/>
            </a:xfrm>
            <a:custGeom>
              <a:avLst/>
              <a:gdLst>
                <a:gd name="connsiteX0" fmla="*/ 1397182 w 1478793"/>
                <a:gd name="connsiteY0" fmla="*/ 611943 h 1212610"/>
                <a:gd name="connsiteX1" fmla="*/ 1472601 w 1478793"/>
                <a:gd name="connsiteY1" fmla="*/ 456670 h 1212610"/>
                <a:gd name="connsiteX2" fmla="*/ 1477037 w 1478793"/>
                <a:gd name="connsiteY2" fmla="*/ 440403 h 1212610"/>
                <a:gd name="connsiteX3" fmla="*/ 1474079 w 1478793"/>
                <a:gd name="connsiteY3" fmla="*/ 427094 h 1212610"/>
                <a:gd name="connsiteX4" fmla="*/ 1466685 w 1478793"/>
                <a:gd name="connsiteY4" fmla="*/ 415263 h 1212610"/>
                <a:gd name="connsiteX5" fmla="*/ 1456334 w 1478793"/>
                <a:gd name="connsiteY5" fmla="*/ 407870 h 1212610"/>
                <a:gd name="connsiteX6" fmla="*/ 1444504 w 1478793"/>
                <a:gd name="connsiteY6" fmla="*/ 404912 h 1212610"/>
                <a:gd name="connsiteX7" fmla="*/ 1240430 w 1478793"/>
                <a:gd name="connsiteY7" fmla="*/ 404912 h 1212610"/>
                <a:gd name="connsiteX8" fmla="*/ 910659 w 1478793"/>
                <a:gd name="connsiteY8" fmla="*/ 82535 h 1212610"/>
                <a:gd name="connsiteX9" fmla="*/ 873689 w 1478793"/>
                <a:gd name="connsiteY9" fmla="*/ 50002 h 1212610"/>
                <a:gd name="connsiteX10" fmla="*/ 832283 w 1478793"/>
                <a:gd name="connsiteY10" fmla="*/ 26341 h 1212610"/>
                <a:gd name="connsiteX11" fmla="*/ 787919 w 1478793"/>
                <a:gd name="connsiteY11" fmla="*/ 13032 h 1212610"/>
                <a:gd name="connsiteX12" fmla="*/ 743556 w 1478793"/>
                <a:gd name="connsiteY12" fmla="*/ 8595 h 1212610"/>
                <a:gd name="connsiteX13" fmla="*/ 654828 w 1478793"/>
                <a:gd name="connsiteY13" fmla="*/ 26341 h 1212610"/>
                <a:gd name="connsiteX14" fmla="*/ 576452 w 1478793"/>
                <a:gd name="connsiteY14" fmla="*/ 82535 h 1212610"/>
                <a:gd name="connsiteX15" fmla="*/ 246681 w 1478793"/>
                <a:gd name="connsiteY15" fmla="*/ 404912 h 1212610"/>
                <a:gd name="connsiteX16" fmla="*/ 42608 w 1478793"/>
                <a:gd name="connsiteY16" fmla="*/ 404912 h 1212610"/>
                <a:gd name="connsiteX17" fmla="*/ 30777 w 1478793"/>
                <a:gd name="connsiteY17" fmla="*/ 407870 h 1212610"/>
                <a:gd name="connsiteX18" fmla="*/ 20426 w 1478793"/>
                <a:gd name="connsiteY18" fmla="*/ 415263 h 1212610"/>
                <a:gd name="connsiteX19" fmla="*/ 13032 w 1478793"/>
                <a:gd name="connsiteY19" fmla="*/ 427094 h 1212610"/>
                <a:gd name="connsiteX20" fmla="*/ 10074 w 1478793"/>
                <a:gd name="connsiteY20" fmla="*/ 440403 h 1212610"/>
                <a:gd name="connsiteX21" fmla="*/ 14511 w 1478793"/>
                <a:gd name="connsiteY21" fmla="*/ 456670 h 1212610"/>
                <a:gd name="connsiteX22" fmla="*/ 91408 w 1478793"/>
                <a:gd name="connsiteY22" fmla="*/ 611943 h 1212610"/>
                <a:gd name="connsiteX23" fmla="*/ 13032 w 1478793"/>
                <a:gd name="connsiteY23" fmla="*/ 767216 h 1212610"/>
                <a:gd name="connsiteX24" fmla="*/ 8595 w 1478793"/>
                <a:gd name="connsiteY24" fmla="*/ 783483 h 1212610"/>
                <a:gd name="connsiteX25" fmla="*/ 11553 w 1478793"/>
                <a:gd name="connsiteY25" fmla="*/ 798271 h 1212610"/>
                <a:gd name="connsiteX26" fmla="*/ 18947 w 1478793"/>
                <a:gd name="connsiteY26" fmla="*/ 808622 h 1212610"/>
                <a:gd name="connsiteX27" fmla="*/ 29299 w 1478793"/>
                <a:gd name="connsiteY27" fmla="*/ 816016 h 1212610"/>
                <a:gd name="connsiteX28" fmla="*/ 41129 w 1478793"/>
                <a:gd name="connsiteY28" fmla="*/ 818974 h 1212610"/>
                <a:gd name="connsiteX29" fmla="*/ 245202 w 1478793"/>
                <a:gd name="connsiteY29" fmla="*/ 818974 h 1212610"/>
                <a:gd name="connsiteX30" fmla="*/ 574973 w 1478793"/>
                <a:gd name="connsiteY30" fmla="*/ 1142830 h 1212610"/>
                <a:gd name="connsiteX31" fmla="*/ 653349 w 1478793"/>
                <a:gd name="connsiteY31" fmla="*/ 1199024 h 1212610"/>
                <a:gd name="connsiteX32" fmla="*/ 742077 w 1478793"/>
                <a:gd name="connsiteY32" fmla="*/ 1218248 h 1212610"/>
                <a:gd name="connsiteX33" fmla="*/ 786441 w 1478793"/>
                <a:gd name="connsiteY33" fmla="*/ 1213812 h 1212610"/>
                <a:gd name="connsiteX34" fmla="*/ 830804 w 1478793"/>
                <a:gd name="connsiteY34" fmla="*/ 1200502 h 1212610"/>
                <a:gd name="connsiteX35" fmla="*/ 872211 w 1478793"/>
                <a:gd name="connsiteY35" fmla="*/ 1176842 h 1212610"/>
                <a:gd name="connsiteX36" fmla="*/ 909180 w 1478793"/>
                <a:gd name="connsiteY36" fmla="*/ 1144308 h 1212610"/>
                <a:gd name="connsiteX37" fmla="*/ 1238951 w 1478793"/>
                <a:gd name="connsiteY37" fmla="*/ 820453 h 1212610"/>
                <a:gd name="connsiteX38" fmla="*/ 1443025 w 1478793"/>
                <a:gd name="connsiteY38" fmla="*/ 820453 h 1212610"/>
                <a:gd name="connsiteX39" fmla="*/ 1454855 w 1478793"/>
                <a:gd name="connsiteY39" fmla="*/ 817495 h 1212610"/>
                <a:gd name="connsiteX40" fmla="*/ 1465207 w 1478793"/>
                <a:gd name="connsiteY40" fmla="*/ 810101 h 1212610"/>
                <a:gd name="connsiteX41" fmla="*/ 1472601 w 1478793"/>
                <a:gd name="connsiteY41" fmla="*/ 799750 h 1212610"/>
                <a:gd name="connsiteX42" fmla="*/ 1475558 w 1478793"/>
                <a:gd name="connsiteY42" fmla="*/ 784962 h 1212610"/>
                <a:gd name="connsiteX43" fmla="*/ 1471122 w 1478793"/>
                <a:gd name="connsiteY43" fmla="*/ 768695 h 1212610"/>
                <a:gd name="connsiteX44" fmla="*/ 1397182 w 1478793"/>
                <a:gd name="connsiteY44" fmla="*/ 611943 h 121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478793" h="1212610">
                  <a:moveTo>
                    <a:pt x="1397182" y="611943"/>
                  </a:moveTo>
                  <a:lnTo>
                    <a:pt x="1472601" y="456670"/>
                  </a:lnTo>
                  <a:cubicBezTo>
                    <a:pt x="1475558" y="452233"/>
                    <a:pt x="1477037" y="446318"/>
                    <a:pt x="1477037" y="440403"/>
                  </a:cubicBezTo>
                  <a:cubicBezTo>
                    <a:pt x="1477037" y="435967"/>
                    <a:pt x="1475558" y="431530"/>
                    <a:pt x="1474079" y="427094"/>
                  </a:cubicBezTo>
                  <a:cubicBezTo>
                    <a:pt x="1472601" y="422657"/>
                    <a:pt x="1469643" y="419700"/>
                    <a:pt x="1466685" y="415263"/>
                  </a:cubicBezTo>
                  <a:cubicBezTo>
                    <a:pt x="1463728" y="412306"/>
                    <a:pt x="1460770" y="409348"/>
                    <a:pt x="1456334" y="407870"/>
                  </a:cubicBezTo>
                  <a:cubicBezTo>
                    <a:pt x="1451898" y="406391"/>
                    <a:pt x="1448940" y="404912"/>
                    <a:pt x="1444504" y="404912"/>
                  </a:cubicBezTo>
                  <a:lnTo>
                    <a:pt x="1240430" y="404912"/>
                  </a:lnTo>
                  <a:lnTo>
                    <a:pt x="910659" y="82535"/>
                  </a:lnTo>
                  <a:cubicBezTo>
                    <a:pt x="898829" y="70705"/>
                    <a:pt x="886999" y="58874"/>
                    <a:pt x="873689" y="50002"/>
                  </a:cubicBezTo>
                  <a:cubicBezTo>
                    <a:pt x="860380" y="41129"/>
                    <a:pt x="847071" y="33735"/>
                    <a:pt x="832283" y="26341"/>
                  </a:cubicBezTo>
                  <a:cubicBezTo>
                    <a:pt x="817495" y="20426"/>
                    <a:pt x="802707" y="15989"/>
                    <a:pt x="787919" y="13032"/>
                  </a:cubicBezTo>
                  <a:cubicBezTo>
                    <a:pt x="773132" y="10074"/>
                    <a:pt x="758344" y="8595"/>
                    <a:pt x="743556" y="8595"/>
                  </a:cubicBezTo>
                  <a:cubicBezTo>
                    <a:pt x="712501" y="8595"/>
                    <a:pt x="682925" y="14511"/>
                    <a:pt x="654828" y="26341"/>
                  </a:cubicBezTo>
                  <a:cubicBezTo>
                    <a:pt x="625252" y="38171"/>
                    <a:pt x="600113" y="57396"/>
                    <a:pt x="576452" y="82535"/>
                  </a:cubicBezTo>
                  <a:lnTo>
                    <a:pt x="246681" y="404912"/>
                  </a:lnTo>
                  <a:lnTo>
                    <a:pt x="42608" y="404912"/>
                  </a:lnTo>
                  <a:cubicBezTo>
                    <a:pt x="38171" y="404912"/>
                    <a:pt x="33735" y="406391"/>
                    <a:pt x="30777" y="407870"/>
                  </a:cubicBezTo>
                  <a:cubicBezTo>
                    <a:pt x="26341" y="409348"/>
                    <a:pt x="23383" y="412306"/>
                    <a:pt x="20426" y="415263"/>
                  </a:cubicBezTo>
                  <a:cubicBezTo>
                    <a:pt x="17468" y="418221"/>
                    <a:pt x="14511" y="422657"/>
                    <a:pt x="13032" y="427094"/>
                  </a:cubicBezTo>
                  <a:cubicBezTo>
                    <a:pt x="11553" y="431530"/>
                    <a:pt x="10074" y="435967"/>
                    <a:pt x="10074" y="440403"/>
                  </a:cubicBezTo>
                  <a:cubicBezTo>
                    <a:pt x="10074" y="446318"/>
                    <a:pt x="11553" y="452233"/>
                    <a:pt x="14511" y="456670"/>
                  </a:cubicBezTo>
                  <a:lnTo>
                    <a:pt x="91408" y="611943"/>
                  </a:lnTo>
                  <a:lnTo>
                    <a:pt x="13032" y="767216"/>
                  </a:lnTo>
                  <a:cubicBezTo>
                    <a:pt x="10074" y="771653"/>
                    <a:pt x="8595" y="777568"/>
                    <a:pt x="8595" y="783483"/>
                  </a:cubicBezTo>
                  <a:cubicBezTo>
                    <a:pt x="8595" y="787919"/>
                    <a:pt x="10074" y="793834"/>
                    <a:pt x="11553" y="798271"/>
                  </a:cubicBezTo>
                  <a:cubicBezTo>
                    <a:pt x="13032" y="802707"/>
                    <a:pt x="15989" y="805665"/>
                    <a:pt x="18947" y="808622"/>
                  </a:cubicBezTo>
                  <a:cubicBezTo>
                    <a:pt x="21905" y="811580"/>
                    <a:pt x="24862" y="814538"/>
                    <a:pt x="29299" y="816016"/>
                  </a:cubicBezTo>
                  <a:cubicBezTo>
                    <a:pt x="33735" y="817495"/>
                    <a:pt x="36693" y="818974"/>
                    <a:pt x="41129" y="818974"/>
                  </a:cubicBezTo>
                  <a:lnTo>
                    <a:pt x="245202" y="818974"/>
                  </a:lnTo>
                  <a:lnTo>
                    <a:pt x="574973" y="1142830"/>
                  </a:lnTo>
                  <a:cubicBezTo>
                    <a:pt x="598634" y="1167969"/>
                    <a:pt x="623773" y="1187193"/>
                    <a:pt x="653349" y="1199024"/>
                  </a:cubicBezTo>
                  <a:cubicBezTo>
                    <a:pt x="682925" y="1210854"/>
                    <a:pt x="712501" y="1218248"/>
                    <a:pt x="742077" y="1218248"/>
                  </a:cubicBezTo>
                  <a:cubicBezTo>
                    <a:pt x="756865" y="1218248"/>
                    <a:pt x="771653" y="1216769"/>
                    <a:pt x="786441" y="1213812"/>
                  </a:cubicBezTo>
                  <a:cubicBezTo>
                    <a:pt x="801229" y="1210854"/>
                    <a:pt x="816016" y="1206418"/>
                    <a:pt x="830804" y="1200502"/>
                  </a:cubicBezTo>
                  <a:cubicBezTo>
                    <a:pt x="845592" y="1194587"/>
                    <a:pt x="858902" y="1187193"/>
                    <a:pt x="872211" y="1176842"/>
                  </a:cubicBezTo>
                  <a:cubicBezTo>
                    <a:pt x="885520" y="1167969"/>
                    <a:pt x="897350" y="1156139"/>
                    <a:pt x="909180" y="1144308"/>
                  </a:cubicBezTo>
                  <a:lnTo>
                    <a:pt x="1238951" y="820453"/>
                  </a:lnTo>
                  <a:lnTo>
                    <a:pt x="1443025" y="820453"/>
                  </a:lnTo>
                  <a:cubicBezTo>
                    <a:pt x="1447461" y="820453"/>
                    <a:pt x="1451898" y="818974"/>
                    <a:pt x="1454855" y="817495"/>
                  </a:cubicBezTo>
                  <a:cubicBezTo>
                    <a:pt x="1459292" y="816016"/>
                    <a:pt x="1462249" y="813059"/>
                    <a:pt x="1465207" y="810101"/>
                  </a:cubicBezTo>
                  <a:cubicBezTo>
                    <a:pt x="1468164" y="807144"/>
                    <a:pt x="1471122" y="802707"/>
                    <a:pt x="1472601" y="799750"/>
                  </a:cubicBezTo>
                  <a:cubicBezTo>
                    <a:pt x="1474079" y="796792"/>
                    <a:pt x="1475558" y="790877"/>
                    <a:pt x="1475558" y="784962"/>
                  </a:cubicBezTo>
                  <a:cubicBezTo>
                    <a:pt x="1475558" y="779047"/>
                    <a:pt x="1474079" y="774610"/>
                    <a:pt x="1471122" y="768695"/>
                  </a:cubicBezTo>
                  <a:lnTo>
                    <a:pt x="1397182" y="611943"/>
                  </a:lnTo>
                  <a:close/>
                </a:path>
              </a:pathLst>
            </a:custGeom>
            <a:noFill/>
            <a:ln w="19050" cap="flat">
              <a:solidFill>
                <a:schemeClr val="accent1"/>
              </a:solidFill>
              <a:prstDash val="solid"/>
              <a:miter/>
            </a:ln>
          </p:spPr>
          <p:txBody>
            <a:bodyPr rtlCol="0" anchor="ctr"/>
            <a:lstStyle/>
            <a:p>
              <a:endParaRPr lang="en-US" dirty="0"/>
            </a:p>
          </p:txBody>
        </p:sp>
        <p:grpSp>
          <p:nvGrpSpPr>
            <p:cNvPr id="31" name="Group 30">
              <a:extLst>
                <a:ext uri="{FF2B5EF4-FFF2-40B4-BE49-F238E27FC236}">
                  <a16:creationId xmlns:a16="http://schemas.microsoft.com/office/drawing/2014/main" id="{F53DD90A-F2F0-4A89-9B71-33B2CD6BC5D1}"/>
                </a:ext>
              </a:extLst>
            </p:cNvPr>
            <p:cNvGrpSpPr/>
            <p:nvPr/>
          </p:nvGrpSpPr>
          <p:grpSpPr>
            <a:xfrm>
              <a:off x="5640835" y="1300386"/>
              <a:ext cx="1392651" cy="400374"/>
              <a:chOff x="5688118" y="650074"/>
              <a:chExt cx="1392651" cy="400374"/>
            </a:xfrm>
          </p:grpSpPr>
          <p:sp>
            <p:nvSpPr>
              <p:cNvPr id="320" name="TextBox 319">
                <a:extLst>
                  <a:ext uri="{FF2B5EF4-FFF2-40B4-BE49-F238E27FC236}">
                    <a16:creationId xmlns:a16="http://schemas.microsoft.com/office/drawing/2014/main" id="{0BD37903-90D7-46F0-910B-B15A9348125B}"/>
                  </a:ext>
                </a:extLst>
              </p:cNvPr>
              <p:cNvSpPr txBox="1"/>
              <p:nvPr/>
            </p:nvSpPr>
            <p:spPr>
              <a:xfrm>
                <a:off x="5688496" y="650338"/>
                <a:ext cx="1392273" cy="400110"/>
              </a:xfrm>
              <a:prstGeom prst="rect">
                <a:avLst/>
              </a:prstGeom>
              <a:noFill/>
            </p:spPr>
            <p:txBody>
              <a:bodyPr wrap="square" rtlCol="0">
                <a:spAutoFit/>
              </a:bodyPr>
              <a:lstStyle/>
              <a:p>
                <a:pPr algn="ctr"/>
                <a:r>
                  <a:rPr lang="en-US" sz="2000" b="1">
                    <a:ln w="28575">
                      <a:solidFill>
                        <a:schemeClr val="bg1"/>
                      </a:solidFill>
                    </a:ln>
                    <a:solidFill>
                      <a:schemeClr val="bg1"/>
                    </a:solidFill>
                    <a:latin typeface="+mj-lt"/>
                  </a:rPr>
                  <a:t>Launch</a:t>
                </a:r>
                <a:endParaRPr lang="en-US" sz="2000" b="1" dirty="0">
                  <a:ln w="28575">
                    <a:solidFill>
                      <a:schemeClr val="bg1"/>
                    </a:solidFill>
                  </a:ln>
                  <a:solidFill>
                    <a:schemeClr val="bg1"/>
                  </a:solidFill>
                  <a:latin typeface="+mj-lt"/>
                </a:endParaRPr>
              </a:p>
            </p:txBody>
          </p:sp>
          <p:sp>
            <p:nvSpPr>
              <p:cNvPr id="30" name="TextBox 29">
                <a:extLst>
                  <a:ext uri="{FF2B5EF4-FFF2-40B4-BE49-F238E27FC236}">
                    <a16:creationId xmlns:a16="http://schemas.microsoft.com/office/drawing/2014/main" id="{0CB760F0-8054-4F12-8507-4B6238856450}"/>
                  </a:ext>
                </a:extLst>
              </p:cNvPr>
              <p:cNvSpPr txBox="1"/>
              <p:nvPr/>
            </p:nvSpPr>
            <p:spPr>
              <a:xfrm>
                <a:off x="5688118" y="650074"/>
                <a:ext cx="1392273" cy="400110"/>
              </a:xfrm>
              <a:prstGeom prst="rect">
                <a:avLst/>
              </a:prstGeom>
              <a:noFill/>
            </p:spPr>
            <p:txBody>
              <a:bodyPr wrap="square" rtlCol="0">
                <a:spAutoFit/>
              </a:bodyPr>
              <a:lstStyle/>
              <a:p>
                <a:pPr algn="ctr"/>
                <a:r>
                  <a:rPr lang="en-US" sz="2000" b="1">
                    <a:solidFill>
                      <a:schemeClr val="accent5"/>
                    </a:solidFill>
                    <a:latin typeface="+mj-lt"/>
                  </a:rPr>
                  <a:t>Launch</a:t>
                </a:r>
                <a:endParaRPr lang="en-US" sz="2000" b="1" dirty="0">
                  <a:solidFill>
                    <a:schemeClr val="accent5"/>
                  </a:solidFill>
                  <a:latin typeface="+mj-lt"/>
                </a:endParaRPr>
              </a:p>
            </p:txBody>
          </p:sp>
        </p:grpSp>
      </p:grpSp>
      <p:grpSp>
        <p:nvGrpSpPr>
          <p:cNvPr id="325" name="Group 324">
            <a:extLst>
              <a:ext uri="{FF2B5EF4-FFF2-40B4-BE49-F238E27FC236}">
                <a16:creationId xmlns:a16="http://schemas.microsoft.com/office/drawing/2014/main" id="{55217794-C852-444C-9E5C-3ED38097FC1F}"/>
              </a:ext>
              <a:ext uri="{C183D7F6-B498-43B3-948B-1728B52AA6E4}">
                <adec:decorative xmlns:adec="http://schemas.microsoft.com/office/drawing/2017/decorative" val="1"/>
              </a:ext>
            </a:extLst>
          </p:cNvPr>
          <p:cNvGrpSpPr>
            <a:grpSpLocks noChangeAspect="1"/>
          </p:cNvGrpSpPr>
          <p:nvPr/>
        </p:nvGrpSpPr>
        <p:grpSpPr>
          <a:xfrm>
            <a:off x="10125034" y="816121"/>
            <a:ext cx="1241519" cy="676112"/>
            <a:chOff x="69329" y="3410351"/>
            <a:chExt cx="1128654" cy="614647"/>
          </a:xfrm>
        </p:grpSpPr>
        <p:sp>
          <p:nvSpPr>
            <p:cNvPr id="321" name="Freeform: Shape 320">
              <a:extLst>
                <a:ext uri="{FF2B5EF4-FFF2-40B4-BE49-F238E27FC236}">
                  <a16:creationId xmlns:a16="http://schemas.microsoft.com/office/drawing/2014/main" id="{8AD96379-635B-462E-B4A0-079115815F56}"/>
                </a:ext>
              </a:extLst>
            </p:cNvPr>
            <p:cNvSpPr/>
            <p:nvPr/>
          </p:nvSpPr>
          <p:spPr>
            <a:xfrm>
              <a:off x="126671" y="3456979"/>
              <a:ext cx="1028700" cy="533400"/>
            </a:xfrm>
            <a:custGeom>
              <a:avLst/>
              <a:gdLst>
                <a:gd name="connsiteX0" fmla="*/ 1003267 w 1028700"/>
                <a:gd name="connsiteY0" fmla="*/ 81483 h 533400"/>
                <a:gd name="connsiteX1" fmla="*/ 651795 w 1028700"/>
                <a:gd name="connsiteY1" fmla="*/ 56718 h 533400"/>
                <a:gd name="connsiteX2" fmla="*/ 651795 w 1028700"/>
                <a:gd name="connsiteY2" fmla="*/ 56718 h 533400"/>
                <a:gd name="connsiteX3" fmla="*/ 650842 w 1028700"/>
                <a:gd name="connsiteY3" fmla="*/ 56718 h 533400"/>
                <a:gd name="connsiteX4" fmla="*/ 606075 w 1028700"/>
                <a:gd name="connsiteY4" fmla="*/ 68148 h 533400"/>
                <a:gd name="connsiteX5" fmla="*/ 606075 w 1028700"/>
                <a:gd name="connsiteY5" fmla="*/ 68148 h 533400"/>
                <a:gd name="connsiteX6" fmla="*/ 559402 w 1028700"/>
                <a:gd name="connsiteY6" fmla="*/ 81483 h 533400"/>
                <a:gd name="connsiteX7" fmla="*/ 558450 w 1028700"/>
                <a:gd name="connsiteY7" fmla="*/ 81483 h 533400"/>
                <a:gd name="connsiteX8" fmla="*/ 510825 w 1028700"/>
                <a:gd name="connsiteY8" fmla="*/ 96723 h 533400"/>
                <a:gd name="connsiteX9" fmla="*/ 509872 w 1028700"/>
                <a:gd name="connsiteY9" fmla="*/ 96723 h 533400"/>
                <a:gd name="connsiteX10" fmla="*/ 461295 w 1028700"/>
                <a:gd name="connsiteY10" fmla="*/ 113868 h 533400"/>
                <a:gd name="connsiteX11" fmla="*/ 436530 w 1028700"/>
                <a:gd name="connsiteY11" fmla="*/ 123393 h 533400"/>
                <a:gd name="connsiteX12" fmla="*/ 424147 w 1028700"/>
                <a:gd name="connsiteY12" fmla="*/ 128156 h 533400"/>
                <a:gd name="connsiteX13" fmla="*/ 412717 w 1028700"/>
                <a:gd name="connsiteY13" fmla="*/ 132918 h 533400"/>
                <a:gd name="connsiteX14" fmla="*/ 395572 w 1028700"/>
                <a:gd name="connsiteY14" fmla="*/ 140538 h 533400"/>
                <a:gd name="connsiteX15" fmla="*/ 388905 w 1028700"/>
                <a:gd name="connsiteY15" fmla="*/ 143396 h 533400"/>
                <a:gd name="connsiteX16" fmla="*/ 367950 w 1028700"/>
                <a:gd name="connsiteY16" fmla="*/ 152921 h 533400"/>
                <a:gd name="connsiteX17" fmla="*/ 366045 w 1028700"/>
                <a:gd name="connsiteY17" fmla="*/ 153873 h 533400"/>
                <a:gd name="connsiteX18" fmla="*/ 279367 w 1028700"/>
                <a:gd name="connsiteY18" fmla="*/ 195783 h 533400"/>
                <a:gd name="connsiteX19" fmla="*/ 279367 w 1028700"/>
                <a:gd name="connsiteY19" fmla="*/ 195783 h 533400"/>
                <a:gd name="connsiteX20" fmla="*/ 279367 w 1028700"/>
                <a:gd name="connsiteY20" fmla="*/ 195783 h 533400"/>
                <a:gd name="connsiteX21" fmla="*/ 31717 w 1028700"/>
                <a:gd name="connsiteY21" fmla="*/ 446291 h 533400"/>
                <a:gd name="connsiteX22" fmla="*/ 383190 w 1028700"/>
                <a:gd name="connsiteY22" fmla="*/ 471056 h 533400"/>
                <a:gd name="connsiteX23" fmla="*/ 383190 w 1028700"/>
                <a:gd name="connsiteY23" fmla="*/ 471056 h 533400"/>
                <a:gd name="connsiteX24" fmla="*/ 407002 w 1028700"/>
                <a:gd name="connsiteY24" fmla="*/ 484391 h 533400"/>
                <a:gd name="connsiteX25" fmla="*/ 517492 w 1028700"/>
                <a:gd name="connsiteY25" fmla="*/ 510108 h 533400"/>
                <a:gd name="connsiteX26" fmla="*/ 746092 w 1028700"/>
                <a:gd name="connsiteY26" fmla="*/ 356756 h 533400"/>
                <a:gd name="connsiteX27" fmla="*/ 754665 w 1028700"/>
                <a:gd name="connsiteY27" fmla="*/ 331038 h 533400"/>
                <a:gd name="connsiteX28" fmla="*/ 754665 w 1028700"/>
                <a:gd name="connsiteY28" fmla="*/ 331038 h 533400"/>
                <a:gd name="connsiteX29" fmla="*/ 1003267 w 1028700"/>
                <a:gd name="connsiteY29" fmla="*/ 81483 h 533400"/>
                <a:gd name="connsiteX30" fmla="*/ 764190 w 1028700"/>
                <a:gd name="connsiteY30" fmla="*/ 257696 h 533400"/>
                <a:gd name="connsiteX31" fmla="*/ 764190 w 1028700"/>
                <a:gd name="connsiteY31" fmla="*/ 257696 h 533400"/>
                <a:gd name="connsiteX32" fmla="*/ 762285 w 1028700"/>
                <a:gd name="connsiteY32" fmla="*/ 235788 h 533400"/>
                <a:gd name="connsiteX33" fmla="*/ 720375 w 1028700"/>
                <a:gd name="connsiteY33" fmla="*/ 124346 h 533400"/>
                <a:gd name="connsiteX34" fmla="*/ 486060 w 1028700"/>
                <a:gd name="connsiteY34" fmla="*/ 182448 h 533400"/>
                <a:gd name="connsiteX35" fmla="*/ 271747 w 1028700"/>
                <a:gd name="connsiteY35" fmla="*/ 292938 h 533400"/>
                <a:gd name="connsiteX36" fmla="*/ 313657 w 1028700"/>
                <a:gd name="connsiteY36" fmla="*/ 404381 h 533400"/>
                <a:gd name="connsiteX37" fmla="*/ 326992 w 1028700"/>
                <a:gd name="connsiteY37" fmla="*/ 422478 h 533400"/>
                <a:gd name="connsiteX38" fmla="*/ 326992 w 1028700"/>
                <a:gd name="connsiteY38" fmla="*/ 422478 h 533400"/>
                <a:gd name="connsiteX39" fmla="*/ 181260 w 1028700"/>
                <a:gd name="connsiteY39" fmla="*/ 391046 h 533400"/>
                <a:gd name="connsiteX40" fmla="*/ 269842 w 1028700"/>
                <a:gd name="connsiteY40" fmla="*/ 271031 h 533400"/>
                <a:gd name="connsiteX41" fmla="*/ 269842 w 1028700"/>
                <a:gd name="connsiteY41" fmla="*/ 271031 h 533400"/>
                <a:gd name="connsiteX42" fmla="*/ 362235 w 1028700"/>
                <a:gd name="connsiteY42" fmla="*/ 215786 h 533400"/>
                <a:gd name="connsiteX43" fmla="*/ 363187 w 1028700"/>
                <a:gd name="connsiteY43" fmla="*/ 215786 h 533400"/>
                <a:gd name="connsiteX44" fmla="*/ 388905 w 1028700"/>
                <a:gd name="connsiteY44" fmla="*/ 203403 h 533400"/>
                <a:gd name="connsiteX45" fmla="*/ 391762 w 1028700"/>
                <a:gd name="connsiteY45" fmla="*/ 202451 h 533400"/>
                <a:gd name="connsiteX46" fmla="*/ 417480 w 1028700"/>
                <a:gd name="connsiteY46" fmla="*/ 191021 h 533400"/>
                <a:gd name="connsiteX47" fmla="*/ 421290 w 1028700"/>
                <a:gd name="connsiteY47" fmla="*/ 189116 h 533400"/>
                <a:gd name="connsiteX48" fmla="*/ 447960 w 1028700"/>
                <a:gd name="connsiteY48" fmla="*/ 177686 h 533400"/>
                <a:gd name="connsiteX49" fmla="*/ 450817 w 1028700"/>
                <a:gd name="connsiteY49" fmla="*/ 176733 h 533400"/>
                <a:gd name="connsiteX50" fmla="*/ 479392 w 1028700"/>
                <a:gd name="connsiteY50" fmla="*/ 165303 h 533400"/>
                <a:gd name="connsiteX51" fmla="*/ 507967 w 1028700"/>
                <a:gd name="connsiteY51" fmla="*/ 154826 h 533400"/>
                <a:gd name="connsiteX52" fmla="*/ 510825 w 1028700"/>
                <a:gd name="connsiteY52" fmla="*/ 153873 h 533400"/>
                <a:gd name="connsiteX53" fmla="*/ 538447 w 1028700"/>
                <a:gd name="connsiteY53" fmla="*/ 144348 h 533400"/>
                <a:gd name="connsiteX54" fmla="*/ 542257 w 1028700"/>
                <a:gd name="connsiteY54" fmla="*/ 143396 h 533400"/>
                <a:gd name="connsiteX55" fmla="*/ 569880 w 1028700"/>
                <a:gd name="connsiteY55" fmla="*/ 134823 h 533400"/>
                <a:gd name="connsiteX56" fmla="*/ 572737 w 1028700"/>
                <a:gd name="connsiteY56" fmla="*/ 133871 h 533400"/>
                <a:gd name="connsiteX57" fmla="*/ 707040 w 1028700"/>
                <a:gd name="connsiteY57" fmla="*/ 106248 h 533400"/>
                <a:gd name="connsiteX58" fmla="*/ 707040 w 1028700"/>
                <a:gd name="connsiteY58" fmla="*/ 106248 h 533400"/>
                <a:gd name="connsiteX59" fmla="*/ 852772 w 1028700"/>
                <a:gd name="connsiteY59" fmla="*/ 137681 h 533400"/>
                <a:gd name="connsiteX60" fmla="*/ 764190 w 1028700"/>
                <a:gd name="connsiteY60" fmla="*/ 257696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28700" h="533400">
                  <a:moveTo>
                    <a:pt x="1003267" y="81483"/>
                  </a:moveTo>
                  <a:cubicBezTo>
                    <a:pt x="980407" y="19571"/>
                    <a:pt x="836580" y="12903"/>
                    <a:pt x="651795" y="56718"/>
                  </a:cubicBezTo>
                  <a:cubicBezTo>
                    <a:pt x="651795" y="56718"/>
                    <a:pt x="651795" y="56718"/>
                    <a:pt x="651795" y="56718"/>
                  </a:cubicBezTo>
                  <a:cubicBezTo>
                    <a:pt x="651795" y="56718"/>
                    <a:pt x="651795" y="56718"/>
                    <a:pt x="650842" y="56718"/>
                  </a:cubicBezTo>
                  <a:cubicBezTo>
                    <a:pt x="635602" y="60528"/>
                    <a:pt x="621315" y="64338"/>
                    <a:pt x="606075" y="68148"/>
                  </a:cubicBezTo>
                  <a:cubicBezTo>
                    <a:pt x="606075" y="68148"/>
                    <a:pt x="606075" y="68148"/>
                    <a:pt x="606075" y="68148"/>
                  </a:cubicBezTo>
                  <a:cubicBezTo>
                    <a:pt x="590835" y="71958"/>
                    <a:pt x="575595" y="76721"/>
                    <a:pt x="559402" y="81483"/>
                  </a:cubicBezTo>
                  <a:cubicBezTo>
                    <a:pt x="559402" y="81483"/>
                    <a:pt x="559402" y="81483"/>
                    <a:pt x="558450" y="81483"/>
                  </a:cubicBezTo>
                  <a:cubicBezTo>
                    <a:pt x="542257" y="86246"/>
                    <a:pt x="527017" y="91008"/>
                    <a:pt x="510825" y="96723"/>
                  </a:cubicBezTo>
                  <a:cubicBezTo>
                    <a:pt x="510825" y="96723"/>
                    <a:pt x="510825" y="96723"/>
                    <a:pt x="509872" y="96723"/>
                  </a:cubicBezTo>
                  <a:cubicBezTo>
                    <a:pt x="493680" y="102438"/>
                    <a:pt x="477487" y="108153"/>
                    <a:pt x="461295" y="113868"/>
                  </a:cubicBezTo>
                  <a:cubicBezTo>
                    <a:pt x="452722" y="116726"/>
                    <a:pt x="445102" y="120536"/>
                    <a:pt x="436530" y="123393"/>
                  </a:cubicBezTo>
                  <a:cubicBezTo>
                    <a:pt x="432720" y="125298"/>
                    <a:pt x="427957" y="126251"/>
                    <a:pt x="424147" y="128156"/>
                  </a:cubicBezTo>
                  <a:cubicBezTo>
                    <a:pt x="420337" y="130061"/>
                    <a:pt x="416527" y="131013"/>
                    <a:pt x="412717" y="132918"/>
                  </a:cubicBezTo>
                  <a:cubicBezTo>
                    <a:pt x="407002" y="135776"/>
                    <a:pt x="401287" y="137681"/>
                    <a:pt x="395572" y="140538"/>
                  </a:cubicBezTo>
                  <a:cubicBezTo>
                    <a:pt x="393667" y="141491"/>
                    <a:pt x="391762" y="142443"/>
                    <a:pt x="388905" y="143396"/>
                  </a:cubicBezTo>
                  <a:cubicBezTo>
                    <a:pt x="382237" y="146253"/>
                    <a:pt x="374617" y="149111"/>
                    <a:pt x="367950" y="152921"/>
                  </a:cubicBezTo>
                  <a:cubicBezTo>
                    <a:pt x="366997" y="152921"/>
                    <a:pt x="366997" y="153873"/>
                    <a:pt x="366045" y="153873"/>
                  </a:cubicBezTo>
                  <a:cubicBezTo>
                    <a:pt x="335565" y="167208"/>
                    <a:pt x="306990" y="181496"/>
                    <a:pt x="279367" y="195783"/>
                  </a:cubicBezTo>
                  <a:cubicBezTo>
                    <a:pt x="279367" y="195783"/>
                    <a:pt x="279367" y="195783"/>
                    <a:pt x="279367" y="195783"/>
                  </a:cubicBezTo>
                  <a:lnTo>
                    <a:pt x="279367" y="195783"/>
                  </a:lnTo>
                  <a:cubicBezTo>
                    <a:pt x="112680" y="285318"/>
                    <a:pt x="8857" y="384378"/>
                    <a:pt x="31717" y="446291"/>
                  </a:cubicBezTo>
                  <a:cubicBezTo>
                    <a:pt x="54577" y="508203"/>
                    <a:pt x="198405" y="514871"/>
                    <a:pt x="383190" y="471056"/>
                  </a:cubicBezTo>
                  <a:cubicBezTo>
                    <a:pt x="383190" y="471056"/>
                    <a:pt x="383190" y="471056"/>
                    <a:pt x="383190" y="471056"/>
                  </a:cubicBezTo>
                  <a:cubicBezTo>
                    <a:pt x="390810" y="475818"/>
                    <a:pt x="398430" y="480581"/>
                    <a:pt x="407002" y="484391"/>
                  </a:cubicBezTo>
                  <a:cubicBezTo>
                    <a:pt x="440340" y="500583"/>
                    <a:pt x="477487" y="510108"/>
                    <a:pt x="517492" y="510108"/>
                  </a:cubicBezTo>
                  <a:cubicBezTo>
                    <a:pt x="620362" y="510108"/>
                    <a:pt x="708945" y="447243"/>
                    <a:pt x="746092" y="356756"/>
                  </a:cubicBezTo>
                  <a:cubicBezTo>
                    <a:pt x="749902" y="348183"/>
                    <a:pt x="752760" y="339611"/>
                    <a:pt x="754665" y="331038"/>
                  </a:cubicBezTo>
                  <a:lnTo>
                    <a:pt x="754665" y="331038"/>
                  </a:lnTo>
                  <a:cubicBezTo>
                    <a:pt x="922305" y="242456"/>
                    <a:pt x="1026127" y="143396"/>
                    <a:pt x="1003267" y="81483"/>
                  </a:cubicBezTo>
                  <a:close/>
                  <a:moveTo>
                    <a:pt x="764190" y="257696"/>
                  </a:moveTo>
                  <a:lnTo>
                    <a:pt x="764190" y="257696"/>
                  </a:lnTo>
                  <a:cubicBezTo>
                    <a:pt x="764190" y="250076"/>
                    <a:pt x="763237" y="242456"/>
                    <a:pt x="762285" y="235788"/>
                  </a:cubicBezTo>
                  <a:cubicBezTo>
                    <a:pt x="757522" y="194831"/>
                    <a:pt x="742282" y="156731"/>
                    <a:pt x="720375" y="124346"/>
                  </a:cubicBezTo>
                  <a:cubicBezTo>
                    <a:pt x="653700" y="130061"/>
                    <a:pt x="570832" y="150063"/>
                    <a:pt x="486060" y="182448"/>
                  </a:cubicBezTo>
                  <a:cubicBezTo>
                    <a:pt x="393667" y="217691"/>
                    <a:pt x="321277" y="257696"/>
                    <a:pt x="271747" y="292938"/>
                  </a:cubicBezTo>
                  <a:cubicBezTo>
                    <a:pt x="276510" y="333896"/>
                    <a:pt x="291750" y="371996"/>
                    <a:pt x="313657" y="404381"/>
                  </a:cubicBezTo>
                  <a:cubicBezTo>
                    <a:pt x="317467" y="410096"/>
                    <a:pt x="322230" y="416763"/>
                    <a:pt x="326992" y="422478"/>
                  </a:cubicBezTo>
                  <a:cubicBezTo>
                    <a:pt x="326992" y="422478"/>
                    <a:pt x="326992" y="422478"/>
                    <a:pt x="326992" y="422478"/>
                  </a:cubicBezTo>
                  <a:cubicBezTo>
                    <a:pt x="248887" y="431051"/>
                    <a:pt x="192690" y="420573"/>
                    <a:pt x="181260" y="391046"/>
                  </a:cubicBezTo>
                  <a:cubicBezTo>
                    <a:pt x="169830" y="360566"/>
                    <a:pt x="205072" y="316751"/>
                    <a:pt x="269842" y="271031"/>
                  </a:cubicBezTo>
                  <a:lnTo>
                    <a:pt x="269842" y="271031"/>
                  </a:lnTo>
                  <a:cubicBezTo>
                    <a:pt x="296512" y="252933"/>
                    <a:pt x="326992" y="233883"/>
                    <a:pt x="362235" y="215786"/>
                  </a:cubicBezTo>
                  <a:cubicBezTo>
                    <a:pt x="362235" y="215786"/>
                    <a:pt x="363187" y="215786"/>
                    <a:pt x="363187" y="215786"/>
                  </a:cubicBezTo>
                  <a:cubicBezTo>
                    <a:pt x="371760" y="211976"/>
                    <a:pt x="380332" y="207213"/>
                    <a:pt x="388905" y="203403"/>
                  </a:cubicBezTo>
                  <a:cubicBezTo>
                    <a:pt x="389857" y="203403"/>
                    <a:pt x="390810" y="202451"/>
                    <a:pt x="391762" y="202451"/>
                  </a:cubicBezTo>
                  <a:cubicBezTo>
                    <a:pt x="400335" y="198641"/>
                    <a:pt x="408907" y="194831"/>
                    <a:pt x="417480" y="191021"/>
                  </a:cubicBezTo>
                  <a:cubicBezTo>
                    <a:pt x="418432" y="190068"/>
                    <a:pt x="420337" y="190068"/>
                    <a:pt x="421290" y="189116"/>
                  </a:cubicBezTo>
                  <a:cubicBezTo>
                    <a:pt x="429862" y="185306"/>
                    <a:pt x="438435" y="181496"/>
                    <a:pt x="447960" y="177686"/>
                  </a:cubicBezTo>
                  <a:cubicBezTo>
                    <a:pt x="448912" y="177686"/>
                    <a:pt x="449865" y="176733"/>
                    <a:pt x="450817" y="176733"/>
                  </a:cubicBezTo>
                  <a:cubicBezTo>
                    <a:pt x="460342" y="172923"/>
                    <a:pt x="469867" y="169113"/>
                    <a:pt x="479392" y="165303"/>
                  </a:cubicBezTo>
                  <a:cubicBezTo>
                    <a:pt x="488917" y="161493"/>
                    <a:pt x="498442" y="158636"/>
                    <a:pt x="507967" y="154826"/>
                  </a:cubicBezTo>
                  <a:cubicBezTo>
                    <a:pt x="508920" y="154826"/>
                    <a:pt x="509872" y="153873"/>
                    <a:pt x="510825" y="153873"/>
                  </a:cubicBezTo>
                  <a:cubicBezTo>
                    <a:pt x="520350" y="151016"/>
                    <a:pt x="528922" y="147206"/>
                    <a:pt x="538447" y="144348"/>
                  </a:cubicBezTo>
                  <a:cubicBezTo>
                    <a:pt x="539400" y="144348"/>
                    <a:pt x="540352" y="143396"/>
                    <a:pt x="542257" y="143396"/>
                  </a:cubicBezTo>
                  <a:cubicBezTo>
                    <a:pt x="551782" y="140538"/>
                    <a:pt x="560355" y="137681"/>
                    <a:pt x="569880" y="134823"/>
                  </a:cubicBezTo>
                  <a:cubicBezTo>
                    <a:pt x="570832" y="134823"/>
                    <a:pt x="571785" y="134823"/>
                    <a:pt x="572737" y="133871"/>
                  </a:cubicBezTo>
                  <a:cubicBezTo>
                    <a:pt x="621315" y="120536"/>
                    <a:pt x="667035" y="111011"/>
                    <a:pt x="707040" y="106248"/>
                  </a:cubicBezTo>
                  <a:lnTo>
                    <a:pt x="707040" y="106248"/>
                  </a:lnTo>
                  <a:cubicBezTo>
                    <a:pt x="785145" y="97676"/>
                    <a:pt x="841342" y="108153"/>
                    <a:pt x="852772" y="137681"/>
                  </a:cubicBezTo>
                  <a:cubicBezTo>
                    <a:pt x="864202" y="168161"/>
                    <a:pt x="828960" y="212928"/>
                    <a:pt x="764190" y="257696"/>
                  </a:cubicBezTo>
                  <a:close/>
                </a:path>
              </a:pathLst>
            </a:custGeom>
            <a:solidFill>
              <a:schemeClr val="accent3"/>
            </a:solidFill>
            <a:ln w="38100" cap="flat">
              <a:solidFill>
                <a:schemeClr val="accent1"/>
              </a:solidFill>
              <a:prstDash val="solid"/>
              <a:miter/>
            </a:ln>
          </p:spPr>
          <p:txBody>
            <a:bodyPr rtlCol="0" anchor="ctr"/>
            <a:lstStyle/>
            <a:p>
              <a:endParaRPr lang="en-US" dirty="0"/>
            </a:p>
          </p:txBody>
        </p:sp>
        <p:sp>
          <p:nvSpPr>
            <p:cNvPr id="322" name="Freeform: Shape 321">
              <a:extLst>
                <a:ext uri="{FF2B5EF4-FFF2-40B4-BE49-F238E27FC236}">
                  <a16:creationId xmlns:a16="http://schemas.microsoft.com/office/drawing/2014/main" id="{3351AEEB-7AC0-45C3-B1B8-24B212D06455}"/>
                </a:ext>
              </a:extLst>
            </p:cNvPr>
            <p:cNvSpPr/>
            <p:nvPr/>
          </p:nvSpPr>
          <p:spPr>
            <a:xfrm>
              <a:off x="386988" y="3446070"/>
              <a:ext cx="390525" cy="209550"/>
            </a:xfrm>
            <a:custGeom>
              <a:avLst/>
              <a:gdLst>
                <a:gd name="connsiteX0" fmla="*/ 367665 w 390525"/>
                <a:gd name="connsiteY0" fmla="*/ 54293 h 209550"/>
                <a:gd name="connsiteX1" fmla="*/ 257175 w 390525"/>
                <a:gd name="connsiteY1" fmla="*/ 28575 h 209550"/>
                <a:gd name="connsiteX2" fmla="*/ 28575 w 390525"/>
                <a:gd name="connsiteY2" fmla="*/ 181928 h 209550"/>
                <a:gd name="connsiteX3" fmla="*/ 194310 w 390525"/>
                <a:gd name="connsiteY3" fmla="*/ 108585 h 209550"/>
                <a:gd name="connsiteX4" fmla="*/ 367665 w 390525"/>
                <a:gd name="connsiteY4" fmla="*/ 54293 h 209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525" h="209550">
                  <a:moveTo>
                    <a:pt x="367665" y="54293"/>
                  </a:moveTo>
                  <a:cubicBezTo>
                    <a:pt x="334328" y="38100"/>
                    <a:pt x="297180" y="28575"/>
                    <a:pt x="257175" y="28575"/>
                  </a:cubicBezTo>
                  <a:cubicBezTo>
                    <a:pt x="154305" y="28575"/>
                    <a:pt x="65723" y="92393"/>
                    <a:pt x="28575" y="181928"/>
                  </a:cubicBezTo>
                  <a:cubicBezTo>
                    <a:pt x="80963" y="155258"/>
                    <a:pt x="138113" y="130493"/>
                    <a:pt x="194310" y="108585"/>
                  </a:cubicBezTo>
                  <a:cubicBezTo>
                    <a:pt x="253365" y="86678"/>
                    <a:pt x="311468" y="68580"/>
                    <a:pt x="367665" y="54293"/>
                  </a:cubicBezTo>
                  <a:close/>
                </a:path>
              </a:pathLst>
            </a:custGeom>
            <a:solidFill>
              <a:schemeClr val="accent3"/>
            </a:solidFill>
            <a:ln w="38100" cap="flat">
              <a:solidFill>
                <a:schemeClr val="accent1"/>
              </a:solidFill>
              <a:prstDash val="solid"/>
              <a:miter/>
            </a:ln>
          </p:spPr>
          <p:txBody>
            <a:bodyPr rtlCol="0" anchor="ctr"/>
            <a:lstStyle/>
            <a:p>
              <a:endParaRPr lang="en-US" dirty="0"/>
            </a:p>
          </p:txBody>
        </p:sp>
        <p:sp>
          <p:nvSpPr>
            <p:cNvPr id="323" name="Freeform: Shape 322">
              <a:extLst>
                <a:ext uri="{FF2B5EF4-FFF2-40B4-BE49-F238E27FC236}">
                  <a16:creationId xmlns:a16="http://schemas.microsoft.com/office/drawing/2014/main" id="{598C2E22-65D1-4C77-B06E-DD9015EB2F2F}"/>
                </a:ext>
              </a:extLst>
            </p:cNvPr>
            <p:cNvSpPr/>
            <p:nvPr/>
          </p:nvSpPr>
          <p:spPr>
            <a:xfrm>
              <a:off x="69329" y="3410351"/>
              <a:ext cx="9525" cy="9525"/>
            </a:xfrm>
            <a:custGeom>
              <a:avLst/>
              <a:gdLst/>
              <a:ahLst/>
              <a:cxnLst/>
              <a:rect l="l" t="t" r="r" b="b"/>
              <a:pathLst>
                <a:path w="9525" h="9525"/>
              </a:pathLst>
            </a:custGeom>
            <a:noFill/>
            <a:ln w="9525" cap="flat">
              <a:solidFill>
                <a:srgbClr val="1E3F77"/>
              </a:solidFill>
              <a:prstDash val="solid"/>
              <a:miter/>
            </a:ln>
          </p:spPr>
          <p:txBody>
            <a:bodyPr rtlCol="0" anchor="ctr"/>
            <a:lstStyle/>
            <a:p>
              <a:endParaRPr lang="en-US" dirty="0"/>
            </a:p>
          </p:txBody>
        </p:sp>
        <p:sp>
          <p:nvSpPr>
            <p:cNvPr id="324" name="Freeform: Shape 323">
              <a:extLst>
                <a:ext uri="{FF2B5EF4-FFF2-40B4-BE49-F238E27FC236}">
                  <a16:creationId xmlns:a16="http://schemas.microsoft.com/office/drawing/2014/main" id="{4B1C2F60-C745-432C-BF7C-ED9725BDAB7C}"/>
                </a:ext>
              </a:extLst>
            </p:cNvPr>
            <p:cNvSpPr/>
            <p:nvPr/>
          </p:nvSpPr>
          <p:spPr>
            <a:xfrm>
              <a:off x="74033" y="3415398"/>
              <a:ext cx="1123950" cy="609600"/>
            </a:xfrm>
            <a:custGeom>
              <a:avLst/>
              <a:gdLst>
                <a:gd name="connsiteX0" fmla="*/ 276760 w 1123950"/>
                <a:gd name="connsiteY0" fmla="*/ 212599 h 609600"/>
                <a:gd name="connsiteX1" fmla="*/ 11965 w 1123950"/>
                <a:gd name="connsiteY1" fmla="*/ 519304 h 609600"/>
                <a:gd name="connsiteX2" fmla="*/ 408205 w 1123950"/>
                <a:gd name="connsiteY2" fmla="*/ 557404 h 609600"/>
                <a:gd name="connsiteX3" fmla="*/ 408205 w 1123950"/>
                <a:gd name="connsiteY3" fmla="*/ 557404 h 609600"/>
                <a:gd name="connsiteX4" fmla="*/ 436780 w 1123950"/>
                <a:gd name="connsiteY4" fmla="*/ 573597 h 609600"/>
                <a:gd name="connsiteX5" fmla="*/ 568225 w 1123950"/>
                <a:gd name="connsiteY5" fmla="*/ 605029 h 609600"/>
                <a:gd name="connsiteX6" fmla="*/ 841593 w 1123950"/>
                <a:gd name="connsiteY6" fmla="*/ 422149 h 609600"/>
                <a:gd name="connsiteX7" fmla="*/ 852070 w 1123950"/>
                <a:gd name="connsiteY7" fmla="*/ 390717 h 609600"/>
                <a:gd name="connsiteX8" fmla="*/ 852070 w 1123950"/>
                <a:gd name="connsiteY8" fmla="*/ 390717 h 609600"/>
                <a:gd name="connsiteX9" fmla="*/ 1116865 w 1123950"/>
                <a:gd name="connsiteY9" fmla="*/ 88774 h 609600"/>
                <a:gd name="connsiteX10" fmla="*/ 722530 w 1123950"/>
                <a:gd name="connsiteY10" fmla="*/ 47817 h 609600"/>
                <a:gd name="connsiteX11" fmla="*/ 466308 w 1123950"/>
                <a:gd name="connsiteY11" fmla="*/ 27814 h 609600"/>
                <a:gd name="connsiteX12" fmla="*/ 276760 w 1123950"/>
                <a:gd name="connsiteY12" fmla="*/ 212599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3950" h="609600">
                  <a:moveTo>
                    <a:pt x="276760" y="212599"/>
                  </a:moveTo>
                  <a:cubicBezTo>
                    <a:pt x="75783" y="318327"/>
                    <a:pt x="-15657" y="445009"/>
                    <a:pt x="11965" y="519304"/>
                  </a:cubicBezTo>
                  <a:cubicBezTo>
                    <a:pt x="39588" y="593599"/>
                    <a:pt x="187225" y="609792"/>
                    <a:pt x="408205" y="557404"/>
                  </a:cubicBezTo>
                  <a:cubicBezTo>
                    <a:pt x="408205" y="557404"/>
                    <a:pt x="408205" y="557404"/>
                    <a:pt x="408205" y="557404"/>
                  </a:cubicBezTo>
                  <a:cubicBezTo>
                    <a:pt x="417730" y="563119"/>
                    <a:pt x="427255" y="568834"/>
                    <a:pt x="436780" y="573597"/>
                  </a:cubicBezTo>
                  <a:cubicBezTo>
                    <a:pt x="476785" y="593599"/>
                    <a:pt x="521553" y="605029"/>
                    <a:pt x="568225" y="605029"/>
                  </a:cubicBezTo>
                  <a:cubicBezTo>
                    <a:pt x="691098" y="605029"/>
                    <a:pt x="796825" y="529782"/>
                    <a:pt x="841593" y="422149"/>
                  </a:cubicBezTo>
                  <a:cubicBezTo>
                    <a:pt x="845403" y="411672"/>
                    <a:pt x="849213" y="401194"/>
                    <a:pt x="852070" y="390717"/>
                  </a:cubicBezTo>
                  <a:lnTo>
                    <a:pt x="852070" y="390717"/>
                  </a:lnTo>
                  <a:cubicBezTo>
                    <a:pt x="1052095" y="284989"/>
                    <a:pt x="1144488" y="163069"/>
                    <a:pt x="1116865" y="88774"/>
                  </a:cubicBezTo>
                  <a:cubicBezTo>
                    <a:pt x="1089243" y="14479"/>
                    <a:pt x="943510" y="-4571"/>
                    <a:pt x="722530" y="47817"/>
                  </a:cubicBezTo>
                  <a:cubicBezTo>
                    <a:pt x="722530" y="47817"/>
                    <a:pt x="628233" y="-28383"/>
                    <a:pt x="466308" y="27814"/>
                  </a:cubicBezTo>
                  <a:cubicBezTo>
                    <a:pt x="308193" y="82107"/>
                    <a:pt x="276760" y="212599"/>
                    <a:pt x="276760" y="212599"/>
                  </a:cubicBezTo>
                  <a:close/>
                </a:path>
              </a:pathLst>
            </a:custGeom>
            <a:noFill/>
            <a:ln w="9525" cap="flat">
              <a:solidFill>
                <a:schemeClr val="accent1"/>
              </a:solidFill>
              <a:prstDash val="solid"/>
              <a:miter/>
            </a:ln>
          </p:spPr>
          <p:txBody>
            <a:bodyPr rtlCol="0" anchor="ctr"/>
            <a:lstStyle/>
            <a:p>
              <a:endParaRPr lang="en-US" dirty="0"/>
            </a:p>
          </p:txBody>
        </p:sp>
      </p:grpSp>
      <p:grpSp>
        <p:nvGrpSpPr>
          <p:cNvPr id="356" name="Group 355">
            <a:extLst>
              <a:ext uri="{FF2B5EF4-FFF2-40B4-BE49-F238E27FC236}">
                <a16:creationId xmlns:a16="http://schemas.microsoft.com/office/drawing/2014/main" id="{9D61E6F7-3F7A-4B19-9784-5B0C6531683B}"/>
              </a:ext>
              <a:ext uri="{C183D7F6-B498-43B3-948B-1728B52AA6E4}">
                <adec:decorative xmlns:adec="http://schemas.microsoft.com/office/drawing/2017/decorative" val="1"/>
              </a:ext>
            </a:extLst>
          </p:cNvPr>
          <p:cNvGrpSpPr>
            <a:grpSpLocks noChangeAspect="1"/>
          </p:cNvGrpSpPr>
          <p:nvPr/>
        </p:nvGrpSpPr>
        <p:grpSpPr>
          <a:xfrm rot="20770368">
            <a:off x="7165694" y="5049109"/>
            <a:ext cx="1422447" cy="962244"/>
            <a:chOff x="228294" y="3266533"/>
            <a:chExt cx="971550" cy="657225"/>
          </a:xfrm>
        </p:grpSpPr>
        <p:sp>
          <p:nvSpPr>
            <p:cNvPr id="328" name="Freeform: Shape 327">
              <a:extLst>
                <a:ext uri="{FF2B5EF4-FFF2-40B4-BE49-F238E27FC236}">
                  <a16:creationId xmlns:a16="http://schemas.microsoft.com/office/drawing/2014/main" id="{048070A6-ED30-4041-8AA1-A05CFBA61B28}"/>
                </a:ext>
              </a:extLst>
            </p:cNvPr>
            <p:cNvSpPr/>
            <p:nvPr/>
          </p:nvSpPr>
          <p:spPr>
            <a:xfrm>
              <a:off x="228294" y="3266533"/>
              <a:ext cx="971550" cy="657225"/>
            </a:xfrm>
            <a:custGeom>
              <a:avLst/>
              <a:gdLst>
                <a:gd name="connsiteX0" fmla="*/ 870347 w 971550"/>
                <a:gd name="connsiteY0" fmla="*/ 657939 h 657225"/>
                <a:gd name="connsiteX1" fmla="*/ 110252 w 971550"/>
                <a:gd name="connsiteY1" fmla="*/ 657939 h 657225"/>
                <a:gd name="connsiteX2" fmla="*/ 3572 w 971550"/>
                <a:gd name="connsiteY2" fmla="*/ 551259 h 657225"/>
                <a:gd name="connsiteX3" fmla="*/ 3572 w 971550"/>
                <a:gd name="connsiteY3" fmla="*/ 110252 h 657225"/>
                <a:gd name="connsiteX4" fmla="*/ 110252 w 971550"/>
                <a:gd name="connsiteY4" fmla="*/ 3572 h 657225"/>
                <a:gd name="connsiteX5" fmla="*/ 870347 w 971550"/>
                <a:gd name="connsiteY5" fmla="*/ 3572 h 657225"/>
                <a:gd name="connsiteX6" fmla="*/ 977027 w 971550"/>
                <a:gd name="connsiteY6" fmla="*/ 110252 h 657225"/>
                <a:gd name="connsiteX7" fmla="*/ 977027 w 971550"/>
                <a:gd name="connsiteY7" fmla="*/ 551259 h 657225"/>
                <a:gd name="connsiteX8" fmla="*/ 870347 w 971550"/>
                <a:gd name="connsiteY8" fmla="*/ 657939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1550" h="657225">
                  <a:moveTo>
                    <a:pt x="870347" y="657939"/>
                  </a:moveTo>
                  <a:lnTo>
                    <a:pt x="110252" y="657939"/>
                  </a:lnTo>
                  <a:cubicBezTo>
                    <a:pt x="51197" y="657939"/>
                    <a:pt x="3572" y="610314"/>
                    <a:pt x="3572" y="551259"/>
                  </a:cubicBezTo>
                  <a:lnTo>
                    <a:pt x="3572" y="110252"/>
                  </a:lnTo>
                  <a:cubicBezTo>
                    <a:pt x="3572" y="51197"/>
                    <a:pt x="52149" y="3572"/>
                    <a:pt x="110252" y="3572"/>
                  </a:cubicBezTo>
                  <a:lnTo>
                    <a:pt x="870347" y="3572"/>
                  </a:lnTo>
                  <a:cubicBezTo>
                    <a:pt x="929402" y="3572"/>
                    <a:pt x="977027" y="52149"/>
                    <a:pt x="977027" y="110252"/>
                  </a:cubicBezTo>
                  <a:lnTo>
                    <a:pt x="977027" y="551259"/>
                  </a:lnTo>
                  <a:cubicBezTo>
                    <a:pt x="977979" y="610314"/>
                    <a:pt x="929402" y="657939"/>
                    <a:pt x="870347" y="657939"/>
                  </a:cubicBezTo>
                  <a:close/>
                </a:path>
              </a:pathLst>
            </a:custGeom>
            <a:noFill/>
            <a:ln w="4763" cap="flat">
              <a:solidFill>
                <a:schemeClr val="accent1"/>
              </a:solidFill>
              <a:prstDash val="solid"/>
              <a:miter/>
            </a:ln>
          </p:spPr>
          <p:txBody>
            <a:bodyPr rtlCol="0" anchor="ctr"/>
            <a:lstStyle/>
            <a:p>
              <a:endParaRPr lang="en-US" dirty="0"/>
            </a:p>
          </p:txBody>
        </p:sp>
        <p:sp>
          <p:nvSpPr>
            <p:cNvPr id="329" name="Freeform: Shape 328">
              <a:extLst>
                <a:ext uri="{FF2B5EF4-FFF2-40B4-BE49-F238E27FC236}">
                  <a16:creationId xmlns:a16="http://schemas.microsoft.com/office/drawing/2014/main" id="{284B303E-145A-47CC-A16C-90D5CB917782}"/>
                </a:ext>
              </a:extLst>
            </p:cNvPr>
            <p:cNvSpPr/>
            <p:nvPr/>
          </p:nvSpPr>
          <p:spPr>
            <a:xfrm>
              <a:off x="248058" y="3285345"/>
              <a:ext cx="933450" cy="619125"/>
            </a:xfrm>
            <a:custGeom>
              <a:avLst/>
              <a:gdLst>
                <a:gd name="connsiteX0" fmla="*/ 845820 w 933450"/>
                <a:gd name="connsiteY0" fmla="*/ 609600 h 619125"/>
                <a:gd name="connsiteX1" fmla="*/ 95250 w 933450"/>
                <a:gd name="connsiteY1" fmla="*/ 609600 h 619125"/>
                <a:gd name="connsiteX2" fmla="*/ 14288 w 933450"/>
                <a:gd name="connsiteY2" fmla="*/ 528638 h 619125"/>
                <a:gd name="connsiteX3" fmla="*/ 14288 w 933450"/>
                <a:gd name="connsiteY3" fmla="*/ 95250 h 619125"/>
                <a:gd name="connsiteX4" fmla="*/ 95250 w 933450"/>
                <a:gd name="connsiteY4" fmla="*/ 14288 h 619125"/>
                <a:gd name="connsiteX5" fmla="*/ 846773 w 933450"/>
                <a:gd name="connsiteY5" fmla="*/ 14288 h 619125"/>
                <a:gd name="connsiteX6" fmla="*/ 927735 w 933450"/>
                <a:gd name="connsiteY6" fmla="*/ 95250 h 619125"/>
                <a:gd name="connsiteX7" fmla="*/ 927735 w 933450"/>
                <a:gd name="connsiteY7" fmla="*/ 528638 h 619125"/>
                <a:gd name="connsiteX8" fmla="*/ 845820 w 933450"/>
                <a:gd name="connsiteY8" fmla="*/ 609600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3450" h="619125">
                  <a:moveTo>
                    <a:pt x="845820" y="609600"/>
                  </a:moveTo>
                  <a:lnTo>
                    <a:pt x="95250" y="609600"/>
                  </a:lnTo>
                  <a:cubicBezTo>
                    <a:pt x="50483" y="609600"/>
                    <a:pt x="14288" y="573405"/>
                    <a:pt x="14288" y="528638"/>
                  </a:cubicBezTo>
                  <a:lnTo>
                    <a:pt x="14288" y="95250"/>
                  </a:lnTo>
                  <a:cubicBezTo>
                    <a:pt x="14288" y="50482"/>
                    <a:pt x="50483" y="14288"/>
                    <a:pt x="95250" y="14288"/>
                  </a:cubicBezTo>
                  <a:lnTo>
                    <a:pt x="846773" y="14288"/>
                  </a:lnTo>
                  <a:cubicBezTo>
                    <a:pt x="891540" y="14288"/>
                    <a:pt x="927735" y="50482"/>
                    <a:pt x="927735" y="95250"/>
                  </a:cubicBezTo>
                  <a:lnTo>
                    <a:pt x="927735" y="528638"/>
                  </a:lnTo>
                  <a:cubicBezTo>
                    <a:pt x="927735" y="573405"/>
                    <a:pt x="890588" y="609600"/>
                    <a:pt x="845820" y="609600"/>
                  </a:cubicBezTo>
                  <a:close/>
                </a:path>
              </a:pathLst>
            </a:custGeom>
            <a:solidFill>
              <a:schemeClr val="accent2"/>
            </a:solidFill>
            <a:ln w="19050" cap="flat">
              <a:solidFill>
                <a:schemeClr val="accent1"/>
              </a:solidFill>
              <a:prstDash val="solid"/>
              <a:miter/>
            </a:ln>
          </p:spPr>
          <p:txBody>
            <a:bodyPr rtlCol="0" anchor="ctr"/>
            <a:lstStyle/>
            <a:p>
              <a:endParaRPr lang="en-US" dirty="0"/>
            </a:p>
          </p:txBody>
        </p:sp>
        <p:sp>
          <p:nvSpPr>
            <p:cNvPr id="330" name="Freeform: Shape 329">
              <a:extLst>
                <a:ext uri="{FF2B5EF4-FFF2-40B4-BE49-F238E27FC236}">
                  <a16:creationId xmlns:a16="http://schemas.microsoft.com/office/drawing/2014/main" id="{A0241851-645B-4A69-A194-140A56E70E7B}"/>
                </a:ext>
              </a:extLst>
            </p:cNvPr>
            <p:cNvSpPr/>
            <p:nvPr/>
          </p:nvSpPr>
          <p:spPr>
            <a:xfrm>
              <a:off x="372359" y="3349638"/>
              <a:ext cx="666750" cy="485775"/>
            </a:xfrm>
            <a:custGeom>
              <a:avLst/>
              <a:gdLst>
                <a:gd name="connsiteX0" fmla="*/ 140494 w 666750"/>
                <a:gd name="connsiteY0" fmla="*/ 478631 h 485775"/>
                <a:gd name="connsiteX1" fmla="*/ 140494 w 666750"/>
                <a:gd name="connsiteY1" fmla="*/ 354806 h 485775"/>
                <a:gd name="connsiteX2" fmla="*/ 111919 w 666750"/>
                <a:gd name="connsiteY2" fmla="*/ 354806 h 485775"/>
                <a:gd name="connsiteX3" fmla="*/ 55721 w 666750"/>
                <a:gd name="connsiteY3" fmla="*/ 298609 h 485775"/>
                <a:gd name="connsiteX4" fmla="*/ 55721 w 666750"/>
                <a:gd name="connsiteY4" fmla="*/ 237649 h 485775"/>
                <a:gd name="connsiteX5" fmla="*/ 7144 w 666750"/>
                <a:gd name="connsiteY5" fmla="*/ 173831 h 485775"/>
                <a:gd name="connsiteX6" fmla="*/ 36671 w 666750"/>
                <a:gd name="connsiteY6" fmla="*/ 118586 h 485775"/>
                <a:gd name="connsiteX7" fmla="*/ 40481 w 666750"/>
                <a:gd name="connsiteY7" fmla="*/ 115729 h 485775"/>
                <a:gd name="connsiteX8" fmla="*/ 58579 w 666750"/>
                <a:gd name="connsiteY8" fmla="*/ 143351 h 485775"/>
                <a:gd name="connsiteX9" fmla="*/ 54769 w 666750"/>
                <a:gd name="connsiteY9" fmla="*/ 146209 h 485775"/>
                <a:gd name="connsiteX10" fmla="*/ 40481 w 666750"/>
                <a:gd name="connsiteY10" fmla="*/ 172879 h 485775"/>
                <a:gd name="connsiteX11" fmla="*/ 72866 w 666750"/>
                <a:gd name="connsiteY11" fmla="*/ 205264 h 485775"/>
                <a:gd name="connsiteX12" fmla="*/ 105251 w 666750"/>
                <a:gd name="connsiteY12" fmla="*/ 172879 h 485775"/>
                <a:gd name="connsiteX13" fmla="*/ 90964 w 666750"/>
                <a:gd name="connsiteY13" fmla="*/ 146209 h 485775"/>
                <a:gd name="connsiteX14" fmla="*/ 87154 w 666750"/>
                <a:gd name="connsiteY14" fmla="*/ 143351 h 485775"/>
                <a:gd name="connsiteX15" fmla="*/ 104299 w 666750"/>
                <a:gd name="connsiteY15" fmla="*/ 117634 h 485775"/>
                <a:gd name="connsiteX16" fmla="*/ 108109 w 666750"/>
                <a:gd name="connsiteY16" fmla="*/ 120491 h 485775"/>
                <a:gd name="connsiteX17" fmla="*/ 137636 w 666750"/>
                <a:gd name="connsiteY17" fmla="*/ 175736 h 485775"/>
                <a:gd name="connsiteX18" fmla="*/ 89059 w 666750"/>
                <a:gd name="connsiteY18" fmla="*/ 239554 h 485775"/>
                <a:gd name="connsiteX19" fmla="*/ 89059 w 666750"/>
                <a:gd name="connsiteY19" fmla="*/ 300514 h 485775"/>
                <a:gd name="connsiteX20" fmla="*/ 111919 w 666750"/>
                <a:gd name="connsiteY20" fmla="*/ 323374 h 485775"/>
                <a:gd name="connsiteX21" fmla="*/ 140494 w 666750"/>
                <a:gd name="connsiteY21" fmla="*/ 323374 h 485775"/>
                <a:gd name="connsiteX22" fmla="*/ 140494 w 666750"/>
                <a:gd name="connsiteY22" fmla="*/ 170974 h 485775"/>
                <a:gd name="connsiteX23" fmla="*/ 230981 w 666750"/>
                <a:gd name="connsiteY23" fmla="*/ 67151 h 485775"/>
                <a:gd name="connsiteX24" fmla="*/ 230981 w 666750"/>
                <a:gd name="connsiteY24" fmla="*/ 7144 h 485775"/>
                <a:gd name="connsiteX25" fmla="*/ 456724 w 666750"/>
                <a:gd name="connsiteY25" fmla="*/ 7144 h 485775"/>
                <a:gd name="connsiteX26" fmla="*/ 456724 w 666750"/>
                <a:gd name="connsiteY26" fmla="*/ 62389 h 485775"/>
                <a:gd name="connsiteX27" fmla="*/ 534829 w 666750"/>
                <a:gd name="connsiteY27" fmla="*/ 167164 h 485775"/>
                <a:gd name="connsiteX28" fmla="*/ 564356 w 666750"/>
                <a:gd name="connsiteY28" fmla="*/ 118586 h 485775"/>
                <a:gd name="connsiteX29" fmla="*/ 568166 w 666750"/>
                <a:gd name="connsiteY29" fmla="*/ 115729 h 485775"/>
                <a:gd name="connsiteX30" fmla="*/ 586264 w 666750"/>
                <a:gd name="connsiteY30" fmla="*/ 143351 h 485775"/>
                <a:gd name="connsiteX31" fmla="*/ 582454 w 666750"/>
                <a:gd name="connsiteY31" fmla="*/ 146209 h 485775"/>
                <a:gd name="connsiteX32" fmla="*/ 568166 w 666750"/>
                <a:gd name="connsiteY32" fmla="*/ 172879 h 485775"/>
                <a:gd name="connsiteX33" fmla="*/ 600551 w 666750"/>
                <a:gd name="connsiteY33" fmla="*/ 205264 h 485775"/>
                <a:gd name="connsiteX34" fmla="*/ 632936 w 666750"/>
                <a:gd name="connsiteY34" fmla="*/ 172879 h 485775"/>
                <a:gd name="connsiteX35" fmla="*/ 618649 w 666750"/>
                <a:gd name="connsiteY35" fmla="*/ 146209 h 485775"/>
                <a:gd name="connsiteX36" fmla="*/ 614839 w 666750"/>
                <a:gd name="connsiteY36" fmla="*/ 143351 h 485775"/>
                <a:gd name="connsiteX37" fmla="*/ 632936 w 666750"/>
                <a:gd name="connsiteY37" fmla="*/ 115729 h 485775"/>
                <a:gd name="connsiteX38" fmla="*/ 636746 w 666750"/>
                <a:gd name="connsiteY38" fmla="*/ 118586 h 485775"/>
                <a:gd name="connsiteX39" fmla="*/ 666274 w 666750"/>
                <a:gd name="connsiteY39" fmla="*/ 173831 h 485775"/>
                <a:gd name="connsiteX40" fmla="*/ 617696 w 666750"/>
                <a:gd name="connsiteY40" fmla="*/ 237649 h 485775"/>
                <a:gd name="connsiteX41" fmla="*/ 617696 w 666750"/>
                <a:gd name="connsiteY41" fmla="*/ 298609 h 485775"/>
                <a:gd name="connsiteX42" fmla="*/ 561499 w 666750"/>
                <a:gd name="connsiteY42" fmla="*/ 354806 h 485775"/>
                <a:gd name="connsiteX43" fmla="*/ 536734 w 666750"/>
                <a:gd name="connsiteY43" fmla="*/ 354806 h 485775"/>
                <a:gd name="connsiteX44" fmla="*/ 536734 w 666750"/>
                <a:gd name="connsiteY44" fmla="*/ 478631 h 485775"/>
                <a:gd name="connsiteX45" fmla="*/ 140494 w 666750"/>
                <a:gd name="connsiteY45" fmla="*/ 478631 h 485775"/>
                <a:gd name="connsiteX46" fmla="*/ 561499 w 666750"/>
                <a:gd name="connsiteY46" fmla="*/ 321469 h 485775"/>
                <a:gd name="connsiteX47" fmla="*/ 584359 w 666750"/>
                <a:gd name="connsiteY47" fmla="*/ 298609 h 485775"/>
                <a:gd name="connsiteX48" fmla="*/ 584359 w 666750"/>
                <a:gd name="connsiteY48" fmla="*/ 237649 h 485775"/>
                <a:gd name="connsiteX49" fmla="*/ 536734 w 666750"/>
                <a:gd name="connsiteY49" fmla="*/ 188119 h 485775"/>
                <a:gd name="connsiteX50" fmla="*/ 536734 w 666750"/>
                <a:gd name="connsiteY50" fmla="*/ 321469 h 485775"/>
                <a:gd name="connsiteX51" fmla="*/ 561499 w 666750"/>
                <a:gd name="connsiteY51" fmla="*/ 321469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66750" h="485775">
                  <a:moveTo>
                    <a:pt x="140494" y="478631"/>
                  </a:moveTo>
                  <a:lnTo>
                    <a:pt x="140494" y="354806"/>
                  </a:lnTo>
                  <a:lnTo>
                    <a:pt x="111919" y="354806"/>
                  </a:lnTo>
                  <a:cubicBezTo>
                    <a:pt x="81439" y="354806"/>
                    <a:pt x="55721" y="330041"/>
                    <a:pt x="55721" y="298609"/>
                  </a:cubicBezTo>
                  <a:lnTo>
                    <a:pt x="55721" y="237649"/>
                  </a:lnTo>
                  <a:cubicBezTo>
                    <a:pt x="27146" y="230029"/>
                    <a:pt x="7144" y="204311"/>
                    <a:pt x="7144" y="173831"/>
                  </a:cubicBezTo>
                  <a:cubicBezTo>
                    <a:pt x="7144" y="151924"/>
                    <a:pt x="18574" y="130969"/>
                    <a:pt x="36671" y="118586"/>
                  </a:cubicBezTo>
                  <a:lnTo>
                    <a:pt x="40481" y="115729"/>
                  </a:lnTo>
                  <a:lnTo>
                    <a:pt x="58579" y="143351"/>
                  </a:lnTo>
                  <a:lnTo>
                    <a:pt x="54769" y="146209"/>
                  </a:lnTo>
                  <a:cubicBezTo>
                    <a:pt x="45244" y="151924"/>
                    <a:pt x="40481" y="162401"/>
                    <a:pt x="40481" y="172879"/>
                  </a:cubicBezTo>
                  <a:cubicBezTo>
                    <a:pt x="40481" y="190976"/>
                    <a:pt x="54769" y="205264"/>
                    <a:pt x="72866" y="205264"/>
                  </a:cubicBezTo>
                  <a:cubicBezTo>
                    <a:pt x="90964" y="205264"/>
                    <a:pt x="105251" y="190976"/>
                    <a:pt x="105251" y="172879"/>
                  </a:cubicBezTo>
                  <a:cubicBezTo>
                    <a:pt x="105251" y="162401"/>
                    <a:pt x="99536" y="151924"/>
                    <a:pt x="90964" y="146209"/>
                  </a:cubicBezTo>
                  <a:lnTo>
                    <a:pt x="87154" y="143351"/>
                  </a:lnTo>
                  <a:lnTo>
                    <a:pt x="104299" y="117634"/>
                  </a:lnTo>
                  <a:lnTo>
                    <a:pt x="108109" y="120491"/>
                  </a:lnTo>
                  <a:cubicBezTo>
                    <a:pt x="127159" y="132874"/>
                    <a:pt x="137636" y="152876"/>
                    <a:pt x="137636" y="175736"/>
                  </a:cubicBezTo>
                  <a:cubicBezTo>
                    <a:pt x="137636" y="205264"/>
                    <a:pt x="117634" y="231934"/>
                    <a:pt x="89059" y="239554"/>
                  </a:cubicBezTo>
                  <a:lnTo>
                    <a:pt x="89059" y="300514"/>
                  </a:lnTo>
                  <a:cubicBezTo>
                    <a:pt x="89059" y="312896"/>
                    <a:pt x="99536" y="323374"/>
                    <a:pt x="111919" y="323374"/>
                  </a:cubicBezTo>
                  <a:lnTo>
                    <a:pt x="140494" y="323374"/>
                  </a:lnTo>
                  <a:lnTo>
                    <a:pt x="140494" y="170974"/>
                  </a:lnTo>
                  <a:lnTo>
                    <a:pt x="230981" y="67151"/>
                  </a:lnTo>
                  <a:lnTo>
                    <a:pt x="230981" y="7144"/>
                  </a:lnTo>
                  <a:lnTo>
                    <a:pt x="456724" y="7144"/>
                  </a:lnTo>
                  <a:lnTo>
                    <a:pt x="456724" y="62389"/>
                  </a:lnTo>
                  <a:lnTo>
                    <a:pt x="534829" y="167164"/>
                  </a:lnTo>
                  <a:cubicBezTo>
                    <a:pt x="536734" y="147161"/>
                    <a:pt x="547211" y="130016"/>
                    <a:pt x="564356" y="118586"/>
                  </a:cubicBezTo>
                  <a:lnTo>
                    <a:pt x="568166" y="115729"/>
                  </a:lnTo>
                  <a:lnTo>
                    <a:pt x="586264" y="143351"/>
                  </a:lnTo>
                  <a:lnTo>
                    <a:pt x="582454" y="146209"/>
                  </a:lnTo>
                  <a:cubicBezTo>
                    <a:pt x="572929" y="151924"/>
                    <a:pt x="568166" y="162401"/>
                    <a:pt x="568166" y="172879"/>
                  </a:cubicBezTo>
                  <a:cubicBezTo>
                    <a:pt x="568166" y="190976"/>
                    <a:pt x="582454" y="205264"/>
                    <a:pt x="600551" y="205264"/>
                  </a:cubicBezTo>
                  <a:cubicBezTo>
                    <a:pt x="618649" y="205264"/>
                    <a:pt x="632936" y="190976"/>
                    <a:pt x="632936" y="172879"/>
                  </a:cubicBezTo>
                  <a:cubicBezTo>
                    <a:pt x="632936" y="162401"/>
                    <a:pt x="627221" y="151924"/>
                    <a:pt x="618649" y="146209"/>
                  </a:cubicBezTo>
                  <a:lnTo>
                    <a:pt x="614839" y="143351"/>
                  </a:lnTo>
                  <a:lnTo>
                    <a:pt x="632936" y="115729"/>
                  </a:lnTo>
                  <a:lnTo>
                    <a:pt x="636746" y="118586"/>
                  </a:lnTo>
                  <a:cubicBezTo>
                    <a:pt x="655796" y="130969"/>
                    <a:pt x="666274" y="150971"/>
                    <a:pt x="666274" y="173831"/>
                  </a:cubicBezTo>
                  <a:cubicBezTo>
                    <a:pt x="666274" y="203359"/>
                    <a:pt x="646271" y="230029"/>
                    <a:pt x="617696" y="237649"/>
                  </a:cubicBezTo>
                  <a:lnTo>
                    <a:pt x="617696" y="298609"/>
                  </a:lnTo>
                  <a:cubicBezTo>
                    <a:pt x="617696" y="329089"/>
                    <a:pt x="592931" y="354806"/>
                    <a:pt x="561499" y="354806"/>
                  </a:cubicBezTo>
                  <a:lnTo>
                    <a:pt x="536734" y="354806"/>
                  </a:lnTo>
                  <a:lnTo>
                    <a:pt x="536734" y="478631"/>
                  </a:lnTo>
                  <a:lnTo>
                    <a:pt x="140494" y="478631"/>
                  </a:lnTo>
                  <a:close/>
                  <a:moveTo>
                    <a:pt x="561499" y="321469"/>
                  </a:moveTo>
                  <a:cubicBezTo>
                    <a:pt x="573881" y="321469"/>
                    <a:pt x="584359" y="310991"/>
                    <a:pt x="584359" y="298609"/>
                  </a:cubicBezTo>
                  <a:lnTo>
                    <a:pt x="584359" y="237649"/>
                  </a:lnTo>
                  <a:cubicBezTo>
                    <a:pt x="560546" y="230981"/>
                    <a:pt x="541496" y="211931"/>
                    <a:pt x="536734" y="188119"/>
                  </a:cubicBezTo>
                  <a:lnTo>
                    <a:pt x="536734" y="321469"/>
                  </a:lnTo>
                  <a:lnTo>
                    <a:pt x="561499" y="321469"/>
                  </a:lnTo>
                  <a:close/>
                </a:path>
              </a:pathLst>
            </a:custGeom>
            <a:solidFill>
              <a:schemeClr val="accent3"/>
            </a:solidFill>
            <a:ln w="9525" cap="flat">
              <a:noFill/>
              <a:prstDash val="solid"/>
              <a:miter/>
            </a:ln>
          </p:spPr>
          <p:txBody>
            <a:bodyPr rtlCol="0" anchor="ctr"/>
            <a:lstStyle/>
            <a:p>
              <a:endParaRPr lang="en-US" dirty="0"/>
            </a:p>
          </p:txBody>
        </p:sp>
        <p:sp>
          <p:nvSpPr>
            <p:cNvPr id="331" name="Freeform: Shape 330">
              <a:extLst>
                <a:ext uri="{FF2B5EF4-FFF2-40B4-BE49-F238E27FC236}">
                  <a16:creationId xmlns:a16="http://schemas.microsoft.com/office/drawing/2014/main" id="{EBBDC670-673A-426F-920F-F2F06CF3A206}"/>
                </a:ext>
              </a:extLst>
            </p:cNvPr>
            <p:cNvSpPr/>
            <p:nvPr/>
          </p:nvSpPr>
          <p:spPr>
            <a:xfrm>
              <a:off x="368549" y="3344876"/>
              <a:ext cx="676275" cy="495300"/>
            </a:xfrm>
            <a:custGeom>
              <a:avLst/>
              <a:gdLst>
                <a:gd name="connsiteX0" fmla="*/ 455771 w 676275"/>
                <a:gd name="connsiteY0" fmla="*/ 16669 h 495300"/>
                <a:gd name="connsiteX1" fmla="*/ 455771 w 676275"/>
                <a:gd name="connsiteY1" fmla="*/ 69056 h 495300"/>
                <a:gd name="connsiteX2" fmla="*/ 534829 w 676275"/>
                <a:gd name="connsiteY2" fmla="*/ 175736 h 495300"/>
                <a:gd name="connsiteX3" fmla="*/ 534829 w 676275"/>
                <a:gd name="connsiteY3" fmla="*/ 330994 h 495300"/>
                <a:gd name="connsiteX4" fmla="*/ 565309 w 676275"/>
                <a:gd name="connsiteY4" fmla="*/ 330994 h 495300"/>
                <a:gd name="connsiteX5" fmla="*/ 592931 w 676275"/>
                <a:gd name="connsiteY5" fmla="*/ 303371 h 495300"/>
                <a:gd name="connsiteX6" fmla="*/ 592931 w 676275"/>
                <a:gd name="connsiteY6" fmla="*/ 238601 h 495300"/>
                <a:gd name="connsiteX7" fmla="*/ 544354 w 676275"/>
                <a:gd name="connsiteY7" fmla="*/ 178594 h 495300"/>
                <a:gd name="connsiteX8" fmla="*/ 571976 w 676275"/>
                <a:gd name="connsiteY8" fmla="*/ 128111 h 495300"/>
                <a:gd name="connsiteX9" fmla="*/ 585311 w 676275"/>
                <a:gd name="connsiteY9" fmla="*/ 148114 h 495300"/>
                <a:gd name="connsiteX10" fmla="*/ 568166 w 676275"/>
                <a:gd name="connsiteY10" fmla="*/ 178594 h 495300"/>
                <a:gd name="connsiteX11" fmla="*/ 605314 w 676275"/>
                <a:gd name="connsiteY11" fmla="*/ 215741 h 495300"/>
                <a:gd name="connsiteX12" fmla="*/ 642461 w 676275"/>
                <a:gd name="connsiteY12" fmla="*/ 178594 h 495300"/>
                <a:gd name="connsiteX13" fmla="*/ 625316 w 676275"/>
                <a:gd name="connsiteY13" fmla="*/ 148114 h 495300"/>
                <a:gd name="connsiteX14" fmla="*/ 638651 w 676275"/>
                <a:gd name="connsiteY14" fmla="*/ 128111 h 495300"/>
                <a:gd name="connsiteX15" fmla="*/ 666274 w 676275"/>
                <a:gd name="connsiteY15" fmla="*/ 178594 h 495300"/>
                <a:gd name="connsiteX16" fmla="*/ 617696 w 676275"/>
                <a:gd name="connsiteY16" fmla="*/ 238601 h 495300"/>
                <a:gd name="connsiteX17" fmla="*/ 617696 w 676275"/>
                <a:gd name="connsiteY17" fmla="*/ 303371 h 495300"/>
                <a:gd name="connsiteX18" fmla="*/ 566261 w 676275"/>
                <a:gd name="connsiteY18" fmla="*/ 354806 h 495300"/>
                <a:gd name="connsiteX19" fmla="*/ 536734 w 676275"/>
                <a:gd name="connsiteY19" fmla="*/ 354806 h 495300"/>
                <a:gd name="connsiteX20" fmla="*/ 536734 w 676275"/>
                <a:gd name="connsiteY20" fmla="*/ 478631 h 495300"/>
                <a:gd name="connsiteX21" fmla="*/ 149066 w 676275"/>
                <a:gd name="connsiteY21" fmla="*/ 478631 h 495300"/>
                <a:gd name="connsiteX22" fmla="*/ 149066 w 676275"/>
                <a:gd name="connsiteY22" fmla="*/ 354806 h 495300"/>
                <a:gd name="connsiteX23" fmla="*/ 115729 w 676275"/>
                <a:gd name="connsiteY23" fmla="*/ 354806 h 495300"/>
                <a:gd name="connsiteX24" fmla="*/ 64294 w 676275"/>
                <a:gd name="connsiteY24" fmla="*/ 303371 h 495300"/>
                <a:gd name="connsiteX25" fmla="*/ 64294 w 676275"/>
                <a:gd name="connsiteY25" fmla="*/ 238601 h 495300"/>
                <a:gd name="connsiteX26" fmla="*/ 15716 w 676275"/>
                <a:gd name="connsiteY26" fmla="*/ 178594 h 495300"/>
                <a:gd name="connsiteX27" fmla="*/ 43339 w 676275"/>
                <a:gd name="connsiteY27" fmla="*/ 128111 h 495300"/>
                <a:gd name="connsiteX28" fmla="*/ 56674 w 676275"/>
                <a:gd name="connsiteY28" fmla="*/ 148114 h 495300"/>
                <a:gd name="connsiteX29" fmla="*/ 39529 w 676275"/>
                <a:gd name="connsiteY29" fmla="*/ 178594 h 495300"/>
                <a:gd name="connsiteX30" fmla="*/ 76676 w 676275"/>
                <a:gd name="connsiteY30" fmla="*/ 215741 h 495300"/>
                <a:gd name="connsiteX31" fmla="*/ 113824 w 676275"/>
                <a:gd name="connsiteY31" fmla="*/ 178594 h 495300"/>
                <a:gd name="connsiteX32" fmla="*/ 96679 w 676275"/>
                <a:gd name="connsiteY32" fmla="*/ 148114 h 495300"/>
                <a:gd name="connsiteX33" fmla="*/ 110014 w 676275"/>
                <a:gd name="connsiteY33" fmla="*/ 128111 h 495300"/>
                <a:gd name="connsiteX34" fmla="*/ 137636 w 676275"/>
                <a:gd name="connsiteY34" fmla="*/ 178594 h 495300"/>
                <a:gd name="connsiteX35" fmla="*/ 89059 w 676275"/>
                <a:gd name="connsiteY35" fmla="*/ 238601 h 495300"/>
                <a:gd name="connsiteX36" fmla="*/ 89059 w 676275"/>
                <a:gd name="connsiteY36" fmla="*/ 303371 h 495300"/>
                <a:gd name="connsiteX37" fmla="*/ 116681 w 676275"/>
                <a:gd name="connsiteY37" fmla="*/ 330994 h 495300"/>
                <a:gd name="connsiteX38" fmla="*/ 150019 w 676275"/>
                <a:gd name="connsiteY38" fmla="*/ 330994 h 495300"/>
                <a:gd name="connsiteX39" fmla="*/ 150019 w 676275"/>
                <a:gd name="connsiteY39" fmla="*/ 175736 h 495300"/>
                <a:gd name="connsiteX40" fmla="*/ 240506 w 676275"/>
                <a:gd name="connsiteY40" fmla="*/ 71914 h 495300"/>
                <a:gd name="connsiteX41" fmla="*/ 240506 w 676275"/>
                <a:gd name="connsiteY41" fmla="*/ 16669 h 495300"/>
                <a:gd name="connsiteX42" fmla="*/ 455771 w 676275"/>
                <a:gd name="connsiteY42" fmla="*/ 16669 h 495300"/>
                <a:gd name="connsiteX43" fmla="*/ 465296 w 676275"/>
                <a:gd name="connsiteY43" fmla="*/ 7144 h 495300"/>
                <a:gd name="connsiteX44" fmla="*/ 455771 w 676275"/>
                <a:gd name="connsiteY44" fmla="*/ 7144 h 495300"/>
                <a:gd name="connsiteX45" fmla="*/ 239554 w 676275"/>
                <a:gd name="connsiteY45" fmla="*/ 7144 h 495300"/>
                <a:gd name="connsiteX46" fmla="*/ 230029 w 676275"/>
                <a:gd name="connsiteY46" fmla="*/ 7144 h 495300"/>
                <a:gd name="connsiteX47" fmla="*/ 230029 w 676275"/>
                <a:gd name="connsiteY47" fmla="*/ 16669 h 495300"/>
                <a:gd name="connsiteX48" fmla="*/ 230029 w 676275"/>
                <a:gd name="connsiteY48" fmla="*/ 68104 h 495300"/>
                <a:gd name="connsiteX49" fmla="*/ 145256 w 676275"/>
                <a:gd name="connsiteY49" fmla="*/ 165259 h 495300"/>
                <a:gd name="connsiteX50" fmla="*/ 114776 w 676275"/>
                <a:gd name="connsiteY50" fmla="*/ 120491 h 495300"/>
                <a:gd name="connsiteX51" fmla="*/ 107156 w 676275"/>
                <a:gd name="connsiteY51" fmla="*/ 115729 h 495300"/>
                <a:gd name="connsiteX52" fmla="*/ 102394 w 676275"/>
                <a:gd name="connsiteY52" fmla="*/ 123349 h 495300"/>
                <a:gd name="connsiteX53" fmla="*/ 89059 w 676275"/>
                <a:gd name="connsiteY53" fmla="*/ 143351 h 495300"/>
                <a:gd name="connsiteX54" fmla="*/ 83344 w 676275"/>
                <a:gd name="connsiteY54" fmla="*/ 150971 h 495300"/>
                <a:gd name="connsiteX55" fmla="*/ 90964 w 676275"/>
                <a:gd name="connsiteY55" fmla="*/ 155734 h 495300"/>
                <a:gd name="connsiteX56" fmla="*/ 103346 w 676275"/>
                <a:gd name="connsiteY56" fmla="*/ 178594 h 495300"/>
                <a:gd name="connsiteX57" fmla="*/ 75724 w 676275"/>
                <a:gd name="connsiteY57" fmla="*/ 206216 h 495300"/>
                <a:gd name="connsiteX58" fmla="*/ 48101 w 676275"/>
                <a:gd name="connsiteY58" fmla="*/ 178594 h 495300"/>
                <a:gd name="connsiteX59" fmla="*/ 60484 w 676275"/>
                <a:gd name="connsiteY59" fmla="*/ 155734 h 495300"/>
                <a:gd name="connsiteX60" fmla="*/ 68104 w 676275"/>
                <a:gd name="connsiteY60" fmla="*/ 150971 h 495300"/>
                <a:gd name="connsiteX61" fmla="*/ 63341 w 676275"/>
                <a:gd name="connsiteY61" fmla="*/ 143351 h 495300"/>
                <a:gd name="connsiteX62" fmla="*/ 50959 w 676275"/>
                <a:gd name="connsiteY62" fmla="*/ 123349 h 495300"/>
                <a:gd name="connsiteX63" fmla="*/ 46196 w 676275"/>
                <a:gd name="connsiteY63" fmla="*/ 115729 h 495300"/>
                <a:gd name="connsiteX64" fmla="*/ 38576 w 676275"/>
                <a:gd name="connsiteY64" fmla="*/ 120491 h 495300"/>
                <a:gd name="connsiteX65" fmla="*/ 7144 w 676275"/>
                <a:gd name="connsiteY65" fmla="*/ 179546 h 495300"/>
                <a:gd name="connsiteX66" fmla="*/ 55721 w 676275"/>
                <a:gd name="connsiteY66" fmla="*/ 246221 h 495300"/>
                <a:gd name="connsiteX67" fmla="*/ 55721 w 676275"/>
                <a:gd name="connsiteY67" fmla="*/ 303371 h 495300"/>
                <a:gd name="connsiteX68" fmla="*/ 116681 w 676275"/>
                <a:gd name="connsiteY68" fmla="*/ 364331 h 495300"/>
                <a:gd name="connsiteX69" fmla="*/ 140494 w 676275"/>
                <a:gd name="connsiteY69" fmla="*/ 364331 h 495300"/>
                <a:gd name="connsiteX70" fmla="*/ 140494 w 676275"/>
                <a:gd name="connsiteY70" fmla="*/ 478631 h 495300"/>
                <a:gd name="connsiteX71" fmla="*/ 140494 w 676275"/>
                <a:gd name="connsiteY71" fmla="*/ 488156 h 495300"/>
                <a:gd name="connsiteX72" fmla="*/ 150019 w 676275"/>
                <a:gd name="connsiteY72" fmla="*/ 488156 h 495300"/>
                <a:gd name="connsiteX73" fmla="*/ 536734 w 676275"/>
                <a:gd name="connsiteY73" fmla="*/ 488156 h 495300"/>
                <a:gd name="connsiteX74" fmla="*/ 546259 w 676275"/>
                <a:gd name="connsiteY74" fmla="*/ 488156 h 495300"/>
                <a:gd name="connsiteX75" fmla="*/ 546259 w 676275"/>
                <a:gd name="connsiteY75" fmla="*/ 478631 h 495300"/>
                <a:gd name="connsiteX76" fmla="*/ 546259 w 676275"/>
                <a:gd name="connsiteY76" fmla="*/ 364331 h 495300"/>
                <a:gd name="connsiteX77" fmla="*/ 565309 w 676275"/>
                <a:gd name="connsiteY77" fmla="*/ 364331 h 495300"/>
                <a:gd name="connsiteX78" fmla="*/ 626269 w 676275"/>
                <a:gd name="connsiteY78" fmla="*/ 303371 h 495300"/>
                <a:gd name="connsiteX79" fmla="*/ 626269 w 676275"/>
                <a:gd name="connsiteY79" fmla="*/ 246221 h 495300"/>
                <a:gd name="connsiteX80" fmla="*/ 674846 w 676275"/>
                <a:gd name="connsiteY80" fmla="*/ 179546 h 495300"/>
                <a:gd name="connsiteX81" fmla="*/ 643414 w 676275"/>
                <a:gd name="connsiteY81" fmla="*/ 120491 h 495300"/>
                <a:gd name="connsiteX82" fmla="*/ 635794 w 676275"/>
                <a:gd name="connsiteY82" fmla="*/ 115729 h 495300"/>
                <a:gd name="connsiteX83" fmla="*/ 631031 w 676275"/>
                <a:gd name="connsiteY83" fmla="*/ 123349 h 495300"/>
                <a:gd name="connsiteX84" fmla="*/ 617696 w 676275"/>
                <a:gd name="connsiteY84" fmla="*/ 143351 h 495300"/>
                <a:gd name="connsiteX85" fmla="*/ 611981 w 676275"/>
                <a:gd name="connsiteY85" fmla="*/ 150971 h 495300"/>
                <a:gd name="connsiteX86" fmla="*/ 619601 w 676275"/>
                <a:gd name="connsiteY86" fmla="*/ 155734 h 495300"/>
                <a:gd name="connsiteX87" fmla="*/ 631984 w 676275"/>
                <a:gd name="connsiteY87" fmla="*/ 179546 h 495300"/>
                <a:gd name="connsiteX88" fmla="*/ 604361 w 676275"/>
                <a:gd name="connsiteY88" fmla="*/ 207169 h 495300"/>
                <a:gd name="connsiteX89" fmla="*/ 576739 w 676275"/>
                <a:gd name="connsiteY89" fmla="*/ 179546 h 495300"/>
                <a:gd name="connsiteX90" fmla="*/ 589121 w 676275"/>
                <a:gd name="connsiteY90" fmla="*/ 156686 h 495300"/>
                <a:gd name="connsiteX91" fmla="*/ 596741 w 676275"/>
                <a:gd name="connsiteY91" fmla="*/ 151924 h 495300"/>
                <a:gd name="connsiteX92" fmla="*/ 591979 w 676275"/>
                <a:gd name="connsiteY92" fmla="*/ 144304 h 495300"/>
                <a:gd name="connsiteX93" fmla="*/ 578644 w 676275"/>
                <a:gd name="connsiteY93" fmla="*/ 124301 h 495300"/>
                <a:gd name="connsiteX94" fmla="*/ 573881 w 676275"/>
                <a:gd name="connsiteY94" fmla="*/ 116681 h 495300"/>
                <a:gd name="connsiteX95" fmla="*/ 566261 w 676275"/>
                <a:gd name="connsiteY95" fmla="*/ 121444 h 495300"/>
                <a:gd name="connsiteX96" fmla="*/ 536734 w 676275"/>
                <a:gd name="connsiteY96" fmla="*/ 162401 h 495300"/>
                <a:gd name="connsiteX97" fmla="*/ 466249 w 676275"/>
                <a:gd name="connsiteY97" fmla="*/ 67151 h 495300"/>
                <a:gd name="connsiteX98" fmla="*/ 466249 w 676275"/>
                <a:gd name="connsiteY98" fmla="*/ 16669 h 495300"/>
                <a:gd name="connsiteX99" fmla="*/ 466249 w 676275"/>
                <a:gd name="connsiteY99" fmla="*/ 7144 h 495300"/>
                <a:gd name="connsiteX100" fmla="*/ 465296 w 676275"/>
                <a:gd name="connsiteY100" fmla="*/ 7144 h 495300"/>
                <a:gd name="connsiteX101" fmla="*/ 97631 w 676275"/>
                <a:gd name="connsiteY101" fmla="*/ 246221 h 495300"/>
                <a:gd name="connsiteX102" fmla="*/ 139541 w 676275"/>
                <a:gd name="connsiteY102" fmla="*/ 210026 h 495300"/>
                <a:gd name="connsiteX103" fmla="*/ 139541 w 676275"/>
                <a:gd name="connsiteY103" fmla="*/ 321469 h 495300"/>
                <a:gd name="connsiteX104" fmla="*/ 115729 w 676275"/>
                <a:gd name="connsiteY104" fmla="*/ 321469 h 495300"/>
                <a:gd name="connsiteX105" fmla="*/ 97631 w 676275"/>
                <a:gd name="connsiteY105" fmla="*/ 303371 h 495300"/>
                <a:gd name="connsiteX106" fmla="*/ 97631 w 676275"/>
                <a:gd name="connsiteY106" fmla="*/ 246221 h 495300"/>
                <a:gd name="connsiteX107" fmla="*/ 97631 w 676275"/>
                <a:gd name="connsiteY107" fmla="*/ 246221 h 495300"/>
                <a:gd name="connsiteX108" fmla="*/ 545306 w 676275"/>
                <a:gd name="connsiteY108" fmla="*/ 321469 h 495300"/>
                <a:gd name="connsiteX109" fmla="*/ 545306 w 676275"/>
                <a:gd name="connsiteY109" fmla="*/ 216694 h 495300"/>
                <a:gd name="connsiteX110" fmla="*/ 583406 w 676275"/>
                <a:gd name="connsiteY110" fmla="*/ 246221 h 495300"/>
                <a:gd name="connsiteX111" fmla="*/ 583406 w 676275"/>
                <a:gd name="connsiteY111" fmla="*/ 303371 h 495300"/>
                <a:gd name="connsiteX112" fmla="*/ 565309 w 676275"/>
                <a:gd name="connsiteY112" fmla="*/ 321469 h 495300"/>
                <a:gd name="connsiteX113" fmla="*/ 545306 w 676275"/>
                <a:gd name="connsiteY113" fmla="*/ 321469 h 495300"/>
                <a:gd name="connsiteX114" fmla="*/ 545306 w 676275"/>
                <a:gd name="connsiteY114" fmla="*/ 321469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676275" h="495300">
                  <a:moveTo>
                    <a:pt x="455771" y="16669"/>
                  </a:moveTo>
                  <a:lnTo>
                    <a:pt x="455771" y="69056"/>
                  </a:lnTo>
                  <a:lnTo>
                    <a:pt x="534829" y="175736"/>
                  </a:lnTo>
                  <a:lnTo>
                    <a:pt x="534829" y="330994"/>
                  </a:lnTo>
                  <a:lnTo>
                    <a:pt x="565309" y="330994"/>
                  </a:lnTo>
                  <a:cubicBezTo>
                    <a:pt x="580549" y="330994"/>
                    <a:pt x="592931" y="318611"/>
                    <a:pt x="592931" y="303371"/>
                  </a:cubicBezTo>
                  <a:lnTo>
                    <a:pt x="592931" y="238601"/>
                  </a:lnTo>
                  <a:cubicBezTo>
                    <a:pt x="565309" y="232886"/>
                    <a:pt x="544354" y="208121"/>
                    <a:pt x="544354" y="178594"/>
                  </a:cubicBezTo>
                  <a:cubicBezTo>
                    <a:pt x="544354" y="157639"/>
                    <a:pt x="554831" y="138589"/>
                    <a:pt x="571976" y="128111"/>
                  </a:cubicBezTo>
                  <a:lnTo>
                    <a:pt x="585311" y="148114"/>
                  </a:lnTo>
                  <a:cubicBezTo>
                    <a:pt x="574834" y="154781"/>
                    <a:pt x="568166" y="166211"/>
                    <a:pt x="568166" y="178594"/>
                  </a:cubicBezTo>
                  <a:cubicBezTo>
                    <a:pt x="568166" y="198596"/>
                    <a:pt x="584359" y="215741"/>
                    <a:pt x="605314" y="215741"/>
                  </a:cubicBezTo>
                  <a:cubicBezTo>
                    <a:pt x="625316" y="215741"/>
                    <a:pt x="642461" y="199549"/>
                    <a:pt x="642461" y="178594"/>
                  </a:cubicBezTo>
                  <a:cubicBezTo>
                    <a:pt x="642461" y="166211"/>
                    <a:pt x="635794" y="154781"/>
                    <a:pt x="625316" y="148114"/>
                  </a:cubicBezTo>
                  <a:lnTo>
                    <a:pt x="638651" y="128111"/>
                  </a:lnTo>
                  <a:cubicBezTo>
                    <a:pt x="655796" y="139541"/>
                    <a:pt x="666274" y="158591"/>
                    <a:pt x="666274" y="178594"/>
                  </a:cubicBezTo>
                  <a:cubicBezTo>
                    <a:pt x="666274" y="208121"/>
                    <a:pt x="645319" y="232886"/>
                    <a:pt x="617696" y="238601"/>
                  </a:cubicBezTo>
                  <a:lnTo>
                    <a:pt x="617696" y="303371"/>
                  </a:lnTo>
                  <a:cubicBezTo>
                    <a:pt x="617696" y="331946"/>
                    <a:pt x="594836" y="354806"/>
                    <a:pt x="566261" y="354806"/>
                  </a:cubicBezTo>
                  <a:lnTo>
                    <a:pt x="536734" y="354806"/>
                  </a:lnTo>
                  <a:lnTo>
                    <a:pt x="536734" y="478631"/>
                  </a:lnTo>
                  <a:lnTo>
                    <a:pt x="149066" y="478631"/>
                  </a:lnTo>
                  <a:lnTo>
                    <a:pt x="149066" y="354806"/>
                  </a:lnTo>
                  <a:lnTo>
                    <a:pt x="115729" y="354806"/>
                  </a:lnTo>
                  <a:cubicBezTo>
                    <a:pt x="87154" y="354806"/>
                    <a:pt x="64294" y="331946"/>
                    <a:pt x="64294" y="303371"/>
                  </a:cubicBezTo>
                  <a:lnTo>
                    <a:pt x="64294" y="238601"/>
                  </a:lnTo>
                  <a:cubicBezTo>
                    <a:pt x="36671" y="232886"/>
                    <a:pt x="15716" y="208121"/>
                    <a:pt x="15716" y="178594"/>
                  </a:cubicBezTo>
                  <a:cubicBezTo>
                    <a:pt x="15716" y="157639"/>
                    <a:pt x="26194" y="138589"/>
                    <a:pt x="43339" y="128111"/>
                  </a:cubicBezTo>
                  <a:lnTo>
                    <a:pt x="56674" y="148114"/>
                  </a:lnTo>
                  <a:cubicBezTo>
                    <a:pt x="46196" y="154781"/>
                    <a:pt x="39529" y="166211"/>
                    <a:pt x="39529" y="178594"/>
                  </a:cubicBezTo>
                  <a:cubicBezTo>
                    <a:pt x="39529" y="198596"/>
                    <a:pt x="55721" y="215741"/>
                    <a:pt x="76676" y="215741"/>
                  </a:cubicBezTo>
                  <a:cubicBezTo>
                    <a:pt x="96679" y="215741"/>
                    <a:pt x="113824" y="199549"/>
                    <a:pt x="113824" y="178594"/>
                  </a:cubicBezTo>
                  <a:cubicBezTo>
                    <a:pt x="113824" y="166211"/>
                    <a:pt x="107156" y="154781"/>
                    <a:pt x="96679" y="148114"/>
                  </a:cubicBezTo>
                  <a:lnTo>
                    <a:pt x="110014" y="128111"/>
                  </a:lnTo>
                  <a:cubicBezTo>
                    <a:pt x="127159" y="139541"/>
                    <a:pt x="137636" y="158591"/>
                    <a:pt x="137636" y="178594"/>
                  </a:cubicBezTo>
                  <a:cubicBezTo>
                    <a:pt x="137636" y="208121"/>
                    <a:pt x="116681" y="232886"/>
                    <a:pt x="89059" y="238601"/>
                  </a:cubicBezTo>
                  <a:lnTo>
                    <a:pt x="89059" y="303371"/>
                  </a:lnTo>
                  <a:cubicBezTo>
                    <a:pt x="89059" y="318611"/>
                    <a:pt x="101441" y="330994"/>
                    <a:pt x="116681" y="330994"/>
                  </a:cubicBezTo>
                  <a:lnTo>
                    <a:pt x="150019" y="330994"/>
                  </a:lnTo>
                  <a:lnTo>
                    <a:pt x="150019" y="175736"/>
                  </a:lnTo>
                  <a:lnTo>
                    <a:pt x="240506" y="71914"/>
                  </a:lnTo>
                  <a:lnTo>
                    <a:pt x="240506" y="16669"/>
                  </a:lnTo>
                  <a:lnTo>
                    <a:pt x="455771" y="16669"/>
                  </a:lnTo>
                  <a:moveTo>
                    <a:pt x="465296" y="7144"/>
                  </a:moveTo>
                  <a:lnTo>
                    <a:pt x="455771" y="7144"/>
                  </a:lnTo>
                  <a:lnTo>
                    <a:pt x="239554" y="7144"/>
                  </a:lnTo>
                  <a:lnTo>
                    <a:pt x="230029" y="7144"/>
                  </a:lnTo>
                  <a:lnTo>
                    <a:pt x="230029" y="16669"/>
                  </a:lnTo>
                  <a:lnTo>
                    <a:pt x="230029" y="68104"/>
                  </a:lnTo>
                  <a:lnTo>
                    <a:pt x="145256" y="165259"/>
                  </a:lnTo>
                  <a:cubicBezTo>
                    <a:pt x="141446" y="147161"/>
                    <a:pt x="130969" y="130969"/>
                    <a:pt x="114776" y="120491"/>
                  </a:cubicBezTo>
                  <a:lnTo>
                    <a:pt x="107156" y="115729"/>
                  </a:lnTo>
                  <a:lnTo>
                    <a:pt x="102394" y="123349"/>
                  </a:lnTo>
                  <a:lnTo>
                    <a:pt x="89059" y="143351"/>
                  </a:lnTo>
                  <a:lnTo>
                    <a:pt x="83344" y="150971"/>
                  </a:lnTo>
                  <a:lnTo>
                    <a:pt x="90964" y="155734"/>
                  </a:lnTo>
                  <a:cubicBezTo>
                    <a:pt x="98584" y="160496"/>
                    <a:pt x="103346" y="169069"/>
                    <a:pt x="103346" y="178594"/>
                  </a:cubicBezTo>
                  <a:cubicBezTo>
                    <a:pt x="103346" y="193834"/>
                    <a:pt x="90964" y="206216"/>
                    <a:pt x="75724" y="206216"/>
                  </a:cubicBezTo>
                  <a:cubicBezTo>
                    <a:pt x="60484" y="206216"/>
                    <a:pt x="48101" y="193834"/>
                    <a:pt x="48101" y="178594"/>
                  </a:cubicBezTo>
                  <a:cubicBezTo>
                    <a:pt x="48101" y="169069"/>
                    <a:pt x="52864" y="160496"/>
                    <a:pt x="60484" y="155734"/>
                  </a:cubicBezTo>
                  <a:lnTo>
                    <a:pt x="68104" y="150971"/>
                  </a:lnTo>
                  <a:lnTo>
                    <a:pt x="63341" y="143351"/>
                  </a:lnTo>
                  <a:lnTo>
                    <a:pt x="50959" y="123349"/>
                  </a:lnTo>
                  <a:lnTo>
                    <a:pt x="46196" y="115729"/>
                  </a:lnTo>
                  <a:lnTo>
                    <a:pt x="38576" y="120491"/>
                  </a:lnTo>
                  <a:cubicBezTo>
                    <a:pt x="18574" y="133826"/>
                    <a:pt x="7144" y="155734"/>
                    <a:pt x="7144" y="179546"/>
                  </a:cubicBezTo>
                  <a:cubicBezTo>
                    <a:pt x="7144" y="210026"/>
                    <a:pt x="27146" y="237649"/>
                    <a:pt x="55721" y="246221"/>
                  </a:cubicBezTo>
                  <a:lnTo>
                    <a:pt x="55721" y="303371"/>
                  </a:lnTo>
                  <a:cubicBezTo>
                    <a:pt x="55721" y="336709"/>
                    <a:pt x="83344" y="364331"/>
                    <a:pt x="116681" y="364331"/>
                  </a:cubicBezTo>
                  <a:lnTo>
                    <a:pt x="140494" y="364331"/>
                  </a:lnTo>
                  <a:lnTo>
                    <a:pt x="140494" y="478631"/>
                  </a:lnTo>
                  <a:lnTo>
                    <a:pt x="140494" y="488156"/>
                  </a:lnTo>
                  <a:lnTo>
                    <a:pt x="150019" y="488156"/>
                  </a:lnTo>
                  <a:lnTo>
                    <a:pt x="536734" y="488156"/>
                  </a:lnTo>
                  <a:lnTo>
                    <a:pt x="546259" y="488156"/>
                  </a:lnTo>
                  <a:lnTo>
                    <a:pt x="546259" y="478631"/>
                  </a:lnTo>
                  <a:lnTo>
                    <a:pt x="546259" y="364331"/>
                  </a:lnTo>
                  <a:lnTo>
                    <a:pt x="565309" y="364331"/>
                  </a:lnTo>
                  <a:cubicBezTo>
                    <a:pt x="598646" y="364331"/>
                    <a:pt x="626269" y="336709"/>
                    <a:pt x="626269" y="303371"/>
                  </a:cubicBezTo>
                  <a:lnTo>
                    <a:pt x="626269" y="246221"/>
                  </a:lnTo>
                  <a:cubicBezTo>
                    <a:pt x="654844" y="236696"/>
                    <a:pt x="674846" y="210026"/>
                    <a:pt x="674846" y="179546"/>
                  </a:cubicBezTo>
                  <a:cubicBezTo>
                    <a:pt x="674846" y="155734"/>
                    <a:pt x="662464" y="133826"/>
                    <a:pt x="643414" y="120491"/>
                  </a:cubicBezTo>
                  <a:lnTo>
                    <a:pt x="635794" y="115729"/>
                  </a:lnTo>
                  <a:lnTo>
                    <a:pt x="631031" y="123349"/>
                  </a:lnTo>
                  <a:lnTo>
                    <a:pt x="617696" y="143351"/>
                  </a:lnTo>
                  <a:lnTo>
                    <a:pt x="611981" y="150971"/>
                  </a:lnTo>
                  <a:lnTo>
                    <a:pt x="619601" y="155734"/>
                  </a:lnTo>
                  <a:cubicBezTo>
                    <a:pt x="627221" y="161449"/>
                    <a:pt x="631984" y="170021"/>
                    <a:pt x="631984" y="179546"/>
                  </a:cubicBezTo>
                  <a:cubicBezTo>
                    <a:pt x="631984" y="194786"/>
                    <a:pt x="619601" y="207169"/>
                    <a:pt x="604361" y="207169"/>
                  </a:cubicBezTo>
                  <a:cubicBezTo>
                    <a:pt x="589121" y="207169"/>
                    <a:pt x="576739" y="194786"/>
                    <a:pt x="576739" y="179546"/>
                  </a:cubicBezTo>
                  <a:cubicBezTo>
                    <a:pt x="576739" y="170021"/>
                    <a:pt x="581501" y="161449"/>
                    <a:pt x="589121" y="156686"/>
                  </a:cubicBezTo>
                  <a:lnTo>
                    <a:pt x="596741" y="151924"/>
                  </a:lnTo>
                  <a:lnTo>
                    <a:pt x="591979" y="144304"/>
                  </a:lnTo>
                  <a:lnTo>
                    <a:pt x="578644" y="124301"/>
                  </a:lnTo>
                  <a:lnTo>
                    <a:pt x="573881" y="116681"/>
                  </a:lnTo>
                  <a:lnTo>
                    <a:pt x="566261" y="121444"/>
                  </a:lnTo>
                  <a:cubicBezTo>
                    <a:pt x="551021" y="130969"/>
                    <a:pt x="541496" y="146209"/>
                    <a:pt x="536734" y="162401"/>
                  </a:cubicBezTo>
                  <a:lnTo>
                    <a:pt x="466249" y="67151"/>
                  </a:lnTo>
                  <a:lnTo>
                    <a:pt x="466249" y="16669"/>
                  </a:lnTo>
                  <a:lnTo>
                    <a:pt x="466249" y="7144"/>
                  </a:lnTo>
                  <a:lnTo>
                    <a:pt x="465296" y="7144"/>
                  </a:lnTo>
                  <a:close/>
                  <a:moveTo>
                    <a:pt x="97631" y="246221"/>
                  </a:moveTo>
                  <a:cubicBezTo>
                    <a:pt x="115729" y="240506"/>
                    <a:pt x="130969" y="227171"/>
                    <a:pt x="139541" y="210026"/>
                  </a:cubicBezTo>
                  <a:lnTo>
                    <a:pt x="139541" y="321469"/>
                  </a:lnTo>
                  <a:lnTo>
                    <a:pt x="115729" y="321469"/>
                  </a:lnTo>
                  <a:cubicBezTo>
                    <a:pt x="106204" y="321469"/>
                    <a:pt x="97631" y="313849"/>
                    <a:pt x="97631" y="303371"/>
                  </a:cubicBezTo>
                  <a:lnTo>
                    <a:pt x="97631" y="246221"/>
                  </a:lnTo>
                  <a:lnTo>
                    <a:pt x="97631" y="246221"/>
                  </a:lnTo>
                  <a:close/>
                  <a:moveTo>
                    <a:pt x="545306" y="321469"/>
                  </a:moveTo>
                  <a:lnTo>
                    <a:pt x="545306" y="216694"/>
                  </a:lnTo>
                  <a:cubicBezTo>
                    <a:pt x="553879" y="230029"/>
                    <a:pt x="567214" y="241459"/>
                    <a:pt x="583406" y="246221"/>
                  </a:cubicBezTo>
                  <a:lnTo>
                    <a:pt x="583406" y="303371"/>
                  </a:lnTo>
                  <a:cubicBezTo>
                    <a:pt x="583406" y="312896"/>
                    <a:pt x="575786" y="321469"/>
                    <a:pt x="565309" y="321469"/>
                  </a:cubicBezTo>
                  <a:lnTo>
                    <a:pt x="545306" y="321469"/>
                  </a:lnTo>
                  <a:lnTo>
                    <a:pt x="545306" y="321469"/>
                  </a:lnTo>
                  <a:close/>
                </a:path>
              </a:pathLst>
            </a:custGeom>
            <a:solidFill>
              <a:schemeClr val="accent1"/>
            </a:solidFill>
            <a:ln w="9525" cap="flat">
              <a:noFill/>
              <a:prstDash val="solid"/>
              <a:miter/>
            </a:ln>
          </p:spPr>
          <p:txBody>
            <a:bodyPr rtlCol="0" anchor="ctr"/>
            <a:lstStyle/>
            <a:p>
              <a:endParaRPr lang="en-US" dirty="0"/>
            </a:p>
          </p:txBody>
        </p:sp>
        <p:sp>
          <p:nvSpPr>
            <p:cNvPr id="332" name="Freeform: Shape 331">
              <a:extLst>
                <a:ext uri="{FF2B5EF4-FFF2-40B4-BE49-F238E27FC236}">
                  <a16:creationId xmlns:a16="http://schemas.microsoft.com/office/drawing/2014/main" id="{6F276E90-1380-4597-AAE0-DB96C86955BD}"/>
                </a:ext>
              </a:extLst>
            </p:cNvPr>
            <p:cNvSpPr/>
            <p:nvPr/>
          </p:nvSpPr>
          <p:spPr>
            <a:xfrm>
              <a:off x="674302" y="3691586"/>
              <a:ext cx="47625" cy="47625"/>
            </a:xfrm>
            <a:custGeom>
              <a:avLst/>
              <a:gdLst>
                <a:gd name="connsiteX0" fmla="*/ 7144 w 47625"/>
                <a:gd name="connsiteY0" fmla="*/ 7144 h 47625"/>
                <a:gd name="connsiteX1" fmla="*/ 40481 w 47625"/>
                <a:gd name="connsiteY1" fmla="*/ 7144 h 47625"/>
                <a:gd name="connsiteX2" fmla="*/ 40481 w 47625"/>
                <a:gd name="connsiteY2" fmla="*/ 41434 h 47625"/>
                <a:gd name="connsiteX3" fmla="*/ 7144 w 47625"/>
                <a:gd name="connsiteY3" fmla="*/ 41434 h 47625"/>
              </a:gdLst>
              <a:ahLst/>
              <a:cxnLst>
                <a:cxn ang="0">
                  <a:pos x="connsiteX0" y="connsiteY0"/>
                </a:cxn>
                <a:cxn ang="0">
                  <a:pos x="connsiteX1" y="connsiteY1"/>
                </a:cxn>
                <a:cxn ang="0">
                  <a:pos x="connsiteX2" y="connsiteY2"/>
                </a:cxn>
                <a:cxn ang="0">
                  <a:pos x="connsiteX3" y="connsiteY3"/>
                </a:cxn>
              </a:cxnLst>
              <a:rect l="l" t="t" r="r" b="b"/>
              <a:pathLst>
                <a:path w="47625" h="47625">
                  <a:moveTo>
                    <a:pt x="7144" y="7144"/>
                  </a:moveTo>
                  <a:lnTo>
                    <a:pt x="40481" y="7144"/>
                  </a:lnTo>
                  <a:lnTo>
                    <a:pt x="40481" y="41434"/>
                  </a:lnTo>
                  <a:lnTo>
                    <a:pt x="7144" y="41434"/>
                  </a:lnTo>
                  <a:close/>
                </a:path>
              </a:pathLst>
            </a:custGeom>
            <a:solidFill>
              <a:srgbClr val="F5A71D"/>
            </a:solidFill>
            <a:ln w="9525" cap="flat">
              <a:noFill/>
              <a:prstDash val="solid"/>
              <a:miter/>
            </a:ln>
          </p:spPr>
          <p:txBody>
            <a:bodyPr rtlCol="0" anchor="ctr"/>
            <a:lstStyle/>
            <a:p>
              <a:endParaRPr lang="en-US" dirty="0"/>
            </a:p>
          </p:txBody>
        </p:sp>
        <p:sp>
          <p:nvSpPr>
            <p:cNvPr id="333" name="Freeform: Shape 332">
              <a:extLst>
                <a:ext uri="{FF2B5EF4-FFF2-40B4-BE49-F238E27FC236}">
                  <a16:creationId xmlns:a16="http://schemas.microsoft.com/office/drawing/2014/main" id="{E83790AD-B990-4FC3-80B7-C36D5D643D91}"/>
                </a:ext>
              </a:extLst>
            </p:cNvPr>
            <p:cNvSpPr/>
            <p:nvPr/>
          </p:nvSpPr>
          <p:spPr>
            <a:xfrm>
              <a:off x="669539" y="3686823"/>
              <a:ext cx="57150" cy="57150"/>
            </a:xfrm>
            <a:custGeom>
              <a:avLst/>
              <a:gdLst>
                <a:gd name="connsiteX0" fmla="*/ 39529 w 57150"/>
                <a:gd name="connsiteY0" fmla="*/ 16669 h 57150"/>
                <a:gd name="connsiteX1" fmla="*/ 39529 w 57150"/>
                <a:gd name="connsiteY1" fmla="*/ 41434 h 57150"/>
                <a:gd name="connsiteX2" fmla="*/ 16669 w 57150"/>
                <a:gd name="connsiteY2" fmla="*/ 41434 h 57150"/>
                <a:gd name="connsiteX3" fmla="*/ 16669 w 57150"/>
                <a:gd name="connsiteY3" fmla="*/ 16669 h 57150"/>
                <a:gd name="connsiteX4" fmla="*/ 39529 w 57150"/>
                <a:gd name="connsiteY4" fmla="*/ 16669 h 57150"/>
                <a:gd name="connsiteX5" fmla="*/ 49054 w 57150"/>
                <a:gd name="connsiteY5" fmla="*/ 7144 h 57150"/>
                <a:gd name="connsiteX6" fmla="*/ 39529 w 57150"/>
                <a:gd name="connsiteY6" fmla="*/ 7144 h 57150"/>
                <a:gd name="connsiteX7" fmla="*/ 16669 w 57150"/>
                <a:gd name="connsiteY7" fmla="*/ 7144 h 57150"/>
                <a:gd name="connsiteX8" fmla="*/ 7144 w 57150"/>
                <a:gd name="connsiteY8" fmla="*/ 7144 h 57150"/>
                <a:gd name="connsiteX9" fmla="*/ 7144 w 57150"/>
                <a:gd name="connsiteY9" fmla="*/ 16669 h 57150"/>
                <a:gd name="connsiteX10" fmla="*/ 7144 w 57150"/>
                <a:gd name="connsiteY10" fmla="*/ 41434 h 57150"/>
                <a:gd name="connsiteX11" fmla="*/ 7144 w 57150"/>
                <a:gd name="connsiteY11" fmla="*/ 50959 h 57150"/>
                <a:gd name="connsiteX12" fmla="*/ 16669 w 57150"/>
                <a:gd name="connsiteY12" fmla="*/ 50959 h 57150"/>
                <a:gd name="connsiteX13" fmla="*/ 40481 w 57150"/>
                <a:gd name="connsiteY13" fmla="*/ 50959 h 57150"/>
                <a:gd name="connsiteX14" fmla="*/ 50006 w 57150"/>
                <a:gd name="connsiteY14" fmla="*/ 50959 h 57150"/>
                <a:gd name="connsiteX15" fmla="*/ 50006 w 57150"/>
                <a:gd name="connsiteY15" fmla="*/ 41434 h 57150"/>
                <a:gd name="connsiteX16" fmla="*/ 50006 w 57150"/>
                <a:gd name="connsiteY16" fmla="*/ 16669 h 57150"/>
                <a:gd name="connsiteX17" fmla="*/ 50006 w 57150"/>
                <a:gd name="connsiteY17" fmla="*/ 7144 h 57150"/>
                <a:gd name="connsiteX18" fmla="*/ 49054 w 57150"/>
                <a:gd name="connsiteY18" fmla="*/ 714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150" h="57150">
                  <a:moveTo>
                    <a:pt x="39529" y="16669"/>
                  </a:moveTo>
                  <a:lnTo>
                    <a:pt x="39529" y="41434"/>
                  </a:lnTo>
                  <a:lnTo>
                    <a:pt x="16669" y="41434"/>
                  </a:lnTo>
                  <a:lnTo>
                    <a:pt x="16669" y="16669"/>
                  </a:lnTo>
                  <a:lnTo>
                    <a:pt x="39529" y="16669"/>
                  </a:lnTo>
                  <a:moveTo>
                    <a:pt x="49054" y="7144"/>
                  </a:moveTo>
                  <a:lnTo>
                    <a:pt x="39529" y="7144"/>
                  </a:lnTo>
                  <a:lnTo>
                    <a:pt x="16669" y="7144"/>
                  </a:lnTo>
                  <a:lnTo>
                    <a:pt x="7144" y="7144"/>
                  </a:lnTo>
                  <a:lnTo>
                    <a:pt x="7144" y="16669"/>
                  </a:lnTo>
                  <a:lnTo>
                    <a:pt x="7144" y="41434"/>
                  </a:lnTo>
                  <a:lnTo>
                    <a:pt x="7144" y="50959"/>
                  </a:lnTo>
                  <a:lnTo>
                    <a:pt x="16669" y="50959"/>
                  </a:lnTo>
                  <a:lnTo>
                    <a:pt x="40481" y="50959"/>
                  </a:lnTo>
                  <a:lnTo>
                    <a:pt x="50006" y="50959"/>
                  </a:lnTo>
                  <a:lnTo>
                    <a:pt x="50006" y="41434"/>
                  </a:lnTo>
                  <a:lnTo>
                    <a:pt x="50006" y="16669"/>
                  </a:lnTo>
                  <a:lnTo>
                    <a:pt x="50006" y="7144"/>
                  </a:lnTo>
                  <a:lnTo>
                    <a:pt x="49054" y="7144"/>
                  </a:lnTo>
                  <a:close/>
                </a:path>
              </a:pathLst>
            </a:custGeom>
            <a:solidFill>
              <a:srgbClr val="1E3F77"/>
            </a:solidFill>
            <a:ln w="9525" cap="flat">
              <a:noFill/>
              <a:prstDash val="solid"/>
              <a:miter/>
            </a:ln>
          </p:spPr>
          <p:txBody>
            <a:bodyPr rtlCol="0" anchor="ctr"/>
            <a:lstStyle/>
            <a:p>
              <a:endParaRPr lang="en-US" dirty="0"/>
            </a:p>
          </p:txBody>
        </p:sp>
        <p:sp>
          <p:nvSpPr>
            <p:cNvPr id="334" name="Freeform: Shape 333">
              <a:extLst>
                <a:ext uri="{FF2B5EF4-FFF2-40B4-BE49-F238E27FC236}">
                  <a16:creationId xmlns:a16="http://schemas.microsoft.com/office/drawing/2014/main" id="{F7943788-21F3-4412-AFA7-23E6CC480CE1}"/>
                </a:ext>
              </a:extLst>
            </p:cNvPr>
            <p:cNvSpPr/>
            <p:nvPr/>
          </p:nvSpPr>
          <p:spPr>
            <a:xfrm>
              <a:off x="634297" y="3691586"/>
              <a:ext cx="47625" cy="47625"/>
            </a:xfrm>
            <a:custGeom>
              <a:avLst/>
              <a:gdLst>
                <a:gd name="connsiteX0" fmla="*/ 7144 w 47625"/>
                <a:gd name="connsiteY0" fmla="*/ 7144 h 47625"/>
                <a:gd name="connsiteX1" fmla="*/ 40481 w 47625"/>
                <a:gd name="connsiteY1" fmla="*/ 7144 h 47625"/>
                <a:gd name="connsiteX2" fmla="*/ 40481 w 47625"/>
                <a:gd name="connsiteY2" fmla="*/ 41434 h 47625"/>
                <a:gd name="connsiteX3" fmla="*/ 7144 w 47625"/>
                <a:gd name="connsiteY3" fmla="*/ 41434 h 47625"/>
              </a:gdLst>
              <a:ahLst/>
              <a:cxnLst>
                <a:cxn ang="0">
                  <a:pos x="connsiteX0" y="connsiteY0"/>
                </a:cxn>
                <a:cxn ang="0">
                  <a:pos x="connsiteX1" y="connsiteY1"/>
                </a:cxn>
                <a:cxn ang="0">
                  <a:pos x="connsiteX2" y="connsiteY2"/>
                </a:cxn>
                <a:cxn ang="0">
                  <a:pos x="connsiteX3" y="connsiteY3"/>
                </a:cxn>
              </a:cxnLst>
              <a:rect l="l" t="t" r="r" b="b"/>
              <a:pathLst>
                <a:path w="47625" h="47625">
                  <a:moveTo>
                    <a:pt x="7144" y="7144"/>
                  </a:moveTo>
                  <a:lnTo>
                    <a:pt x="40481" y="7144"/>
                  </a:lnTo>
                  <a:lnTo>
                    <a:pt x="40481" y="41434"/>
                  </a:lnTo>
                  <a:lnTo>
                    <a:pt x="7144" y="41434"/>
                  </a:lnTo>
                  <a:close/>
                </a:path>
              </a:pathLst>
            </a:custGeom>
            <a:solidFill>
              <a:srgbClr val="F5A71D"/>
            </a:solidFill>
            <a:ln w="9525" cap="flat">
              <a:noFill/>
              <a:prstDash val="solid"/>
              <a:miter/>
            </a:ln>
          </p:spPr>
          <p:txBody>
            <a:bodyPr rtlCol="0" anchor="ctr"/>
            <a:lstStyle/>
            <a:p>
              <a:endParaRPr lang="en-US" dirty="0"/>
            </a:p>
          </p:txBody>
        </p:sp>
        <p:sp>
          <p:nvSpPr>
            <p:cNvPr id="335" name="Freeform: Shape 334">
              <a:extLst>
                <a:ext uri="{FF2B5EF4-FFF2-40B4-BE49-F238E27FC236}">
                  <a16:creationId xmlns:a16="http://schemas.microsoft.com/office/drawing/2014/main" id="{63EF1F36-EE32-4B20-936A-24255D5B2140}"/>
                </a:ext>
              </a:extLst>
            </p:cNvPr>
            <p:cNvSpPr/>
            <p:nvPr/>
          </p:nvSpPr>
          <p:spPr>
            <a:xfrm>
              <a:off x="629534" y="3686823"/>
              <a:ext cx="57150" cy="57150"/>
            </a:xfrm>
            <a:custGeom>
              <a:avLst/>
              <a:gdLst>
                <a:gd name="connsiteX0" fmla="*/ 40481 w 57150"/>
                <a:gd name="connsiteY0" fmla="*/ 16669 h 57150"/>
                <a:gd name="connsiteX1" fmla="*/ 40481 w 57150"/>
                <a:gd name="connsiteY1" fmla="*/ 41434 h 57150"/>
                <a:gd name="connsiteX2" fmla="*/ 16669 w 57150"/>
                <a:gd name="connsiteY2" fmla="*/ 41434 h 57150"/>
                <a:gd name="connsiteX3" fmla="*/ 16669 w 57150"/>
                <a:gd name="connsiteY3" fmla="*/ 16669 h 57150"/>
                <a:gd name="connsiteX4" fmla="*/ 40481 w 57150"/>
                <a:gd name="connsiteY4" fmla="*/ 16669 h 57150"/>
                <a:gd name="connsiteX5" fmla="*/ 50006 w 57150"/>
                <a:gd name="connsiteY5" fmla="*/ 7144 h 57150"/>
                <a:gd name="connsiteX6" fmla="*/ 40481 w 57150"/>
                <a:gd name="connsiteY6" fmla="*/ 7144 h 57150"/>
                <a:gd name="connsiteX7" fmla="*/ 16669 w 57150"/>
                <a:gd name="connsiteY7" fmla="*/ 7144 h 57150"/>
                <a:gd name="connsiteX8" fmla="*/ 7144 w 57150"/>
                <a:gd name="connsiteY8" fmla="*/ 7144 h 57150"/>
                <a:gd name="connsiteX9" fmla="*/ 7144 w 57150"/>
                <a:gd name="connsiteY9" fmla="*/ 16669 h 57150"/>
                <a:gd name="connsiteX10" fmla="*/ 7144 w 57150"/>
                <a:gd name="connsiteY10" fmla="*/ 41434 h 57150"/>
                <a:gd name="connsiteX11" fmla="*/ 7144 w 57150"/>
                <a:gd name="connsiteY11" fmla="*/ 50959 h 57150"/>
                <a:gd name="connsiteX12" fmla="*/ 16669 w 57150"/>
                <a:gd name="connsiteY12" fmla="*/ 50959 h 57150"/>
                <a:gd name="connsiteX13" fmla="*/ 40481 w 57150"/>
                <a:gd name="connsiteY13" fmla="*/ 50959 h 57150"/>
                <a:gd name="connsiteX14" fmla="*/ 50006 w 57150"/>
                <a:gd name="connsiteY14" fmla="*/ 50959 h 57150"/>
                <a:gd name="connsiteX15" fmla="*/ 50006 w 57150"/>
                <a:gd name="connsiteY15" fmla="*/ 41434 h 57150"/>
                <a:gd name="connsiteX16" fmla="*/ 50006 w 57150"/>
                <a:gd name="connsiteY16" fmla="*/ 16669 h 57150"/>
                <a:gd name="connsiteX17" fmla="*/ 50006 w 57150"/>
                <a:gd name="connsiteY17" fmla="*/ 7144 h 57150"/>
                <a:gd name="connsiteX18" fmla="*/ 50006 w 57150"/>
                <a:gd name="connsiteY18" fmla="*/ 714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150" h="57150">
                  <a:moveTo>
                    <a:pt x="40481" y="16669"/>
                  </a:moveTo>
                  <a:lnTo>
                    <a:pt x="40481" y="41434"/>
                  </a:lnTo>
                  <a:lnTo>
                    <a:pt x="16669" y="41434"/>
                  </a:lnTo>
                  <a:lnTo>
                    <a:pt x="16669" y="16669"/>
                  </a:lnTo>
                  <a:lnTo>
                    <a:pt x="40481" y="16669"/>
                  </a:lnTo>
                  <a:moveTo>
                    <a:pt x="50006" y="7144"/>
                  </a:moveTo>
                  <a:lnTo>
                    <a:pt x="40481" y="7144"/>
                  </a:lnTo>
                  <a:lnTo>
                    <a:pt x="16669" y="7144"/>
                  </a:lnTo>
                  <a:lnTo>
                    <a:pt x="7144" y="7144"/>
                  </a:lnTo>
                  <a:lnTo>
                    <a:pt x="7144" y="16669"/>
                  </a:lnTo>
                  <a:lnTo>
                    <a:pt x="7144" y="41434"/>
                  </a:lnTo>
                  <a:lnTo>
                    <a:pt x="7144" y="50959"/>
                  </a:lnTo>
                  <a:lnTo>
                    <a:pt x="16669" y="50959"/>
                  </a:lnTo>
                  <a:lnTo>
                    <a:pt x="40481" y="50959"/>
                  </a:lnTo>
                  <a:lnTo>
                    <a:pt x="50006" y="50959"/>
                  </a:lnTo>
                  <a:lnTo>
                    <a:pt x="50006" y="41434"/>
                  </a:lnTo>
                  <a:lnTo>
                    <a:pt x="50006" y="16669"/>
                  </a:lnTo>
                  <a:lnTo>
                    <a:pt x="50006" y="7144"/>
                  </a:lnTo>
                  <a:lnTo>
                    <a:pt x="50006" y="7144"/>
                  </a:lnTo>
                  <a:close/>
                </a:path>
              </a:pathLst>
            </a:custGeom>
            <a:solidFill>
              <a:srgbClr val="1E3F77"/>
            </a:solidFill>
            <a:ln w="9525" cap="flat">
              <a:noFill/>
              <a:prstDash val="solid"/>
              <a:miter/>
            </a:ln>
          </p:spPr>
          <p:txBody>
            <a:bodyPr rtlCol="0" anchor="ctr"/>
            <a:lstStyle/>
            <a:p>
              <a:endParaRPr lang="en-US" dirty="0"/>
            </a:p>
          </p:txBody>
        </p:sp>
        <p:sp>
          <p:nvSpPr>
            <p:cNvPr id="336" name="Freeform: Shape 335">
              <a:extLst>
                <a:ext uri="{FF2B5EF4-FFF2-40B4-BE49-F238E27FC236}">
                  <a16:creationId xmlns:a16="http://schemas.microsoft.com/office/drawing/2014/main" id="{FFCFEB75-8F64-4181-B419-A97E3AB51A2F}"/>
                </a:ext>
              </a:extLst>
            </p:cNvPr>
            <p:cNvSpPr/>
            <p:nvPr/>
          </p:nvSpPr>
          <p:spPr>
            <a:xfrm>
              <a:off x="595244" y="3691586"/>
              <a:ext cx="47625" cy="47625"/>
            </a:xfrm>
            <a:custGeom>
              <a:avLst/>
              <a:gdLst>
                <a:gd name="connsiteX0" fmla="*/ 7144 w 47625"/>
                <a:gd name="connsiteY0" fmla="*/ 7144 h 47625"/>
                <a:gd name="connsiteX1" fmla="*/ 40481 w 47625"/>
                <a:gd name="connsiteY1" fmla="*/ 7144 h 47625"/>
                <a:gd name="connsiteX2" fmla="*/ 40481 w 47625"/>
                <a:gd name="connsiteY2" fmla="*/ 41434 h 47625"/>
                <a:gd name="connsiteX3" fmla="*/ 7144 w 47625"/>
                <a:gd name="connsiteY3" fmla="*/ 41434 h 47625"/>
              </a:gdLst>
              <a:ahLst/>
              <a:cxnLst>
                <a:cxn ang="0">
                  <a:pos x="connsiteX0" y="connsiteY0"/>
                </a:cxn>
                <a:cxn ang="0">
                  <a:pos x="connsiteX1" y="connsiteY1"/>
                </a:cxn>
                <a:cxn ang="0">
                  <a:pos x="connsiteX2" y="connsiteY2"/>
                </a:cxn>
                <a:cxn ang="0">
                  <a:pos x="connsiteX3" y="connsiteY3"/>
                </a:cxn>
              </a:cxnLst>
              <a:rect l="l" t="t" r="r" b="b"/>
              <a:pathLst>
                <a:path w="47625" h="47625">
                  <a:moveTo>
                    <a:pt x="7144" y="7144"/>
                  </a:moveTo>
                  <a:lnTo>
                    <a:pt x="40481" y="7144"/>
                  </a:lnTo>
                  <a:lnTo>
                    <a:pt x="40481" y="41434"/>
                  </a:lnTo>
                  <a:lnTo>
                    <a:pt x="7144" y="41434"/>
                  </a:lnTo>
                  <a:close/>
                </a:path>
              </a:pathLst>
            </a:custGeom>
            <a:solidFill>
              <a:srgbClr val="F5A71D"/>
            </a:solidFill>
            <a:ln w="9525" cap="flat">
              <a:noFill/>
              <a:prstDash val="solid"/>
              <a:miter/>
            </a:ln>
          </p:spPr>
          <p:txBody>
            <a:bodyPr rtlCol="0" anchor="ctr"/>
            <a:lstStyle/>
            <a:p>
              <a:endParaRPr lang="en-US" dirty="0"/>
            </a:p>
          </p:txBody>
        </p:sp>
        <p:sp>
          <p:nvSpPr>
            <p:cNvPr id="337" name="Freeform: Shape 336">
              <a:extLst>
                <a:ext uri="{FF2B5EF4-FFF2-40B4-BE49-F238E27FC236}">
                  <a16:creationId xmlns:a16="http://schemas.microsoft.com/office/drawing/2014/main" id="{B02F26EC-3A29-4DA2-AA2C-B13D6669A846}"/>
                </a:ext>
              </a:extLst>
            </p:cNvPr>
            <p:cNvSpPr/>
            <p:nvPr/>
          </p:nvSpPr>
          <p:spPr>
            <a:xfrm>
              <a:off x="589529" y="3686823"/>
              <a:ext cx="57150" cy="57150"/>
            </a:xfrm>
            <a:custGeom>
              <a:avLst/>
              <a:gdLst>
                <a:gd name="connsiteX0" fmla="*/ 40481 w 57150"/>
                <a:gd name="connsiteY0" fmla="*/ 16669 h 57150"/>
                <a:gd name="connsiteX1" fmla="*/ 40481 w 57150"/>
                <a:gd name="connsiteY1" fmla="*/ 41434 h 57150"/>
                <a:gd name="connsiteX2" fmla="*/ 16669 w 57150"/>
                <a:gd name="connsiteY2" fmla="*/ 41434 h 57150"/>
                <a:gd name="connsiteX3" fmla="*/ 16669 w 57150"/>
                <a:gd name="connsiteY3" fmla="*/ 16669 h 57150"/>
                <a:gd name="connsiteX4" fmla="*/ 40481 w 57150"/>
                <a:gd name="connsiteY4" fmla="*/ 16669 h 57150"/>
                <a:gd name="connsiteX5" fmla="*/ 50006 w 57150"/>
                <a:gd name="connsiteY5" fmla="*/ 7144 h 57150"/>
                <a:gd name="connsiteX6" fmla="*/ 40481 w 57150"/>
                <a:gd name="connsiteY6" fmla="*/ 7144 h 57150"/>
                <a:gd name="connsiteX7" fmla="*/ 16669 w 57150"/>
                <a:gd name="connsiteY7" fmla="*/ 7144 h 57150"/>
                <a:gd name="connsiteX8" fmla="*/ 7144 w 57150"/>
                <a:gd name="connsiteY8" fmla="*/ 7144 h 57150"/>
                <a:gd name="connsiteX9" fmla="*/ 7144 w 57150"/>
                <a:gd name="connsiteY9" fmla="*/ 16669 h 57150"/>
                <a:gd name="connsiteX10" fmla="*/ 7144 w 57150"/>
                <a:gd name="connsiteY10" fmla="*/ 41434 h 57150"/>
                <a:gd name="connsiteX11" fmla="*/ 7144 w 57150"/>
                <a:gd name="connsiteY11" fmla="*/ 50959 h 57150"/>
                <a:gd name="connsiteX12" fmla="*/ 16669 w 57150"/>
                <a:gd name="connsiteY12" fmla="*/ 50959 h 57150"/>
                <a:gd name="connsiteX13" fmla="*/ 40481 w 57150"/>
                <a:gd name="connsiteY13" fmla="*/ 50959 h 57150"/>
                <a:gd name="connsiteX14" fmla="*/ 50006 w 57150"/>
                <a:gd name="connsiteY14" fmla="*/ 50959 h 57150"/>
                <a:gd name="connsiteX15" fmla="*/ 50006 w 57150"/>
                <a:gd name="connsiteY15" fmla="*/ 41434 h 57150"/>
                <a:gd name="connsiteX16" fmla="*/ 50006 w 57150"/>
                <a:gd name="connsiteY16" fmla="*/ 16669 h 57150"/>
                <a:gd name="connsiteX17" fmla="*/ 50006 w 57150"/>
                <a:gd name="connsiteY17" fmla="*/ 7144 h 57150"/>
                <a:gd name="connsiteX18" fmla="*/ 50006 w 57150"/>
                <a:gd name="connsiteY18" fmla="*/ 714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150" h="57150">
                  <a:moveTo>
                    <a:pt x="40481" y="16669"/>
                  </a:moveTo>
                  <a:lnTo>
                    <a:pt x="40481" y="41434"/>
                  </a:lnTo>
                  <a:lnTo>
                    <a:pt x="16669" y="41434"/>
                  </a:lnTo>
                  <a:lnTo>
                    <a:pt x="16669" y="16669"/>
                  </a:lnTo>
                  <a:lnTo>
                    <a:pt x="40481" y="16669"/>
                  </a:lnTo>
                  <a:moveTo>
                    <a:pt x="50006" y="7144"/>
                  </a:moveTo>
                  <a:lnTo>
                    <a:pt x="40481" y="7144"/>
                  </a:lnTo>
                  <a:lnTo>
                    <a:pt x="16669" y="7144"/>
                  </a:lnTo>
                  <a:lnTo>
                    <a:pt x="7144" y="7144"/>
                  </a:lnTo>
                  <a:lnTo>
                    <a:pt x="7144" y="16669"/>
                  </a:lnTo>
                  <a:lnTo>
                    <a:pt x="7144" y="41434"/>
                  </a:lnTo>
                  <a:lnTo>
                    <a:pt x="7144" y="50959"/>
                  </a:lnTo>
                  <a:lnTo>
                    <a:pt x="16669" y="50959"/>
                  </a:lnTo>
                  <a:lnTo>
                    <a:pt x="40481" y="50959"/>
                  </a:lnTo>
                  <a:lnTo>
                    <a:pt x="50006" y="50959"/>
                  </a:lnTo>
                  <a:lnTo>
                    <a:pt x="50006" y="41434"/>
                  </a:lnTo>
                  <a:lnTo>
                    <a:pt x="50006" y="16669"/>
                  </a:lnTo>
                  <a:lnTo>
                    <a:pt x="50006" y="7144"/>
                  </a:lnTo>
                  <a:lnTo>
                    <a:pt x="50006" y="7144"/>
                  </a:lnTo>
                  <a:close/>
                </a:path>
              </a:pathLst>
            </a:custGeom>
            <a:solidFill>
              <a:srgbClr val="1E3F77"/>
            </a:solidFill>
            <a:ln w="9525" cap="flat">
              <a:noFill/>
              <a:prstDash val="solid"/>
              <a:miter/>
            </a:ln>
          </p:spPr>
          <p:txBody>
            <a:bodyPr rtlCol="0" anchor="ctr"/>
            <a:lstStyle/>
            <a:p>
              <a:endParaRPr lang="en-US" dirty="0"/>
            </a:p>
          </p:txBody>
        </p:sp>
        <p:sp>
          <p:nvSpPr>
            <p:cNvPr id="338" name="Freeform: Shape 337">
              <a:extLst>
                <a:ext uri="{FF2B5EF4-FFF2-40B4-BE49-F238E27FC236}">
                  <a16:creationId xmlns:a16="http://schemas.microsoft.com/office/drawing/2014/main" id="{37168BC0-E674-4C34-ACB5-8E0C7C56E301}"/>
                </a:ext>
              </a:extLst>
            </p:cNvPr>
            <p:cNvSpPr/>
            <p:nvPr/>
          </p:nvSpPr>
          <p:spPr>
            <a:xfrm>
              <a:off x="555239" y="3691586"/>
              <a:ext cx="47625" cy="47625"/>
            </a:xfrm>
            <a:custGeom>
              <a:avLst/>
              <a:gdLst>
                <a:gd name="connsiteX0" fmla="*/ 7144 w 47625"/>
                <a:gd name="connsiteY0" fmla="*/ 7144 h 47625"/>
                <a:gd name="connsiteX1" fmla="*/ 40481 w 47625"/>
                <a:gd name="connsiteY1" fmla="*/ 7144 h 47625"/>
                <a:gd name="connsiteX2" fmla="*/ 40481 w 47625"/>
                <a:gd name="connsiteY2" fmla="*/ 41434 h 47625"/>
                <a:gd name="connsiteX3" fmla="*/ 7144 w 47625"/>
                <a:gd name="connsiteY3" fmla="*/ 41434 h 47625"/>
              </a:gdLst>
              <a:ahLst/>
              <a:cxnLst>
                <a:cxn ang="0">
                  <a:pos x="connsiteX0" y="connsiteY0"/>
                </a:cxn>
                <a:cxn ang="0">
                  <a:pos x="connsiteX1" y="connsiteY1"/>
                </a:cxn>
                <a:cxn ang="0">
                  <a:pos x="connsiteX2" y="connsiteY2"/>
                </a:cxn>
                <a:cxn ang="0">
                  <a:pos x="connsiteX3" y="connsiteY3"/>
                </a:cxn>
              </a:cxnLst>
              <a:rect l="l" t="t" r="r" b="b"/>
              <a:pathLst>
                <a:path w="47625" h="47625">
                  <a:moveTo>
                    <a:pt x="7144" y="7144"/>
                  </a:moveTo>
                  <a:lnTo>
                    <a:pt x="40481" y="7144"/>
                  </a:lnTo>
                  <a:lnTo>
                    <a:pt x="40481" y="41434"/>
                  </a:lnTo>
                  <a:lnTo>
                    <a:pt x="7144" y="41434"/>
                  </a:lnTo>
                  <a:close/>
                </a:path>
              </a:pathLst>
            </a:custGeom>
            <a:solidFill>
              <a:srgbClr val="F5A71D"/>
            </a:solidFill>
            <a:ln w="9525" cap="flat">
              <a:noFill/>
              <a:prstDash val="solid"/>
              <a:miter/>
            </a:ln>
          </p:spPr>
          <p:txBody>
            <a:bodyPr rtlCol="0" anchor="ctr"/>
            <a:lstStyle/>
            <a:p>
              <a:endParaRPr lang="en-US" dirty="0"/>
            </a:p>
          </p:txBody>
        </p:sp>
        <p:sp>
          <p:nvSpPr>
            <p:cNvPr id="339" name="Freeform: Shape 338">
              <a:extLst>
                <a:ext uri="{FF2B5EF4-FFF2-40B4-BE49-F238E27FC236}">
                  <a16:creationId xmlns:a16="http://schemas.microsoft.com/office/drawing/2014/main" id="{F69A99F7-9E97-48A3-9376-D48E9B8225E0}"/>
                </a:ext>
              </a:extLst>
            </p:cNvPr>
            <p:cNvSpPr/>
            <p:nvPr/>
          </p:nvSpPr>
          <p:spPr>
            <a:xfrm>
              <a:off x="550477" y="3686823"/>
              <a:ext cx="57150" cy="57150"/>
            </a:xfrm>
            <a:custGeom>
              <a:avLst/>
              <a:gdLst>
                <a:gd name="connsiteX0" fmla="*/ 40481 w 57150"/>
                <a:gd name="connsiteY0" fmla="*/ 16669 h 57150"/>
                <a:gd name="connsiteX1" fmla="*/ 40481 w 57150"/>
                <a:gd name="connsiteY1" fmla="*/ 41434 h 57150"/>
                <a:gd name="connsiteX2" fmla="*/ 16669 w 57150"/>
                <a:gd name="connsiteY2" fmla="*/ 41434 h 57150"/>
                <a:gd name="connsiteX3" fmla="*/ 16669 w 57150"/>
                <a:gd name="connsiteY3" fmla="*/ 16669 h 57150"/>
                <a:gd name="connsiteX4" fmla="*/ 40481 w 57150"/>
                <a:gd name="connsiteY4" fmla="*/ 16669 h 57150"/>
                <a:gd name="connsiteX5" fmla="*/ 50006 w 57150"/>
                <a:gd name="connsiteY5" fmla="*/ 7144 h 57150"/>
                <a:gd name="connsiteX6" fmla="*/ 40481 w 57150"/>
                <a:gd name="connsiteY6" fmla="*/ 7144 h 57150"/>
                <a:gd name="connsiteX7" fmla="*/ 16669 w 57150"/>
                <a:gd name="connsiteY7" fmla="*/ 7144 h 57150"/>
                <a:gd name="connsiteX8" fmla="*/ 7144 w 57150"/>
                <a:gd name="connsiteY8" fmla="*/ 7144 h 57150"/>
                <a:gd name="connsiteX9" fmla="*/ 7144 w 57150"/>
                <a:gd name="connsiteY9" fmla="*/ 16669 h 57150"/>
                <a:gd name="connsiteX10" fmla="*/ 7144 w 57150"/>
                <a:gd name="connsiteY10" fmla="*/ 41434 h 57150"/>
                <a:gd name="connsiteX11" fmla="*/ 7144 w 57150"/>
                <a:gd name="connsiteY11" fmla="*/ 50959 h 57150"/>
                <a:gd name="connsiteX12" fmla="*/ 16669 w 57150"/>
                <a:gd name="connsiteY12" fmla="*/ 50959 h 57150"/>
                <a:gd name="connsiteX13" fmla="*/ 40481 w 57150"/>
                <a:gd name="connsiteY13" fmla="*/ 50959 h 57150"/>
                <a:gd name="connsiteX14" fmla="*/ 50006 w 57150"/>
                <a:gd name="connsiteY14" fmla="*/ 50959 h 57150"/>
                <a:gd name="connsiteX15" fmla="*/ 50006 w 57150"/>
                <a:gd name="connsiteY15" fmla="*/ 41434 h 57150"/>
                <a:gd name="connsiteX16" fmla="*/ 50006 w 57150"/>
                <a:gd name="connsiteY16" fmla="*/ 16669 h 57150"/>
                <a:gd name="connsiteX17" fmla="*/ 50006 w 57150"/>
                <a:gd name="connsiteY17" fmla="*/ 7144 h 57150"/>
                <a:gd name="connsiteX18" fmla="*/ 50006 w 57150"/>
                <a:gd name="connsiteY18" fmla="*/ 714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150" h="57150">
                  <a:moveTo>
                    <a:pt x="40481" y="16669"/>
                  </a:moveTo>
                  <a:lnTo>
                    <a:pt x="40481" y="41434"/>
                  </a:lnTo>
                  <a:lnTo>
                    <a:pt x="16669" y="41434"/>
                  </a:lnTo>
                  <a:lnTo>
                    <a:pt x="16669" y="16669"/>
                  </a:lnTo>
                  <a:lnTo>
                    <a:pt x="40481" y="16669"/>
                  </a:lnTo>
                  <a:moveTo>
                    <a:pt x="50006" y="7144"/>
                  </a:moveTo>
                  <a:lnTo>
                    <a:pt x="40481" y="7144"/>
                  </a:lnTo>
                  <a:lnTo>
                    <a:pt x="16669" y="7144"/>
                  </a:lnTo>
                  <a:lnTo>
                    <a:pt x="7144" y="7144"/>
                  </a:lnTo>
                  <a:lnTo>
                    <a:pt x="7144" y="16669"/>
                  </a:lnTo>
                  <a:lnTo>
                    <a:pt x="7144" y="41434"/>
                  </a:lnTo>
                  <a:lnTo>
                    <a:pt x="7144" y="50959"/>
                  </a:lnTo>
                  <a:lnTo>
                    <a:pt x="16669" y="50959"/>
                  </a:lnTo>
                  <a:lnTo>
                    <a:pt x="40481" y="50959"/>
                  </a:lnTo>
                  <a:lnTo>
                    <a:pt x="50006" y="50959"/>
                  </a:lnTo>
                  <a:lnTo>
                    <a:pt x="50006" y="41434"/>
                  </a:lnTo>
                  <a:lnTo>
                    <a:pt x="50006" y="16669"/>
                  </a:lnTo>
                  <a:lnTo>
                    <a:pt x="50006" y="7144"/>
                  </a:lnTo>
                  <a:lnTo>
                    <a:pt x="50006" y="7144"/>
                  </a:lnTo>
                  <a:close/>
                </a:path>
              </a:pathLst>
            </a:custGeom>
            <a:solidFill>
              <a:srgbClr val="1E3F77"/>
            </a:solidFill>
            <a:ln w="9525" cap="flat">
              <a:noFill/>
              <a:prstDash val="solid"/>
              <a:miter/>
            </a:ln>
          </p:spPr>
          <p:txBody>
            <a:bodyPr rtlCol="0" anchor="ctr"/>
            <a:lstStyle/>
            <a:p>
              <a:endParaRPr lang="en-US" dirty="0"/>
            </a:p>
          </p:txBody>
        </p:sp>
        <p:sp>
          <p:nvSpPr>
            <p:cNvPr id="341" name="Freeform: Shape 340">
              <a:extLst>
                <a:ext uri="{FF2B5EF4-FFF2-40B4-BE49-F238E27FC236}">
                  <a16:creationId xmlns:a16="http://schemas.microsoft.com/office/drawing/2014/main" id="{68218293-E364-44BF-8E62-FECB44B9ED10}"/>
                </a:ext>
              </a:extLst>
            </p:cNvPr>
            <p:cNvSpPr/>
            <p:nvPr/>
          </p:nvSpPr>
          <p:spPr>
            <a:xfrm>
              <a:off x="679064" y="3696348"/>
              <a:ext cx="38100" cy="38100"/>
            </a:xfrm>
            <a:custGeom>
              <a:avLst/>
              <a:gdLst>
                <a:gd name="connsiteX0" fmla="*/ 7144 w 38100"/>
                <a:gd name="connsiteY0" fmla="*/ 7144 h 38100"/>
                <a:gd name="connsiteX1" fmla="*/ 30956 w 38100"/>
                <a:gd name="connsiteY1" fmla="*/ 7144 h 38100"/>
                <a:gd name="connsiteX2" fmla="*/ 30956 w 38100"/>
                <a:gd name="connsiteY2" fmla="*/ 31909 h 38100"/>
                <a:gd name="connsiteX3" fmla="*/ 7144 w 38100"/>
                <a:gd name="connsiteY3" fmla="*/ 31909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0956" y="7144"/>
                  </a:lnTo>
                  <a:lnTo>
                    <a:pt x="30956" y="31909"/>
                  </a:lnTo>
                  <a:lnTo>
                    <a:pt x="7144" y="31909"/>
                  </a:lnTo>
                  <a:close/>
                </a:path>
              </a:pathLst>
            </a:custGeom>
            <a:solidFill>
              <a:srgbClr val="F5A71D"/>
            </a:solidFill>
            <a:ln w="9525" cap="flat">
              <a:noFill/>
              <a:prstDash val="solid"/>
              <a:miter/>
            </a:ln>
          </p:spPr>
          <p:txBody>
            <a:bodyPr rtlCol="0" anchor="ctr"/>
            <a:lstStyle/>
            <a:p>
              <a:endParaRPr lang="en-US" dirty="0"/>
            </a:p>
          </p:txBody>
        </p:sp>
        <p:sp>
          <p:nvSpPr>
            <p:cNvPr id="342" name="Freeform: Shape 341">
              <a:extLst>
                <a:ext uri="{FF2B5EF4-FFF2-40B4-BE49-F238E27FC236}">
                  <a16:creationId xmlns:a16="http://schemas.microsoft.com/office/drawing/2014/main" id="{08ECCCF4-DAB8-45BE-92FD-36CFBE6571B2}"/>
                </a:ext>
              </a:extLst>
            </p:cNvPr>
            <p:cNvSpPr/>
            <p:nvPr/>
          </p:nvSpPr>
          <p:spPr>
            <a:xfrm>
              <a:off x="640012" y="3696348"/>
              <a:ext cx="38100" cy="38100"/>
            </a:xfrm>
            <a:custGeom>
              <a:avLst/>
              <a:gdLst>
                <a:gd name="connsiteX0" fmla="*/ 7144 w 38100"/>
                <a:gd name="connsiteY0" fmla="*/ 7144 h 38100"/>
                <a:gd name="connsiteX1" fmla="*/ 30956 w 38100"/>
                <a:gd name="connsiteY1" fmla="*/ 7144 h 38100"/>
                <a:gd name="connsiteX2" fmla="*/ 30956 w 38100"/>
                <a:gd name="connsiteY2" fmla="*/ 31909 h 38100"/>
                <a:gd name="connsiteX3" fmla="*/ 7144 w 38100"/>
                <a:gd name="connsiteY3" fmla="*/ 31909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0956" y="7144"/>
                  </a:lnTo>
                  <a:lnTo>
                    <a:pt x="30956" y="31909"/>
                  </a:lnTo>
                  <a:lnTo>
                    <a:pt x="7144" y="31909"/>
                  </a:lnTo>
                  <a:close/>
                </a:path>
              </a:pathLst>
            </a:custGeom>
            <a:solidFill>
              <a:srgbClr val="F5A71D"/>
            </a:solidFill>
            <a:ln w="9525" cap="flat">
              <a:noFill/>
              <a:prstDash val="solid"/>
              <a:miter/>
            </a:ln>
          </p:spPr>
          <p:txBody>
            <a:bodyPr rtlCol="0" anchor="ctr"/>
            <a:lstStyle/>
            <a:p>
              <a:endParaRPr lang="en-US" dirty="0"/>
            </a:p>
          </p:txBody>
        </p:sp>
        <p:sp>
          <p:nvSpPr>
            <p:cNvPr id="343" name="Freeform: Shape 342">
              <a:extLst>
                <a:ext uri="{FF2B5EF4-FFF2-40B4-BE49-F238E27FC236}">
                  <a16:creationId xmlns:a16="http://schemas.microsoft.com/office/drawing/2014/main" id="{98C6D848-FAAE-4450-9D58-A4AEAE88BCEB}"/>
                </a:ext>
              </a:extLst>
            </p:cNvPr>
            <p:cNvSpPr/>
            <p:nvPr/>
          </p:nvSpPr>
          <p:spPr>
            <a:xfrm>
              <a:off x="600007" y="3696348"/>
              <a:ext cx="38100" cy="38100"/>
            </a:xfrm>
            <a:custGeom>
              <a:avLst/>
              <a:gdLst>
                <a:gd name="connsiteX0" fmla="*/ 7144 w 38100"/>
                <a:gd name="connsiteY0" fmla="*/ 7144 h 38100"/>
                <a:gd name="connsiteX1" fmla="*/ 30956 w 38100"/>
                <a:gd name="connsiteY1" fmla="*/ 7144 h 38100"/>
                <a:gd name="connsiteX2" fmla="*/ 30956 w 38100"/>
                <a:gd name="connsiteY2" fmla="*/ 31909 h 38100"/>
                <a:gd name="connsiteX3" fmla="*/ 7144 w 38100"/>
                <a:gd name="connsiteY3" fmla="*/ 31909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0956" y="7144"/>
                  </a:lnTo>
                  <a:lnTo>
                    <a:pt x="30956" y="31909"/>
                  </a:lnTo>
                  <a:lnTo>
                    <a:pt x="7144" y="31909"/>
                  </a:lnTo>
                  <a:close/>
                </a:path>
              </a:pathLst>
            </a:custGeom>
            <a:solidFill>
              <a:srgbClr val="F5A71D"/>
            </a:solidFill>
            <a:ln w="9525" cap="flat">
              <a:noFill/>
              <a:prstDash val="solid"/>
              <a:miter/>
            </a:ln>
          </p:spPr>
          <p:txBody>
            <a:bodyPr rtlCol="0" anchor="ctr"/>
            <a:lstStyle/>
            <a:p>
              <a:endParaRPr lang="en-US" dirty="0"/>
            </a:p>
          </p:txBody>
        </p:sp>
        <p:sp>
          <p:nvSpPr>
            <p:cNvPr id="344" name="Freeform: Shape 343">
              <a:extLst>
                <a:ext uri="{FF2B5EF4-FFF2-40B4-BE49-F238E27FC236}">
                  <a16:creationId xmlns:a16="http://schemas.microsoft.com/office/drawing/2014/main" id="{9E04A56D-017E-4D94-87A9-16650FF6ED59}"/>
                </a:ext>
              </a:extLst>
            </p:cNvPr>
            <p:cNvSpPr/>
            <p:nvPr/>
          </p:nvSpPr>
          <p:spPr>
            <a:xfrm>
              <a:off x="560954" y="3696348"/>
              <a:ext cx="38100" cy="38100"/>
            </a:xfrm>
            <a:custGeom>
              <a:avLst/>
              <a:gdLst>
                <a:gd name="connsiteX0" fmla="*/ 7144 w 38100"/>
                <a:gd name="connsiteY0" fmla="*/ 7144 h 38100"/>
                <a:gd name="connsiteX1" fmla="*/ 30956 w 38100"/>
                <a:gd name="connsiteY1" fmla="*/ 7144 h 38100"/>
                <a:gd name="connsiteX2" fmla="*/ 30956 w 38100"/>
                <a:gd name="connsiteY2" fmla="*/ 31909 h 38100"/>
                <a:gd name="connsiteX3" fmla="*/ 7144 w 38100"/>
                <a:gd name="connsiteY3" fmla="*/ 31909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0956" y="7144"/>
                  </a:lnTo>
                  <a:lnTo>
                    <a:pt x="30956" y="31909"/>
                  </a:lnTo>
                  <a:lnTo>
                    <a:pt x="7144" y="31909"/>
                  </a:lnTo>
                  <a:close/>
                </a:path>
              </a:pathLst>
            </a:custGeom>
            <a:solidFill>
              <a:srgbClr val="F5A71D"/>
            </a:solidFill>
            <a:ln w="9525" cap="flat">
              <a:noFill/>
              <a:prstDash val="solid"/>
              <a:miter/>
            </a:ln>
          </p:spPr>
          <p:txBody>
            <a:bodyPr rtlCol="0" anchor="ctr"/>
            <a:lstStyle/>
            <a:p>
              <a:endParaRPr lang="en-US" dirty="0"/>
            </a:p>
          </p:txBody>
        </p:sp>
        <p:sp>
          <p:nvSpPr>
            <p:cNvPr id="345" name="Freeform: Shape 344">
              <a:extLst>
                <a:ext uri="{FF2B5EF4-FFF2-40B4-BE49-F238E27FC236}">
                  <a16:creationId xmlns:a16="http://schemas.microsoft.com/office/drawing/2014/main" id="{8BF6CF84-F6FC-4D5B-8A21-6472977F30AD}"/>
                </a:ext>
              </a:extLst>
            </p:cNvPr>
            <p:cNvSpPr/>
            <p:nvPr/>
          </p:nvSpPr>
          <p:spPr>
            <a:xfrm>
              <a:off x="538094" y="3526803"/>
              <a:ext cx="219075" cy="276225"/>
            </a:xfrm>
            <a:custGeom>
              <a:avLst/>
              <a:gdLst>
                <a:gd name="connsiteX0" fmla="*/ 7144 w 219075"/>
                <a:gd name="connsiteY0" fmla="*/ 7144 h 276225"/>
                <a:gd name="connsiteX1" fmla="*/ 220504 w 219075"/>
                <a:gd name="connsiteY1" fmla="*/ 7144 h 276225"/>
                <a:gd name="connsiteX2" fmla="*/ 220504 w 219075"/>
                <a:gd name="connsiteY2" fmla="*/ 276701 h 276225"/>
                <a:gd name="connsiteX3" fmla="*/ 7144 w 219075"/>
                <a:gd name="connsiteY3" fmla="*/ 276701 h 276225"/>
              </a:gdLst>
              <a:ahLst/>
              <a:cxnLst>
                <a:cxn ang="0">
                  <a:pos x="connsiteX0" y="connsiteY0"/>
                </a:cxn>
                <a:cxn ang="0">
                  <a:pos x="connsiteX1" y="connsiteY1"/>
                </a:cxn>
                <a:cxn ang="0">
                  <a:pos x="connsiteX2" y="connsiteY2"/>
                </a:cxn>
                <a:cxn ang="0">
                  <a:pos x="connsiteX3" y="connsiteY3"/>
                </a:cxn>
              </a:cxnLst>
              <a:rect l="l" t="t" r="r" b="b"/>
              <a:pathLst>
                <a:path w="219075" h="276225">
                  <a:moveTo>
                    <a:pt x="7144" y="7144"/>
                  </a:moveTo>
                  <a:lnTo>
                    <a:pt x="220504" y="7144"/>
                  </a:lnTo>
                  <a:lnTo>
                    <a:pt x="220504" y="276701"/>
                  </a:lnTo>
                  <a:lnTo>
                    <a:pt x="7144" y="276701"/>
                  </a:lnTo>
                  <a:close/>
                </a:path>
              </a:pathLst>
            </a:custGeom>
            <a:solidFill>
              <a:schemeClr val="accent2"/>
            </a:solidFill>
            <a:ln w="9525" cap="flat">
              <a:noFill/>
              <a:prstDash val="solid"/>
              <a:miter/>
            </a:ln>
          </p:spPr>
          <p:txBody>
            <a:bodyPr rtlCol="0" anchor="ctr"/>
            <a:lstStyle/>
            <a:p>
              <a:endParaRPr lang="en-US" dirty="0"/>
            </a:p>
          </p:txBody>
        </p:sp>
        <p:sp>
          <p:nvSpPr>
            <p:cNvPr id="346" name="Freeform: Shape 345">
              <a:extLst>
                <a:ext uri="{FF2B5EF4-FFF2-40B4-BE49-F238E27FC236}">
                  <a16:creationId xmlns:a16="http://schemas.microsoft.com/office/drawing/2014/main" id="{5F2ED9AB-BF70-4FA4-9914-73EAF09107DE}"/>
                </a:ext>
              </a:extLst>
            </p:cNvPr>
            <p:cNvSpPr/>
            <p:nvPr/>
          </p:nvSpPr>
          <p:spPr>
            <a:xfrm>
              <a:off x="563812" y="3559188"/>
              <a:ext cx="171450" cy="133350"/>
            </a:xfrm>
            <a:custGeom>
              <a:avLst/>
              <a:gdLst>
                <a:gd name="connsiteX0" fmla="*/ 30956 w 171450"/>
                <a:gd name="connsiteY0" fmla="*/ 126206 h 133350"/>
                <a:gd name="connsiteX1" fmla="*/ 143351 w 171450"/>
                <a:gd name="connsiteY1" fmla="*/ 126206 h 133350"/>
                <a:gd name="connsiteX2" fmla="*/ 167164 w 171450"/>
                <a:gd name="connsiteY2" fmla="*/ 102394 h 133350"/>
                <a:gd name="connsiteX3" fmla="*/ 167164 w 171450"/>
                <a:gd name="connsiteY3" fmla="*/ 30956 h 133350"/>
                <a:gd name="connsiteX4" fmla="*/ 143351 w 171450"/>
                <a:gd name="connsiteY4" fmla="*/ 7144 h 133350"/>
                <a:gd name="connsiteX5" fmla="*/ 30956 w 171450"/>
                <a:gd name="connsiteY5" fmla="*/ 7144 h 133350"/>
                <a:gd name="connsiteX6" fmla="*/ 7144 w 171450"/>
                <a:gd name="connsiteY6" fmla="*/ 30956 h 133350"/>
                <a:gd name="connsiteX7" fmla="*/ 7144 w 171450"/>
                <a:gd name="connsiteY7" fmla="*/ 102394 h 133350"/>
                <a:gd name="connsiteX8" fmla="*/ 30956 w 171450"/>
                <a:gd name="connsiteY8" fmla="*/ 126206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 h="133350">
                  <a:moveTo>
                    <a:pt x="30956" y="126206"/>
                  </a:moveTo>
                  <a:lnTo>
                    <a:pt x="143351" y="126206"/>
                  </a:lnTo>
                  <a:cubicBezTo>
                    <a:pt x="156686" y="126206"/>
                    <a:pt x="167164" y="115729"/>
                    <a:pt x="167164" y="102394"/>
                  </a:cubicBezTo>
                  <a:lnTo>
                    <a:pt x="167164" y="30956"/>
                  </a:lnTo>
                  <a:cubicBezTo>
                    <a:pt x="167164" y="17621"/>
                    <a:pt x="156686" y="7144"/>
                    <a:pt x="143351" y="7144"/>
                  </a:cubicBezTo>
                  <a:lnTo>
                    <a:pt x="30956" y="7144"/>
                  </a:lnTo>
                  <a:cubicBezTo>
                    <a:pt x="17621" y="7144"/>
                    <a:pt x="7144" y="17621"/>
                    <a:pt x="7144" y="30956"/>
                  </a:cubicBezTo>
                  <a:lnTo>
                    <a:pt x="7144" y="102394"/>
                  </a:lnTo>
                  <a:cubicBezTo>
                    <a:pt x="7144" y="115729"/>
                    <a:pt x="17621" y="126206"/>
                    <a:pt x="30956" y="126206"/>
                  </a:cubicBezTo>
                  <a:close/>
                </a:path>
              </a:pathLst>
            </a:custGeom>
            <a:solidFill>
              <a:schemeClr val="bg1">
                <a:lumMod val="95000"/>
              </a:schemeClr>
            </a:solidFill>
            <a:ln w="9525" cap="flat">
              <a:noFill/>
              <a:prstDash val="solid"/>
              <a:miter/>
            </a:ln>
          </p:spPr>
          <p:txBody>
            <a:bodyPr rtlCol="0" anchor="ctr"/>
            <a:lstStyle/>
            <a:p>
              <a:endParaRPr lang="en-US" dirty="0"/>
            </a:p>
          </p:txBody>
        </p:sp>
        <p:sp>
          <p:nvSpPr>
            <p:cNvPr id="347" name="Freeform: Shape 346">
              <a:extLst>
                <a:ext uri="{FF2B5EF4-FFF2-40B4-BE49-F238E27FC236}">
                  <a16:creationId xmlns:a16="http://schemas.microsoft.com/office/drawing/2014/main" id="{85A7839F-3E42-4D31-994F-181D1D760EB2}"/>
                </a:ext>
              </a:extLst>
            </p:cNvPr>
            <p:cNvSpPr/>
            <p:nvPr/>
          </p:nvSpPr>
          <p:spPr>
            <a:xfrm>
              <a:off x="656204" y="3585858"/>
              <a:ext cx="38100" cy="76200"/>
            </a:xfrm>
            <a:custGeom>
              <a:avLst/>
              <a:gdLst>
                <a:gd name="connsiteX0" fmla="*/ 7144 w 38100"/>
                <a:gd name="connsiteY0" fmla="*/ 18574 h 76200"/>
                <a:gd name="connsiteX1" fmla="*/ 18574 w 38100"/>
                <a:gd name="connsiteY1" fmla="*/ 7144 h 76200"/>
                <a:gd name="connsiteX2" fmla="*/ 24289 w 38100"/>
                <a:gd name="connsiteY2" fmla="*/ 7144 h 76200"/>
                <a:gd name="connsiteX3" fmla="*/ 35719 w 38100"/>
                <a:gd name="connsiteY3" fmla="*/ 18574 h 76200"/>
                <a:gd name="connsiteX4" fmla="*/ 35719 w 38100"/>
                <a:gd name="connsiteY4" fmla="*/ 61436 h 76200"/>
                <a:gd name="connsiteX5" fmla="*/ 24289 w 38100"/>
                <a:gd name="connsiteY5" fmla="*/ 72866 h 76200"/>
                <a:gd name="connsiteX6" fmla="*/ 18574 w 38100"/>
                <a:gd name="connsiteY6" fmla="*/ 72866 h 76200"/>
                <a:gd name="connsiteX7" fmla="*/ 7144 w 38100"/>
                <a:gd name="connsiteY7" fmla="*/ 61436 h 76200"/>
                <a:gd name="connsiteX8" fmla="*/ 7144 w 38100"/>
                <a:gd name="connsiteY8" fmla="*/ 1857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00" h="76200">
                  <a:moveTo>
                    <a:pt x="7144" y="18574"/>
                  </a:moveTo>
                  <a:cubicBezTo>
                    <a:pt x="7144" y="11906"/>
                    <a:pt x="11906" y="7144"/>
                    <a:pt x="18574" y="7144"/>
                  </a:cubicBezTo>
                  <a:lnTo>
                    <a:pt x="24289" y="7144"/>
                  </a:lnTo>
                  <a:cubicBezTo>
                    <a:pt x="30956" y="7144"/>
                    <a:pt x="35719" y="11906"/>
                    <a:pt x="35719" y="18574"/>
                  </a:cubicBezTo>
                  <a:lnTo>
                    <a:pt x="35719" y="61436"/>
                  </a:lnTo>
                  <a:cubicBezTo>
                    <a:pt x="35719" y="68104"/>
                    <a:pt x="30956" y="72866"/>
                    <a:pt x="24289" y="72866"/>
                  </a:cubicBezTo>
                  <a:lnTo>
                    <a:pt x="18574" y="72866"/>
                  </a:lnTo>
                  <a:cubicBezTo>
                    <a:pt x="11906" y="72866"/>
                    <a:pt x="7144" y="68104"/>
                    <a:pt x="7144" y="61436"/>
                  </a:cubicBezTo>
                  <a:lnTo>
                    <a:pt x="7144" y="18574"/>
                  </a:lnTo>
                  <a:close/>
                </a:path>
              </a:pathLst>
            </a:custGeom>
            <a:solidFill>
              <a:schemeClr val="accent2"/>
            </a:solidFill>
            <a:ln w="9525" cap="flat">
              <a:noFill/>
              <a:prstDash val="solid"/>
              <a:miter/>
            </a:ln>
          </p:spPr>
          <p:txBody>
            <a:bodyPr rtlCol="0" anchor="ctr"/>
            <a:lstStyle/>
            <a:p>
              <a:endParaRPr lang="en-US" dirty="0"/>
            </a:p>
          </p:txBody>
        </p:sp>
        <p:sp>
          <p:nvSpPr>
            <p:cNvPr id="348" name="Freeform: Shape 347">
              <a:extLst>
                <a:ext uri="{FF2B5EF4-FFF2-40B4-BE49-F238E27FC236}">
                  <a16:creationId xmlns:a16="http://schemas.microsoft.com/office/drawing/2014/main" id="{B311D8B4-0814-4111-B359-04E4806D404D}"/>
                </a:ext>
              </a:extLst>
            </p:cNvPr>
            <p:cNvSpPr/>
            <p:nvPr/>
          </p:nvSpPr>
          <p:spPr>
            <a:xfrm>
              <a:off x="601912" y="3585858"/>
              <a:ext cx="38100" cy="76200"/>
            </a:xfrm>
            <a:custGeom>
              <a:avLst/>
              <a:gdLst>
                <a:gd name="connsiteX0" fmla="*/ 7144 w 38100"/>
                <a:gd name="connsiteY0" fmla="*/ 18574 h 76200"/>
                <a:gd name="connsiteX1" fmla="*/ 18574 w 38100"/>
                <a:gd name="connsiteY1" fmla="*/ 7144 h 76200"/>
                <a:gd name="connsiteX2" fmla="*/ 24289 w 38100"/>
                <a:gd name="connsiteY2" fmla="*/ 7144 h 76200"/>
                <a:gd name="connsiteX3" fmla="*/ 35719 w 38100"/>
                <a:gd name="connsiteY3" fmla="*/ 18574 h 76200"/>
                <a:gd name="connsiteX4" fmla="*/ 35719 w 38100"/>
                <a:gd name="connsiteY4" fmla="*/ 61436 h 76200"/>
                <a:gd name="connsiteX5" fmla="*/ 24289 w 38100"/>
                <a:gd name="connsiteY5" fmla="*/ 72866 h 76200"/>
                <a:gd name="connsiteX6" fmla="*/ 18574 w 38100"/>
                <a:gd name="connsiteY6" fmla="*/ 72866 h 76200"/>
                <a:gd name="connsiteX7" fmla="*/ 7144 w 38100"/>
                <a:gd name="connsiteY7" fmla="*/ 61436 h 76200"/>
                <a:gd name="connsiteX8" fmla="*/ 7144 w 38100"/>
                <a:gd name="connsiteY8" fmla="*/ 1857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00" h="76200">
                  <a:moveTo>
                    <a:pt x="7144" y="18574"/>
                  </a:moveTo>
                  <a:cubicBezTo>
                    <a:pt x="7144" y="11906"/>
                    <a:pt x="11906" y="7144"/>
                    <a:pt x="18574" y="7144"/>
                  </a:cubicBezTo>
                  <a:lnTo>
                    <a:pt x="24289" y="7144"/>
                  </a:lnTo>
                  <a:cubicBezTo>
                    <a:pt x="30956" y="7144"/>
                    <a:pt x="35719" y="11906"/>
                    <a:pt x="35719" y="18574"/>
                  </a:cubicBezTo>
                  <a:lnTo>
                    <a:pt x="35719" y="61436"/>
                  </a:lnTo>
                  <a:cubicBezTo>
                    <a:pt x="35719" y="68104"/>
                    <a:pt x="30956" y="72866"/>
                    <a:pt x="24289" y="72866"/>
                  </a:cubicBezTo>
                  <a:lnTo>
                    <a:pt x="18574" y="72866"/>
                  </a:lnTo>
                  <a:cubicBezTo>
                    <a:pt x="11906" y="72866"/>
                    <a:pt x="7144" y="68104"/>
                    <a:pt x="7144" y="61436"/>
                  </a:cubicBezTo>
                  <a:lnTo>
                    <a:pt x="7144" y="18574"/>
                  </a:lnTo>
                  <a:close/>
                </a:path>
              </a:pathLst>
            </a:custGeom>
            <a:solidFill>
              <a:schemeClr val="accent2"/>
            </a:solidFill>
            <a:ln w="9525" cap="flat">
              <a:noFill/>
              <a:prstDash val="solid"/>
              <a:miter/>
            </a:ln>
          </p:spPr>
          <p:txBody>
            <a:bodyPr rtlCol="0" anchor="ctr"/>
            <a:lstStyle/>
            <a:p>
              <a:endParaRPr lang="en-US" dirty="0"/>
            </a:p>
          </p:txBody>
        </p:sp>
        <p:sp>
          <p:nvSpPr>
            <p:cNvPr id="349" name="Freeform: Shape 348">
              <a:extLst>
                <a:ext uri="{FF2B5EF4-FFF2-40B4-BE49-F238E27FC236}">
                  <a16:creationId xmlns:a16="http://schemas.microsoft.com/office/drawing/2014/main" id="{85B04CBC-AFF6-45B5-B6EB-FA42B7AE4230}"/>
                </a:ext>
              </a:extLst>
            </p:cNvPr>
            <p:cNvSpPr/>
            <p:nvPr/>
          </p:nvSpPr>
          <p:spPr>
            <a:xfrm>
              <a:off x="625724" y="3374403"/>
              <a:ext cx="180975" cy="47625"/>
            </a:xfrm>
            <a:custGeom>
              <a:avLst/>
              <a:gdLst>
                <a:gd name="connsiteX0" fmla="*/ 7144 w 180975"/>
                <a:gd name="connsiteY0" fmla="*/ 7144 h 47625"/>
                <a:gd name="connsiteX1" fmla="*/ 181451 w 180975"/>
                <a:gd name="connsiteY1" fmla="*/ 7144 h 47625"/>
                <a:gd name="connsiteX2" fmla="*/ 181451 w 180975"/>
                <a:gd name="connsiteY2" fmla="*/ 41434 h 47625"/>
                <a:gd name="connsiteX3" fmla="*/ 7144 w 180975"/>
                <a:gd name="connsiteY3" fmla="*/ 41434 h 47625"/>
              </a:gdLst>
              <a:ahLst/>
              <a:cxnLst>
                <a:cxn ang="0">
                  <a:pos x="connsiteX0" y="connsiteY0"/>
                </a:cxn>
                <a:cxn ang="0">
                  <a:pos x="connsiteX1" y="connsiteY1"/>
                </a:cxn>
                <a:cxn ang="0">
                  <a:pos x="connsiteX2" y="connsiteY2"/>
                </a:cxn>
                <a:cxn ang="0">
                  <a:pos x="connsiteX3" y="connsiteY3"/>
                </a:cxn>
              </a:cxnLst>
              <a:rect l="l" t="t" r="r" b="b"/>
              <a:pathLst>
                <a:path w="180975" h="47625">
                  <a:moveTo>
                    <a:pt x="7144" y="7144"/>
                  </a:moveTo>
                  <a:lnTo>
                    <a:pt x="181451" y="7144"/>
                  </a:lnTo>
                  <a:lnTo>
                    <a:pt x="181451" y="41434"/>
                  </a:lnTo>
                  <a:lnTo>
                    <a:pt x="7144" y="41434"/>
                  </a:lnTo>
                  <a:close/>
                </a:path>
              </a:pathLst>
            </a:custGeom>
            <a:solidFill>
              <a:schemeClr val="accent1"/>
            </a:solidFill>
            <a:ln w="9525" cap="flat">
              <a:noFill/>
              <a:prstDash val="solid"/>
              <a:miter/>
            </a:ln>
          </p:spPr>
          <p:txBody>
            <a:bodyPr rtlCol="0" anchor="ctr"/>
            <a:lstStyle/>
            <a:p>
              <a:endParaRPr lang="en-US" dirty="0"/>
            </a:p>
          </p:txBody>
        </p:sp>
        <p:sp>
          <p:nvSpPr>
            <p:cNvPr id="350" name="Freeform: Shape 349">
              <a:extLst>
                <a:ext uri="{FF2B5EF4-FFF2-40B4-BE49-F238E27FC236}">
                  <a16:creationId xmlns:a16="http://schemas.microsoft.com/office/drawing/2014/main" id="{BCFDD082-5182-44FF-8301-F41316211B27}"/>
                </a:ext>
              </a:extLst>
            </p:cNvPr>
            <p:cNvSpPr/>
            <p:nvPr/>
          </p:nvSpPr>
          <p:spPr>
            <a:xfrm>
              <a:off x="544762" y="3424886"/>
              <a:ext cx="266700" cy="95250"/>
            </a:xfrm>
            <a:custGeom>
              <a:avLst/>
              <a:gdLst>
                <a:gd name="connsiteX0" fmla="*/ 7144 w 266700"/>
                <a:gd name="connsiteY0" fmla="*/ 90011 h 95250"/>
                <a:gd name="connsiteX1" fmla="*/ 79534 w 266700"/>
                <a:gd name="connsiteY1" fmla="*/ 7144 h 95250"/>
                <a:gd name="connsiteX2" fmla="*/ 262414 w 266700"/>
                <a:gd name="connsiteY2" fmla="*/ 7144 h 95250"/>
                <a:gd name="connsiteX3" fmla="*/ 211931 w 266700"/>
                <a:gd name="connsiteY3" fmla="*/ 90011 h 95250"/>
              </a:gdLst>
              <a:ahLst/>
              <a:cxnLst>
                <a:cxn ang="0">
                  <a:pos x="connsiteX0" y="connsiteY0"/>
                </a:cxn>
                <a:cxn ang="0">
                  <a:pos x="connsiteX1" y="connsiteY1"/>
                </a:cxn>
                <a:cxn ang="0">
                  <a:pos x="connsiteX2" y="connsiteY2"/>
                </a:cxn>
                <a:cxn ang="0">
                  <a:pos x="connsiteX3" y="connsiteY3"/>
                </a:cxn>
              </a:cxnLst>
              <a:rect l="l" t="t" r="r" b="b"/>
              <a:pathLst>
                <a:path w="266700" h="95250">
                  <a:moveTo>
                    <a:pt x="7144" y="90011"/>
                  </a:moveTo>
                  <a:lnTo>
                    <a:pt x="79534" y="7144"/>
                  </a:lnTo>
                  <a:lnTo>
                    <a:pt x="262414" y="7144"/>
                  </a:lnTo>
                  <a:lnTo>
                    <a:pt x="211931" y="90011"/>
                  </a:lnTo>
                  <a:close/>
                </a:path>
              </a:pathLst>
            </a:custGeom>
            <a:solidFill>
              <a:schemeClr val="accent1"/>
            </a:solidFill>
            <a:ln w="9525" cap="flat">
              <a:noFill/>
              <a:prstDash val="solid"/>
              <a:miter/>
            </a:ln>
          </p:spPr>
          <p:txBody>
            <a:bodyPr rtlCol="0" anchor="ctr"/>
            <a:lstStyle/>
            <a:p>
              <a:endParaRPr lang="en-US" dirty="0"/>
            </a:p>
          </p:txBody>
        </p:sp>
        <p:sp>
          <p:nvSpPr>
            <p:cNvPr id="351" name="Freeform: Shape 350">
              <a:extLst>
                <a:ext uri="{FF2B5EF4-FFF2-40B4-BE49-F238E27FC236}">
                  <a16:creationId xmlns:a16="http://schemas.microsoft.com/office/drawing/2014/main" id="{F7DEECF1-F87D-4270-8D8E-A516C2AEC0A6}"/>
                </a:ext>
              </a:extLst>
            </p:cNvPr>
            <p:cNvSpPr/>
            <p:nvPr/>
          </p:nvSpPr>
          <p:spPr>
            <a:xfrm>
              <a:off x="779077" y="3462986"/>
              <a:ext cx="66675" cy="47625"/>
            </a:xfrm>
            <a:custGeom>
              <a:avLst/>
              <a:gdLst>
                <a:gd name="connsiteX0" fmla="*/ 7144 w 66675"/>
                <a:gd name="connsiteY0" fmla="*/ 49054 h 47625"/>
                <a:gd name="connsiteX1" fmla="*/ 36671 w 66675"/>
                <a:gd name="connsiteY1" fmla="*/ 7144 h 47625"/>
                <a:gd name="connsiteX2" fmla="*/ 65246 w 66675"/>
                <a:gd name="connsiteY2" fmla="*/ 49054 h 47625"/>
              </a:gdLst>
              <a:ahLst/>
              <a:cxnLst>
                <a:cxn ang="0">
                  <a:pos x="connsiteX0" y="connsiteY0"/>
                </a:cxn>
                <a:cxn ang="0">
                  <a:pos x="connsiteX1" y="connsiteY1"/>
                </a:cxn>
                <a:cxn ang="0">
                  <a:pos x="connsiteX2" y="connsiteY2"/>
                </a:cxn>
              </a:cxnLst>
              <a:rect l="l" t="t" r="r" b="b"/>
              <a:pathLst>
                <a:path w="66675" h="47625">
                  <a:moveTo>
                    <a:pt x="7144" y="49054"/>
                  </a:moveTo>
                  <a:lnTo>
                    <a:pt x="36671" y="7144"/>
                  </a:lnTo>
                  <a:lnTo>
                    <a:pt x="65246" y="49054"/>
                  </a:lnTo>
                  <a:close/>
                </a:path>
              </a:pathLst>
            </a:custGeom>
            <a:solidFill>
              <a:schemeClr val="accent1"/>
            </a:solidFill>
            <a:ln w="9525" cap="flat">
              <a:noFill/>
              <a:prstDash val="solid"/>
              <a:miter/>
            </a:ln>
          </p:spPr>
          <p:txBody>
            <a:bodyPr rtlCol="0" anchor="ctr"/>
            <a:lstStyle/>
            <a:p>
              <a:endParaRPr lang="en-US" dirty="0"/>
            </a:p>
          </p:txBody>
        </p:sp>
        <p:sp>
          <p:nvSpPr>
            <p:cNvPr id="352" name="Freeform: Shape 351">
              <a:extLst>
                <a:ext uri="{FF2B5EF4-FFF2-40B4-BE49-F238E27FC236}">
                  <a16:creationId xmlns:a16="http://schemas.microsoft.com/office/drawing/2014/main" id="{C188C6BF-8A07-4791-88C8-945292D1F3E9}"/>
                </a:ext>
              </a:extLst>
            </p:cNvPr>
            <p:cNvSpPr/>
            <p:nvPr/>
          </p:nvSpPr>
          <p:spPr>
            <a:xfrm>
              <a:off x="692399" y="3717303"/>
              <a:ext cx="38100" cy="38100"/>
            </a:xfrm>
            <a:custGeom>
              <a:avLst/>
              <a:gdLst>
                <a:gd name="connsiteX0" fmla="*/ 7144 w 38100"/>
                <a:gd name="connsiteY0" fmla="*/ 7144 h 38100"/>
                <a:gd name="connsiteX1" fmla="*/ 32861 w 38100"/>
                <a:gd name="connsiteY1" fmla="*/ 7144 h 38100"/>
                <a:gd name="connsiteX2" fmla="*/ 32861 w 38100"/>
                <a:gd name="connsiteY2" fmla="*/ 34766 h 38100"/>
                <a:gd name="connsiteX3" fmla="*/ 7144 w 38100"/>
                <a:gd name="connsiteY3" fmla="*/ 34766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2861" y="7144"/>
                  </a:lnTo>
                  <a:lnTo>
                    <a:pt x="32861" y="34766"/>
                  </a:lnTo>
                  <a:lnTo>
                    <a:pt x="7144" y="34766"/>
                  </a:lnTo>
                  <a:close/>
                </a:path>
              </a:pathLst>
            </a:custGeom>
            <a:solidFill>
              <a:schemeClr val="accent1"/>
            </a:solidFill>
            <a:ln w="9525" cap="flat">
              <a:noFill/>
              <a:prstDash val="solid"/>
              <a:miter/>
            </a:ln>
          </p:spPr>
          <p:txBody>
            <a:bodyPr rtlCol="0" anchor="ctr"/>
            <a:lstStyle/>
            <a:p>
              <a:endParaRPr lang="en-US" dirty="0"/>
            </a:p>
          </p:txBody>
        </p:sp>
        <p:sp>
          <p:nvSpPr>
            <p:cNvPr id="353" name="Freeform: Shape 352">
              <a:extLst>
                <a:ext uri="{FF2B5EF4-FFF2-40B4-BE49-F238E27FC236}">
                  <a16:creationId xmlns:a16="http://schemas.microsoft.com/office/drawing/2014/main" id="{48B144F0-3FFD-4C37-A126-1608FABE0E67}"/>
                </a:ext>
              </a:extLst>
            </p:cNvPr>
            <p:cNvSpPr/>
            <p:nvPr/>
          </p:nvSpPr>
          <p:spPr>
            <a:xfrm>
              <a:off x="648584" y="3717303"/>
              <a:ext cx="38100" cy="38100"/>
            </a:xfrm>
            <a:custGeom>
              <a:avLst/>
              <a:gdLst>
                <a:gd name="connsiteX0" fmla="*/ 7144 w 38100"/>
                <a:gd name="connsiteY0" fmla="*/ 7144 h 38100"/>
                <a:gd name="connsiteX1" fmla="*/ 32861 w 38100"/>
                <a:gd name="connsiteY1" fmla="*/ 7144 h 38100"/>
                <a:gd name="connsiteX2" fmla="*/ 32861 w 38100"/>
                <a:gd name="connsiteY2" fmla="*/ 34766 h 38100"/>
                <a:gd name="connsiteX3" fmla="*/ 7144 w 38100"/>
                <a:gd name="connsiteY3" fmla="*/ 34766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2861" y="7144"/>
                  </a:lnTo>
                  <a:lnTo>
                    <a:pt x="32861" y="34766"/>
                  </a:lnTo>
                  <a:lnTo>
                    <a:pt x="7144" y="34766"/>
                  </a:lnTo>
                  <a:close/>
                </a:path>
              </a:pathLst>
            </a:custGeom>
            <a:solidFill>
              <a:schemeClr val="accent1"/>
            </a:solidFill>
            <a:ln w="9525" cap="flat">
              <a:noFill/>
              <a:prstDash val="solid"/>
              <a:miter/>
            </a:ln>
          </p:spPr>
          <p:txBody>
            <a:bodyPr rtlCol="0" anchor="ctr"/>
            <a:lstStyle/>
            <a:p>
              <a:endParaRPr lang="en-US" dirty="0"/>
            </a:p>
          </p:txBody>
        </p:sp>
        <p:sp>
          <p:nvSpPr>
            <p:cNvPr id="354" name="Freeform: Shape 353">
              <a:extLst>
                <a:ext uri="{FF2B5EF4-FFF2-40B4-BE49-F238E27FC236}">
                  <a16:creationId xmlns:a16="http://schemas.microsoft.com/office/drawing/2014/main" id="{4C0CF5FE-22A7-4C84-BB7E-CEA0703F7899}"/>
                </a:ext>
              </a:extLst>
            </p:cNvPr>
            <p:cNvSpPr/>
            <p:nvPr/>
          </p:nvSpPr>
          <p:spPr>
            <a:xfrm>
              <a:off x="604769" y="3717303"/>
              <a:ext cx="38100" cy="38100"/>
            </a:xfrm>
            <a:custGeom>
              <a:avLst/>
              <a:gdLst>
                <a:gd name="connsiteX0" fmla="*/ 7144 w 38100"/>
                <a:gd name="connsiteY0" fmla="*/ 7144 h 38100"/>
                <a:gd name="connsiteX1" fmla="*/ 32861 w 38100"/>
                <a:gd name="connsiteY1" fmla="*/ 7144 h 38100"/>
                <a:gd name="connsiteX2" fmla="*/ 32861 w 38100"/>
                <a:gd name="connsiteY2" fmla="*/ 34766 h 38100"/>
                <a:gd name="connsiteX3" fmla="*/ 7144 w 38100"/>
                <a:gd name="connsiteY3" fmla="*/ 34766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2861" y="7144"/>
                  </a:lnTo>
                  <a:lnTo>
                    <a:pt x="32861" y="34766"/>
                  </a:lnTo>
                  <a:lnTo>
                    <a:pt x="7144" y="34766"/>
                  </a:lnTo>
                  <a:close/>
                </a:path>
              </a:pathLst>
            </a:custGeom>
            <a:solidFill>
              <a:schemeClr val="accent1"/>
            </a:solidFill>
            <a:ln w="9525" cap="flat">
              <a:noFill/>
              <a:prstDash val="solid"/>
              <a:miter/>
            </a:ln>
          </p:spPr>
          <p:txBody>
            <a:bodyPr rtlCol="0" anchor="ctr"/>
            <a:lstStyle/>
            <a:p>
              <a:endParaRPr lang="en-US" dirty="0"/>
            </a:p>
          </p:txBody>
        </p:sp>
        <p:sp>
          <p:nvSpPr>
            <p:cNvPr id="355" name="Freeform: Shape 354">
              <a:extLst>
                <a:ext uri="{FF2B5EF4-FFF2-40B4-BE49-F238E27FC236}">
                  <a16:creationId xmlns:a16="http://schemas.microsoft.com/office/drawing/2014/main" id="{E7F8D0C5-B434-44AE-93B0-2C58DCBB9859}"/>
                </a:ext>
              </a:extLst>
            </p:cNvPr>
            <p:cNvSpPr/>
            <p:nvPr/>
          </p:nvSpPr>
          <p:spPr>
            <a:xfrm>
              <a:off x="561907" y="3717303"/>
              <a:ext cx="38100" cy="38100"/>
            </a:xfrm>
            <a:custGeom>
              <a:avLst/>
              <a:gdLst>
                <a:gd name="connsiteX0" fmla="*/ 7144 w 38100"/>
                <a:gd name="connsiteY0" fmla="*/ 7144 h 38100"/>
                <a:gd name="connsiteX1" fmla="*/ 32861 w 38100"/>
                <a:gd name="connsiteY1" fmla="*/ 7144 h 38100"/>
                <a:gd name="connsiteX2" fmla="*/ 32861 w 38100"/>
                <a:gd name="connsiteY2" fmla="*/ 34766 h 38100"/>
                <a:gd name="connsiteX3" fmla="*/ 7144 w 38100"/>
                <a:gd name="connsiteY3" fmla="*/ 34766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2861" y="7144"/>
                  </a:lnTo>
                  <a:lnTo>
                    <a:pt x="32861" y="34766"/>
                  </a:lnTo>
                  <a:lnTo>
                    <a:pt x="7144" y="34766"/>
                  </a:lnTo>
                  <a:close/>
                </a:path>
              </a:pathLst>
            </a:custGeom>
            <a:solidFill>
              <a:schemeClr val="accent1"/>
            </a:solidFill>
            <a:ln w="9525" cap="flat">
              <a:noFill/>
              <a:prstDash val="solid"/>
              <a:miter/>
            </a:ln>
          </p:spPr>
          <p:txBody>
            <a:bodyPr rtlCol="0" anchor="ctr"/>
            <a:lstStyle/>
            <a:p>
              <a:endParaRPr lang="en-US" dirty="0"/>
            </a:p>
          </p:txBody>
        </p:sp>
      </p:grpSp>
      <p:grpSp>
        <p:nvGrpSpPr>
          <p:cNvPr id="363" name="Group 362">
            <a:extLst>
              <a:ext uri="{FF2B5EF4-FFF2-40B4-BE49-F238E27FC236}">
                <a16:creationId xmlns:a16="http://schemas.microsoft.com/office/drawing/2014/main" id="{82CE91A9-4A48-43D4-B6C0-3F0E1E6E046B}"/>
              </a:ext>
              <a:ext uri="{C183D7F6-B498-43B3-948B-1728B52AA6E4}">
                <adec:decorative xmlns:adec="http://schemas.microsoft.com/office/drawing/2017/decorative" val="1"/>
              </a:ext>
            </a:extLst>
          </p:cNvPr>
          <p:cNvGrpSpPr/>
          <p:nvPr/>
        </p:nvGrpSpPr>
        <p:grpSpPr>
          <a:xfrm>
            <a:off x="8928483" y="3214646"/>
            <a:ext cx="1386076" cy="1386076"/>
            <a:chOff x="8928483" y="3214646"/>
            <a:chExt cx="1386076" cy="1386076"/>
          </a:xfrm>
        </p:grpSpPr>
        <p:grpSp>
          <p:nvGrpSpPr>
            <p:cNvPr id="110" name="Group 109" descr="High School Sticker Be Awesome" title="High School Sticker Be Awesome">
              <a:extLst>
                <a:ext uri="{FF2B5EF4-FFF2-40B4-BE49-F238E27FC236}">
                  <a16:creationId xmlns:a16="http://schemas.microsoft.com/office/drawing/2014/main" id="{CDB65CCD-C933-4981-ACD2-2BAD0FBA03B3}"/>
                </a:ext>
              </a:extLst>
            </p:cNvPr>
            <p:cNvGrpSpPr>
              <a:grpSpLocks noChangeAspect="1"/>
            </p:cNvGrpSpPr>
            <p:nvPr/>
          </p:nvGrpSpPr>
          <p:grpSpPr>
            <a:xfrm rot="385758">
              <a:off x="8928483" y="3214646"/>
              <a:ext cx="1386076" cy="1386076"/>
              <a:chOff x="5625313" y="703911"/>
              <a:chExt cx="1386076" cy="1386076"/>
            </a:xfrm>
          </p:grpSpPr>
          <p:sp>
            <p:nvSpPr>
              <p:cNvPr id="111" name="Freeform: Shape 110">
                <a:extLst>
                  <a:ext uri="{FF2B5EF4-FFF2-40B4-BE49-F238E27FC236}">
                    <a16:creationId xmlns:a16="http://schemas.microsoft.com/office/drawing/2014/main" id="{F12D9B6B-59CD-4D74-840A-D38D0B3C105E}"/>
                  </a:ext>
                </a:extLst>
              </p:cNvPr>
              <p:cNvSpPr/>
              <p:nvPr/>
            </p:nvSpPr>
            <p:spPr>
              <a:xfrm>
                <a:off x="5625313" y="703911"/>
                <a:ext cx="1386076" cy="1386076"/>
              </a:xfrm>
              <a:custGeom>
                <a:avLst/>
                <a:gdLst>
                  <a:gd name="connsiteX0" fmla="*/ 1382226 w 1386076"/>
                  <a:gd name="connsiteY0" fmla="*/ 696888 h 1386076"/>
                  <a:gd name="connsiteX1" fmla="*/ 696888 w 1386076"/>
                  <a:gd name="connsiteY1" fmla="*/ 1382226 h 1386076"/>
                  <a:gd name="connsiteX2" fmla="*/ 11551 w 1386076"/>
                  <a:gd name="connsiteY2" fmla="*/ 696888 h 1386076"/>
                  <a:gd name="connsiteX3" fmla="*/ 696888 w 1386076"/>
                  <a:gd name="connsiteY3" fmla="*/ 11551 h 1386076"/>
                  <a:gd name="connsiteX4" fmla="*/ 1382226 w 1386076"/>
                  <a:gd name="connsiteY4" fmla="*/ 696888 h 1386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6076" h="1386076">
                    <a:moveTo>
                      <a:pt x="1382226" y="696888"/>
                    </a:moveTo>
                    <a:cubicBezTo>
                      <a:pt x="1382226" y="1075390"/>
                      <a:pt x="1075390" y="1382226"/>
                      <a:pt x="696888" y="1382226"/>
                    </a:cubicBezTo>
                    <a:cubicBezTo>
                      <a:pt x="318387" y="1382226"/>
                      <a:pt x="11551" y="1075390"/>
                      <a:pt x="11551" y="696888"/>
                    </a:cubicBezTo>
                    <a:cubicBezTo>
                      <a:pt x="11551" y="318387"/>
                      <a:pt x="318387" y="11551"/>
                      <a:pt x="696888" y="11551"/>
                    </a:cubicBezTo>
                    <a:cubicBezTo>
                      <a:pt x="1075390" y="11551"/>
                      <a:pt x="1382226" y="318387"/>
                      <a:pt x="1382226" y="696888"/>
                    </a:cubicBezTo>
                    <a:close/>
                  </a:path>
                </a:pathLst>
              </a:custGeom>
              <a:noFill/>
              <a:ln w="9525" cap="flat">
                <a:solidFill>
                  <a:schemeClr val="accent4"/>
                </a:solidFill>
                <a:prstDash val="solid"/>
                <a:miter/>
              </a:ln>
            </p:spPr>
            <p:txBody>
              <a:bodyPr rtlCol="0" anchor="ctr"/>
              <a:lstStyle/>
              <a:p>
                <a:endParaRPr lang="en-US" dirty="0"/>
              </a:p>
            </p:txBody>
          </p:sp>
          <p:sp>
            <p:nvSpPr>
              <p:cNvPr id="112" name="Freeform: Shape 111">
                <a:extLst>
                  <a:ext uri="{FF2B5EF4-FFF2-40B4-BE49-F238E27FC236}">
                    <a16:creationId xmlns:a16="http://schemas.microsoft.com/office/drawing/2014/main" id="{0E720FE2-46F9-4201-8997-C63D3AED6D40}"/>
                  </a:ext>
                </a:extLst>
              </p:cNvPr>
              <p:cNvSpPr/>
              <p:nvPr/>
            </p:nvSpPr>
            <p:spPr>
              <a:xfrm>
                <a:off x="5653034" y="731631"/>
                <a:ext cx="1324473" cy="1324473"/>
              </a:xfrm>
              <a:custGeom>
                <a:avLst/>
                <a:gdLst>
                  <a:gd name="connsiteX0" fmla="*/ 1326783 w 1324472"/>
                  <a:gd name="connsiteY0" fmla="*/ 669167 h 1324472"/>
                  <a:gd name="connsiteX1" fmla="*/ 669167 w 1324472"/>
                  <a:gd name="connsiteY1" fmla="*/ 1326783 h 1324472"/>
                  <a:gd name="connsiteX2" fmla="*/ 11551 w 1324472"/>
                  <a:gd name="connsiteY2" fmla="*/ 669167 h 1324472"/>
                  <a:gd name="connsiteX3" fmla="*/ 669167 w 1324472"/>
                  <a:gd name="connsiteY3" fmla="*/ 11551 h 1324472"/>
                  <a:gd name="connsiteX4" fmla="*/ 1326783 w 1324472"/>
                  <a:gd name="connsiteY4" fmla="*/ 669167 h 1324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4472" h="1324472">
                    <a:moveTo>
                      <a:pt x="1326783" y="669167"/>
                    </a:moveTo>
                    <a:cubicBezTo>
                      <a:pt x="1326783" y="1032358"/>
                      <a:pt x="1032358" y="1326783"/>
                      <a:pt x="669167" y="1326783"/>
                    </a:cubicBezTo>
                    <a:cubicBezTo>
                      <a:pt x="305975" y="1326783"/>
                      <a:pt x="11551" y="1032358"/>
                      <a:pt x="11551" y="669167"/>
                    </a:cubicBezTo>
                    <a:cubicBezTo>
                      <a:pt x="11551" y="305975"/>
                      <a:pt x="305975" y="11551"/>
                      <a:pt x="669167" y="11551"/>
                    </a:cubicBezTo>
                    <a:cubicBezTo>
                      <a:pt x="1032358" y="11551"/>
                      <a:pt x="1326783" y="305975"/>
                      <a:pt x="1326783" y="669167"/>
                    </a:cubicBezTo>
                    <a:close/>
                  </a:path>
                </a:pathLst>
              </a:custGeom>
              <a:solidFill>
                <a:schemeClr val="accent4"/>
              </a:solidFill>
              <a:ln w="9525" cap="flat">
                <a:noFill/>
                <a:prstDash val="solid"/>
                <a:miter/>
              </a:ln>
            </p:spPr>
            <p:txBody>
              <a:bodyPr rtlCol="0" anchor="ctr"/>
              <a:lstStyle/>
              <a:p>
                <a:endParaRPr lang="en-US" dirty="0"/>
              </a:p>
            </p:txBody>
          </p:sp>
          <p:grpSp>
            <p:nvGrpSpPr>
              <p:cNvPr id="114" name="Group 113">
                <a:extLst>
                  <a:ext uri="{FF2B5EF4-FFF2-40B4-BE49-F238E27FC236}">
                    <a16:creationId xmlns:a16="http://schemas.microsoft.com/office/drawing/2014/main" id="{2ECFA8E7-CBFE-45F3-9BFB-EBE547F58E3D}"/>
                  </a:ext>
                </a:extLst>
              </p:cNvPr>
              <p:cNvGrpSpPr/>
              <p:nvPr/>
            </p:nvGrpSpPr>
            <p:grpSpPr>
              <a:xfrm>
                <a:off x="6004174" y="799396"/>
                <a:ext cx="648932" cy="204832"/>
                <a:chOff x="6004174" y="799396"/>
                <a:chExt cx="648932" cy="204832"/>
              </a:xfrm>
              <a:solidFill>
                <a:schemeClr val="accent5"/>
              </a:solidFill>
            </p:grpSpPr>
            <p:sp>
              <p:nvSpPr>
                <p:cNvPr id="125" name="Freeform: Shape 124">
                  <a:extLst>
                    <a:ext uri="{FF2B5EF4-FFF2-40B4-BE49-F238E27FC236}">
                      <a16:creationId xmlns:a16="http://schemas.microsoft.com/office/drawing/2014/main" id="{99B4F697-C818-4A39-B1A5-47C483D650E2}"/>
                    </a:ext>
                  </a:extLst>
                </p:cNvPr>
                <p:cNvSpPr/>
                <p:nvPr/>
              </p:nvSpPr>
              <p:spPr>
                <a:xfrm>
                  <a:off x="6004174" y="865620"/>
                  <a:ext cx="123207" cy="138608"/>
                </a:xfrm>
                <a:custGeom>
                  <a:avLst/>
                  <a:gdLst>
                    <a:gd name="connsiteX0" fmla="*/ 80854 w 123206"/>
                    <a:gd name="connsiteY0" fmla="*/ 85475 h 138607"/>
                    <a:gd name="connsiteX1" fmla="*/ 50053 w 123206"/>
                    <a:gd name="connsiteY1" fmla="*/ 102416 h 138607"/>
                    <a:gd name="connsiteX2" fmla="*/ 53133 w 123206"/>
                    <a:gd name="connsiteY2" fmla="*/ 119357 h 138607"/>
                    <a:gd name="connsiteX3" fmla="*/ 25411 w 123206"/>
                    <a:gd name="connsiteY3" fmla="*/ 134757 h 138607"/>
                    <a:gd name="connsiteX4" fmla="*/ 11551 w 123206"/>
                    <a:gd name="connsiteY4" fmla="*/ 26951 h 138607"/>
                    <a:gd name="connsiteX5" fmla="*/ 40812 w 123206"/>
                    <a:gd name="connsiteY5" fmla="*/ 11551 h 138607"/>
                    <a:gd name="connsiteX6" fmla="*/ 120897 w 123206"/>
                    <a:gd name="connsiteY6" fmla="*/ 82395 h 138607"/>
                    <a:gd name="connsiteX7" fmla="*/ 91635 w 123206"/>
                    <a:gd name="connsiteY7" fmla="*/ 97795 h 138607"/>
                    <a:gd name="connsiteX8" fmla="*/ 80854 w 123206"/>
                    <a:gd name="connsiteY8" fmla="*/ 85475 h 138607"/>
                    <a:gd name="connsiteX9" fmla="*/ 65454 w 123206"/>
                    <a:gd name="connsiteY9" fmla="*/ 70074 h 138607"/>
                    <a:gd name="connsiteX10" fmla="*/ 39272 w 123206"/>
                    <a:gd name="connsiteY10" fmla="*/ 42352 h 138607"/>
                    <a:gd name="connsiteX11" fmla="*/ 46973 w 123206"/>
                    <a:gd name="connsiteY11" fmla="*/ 79314 h 138607"/>
                    <a:gd name="connsiteX12" fmla="*/ 65454 w 123206"/>
                    <a:gd name="connsiteY12" fmla="*/ 70074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206" h="138607">
                      <a:moveTo>
                        <a:pt x="80854" y="85475"/>
                      </a:moveTo>
                      <a:lnTo>
                        <a:pt x="50053" y="102416"/>
                      </a:lnTo>
                      <a:lnTo>
                        <a:pt x="53133" y="119357"/>
                      </a:lnTo>
                      <a:lnTo>
                        <a:pt x="25411" y="134757"/>
                      </a:lnTo>
                      <a:lnTo>
                        <a:pt x="11551" y="26951"/>
                      </a:lnTo>
                      <a:lnTo>
                        <a:pt x="40812" y="11551"/>
                      </a:lnTo>
                      <a:lnTo>
                        <a:pt x="120897" y="82395"/>
                      </a:lnTo>
                      <a:lnTo>
                        <a:pt x="91635" y="97795"/>
                      </a:lnTo>
                      <a:lnTo>
                        <a:pt x="80854" y="85475"/>
                      </a:lnTo>
                      <a:close/>
                      <a:moveTo>
                        <a:pt x="65454" y="70074"/>
                      </a:moveTo>
                      <a:lnTo>
                        <a:pt x="39272" y="42352"/>
                      </a:lnTo>
                      <a:lnTo>
                        <a:pt x="46973" y="79314"/>
                      </a:lnTo>
                      <a:lnTo>
                        <a:pt x="65454" y="70074"/>
                      </a:lnTo>
                      <a:close/>
                    </a:path>
                  </a:pathLst>
                </a:custGeom>
                <a:grpFill/>
                <a:ln w="9525" cap="flat">
                  <a:noFill/>
                  <a:prstDash val="solid"/>
                  <a:miter/>
                </a:ln>
              </p:spPr>
              <p:txBody>
                <a:bodyPr rtlCol="0" anchor="ctr"/>
                <a:lstStyle/>
                <a:p>
                  <a:endParaRPr lang="en-US" dirty="0"/>
                </a:p>
              </p:txBody>
            </p:sp>
            <p:sp>
              <p:nvSpPr>
                <p:cNvPr id="126" name="Freeform: Shape 125">
                  <a:extLst>
                    <a:ext uri="{FF2B5EF4-FFF2-40B4-BE49-F238E27FC236}">
                      <a16:creationId xmlns:a16="http://schemas.microsoft.com/office/drawing/2014/main" id="{B185461B-B9FC-4795-AD7F-5D28EA9E71A6}"/>
                    </a:ext>
                  </a:extLst>
                </p:cNvPr>
                <p:cNvSpPr/>
                <p:nvPr/>
              </p:nvSpPr>
              <p:spPr>
                <a:xfrm>
                  <a:off x="6091958" y="831738"/>
                  <a:ext cx="123207" cy="123207"/>
                </a:xfrm>
                <a:custGeom>
                  <a:avLst/>
                  <a:gdLst>
                    <a:gd name="connsiteX0" fmla="*/ 11551 w 123206"/>
                    <a:gd name="connsiteY0" fmla="*/ 20791 h 123206"/>
                    <a:gd name="connsiteX1" fmla="*/ 40812 w 123206"/>
                    <a:gd name="connsiteY1" fmla="*/ 11551 h 123206"/>
                    <a:gd name="connsiteX2" fmla="*/ 62373 w 123206"/>
                    <a:gd name="connsiteY2" fmla="*/ 83935 h 123206"/>
                    <a:gd name="connsiteX3" fmla="*/ 108576 w 123206"/>
                    <a:gd name="connsiteY3" fmla="*/ 70074 h 123206"/>
                    <a:gd name="connsiteX4" fmla="*/ 116276 w 123206"/>
                    <a:gd name="connsiteY4" fmla="*/ 93175 h 123206"/>
                    <a:gd name="connsiteX5" fmla="*/ 40812 w 123206"/>
                    <a:gd name="connsiteY5" fmla="*/ 116276 h 123206"/>
                    <a:gd name="connsiteX6" fmla="*/ 11551 w 123206"/>
                    <a:gd name="connsiteY6" fmla="*/ 20791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206" h="123206">
                      <a:moveTo>
                        <a:pt x="11551" y="20791"/>
                      </a:moveTo>
                      <a:lnTo>
                        <a:pt x="40812" y="11551"/>
                      </a:lnTo>
                      <a:lnTo>
                        <a:pt x="62373" y="83935"/>
                      </a:lnTo>
                      <a:lnTo>
                        <a:pt x="108576" y="70074"/>
                      </a:lnTo>
                      <a:lnTo>
                        <a:pt x="116276" y="93175"/>
                      </a:lnTo>
                      <a:lnTo>
                        <a:pt x="40812" y="116276"/>
                      </a:lnTo>
                      <a:lnTo>
                        <a:pt x="11551" y="20791"/>
                      </a:lnTo>
                      <a:close/>
                    </a:path>
                  </a:pathLst>
                </a:custGeom>
                <a:grpFill/>
                <a:ln w="9525" cap="flat">
                  <a:noFill/>
                  <a:prstDash val="solid"/>
                  <a:miter/>
                </a:ln>
              </p:spPr>
              <p:txBody>
                <a:bodyPr rtlCol="0" anchor="ctr"/>
                <a:lstStyle/>
                <a:p>
                  <a:endParaRPr lang="en-US" dirty="0"/>
                </a:p>
              </p:txBody>
            </p:sp>
            <p:sp>
              <p:nvSpPr>
                <p:cNvPr id="127" name="Freeform: Shape 126">
                  <a:extLst>
                    <a:ext uri="{FF2B5EF4-FFF2-40B4-BE49-F238E27FC236}">
                      <a16:creationId xmlns:a16="http://schemas.microsoft.com/office/drawing/2014/main" id="{602DF0AF-60A9-40F3-A414-13A602782A83}"/>
                    </a:ext>
                  </a:extLst>
                </p:cNvPr>
                <p:cNvSpPr/>
                <p:nvPr/>
              </p:nvSpPr>
              <p:spPr>
                <a:xfrm>
                  <a:off x="6184363" y="799396"/>
                  <a:ext cx="154008" cy="123207"/>
                </a:xfrm>
                <a:custGeom>
                  <a:avLst/>
                  <a:gdLst>
                    <a:gd name="connsiteX0" fmla="*/ 11551 w 154008"/>
                    <a:gd name="connsiteY0" fmla="*/ 23871 h 123206"/>
                    <a:gd name="connsiteX1" fmla="*/ 40812 w 154008"/>
                    <a:gd name="connsiteY1" fmla="*/ 20791 h 123206"/>
                    <a:gd name="connsiteX2" fmla="*/ 56213 w 154008"/>
                    <a:gd name="connsiteY2" fmla="*/ 76234 h 123206"/>
                    <a:gd name="connsiteX3" fmla="*/ 66994 w 154008"/>
                    <a:gd name="connsiteY3" fmla="*/ 19251 h 123206"/>
                    <a:gd name="connsiteX4" fmla="*/ 96255 w 154008"/>
                    <a:gd name="connsiteY4" fmla="*/ 16171 h 123206"/>
                    <a:gd name="connsiteX5" fmla="*/ 116276 w 154008"/>
                    <a:gd name="connsiteY5" fmla="*/ 70074 h 123206"/>
                    <a:gd name="connsiteX6" fmla="*/ 122437 w 154008"/>
                    <a:gd name="connsiteY6" fmla="*/ 14631 h 123206"/>
                    <a:gd name="connsiteX7" fmla="*/ 151698 w 154008"/>
                    <a:gd name="connsiteY7" fmla="*/ 11551 h 123206"/>
                    <a:gd name="connsiteX8" fmla="*/ 137838 w 154008"/>
                    <a:gd name="connsiteY8" fmla="*/ 113196 h 123206"/>
                    <a:gd name="connsiteX9" fmla="*/ 107036 w 154008"/>
                    <a:gd name="connsiteY9" fmla="*/ 116276 h 123206"/>
                    <a:gd name="connsiteX10" fmla="*/ 83935 w 154008"/>
                    <a:gd name="connsiteY10" fmla="*/ 54673 h 123206"/>
                    <a:gd name="connsiteX11" fmla="*/ 71614 w 154008"/>
                    <a:gd name="connsiteY11" fmla="*/ 119357 h 123206"/>
                    <a:gd name="connsiteX12" fmla="*/ 40812 w 154008"/>
                    <a:gd name="connsiteY12" fmla="*/ 122437 h 123206"/>
                    <a:gd name="connsiteX13" fmla="*/ 11551 w 154008"/>
                    <a:gd name="connsiteY13" fmla="*/ 23871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008" h="123206">
                      <a:moveTo>
                        <a:pt x="11551" y="23871"/>
                      </a:moveTo>
                      <a:lnTo>
                        <a:pt x="40812" y="20791"/>
                      </a:lnTo>
                      <a:lnTo>
                        <a:pt x="56213" y="76234"/>
                      </a:lnTo>
                      <a:lnTo>
                        <a:pt x="66994" y="19251"/>
                      </a:lnTo>
                      <a:lnTo>
                        <a:pt x="96255" y="16171"/>
                      </a:lnTo>
                      <a:lnTo>
                        <a:pt x="116276" y="70074"/>
                      </a:lnTo>
                      <a:lnTo>
                        <a:pt x="122437" y="14631"/>
                      </a:lnTo>
                      <a:lnTo>
                        <a:pt x="151698" y="11551"/>
                      </a:lnTo>
                      <a:lnTo>
                        <a:pt x="137838" y="113196"/>
                      </a:lnTo>
                      <a:lnTo>
                        <a:pt x="107036" y="116276"/>
                      </a:lnTo>
                      <a:lnTo>
                        <a:pt x="83935" y="54673"/>
                      </a:lnTo>
                      <a:lnTo>
                        <a:pt x="71614" y="119357"/>
                      </a:lnTo>
                      <a:lnTo>
                        <a:pt x="40812" y="122437"/>
                      </a:lnTo>
                      <a:lnTo>
                        <a:pt x="11551" y="23871"/>
                      </a:lnTo>
                      <a:close/>
                    </a:path>
                  </a:pathLst>
                </a:custGeom>
                <a:grpFill/>
                <a:ln w="9525" cap="flat">
                  <a:noFill/>
                  <a:prstDash val="solid"/>
                  <a:miter/>
                </a:ln>
              </p:spPr>
              <p:txBody>
                <a:bodyPr rtlCol="0" anchor="ctr"/>
                <a:lstStyle/>
                <a:p>
                  <a:endParaRPr lang="en-US" dirty="0"/>
                </a:p>
              </p:txBody>
            </p:sp>
            <p:sp>
              <p:nvSpPr>
                <p:cNvPr id="128" name="Freeform: Shape 127">
                  <a:extLst>
                    <a:ext uri="{FF2B5EF4-FFF2-40B4-BE49-F238E27FC236}">
                      <a16:creationId xmlns:a16="http://schemas.microsoft.com/office/drawing/2014/main" id="{E32E0DD8-3C1A-407F-BC06-11F6386195A0}"/>
                    </a:ext>
                  </a:extLst>
                </p:cNvPr>
                <p:cNvSpPr/>
                <p:nvPr/>
              </p:nvSpPr>
              <p:spPr>
                <a:xfrm>
                  <a:off x="6326051" y="808637"/>
                  <a:ext cx="123207" cy="123207"/>
                </a:xfrm>
                <a:custGeom>
                  <a:avLst/>
                  <a:gdLst>
                    <a:gd name="connsiteX0" fmla="*/ 85475 w 123206"/>
                    <a:gd name="connsiteY0" fmla="*/ 99335 h 123206"/>
                    <a:gd name="connsiteX1" fmla="*/ 50053 w 123206"/>
                    <a:gd name="connsiteY1" fmla="*/ 94715 h 123206"/>
                    <a:gd name="connsiteX2" fmla="*/ 42352 w 123206"/>
                    <a:gd name="connsiteY2" fmla="*/ 110116 h 123206"/>
                    <a:gd name="connsiteX3" fmla="*/ 11551 w 123206"/>
                    <a:gd name="connsiteY3" fmla="*/ 105496 h 123206"/>
                    <a:gd name="connsiteX4" fmla="*/ 63914 w 123206"/>
                    <a:gd name="connsiteY4" fmla="*/ 11551 h 123206"/>
                    <a:gd name="connsiteX5" fmla="*/ 97795 w 123206"/>
                    <a:gd name="connsiteY5" fmla="*/ 16171 h 123206"/>
                    <a:gd name="connsiteX6" fmla="*/ 120897 w 123206"/>
                    <a:gd name="connsiteY6" fmla="*/ 120897 h 123206"/>
                    <a:gd name="connsiteX7" fmla="*/ 88555 w 123206"/>
                    <a:gd name="connsiteY7" fmla="*/ 116276 h 123206"/>
                    <a:gd name="connsiteX8" fmla="*/ 85475 w 123206"/>
                    <a:gd name="connsiteY8" fmla="*/ 99335 h 123206"/>
                    <a:gd name="connsiteX9" fmla="*/ 82394 w 123206"/>
                    <a:gd name="connsiteY9" fmla="*/ 76234 h 123206"/>
                    <a:gd name="connsiteX10" fmla="*/ 76234 w 123206"/>
                    <a:gd name="connsiteY10" fmla="*/ 39272 h 123206"/>
                    <a:gd name="connsiteX11" fmla="*/ 59293 w 123206"/>
                    <a:gd name="connsiteY11" fmla="*/ 73154 h 123206"/>
                    <a:gd name="connsiteX12" fmla="*/ 82394 w 123206"/>
                    <a:gd name="connsiteY12" fmla="*/ 76234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206" h="123206">
                      <a:moveTo>
                        <a:pt x="85475" y="99335"/>
                      </a:moveTo>
                      <a:lnTo>
                        <a:pt x="50053" y="94715"/>
                      </a:lnTo>
                      <a:lnTo>
                        <a:pt x="42352" y="110116"/>
                      </a:lnTo>
                      <a:lnTo>
                        <a:pt x="11551" y="105496"/>
                      </a:lnTo>
                      <a:lnTo>
                        <a:pt x="63914" y="11551"/>
                      </a:lnTo>
                      <a:lnTo>
                        <a:pt x="97795" y="16171"/>
                      </a:lnTo>
                      <a:lnTo>
                        <a:pt x="120897" y="120897"/>
                      </a:lnTo>
                      <a:lnTo>
                        <a:pt x="88555" y="116276"/>
                      </a:lnTo>
                      <a:lnTo>
                        <a:pt x="85475" y="99335"/>
                      </a:lnTo>
                      <a:close/>
                      <a:moveTo>
                        <a:pt x="82394" y="76234"/>
                      </a:moveTo>
                      <a:lnTo>
                        <a:pt x="76234" y="39272"/>
                      </a:lnTo>
                      <a:lnTo>
                        <a:pt x="59293" y="73154"/>
                      </a:lnTo>
                      <a:lnTo>
                        <a:pt x="82394" y="76234"/>
                      </a:lnTo>
                      <a:close/>
                    </a:path>
                  </a:pathLst>
                </a:custGeom>
                <a:grpFill/>
                <a:ln w="9525" cap="flat">
                  <a:noFill/>
                  <a:prstDash val="solid"/>
                  <a:miter/>
                </a:ln>
              </p:spPr>
              <p:txBody>
                <a:bodyPr rtlCol="0" anchor="ctr"/>
                <a:lstStyle/>
                <a:p>
                  <a:endParaRPr lang="en-US" dirty="0"/>
                </a:p>
              </p:txBody>
            </p:sp>
            <p:sp>
              <p:nvSpPr>
                <p:cNvPr id="129" name="Freeform: Shape 128">
                  <a:extLst>
                    <a:ext uri="{FF2B5EF4-FFF2-40B4-BE49-F238E27FC236}">
                      <a16:creationId xmlns:a16="http://schemas.microsoft.com/office/drawing/2014/main" id="{4BC43656-AEC3-4633-AA3A-A32975A60771}"/>
                    </a:ext>
                  </a:extLst>
                </p:cNvPr>
                <p:cNvSpPr/>
                <p:nvPr/>
              </p:nvSpPr>
              <p:spPr>
                <a:xfrm>
                  <a:off x="6452338" y="819417"/>
                  <a:ext cx="123207" cy="138608"/>
                </a:xfrm>
                <a:custGeom>
                  <a:avLst/>
                  <a:gdLst>
                    <a:gd name="connsiteX0" fmla="*/ 11551 w 123206"/>
                    <a:gd name="connsiteY0" fmla="*/ 11551 h 138607"/>
                    <a:gd name="connsiteX1" fmla="*/ 43892 w 123206"/>
                    <a:gd name="connsiteY1" fmla="*/ 22331 h 138607"/>
                    <a:gd name="connsiteX2" fmla="*/ 51593 w 123206"/>
                    <a:gd name="connsiteY2" fmla="*/ 60833 h 138607"/>
                    <a:gd name="connsiteX3" fmla="*/ 82394 w 123206"/>
                    <a:gd name="connsiteY3" fmla="*/ 34652 h 138607"/>
                    <a:gd name="connsiteX4" fmla="*/ 114736 w 123206"/>
                    <a:gd name="connsiteY4" fmla="*/ 45432 h 138607"/>
                    <a:gd name="connsiteX5" fmla="*/ 57753 w 123206"/>
                    <a:gd name="connsiteY5" fmla="*/ 88555 h 138607"/>
                    <a:gd name="connsiteX6" fmla="*/ 43892 w 123206"/>
                    <a:gd name="connsiteY6" fmla="*/ 128597 h 138607"/>
                    <a:gd name="connsiteX7" fmla="*/ 16171 w 123206"/>
                    <a:gd name="connsiteY7" fmla="*/ 119357 h 138607"/>
                    <a:gd name="connsiteX8" fmla="*/ 30032 w 123206"/>
                    <a:gd name="connsiteY8" fmla="*/ 79314 h 138607"/>
                    <a:gd name="connsiteX9" fmla="*/ 11551 w 123206"/>
                    <a:gd name="connsiteY9" fmla="*/ 11551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206" h="138607">
                      <a:moveTo>
                        <a:pt x="11551" y="11551"/>
                      </a:moveTo>
                      <a:lnTo>
                        <a:pt x="43892" y="22331"/>
                      </a:lnTo>
                      <a:lnTo>
                        <a:pt x="51593" y="60833"/>
                      </a:lnTo>
                      <a:lnTo>
                        <a:pt x="82394" y="34652"/>
                      </a:lnTo>
                      <a:lnTo>
                        <a:pt x="114736" y="45432"/>
                      </a:lnTo>
                      <a:lnTo>
                        <a:pt x="57753" y="88555"/>
                      </a:lnTo>
                      <a:lnTo>
                        <a:pt x="43892" y="128597"/>
                      </a:lnTo>
                      <a:lnTo>
                        <a:pt x="16171" y="119357"/>
                      </a:lnTo>
                      <a:lnTo>
                        <a:pt x="30032" y="79314"/>
                      </a:lnTo>
                      <a:lnTo>
                        <a:pt x="11551" y="11551"/>
                      </a:lnTo>
                      <a:close/>
                    </a:path>
                  </a:pathLst>
                </a:custGeom>
                <a:grpFill/>
                <a:ln w="9525" cap="flat">
                  <a:noFill/>
                  <a:prstDash val="solid"/>
                  <a:miter/>
                </a:ln>
              </p:spPr>
              <p:txBody>
                <a:bodyPr rtlCol="0" anchor="ctr"/>
                <a:lstStyle/>
                <a:p>
                  <a:endParaRPr lang="en-US" dirty="0"/>
                </a:p>
              </p:txBody>
            </p:sp>
            <p:sp>
              <p:nvSpPr>
                <p:cNvPr id="130" name="Freeform: Shape 129">
                  <a:extLst>
                    <a:ext uri="{FF2B5EF4-FFF2-40B4-BE49-F238E27FC236}">
                      <a16:creationId xmlns:a16="http://schemas.microsoft.com/office/drawing/2014/main" id="{85DCAD12-2877-48A9-8B91-B8978AB49C64}"/>
                    </a:ext>
                  </a:extLst>
                </p:cNvPr>
                <p:cNvSpPr/>
                <p:nvPr/>
              </p:nvSpPr>
              <p:spPr>
                <a:xfrm>
                  <a:off x="6529899" y="873320"/>
                  <a:ext cx="123207" cy="123207"/>
                </a:xfrm>
                <a:custGeom>
                  <a:avLst/>
                  <a:gdLst>
                    <a:gd name="connsiteX0" fmla="*/ 15614 w 123206"/>
                    <a:gd name="connsiteY0" fmla="*/ 57753 h 123206"/>
                    <a:gd name="connsiteX1" fmla="*/ 41795 w 123206"/>
                    <a:gd name="connsiteY1" fmla="*/ 70074 h 123206"/>
                    <a:gd name="connsiteX2" fmla="*/ 40255 w 123206"/>
                    <a:gd name="connsiteY2" fmla="*/ 80854 h 123206"/>
                    <a:gd name="connsiteX3" fmla="*/ 49496 w 123206"/>
                    <a:gd name="connsiteY3" fmla="*/ 93175 h 123206"/>
                    <a:gd name="connsiteX4" fmla="*/ 60276 w 123206"/>
                    <a:gd name="connsiteY4" fmla="*/ 96255 h 123206"/>
                    <a:gd name="connsiteX5" fmla="*/ 66437 w 123206"/>
                    <a:gd name="connsiteY5" fmla="*/ 91635 h 123206"/>
                    <a:gd name="connsiteX6" fmla="*/ 66437 w 123206"/>
                    <a:gd name="connsiteY6" fmla="*/ 83935 h 123206"/>
                    <a:gd name="connsiteX7" fmla="*/ 55656 w 123206"/>
                    <a:gd name="connsiteY7" fmla="*/ 71614 h 123206"/>
                    <a:gd name="connsiteX8" fmla="*/ 35635 w 123206"/>
                    <a:gd name="connsiteY8" fmla="*/ 46973 h 123206"/>
                    <a:gd name="connsiteX9" fmla="*/ 37175 w 123206"/>
                    <a:gd name="connsiteY9" fmla="*/ 25411 h 123206"/>
                    <a:gd name="connsiteX10" fmla="*/ 47956 w 123206"/>
                    <a:gd name="connsiteY10" fmla="*/ 14631 h 123206"/>
                    <a:gd name="connsiteX11" fmla="*/ 64896 w 123206"/>
                    <a:gd name="connsiteY11" fmla="*/ 11551 h 123206"/>
                    <a:gd name="connsiteX12" fmla="*/ 87998 w 123206"/>
                    <a:gd name="connsiteY12" fmla="*/ 20791 h 123206"/>
                    <a:gd name="connsiteX13" fmla="*/ 109559 w 123206"/>
                    <a:gd name="connsiteY13" fmla="*/ 40812 h 123206"/>
                    <a:gd name="connsiteX14" fmla="*/ 109559 w 123206"/>
                    <a:gd name="connsiteY14" fmla="*/ 66994 h 123206"/>
                    <a:gd name="connsiteX15" fmla="*/ 84918 w 123206"/>
                    <a:gd name="connsiteY15" fmla="*/ 53133 h 123206"/>
                    <a:gd name="connsiteX16" fmla="*/ 84918 w 123206"/>
                    <a:gd name="connsiteY16" fmla="*/ 42352 h 123206"/>
                    <a:gd name="connsiteX17" fmla="*/ 77217 w 123206"/>
                    <a:gd name="connsiteY17" fmla="*/ 34652 h 123206"/>
                    <a:gd name="connsiteX18" fmla="*/ 69517 w 123206"/>
                    <a:gd name="connsiteY18" fmla="*/ 33112 h 123206"/>
                    <a:gd name="connsiteX19" fmla="*/ 64896 w 123206"/>
                    <a:gd name="connsiteY19" fmla="*/ 36192 h 123206"/>
                    <a:gd name="connsiteX20" fmla="*/ 64896 w 123206"/>
                    <a:gd name="connsiteY20" fmla="*/ 40812 h 123206"/>
                    <a:gd name="connsiteX21" fmla="*/ 72597 w 123206"/>
                    <a:gd name="connsiteY21" fmla="*/ 48513 h 123206"/>
                    <a:gd name="connsiteX22" fmla="*/ 94158 w 123206"/>
                    <a:gd name="connsiteY22" fmla="*/ 70074 h 123206"/>
                    <a:gd name="connsiteX23" fmla="*/ 100318 w 123206"/>
                    <a:gd name="connsiteY23" fmla="*/ 85475 h 123206"/>
                    <a:gd name="connsiteX24" fmla="*/ 97238 w 123206"/>
                    <a:gd name="connsiteY24" fmla="*/ 100876 h 123206"/>
                    <a:gd name="connsiteX25" fmla="*/ 83378 w 123206"/>
                    <a:gd name="connsiteY25" fmla="*/ 113196 h 123206"/>
                    <a:gd name="connsiteX26" fmla="*/ 64896 w 123206"/>
                    <a:gd name="connsiteY26" fmla="*/ 116276 h 123206"/>
                    <a:gd name="connsiteX27" fmla="*/ 41795 w 123206"/>
                    <a:gd name="connsiteY27" fmla="*/ 108576 h 123206"/>
                    <a:gd name="connsiteX28" fmla="*/ 15614 w 123206"/>
                    <a:gd name="connsiteY28" fmla="*/ 82395 h 123206"/>
                    <a:gd name="connsiteX29" fmla="*/ 15614 w 123206"/>
                    <a:gd name="connsiteY29" fmla="*/ 57753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3206" h="123206">
                      <a:moveTo>
                        <a:pt x="15614" y="57753"/>
                      </a:moveTo>
                      <a:lnTo>
                        <a:pt x="41795" y="70074"/>
                      </a:lnTo>
                      <a:cubicBezTo>
                        <a:pt x="40255" y="74694"/>
                        <a:pt x="38715" y="77774"/>
                        <a:pt x="40255" y="80854"/>
                      </a:cubicBezTo>
                      <a:cubicBezTo>
                        <a:pt x="41795" y="85475"/>
                        <a:pt x="43335" y="90095"/>
                        <a:pt x="49496" y="93175"/>
                      </a:cubicBezTo>
                      <a:cubicBezTo>
                        <a:pt x="54116" y="94715"/>
                        <a:pt x="57196" y="96255"/>
                        <a:pt x="60276" y="96255"/>
                      </a:cubicBezTo>
                      <a:cubicBezTo>
                        <a:pt x="63356" y="96255"/>
                        <a:pt x="64896" y="94715"/>
                        <a:pt x="66437" y="91635"/>
                      </a:cubicBezTo>
                      <a:cubicBezTo>
                        <a:pt x="67977" y="90095"/>
                        <a:pt x="67977" y="87015"/>
                        <a:pt x="66437" y="83935"/>
                      </a:cubicBezTo>
                      <a:cubicBezTo>
                        <a:pt x="64896" y="80854"/>
                        <a:pt x="61816" y="76234"/>
                        <a:pt x="55656" y="71614"/>
                      </a:cubicBezTo>
                      <a:cubicBezTo>
                        <a:pt x="44875" y="62373"/>
                        <a:pt x="38715" y="54673"/>
                        <a:pt x="35635" y="46973"/>
                      </a:cubicBezTo>
                      <a:cubicBezTo>
                        <a:pt x="32555" y="39272"/>
                        <a:pt x="34095" y="33112"/>
                        <a:pt x="37175" y="25411"/>
                      </a:cubicBezTo>
                      <a:cubicBezTo>
                        <a:pt x="40255" y="20791"/>
                        <a:pt x="43335" y="17711"/>
                        <a:pt x="47956" y="14631"/>
                      </a:cubicBezTo>
                      <a:cubicBezTo>
                        <a:pt x="52576" y="11551"/>
                        <a:pt x="58736" y="11551"/>
                        <a:pt x="64896" y="11551"/>
                      </a:cubicBezTo>
                      <a:cubicBezTo>
                        <a:pt x="71057" y="11551"/>
                        <a:pt x="78757" y="14631"/>
                        <a:pt x="87998" y="20791"/>
                      </a:cubicBezTo>
                      <a:cubicBezTo>
                        <a:pt x="98778" y="26951"/>
                        <a:pt x="106479" y="34652"/>
                        <a:pt x="109559" y="40812"/>
                      </a:cubicBezTo>
                      <a:cubicBezTo>
                        <a:pt x="112639" y="48513"/>
                        <a:pt x="112639" y="56213"/>
                        <a:pt x="109559" y="66994"/>
                      </a:cubicBezTo>
                      <a:lnTo>
                        <a:pt x="84918" y="53133"/>
                      </a:lnTo>
                      <a:cubicBezTo>
                        <a:pt x="86458" y="48513"/>
                        <a:pt x="86458" y="45432"/>
                        <a:pt x="84918" y="42352"/>
                      </a:cubicBezTo>
                      <a:cubicBezTo>
                        <a:pt x="83378" y="39272"/>
                        <a:pt x="81837" y="36192"/>
                        <a:pt x="77217" y="34652"/>
                      </a:cubicBezTo>
                      <a:cubicBezTo>
                        <a:pt x="74137" y="33112"/>
                        <a:pt x="71057" y="31572"/>
                        <a:pt x="69517" y="33112"/>
                      </a:cubicBezTo>
                      <a:cubicBezTo>
                        <a:pt x="66437" y="33112"/>
                        <a:pt x="64896" y="34652"/>
                        <a:pt x="64896" y="36192"/>
                      </a:cubicBezTo>
                      <a:cubicBezTo>
                        <a:pt x="63356" y="37732"/>
                        <a:pt x="63356" y="39272"/>
                        <a:pt x="64896" y="40812"/>
                      </a:cubicBezTo>
                      <a:cubicBezTo>
                        <a:pt x="64896" y="42352"/>
                        <a:pt x="67977" y="45432"/>
                        <a:pt x="72597" y="48513"/>
                      </a:cubicBezTo>
                      <a:cubicBezTo>
                        <a:pt x="83378" y="57753"/>
                        <a:pt x="89538" y="65454"/>
                        <a:pt x="94158" y="70074"/>
                      </a:cubicBezTo>
                      <a:cubicBezTo>
                        <a:pt x="97238" y="76234"/>
                        <a:pt x="100318" y="80854"/>
                        <a:pt x="100318" y="85475"/>
                      </a:cubicBezTo>
                      <a:cubicBezTo>
                        <a:pt x="100318" y="90095"/>
                        <a:pt x="98778" y="96255"/>
                        <a:pt x="97238" y="100876"/>
                      </a:cubicBezTo>
                      <a:cubicBezTo>
                        <a:pt x="94158" y="107036"/>
                        <a:pt x="89538" y="110116"/>
                        <a:pt x="83378" y="113196"/>
                      </a:cubicBezTo>
                      <a:cubicBezTo>
                        <a:pt x="77217" y="116276"/>
                        <a:pt x="71057" y="117816"/>
                        <a:pt x="64896" y="116276"/>
                      </a:cubicBezTo>
                      <a:cubicBezTo>
                        <a:pt x="57196" y="116276"/>
                        <a:pt x="49496" y="113196"/>
                        <a:pt x="41795" y="108576"/>
                      </a:cubicBezTo>
                      <a:cubicBezTo>
                        <a:pt x="26394" y="100876"/>
                        <a:pt x="18694" y="91635"/>
                        <a:pt x="15614" y="82395"/>
                      </a:cubicBezTo>
                      <a:cubicBezTo>
                        <a:pt x="9453" y="74694"/>
                        <a:pt x="10994" y="66994"/>
                        <a:pt x="15614" y="57753"/>
                      </a:cubicBezTo>
                      <a:close/>
                    </a:path>
                  </a:pathLst>
                </a:custGeom>
                <a:grpFill/>
                <a:ln w="9525" cap="flat">
                  <a:noFill/>
                  <a:prstDash val="solid"/>
                  <a:miter/>
                </a:ln>
              </p:spPr>
              <p:txBody>
                <a:bodyPr rtlCol="0" anchor="ctr"/>
                <a:lstStyle/>
                <a:p>
                  <a:endParaRPr lang="en-US" dirty="0"/>
                </a:p>
              </p:txBody>
            </p:sp>
          </p:grpSp>
          <p:grpSp>
            <p:nvGrpSpPr>
              <p:cNvPr id="115" name="Group 114">
                <a:extLst>
                  <a:ext uri="{FF2B5EF4-FFF2-40B4-BE49-F238E27FC236}">
                    <a16:creationId xmlns:a16="http://schemas.microsoft.com/office/drawing/2014/main" id="{00E1B5C4-F9B5-4DE4-A99C-2B36DC2FDE84}"/>
                  </a:ext>
                </a:extLst>
              </p:cNvPr>
              <p:cNvGrpSpPr/>
              <p:nvPr/>
            </p:nvGrpSpPr>
            <p:grpSpPr>
              <a:xfrm>
                <a:off x="5837844" y="1637202"/>
                <a:ext cx="994895" cy="363460"/>
                <a:chOff x="5837844" y="1637202"/>
                <a:chExt cx="994895" cy="363460"/>
              </a:xfrm>
              <a:solidFill>
                <a:schemeClr val="accent5"/>
              </a:solidFill>
            </p:grpSpPr>
            <p:sp>
              <p:nvSpPr>
                <p:cNvPr id="116" name="Freeform: Shape 115">
                  <a:extLst>
                    <a:ext uri="{FF2B5EF4-FFF2-40B4-BE49-F238E27FC236}">
                      <a16:creationId xmlns:a16="http://schemas.microsoft.com/office/drawing/2014/main" id="{E9153048-026E-4BDF-BD5A-98503EF8B600}"/>
                    </a:ext>
                  </a:extLst>
                </p:cNvPr>
                <p:cNvSpPr/>
                <p:nvPr/>
              </p:nvSpPr>
              <p:spPr>
                <a:xfrm>
                  <a:off x="5837844" y="1664924"/>
                  <a:ext cx="138608" cy="138608"/>
                </a:xfrm>
                <a:custGeom>
                  <a:avLst/>
                  <a:gdLst>
                    <a:gd name="connsiteX0" fmla="*/ 85475 w 138607"/>
                    <a:gd name="connsiteY0" fmla="*/ 11551 h 138607"/>
                    <a:gd name="connsiteX1" fmla="*/ 123977 w 138607"/>
                    <a:gd name="connsiteY1" fmla="*/ 54673 h 138607"/>
                    <a:gd name="connsiteX2" fmla="*/ 133217 w 138607"/>
                    <a:gd name="connsiteY2" fmla="*/ 76234 h 138607"/>
                    <a:gd name="connsiteX3" fmla="*/ 125517 w 138607"/>
                    <a:gd name="connsiteY3" fmla="*/ 93175 h 138607"/>
                    <a:gd name="connsiteX4" fmla="*/ 110116 w 138607"/>
                    <a:gd name="connsiteY4" fmla="*/ 99335 h 138607"/>
                    <a:gd name="connsiteX5" fmla="*/ 97795 w 138607"/>
                    <a:gd name="connsiteY5" fmla="*/ 96255 h 138607"/>
                    <a:gd name="connsiteX6" fmla="*/ 102416 w 138607"/>
                    <a:gd name="connsiteY6" fmla="*/ 114736 h 138607"/>
                    <a:gd name="connsiteX7" fmla="*/ 94715 w 138607"/>
                    <a:gd name="connsiteY7" fmla="*/ 128597 h 138607"/>
                    <a:gd name="connsiteX8" fmla="*/ 82395 w 138607"/>
                    <a:gd name="connsiteY8" fmla="*/ 134757 h 138607"/>
                    <a:gd name="connsiteX9" fmla="*/ 68534 w 138607"/>
                    <a:gd name="connsiteY9" fmla="*/ 133217 h 138607"/>
                    <a:gd name="connsiteX10" fmla="*/ 57753 w 138607"/>
                    <a:gd name="connsiteY10" fmla="*/ 127057 h 138607"/>
                    <a:gd name="connsiteX11" fmla="*/ 46973 w 138607"/>
                    <a:gd name="connsiteY11" fmla="*/ 117816 h 138607"/>
                    <a:gd name="connsiteX12" fmla="*/ 11551 w 138607"/>
                    <a:gd name="connsiteY12" fmla="*/ 77774 h 138607"/>
                    <a:gd name="connsiteX13" fmla="*/ 85475 w 138607"/>
                    <a:gd name="connsiteY13" fmla="*/ 11551 h 138607"/>
                    <a:gd name="connsiteX14" fmla="*/ 46973 w 138607"/>
                    <a:gd name="connsiteY14" fmla="*/ 87015 h 138607"/>
                    <a:gd name="connsiteX15" fmla="*/ 57753 w 138607"/>
                    <a:gd name="connsiteY15" fmla="*/ 99335 h 138607"/>
                    <a:gd name="connsiteX16" fmla="*/ 66994 w 138607"/>
                    <a:gd name="connsiteY16" fmla="*/ 105496 h 138607"/>
                    <a:gd name="connsiteX17" fmla="*/ 74694 w 138607"/>
                    <a:gd name="connsiteY17" fmla="*/ 102416 h 138607"/>
                    <a:gd name="connsiteX18" fmla="*/ 77774 w 138607"/>
                    <a:gd name="connsiteY18" fmla="*/ 94715 h 138607"/>
                    <a:gd name="connsiteX19" fmla="*/ 71614 w 138607"/>
                    <a:gd name="connsiteY19" fmla="*/ 83935 h 138607"/>
                    <a:gd name="connsiteX20" fmla="*/ 62373 w 138607"/>
                    <a:gd name="connsiteY20" fmla="*/ 74694 h 138607"/>
                    <a:gd name="connsiteX21" fmla="*/ 46973 w 138607"/>
                    <a:gd name="connsiteY21" fmla="*/ 87015 h 138607"/>
                    <a:gd name="connsiteX22" fmla="*/ 76234 w 138607"/>
                    <a:gd name="connsiteY22" fmla="*/ 60833 h 138607"/>
                    <a:gd name="connsiteX23" fmla="*/ 85475 w 138607"/>
                    <a:gd name="connsiteY23" fmla="*/ 71614 h 138607"/>
                    <a:gd name="connsiteX24" fmla="*/ 94715 w 138607"/>
                    <a:gd name="connsiteY24" fmla="*/ 77774 h 138607"/>
                    <a:gd name="connsiteX25" fmla="*/ 102416 w 138607"/>
                    <a:gd name="connsiteY25" fmla="*/ 74694 h 138607"/>
                    <a:gd name="connsiteX26" fmla="*/ 105496 w 138607"/>
                    <a:gd name="connsiteY26" fmla="*/ 68534 h 138607"/>
                    <a:gd name="connsiteX27" fmla="*/ 100876 w 138607"/>
                    <a:gd name="connsiteY27" fmla="*/ 59293 h 138607"/>
                    <a:gd name="connsiteX28" fmla="*/ 91635 w 138607"/>
                    <a:gd name="connsiteY28" fmla="*/ 48513 h 138607"/>
                    <a:gd name="connsiteX29" fmla="*/ 76234 w 138607"/>
                    <a:gd name="connsiteY29" fmla="*/ 60833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8607" h="138607">
                      <a:moveTo>
                        <a:pt x="85475" y="11551"/>
                      </a:moveTo>
                      <a:lnTo>
                        <a:pt x="123977" y="54673"/>
                      </a:lnTo>
                      <a:cubicBezTo>
                        <a:pt x="130137" y="62373"/>
                        <a:pt x="133217" y="68534"/>
                        <a:pt x="133217" y="76234"/>
                      </a:cubicBezTo>
                      <a:cubicBezTo>
                        <a:pt x="133217" y="83935"/>
                        <a:pt x="130137" y="88555"/>
                        <a:pt x="125517" y="93175"/>
                      </a:cubicBezTo>
                      <a:cubicBezTo>
                        <a:pt x="120897" y="97795"/>
                        <a:pt x="116276" y="99335"/>
                        <a:pt x="110116" y="99335"/>
                      </a:cubicBezTo>
                      <a:cubicBezTo>
                        <a:pt x="107036" y="99335"/>
                        <a:pt x="102416" y="97795"/>
                        <a:pt x="97795" y="96255"/>
                      </a:cubicBezTo>
                      <a:cubicBezTo>
                        <a:pt x="100876" y="102416"/>
                        <a:pt x="102416" y="108576"/>
                        <a:pt x="102416" y="114736"/>
                      </a:cubicBezTo>
                      <a:cubicBezTo>
                        <a:pt x="100876" y="119357"/>
                        <a:pt x="99335" y="125517"/>
                        <a:pt x="94715" y="128597"/>
                      </a:cubicBezTo>
                      <a:cubicBezTo>
                        <a:pt x="90095" y="131677"/>
                        <a:pt x="87015" y="134757"/>
                        <a:pt x="82395" y="134757"/>
                      </a:cubicBezTo>
                      <a:cubicBezTo>
                        <a:pt x="77774" y="136297"/>
                        <a:pt x="73154" y="134757"/>
                        <a:pt x="68534" y="133217"/>
                      </a:cubicBezTo>
                      <a:cubicBezTo>
                        <a:pt x="65454" y="131677"/>
                        <a:pt x="62373" y="130137"/>
                        <a:pt x="57753" y="127057"/>
                      </a:cubicBezTo>
                      <a:cubicBezTo>
                        <a:pt x="53133" y="122437"/>
                        <a:pt x="48513" y="119357"/>
                        <a:pt x="46973" y="117816"/>
                      </a:cubicBezTo>
                      <a:lnTo>
                        <a:pt x="11551" y="77774"/>
                      </a:lnTo>
                      <a:lnTo>
                        <a:pt x="85475" y="11551"/>
                      </a:lnTo>
                      <a:close/>
                      <a:moveTo>
                        <a:pt x="46973" y="87015"/>
                      </a:moveTo>
                      <a:lnTo>
                        <a:pt x="57753" y="99335"/>
                      </a:lnTo>
                      <a:cubicBezTo>
                        <a:pt x="60833" y="103956"/>
                        <a:pt x="63914" y="105496"/>
                        <a:pt x="66994" y="105496"/>
                      </a:cubicBezTo>
                      <a:cubicBezTo>
                        <a:pt x="70074" y="105496"/>
                        <a:pt x="73154" y="105496"/>
                        <a:pt x="74694" y="102416"/>
                      </a:cubicBezTo>
                      <a:cubicBezTo>
                        <a:pt x="76234" y="100875"/>
                        <a:pt x="77774" y="97795"/>
                        <a:pt x="77774" y="94715"/>
                      </a:cubicBezTo>
                      <a:cubicBezTo>
                        <a:pt x="77774" y="91635"/>
                        <a:pt x="76234" y="88555"/>
                        <a:pt x="71614" y="83935"/>
                      </a:cubicBezTo>
                      <a:lnTo>
                        <a:pt x="62373" y="74694"/>
                      </a:lnTo>
                      <a:lnTo>
                        <a:pt x="46973" y="87015"/>
                      </a:lnTo>
                      <a:close/>
                      <a:moveTo>
                        <a:pt x="76234" y="60833"/>
                      </a:moveTo>
                      <a:lnTo>
                        <a:pt x="85475" y="71614"/>
                      </a:lnTo>
                      <a:cubicBezTo>
                        <a:pt x="88555" y="74694"/>
                        <a:pt x="91635" y="77774"/>
                        <a:pt x="94715" y="77774"/>
                      </a:cubicBezTo>
                      <a:cubicBezTo>
                        <a:pt x="97795" y="77774"/>
                        <a:pt x="99335" y="77774"/>
                        <a:pt x="102416" y="74694"/>
                      </a:cubicBezTo>
                      <a:cubicBezTo>
                        <a:pt x="103956" y="73154"/>
                        <a:pt x="105496" y="70074"/>
                        <a:pt x="105496" y="68534"/>
                      </a:cubicBezTo>
                      <a:cubicBezTo>
                        <a:pt x="105496" y="65454"/>
                        <a:pt x="103956" y="62373"/>
                        <a:pt x="100876" y="59293"/>
                      </a:cubicBezTo>
                      <a:lnTo>
                        <a:pt x="91635" y="48513"/>
                      </a:lnTo>
                      <a:lnTo>
                        <a:pt x="76234" y="60833"/>
                      </a:lnTo>
                      <a:close/>
                    </a:path>
                  </a:pathLst>
                </a:custGeom>
                <a:grpFill/>
                <a:ln w="9525" cap="flat">
                  <a:noFill/>
                  <a:prstDash val="solid"/>
                  <a:miter/>
                </a:ln>
              </p:spPr>
              <p:txBody>
                <a:bodyPr rtlCol="0" anchor="ctr"/>
                <a:lstStyle/>
                <a:p>
                  <a:endParaRPr lang="en-US" dirty="0"/>
                </a:p>
              </p:txBody>
            </p:sp>
            <p:sp>
              <p:nvSpPr>
                <p:cNvPr id="117" name="Freeform: Shape 116">
                  <a:extLst>
                    <a:ext uri="{FF2B5EF4-FFF2-40B4-BE49-F238E27FC236}">
                      <a16:creationId xmlns:a16="http://schemas.microsoft.com/office/drawing/2014/main" id="{C01EE476-B85B-4802-9E8F-C15C2D987901}"/>
                    </a:ext>
                  </a:extLst>
                </p:cNvPr>
                <p:cNvSpPr/>
                <p:nvPr/>
              </p:nvSpPr>
              <p:spPr>
                <a:xfrm>
                  <a:off x="5919469" y="1740388"/>
                  <a:ext cx="138608" cy="154008"/>
                </a:xfrm>
                <a:custGeom>
                  <a:avLst/>
                  <a:gdLst>
                    <a:gd name="connsiteX0" fmla="*/ 73154 w 138607"/>
                    <a:gd name="connsiteY0" fmla="*/ 11551 h 154008"/>
                    <a:gd name="connsiteX1" fmla="*/ 137838 w 138607"/>
                    <a:gd name="connsiteY1" fmla="*/ 62373 h 154008"/>
                    <a:gd name="connsiteX2" fmla="*/ 125517 w 138607"/>
                    <a:gd name="connsiteY2" fmla="*/ 79314 h 154008"/>
                    <a:gd name="connsiteX3" fmla="*/ 83935 w 138607"/>
                    <a:gd name="connsiteY3" fmla="*/ 46973 h 154008"/>
                    <a:gd name="connsiteX4" fmla="*/ 74694 w 138607"/>
                    <a:gd name="connsiteY4" fmla="*/ 59293 h 154008"/>
                    <a:gd name="connsiteX5" fmla="*/ 113196 w 138607"/>
                    <a:gd name="connsiteY5" fmla="*/ 88555 h 154008"/>
                    <a:gd name="connsiteX6" fmla="*/ 100876 w 138607"/>
                    <a:gd name="connsiteY6" fmla="*/ 103956 h 154008"/>
                    <a:gd name="connsiteX7" fmla="*/ 62373 w 138607"/>
                    <a:gd name="connsiteY7" fmla="*/ 76234 h 154008"/>
                    <a:gd name="connsiteX8" fmla="*/ 50053 w 138607"/>
                    <a:gd name="connsiteY8" fmla="*/ 91635 h 154008"/>
                    <a:gd name="connsiteX9" fmla="*/ 91635 w 138607"/>
                    <a:gd name="connsiteY9" fmla="*/ 123977 h 154008"/>
                    <a:gd name="connsiteX10" fmla="*/ 77774 w 138607"/>
                    <a:gd name="connsiteY10" fmla="*/ 142458 h 154008"/>
                    <a:gd name="connsiteX11" fmla="*/ 11551 w 138607"/>
                    <a:gd name="connsiteY11" fmla="*/ 90095 h 154008"/>
                    <a:gd name="connsiteX12" fmla="*/ 73154 w 138607"/>
                    <a:gd name="connsiteY12" fmla="*/ 11551 h 15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607" h="154008">
                      <a:moveTo>
                        <a:pt x="73154" y="11551"/>
                      </a:moveTo>
                      <a:lnTo>
                        <a:pt x="137838" y="62373"/>
                      </a:lnTo>
                      <a:lnTo>
                        <a:pt x="125517" y="79314"/>
                      </a:lnTo>
                      <a:lnTo>
                        <a:pt x="83935" y="46973"/>
                      </a:lnTo>
                      <a:lnTo>
                        <a:pt x="74694" y="59293"/>
                      </a:lnTo>
                      <a:lnTo>
                        <a:pt x="113196" y="88555"/>
                      </a:lnTo>
                      <a:lnTo>
                        <a:pt x="100876" y="103956"/>
                      </a:lnTo>
                      <a:lnTo>
                        <a:pt x="62373" y="76234"/>
                      </a:lnTo>
                      <a:lnTo>
                        <a:pt x="50053" y="91635"/>
                      </a:lnTo>
                      <a:lnTo>
                        <a:pt x="91635" y="123977"/>
                      </a:lnTo>
                      <a:lnTo>
                        <a:pt x="77774" y="142458"/>
                      </a:lnTo>
                      <a:lnTo>
                        <a:pt x="11551" y="90095"/>
                      </a:lnTo>
                      <a:lnTo>
                        <a:pt x="73154" y="11551"/>
                      </a:lnTo>
                      <a:close/>
                    </a:path>
                  </a:pathLst>
                </a:custGeom>
                <a:grpFill/>
                <a:ln w="9525" cap="flat">
                  <a:noFill/>
                  <a:prstDash val="solid"/>
                  <a:miter/>
                </a:ln>
              </p:spPr>
              <p:txBody>
                <a:bodyPr rtlCol="0" anchor="ctr"/>
                <a:lstStyle/>
                <a:p>
                  <a:endParaRPr lang="en-US" dirty="0"/>
                </a:p>
              </p:txBody>
            </p:sp>
            <p:sp>
              <p:nvSpPr>
                <p:cNvPr id="118" name="Freeform: Shape 117">
                  <a:extLst>
                    <a:ext uri="{FF2B5EF4-FFF2-40B4-BE49-F238E27FC236}">
                      <a16:creationId xmlns:a16="http://schemas.microsoft.com/office/drawing/2014/main" id="{FB2E7281-283D-4706-9EBC-B9D62E484B6A}"/>
                    </a:ext>
                  </a:extLst>
                </p:cNvPr>
                <p:cNvSpPr/>
                <p:nvPr/>
              </p:nvSpPr>
              <p:spPr>
                <a:xfrm>
                  <a:off x="6044216" y="1834333"/>
                  <a:ext cx="123207" cy="138608"/>
                </a:xfrm>
                <a:custGeom>
                  <a:avLst/>
                  <a:gdLst>
                    <a:gd name="connsiteX0" fmla="*/ 83935 w 123206"/>
                    <a:gd name="connsiteY0" fmla="*/ 99335 h 138607"/>
                    <a:gd name="connsiteX1" fmla="*/ 51593 w 123206"/>
                    <a:gd name="connsiteY1" fmla="*/ 85475 h 138607"/>
                    <a:gd name="connsiteX2" fmla="*/ 40812 w 123206"/>
                    <a:gd name="connsiteY2" fmla="*/ 99335 h 138607"/>
                    <a:gd name="connsiteX3" fmla="*/ 11551 w 123206"/>
                    <a:gd name="connsiteY3" fmla="*/ 87015 h 138607"/>
                    <a:gd name="connsiteX4" fmla="*/ 87015 w 123206"/>
                    <a:gd name="connsiteY4" fmla="*/ 11551 h 138607"/>
                    <a:gd name="connsiteX5" fmla="*/ 117816 w 123206"/>
                    <a:gd name="connsiteY5" fmla="*/ 25411 h 138607"/>
                    <a:gd name="connsiteX6" fmla="*/ 111656 w 123206"/>
                    <a:gd name="connsiteY6" fmla="*/ 131677 h 138607"/>
                    <a:gd name="connsiteX7" fmla="*/ 82394 w 123206"/>
                    <a:gd name="connsiteY7" fmla="*/ 117816 h 138607"/>
                    <a:gd name="connsiteX8" fmla="*/ 83935 w 123206"/>
                    <a:gd name="connsiteY8" fmla="*/ 99335 h 138607"/>
                    <a:gd name="connsiteX9" fmla="*/ 87015 w 123206"/>
                    <a:gd name="connsiteY9" fmla="*/ 77774 h 138607"/>
                    <a:gd name="connsiteX10" fmla="*/ 91635 w 123206"/>
                    <a:gd name="connsiteY10" fmla="*/ 40812 h 138607"/>
                    <a:gd name="connsiteX11" fmla="*/ 66994 w 123206"/>
                    <a:gd name="connsiteY11" fmla="*/ 68534 h 138607"/>
                    <a:gd name="connsiteX12" fmla="*/ 87015 w 123206"/>
                    <a:gd name="connsiteY12" fmla="*/ 77774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206" h="138607">
                      <a:moveTo>
                        <a:pt x="83935" y="99335"/>
                      </a:moveTo>
                      <a:lnTo>
                        <a:pt x="51593" y="85475"/>
                      </a:lnTo>
                      <a:lnTo>
                        <a:pt x="40812" y="99335"/>
                      </a:lnTo>
                      <a:lnTo>
                        <a:pt x="11551" y="87015"/>
                      </a:lnTo>
                      <a:lnTo>
                        <a:pt x="87015" y="11551"/>
                      </a:lnTo>
                      <a:lnTo>
                        <a:pt x="117816" y="25411"/>
                      </a:lnTo>
                      <a:lnTo>
                        <a:pt x="111656" y="131677"/>
                      </a:lnTo>
                      <a:lnTo>
                        <a:pt x="82394" y="117816"/>
                      </a:lnTo>
                      <a:lnTo>
                        <a:pt x="83935" y="99335"/>
                      </a:lnTo>
                      <a:close/>
                      <a:moveTo>
                        <a:pt x="87015" y="77774"/>
                      </a:moveTo>
                      <a:lnTo>
                        <a:pt x="91635" y="40812"/>
                      </a:lnTo>
                      <a:lnTo>
                        <a:pt x="66994" y="68534"/>
                      </a:lnTo>
                      <a:lnTo>
                        <a:pt x="87015" y="77774"/>
                      </a:lnTo>
                      <a:close/>
                    </a:path>
                  </a:pathLst>
                </a:custGeom>
                <a:grpFill/>
                <a:ln w="9525" cap="flat">
                  <a:noFill/>
                  <a:prstDash val="solid"/>
                  <a:miter/>
                </a:ln>
              </p:spPr>
              <p:txBody>
                <a:bodyPr rtlCol="0" anchor="ctr"/>
                <a:lstStyle/>
                <a:p>
                  <a:endParaRPr lang="en-US" dirty="0"/>
                </a:p>
              </p:txBody>
            </p:sp>
            <p:sp>
              <p:nvSpPr>
                <p:cNvPr id="119" name="Freeform: Shape 118">
                  <a:extLst>
                    <a:ext uri="{FF2B5EF4-FFF2-40B4-BE49-F238E27FC236}">
                      <a16:creationId xmlns:a16="http://schemas.microsoft.com/office/drawing/2014/main" id="{86E5DFBB-76B5-4DBE-9004-2F74E651FB4A}"/>
                    </a:ext>
                  </a:extLst>
                </p:cNvPr>
                <p:cNvSpPr/>
                <p:nvPr/>
              </p:nvSpPr>
              <p:spPr>
                <a:xfrm>
                  <a:off x="6176663" y="1862054"/>
                  <a:ext cx="154008" cy="138608"/>
                </a:xfrm>
                <a:custGeom>
                  <a:avLst/>
                  <a:gdLst>
                    <a:gd name="connsiteX0" fmla="*/ 11551 w 154008"/>
                    <a:gd name="connsiteY0" fmla="*/ 11551 h 138607"/>
                    <a:gd name="connsiteX1" fmla="*/ 40812 w 154008"/>
                    <a:gd name="connsiteY1" fmla="*/ 17711 h 138607"/>
                    <a:gd name="connsiteX2" fmla="*/ 40812 w 154008"/>
                    <a:gd name="connsiteY2" fmla="*/ 74694 h 138607"/>
                    <a:gd name="connsiteX3" fmla="*/ 66994 w 154008"/>
                    <a:gd name="connsiteY3" fmla="*/ 22331 h 138607"/>
                    <a:gd name="connsiteX4" fmla="*/ 96255 w 154008"/>
                    <a:gd name="connsiteY4" fmla="*/ 28492 h 138607"/>
                    <a:gd name="connsiteX5" fmla="*/ 100876 w 154008"/>
                    <a:gd name="connsiteY5" fmla="*/ 87015 h 138607"/>
                    <a:gd name="connsiteX6" fmla="*/ 122437 w 154008"/>
                    <a:gd name="connsiteY6" fmla="*/ 34652 h 138607"/>
                    <a:gd name="connsiteX7" fmla="*/ 151698 w 154008"/>
                    <a:gd name="connsiteY7" fmla="*/ 40812 h 138607"/>
                    <a:gd name="connsiteX8" fmla="*/ 111656 w 154008"/>
                    <a:gd name="connsiteY8" fmla="*/ 134757 h 138607"/>
                    <a:gd name="connsiteX9" fmla="*/ 82395 w 154008"/>
                    <a:gd name="connsiteY9" fmla="*/ 128597 h 138607"/>
                    <a:gd name="connsiteX10" fmla="*/ 76234 w 154008"/>
                    <a:gd name="connsiteY10" fmla="*/ 63914 h 138607"/>
                    <a:gd name="connsiteX11" fmla="*/ 46973 w 154008"/>
                    <a:gd name="connsiteY11" fmla="*/ 122437 h 138607"/>
                    <a:gd name="connsiteX12" fmla="*/ 17711 w 154008"/>
                    <a:gd name="connsiteY12" fmla="*/ 116276 h 138607"/>
                    <a:gd name="connsiteX13" fmla="*/ 11551 w 154008"/>
                    <a:gd name="connsiteY13" fmla="*/ 11551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008" h="138607">
                      <a:moveTo>
                        <a:pt x="11551" y="11551"/>
                      </a:moveTo>
                      <a:lnTo>
                        <a:pt x="40812" y="17711"/>
                      </a:lnTo>
                      <a:lnTo>
                        <a:pt x="40812" y="74694"/>
                      </a:lnTo>
                      <a:lnTo>
                        <a:pt x="66994" y="22331"/>
                      </a:lnTo>
                      <a:lnTo>
                        <a:pt x="96255" y="28492"/>
                      </a:lnTo>
                      <a:lnTo>
                        <a:pt x="100876" y="87015"/>
                      </a:lnTo>
                      <a:lnTo>
                        <a:pt x="122437" y="34652"/>
                      </a:lnTo>
                      <a:lnTo>
                        <a:pt x="151698" y="40812"/>
                      </a:lnTo>
                      <a:lnTo>
                        <a:pt x="111656" y="134757"/>
                      </a:lnTo>
                      <a:lnTo>
                        <a:pt x="82395" y="128597"/>
                      </a:lnTo>
                      <a:lnTo>
                        <a:pt x="76234" y="63914"/>
                      </a:lnTo>
                      <a:lnTo>
                        <a:pt x="46973" y="122437"/>
                      </a:lnTo>
                      <a:lnTo>
                        <a:pt x="17711" y="116276"/>
                      </a:lnTo>
                      <a:lnTo>
                        <a:pt x="11551" y="11551"/>
                      </a:lnTo>
                      <a:close/>
                    </a:path>
                  </a:pathLst>
                </a:custGeom>
                <a:grpFill/>
                <a:ln w="9525" cap="flat">
                  <a:noFill/>
                  <a:prstDash val="solid"/>
                  <a:miter/>
                </a:ln>
              </p:spPr>
              <p:txBody>
                <a:bodyPr rtlCol="0" anchor="ctr"/>
                <a:lstStyle/>
                <a:p>
                  <a:endParaRPr lang="en-US" dirty="0"/>
                </a:p>
              </p:txBody>
            </p:sp>
            <p:sp>
              <p:nvSpPr>
                <p:cNvPr id="120" name="Freeform: Shape 119">
                  <a:extLst>
                    <a:ext uri="{FF2B5EF4-FFF2-40B4-BE49-F238E27FC236}">
                      <a16:creationId xmlns:a16="http://schemas.microsoft.com/office/drawing/2014/main" id="{6B55BD57-9E22-4EE1-B5A1-CF17C599C262}"/>
                    </a:ext>
                  </a:extLst>
                </p:cNvPr>
                <p:cNvSpPr/>
                <p:nvPr/>
              </p:nvSpPr>
              <p:spPr>
                <a:xfrm>
                  <a:off x="6315271" y="1877455"/>
                  <a:ext cx="107806" cy="123207"/>
                </a:xfrm>
                <a:custGeom>
                  <a:avLst/>
                  <a:gdLst>
                    <a:gd name="connsiteX0" fmla="*/ 11551 w 107805"/>
                    <a:gd name="connsiteY0" fmla="*/ 17711 h 123206"/>
                    <a:gd name="connsiteX1" fmla="*/ 94715 w 107805"/>
                    <a:gd name="connsiteY1" fmla="*/ 11551 h 123206"/>
                    <a:gd name="connsiteX2" fmla="*/ 96255 w 107805"/>
                    <a:gd name="connsiteY2" fmla="*/ 33112 h 123206"/>
                    <a:gd name="connsiteX3" fmla="*/ 43892 w 107805"/>
                    <a:gd name="connsiteY3" fmla="*/ 36192 h 123206"/>
                    <a:gd name="connsiteX4" fmla="*/ 45433 w 107805"/>
                    <a:gd name="connsiteY4" fmla="*/ 51593 h 123206"/>
                    <a:gd name="connsiteX5" fmla="*/ 93175 w 107805"/>
                    <a:gd name="connsiteY5" fmla="*/ 48513 h 123206"/>
                    <a:gd name="connsiteX6" fmla="*/ 94715 w 107805"/>
                    <a:gd name="connsiteY6" fmla="*/ 68534 h 123206"/>
                    <a:gd name="connsiteX7" fmla="*/ 46973 w 107805"/>
                    <a:gd name="connsiteY7" fmla="*/ 71614 h 123206"/>
                    <a:gd name="connsiteX8" fmla="*/ 48513 w 107805"/>
                    <a:gd name="connsiteY8" fmla="*/ 91635 h 123206"/>
                    <a:gd name="connsiteX9" fmla="*/ 102416 w 107805"/>
                    <a:gd name="connsiteY9" fmla="*/ 87015 h 123206"/>
                    <a:gd name="connsiteX10" fmla="*/ 103956 w 107805"/>
                    <a:gd name="connsiteY10" fmla="*/ 110116 h 123206"/>
                    <a:gd name="connsiteX11" fmla="*/ 19251 w 107805"/>
                    <a:gd name="connsiteY11" fmla="*/ 116276 h 123206"/>
                    <a:gd name="connsiteX12" fmla="*/ 11551 w 107805"/>
                    <a:gd name="connsiteY12" fmla="*/ 17711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805" h="123206">
                      <a:moveTo>
                        <a:pt x="11551" y="17711"/>
                      </a:moveTo>
                      <a:lnTo>
                        <a:pt x="94715" y="11551"/>
                      </a:lnTo>
                      <a:lnTo>
                        <a:pt x="96255" y="33112"/>
                      </a:lnTo>
                      <a:lnTo>
                        <a:pt x="43892" y="36192"/>
                      </a:lnTo>
                      <a:lnTo>
                        <a:pt x="45433" y="51593"/>
                      </a:lnTo>
                      <a:lnTo>
                        <a:pt x="93175" y="48513"/>
                      </a:lnTo>
                      <a:lnTo>
                        <a:pt x="94715" y="68534"/>
                      </a:lnTo>
                      <a:lnTo>
                        <a:pt x="46973" y="71614"/>
                      </a:lnTo>
                      <a:lnTo>
                        <a:pt x="48513" y="91635"/>
                      </a:lnTo>
                      <a:lnTo>
                        <a:pt x="102416" y="87015"/>
                      </a:lnTo>
                      <a:lnTo>
                        <a:pt x="103956" y="110116"/>
                      </a:lnTo>
                      <a:lnTo>
                        <a:pt x="19251" y="116276"/>
                      </a:lnTo>
                      <a:lnTo>
                        <a:pt x="11551" y="17711"/>
                      </a:lnTo>
                      <a:close/>
                    </a:path>
                  </a:pathLst>
                </a:custGeom>
                <a:grpFill/>
                <a:ln w="9525" cap="flat">
                  <a:noFill/>
                  <a:prstDash val="solid"/>
                  <a:miter/>
                </a:ln>
              </p:spPr>
              <p:txBody>
                <a:bodyPr rtlCol="0" anchor="ctr"/>
                <a:lstStyle/>
                <a:p>
                  <a:endParaRPr lang="en-US" dirty="0"/>
                </a:p>
              </p:txBody>
            </p:sp>
            <p:sp>
              <p:nvSpPr>
                <p:cNvPr id="121" name="Freeform: Shape 120">
                  <a:extLst>
                    <a:ext uri="{FF2B5EF4-FFF2-40B4-BE49-F238E27FC236}">
                      <a16:creationId xmlns:a16="http://schemas.microsoft.com/office/drawing/2014/main" id="{78643C3A-C602-4101-AB06-F4EE6E29D8A5}"/>
                    </a:ext>
                  </a:extLst>
                </p:cNvPr>
                <p:cNvSpPr/>
                <p:nvPr/>
              </p:nvSpPr>
              <p:spPr>
                <a:xfrm>
                  <a:off x="6417301" y="1858835"/>
                  <a:ext cx="107806" cy="123207"/>
                </a:xfrm>
                <a:custGeom>
                  <a:avLst/>
                  <a:gdLst>
                    <a:gd name="connsiteX0" fmla="*/ 17326 w 107805"/>
                    <a:gd name="connsiteY0" fmla="*/ 94854 h 123206"/>
                    <a:gd name="connsiteX1" fmla="*/ 45047 w 107805"/>
                    <a:gd name="connsiteY1" fmla="*/ 84073 h 123206"/>
                    <a:gd name="connsiteX2" fmla="*/ 52748 w 107805"/>
                    <a:gd name="connsiteY2" fmla="*/ 93314 h 123206"/>
                    <a:gd name="connsiteX3" fmla="*/ 68149 w 107805"/>
                    <a:gd name="connsiteY3" fmla="*/ 94854 h 123206"/>
                    <a:gd name="connsiteX4" fmla="*/ 77389 w 107805"/>
                    <a:gd name="connsiteY4" fmla="*/ 88694 h 123206"/>
                    <a:gd name="connsiteX5" fmla="*/ 78929 w 107805"/>
                    <a:gd name="connsiteY5" fmla="*/ 80993 h 123206"/>
                    <a:gd name="connsiteX6" fmla="*/ 74309 w 107805"/>
                    <a:gd name="connsiteY6" fmla="*/ 74833 h 123206"/>
                    <a:gd name="connsiteX7" fmla="*/ 57368 w 107805"/>
                    <a:gd name="connsiteY7" fmla="*/ 73293 h 123206"/>
                    <a:gd name="connsiteX8" fmla="*/ 26566 w 107805"/>
                    <a:gd name="connsiteY8" fmla="*/ 70213 h 123206"/>
                    <a:gd name="connsiteX9" fmla="*/ 12706 w 107805"/>
                    <a:gd name="connsiteY9" fmla="*/ 54812 h 123206"/>
                    <a:gd name="connsiteX10" fmla="*/ 12706 w 107805"/>
                    <a:gd name="connsiteY10" fmla="*/ 39411 h 123206"/>
                    <a:gd name="connsiteX11" fmla="*/ 21946 w 107805"/>
                    <a:gd name="connsiteY11" fmla="*/ 25550 h 123206"/>
                    <a:gd name="connsiteX12" fmla="*/ 45047 w 107805"/>
                    <a:gd name="connsiteY12" fmla="*/ 14770 h 123206"/>
                    <a:gd name="connsiteX13" fmla="*/ 75849 w 107805"/>
                    <a:gd name="connsiteY13" fmla="*/ 13230 h 123206"/>
                    <a:gd name="connsiteX14" fmla="*/ 94330 w 107805"/>
                    <a:gd name="connsiteY14" fmla="*/ 31711 h 123206"/>
                    <a:gd name="connsiteX15" fmla="*/ 66609 w 107805"/>
                    <a:gd name="connsiteY15" fmla="*/ 42491 h 123206"/>
                    <a:gd name="connsiteX16" fmla="*/ 58908 w 107805"/>
                    <a:gd name="connsiteY16" fmla="*/ 34791 h 123206"/>
                    <a:gd name="connsiteX17" fmla="*/ 48128 w 107805"/>
                    <a:gd name="connsiteY17" fmla="*/ 34791 h 123206"/>
                    <a:gd name="connsiteX18" fmla="*/ 40427 w 107805"/>
                    <a:gd name="connsiteY18" fmla="*/ 39411 h 123206"/>
                    <a:gd name="connsiteX19" fmla="*/ 38887 w 107805"/>
                    <a:gd name="connsiteY19" fmla="*/ 45571 h 123206"/>
                    <a:gd name="connsiteX20" fmla="*/ 41967 w 107805"/>
                    <a:gd name="connsiteY20" fmla="*/ 48652 h 123206"/>
                    <a:gd name="connsiteX21" fmla="*/ 52748 w 107805"/>
                    <a:gd name="connsiteY21" fmla="*/ 48652 h 123206"/>
                    <a:gd name="connsiteX22" fmla="*/ 83550 w 107805"/>
                    <a:gd name="connsiteY22" fmla="*/ 48652 h 123206"/>
                    <a:gd name="connsiteX23" fmla="*/ 98950 w 107805"/>
                    <a:gd name="connsiteY23" fmla="*/ 54812 h 123206"/>
                    <a:gd name="connsiteX24" fmla="*/ 106651 w 107805"/>
                    <a:gd name="connsiteY24" fmla="*/ 67133 h 123206"/>
                    <a:gd name="connsiteX25" fmla="*/ 106651 w 107805"/>
                    <a:gd name="connsiteY25" fmla="*/ 85614 h 123206"/>
                    <a:gd name="connsiteX26" fmla="*/ 95870 w 107805"/>
                    <a:gd name="connsiteY26" fmla="*/ 102555 h 123206"/>
                    <a:gd name="connsiteX27" fmla="*/ 74309 w 107805"/>
                    <a:gd name="connsiteY27" fmla="*/ 113335 h 123206"/>
                    <a:gd name="connsiteX28" fmla="*/ 37347 w 107805"/>
                    <a:gd name="connsiteY28" fmla="*/ 114875 h 123206"/>
                    <a:gd name="connsiteX29" fmla="*/ 17326 w 107805"/>
                    <a:gd name="connsiteY29" fmla="*/ 94854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7805" h="123206">
                      <a:moveTo>
                        <a:pt x="17326" y="94854"/>
                      </a:moveTo>
                      <a:lnTo>
                        <a:pt x="45047" y="84073"/>
                      </a:lnTo>
                      <a:cubicBezTo>
                        <a:pt x="46588" y="88694"/>
                        <a:pt x="49668" y="91774"/>
                        <a:pt x="52748" y="93314"/>
                      </a:cubicBezTo>
                      <a:cubicBezTo>
                        <a:pt x="57368" y="96394"/>
                        <a:pt x="61988" y="96394"/>
                        <a:pt x="68149" y="94854"/>
                      </a:cubicBezTo>
                      <a:cubicBezTo>
                        <a:pt x="72769" y="93314"/>
                        <a:pt x="75849" y="91774"/>
                        <a:pt x="77389" y="88694"/>
                      </a:cubicBezTo>
                      <a:cubicBezTo>
                        <a:pt x="78929" y="85614"/>
                        <a:pt x="78929" y="84073"/>
                        <a:pt x="78929" y="80993"/>
                      </a:cubicBezTo>
                      <a:cubicBezTo>
                        <a:pt x="78929" y="77913"/>
                        <a:pt x="75849" y="76373"/>
                        <a:pt x="74309" y="74833"/>
                      </a:cubicBezTo>
                      <a:cubicBezTo>
                        <a:pt x="72769" y="73293"/>
                        <a:pt x="66609" y="73293"/>
                        <a:pt x="57368" y="73293"/>
                      </a:cubicBezTo>
                      <a:cubicBezTo>
                        <a:pt x="43507" y="74833"/>
                        <a:pt x="32727" y="73293"/>
                        <a:pt x="26566" y="70213"/>
                      </a:cubicBezTo>
                      <a:cubicBezTo>
                        <a:pt x="18866" y="67133"/>
                        <a:pt x="14246" y="62512"/>
                        <a:pt x="12706" y="54812"/>
                      </a:cubicBezTo>
                      <a:cubicBezTo>
                        <a:pt x="11166" y="50192"/>
                        <a:pt x="11166" y="44031"/>
                        <a:pt x="12706" y="39411"/>
                      </a:cubicBezTo>
                      <a:cubicBezTo>
                        <a:pt x="14246" y="34791"/>
                        <a:pt x="17326" y="28630"/>
                        <a:pt x="21946" y="25550"/>
                      </a:cubicBezTo>
                      <a:cubicBezTo>
                        <a:pt x="26566" y="20930"/>
                        <a:pt x="34267" y="17850"/>
                        <a:pt x="45047" y="14770"/>
                      </a:cubicBezTo>
                      <a:cubicBezTo>
                        <a:pt x="57368" y="11690"/>
                        <a:pt x="66609" y="10149"/>
                        <a:pt x="75849" y="13230"/>
                      </a:cubicBezTo>
                      <a:cubicBezTo>
                        <a:pt x="83550" y="16310"/>
                        <a:pt x="89710" y="22470"/>
                        <a:pt x="94330" y="31711"/>
                      </a:cubicBezTo>
                      <a:lnTo>
                        <a:pt x="66609" y="42491"/>
                      </a:lnTo>
                      <a:cubicBezTo>
                        <a:pt x="65069" y="37871"/>
                        <a:pt x="61988" y="36331"/>
                        <a:pt x="58908" y="34791"/>
                      </a:cubicBezTo>
                      <a:cubicBezTo>
                        <a:pt x="55828" y="33251"/>
                        <a:pt x="52748" y="33251"/>
                        <a:pt x="48128" y="34791"/>
                      </a:cubicBezTo>
                      <a:cubicBezTo>
                        <a:pt x="45047" y="36331"/>
                        <a:pt x="41967" y="37871"/>
                        <a:pt x="40427" y="39411"/>
                      </a:cubicBezTo>
                      <a:cubicBezTo>
                        <a:pt x="38887" y="40951"/>
                        <a:pt x="38887" y="44031"/>
                        <a:pt x="38887" y="45571"/>
                      </a:cubicBezTo>
                      <a:cubicBezTo>
                        <a:pt x="38887" y="47111"/>
                        <a:pt x="40427" y="48652"/>
                        <a:pt x="41967" y="48652"/>
                      </a:cubicBezTo>
                      <a:cubicBezTo>
                        <a:pt x="43507" y="50192"/>
                        <a:pt x="48128" y="50192"/>
                        <a:pt x="52748" y="48652"/>
                      </a:cubicBezTo>
                      <a:cubicBezTo>
                        <a:pt x="66609" y="47111"/>
                        <a:pt x="77389" y="47111"/>
                        <a:pt x="83550" y="48652"/>
                      </a:cubicBezTo>
                      <a:cubicBezTo>
                        <a:pt x="89710" y="50192"/>
                        <a:pt x="95870" y="51732"/>
                        <a:pt x="98950" y="54812"/>
                      </a:cubicBezTo>
                      <a:cubicBezTo>
                        <a:pt x="102031" y="57892"/>
                        <a:pt x="105111" y="62512"/>
                        <a:pt x="106651" y="67133"/>
                      </a:cubicBezTo>
                      <a:cubicBezTo>
                        <a:pt x="108191" y="73293"/>
                        <a:pt x="108191" y="79453"/>
                        <a:pt x="106651" y="85614"/>
                      </a:cubicBezTo>
                      <a:cubicBezTo>
                        <a:pt x="105111" y="91774"/>
                        <a:pt x="102031" y="97934"/>
                        <a:pt x="95870" y="102555"/>
                      </a:cubicBezTo>
                      <a:cubicBezTo>
                        <a:pt x="89710" y="107175"/>
                        <a:pt x="83550" y="110255"/>
                        <a:pt x="74309" y="113335"/>
                      </a:cubicBezTo>
                      <a:cubicBezTo>
                        <a:pt x="57368" y="117955"/>
                        <a:pt x="45047" y="117955"/>
                        <a:pt x="37347" y="114875"/>
                      </a:cubicBezTo>
                      <a:cubicBezTo>
                        <a:pt x="29647" y="111795"/>
                        <a:pt x="20406" y="104095"/>
                        <a:pt x="17326" y="94854"/>
                      </a:cubicBezTo>
                      <a:close/>
                    </a:path>
                  </a:pathLst>
                </a:custGeom>
                <a:grpFill/>
                <a:ln w="9525" cap="flat">
                  <a:noFill/>
                  <a:prstDash val="solid"/>
                  <a:miter/>
                </a:ln>
              </p:spPr>
              <p:txBody>
                <a:bodyPr rtlCol="0" anchor="ctr"/>
                <a:lstStyle/>
                <a:p>
                  <a:endParaRPr lang="en-US" dirty="0"/>
                </a:p>
              </p:txBody>
            </p:sp>
            <p:sp>
              <p:nvSpPr>
                <p:cNvPr id="122" name="Freeform: Shape 121">
                  <a:extLst>
                    <a:ext uri="{FF2B5EF4-FFF2-40B4-BE49-F238E27FC236}">
                      <a16:creationId xmlns:a16="http://schemas.microsoft.com/office/drawing/2014/main" id="{B57CF155-313B-42A1-82F9-EF5A1650B576}"/>
                    </a:ext>
                  </a:extLst>
                </p:cNvPr>
                <p:cNvSpPr/>
                <p:nvPr/>
              </p:nvSpPr>
              <p:spPr>
                <a:xfrm>
                  <a:off x="6509681" y="1813131"/>
                  <a:ext cx="123207" cy="123207"/>
                </a:xfrm>
                <a:custGeom>
                  <a:avLst/>
                  <a:gdLst>
                    <a:gd name="connsiteX0" fmla="*/ 20431 w 123206"/>
                    <a:gd name="connsiteY0" fmla="*/ 91275 h 123206"/>
                    <a:gd name="connsiteX1" fmla="*/ 12731 w 123206"/>
                    <a:gd name="connsiteY1" fmla="*/ 51233 h 123206"/>
                    <a:gd name="connsiteX2" fmla="*/ 38912 w 123206"/>
                    <a:gd name="connsiteY2" fmla="*/ 20431 h 123206"/>
                    <a:gd name="connsiteX3" fmla="*/ 78955 w 123206"/>
                    <a:gd name="connsiteY3" fmla="*/ 12731 h 123206"/>
                    <a:gd name="connsiteX4" fmla="*/ 109756 w 123206"/>
                    <a:gd name="connsiteY4" fmla="*/ 38912 h 123206"/>
                    <a:gd name="connsiteX5" fmla="*/ 118997 w 123206"/>
                    <a:gd name="connsiteY5" fmla="*/ 66634 h 123206"/>
                    <a:gd name="connsiteX6" fmla="*/ 112836 w 123206"/>
                    <a:gd name="connsiteY6" fmla="*/ 89735 h 123206"/>
                    <a:gd name="connsiteX7" fmla="*/ 91275 w 123206"/>
                    <a:gd name="connsiteY7" fmla="*/ 109756 h 123206"/>
                    <a:gd name="connsiteX8" fmla="*/ 63554 w 123206"/>
                    <a:gd name="connsiteY8" fmla="*/ 118997 h 123206"/>
                    <a:gd name="connsiteX9" fmla="*/ 38912 w 123206"/>
                    <a:gd name="connsiteY9" fmla="*/ 112836 h 123206"/>
                    <a:gd name="connsiteX10" fmla="*/ 20431 w 123206"/>
                    <a:gd name="connsiteY10" fmla="*/ 91275 h 123206"/>
                    <a:gd name="connsiteX11" fmla="*/ 48153 w 123206"/>
                    <a:gd name="connsiteY11" fmla="*/ 75874 h 123206"/>
                    <a:gd name="connsiteX12" fmla="*/ 63554 w 123206"/>
                    <a:gd name="connsiteY12" fmla="*/ 91275 h 123206"/>
                    <a:gd name="connsiteX13" fmla="*/ 80495 w 123206"/>
                    <a:gd name="connsiteY13" fmla="*/ 89735 h 123206"/>
                    <a:gd name="connsiteX14" fmla="*/ 91275 w 123206"/>
                    <a:gd name="connsiteY14" fmla="*/ 75874 h 123206"/>
                    <a:gd name="connsiteX15" fmla="*/ 85115 w 123206"/>
                    <a:gd name="connsiteY15" fmla="*/ 52773 h 123206"/>
                    <a:gd name="connsiteX16" fmla="*/ 69714 w 123206"/>
                    <a:gd name="connsiteY16" fmla="*/ 37372 h 123206"/>
                    <a:gd name="connsiteX17" fmla="*/ 52773 w 123206"/>
                    <a:gd name="connsiteY17" fmla="*/ 38912 h 123206"/>
                    <a:gd name="connsiteX18" fmla="*/ 43533 w 123206"/>
                    <a:gd name="connsiteY18" fmla="*/ 52773 h 123206"/>
                    <a:gd name="connsiteX19" fmla="*/ 48153 w 123206"/>
                    <a:gd name="connsiteY19" fmla="*/ 75874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206" h="123206">
                      <a:moveTo>
                        <a:pt x="20431" y="91275"/>
                      </a:moveTo>
                      <a:cubicBezTo>
                        <a:pt x="12731" y="77415"/>
                        <a:pt x="9651" y="63554"/>
                        <a:pt x="12731" y="51233"/>
                      </a:cubicBezTo>
                      <a:cubicBezTo>
                        <a:pt x="15811" y="38912"/>
                        <a:pt x="25052" y="28132"/>
                        <a:pt x="38912" y="20431"/>
                      </a:cubicBezTo>
                      <a:cubicBezTo>
                        <a:pt x="52773" y="12731"/>
                        <a:pt x="66634" y="9651"/>
                        <a:pt x="78955" y="12731"/>
                      </a:cubicBezTo>
                      <a:cubicBezTo>
                        <a:pt x="91275" y="15811"/>
                        <a:pt x="102056" y="25052"/>
                        <a:pt x="109756" y="38912"/>
                      </a:cubicBezTo>
                      <a:cubicBezTo>
                        <a:pt x="115917" y="49693"/>
                        <a:pt x="118997" y="58933"/>
                        <a:pt x="118997" y="66634"/>
                      </a:cubicBezTo>
                      <a:cubicBezTo>
                        <a:pt x="118997" y="74334"/>
                        <a:pt x="117457" y="83575"/>
                        <a:pt x="112836" y="89735"/>
                      </a:cubicBezTo>
                      <a:cubicBezTo>
                        <a:pt x="108216" y="95896"/>
                        <a:pt x="102056" y="103596"/>
                        <a:pt x="91275" y="109756"/>
                      </a:cubicBezTo>
                      <a:cubicBezTo>
                        <a:pt x="82035" y="115917"/>
                        <a:pt x="72794" y="118997"/>
                        <a:pt x="63554" y="118997"/>
                      </a:cubicBezTo>
                      <a:cubicBezTo>
                        <a:pt x="54313" y="118997"/>
                        <a:pt x="46613" y="117457"/>
                        <a:pt x="38912" y="112836"/>
                      </a:cubicBezTo>
                      <a:cubicBezTo>
                        <a:pt x="31212" y="108216"/>
                        <a:pt x="26592" y="102056"/>
                        <a:pt x="20431" y="91275"/>
                      </a:cubicBezTo>
                      <a:close/>
                      <a:moveTo>
                        <a:pt x="48153" y="75874"/>
                      </a:moveTo>
                      <a:cubicBezTo>
                        <a:pt x="52773" y="85115"/>
                        <a:pt x="58934" y="89735"/>
                        <a:pt x="63554" y="91275"/>
                      </a:cubicBezTo>
                      <a:cubicBezTo>
                        <a:pt x="69714" y="92815"/>
                        <a:pt x="74334" y="92815"/>
                        <a:pt x="80495" y="89735"/>
                      </a:cubicBezTo>
                      <a:cubicBezTo>
                        <a:pt x="86655" y="86655"/>
                        <a:pt x="89735" y="82035"/>
                        <a:pt x="91275" y="75874"/>
                      </a:cubicBezTo>
                      <a:cubicBezTo>
                        <a:pt x="92815" y="69714"/>
                        <a:pt x="89735" y="62014"/>
                        <a:pt x="85115" y="52773"/>
                      </a:cubicBezTo>
                      <a:cubicBezTo>
                        <a:pt x="80495" y="45073"/>
                        <a:pt x="75874" y="38912"/>
                        <a:pt x="69714" y="37372"/>
                      </a:cubicBezTo>
                      <a:cubicBezTo>
                        <a:pt x="63554" y="35832"/>
                        <a:pt x="58934" y="35832"/>
                        <a:pt x="52773" y="38912"/>
                      </a:cubicBezTo>
                      <a:cubicBezTo>
                        <a:pt x="46613" y="41993"/>
                        <a:pt x="43533" y="46613"/>
                        <a:pt x="43533" y="52773"/>
                      </a:cubicBezTo>
                      <a:cubicBezTo>
                        <a:pt x="40452" y="60474"/>
                        <a:pt x="41993" y="68174"/>
                        <a:pt x="48153" y="75874"/>
                      </a:cubicBezTo>
                      <a:close/>
                    </a:path>
                  </a:pathLst>
                </a:custGeom>
                <a:grpFill/>
                <a:ln w="9525" cap="flat">
                  <a:noFill/>
                  <a:prstDash val="solid"/>
                  <a:miter/>
                </a:ln>
              </p:spPr>
              <p:txBody>
                <a:bodyPr rtlCol="0" anchor="ctr"/>
                <a:lstStyle/>
                <a:p>
                  <a:endParaRPr lang="en-US" dirty="0"/>
                </a:p>
              </p:txBody>
            </p:sp>
            <p:sp>
              <p:nvSpPr>
                <p:cNvPr id="123" name="Freeform: Shape 122">
                  <a:extLst>
                    <a:ext uri="{FF2B5EF4-FFF2-40B4-BE49-F238E27FC236}">
                      <a16:creationId xmlns:a16="http://schemas.microsoft.com/office/drawing/2014/main" id="{E597E6FE-2902-4A9E-8D9E-634427FD6016}"/>
                    </a:ext>
                  </a:extLst>
                </p:cNvPr>
                <p:cNvSpPr/>
                <p:nvPr/>
              </p:nvSpPr>
              <p:spPr>
                <a:xfrm>
                  <a:off x="6590946" y="1717286"/>
                  <a:ext cx="169409" cy="169409"/>
                </a:xfrm>
                <a:custGeom>
                  <a:avLst/>
                  <a:gdLst>
                    <a:gd name="connsiteX0" fmla="*/ 11551 w 169409"/>
                    <a:gd name="connsiteY0" fmla="*/ 88555 h 169409"/>
                    <a:gd name="connsiteX1" fmla="*/ 40812 w 169409"/>
                    <a:gd name="connsiteY1" fmla="*/ 60833 h 169409"/>
                    <a:gd name="connsiteX2" fmla="*/ 94715 w 169409"/>
                    <a:gd name="connsiteY2" fmla="*/ 94715 h 169409"/>
                    <a:gd name="connsiteX3" fmla="*/ 63913 w 169409"/>
                    <a:gd name="connsiteY3" fmla="*/ 39272 h 169409"/>
                    <a:gd name="connsiteX4" fmla="*/ 93175 w 169409"/>
                    <a:gd name="connsiteY4" fmla="*/ 11551 h 169409"/>
                    <a:gd name="connsiteX5" fmla="*/ 162479 w 169409"/>
                    <a:gd name="connsiteY5" fmla="*/ 83935 h 169409"/>
                    <a:gd name="connsiteX6" fmla="*/ 143998 w 169409"/>
                    <a:gd name="connsiteY6" fmla="*/ 100875 h 169409"/>
                    <a:gd name="connsiteX7" fmla="*/ 91635 w 169409"/>
                    <a:gd name="connsiteY7" fmla="*/ 45432 h 169409"/>
                    <a:gd name="connsiteX8" fmla="*/ 130137 w 169409"/>
                    <a:gd name="connsiteY8" fmla="*/ 114736 h 169409"/>
                    <a:gd name="connsiteX9" fmla="*/ 113196 w 169409"/>
                    <a:gd name="connsiteY9" fmla="*/ 130137 h 169409"/>
                    <a:gd name="connsiteX10" fmla="*/ 46973 w 169409"/>
                    <a:gd name="connsiteY10" fmla="*/ 88555 h 169409"/>
                    <a:gd name="connsiteX11" fmla="*/ 99335 w 169409"/>
                    <a:gd name="connsiteY11" fmla="*/ 143998 h 169409"/>
                    <a:gd name="connsiteX12" fmla="*/ 80854 w 169409"/>
                    <a:gd name="connsiteY12" fmla="*/ 160939 h 169409"/>
                    <a:gd name="connsiteX13" fmla="*/ 11551 w 169409"/>
                    <a:gd name="connsiteY13" fmla="*/ 88555 h 169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9409" h="169409">
                      <a:moveTo>
                        <a:pt x="11551" y="88555"/>
                      </a:moveTo>
                      <a:lnTo>
                        <a:pt x="40812" y="60833"/>
                      </a:lnTo>
                      <a:lnTo>
                        <a:pt x="94715" y="94715"/>
                      </a:lnTo>
                      <a:lnTo>
                        <a:pt x="63913" y="39272"/>
                      </a:lnTo>
                      <a:lnTo>
                        <a:pt x="93175" y="11551"/>
                      </a:lnTo>
                      <a:lnTo>
                        <a:pt x="162479" y="83935"/>
                      </a:lnTo>
                      <a:lnTo>
                        <a:pt x="143998" y="100875"/>
                      </a:lnTo>
                      <a:lnTo>
                        <a:pt x="91635" y="45432"/>
                      </a:lnTo>
                      <a:lnTo>
                        <a:pt x="130137" y="114736"/>
                      </a:lnTo>
                      <a:lnTo>
                        <a:pt x="113196" y="130137"/>
                      </a:lnTo>
                      <a:lnTo>
                        <a:pt x="46973" y="88555"/>
                      </a:lnTo>
                      <a:lnTo>
                        <a:pt x="99335" y="143998"/>
                      </a:lnTo>
                      <a:lnTo>
                        <a:pt x="80854" y="160939"/>
                      </a:lnTo>
                      <a:lnTo>
                        <a:pt x="11551" y="88555"/>
                      </a:lnTo>
                      <a:close/>
                    </a:path>
                  </a:pathLst>
                </a:custGeom>
                <a:grpFill/>
                <a:ln w="9525" cap="flat">
                  <a:noFill/>
                  <a:prstDash val="solid"/>
                  <a:miter/>
                </a:ln>
              </p:spPr>
              <p:txBody>
                <a:bodyPr rtlCol="0" anchor="ctr"/>
                <a:lstStyle/>
                <a:p>
                  <a:endParaRPr lang="en-US" dirty="0"/>
                </a:p>
              </p:txBody>
            </p:sp>
            <p:sp>
              <p:nvSpPr>
                <p:cNvPr id="124" name="Freeform: Shape 123">
                  <a:extLst>
                    <a:ext uri="{FF2B5EF4-FFF2-40B4-BE49-F238E27FC236}">
                      <a16:creationId xmlns:a16="http://schemas.microsoft.com/office/drawing/2014/main" id="{3EBC60C4-D18E-4688-9ED0-E9BD142A6A75}"/>
                    </a:ext>
                  </a:extLst>
                </p:cNvPr>
                <p:cNvSpPr/>
                <p:nvPr/>
              </p:nvSpPr>
              <p:spPr>
                <a:xfrm>
                  <a:off x="6678731" y="1637202"/>
                  <a:ext cx="154008" cy="138608"/>
                </a:xfrm>
                <a:custGeom>
                  <a:avLst/>
                  <a:gdLst>
                    <a:gd name="connsiteX0" fmla="*/ 11551 w 154008"/>
                    <a:gd name="connsiteY0" fmla="*/ 79314 h 138607"/>
                    <a:gd name="connsiteX1" fmla="*/ 59293 w 154008"/>
                    <a:gd name="connsiteY1" fmla="*/ 11551 h 138607"/>
                    <a:gd name="connsiteX2" fmla="*/ 76234 w 154008"/>
                    <a:gd name="connsiteY2" fmla="*/ 23871 h 138607"/>
                    <a:gd name="connsiteX3" fmla="*/ 46973 w 154008"/>
                    <a:gd name="connsiteY3" fmla="*/ 66994 h 138607"/>
                    <a:gd name="connsiteX4" fmla="*/ 60833 w 154008"/>
                    <a:gd name="connsiteY4" fmla="*/ 76234 h 138607"/>
                    <a:gd name="connsiteX5" fmla="*/ 88555 w 154008"/>
                    <a:gd name="connsiteY5" fmla="*/ 36192 h 138607"/>
                    <a:gd name="connsiteX6" fmla="*/ 105496 w 154008"/>
                    <a:gd name="connsiteY6" fmla="*/ 48513 h 138607"/>
                    <a:gd name="connsiteX7" fmla="*/ 77774 w 154008"/>
                    <a:gd name="connsiteY7" fmla="*/ 87015 h 138607"/>
                    <a:gd name="connsiteX8" fmla="*/ 94715 w 154008"/>
                    <a:gd name="connsiteY8" fmla="*/ 97795 h 138607"/>
                    <a:gd name="connsiteX9" fmla="*/ 125517 w 154008"/>
                    <a:gd name="connsiteY9" fmla="*/ 53133 h 138607"/>
                    <a:gd name="connsiteX10" fmla="*/ 143998 w 154008"/>
                    <a:gd name="connsiteY10" fmla="*/ 65454 h 138607"/>
                    <a:gd name="connsiteX11" fmla="*/ 96255 w 154008"/>
                    <a:gd name="connsiteY11" fmla="*/ 134757 h 138607"/>
                    <a:gd name="connsiteX12" fmla="*/ 11551 w 154008"/>
                    <a:gd name="connsiteY12" fmla="*/ 79314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008" h="138607">
                      <a:moveTo>
                        <a:pt x="11551" y="79314"/>
                      </a:moveTo>
                      <a:lnTo>
                        <a:pt x="59293" y="11551"/>
                      </a:lnTo>
                      <a:lnTo>
                        <a:pt x="76234" y="23871"/>
                      </a:lnTo>
                      <a:lnTo>
                        <a:pt x="46973" y="66994"/>
                      </a:lnTo>
                      <a:lnTo>
                        <a:pt x="60833" y="76234"/>
                      </a:lnTo>
                      <a:lnTo>
                        <a:pt x="88555" y="36192"/>
                      </a:lnTo>
                      <a:lnTo>
                        <a:pt x="105496" y="48513"/>
                      </a:lnTo>
                      <a:lnTo>
                        <a:pt x="77774" y="87015"/>
                      </a:lnTo>
                      <a:lnTo>
                        <a:pt x="94715" y="97795"/>
                      </a:lnTo>
                      <a:lnTo>
                        <a:pt x="125517" y="53133"/>
                      </a:lnTo>
                      <a:lnTo>
                        <a:pt x="143998" y="65454"/>
                      </a:lnTo>
                      <a:lnTo>
                        <a:pt x="96255" y="134757"/>
                      </a:lnTo>
                      <a:lnTo>
                        <a:pt x="11551" y="79314"/>
                      </a:lnTo>
                      <a:close/>
                    </a:path>
                  </a:pathLst>
                </a:custGeom>
                <a:grpFill/>
                <a:ln w="9525" cap="flat">
                  <a:noFill/>
                  <a:prstDash val="solid"/>
                  <a:miter/>
                </a:ln>
              </p:spPr>
              <p:txBody>
                <a:bodyPr rtlCol="0" anchor="ctr"/>
                <a:lstStyle/>
                <a:p>
                  <a:endParaRPr lang="en-US" dirty="0"/>
                </a:p>
              </p:txBody>
            </p:sp>
          </p:grpSp>
        </p:grpSp>
        <p:sp>
          <p:nvSpPr>
            <p:cNvPr id="359" name="Freeform: Shape 358">
              <a:extLst>
                <a:ext uri="{FF2B5EF4-FFF2-40B4-BE49-F238E27FC236}">
                  <a16:creationId xmlns:a16="http://schemas.microsoft.com/office/drawing/2014/main" id="{BC5FDC21-02F4-49BC-944C-238191FAD7B1}"/>
                </a:ext>
              </a:extLst>
            </p:cNvPr>
            <p:cNvSpPr/>
            <p:nvPr/>
          </p:nvSpPr>
          <p:spPr>
            <a:xfrm>
              <a:off x="9327998" y="3619985"/>
              <a:ext cx="595856" cy="595856"/>
            </a:xfrm>
            <a:custGeom>
              <a:avLst/>
              <a:gdLst>
                <a:gd name="connsiteX0" fmla="*/ 302930 w 595855"/>
                <a:gd name="connsiteY0" fmla="*/ 594519 h 595855"/>
                <a:gd name="connsiteX1" fmla="*/ 12609 w 595855"/>
                <a:gd name="connsiteY1" fmla="*/ 302930 h 595855"/>
                <a:gd name="connsiteX2" fmla="*/ 302930 w 595855"/>
                <a:gd name="connsiteY2" fmla="*/ 12609 h 595855"/>
                <a:gd name="connsiteX3" fmla="*/ 593251 w 595855"/>
                <a:gd name="connsiteY3" fmla="*/ 302930 h 595855"/>
                <a:gd name="connsiteX4" fmla="*/ 593251 w 595855"/>
                <a:gd name="connsiteY4" fmla="*/ 302930 h 595855"/>
                <a:gd name="connsiteX5" fmla="*/ 302930 w 595855"/>
                <a:gd name="connsiteY5" fmla="*/ 594519 h 595855"/>
                <a:gd name="connsiteX6" fmla="*/ 302930 w 595855"/>
                <a:gd name="connsiteY6" fmla="*/ 36697 h 595855"/>
                <a:gd name="connsiteX7" fmla="*/ 36697 w 595855"/>
                <a:gd name="connsiteY7" fmla="*/ 302930 h 595855"/>
                <a:gd name="connsiteX8" fmla="*/ 302930 w 595855"/>
                <a:gd name="connsiteY8" fmla="*/ 569164 h 595855"/>
                <a:gd name="connsiteX9" fmla="*/ 569164 w 595855"/>
                <a:gd name="connsiteY9" fmla="*/ 302930 h 595855"/>
                <a:gd name="connsiteX10" fmla="*/ 302930 w 595855"/>
                <a:gd name="connsiteY10" fmla="*/ 36697 h 595855"/>
                <a:gd name="connsiteX11" fmla="*/ 201508 w 595855"/>
                <a:gd name="connsiteY11" fmla="*/ 107692 h 595855"/>
                <a:gd name="connsiteX12" fmla="*/ 166010 w 595855"/>
                <a:gd name="connsiteY12" fmla="*/ 157136 h 595855"/>
                <a:gd name="connsiteX13" fmla="*/ 169813 w 595855"/>
                <a:gd name="connsiteY13" fmla="*/ 164742 h 595855"/>
                <a:gd name="connsiteX14" fmla="*/ 201508 w 595855"/>
                <a:gd name="connsiteY14" fmla="*/ 181223 h 595855"/>
                <a:gd name="connsiteX15" fmla="*/ 164742 w 595855"/>
                <a:gd name="connsiteY15" fmla="*/ 195169 h 595855"/>
                <a:gd name="connsiteX16" fmla="*/ 159671 w 595855"/>
                <a:gd name="connsiteY16" fmla="*/ 202776 h 595855"/>
                <a:gd name="connsiteX17" fmla="*/ 198972 w 595855"/>
                <a:gd name="connsiteY17" fmla="*/ 297859 h 595855"/>
                <a:gd name="connsiteX18" fmla="*/ 240809 w 595855"/>
                <a:gd name="connsiteY18" fmla="*/ 202776 h 595855"/>
                <a:gd name="connsiteX19" fmla="*/ 201508 w 595855"/>
                <a:gd name="connsiteY19" fmla="*/ 107692 h 595855"/>
                <a:gd name="connsiteX20" fmla="*/ 201508 w 595855"/>
                <a:gd name="connsiteY20" fmla="*/ 107692 h 595855"/>
                <a:gd name="connsiteX21" fmla="*/ 405620 w 595855"/>
                <a:gd name="connsiteY21" fmla="*/ 105157 h 595855"/>
                <a:gd name="connsiteX22" fmla="*/ 370122 w 595855"/>
                <a:gd name="connsiteY22" fmla="*/ 158403 h 595855"/>
                <a:gd name="connsiteX23" fmla="*/ 373926 w 595855"/>
                <a:gd name="connsiteY23" fmla="*/ 166010 h 595855"/>
                <a:gd name="connsiteX24" fmla="*/ 403085 w 595855"/>
                <a:gd name="connsiteY24" fmla="*/ 179956 h 595855"/>
                <a:gd name="connsiteX25" fmla="*/ 370122 w 595855"/>
                <a:gd name="connsiteY25" fmla="*/ 192633 h 595855"/>
                <a:gd name="connsiteX26" fmla="*/ 365051 w 595855"/>
                <a:gd name="connsiteY26" fmla="*/ 198972 h 595855"/>
                <a:gd name="connsiteX27" fmla="*/ 404352 w 595855"/>
                <a:gd name="connsiteY27" fmla="*/ 294056 h 595855"/>
                <a:gd name="connsiteX28" fmla="*/ 443654 w 595855"/>
                <a:gd name="connsiteY28" fmla="*/ 198972 h 595855"/>
                <a:gd name="connsiteX29" fmla="*/ 405620 w 595855"/>
                <a:gd name="connsiteY29" fmla="*/ 105157 h 595855"/>
                <a:gd name="connsiteX30" fmla="*/ 405620 w 595855"/>
                <a:gd name="connsiteY30" fmla="*/ 105157 h 59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95855" h="595855">
                  <a:moveTo>
                    <a:pt x="302930" y="594519"/>
                  </a:moveTo>
                  <a:cubicBezTo>
                    <a:pt x="143190" y="594519"/>
                    <a:pt x="12609" y="463938"/>
                    <a:pt x="12609" y="302930"/>
                  </a:cubicBezTo>
                  <a:cubicBezTo>
                    <a:pt x="12609" y="141922"/>
                    <a:pt x="143190" y="12609"/>
                    <a:pt x="302930" y="12609"/>
                  </a:cubicBezTo>
                  <a:cubicBezTo>
                    <a:pt x="463938" y="12609"/>
                    <a:pt x="593251" y="143190"/>
                    <a:pt x="593251" y="302930"/>
                  </a:cubicBezTo>
                  <a:cubicBezTo>
                    <a:pt x="593251" y="302930"/>
                    <a:pt x="593251" y="302930"/>
                    <a:pt x="593251" y="302930"/>
                  </a:cubicBezTo>
                  <a:cubicBezTo>
                    <a:pt x="593251" y="463938"/>
                    <a:pt x="463938" y="593251"/>
                    <a:pt x="302930" y="594519"/>
                  </a:cubicBezTo>
                  <a:close/>
                  <a:moveTo>
                    <a:pt x="302930" y="36697"/>
                  </a:moveTo>
                  <a:cubicBezTo>
                    <a:pt x="155868" y="36697"/>
                    <a:pt x="36697" y="155868"/>
                    <a:pt x="36697" y="302930"/>
                  </a:cubicBezTo>
                  <a:cubicBezTo>
                    <a:pt x="36697" y="449992"/>
                    <a:pt x="155868" y="569164"/>
                    <a:pt x="302930" y="569164"/>
                  </a:cubicBezTo>
                  <a:cubicBezTo>
                    <a:pt x="449992" y="569164"/>
                    <a:pt x="569164" y="449992"/>
                    <a:pt x="569164" y="302930"/>
                  </a:cubicBezTo>
                  <a:cubicBezTo>
                    <a:pt x="569164" y="155868"/>
                    <a:pt x="449992" y="36697"/>
                    <a:pt x="302930" y="36697"/>
                  </a:cubicBezTo>
                  <a:close/>
                  <a:moveTo>
                    <a:pt x="201508" y="107692"/>
                  </a:moveTo>
                  <a:cubicBezTo>
                    <a:pt x="186295" y="107692"/>
                    <a:pt x="173617" y="125441"/>
                    <a:pt x="166010" y="157136"/>
                  </a:cubicBezTo>
                  <a:cubicBezTo>
                    <a:pt x="164742" y="160939"/>
                    <a:pt x="167278" y="163474"/>
                    <a:pt x="169813" y="164742"/>
                  </a:cubicBezTo>
                  <a:lnTo>
                    <a:pt x="201508" y="181223"/>
                  </a:lnTo>
                  <a:lnTo>
                    <a:pt x="164742" y="195169"/>
                  </a:lnTo>
                  <a:cubicBezTo>
                    <a:pt x="162207" y="196437"/>
                    <a:pt x="159671" y="200240"/>
                    <a:pt x="159671" y="202776"/>
                  </a:cubicBezTo>
                  <a:cubicBezTo>
                    <a:pt x="159671" y="249683"/>
                    <a:pt x="173617" y="297859"/>
                    <a:pt x="198972" y="297859"/>
                  </a:cubicBezTo>
                  <a:cubicBezTo>
                    <a:pt x="224328" y="297859"/>
                    <a:pt x="240809" y="250951"/>
                    <a:pt x="240809" y="202776"/>
                  </a:cubicBezTo>
                  <a:cubicBezTo>
                    <a:pt x="240809" y="154600"/>
                    <a:pt x="226863" y="107692"/>
                    <a:pt x="201508" y="107692"/>
                  </a:cubicBezTo>
                  <a:lnTo>
                    <a:pt x="201508" y="107692"/>
                  </a:lnTo>
                  <a:close/>
                  <a:moveTo>
                    <a:pt x="405620" y="105157"/>
                  </a:moveTo>
                  <a:cubicBezTo>
                    <a:pt x="389139" y="105157"/>
                    <a:pt x="376461" y="124173"/>
                    <a:pt x="370122" y="158403"/>
                  </a:cubicBezTo>
                  <a:cubicBezTo>
                    <a:pt x="370122" y="162207"/>
                    <a:pt x="371390" y="164742"/>
                    <a:pt x="373926" y="166010"/>
                  </a:cubicBezTo>
                  <a:lnTo>
                    <a:pt x="403085" y="179956"/>
                  </a:lnTo>
                  <a:lnTo>
                    <a:pt x="370122" y="192633"/>
                  </a:lnTo>
                  <a:cubicBezTo>
                    <a:pt x="367587" y="193901"/>
                    <a:pt x="365051" y="196437"/>
                    <a:pt x="365051" y="198972"/>
                  </a:cubicBezTo>
                  <a:cubicBezTo>
                    <a:pt x="365051" y="245880"/>
                    <a:pt x="378997" y="294056"/>
                    <a:pt x="404352" y="294056"/>
                  </a:cubicBezTo>
                  <a:cubicBezTo>
                    <a:pt x="429708" y="294056"/>
                    <a:pt x="443654" y="245880"/>
                    <a:pt x="443654" y="198972"/>
                  </a:cubicBezTo>
                  <a:cubicBezTo>
                    <a:pt x="443654" y="152064"/>
                    <a:pt x="430976" y="105157"/>
                    <a:pt x="405620" y="105157"/>
                  </a:cubicBezTo>
                  <a:lnTo>
                    <a:pt x="405620" y="105157"/>
                  </a:lnTo>
                  <a:close/>
                </a:path>
              </a:pathLst>
            </a:custGeom>
            <a:solidFill>
              <a:schemeClr val="accent1"/>
            </a:solidFill>
            <a:ln w="12631" cap="flat">
              <a:noFill/>
              <a:prstDash val="solid"/>
              <a:miter/>
            </a:ln>
          </p:spPr>
          <p:txBody>
            <a:bodyPr rtlCol="0" anchor="ctr"/>
            <a:lstStyle/>
            <a:p>
              <a:endParaRPr lang="en-US" dirty="0"/>
            </a:p>
          </p:txBody>
        </p:sp>
        <p:sp>
          <p:nvSpPr>
            <p:cNvPr id="360" name="Freeform: Shape 359">
              <a:extLst>
                <a:ext uri="{FF2B5EF4-FFF2-40B4-BE49-F238E27FC236}">
                  <a16:creationId xmlns:a16="http://schemas.microsoft.com/office/drawing/2014/main" id="{7B334A38-1CE0-4B61-9DA3-DD66345F22A5}"/>
                </a:ext>
              </a:extLst>
            </p:cNvPr>
            <p:cNvSpPr/>
            <p:nvPr/>
          </p:nvSpPr>
          <p:spPr>
            <a:xfrm>
              <a:off x="9483038" y="3964118"/>
              <a:ext cx="304267" cy="177489"/>
            </a:xfrm>
            <a:custGeom>
              <a:avLst/>
              <a:gdLst>
                <a:gd name="connsiteX0" fmla="*/ 281007 w 304266"/>
                <a:gd name="connsiteY0" fmla="*/ 9508 h 177488"/>
                <a:gd name="connsiteX1" fmla="*/ 21112 w 304266"/>
                <a:gd name="connsiteY1" fmla="*/ 36132 h 177488"/>
                <a:gd name="connsiteX2" fmla="*/ 9702 w 304266"/>
                <a:gd name="connsiteY2" fmla="*/ 50077 h 177488"/>
                <a:gd name="connsiteX3" fmla="*/ 19845 w 304266"/>
                <a:gd name="connsiteY3" fmla="*/ 90646 h 177488"/>
                <a:gd name="connsiteX4" fmla="*/ 21112 w 304266"/>
                <a:gd name="connsiteY4" fmla="*/ 93182 h 177488"/>
                <a:gd name="connsiteX5" fmla="*/ 210011 w 304266"/>
                <a:gd name="connsiteY5" fmla="*/ 166713 h 177488"/>
                <a:gd name="connsiteX6" fmla="*/ 292417 w 304266"/>
                <a:gd name="connsiteY6" fmla="*/ 65291 h 177488"/>
                <a:gd name="connsiteX7" fmla="*/ 292417 w 304266"/>
                <a:gd name="connsiteY7" fmla="*/ 65291 h 177488"/>
                <a:gd name="connsiteX8" fmla="*/ 293685 w 304266"/>
                <a:gd name="connsiteY8" fmla="*/ 62755 h 177488"/>
                <a:gd name="connsiteX9" fmla="*/ 294953 w 304266"/>
                <a:gd name="connsiteY9" fmla="*/ 22186 h 177488"/>
                <a:gd name="connsiteX10" fmla="*/ 294953 w 304266"/>
                <a:gd name="connsiteY10" fmla="*/ 20918 h 177488"/>
                <a:gd name="connsiteX11" fmla="*/ 281007 w 304266"/>
                <a:gd name="connsiteY11" fmla="*/ 9508 h 177488"/>
                <a:gd name="connsiteX12" fmla="*/ 281007 w 304266"/>
                <a:gd name="connsiteY12" fmla="*/ 9508 h 177488"/>
                <a:gd name="connsiteX13" fmla="*/ 281007 w 304266"/>
                <a:gd name="connsiteY13" fmla="*/ 9508 h 17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4266" h="177488">
                  <a:moveTo>
                    <a:pt x="281007" y="9508"/>
                  </a:moveTo>
                  <a:lnTo>
                    <a:pt x="21112" y="36132"/>
                  </a:lnTo>
                  <a:cubicBezTo>
                    <a:pt x="13506" y="37399"/>
                    <a:pt x="8435" y="42471"/>
                    <a:pt x="9702" y="50077"/>
                  </a:cubicBezTo>
                  <a:cubicBezTo>
                    <a:pt x="10970" y="64023"/>
                    <a:pt x="14774" y="77968"/>
                    <a:pt x="19845" y="90646"/>
                  </a:cubicBezTo>
                  <a:cubicBezTo>
                    <a:pt x="19845" y="91914"/>
                    <a:pt x="21112" y="91914"/>
                    <a:pt x="21112" y="93182"/>
                  </a:cubicBezTo>
                  <a:cubicBezTo>
                    <a:pt x="52807" y="165445"/>
                    <a:pt x="137748" y="198407"/>
                    <a:pt x="210011" y="166713"/>
                  </a:cubicBezTo>
                  <a:cubicBezTo>
                    <a:pt x="251848" y="147696"/>
                    <a:pt x="283543" y="110931"/>
                    <a:pt x="292417" y="65291"/>
                  </a:cubicBezTo>
                  <a:lnTo>
                    <a:pt x="292417" y="65291"/>
                  </a:lnTo>
                  <a:cubicBezTo>
                    <a:pt x="292417" y="65291"/>
                    <a:pt x="292417" y="64023"/>
                    <a:pt x="293685" y="62755"/>
                  </a:cubicBezTo>
                  <a:cubicBezTo>
                    <a:pt x="296220" y="48809"/>
                    <a:pt x="297488" y="36132"/>
                    <a:pt x="294953" y="22186"/>
                  </a:cubicBezTo>
                  <a:cubicBezTo>
                    <a:pt x="294953" y="22186"/>
                    <a:pt x="294953" y="22186"/>
                    <a:pt x="294953" y="20918"/>
                  </a:cubicBezTo>
                  <a:cubicBezTo>
                    <a:pt x="293685" y="14579"/>
                    <a:pt x="287346" y="9508"/>
                    <a:pt x="281007" y="9508"/>
                  </a:cubicBezTo>
                  <a:cubicBezTo>
                    <a:pt x="279739" y="10776"/>
                    <a:pt x="279739" y="10776"/>
                    <a:pt x="281007" y="9508"/>
                  </a:cubicBezTo>
                  <a:lnTo>
                    <a:pt x="281007" y="9508"/>
                  </a:lnTo>
                  <a:close/>
                </a:path>
              </a:pathLst>
            </a:custGeom>
            <a:solidFill>
              <a:schemeClr val="accent1"/>
            </a:solidFill>
            <a:ln w="9525" cap="flat">
              <a:noFill/>
              <a:prstDash val="solid"/>
              <a:miter/>
            </a:ln>
          </p:spPr>
          <p:txBody>
            <a:bodyPr rtlCol="0" anchor="ctr"/>
            <a:lstStyle/>
            <a:p>
              <a:endParaRPr lang="en-US" dirty="0"/>
            </a:p>
          </p:txBody>
        </p:sp>
        <p:sp>
          <p:nvSpPr>
            <p:cNvPr id="361" name="Freeform: Shape 360">
              <a:extLst>
                <a:ext uri="{FF2B5EF4-FFF2-40B4-BE49-F238E27FC236}">
                  <a16:creationId xmlns:a16="http://schemas.microsoft.com/office/drawing/2014/main" id="{2E82920E-F711-4ABD-91C2-C038A52A8FC5}"/>
                </a:ext>
              </a:extLst>
            </p:cNvPr>
            <p:cNvSpPr/>
            <p:nvPr/>
          </p:nvSpPr>
          <p:spPr>
            <a:xfrm>
              <a:off x="9494642" y="3976796"/>
              <a:ext cx="278911" cy="76067"/>
            </a:xfrm>
            <a:custGeom>
              <a:avLst/>
              <a:gdLst>
                <a:gd name="connsiteX0" fmla="*/ 269403 w 278911"/>
                <a:gd name="connsiteY0" fmla="*/ 9508 h 76066"/>
                <a:gd name="connsiteX1" fmla="*/ 266867 w 278911"/>
                <a:gd name="connsiteY1" fmla="*/ 47542 h 76066"/>
                <a:gd name="connsiteX2" fmla="*/ 17115 w 278911"/>
                <a:gd name="connsiteY2" fmla="*/ 72897 h 76066"/>
                <a:gd name="connsiteX3" fmla="*/ 9508 w 278911"/>
                <a:gd name="connsiteY3" fmla="*/ 36132 h 76066"/>
                <a:gd name="connsiteX4" fmla="*/ 269403 w 278911"/>
                <a:gd name="connsiteY4" fmla="*/ 9508 h 76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11" h="76066">
                  <a:moveTo>
                    <a:pt x="269403" y="9508"/>
                  </a:moveTo>
                  <a:cubicBezTo>
                    <a:pt x="270671" y="22186"/>
                    <a:pt x="269403" y="34864"/>
                    <a:pt x="266867" y="47542"/>
                  </a:cubicBezTo>
                  <a:lnTo>
                    <a:pt x="17115" y="72897"/>
                  </a:lnTo>
                  <a:cubicBezTo>
                    <a:pt x="13312" y="61487"/>
                    <a:pt x="10776" y="48809"/>
                    <a:pt x="9508" y="36132"/>
                  </a:cubicBezTo>
                  <a:lnTo>
                    <a:pt x="269403" y="9508"/>
                  </a:lnTo>
                  <a:close/>
                </a:path>
              </a:pathLst>
            </a:custGeom>
            <a:solidFill>
              <a:schemeClr val="accent4"/>
            </a:solidFill>
            <a:ln w="9525" cap="flat">
              <a:noFill/>
              <a:prstDash val="solid"/>
              <a:miter/>
            </a:ln>
          </p:spPr>
          <p:txBody>
            <a:bodyPr rtlCol="0" anchor="ctr"/>
            <a:lstStyle/>
            <a:p>
              <a:endParaRPr lang="en-US" dirty="0"/>
            </a:p>
          </p:txBody>
        </p:sp>
      </p:grpSp>
      <p:grpSp>
        <p:nvGrpSpPr>
          <p:cNvPr id="372" name="Group 371">
            <a:extLst>
              <a:ext uri="{FF2B5EF4-FFF2-40B4-BE49-F238E27FC236}">
                <a16:creationId xmlns:a16="http://schemas.microsoft.com/office/drawing/2014/main" id="{E6AD3D48-6610-41B1-9A00-5D29F49542CF}"/>
              </a:ext>
              <a:ext uri="{C183D7F6-B498-43B3-948B-1728B52AA6E4}">
                <adec:decorative xmlns:adec="http://schemas.microsoft.com/office/drawing/2017/decorative" val="1"/>
              </a:ext>
            </a:extLst>
          </p:cNvPr>
          <p:cNvGrpSpPr/>
          <p:nvPr/>
        </p:nvGrpSpPr>
        <p:grpSpPr>
          <a:xfrm rot="886633">
            <a:off x="10290045" y="2171964"/>
            <a:ext cx="1055407" cy="1055407"/>
            <a:chOff x="10320554" y="1899878"/>
            <a:chExt cx="1055407" cy="1055407"/>
          </a:xfrm>
        </p:grpSpPr>
        <p:grpSp>
          <p:nvGrpSpPr>
            <p:cNvPr id="371" name="Group 370">
              <a:extLst>
                <a:ext uri="{FF2B5EF4-FFF2-40B4-BE49-F238E27FC236}">
                  <a16:creationId xmlns:a16="http://schemas.microsoft.com/office/drawing/2014/main" id="{6113C91E-398D-4AE7-8872-D93CD9005A70}"/>
                </a:ext>
              </a:extLst>
            </p:cNvPr>
            <p:cNvGrpSpPr/>
            <p:nvPr/>
          </p:nvGrpSpPr>
          <p:grpSpPr>
            <a:xfrm>
              <a:off x="10320554" y="1899878"/>
              <a:ext cx="1055407" cy="1055407"/>
              <a:chOff x="10209736" y="1789060"/>
              <a:chExt cx="1277043" cy="1277043"/>
            </a:xfrm>
          </p:grpSpPr>
          <p:sp>
            <p:nvSpPr>
              <p:cNvPr id="248" name="Freeform: Shape 247">
                <a:extLst>
                  <a:ext uri="{FF2B5EF4-FFF2-40B4-BE49-F238E27FC236}">
                    <a16:creationId xmlns:a16="http://schemas.microsoft.com/office/drawing/2014/main" id="{D9179421-A2EB-492F-909F-8241CCDCF5C2}"/>
                  </a:ext>
                </a:extLst>
              </p:cNvPr>
              <p:cNvSpPr/>
              <p:nvPr/>
            </p:nvSpPr>
            <p:spPr>
              <a:xfrm>
                <a:off x="10209736" y="1789060"/>
                <a:ext cx="1277043" cy="1277043"/>
              </a:xfrm>
              <a:custGeom>
                <a:avLst/>
                <a:gdLst>
                  <a:gd name="connsiteX0" fmla="*/ 642417 w 1277043"/>
                  <a:gd name="connsiteY0" fmla="*/ 12834 h 1277043"/>
                  <a:gd name="connsiteX1" fmla="*/ 12834 w 1277043"/>
                  <a:gd name="connsiteY1" fmla="*/ 642417 h 1277043"/>
                  <a:gd name="connsiteX2" fmla="*/ 642417 w 1277043"/>
                  <a:gd name="connsiteY2" fmla="*/ 1271999 h 1277043"/>
                  <a:gd name="connsiteX3" fmla="*/ 1271999 w 1277043"/>
                  <a:gd name="connsiteY3" fmla="*/ 642417 h 1277043"/>
                  <a:gd name="connsiteX4" fmla="*/ 642417 w 1277043"/>
                  <a:gd name="connsiteY4" fmla="*/ 12834 h 1277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043" h="1277043">
                    <a:moveTo>
                      <a:pt x="642417" y="12834"/>
                    </a:moveTo>
                    <a:cubicBezTo>
                      <a:pt x="295061" y="12834"/>
                      <a:pt x="12834" y="295061"/>
                      <a:pt x="12834" y="642417"/>
                    </a:cubicBezTo>
                    <a:cubicBezTo>
                      <a:pt x="12834" y="989772"/>
                      <a:pt x="295061" y="1271999"/>
                      <a:pt x="642417" y="1271999"/>
                    </a:cubicBezTo>
                    <a:cubicBezTo>
                      <a:pt x="989772" y="1271999"/>
                      <a:pt x="1271999" y="989772"/>
                      <a:pt x="1271999" y="642417"/>
                    </a:cubicBezTo>
                    <a:cubicBezTo>
                      <a:pt x="1271999" y="295061"/>
                      <a:pt x="989772" y="12834"/>
                      <a:pt x="642417" y="12834"/>
                    </a:cubicBezTo>
                    <a:close/>
                  </a:path>
                </a:pathLst>
              </a:custGeom>
              <a:noFill/>
              <a:ln w="12764" cap="flat">
                <a:solidFill>
                  <a:schemeClr val="accent6"/>
                </a:solidFill>
                <a:prstDash val="solid"/>
                <a:miter/>
              </a:ln>
            </p:spPr>
            <p:txBody>
              <a:bodyPr rtlCol="0" anchor="ctr"/>
              <a:lstStyle/>
              <a:p>
                <a:endParaRPr lang="en-US" dirty="0"/>
              </a:p>
            </p:txBody>
          </p:sp>
          <p:sp>
            <p:nvSpPr>
              <p:cNvPr id="249" name="Freeform: Shape 248">
                <a:extLst>
                  <a:ext uri="{FF2B5EF4-FFF2-40B4-BE49-F238E27FC236}">
                    <a16:creationId xmlns:a16="http://schemas.microsoft.com/office/drawing/2014/main" id="{54EDB269-9160-44C0-9069-44E3799CC6B5}"/>
                  </a:ext>
                </a:extLst>
              </p:cNvPr>
              <p:cNvSpPr/>
              <p:nvPr/>
            </p:nvSpPr>
            <p:spPr>
              <a:xfrm>
                <a:off x="10230169" y="1809493"/>
                <a:ext cx="1238732" cy="1238732"/>
              </a:xfrm>
              <a:custGeom>
                <a:avLst/>
                <a:gdLst>
                  <a:gd name="connsiteX0" fmla="*/ 621984 w 1238731"/>
                  <a:gd name="connsiteY0" fmla="*/ 12834 h 1238731"/>
                  <a:gd name="connsiteX1" fmla="*/ 12834 w 1238731"/>
                  <a:gd name="connsiteY1" fmla="*/ 621984 h 1238731"/>
                  <a:gd name="connsiteX2" fmla="*/ 621984 w 1238731"/>
                  <a:gd name="connsiteY2" fmla="*/ 1231133 h 1238731"/>
                  <a:gd name="connsiteX3" fmla="*/ 1231133 w 1238731"/>
                  <a:gd name="connsiteY3" fmla="*/ 621984 h 1238731"/>
                  <a:gd name="connsiteX4" fmla="*/ 621984 w 1238731"/>
                  <a:gd name="connsiteY4" fmla="*/ 12834 h 1238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731" h="1238731">
                    <a:moveTo>
                      <a:pt x="621984" y="12834"/>
                    </a:moveTo>
                    <a:cubicBezTo>
                      <a:pt x="284844" y="12834"/>
                      <a:pt x="12834" y="284844"/>
                      <a:pt x="12834" y="621984"/>
                    </a:cubicBezTo>
                    <a:cubicBezTo>
                      <a:pt x="12834" y="959123"/>
                      <a:pt x="286122" y="1231133"/>
                      <a:pt x="621984" y="1231133"/>
                    </a:cubicBezTo>
                    <a:cubicBezTo>
                      <a:pt x="957846" y="1231133"/>
                      <a:pt x="1231133" y="957846"/>
                      <a:pt x="1231133" y="621984"/>
                    </a:cubicBezTo>
                    <a:cubicBezTo>
                      <a:pt x="1231133" y="286122"/>
                      <a:pt x="959123" y="12834"/>
                      <a:pt x="621984" y="12834"/>
                    </a:cubicBezTo>
                    <a:close/>
                  </a:path>
                </a:pathLst>
              </a:custGeom>
              <a:solidFill>
                <a:schemeClr val="accent3"/>
              </a:solidFill>
              <a:ln w="12764" cap="flat">
                <a:noFill/>
                <a:prstDash val="solid"/>
                <a:miter/>
              </a:ln>
            </p:spPr>
            <p:txBody>
              <a:bodyPr rtlCol="0" anchor="ctr"/>
              <a:lstStyle/>
              <a:p>
                <a:endParaRPr lang="en-US" dirty="0"/>
              </a:p>
            </p:txBody>
          </p:sp>
          <p:sp>
            <p:nvSpPr>
              <p:cNvPr id="252" name="Freeform: Shape 251">
                <a:extLst>
                  <a:ext uri="{FF2B5EF4-FFF2-40B4-BE49-F238E27FC236}">
                    <a16:creationId xmlns:a16="http://schemas.microsoft.com/office/drawing/2014/main" id="{849A15DE-5800-455A-9DA6-CA88385D3EFD}"/>
                  </a:ext>
                </a:extLst>
              </p:cNvPr>
              <p:cNvSpPr/>
              <p:nvPr/>
            </p:nvSpPr>
            <p:spPr>
              <a:xfrm>
                <a:off x="10520760" y="2760315"/>
                <a:ext cx="140475" cy="166016"/>
              </a:xfrm>
              <a:custGeom>
                <a:avLst/>
                <a:gdLst>
                  <a:gd name="connsiteX0" fmla="*/ 9578 w 140474"/>
                  <a:gd name="connsiteY0" fmla="*/ 105356 h 166015"/>
                  <a:gd name="connsiteX1" fmla="*/ 67045 w 140474"/>
                  <a:gd name="connsiteY1" fmla="*/ 9578 h 166015"/>
                  <a:gd name="connsiteX2" fmla="*/ 116849 w 140474"/>
                  <a:gd name="connsiteY2" fmla="*/ 38950 h 166015"/>
                  <a:gd name="connsiteX3" fmla="*/ 136005 w 140474"/>
                  <a:gd name="connsiteY3" fmla="*/ 54274 h 166015"/>
                  <a:gd name="connsiteX4" fmla="*/ 142390 w 140474"/>
                  <a:gd name="connsiteY4" fmla="*/ 69599 h 166015"/>
                  <a:gd name="connsiteX5" fmla="*/ 137282 w 140474"/>
                  <a:gd name="connsiteY5" fmla="*/ 87477 h 166015"/>
                  <a:gd name="connsiteX6" fmla="*/ 125789 w 140474"/>
                  <a:gd name="connsiteY6" fmla="*/ 98971 h 166015"/>
                  <a:gd name="connsiteX7" fmla="*/ 110464 w 140474"/>
                  <a:gd name="connsiteY7" fmla="*/ 102802 h 166015"/>
                  <a:gd name="connsiteX8" fmla="*/ 97694 w 140474"/>
                  <a:gd name="connsiteY8" fmla="*/ 100248 h 166015"/>
                  <a:gd name="connsiteX9" fmla="*/ 102802 w 140474"/>
                  <a:gd name="connsiteY9" fmla="*/ 107910 h 166015"/>
                  <a:gd name="connsiteX10" fmla="*/ 104079 w 140474"/>
                  <a:gd name="connsiteY10" fmla="*/ 115572 h 166015"/>
                  <a:gd name="connsiteX11" fmla="*/ 104079 w 140474"/>
                  <a:gd name="connsiteY11" fmla="*/ 124512 h 166015"/>
                  <a:gd name="connsiteX12" fmla="*/ 104079 w 140474"/>
                  <a:gd name="connsiteY12" fmla="*/ 162823 h 166015"/>
                  <a:gd name="connsiteX13" fmla="*/ 70876 w 140474"/>
                  <a:gd name="connsiteY13" fmla="*/ 142390 h 166015"/>
                  <a:gd name="connsiteX14" fmla="*/ 72153 w 140474"/>
                  <a:gd name="connsiteY14" fmla="*/ 102802 h 166015"/>
                  <a:gd name="connsiteX15" fmla="*/ 70876 w 140474"/>
                  <a:gd name="connsiteY15" fmla="*/ 92586 h 166015"/>
                  <a:gd name="connsiteX16" fmla="*/ 64491 w 140474"/>
                  <a:gd name="connsiteY16" fmla="*/ 86200 h 166015"/>
                  <a:gd name="connsiteX17" fmla="*/ 61937 w 140474"/>
                  <a:gd name="connsiteY17" fmla="*/ 84923 h 166015"/>
                  <a:gd name="connsiteX18" fmla="*/ 38950 w 140474"/>
                  <a:gd name="connsiteY18" fmla="*/ 124512 h 166015"/>
                  <a:gd name="connsiteX19" fmla="*/ 9578 w 140474"/>
                  <a:gd name="connsiteY19" fmla="*/ 105356 h 166015"/>
                  <a:gd name="connsiteX20" fmla="*/ 73430 w 140474"/>
                  <a:gd name="connsiteY20" fmla="*/ 67045 h 166015"/>
                  <a:gd name="connsiteX21" fmla="*/ 86200 w 140474"/>
                  <a:gd name="connsiteY21" fmla="*/ 74707 h 166015"/>
                  <a:gd name="connsiteX22" fmla="*/ 95140 w 140474"/>
                  <a:gd name="connsiteY22" fmla="*/ 78538 h 166015"/>
                  <a:gd name="connsiteX23" fmla="*/ 101525 w 140474"/>
                  <a:gd name="connsiteY23" fmla="*/ 78538 h 166015"/>
                  <a:gd name="connsiteX24" fmla="*/ 106633 w 140474"/>
                  <a:gd name="connsiteY24" fmla="*/ 74707 h 166015"/>
                  <a:gd name="connsiteX25" fmla="*/ 107910 w 140474"/>
                  <a:gd name="connsiteY25" fmla="*/ 65768 h 166015"/>
                  <a:gd name="connsiteX26" fmla="*/ 97694 w 140474"/>
                  <a:gd name="connsiteY26" fmla="*/ 56828 h 166015"/>
                  <a:gd name="connsiteX27" fmla="*/ 84923 w 140474"/>
                  <a:gd name="connsiteY27" fmla="*/ 49166 h 166015"/>
                  <a:gd name="connsiteX28" fmla="*/ 73430 w 140474"/>
                  <a:gd name="connsiteY28" fmla="*/ 67045 h 16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474" h="166015">
                    <a:moveTo>
                      <a:pt x="9578" y="105356"/>
                    </a:moveTo>
                    <a:lnTo>
                      <a:pt x="67045" y="9578"/>
                    </a:lnTo>
                    <a:lnTo>
                      <a:pt x="116849" y="38950"/>
                    </a:lnTo>
                    <a:cubicBezTo>
                      <a:pt x="125789" y="44058"/>
                      <a:pt x="132174" y="49166"/>
                      <a:pt x="136005" y="54274"/>
                    </a:cubicBezTo>
                    <a:cubicBezTo>
                      <a:pt x="139836" y="59382"/>
                      <a:pt x="142390" y="64491"/>
                      <a:pt x="142390" y="69599"/>
                    </a:cubicBezTo>
                    <a:cubicBezTo>
                      <a:pt x="142390" y="75984"/>
                      <a:pt x="141113" y="82369"/>
                      <a:pt x="137282" y="87477"/>
                    </a:cubicBezTo>
                    <a:cubicBezTo>
                      <a:pt x="133451" y="92586"/>
                      <a:pt x="129620" y="96417"/>
                      <a:pt x="125789" y="98971"/>
                    </a:cubicBezTo>
                    <a:cubicBezTo>
                      <a:pt x="120681" y="101525"/>
                      <a:pt x="115572" y="102802"/>
                      <a:pt x="110464" y="102802"/>
                    </a:cubicBezTo>
                    <a:cubicBezTo>
                      <a:pt x="106633" y="102802"/>
                      <a:pt x="102802" y="101525"/>
                      <a:pt x="97694" y="100248"/>
                    </a:cubicBezTo>
                    <a:cubicBezTo>
                      <a:pt x="100248" y="104079"/>
                      <a:pt x="102802" y="106633"/>
                      <a:pt x="102802" y="107910"/>
                    </a:cubicBezTo>
                    <a:cubicBezTo>
                      <a:pt x="102802" y="109187"/>
                      <a:pt x="104079" y="111741"/>
                      <a:pt x="104079" y="115572"/>
                    </a:cubicBezTo>
                    <a:cubicBezTo>
                      <a:pt x="104079" y="119404"/>
                      <a:pt x="105356" y="121958"/>
                      <a:pt x="104079" y="124512"/>
                    </a:cubicBezTo>
                    <a:lnTo>
                      <a:pt x="104079" y="162823"/>
                    </a:lnTo>
                    <a:lnTo>
                      <a:pt x="70876" y="142390"/>
                    </a:lnTo>
                    <a:lnTo>
                      <a:pt x="72153" y="102802"/>
                    </a:lnTo>
                    <a:cubicBezTo>
                      <a:pt x="72153" y="97694"/>
                      <a:pt x="72153" y="93863"/>
                      <a:pt x="70876" y="92586"/>
                    </a:cubicBezTo>
                    <a:cubicBezTo>
                      <a:pt x="69599" y="90031"/>
                      <a:pt x="67045" y="87477"/>
                      <a:pt x="64491" y="86200"/>
                    </a:cubicBezTo>
                    <a:lnTo>
                      <a:pt x="61937" y="84923"/>
                    </a:lnTo>
                    <a:lnTo>
                      <a:pt x="38950" y="124512"/>
                    </a:lnTo>
                    <a:lnTo>
                      <a:pt x="9578" y="105356"/>
                    </a:lnTo>
                    <a:close/>
                    <a:moveTo>
                      <a:pt x="73430" y="67045"/>
                    </a:moveTo>
                    <a:lnTo>
                      <a:pt x="86200" y="74707"/>
                    </a:lnTo>
                    <a:cubicBezTo>
                      <a:pt x="87477" y="75984"/>
                      <a:pt x="90032" y="77261"/>
                      <a:pt x="95140" y="78538"/>
                    </a:cubicBezTo>
                    <a:cubicBezTo>
                      <a:pt x="97694" y="79815"/>
                      <a:pt x="98971" y="79815"/>
                      <a:pt x="101525" y="78538"/>
                    </a:cubicBezTo>
                    <a:cubicBezTo>
                      <a:pt x="104079" y="77261"/>
                      <a:pt x="105356" y="75984"/>
                      <a:pt x="106633" y="74707"/>
                    </a:cubicBezTo>
                    <a:cubicBezTo>
                      <a:pt x="107910" y="72153"/>
                      <a:pt x="109187" y="68322"/>
                      <a:pt x="107910" y="65768"/>
                    </a:cubicBezTo>
                    <a:cubicBezTo>
                      <a:pt x="106633" y="63214"/>
                      <a:pt x="104079" y="59382"/>
                      <a:pt x="97694" y="56828"/>
                    </a:cubicBezTo>
                    <a:lnTo>
                      <a:pt x="84923" y="49166"/>
                    </a:lnTo>
                    <a:lnTo>
                      <a:pt x="73430" y="67045"/>
                    </a:lnTo>
                    <a:close/>
                  </a:path>
                </a:pathLst>
              </a:custGeom>
              <a:solidFill>
                <a:schemeClr val="bg1"/>
              </a:solidFill>
              <a:ln w="9525" cap="flat">
                <a:noFill/>
                <a:prstDash val="solid"/>
                <a:miter/>
              </a:ln>
            </p:spPr>
            <p:txBody>
              <a:bodyPr rtlCol="0" anchor="ctr"/>
              <a:lstStyle/>
              <a:p>
                <a:endParaRPr lang="en-US" dirty="0"/>
              </a:p>
            </p:txBody>
          </p:sp>
          <p:sp>
            <p:nvSpPr>
              <p:cNvPr id="253" name="Freeform: Shape 252">
                <a:extLst>
                  <a:ext uri="{FF2B5EF4-FFF2-40B4-BE49-F238E27FC236}">
                    <a16:creationId xmlns:a16="http://schemas.microsoft.com/office/drawing/2014/main" id="{C2A0356C-E7CB-4C9A-BE62-708AF8A40A25}"/>
                  </a:ext>
                </a:extLst>
              </p:cNvPr>
              <p:cNvSpPr/>
              <p:nvPr/>
            </p:nvSpPr>
            <p:spPr>
              <a:xfrm>
                <a:off x="10636971" y="2816505"/>
                <a:ext cx="140475" cy="153245"/>
              </a:xfrm>
              <a:custGeom>
                <a:avLst/>
                <a:gdLst>
                  <a:gd name="connsiteX0" fmla="*/ 49166 w 140474"/>
                  <a:gd name="connsiteY0" fmla="*/ 9578 h 153245"/>
                  <a:gd name="connsiteX1" fmla="*/ 137282 w 140474"/>
                  <a:gd name="connsiteY1" fmla="*/ 40227 h 153245"/>
                  <a:gd name="connsiteX2" fmla="*/ 128343 w 140474"/>
                  <a:gd name="connsiteY2" fmla="*/ 63214 h 153245"/>
                  <a:gd name="connsiteX3" fmla="*/ 73430 w 140474"/>
                  <a:gd name="connsiteY3" fmla="*/ 44058 h 153245"/>
                  <a:gd name="connsiteX4" fmla="*/ 67045 w 140474"/>
                  <a:gd name="connsiteY4" fmla="*/ 60660 h 153245"/>
                  <a:gd name="connsiteX5" fmla="*/ 118126 w 140474"/>
                  <a:gd name="connsiteY5" fmla="*/ 78538 h 153245"/>
                  <a:gd name="connsiteX6" fmla="*/ 110464 w 140474"/>
                  <a:gd name="connsiteY6" fmla="*/ 100248 h 153245"/>
                  <a:gd name="connsiteX7" fmla="*/ 59382 w 140474"/>
                  <a:gd name="connsiteY7" fmla="*/ 82369 h 153245"/>
                  <a:gd name="connsiteX8" fmla="*/ 51720 w 140474"/>
                  <a:gd name="connsiteY8" fmla="*/ 102802 h 153245"/>
                  <a:gd name="connsiteX9" fmla="*/ 107910 w 140474"/>
                  <a:gd name="connsiteY9" fmla="*/ 121958 h 153245"/>
                  <a:gd name="connsiteX10" fmla="*/ 98971 w 140474"/>
                  <a:gd name="connsiteY10" fmla="*/ 146221 h 153245"/>
                  <a:gd name="connsiteX11" fmla="*/ 9578 w 140474"/>
                  <a:gd name="connsiteY11" fmla="*/ 115572 h 153245"/>
                  <a:gd name="connsiteX12" fmla="*/ 49166 w 140474"/>
                  <a:gd name="connsiteY12" fmla="*/ 9578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474" h="153245">
                    <a:moveTo>
                      <a:pt x="49166" y="9578"/>
                    </a:moveTo>
                    <a:lnTo>
                      <a:pt x="137282" y="40227"/>
                    </a:lnTo>
                    <a:lnTo>
                      <a:pt x="128343" y="63214"/>
                    </a:lnTo>
                    <a:lnTo>
                      <a:pt x="73430" y="44058"/>
                    </a:lnTo>
                    <a:lnTo>
                      <a:pt x="67045" y="60660"/>
                    </a:lnTo>
                    <a:lnTo>
                      <a:pt x="118126" y="78538"/>
                    </a:lnTo>
                    <a:lnTo>
                      <a:pt x="110464" y="100248"/>
                    </a:lnTo>
                    <a:lnTo>
                      <a:pt x="59382" y="82369"/>
                    </a:lnTo>
                    <a:lnTo>
                      <a:pt x="51720" y="102802"/>
                    </a:lnTo>
                    <a:lnTo>
                      <a:pt x="107910" y="121958"/>
                    </a:lnTo>
                    <a:lnTo>
                      <a:pt x="98971" y="146221"/>
                    </a:lnTo>
                    <a:lnTo>
                      <a:pt x="9578" y="115572"/>
                    </a:lnTo>
                    <a:lnTo>
                      <a:pt x="49166" y="9578"/>
                    </a:lnTo>
                    <a:close/>
                  </a:path>
                </a:pathLst>
              </a:custGeom>
              <a:solidFill>
                <a:schemeClr val="bg1"/>
              </a:solidFill>
              <a:ln w="9525" cap="flat">
                <a:noFill/>
                <a:prstDash val="solid"/>
                <a:miter/>
              </a:ln>
            </p:spPr>
            <p:txBody>
              <a:bodyPr rtlCol="0" anchor="ctr"/>
              <a:lstStyle/>
              <a:p>
                <a:endParaRPr lang="en-US" dirty="0"/>
              </a:p>
            </p:txBody>
          </p:sp>
          <p:sp>
            <p:nvSpPr>
              <p:cNvPr id="254" name="Freeform: Shape 253">
                <a:extLst>
                  <a:ext uri="{FF2B5EF4-FFF2-40B4-BE49-F238E27FC236}">
                    <a16:creationId xmlns:a16="http://schemas.microsoft.com/office/drawing/2014/main" id="{B8461ECA-8927-44D6-BBA2-809FD30B0D0B}"/>
                  </a:ext>
                </a:extLst>
              </p:cNvPr>
              <p:cNvSpPr/>
              <p:nvPr/>
            </p:nvSpPr>
            <p:spPr>
              <a:xfrm>
                <a:off x="10753182" y="2853539"/>
                <a:ext cx="127704" cy="127704"/>
              </a:xfrm>
              <a:custGeom>
                <a:avLst/>
                <a:gdLst>
                  <a:gd name="connsiteX0" fmla="*/ 91309 w 127704"/>
                  <a:gd name="connsiteY0" fmla="*/ 106633 h 127704"/>
                  <a:gd name="connsiteX1" fmla="*/ 51720 w 127704"/>
                  <a:gd name="connsiteY1" fmla="*/ 102802 h 127704"/>
                  <a:gd name="connsiteX2" fmla="*/ 44058 w 127704"/>
                  <a:gd name="connsiteY2" fmla="*/ 120681 h 127704"/>
                  <a:gd name="connsiteX3" fmla="*/ 9578 w 127704"/>
                  <a:gd name="connsiteY3" fmla="*/ 116849 h 127704"/>
                  <a:gd name="connsiteX4" fmla="*/ 61937 w 127704"/>
                  <a:gd name="connsiteY4" fmla="*/ 9578 h 127704"/>
                  <a:gd name="connsiteX5" fmla="*/ 98971 w 127704"/>
                  <a:gd name="connsiteY5" fmla="*/ 13409 h 127704"/>
                  <a:gd name="connsiteX6" fmla="*/ 129620 w 127704"/>
                  <a:gd name="connsiteY6" fmla="*/ 129620 h 127704"/>
                  <a:gd name="connsiteX7" fmla="*/ 93863 w 127704"/>
                  <a:gd name="connsiteY7" fmla="*/ 125789 h 127704"/>
                  <a:gd name="connsiteX8" fmla="*/ 91309 w 127704"/>
                  <a:gd name="connsiteY8" fmla="*/ 106633 h 127704"/>
                  <a:gd name="connsiteX9" fmla="*/ 86200 w 127704"/>
                  <a:gd name="connsiteY9" fmla="*/ 81092 h 127704"/>
                  <a:gd name="connsiteX10" fmla="*/ 77261 w 127704"/>
                  <a:gd name="connsiteY10" fmla="*/ 40227 h 127704"/>
                  <a:gd name="connsiteX11" fmla="*/ 60660 w 127704"/>
                  <a:gd name="connsiteY11" fmla="*/ 79815 h 127704"/>
                  <a:gd name="connsiteX12" fmla="*/ 86200 w 127704"/>
                  <a:gd name="connsiteY12" fmla="*/ 81092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704" h="127704">
                    <a:moveTo>
                      <a:pt x="91309" y="106633"/>
                    </a:moveTo>
                    <a:lnTo>
                      <a:pt x="51720" y="102802"/>
                    </a:lnTo>
                    <a:lnTo>
                      <a:pt x="44058" y="120681"/>
                    </a:lnTo>
                    <a:lnTo>
                      <a:pt x="9578" y="116849"/>
                    </a:lnTo>
                    <a:lnTo>
                      <a:pt x="61937" y="9578"/>
                    </a:lnTo>
                    <a:lnTo>
                      <a:pt x="98971" y="13409"/>
                    </a:lnTo>
                    <a:lnTo>
                      <a:pt x="129620" y="129620"/>
                    </a:lnTo>
                    <a:lnTo>
                      <a:pt x="93863" y="125789"/>
                    </a:lnTo>
                    <a:lnTo>
                      <a:pt x="91309" y="106633"/>
                    </a:lnTo>
                    <a:close/>
                    <a:moveTo>
                      <a:pt x="86200" y="81092"/>
                    </a:moveTo>
                    <a:lnTo>
                      <a:pt x="77261" y="40227"/>
                    </a:lnTo>
                    <a:lnTo>
                      <a:pt x="60660" y="79815"/>
                    </a:lnTo>
                    <a:lnTo>
                      <a:pt x="86200" y="81092"/>
                    </a:lnTo>
                    <a:close/>
                  </a:path>
                </a:pathLst>
              </a:custGeom>
              <a:solidFill>
                <a:schemeClr val="bg1"/>
              </a:solidFill>
              <a:ln w="9525" cap="flat">
                <a:noFill/>
                <a:prstDash val="solid"/>
                <a:miter/>
              </a:ln>
            </p:spPr>
            <p:txBody>
              <a:bodyPr rtlCol="0" anchor="ctr"/>
              <a:lstStyle/>
              <a:p>
                <a:endParaRPr lang="en-US" dirty="0"/>
              </a:p>
            </p:txBody>
          </p:sp>
          <p:sp>
            <p:nvSpPr>
              <p:cNvPr id="255" name="Freeform: Shape 254">
                <a:extLst>
                  <a:ext uri="{FF2B5EF4-FFF2-40B4-BE49-F238E27FC236}">
                    <a16:creationId xmlns:a16="http://schemas.microsoft.com/office/drawing/2014/main" id="{27E444FB-B6AB-463F-83A6-0BE064A9DD9E}"/>
                  </a:ext>
                </a:extLst>
              </p:cNvPr>
              <p:cNvSpPr/>
              <p:nvPr/>
            </p:nvSpPr>
            <p:spPr>
              <a:xfrm>
                <a:off x="10885994" y="2850027"/>
                <a:ext cx="127704" cy="127704"/>
              </a:xfrm>
              <a:custGeom>
                <a:avLst/>
                <a:gdLst>
                  <a:gd name="connsiteX0" fmla="*/ 9578 w 127704"/>
                  <a:gd name="connsiteY0" fmla="*/ 19475 h 127704"/>
                  <a:gd name="connsiteX1" fmla="*/ 60660 w 127704"/>
                  <a:gd name="connsiteY1" fmla="*/ 10536 h 127704"/>
                  <a:gd name="connsiteX2" fmla="*/ 86200 w 127704"/>
                  <a:gd name="connsiteY2" fmla="*/ 10536 h 127704"/>
                  <a:gd name="connsiteX3" fmla="*/ 104079 w 127704"/>
                  <a:gd name="connsiteY3" fmla="*/ 19475 h 127704"/>
                  <a:gd name="connsiteX4" fmla="*/ 115572 w 127704"/>
                  <a:gd name="connsiteY4" fmla="*/ 36076 h 127704"/>
                  <a:gd name="connsiteX5" fmla="*/ 121958 w 127704"/>
                  <a:gd name="connsiteY5" fmla="*/ 56509 h 127704"/>
                  <a:gd name="connsiteX6" fmla="*/ 123235 w 127704"/>
                  <a:gd name="connsiteY6" fmla="*/ 84604 h 127704"/>
                  <a:gd name="connsiteX7" fmla="*/ 115572 w 127704"/>
                  <a:gd name="connsiteY7" fmla="*/ 102483 h 127704"/>
                  <a:gd name="connsiteX8" fmla="*/ 101525 w 127704"/>
                  <a:gd name="connsiteY8" fmla="*/ 113976 h 127704"/>
                  <a:gd name="connsiteX9" fmla="*/ 81092 w 127704"/>
                  <a:gd name="connsiteY9" fmla="*/ 120361 h 127704"/>
                  <a:gd name="connsiteX10" fmla="*/ 30010 w 127704"/>
                  <a:gd name="connsiteY10" fmla="*/ 129301 h 127704"/>
                  <a:gd name="connsiteX11" fmla="*/ 9578 w 127704"/>
                  <a:gd name="connsiteY11" fmla="*/ 19475 h 127704"/>
                  <a:gd name="connsiteX12" fmla="*/ 47889 w 127704"/>
                  <a:gd name="connsiteY12" fmla="*/ 38630 h 127704"/>
                  <a:gd name="connsiteX13" fmla="*/ 59382 w 127704"/>
                  <a:gd name="connsiteY13" fmla="*/ 98652 h 127704"/>
                  <a:gd name="connsiteX14" fmla="*/ 68322 w 127704"/>
                  <a:gd name="connsiteY14" fmla="*/ 97374 h 127704"/>
                  <a:gd name="connsiteX15" fmla="*/ 83646 w 127704"/>
                  <a:gd name="connsiteY15" fmla="*/ 92266 h 127704"/>
                  <a:gd name="connsiteX16" fmla="*/ 88755 w 127704"/>
                  <a:gd name="connsiteY16" fmla="*/ 83327 h 127704"/>
                  <a:gd name="connsiteX17" fmla="*/ 87477 w 127704"/>
                  <a:gd name="connsiteY17" fmla="*/ 64171 h 127704"/>
                  <a:gd name="connsiteX18" fmla="*/ 77261 w 127704"/>
                  <a:gd name="connsiteY18" fmla="*/ 41185 h 127704"/>
                  <a:gd name="connsiteX19" fmla="*/ 56828 w 127704"/>
                  <a:gd name="connsiteY19" fmla="*/ 38630 h 127704"/>
                  <a:gd name="connsiteX20" fmla="*/ 47889 w 127704"/>
                  <a:gd name="connsiteY20" fmla="*/ 38630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704" h="127704">
                    <a:moveTo>
                      <a:pt x="9578" y="19475"/>
                    </a:moveTo>
                    <a:lnTo>
                      <a:pt x="60660" y="10536"/>
                    </a:lnTo>
                    <a:cubicBezTo>
                      <a:pt x="70876" y="9259"/>
                      <a:pt x="78538" y="9259"/>
                      <a:pt x="86200" y="10536"/>
                    </a:cubicBezTo>
                    <a:cubicBezTo>
                      <a:pt x="92586" y="11813"/>
                      <a:pt x="98971" y="15644"/>
                      <a:pt x="104079" y="19475"/>
                    </a:cubicBezTo>
                    <a:cubicBezTo>
                      <a:pt x="109187" y="23306"/>
                      <a:pt x="113018" y="29691"/>
                      <a:pt x="115572" y="36076"/>
                    </a:cubicBezTo>
                    <a:cubicBezTo>
                      <a:pt x="118126" y="42462"/>
                      <a:pt x="120681" y="48847"/>
                      <a:pt x="121958" y="56509"/>
                    </a:cubicBezTo>
                    <a:cubicBezTo>
                      <a:pt x="124512" y="68003"/>
                      <a:pt x="124512" y="78219"/>
                      <a:pt x="123235" y="84604"/>
                    </a:cubicBezTo>
                    <a:cubicBezTo>
                      <a:pt x="121958" y="90989"/>
                      <a:pt x="119404" y="97374"/>
                      <a:pt x="115572" y="102483"/>
                    </a:cubicBezTo>
                    <a:cubicBezTo>
                      <a:pt x="111741" y="107591"/>
                      <a:pt x="106633" y="111422"/>
                      <a:pt x="101525" y="113976"/>
                    </a:cubicBezTo>
                    <a:cubicBezTo>
                      <a:pt x="93863" y="117807"/>
                      <a:pt x="87477" y="119084"/>
                      <a:pt x="81092" y="120361"/>
                    </a:cubicBezTo>
                    <a:lnTo>
                      <a:pt x="30010" y="129301"/>
                    </a:lnTo>
                    <a:lnTo>
                      <a:pt x="9578" y="19475"/>
                    </a:lnTo>
                    <a:close/>
                    <a:moveTo>
                      <a:pt x="47889" y="38630"/>
                    </a:moveTo>
                    <a:lnTo>
                      <a:pt x="59382" y="98652"/>
                    </a:lnTo>
                    <a:lnTo>
                      <a:pt x="68322" y="97374"/>
                    </a:lnTo>
                    <a:cubicBezTo>
                      <a:pt x="75984" y="96097"/>
                      <a:pt x="79815" y="94820"/>
                      <a:pt x="83646" y="92266"/>
                    </a:cubicBezTo>
                    <a:cubicBezTo>
                      <a:pt x="86200" y="89712"/>
                      <a:pt x="88755" y="87158"/>
                      <a:pt x="88755" y="83327"/>
                    </a:cubicBezTo>
                    <a:cubicBezTo>
                      <a:pt x="88755" y="79496"/>
                      <a:pt x="90032" y="73111"/>
                      <a:pt x="87477" y="64171"/>
                    </a:cubicBezTo>
                    <a:cubicBezTo>
                      <a:pt x="84923" y="52678"/>
                      <a:pt x="82369" y="45016"/>
                      <a:pt x="77261" y="41185"/>
                    </a:cubicBezTo>
                    <a:cubicBezTo>
                      <a:pt x="72153" y="37353"/>
                      <a:pt x="65768" y="36076"/>
                      <a:pt x="56828" y="38630"/>
                    </a:cubicBezTo>
                    <a:lnTo>
                      <a:pt x="47889" y="38630"/>
                    </a:lnTo>
                    <a:close/>
                  </a:path>
                </a:pathLst>
              </a:custGeom>
              <a:solidFill>
                <a:schemeClr val="bg1"/>
              </a:solidFill>
              <a:ln w="9525" cap="flat">
                <a:noFill/>
                <a:prstDash val="solid"/>
                <a:miter/>
              </a:ln>
            </p:spPr>
            <p:txBody>
              <a:bodyPr rtlCol="0" anchor="ctr"/>
              <a:lstStyle/>
              <a:p>
                <a:endParaRPr lang="en-US" dirty="0"/>
              </a:p>
            </p:txBody>
          </p:sp>
          <p:sp>
            <p:nvSpPr>
              <p:cNvPr id="256" name="Freeform: Shape 255">
                <a:extLst>
                  <a:ext uri="{FF2B5EF4-FFF2-40B4-BE49-F238E27FC236}">
                    <a16:creationId xmlns:a16="http://schemas.microsoft.com/office/drawing/2014/main" id="{41C5EBBF-AADB-44EC-A1FF-2A25FCCFFD54}"/>
                  </a:ext>
                </a:extLst>
              </p:cNvPr>
              <p:cNvSpPr/>
              <p:nvPr/>
            </p:nvSpPr>
            <p:spPr>
              <a:xfrm>
                <a:off x="10980495" y="2792241"/>
                <a:ext cx="127704" cy="153245"/>
              </a:xfrm>
              <a:custGeom>
                <a:avLst/>
                <a:gdLst>
                  <a:gd name="connsiteX0" fmla="*/ 9578 w 127704"/>
                  <a:gd name="connsiteY0" fmla="*/ 61937 h 153245"/>
                  <a:gd name="connsiteX1" fmla="*/ 44058 w 127704"/>
                  <a:gd name="connsiteY1" fmla="*/ 45335 h 153245"/>
                  <a:gd name="connsiteX2" fmla="*/ 81092 w 127704"/>
                  <a:gd name="connsiteY2" fmla="*/ 69599 h 153245"/>
                  <a:gd name="connsiteX3" fmla="*/ 84923 w 127704"/>
                  <a:gd name="connsiteY3" fmla="*/ 26179 h 153245"/>
                  <a:gd name="connsiteX4" fmla="*/ 119404 w 127704"/>
                  <a:gd name="connsiteY4" fmla="*/ 9578 h 153245"/>
                  <a:gd name="connsiteX5" fmla="*/ 107910 w 127704"/>
                  <a:gd name="connsiteY5" fmla="*/ 87477 h 153245"/>
                  <a:gd name="connsiteX6" fmla="*/ 128343 w 127704"/>
                  <a:gd name="connsiteY6" fmla="*/ 129620 h 153245"/>
                  <a:gd name="connsiteX7" fmla="*/ 96417 w 127704"/>
                  <a:gd name="connsiteY7" fmla="*/ 144944 h 153245"/>
                  <a:gd name="connsiteX8" fmla="*/ 75984 w 127704"/>
                  <a:gd name="connsiteY8" fmla="*/ 102802 h 153245"/>
                  <a:gd name="connsiteX9" fmla="*/ 9578 w 127704"/>
                  <a:gd name="connsiteY9" fmla="*/ 61937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04" h="153245">
                    <a:moveTo>
                      <a:pt x="9578" y="61937"/>
                    </a:moveTo>
                    <a:lnTo>
                      <a:pt x="44058" y="45335"/>
                    </a:lnTo>
                    <a:lnTo>
                      <a:pt x="81092" y="69599"/>
                    </a:lnTo>
                    <a:lnTo>
                      <a:pt x="84923" y="26179"/>
                    </a:lnTo>
                    <a:lnTo>
                      <a:pt x="119404" y="9578"/>
                    </a:lnTo>
                    <a:lnTo>
                      <a:pt x="107910" y="87477"/>
                    </a:lnTo>
                    <a:lnTo>
                      <a:pt x="128343" y="129620"/>
                    </a:lnTo>
                    <a:lnTo>
                      <a:pt x="96417" y="144944"/>
                    </a:lnTo>
                    <a:lnTo>
                      <a:pt x="75984" y="102802"/>
                    </a:lnTo>
                    <a:lnTo>
                      <a:pt x="9578" y="61937"/>
                    </a:lnTo>
                    <a:close/>
                  </a:path>
                </a:pathLst>
              </a:custGeom>
              <a:solidFill>
                <a:schemeClr val="bg1"/>
              </a:solidFill>
              <a:ln w="9525" cap="flat">
                <a:noFill/>
                <a:prstDash val="solid"/>
                <a:miter/>
              </a:ln>
            </p:spPr>
            <p:txBody>
              <a:bodyPr rtlCol="0" anchor="ctr"/>
              <a:lstStyle/>
              <a:p>
                <a:endParaRPr lang="en-US" dirty="0"/>
              </a:p>
            </p:txBody>
          </p:sp>
          <p:sp>
            <p:nvSpPr>
              <p:cNvPr id="257" name="Freeform: Shape 256">
                <a:extLst>
                  <a:ext uri="{FF2B5EF4-FFF2-40B4-BE49-F238E27FC236}">
                    <a16:creationId xmlns:a16="http://schemas.microsoft.com/office/drawing/2014/main" id="{358BCEB1-A87B-46D0-A70D-F220AB1B49A8}"/>
                  </a:ext>
                </a:extLst>
              </p:cNvPr>
              <p:cNvSpPr/>
              <p:nvPr/>
            </p:nvSpPr>
            <p:spPr>
              <a:xfrm>
                <a:off x="11100092" y="2753930"/>
                <a:ext cx="114934" cy="127704"/>
              </a:xfrm>
              <a:custGeom>
                <a:avLst/>
                <a:gdLst>
                  <a:gd name="connsiteX0" fmla="*/ 86645 w 114933"/>
                  <a:gd name="connsiteY0" fmla="*/ 75984 h 127704"/>
                  <a:gd name="connsiteX1" fmla="*/ 63659 w 114933"/>
                  <a:gd name="connsiteY1" fmla="*/ 93863 h 127704"/>
                  <a:gd name="connsiteX2" fmla="*/ 61105 w 114933"/>
                  <a:gd name="connsiteY2" fmla="*/ 91309 h 127704"/>
                  <a:gd name="connsiteX3" fmla="*/ 54719 w 114933"/>
                  <a:gd name="connsiteY3" fmla="*/ 81092 h 127704"/>
                  <a:gd name="connsiteX4" fmla="*/ 53442 w 114933"/>
                  <a:gd name="connsiteY4" fmla="*/ 70876 h 127704"/>
                  <a:gd name="connsiteX5" fmla="*/ 57273 w 114933"/>
                  <a:gd name="connsiteY5" fmla="*/ 51720 h 127704"/>
                  <a:gd name="connsiteX6" fmla="*/ 57273 w 114933"/>
                  <a:gd name="connsiteY6" fmla="*/ 40227 h 127704"/>
                  <a:gd name="connsiteX7" fmla="*/ 50888 w 114933"/>
                  <a:gd name="connsiteY7" fmla="*/ 36396 h 127704"/>
                  <a:gd name="connsiteX8" fmla="*/ 43226 w 114933"/>
                  <a:gd name="connsiteY8" fmla="*/ 38950 h 127704"/>
                  <a:gd name="connsiteX9" fmla="*/ 38118 w 114933"/>
                  <a:gd name="connsiteY9" fmla="*/ 46612 h 127704"/>
                  <a:gd name="connsiteX10" fmla="*/ 41949 w 114933"/>
                  <a:gd name="connsiteY10" fmla="*/ 59382 h 127704"/>
                  <a:gd name="connsiteX11" fmla="*/ 16408 w 114933"/>
                  <a:gd name="connsiteY11" fmla="*/ 74707 h 127704"/>
                  <a:gd name="connsiteX12" fmla="*/ 10023 w 114933"/>
                  <a:gd name="connsiteY12" fmla="*/ 46612 h 127704"/>
                  <a:gd name="connsiteX13" fmla="*/ 29178 w 114933"/>
                  <a:gd name="connsiteY13" fmla="*/ 19794 h 127704"/>
                  <a:gd name="connsiteX14" fmla="*/ 54719 w 114933"/>
                  <a:gd name="connsiteY14" fmla="*/ 9578 h 127704"/>
                  <a:gd name="connsiteX15" fmla="*/ 81537 w 114933"/>
                  <a:gd name="connsiteY15" fmla="*/ 21071 h 127704"/>
                  <a:gd name="connsiteX16" fmla="*/ 86645 w 114933"/>
                  <a:gd name="connsiteY16" fmla="*/ 33842 h 127704"/>
                  <a:gd name="connsiteX17" fmla="*/ 84091 w 114933"/>
                  <a:gd name="connsiteY17" fmla="*/ 54274 h 127704"/>
                  <a:gd name="connsiteX18" fmla="*/ 82814 w 114933"/>
                  <a:gd name="connsiteY18" fmla="*/ 68322 h 127704"/>
                  <a:gd name="connsiteX19" fmla="*/ 86645 w 114933"/>
                  <a:gd name="connsiteY19" fmla="*/ 75984 h 127704"/>
                  <a:gd name="connsiteX20" fmla="*/ 67490 w 114933"/>
                  <a:gd name="connsiteY20" fmla="*/ 100248 h 127704"/>
                  <a:gd name="connsiteX21" fmla="*/ 91754 w 114933"/>
                  <a:gd name="connsiteY21" fmla="*/ 81092 h 127704"/>
                  <a:gd name="connsiteX22" fmla="*/ 108355 w 114933"/>
                  <a:gd name="connsiteY22" fmla="*/ 102802 h 127704"/>
                  <a:gd name="connsiteX23" fmla="*/ 84091 w 114933"/>
                  <a:gd name="connsiteY23" fmla="*/ 121958 h 127704"/>
                  <a:gd name="connsiteX24" fmla="*/ 67490 w 114933"/>
                  <a:gd name="connsiteY24" fmla="*/ 100248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933" h="127704">
                    <a:moveTo>
                      <a:pt x="86645" y="75984"/>
                    </a:moveTo>
                    <a:lnTo>
                      <a:pt x="63659" y="93863"/>
                    </a:lnTo>
                    <a:lnTo>
                      <a:pt x="61105" y="91309"/>
                    </a:lnTo>
                    <a:cubicBezTo>
                      <a:pt x="58550" y="87477"/>
                      <a:pt x="55996" y="83646"/>
                      <a:pt x="54719" y="81092"/>
                    </a:cubicBezTo>
                    <a:cubicBezTo>
                      <a:pt x="53442" y="78538"/>
                      <a:pt x="53442" y="74707"/>
                      <a:pt x="53442" y="70876"/>
                    </a:cubicBezTo>
                    <a:cubicBezTo>
                      <a:pt x="53442" y="67045"/>
                      <a:pt x="54719" y="60660"/>
                      <a:pt x="57273" y="51720"/>
                    </a:cubicBezTo>
                    <a:cubicBezTo>
                      <a:pt x="58550" y="46612"/>
                      <a:pt x="58550" y="42781"/>
                      <a:pt x="57273" y="40227"/>
                    </a:cubicBezTo>
                    <a:cubicBezTo>
                      <a:pt x="55996" y="37673"/>
                      <a:pt x="53442" y="36396"/>
                      <a:pt x="50888" y="36396"/>
                    </a:cubicBezTo>
                    <a:cubicBezTo>
                      <a:pt x="48334" y="36396"/>
                      <a:pt x="45780" y="37673"/>
                      <a:pt x="43226" y="38950"/>
                    </a:cubicBezTo>
                    <a:cubicBezTo>
                      <a:pt x="40672" y="41504"/>
                      <a:pt x="38118" y="44058"/>
                      <a:pt x="38118" y="46612"/>
                    </a:cubicBezTo>
                    <a:cubicBezTo>
                      <a:pt x="38118" y="50443"/>
                      <a:pt x="39395" y="54274"/>
                      <a:pt x="41949" y="59382"/>
                    </a:cubicBezTo>
                    <a:lnTo>
                      <a:pt x="16408" y="74707"/>
                    </a:lnTo>
                    <a:cubicBezTo>
                      <a:pt x="10023" y="65768"/>
                      <a:pt x="8746" y="55551"/>
                      <a:pt x="10023" y="46612"/>
                    </a:cubicBezTo>
                    <a:cubicBezTo>
                      <a:pt x="11300" y="37673"/>
                      <a:pt x="17685" y="28733"/>
                      <a:pt x="29178" y="19794"/>
                    </a:cubicBezTo>
                    <a:cubicBezTo>
                      <a:pt x="38118" y="13409"/>
                      <a:pt x="47057" y="9578"/>
                      <a:pt x="54719" y="9578"/>
                    </a:cubicBezTo>
                    <a:cubicBezTo>
                      <a:pt x="66213" y="9578"/>
                      <a:pt x="75152" y="13409"/>
                      <a:pt x="81537" y="21071"/>
                    </a:cubicBezTo>
                    <a:cubicBezTo>
                      <a:pt x="84091" y="24902"/>
                      <a:pt x="85368" y="28733"/>
                      <a:pt x="86645" y="33842"/>
                    </a:cubicBezTo>
                    <a:cubicBezTo>
                      <a:pt x="86645" y="38950"/>
                      <a:pt x="86645" y="45335"/>
                      <a:pt x="84091" y="54274"/>
                    </a:cubicBezTo>
                    <a:cubicBezTo>
                      <a:pt x="82814" y="60660"/>
                      <a:pt x="81537" y="65768"/>
                      <a:pt x="82814" y="68322"/>
                    </a:cubicBezTo>
                    <a:cubicBezTo>
                      <a:pt x="82814" y="69599"/>
                      <a:pt x="84091" y="73430"/>
                      <a:pt x="86645" y="75984"/>
                    </a:cubicBezTo>
                    <a:close/>
                    <a:moveTo>
                      <a:pt x="67490" y="100248"/>
                    </a:moveTo>
                    <a:lnTo>
                      <a:pt x="91754" y="81092"/>
                    </a:lnTo>
                    <a:lnTo>
                      <a:pt x="108355" y="102802"/>
                    </a:lnTo>
                    <a:lnTo>
                      <a:pt x="84091" y="121958"/>
                    </a:lnTo>
                    <a:lnTo>
                      <a:pt x="67490" y="100248"/>
                    </a:lnTo>
                    <a:close/>
                  </a:path>
                </a:pathLst>
              </a:custGeom>
              <a:solidFill>
                <a:schemeClr val="bg1"/>
              </a:solidFill>
              <a:ln w="9525" cap="flat">
                <a:noFill/>
                <a:prstDash val="solid"/>
                <a:miter/>
              </a:ln>
            </p:spPr>
            <p:txBody>
              <a:bodyPr rtlCol="0" anchor="ctr"/>
              <a:lstStyle/>
              <a:p>
                <a:endParaRPr lang="en-US" dirty="0"/>
              </a:p>
            </p:txBody>
          </p:sp>
        </p:grpSp>
        <p:grpSp>
          <p:nvGrpSpPr>
            <p:cNvPr id="369" name="Group 368">
              <a:extLst>
                <a:ext uri="{FF2B5EF4-FFF2-40B4-BE49-F238E27FC236}">
                  <a16:creationId xmlns:a16="http://schemas.microsoft.com/office/drawing/2014/main" id="{45B3C769-4F45-4E73-A4C2-8527B65EF317}"/>
                </a:ext>
              </a:extLst>
            </p:cNvPr>
            <p:cNvGrpSpPr/>
            <p:nvPr/>
          </p:nvGrpSpPr>
          <p:grpSpPr>
            <a:xfrm>
              <a:off x="10520000" y="2103495"/>
              <a:ext cx="657225" cy="542925"/>
              <a:chOff x="10520000" y="2103495"/>
              <a:chExt cx="657225" cy="542925"/>
            </a:xfrm>
          </p:grpSpPr>
          <p:sp>
            <p:nvSpPr>
              <p:cNvPr id="367" name="Freeform: Shape 366">
                <a:extLst>
                  <a:ext uri="{FF2B5EF4-FFF2-40B4-BE49-F238E27FC236}">
                    <a16:creationId xmlns:a16="http://schemas.microsoft.com/office/drawing/2014/main" id="{2BD1D871-CF3F-4D53-9E15-080326747111}"/>
                  </a:ext>
                </a:extLst>
              </p:cNvPr>
              <p:cNvSpPr/>
              <p:nvPr/>
            </p:nvSpPr>
            <p:spPr>
              <a:xfrm>
                <a:off x="10520000" y="2103495"/>
                <a:ext cx="657225" cy="542925"/>
              </a:xfrm>
              <a:custGeom>
                <a:avLst/>
                <a:gdLst>
                  <a:gd name="connsiteX0" fmla="*/ 485172 w 657225"/>
                  <a:gd name="connsiteY0" fmla="*/ 20717 h 542925"/>
                  <a:gd name="connsiteX1" fmla="*/ 451835 w 657225"/>
                  <a:gd name="connsiteY1" fmla="*/ 67389 h 542925"/>
                  <a:gd name="connsiteX2" fmla="*/ 489935 w 657225"/>
                  <a:gd name="connsiteY2" fmla="*/ 112157 h 542925"/>
                  <a:gd name="connsiteX3" fmla="*/ 565182 w 657225"/>
                  <a:gd name="connsiteY3" fmla="*/ 108347 h 542925"/>
                  <a:gd name="connsiteX4" fmla="*/ 571850 w 657225"/>
                  <a:gd name="connsiteY4" fmla="*/ 170259 h 542925"/>
                  <a:gd name="connsiteX5" fmla="*/ 542322 w 657225"/>
                  <a:gd name="connsiteY5" fmla="*/ 202645 h 542925"/>
                  <a:gd name="connsiteX6" fmla="*/ 367062 w 657225"/>
                  <a:gd name="connsiteY6" fmla="*/ 246459 h 542925"/>
                  <a:gd name="connsiteX7" fmla="*/ 252762 w 657225"/>
                  <a:gd name="connsiteY7" fmla="*/ 300752 h 542925"/>
                  <a:gd name="connsiteX8" fmla="*/ 167990 w 657225"/>
                  <a:gd name="connsiteY8" fmla="*/ 335042 h 542925"/>
                  <a:gd name="connsiteX9" fmla="*/ 76550 w 657225"/>
                  <a:gd name="connsiteY9" fmla="*/ 301705 h 542925"/>
                  <a:gd name="connsiteX10" fmla="*/ 23210 w 657225"/>
                  <a:gd name="connsiteY10" fmla="*/ 203597 h 542925"/>
                  <a:gd name="connsiteX11" fmla="*/ 14637 w 657225"/>
                  <a:gd name="connsiteY11" fmla="*/ 197882 h 542925"/>
                  <a:gd name="connsiteX12" fmla="*/ 7017 w 657225"/>
                  <a:gd name="connsiteY12" fmla="*/ 205502 h 542925"/>
                  <a:gd name="connsiteX13" fmla="*/ 35592 w 657225"/>
                  <a:gd name="connsiteY13" fmla="*/ 376000 h 542925"/>
                  <a:gd name="connsiteX14" fmla="*/ 164180 w 657225"/>
                  <a:gd name="connsiteY14" fmla="*/ 453152 h 542925"/>
                  <a:gd name="connsiteX15" fmla="*/ 156560 w 657225"/>
                  <a:gd name="connsiteY15" fmla="*/ 510302 h 542925"/>
                  <a:gd name="connsiteX16" fmla="*/ 158465 w 657225"/>
                  <a:gd name="connsiteY16" fmla="*/ 519827 h 542925"/>
                  <a:gd name="connsiteX17" fmla="*/ 182277 w 657225"/>
                  <a:gd name="connsiteY17" fmla="*/ 529352 h 542925"/>
                  <a:gd name="connsiteX18" fmla="*/ 202280 w 657225"/>
                  <a:gd name="connsiteY18" fmla="*/ 530305 h 542925"/>
                  <a:gd name="connsiteX19" fmla="*/ 207995 w 657225"/>
                  <a:gd name="connsiteY19" fmla="*/ 546497 h 542925"/>
                  <a:gd name="connsiteX20" fmla="*/ 304197 w 657225"/>
                  <a:gd name="connsiteY20" fmla="*/ 546497 h 542925"/>
                  <a:gd name="connsiteX21" fmla="*/ 311817 w 657225"/>
                  <a:gd name="connsiteY21" fmla="*/ 536020 h 542925"/>
                  <a:gd name="connsiteX22" fmla="*/ 317532 w 657225"/>
                  <a:gd name="connsiteY22" fmla="*/ 473155 h 542925"/>
                  <a:gd name="connsiteX23" fmla="*/ 445167 w 657225"/>
                  <a:gd name="connsiteY23" fmla="*/ 450295 h 542925"/>
                  <a:gd name="connsiteX24" fmla="*/ 428022 w 657225"/>
                  <a:gd name="connsiteY24" fmla="*/ 478870 h 542925"/>
                  <a:gd name="connsiteX25" fmla="*/ 447072 w 657225"/>
                  <a:gd name="connsiteY25" fmla="*/ 497920 h 542925"/>
                  <a:gd name="connsiteX26" fmla="*/ 442310 w 657225"/>
                  <a:gd name="connsiteY26" fmla="*/ 510302 h 542925"/>
                  <a:gd name="connsiteX27" fmla="*/ 449930 w 657225"/>
                  <a:gd name="connsiteY27" fmla="*/ 521732 h 542925"/>
                  <a:gd name="connsiteX28" fmla="*/ 545180 w 657225"/>
                  <a:gd name="connsiteY28" fmla="*/ 521732 h 542925"/>
                  <a:gd name="connsiteX29" fmla="*/ 552800 w 657225"/>
                  <a:gd name="connsiteY29" fmla="*/ 514112 h 542925"/>
                  <a:gd name="connsiteX30" fmla="*/ 545180 w 657225"/>
                  <a:gd name="connsiteY30" fmla="*/ 450295 h 542925"/>
                  <a:gd name="connsiteX31" fmla="*/ 568992 w 657225"/>
                  <a:gd name="connsiteY31" fmla="*/ 355997 h 542925"/>
                  <a:gd name="connsiteX32" fmla="*/ 658527 w 657225"/>
                  <a:gd name="connsiteY32" fmla="*/ 157877 h 542925"/>
                  <a:gd name="connsiteX33" fmla="*/ 636620 w 657225"/>
                  <a:gd name="connsiteY33" fmla="*/ 54055 h 542925"/>
                  <a:gd name="connsiteX34" fmla="*/ 553752 w 657225"/>
                  <a:gd name="connsiteY34" fmla="*/ 3572 h 542925"/>
                  <a:gd name="connsiteX35" fmla="*/ 485172 w 657225"/>
                  <a:gd name="connsiteY35" fmla="*/ 20717 h 542925"/>
                  <a:gd name="connsiteX36" fmla="*/ 485172 w 657225"/>
                  <a:gd name="connsiteY36" fmla="*/ 20717 h 542925"/>
                  <a:gd name="connsiteX37" fmla="*/ 182277 w 657225"/>
                  <a:gd name="connsiteY37" fmla="*/ 457915 h 542925"/>
                  <a:gd name="connsiteX38" fmla="*/ 201327 w 657225"/>
                  <a:gd name="connsiteY38" fmla="*/ 462677 h 542925"/>
                  <a:gd name="connsiteX39" fmla="*/ 205137 w 657225"/>
                  <a:gd name="connsiteY39" fmla="*/ 513159 h 542925"/>
                  <a:gd name="connsiteX40" fmla="*/ 184182 w 657225"/>
                  <a:gd name="connsiteY40" fmla="*/ 512207 h 542925"/>
                  <a:gd name="connsiteX41" fmla="*/ 173705 w 657225"/>
                  <a:gd name="connsiteY41" fmla="*/ 508397 h 542925"/>
                  <a:gd name="connsiteX42" fmla="*/ 182277 w 657225"/>
                  <a:gd name="connsiteY42" fmla="*/ 457915 h 542925"/>
                  <a:gd name="connsiteX43" fmla="*/ 455645 w 657225"/>
                  <a:gd name="connsiteY43" fmla="*/ 467440 h 542925"/>
                  <a:gd name="connsiteX44" fmla="*/ 452787 w 657225"/>
                  <a:gd name="connsiteY44" fmla="*/ 482680 h 542925"/>
                  <a:gd name="connsiteX45" fmla="*/ 446120 w 657225"/>
                  <a:gd name="connsiteY45" fmla="*/ 481727 h 542925"/>
                  <a:gd name="connsiteX46" fmla="*/ 455645 w 657225"/>
                  <a:gd name="connsiteY46" fmla="*/ 46744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7225" h="542925">
                    <a:moveTo>
                      <a:pt x="485172" y="20717"/>
                    </a:moveTo>
                    <a:cubicBezTo>
                      <a:pt x="466122" y="31195"/>
                      <a:pt x="451835" y="47387"/>
                      <a:pt x="451835" y="67389"/>
                    </a:cubicBezTo>
                    <a:cubicBezTo>
                      <a:pt x="452787" y="92155"/>
                      <a:pt x="468980" y="106442"/>
                      <a:pt x="489935" y="112157"/>
                    </a:cubicBezTo>
                    <a:cubicBezTo>
                      <a:pt x="509937" y="116920"/>
                      <a:pt x="536607" y="115014"/>
                      <a:pt x="565182" y="108347"/>
                    </a:cubicBezTo>
                    <a:cubicBezTo>
                      <a:pt x="572802" y="135970"/>
                      <a:pt x="575660" y="156925"/>
                      <a:pt x="571850" y="170259"/>
                    </a:cubicBezTo>
                    <a:cubicBezTo>
                      <a:pt x="568040" y="185500"/>
                      <a:pt x="558515" y="195025"/>
                      <a:pt x="542322" y="202645"/>
                    </a:cubicBezTo>
                    <a:cubicBezTo>
                      <a:pt x="508985" y="218837"/>
                      <a:pt x="448025" y="225505"/>
                      <a:pt x="367062" y="246459"/>
                    </a:cubicBezTo>
                    <a:cubicBezTo>
                      <a:pt x="326105" y="260747"/>
                      <a:pt x="286100" y="281702"/>
                      <a:pt x="252762" y="300752"/>
                    </a:cubicBezTo>
                    <a:cubicBezTo>
                      <a:pt x="218472" y="319802"/>
                      <a:pt x="188945" y="335042"/>
                      <a:pt x="167990" y="335042"/>
                    </a:cubicBezTo>
                    <a:cubicBezTo>
                      <a:pt x="129890" y="335042"/>
                      <a:pt x="99410" y="323612"/>
                      <a:pt x="76550" y="301705"/>
                    </a:cubicBezTo>
                    <a:cubicBezTo>
                      <a:pt x="52737" y="279797"/>
                      <a:pt x="35592" y="246459"/>
                      <a:pt x="23210" y="203597"/>
                    </a:cubicBezTo>
                    <a:cubicBezTo>
                      <a:pt x="22257" y="199787"/>
                      <a:pt x="18447" y="196930"/>
                      <a:pt x="14637" y="197882"/>
                    </a:cubicBezTo>
                    <a:cubicBezTo>
                      <a:pt x="10827" y="197882"/>
                      <a:pt x="7970" y="201692"/>
                      <a:pt x="7017" y="205502"/>
                    </a:cubicBezTo>
                    <a:cubicBezTo>
                      <a:pt x="-1555" y="278845"/>
                      <a:pt x="5112" y="334090"/>
                      <a:pt x="35592" y="376000"/>
                    </a:cubicBezTo>
                    <a:cubicBezTo>
                      <a:pt x="61310" y="410290"/>
                      <a:pt x="102267" y="435055"/>
                      <a:pt x="164180" y="453152"/>
                    </a:cubicBezTo>
                    <a:cubicBezTo>
                      <a:pt x="170847" y="474107"/>
                      <a:pt x="164180" y="496015"/>
                      <a:pt x="156560" y="510302"/>
                    </a:cubicBezTo>
                    <a:cubicBezTo>
                      <a:pt x="154655" y="513159"/>
                      <a:pt x="155607" y="516970"/>
                      <a:pt x="158465" y="519827"/>
                    </a:cubicBezTo>
                    <a:cubicBezTo>
                      <a:pt x="165132" y="526495"/>
                      <a:pt x="173705" y="528400"/>
                      <a:pt x="182277" y="529352"/>
                    </a:cubicBezTo>
                    <a:cubicBezTo>
                      <a:pt x="188945" y="530305"/>
                      <a:pt x="195612" y="530305"/>
                      <a:pt x="202280" y="530305"/>
                    </a:cubicBezTo>
                    <a:cubicBezTo>
                      <a:pt x="198470" y="538877"/>
                      <a:pt x="203232" y="542687"/>
                      <a:pt x="207995" y="546497"/>
                    </a:cubicBezTo>
                    <a:lnTo>
                      <a:pt x="304197" y="546497"/>
                    </a:lnTo>
                    <a:cubicBezTo>
                      <a:pt x="308960" y="546497"/>
                      <a:pt x="313722" y="540782"/>
                      <a:pt x="311817" y="536020"/>
                    </a:cubicBezTo>
                    <a:cubicBezTo>
                      <a:pt x="304197" y="514112"/>
                      <a:pt x="305150" y="500777"/>
                      <a:pt x="317532" y="473155"/>
                    </a:cubicBezTo>
                    <a:cubicBezTo>
                      <a:pt x="362300" y="473155"/>
                      <a:pt x="403257" y="467440"/>
                      <a:pt x="445167" y="450295"/>
                    </a:cubicBezTo>
                    <a:cubicBezTo>
                      <a:pt x="442310" y="461725"/>
                      <a:pt x="432785" y="470297"/>
                      <a:pt x="428022" y="478870"/>
                    </a:cubicBezTo>
                    <a:cubicBezTo>
                      <a:pt x="426117" y="490300"/>
                      <a:pt x="438500" y="495062"/>
                      <a:pt x="447072" y="497920"/>
                    </a:cubicBezTo>
                    <a:cubicBezTo>
                      <a:pt x="445167" y="501730"/>
                      <a:pt x="444215" y="505540"/>
                      <a:pt x="442310" y="510302"/>
                    </a:cubicBezTo>
                    <a:cubicBezTo>
                      <a:pt x="440405" y="515065"/>
                      <a:pt x="444215" y="521732"/>
                      <a:pt x="449930" y="521732"/>
                    </a:cubicBezTo>
                    <a:lnTo>
                      <a:pt x="545180" y="521732"/>
                    </a:lnTo>
                    <a:cubicBezTo>
                      <a:pt x="548990" y="521732"/>
                      <a:pt x="552800" y="517922"/>
                      <a:pt x="552800" y="514112"/>
                    </a:cubicBezTo>
                    <a:cubicBezTo>
                      <a:pt x="552800" y="496967"/>
                      <a:pt x="547085" y="471250"/>
                      <a:pt x="545180" y="450295"/>
                    </a:cubicBezTo>
                    <a:cubicBezTo>
                      <a:pt x="559467" y="420767"/>
                      <a:pt x="568040" y="400765"/>
                      <a:pt x="568992" y="355997"/>
                    </a:cubicBezTo>
                    <a:cubicBezTo>
                      <a:pt x="622332" y="315992"/>
                      <a:pt x="655670" y="234077"/>
                      <a:pt x="658527" y="157877"/>
                    </a:cubicBezTo>
                    <a:cubicBezTo>
                      <a:pt x="660432" y="119777"/>
                      <a:pt x="653765" y="82630"/>
                      <a:pt x="636620" y="54055"/>
                    </a:cubicBezTo>
                    <a:cubicBezTo>
                      <a:pt x="619475" y="25480"/>
                      <a:pt x="591852" y="6430"/>
                      <a:pt x="553752" y="3572"/>
                    </a:cubicBezTo>
                    <a:cubicBezTo>
                      <a:pt x="523272" y="3572"/>
                      <a:pt x="504222" y="10239"/>
                      <a:pt x="485172" y="20717"/>
                    </a:cubicBezTo>
                    <a:lnTo>
                      <a:pt x="485172" y="20717"/>
                    </a:lnTo>
                    <a:close/>
                    <a:moveTo>
                      <a:pt x="182277" y="457915"/>
                    </a:moveTo>
                    <a:cubicBezTo>
                      <a:pt x="188945" y="459820"/>
                      <a:pt x="194660" y="461725"/>
                      <a:pt x="201327" y="462677"/>
                    </a:cubicBezTo>
                    <a:cubicBezTo>
                      <a:pt x="206090" y="481727"/>
                      <a:pt x="207042" y="497920"/>
                      <a:pt x="205137" y="513159"/>
                    </a:cubicBezTo>
                    <a:cubicBezTo>
                      <a:pt x="198470" y="513159"/>
                      <a:pt x="190850" y="513159"/>
                      <a:pt x="184182" y="512207"/>
                    </a:cubicBezTo>
                    <a:cubicBezTo>
                      <a:pt x="178467" y="511255"/>
                      <a:pt x="176562" y="510302"/>
                      <a:pt x="173705" y="508397"/>
                    </a:cubicBezTo>
                    <a:cubicBezTo>
                      <a:pt x="180372" y="496015"/>
                      <a:pt x="185135" y="477917"/>
                      <a:pt x="182277" y="457915"/>
                    </a:cubicBezTo>
                    <a:close/>
                    <a:moveTo>
                      <a:pt x="455645" y="467440"/>
                    </a:moveTo>
                    <a:cubicBezTo>
                      <a:pt x="454692" y="472202"/>
                      <a:pt x="453740" y="476965"/>
                      <a:pt x="452787" y="482680"/>
                    </a:cubicBezTo>
                    <a:cubicBezTo>
                      <a:pt x="449930" y="483632"/>
                      <a:pt x="448025" y="481727"/>
                      <a:pt x="446120" y="481727"/>
                    </a:cubicBezTo>
                    <a:cubicBezTo>
                      <a:pt x="448977" y="476012"/>
                      <a:pt x="452787" y="471250"/>
                      <a:pt x="455645" y="467440"/>
                    </a:cubicBezTo>
                    <a:close/>
                  </a:path>
                </a:pathLst>
              </a:custGeom>
              <a:noFill/>
              <a:ln w="6350" cap="flat">
                <a:solidFill>
                  <a:schemeClr val="accent1"/>
                </a:solidFill>
                <a:prstDash val="solid"/>
                <a:miter/>
              </a:ln>
            </p:spPr>
            <p:txBody>
              <a:bodyPr rtlCol="0" anchor="ctr"/>
              <a:lstStyle/>
              <a:p>
                <a:endParaRPr lang="en-US" dirty="0"/>
              </a:p>
            </p:txBody>
          </p:sp>
          <p:sp>
            <p:nvSpPr>
              <p:cNvPr id="368" name="Freeform: Shape 367">
                <a:extLst>
                  <a:ext uri="{FF2B5EF4-FFF2-40B4-BE49-F238E27FC236}">
                    <a16:creationId xmlns:a16="http://schemas.microsoft.com/office/drawing/2014/main" id="{89E6354B-8F1E-4FBD-97A2-1E60DF2A632B}"/>
                  </a:ext>
                </a:extLst>
              </p:cNvPr>
              <p:cNvSpPr/>
              <p:nvPr/>
            </p:nvSpPr>
            <p:spPr>
              <a:xfrm>
                <a:off x="10532901" y="2115754"/>
                <a:ext cx="628650" cy="523875"/>
              </a:xfrm>
              <a:custGeom>
                <a:avLst/>
                <a:gdLst>
                  <a:gd name="connsiteX0" fmla="*/ 610384 w 628650"/>
                  <a:gd name="connsiteY0" fmla="*/ 50006 h 523875"/>
                  <a:gd name="connsiteX1" fmla="*/ 539899 w 628650"/>
                  <a:gd name="connsiteY1" fmla="*/ 7144 h 523875"/>
                  <a:gd name="connsiteX2" fmla="*/ 539899 w 628650"/>
                  <a:gd name="connsiteY2" fmla="*/ 7144 h 523875"/>
                  <a:gd name="connsiteX3" fmla="*/ 479892 w 628650"/>
                  <a:gd name="connsiteY3" fmla="*/ 21431 h 523875"/>
                  <a:gd name="connsiteX4" fmla="*/ 454174 w 628650"/>
                  <a:gd name="connsiteY4" fmla="*/ 54769 h 523875"/>
                  <a:gd name="connsiteX5" fmla="*/ 479892 w 628650"/>
                  <a:gd name="connsiteY5" fmla="*/ 84296 h 523875"/>
                  <a:gd name="connsiteX6" fmla="*/ 556092 w 628650"/>
                  <a:gd name="connsiteY6" fmla="*/ 79534 h 523875"/>
                  <a:gd name="connsiteX7" fmla="*/ 565617 w 628650"/>
                  <a:gd name="connsiteY7" fmla="*/ 84296 h 523875"/>
                  <a:gd name="connsiteX8" fmla="*/ 573237 w 628650"/>
                  <a:gd name="connsiteY8" fmla="*/ 161449 h 523875"/>
                  <a:gd name="connsiteX9" fmla="*/ 535137 w 628650"/>
                  <a:gd name="connsiteY9" fmla="*/ 204311 h 523875"/>
                  <a:gd name="connsiteX10" fmla="*/ 357019 w 628650"/>
                  <a:gd name="connsiteY10" fmla="*/ 249079 h 523875"/>
                  <a:gd name="connsiteX11" fmla="*/ 246529 w 628650"/>
                  <a:gd name="connsiteY11" fmla="*/ 302419 h 523875"/>
                  <a:gd name="connsiteX12" fmla="*/ 154137 w 628650"/>
                  <a:gd name="connsiteY12" fmla="*/ 338614 h 523875"/>
                  <a:gd name="connsiteX13" fmla="*/ 51267 w 628650"/>
                  <a:gd name="connsiteY13" fmla="*/ 300514 h 523875"/>
                  <a:gd name="connsiteX14" fmla="*/ 7452 w 628650"/>
                  <a:gd name="connsiteY14" fmla="*/ 229076 h 523875"/>
                  <a:gd name="connsiteX15" fmla="*/ 35074 w 628650"/>
                  <a:gd name="connsiteY15" fmla="*/ 352901 h 523875"/>
                  <a:gd name="connsiteX16" fmla="*/ 196047 w 628650"/>
                  <a:gd name="connsiteY16" fmla="*/ 435769 h 523875"/>
                  <a:gd name="connsiteX17" fmla="*/ 201762 w 628650"/>
                  <a:gd name="connsiteY17" fmla="*/ 441484 h 523875"/>
                  <a:gd name="connsiteX18" fmla="*/ 203667 w 628650"/>
                  <a:gd name="connsiteY18" fmla="*/ 516731 h 523875"/>
                  <a:gd name="connsiteX19" fmla="*/ 280819 w 628650"/>
                  <a:gd name="connsiteY19" fmla="*/ 516731 h 523875"/>
                  <a:gd name="connsiteX20" fmla="*/ 292249 w 628650"/>
                  <a:gd name="connsiteY20" fmla="*/ 448151 h 523875"/>
                  <a:gd name="connsiteX21" fmla="*/ 299869 w 628650"/>
                  <a:gd name="connsiteY21" fmla="*/ 443389 h 523875"/>
                  <a:gd name="connsiteX22" fmla="*/ 448459 w 628650"/>
                  <a:gd name="connsiteY22" fmla="*/ 411956 h 523875"/>
                  <a:gd name="connsiteX23" fmla="*/ 459889 w 628650"/>
                  <a:gd name="connsiteY23" fmla="*/ 418624 h 523875"/>
                  <a:gd name="connsiteX24" fmla="*/ 447507 w 628650"/>
                  <a:gd name="connsiteY24" fmla="*/ 491966 h 523875"/>
                  <a:gd name="connsiteX25" fmla="*/ 522754 w 628650"/>
                  <a:gd name="connsiteY25" fmla="*/ 491966 h 523875"/>
                  <a:gd name="connsiteX26" fmla="*/ 516087 w 628650"/>
                  <a:gd name="connsiteY26" fmla="*/ 435769 h 523875"/>
                  <a:gd name="connsiteX27" fmla="*/ 517039 w 628650"/>
                  <a:gd name="connsiteY27" fmla="*/ 431006 h 523875"/>
                  <a:gd name="connsiteX28" fmla="*/ 539899 w 628650"/>
                  <a:gd name="connsiteY28" fmla="*/ 337661 h 523875"/>
                  <a:gd name="connsiteX29" fmla="*/ 543709 w 628650"/>
                  <a:gd name="connsiteY29" fmla="*/ 330994 h 523875"/>
                  <a:gd name="connsiteX30" fmla="*/ 629434 w 628650"/>
                  <a:gd name="connsiteY30" fmla="*/ 142399 h 523875"/>
                  <a:gd name="connsiteX31" fmla="*/ 610384 w 628650"/>
                  <a:gd name="connsiteY31" fmla="*/ 50006 h 523875"/>
                  <a:gd name="connsiteX32" fmla="*/ 517039 w 628650"/>
                  <a:gd name="connsiteY32" fmla="*/ 55721 h 523875"/>
                  <a:gd name="connsiteX33" fmla="*/ 509419 w 628650"/>
                  <a:gd name="connsiteY33" fmla="*/ 48101 h 523875"/>
                  <a:gd name="connsiteX34" fmla="*/ 517039 w 628650"/>
                  <a:gd name="connsiteY34" fmla="*/ 40481 h 523875"/>
                  <a:gd name="connsiteX35" fmla="*/ 524659 w 628650"/>
                  <a:gd name="connsiteY35" fmla="*/ 48101 h 523875"/>
                  <a:gd name="connsiteX36" fmla="*/ 517039 w 628650"/>
                  <a:gd name="connsiteY36" fmla="*/ 557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8650" h="523875">
                    <a:moveTo>
                      <a:pt x="610384" y="50006"/>
                    </a:moveTo>
                    <a:cubicBezTo>
                      <a:pt x="596097" y="25241"/>
                      <a:pt x="574189" y="10001"/>
                      <a:pt x="539899" y="7144"/>
                    </a:cubicBezTo>
                    <a:lnTo>
                      <a:pt x="539899" y="7144"/>
                    </a:lnTo>
                    <a:cubicBezTo>
                      <a:pt x="517039" y="7144"/>
                      <a:pt x="496084" y="11906"/>
                      <a:pt x="479892" y="21431"/>
                    </a:cubicBezTo>
                    <a:cubicBezTo>
                      <a:pt x="463699" y="30956"/>
                      <a:pt x="454174" y="42386"/>
                      <a:pt x="454174" y="54769"/>
                    </a:cubicBezTo>
                    <a:cubicBezTo>
                      <a:pt x="454174" y="69056"/>
                      <a:pt x="464652" y="79534"/>
                      <a:pt x="479892" y="84296"/>
                    </a:cubicBezTo>
                    <a:cubicBezTo>
                      <a:pt x="497989" y="89059"/>
                      <a:pt x="524659" y="87154"/>
                      <a:pt x="556092" y="79534"/>
                    </a:cubicBezTo>
                    <a:cubicBezTo>
                      <a:pt x="559902" y="78581"/>
                      <a:pt x="564664" y="80486"/>
                      <a:pt x="565617" y="84296"/>
                    </a:cubicBezTo>
                    <a:cubicBezTo>
                      <a:pt x="576094" y="117634"/>
                      <a:pt x="578952" y="142399"/>
                      <a:pt x="573237" y="161449"/>
                    </a:cubicBezTo>
                    <a:cubicBezTo>
                      <a:pt x="568474" y="181451"/>
                      <a:pt x="554187" y="194786"/>
                      <a:pt x="535137" y="204311"/>
                    </a:cubicBezTo>
                    <a:cubicBezTo>
                      <a:pt x="483702" y="229076"/>
                      <a:pt x="416074" y="230029"/>
                      <a:pt x="357019" y="249079"/>
                    </a:cubicBezTo>
                    <a:cubicBezTo>
                      <a:pt x="317967" y="260509"/>
                      <a:pt x="280819" y="282416"/>
                      <a:pt x="246529" y="302419"/>
                    </a:cubicBezTo>
                    <a:cubicBezTo>
                      <a:pt x="212239" y="321469"/>
                      <a:pt x="181759" y="338614"/>
                      <a:pt x="154137" y="338614"/>
                    </a:cubicBezTo>
                    <a:cubicBezTo>
                      <a:pt x="112227" y="338614"/>
                      <a:pt x="77937" y="325279"/>
                      <a:pt x="51267" y="300514"/>
                    </a:cubicBezTo>
                    <a:cubicBezTo>
                      <a:pt x="32217" y="282416"/>
                      <a:pt x="18882" y="257651"/>
                      <a:pt x="7452" y="229076"/>
                    </a:cubicBezTo>
                    <a:cubicBezTo>
                      <a:pt x="5547" y="282416"/>
                      <a:pt x="12214" y="322421"/>
                      <a:pt x="35074" y="352901"/>
                    </a:cubicBezTo>
                    <a:cubicBezTo>
                      <a:pt x="62697" y="390049"/>
                      <a:pt x="113179" y="415766"/>
                      <a:pt x="196047" y="435769"/>
                    </a:cubicBezTo>
                    <a:cubicBezTo>
                      <a:pt x="198904" y="436721"/>
                      <a:pt x="200809" y="438626"/>
                      <a:pt x="201762" y="441484"/>
                    </a:cubicBezTo>
                    <a:cubicBezTo>
                      <a:pt x="209382" y="470059"/>
                      <a:pt x="209382" y="493871"/>
                      <a:pt x="203667" y="516731"/>
                    </a:cubicBezTo>
                    <a:lnTo>
                      <a:pt x="280819" y="516731"/>
                    </a:lnTo>
                    <a:cubicBezTo>
                      <a:pt x="276057" y="495776"/>
                      <a:pt x="277962" y="476726"/>
                      <a:pt x="292249" y="448151"/>
                    </a:cubicBezTo>
                    <a:cubicBezTo>
                      <a:pt x="293202" y="445294"/>
                      <a:pt x="296059" y="443389"/>
                      <a:pt x="299869" y="443389"/>
                    </a:cubicBezTo>
                    <a:cubicBezTo>
                      <a:pt x="355114" y="443389"/>
                      <a:pt x="398929" y="437674"/>
                      <a:pt x="448459" y="411956"/>
                    </a:cubicBezTo>
                    <a:cubicBezTo>
                      <a:pt x="453222" y="409099"/>
                      <a:pt x="459889" y="413861"/>
                      <a:pt x="459889" y="418624"/>
                    </a:cubicBezTo>
                    <a:cubicBezTo>
                      <a:pt x="459889" y="439579"/>
                      <a:pt x="458937" y="463391"/>
                      <a:pt x="447507" y="491966"/>
                    </a:cubicBezTo>
                    <a:lnTo>
                      <a:pt x="522754" y="491966"/>
                    </a:lnTo>
                    <a:cubicBezTo>
                      <a:pt x="521802" y="476726"/>
                      <a:pt x="517992" y="455771"/>
                      <a:pt x="516087" y="435769"/>
                    </a:cubicBezTo>
                    <a:cubicBezTo>
                      <a:pt x="516087" y="433864"/>
                      <a:pt x="516087" y="432911"/>
                      <a:pt x="517039" y="431006"/>
                    </a:cubicBezTo>
                    <a:cubicBezTo>
                      <a:pt x="533232" y="398621"/>
                      <a:pt x="539899" y="385286"/>
                      <a:pt x="539899" y="337661"/>
                    </a:cubicBezTo>
                    <a:cubicBezTo>
                      <a:pt x="539899" y="334804"/>
                      <a:pt x="540852" y="332899"/>
                      <a:pt x="543709" y="330994"/>
                    </a:cubicBezTo>
                    <a:cubicBezTo>
                      <a:pt x="592287" y="296704"/>
                      <a:pt x="626577" y="215741"/>
                      <a:pt x="629434" y="142399"/>
                    </a:cubicBezTo>
                    <a:cubicBezTo>
                      <a:pt x="631339" y="108109"/>
                      <a:pt x="624672" y="74771"/>
                      <a:pt x="610384" y="50006"/>
                    </a:cubicBezTo>
                    <a:close/>
                    <a:moveTo>
                      <a:pt x="517039" y="55721"/>
                    </a:moveTo>
                    <a:cubicBezTo>
                      <a:pt x="512277" y="55721"/>
                      <a:pt x="509419" y="51911"/>
                      <a:pt x="509419" y="48101"/>
                    </a:cubicBezTo>
                    <a:cubicBezTo>
                      <a:pt x="509419" y="44291"/>
                      <a:pt x="513229" y="40481"/>
                      <a:pt x="517039" y="40481"/>
                    </a:cubicBezTo>
                    <a:cubicBezTo>
                      <a:pt x="521802" y="40481"/>
                      <a:pt x="524659" y="44291"/>
                      <a:pt x="524659" y="48101"/>
                    </a:cubicBezTo>
                    <a:cubicBezTo>
                      <a:pt x="524659" y="51911"/>
                      <a:pt x="521802" y="55721"/>
                      <a:pt x="517039" y="55721"/>
                    </a:cubicBezTo>
                    <a:close/>
                  </a:path>
                </a:pathLst>
              </a:custGeom>
              <a:solidFill>
                <a:schemeClr val="accent5"/>
              </a:solidFill>
              <a:ln w="9525" cap="flat">
                <a:noFill/>
                <a:prstDash val="solid"/>
                <a:miter/>
              </a:ln>
            </p:spPr>
            <p:txBody>
              <a:bodyPr rtlCol="0" anchor="ctr"/>
              <a:lstStyle/>
              <a:p>
                <a:endParaRPr lang="en-US" dirty="0"/>
              </a:p>
            </p:txBody>
          </p:sp>
        </p:grpSp>
      </p:grpSp>
      <p:grpSp>
        <p:nvGrpSpPr>
          <p:cNvPr id="374" name="Group 373">
            <a:extLst>
              <a:ext uri="{FF2B5EF4-FFF2-40B4-BE49-F238E27FC236}">
                <a16:creationId xmlns:a16="http://schemas.microsoft.com/office/drawing/2014/main" id="{D27A9D4F-62B2-46C7-B83E-09D294ABC7AD}"/>
              </a:ext>
              <a:ext uri="{C183D7F6-B498-43B3-948B-1728B52AA6E4}">
                <adec:decorative xmlns:adec="http://schemas.microsoft.com/office/drawing/2017/decorative" val="1"/>
              </a:ext>
            </a:extLst>
          </p:cNvPr>
          <p:cNvGrpSpPr/>
          <p:nvPr/>
        </p:nvGrpSpPr>
        <p:grpSpPr>
          <a:xfrm rot="20756102">
            <a:off x="7911409" y="975790"/>
            <a:ext cx="1511898" cy="1012825"/>
            <a:chOff x="7911409" y="975790"/>
            <a:chExt cx="1511898" cy="1012825"/>
          </a:xfrm>
        </p:grpSpPr>
        <p:sp>
          <p:nvSpPr>
            <p:cNvPr id="259" name="Freeform: Shape 258">
              <a:extLst>
                <a:ext uri="{FF2B5EF4-FFF2-40B4-BE49-F238E27FC236}">
                  <a16:creationId xmlns:a16="http://schemas.microsoft.com/office/drawing/2014/main" id="{3C73C588-9C23-4717-8714-390CC8BB9C34}"/>
                </a:ext>
              </a:extLst>
            </p:cNvPr>
            <p:cNvSpPr/>
            <p:nvPr/>
          </p:nvSpPr>
          <p:spPr>
            <a:xfrm>
              <a:off x="7911409" y="975790"/>
              <a:ext cx="1511898" cy="1012825"/>
            </a:xfrm>
            <a:custGeom>
              <a:avLst/>
              <a:gdLst>
                <a:gd name="connsiteX0" fmla="*/ 1344198 w 1511898"/>
                <a:gd name="connsiteY0" fmla="*/ 1016865 h 1012825"/>
                <a:gd name="connsiteX1" fmla="*/ 172844 w 1511898"/>
                <a:gd name="connsiteY1" fmla="*/ 1016865 h 1012825"/>
                <a:gd name="connsiteX2" fmla="*/ 8444 w 1511898"/>
                <a:gd name="connsiteY2" fmla="*/ 852465 h 1012825"/>
                <a:gd name="connsiteX3" fmla="*/ 8444 w 1511898"/>
                <a:gd name="connsiteY3" fmla="*/ 172844 h 1012825"/>
                <a:gd name="connsiteX4" fmla="*/ 172844 w 1511898"/>
                <a:gd name="connsiteY4" fmla="*/ 8444 h 1012825"/>
                <a:gd name="connsiteX5" fmla="*/ 1344198 w 1511898"/>
                <a:gd name="connsiteY5" fmla="*/ 8444 h 1012825"/>
                <a:gd name="connsiteX6" fmla="*/ 1508599 w 1511898"/>
                <a:gd name="connsiteY6" fmla="*/ 172844 h 1012825"/>
                <a:gd name="connsiteX7" fmla="*/ 1508599 w 1511898"/>
                <a:gd name="connsiteY7" fmla="*/ 852465 h 1012825"/>
                <a:gd name="connsiteX8" fmla="*/ 1344198 w 1511898"/>
                <a:gd name="connsiteY8" fmla="*/ 1016865 h 1012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898" h="1012825">
                  <a:moveTo>
                    <a:pt x="1344198" y="1016865"/>
                  </a:moveTo>
                  <a:lnTo>
                    <a:pt x="172844" y="1016865"/>
                  </a:lnTo>
                  <a:cubicBezTo>
                    <a:pt x="81837" y="1016865"/>
                    <a:pt x="8444" y="943472"/>
                    <a:pt x="8444" y="852465"/>
                  </a:cubicBezTo>
                  <a:lnTo>
                    <a:pt x="8444" y="172844"/>
                  </a:lnTo>
                  <a:cubicBezTo>
                    <a:pt x="8444" y="81837"/>
                    <a:pt x="83305" y="8444"/>
                    <a:pt x="172844" y="8444"/>
                  </a:cubicBezTo>
                  <a:lnTo>
                    <a:pt x="1344198" y="8444"/>
                  </a:lnTo>
                  <a:cubicBezTo>
                    <a:pt x="1435206" y="8444"/>
                    <a:pt x="1508599" y="83305"/>
                    <a:pt x="1508599" y="172844"/>
                  </a:cubicBezTo>
                  <a:lnTo>
                    <a:pt x="1508599" y="852465"/>
                  </a:lnTo>
                  <a:cubicBezTo>
                    <a:pt x="1510067" y="943472"/>
                    <a:pt x="1435206" y="1016865"/>
                    <a:pt x="1344198" y="1016865"/>
                  </a:cubicBezTo>
                  <a:close/>
                </a:path>
              </a:pathLst>
            </a:custGeom>
            <a:noFill/>
            <a:ln w="7306" cap="flat">
              <a:solidFill>
                <a:schemeClr val="accent1"/>
              </a:solidFill>
              <a:prstDash val="solid"/>
              <a:miter/>
            </a:ln>
          </p:spPr>
          <p:txBody>
            <a:bodyPr rtlCol="0" anchor="ctr"/>
            <a:lstStyle/>
            <a:p>
              <a:endParaRPr lang="en-US" dirty="0"/>
            </a:p>
          </p:txBody>
        </p:sp>
        <p:sp>
          <p:nvSpPr>
            <p:cNvPr id="260" name="Freeform: Shape 259">
              <a:extLst>
                <a:ext uri="{FF2B5EF4-FFF2-40B4-BE49-F238E27FC236}">
                  <a16:creationId xmlns:a16="http://schemas.microsoft.com/office/drawing/2014/main" id="{6775968C-7E7D-425A-861A-90236BB2A849}"/>
                </a:ext>
              </a:extLst>
            </p:cNvPr>
            <p:cNvSpPr/>
            <p:nvPr/>
          </p:nvSpPr>
          <p:spPr>
            <a:xfrm>
              <a:off x="7933049" y="995962"/>
              <a:ext cx="1467862" cy="983468"/>
            </a:xfrm>
            <a:custGeom>
              <a:avLst/>
              <a:gdLst>
                <a:gd name="connsiteX0" fmla="*/ 1315219 w 1467862"/>
                <a:gd name="connsiteY0" fmla="*/ 951189 h 983467"/>
                <a:gd name="connsiteX1" fmla="*/ 158543 w 1467862"/>
                <a:gd name="connsiteY1" fmla="*/ 951189 h 983467"/>
                <a:gd name="connsiteX2" fmla="*/ 33775 w 1467862"/>
                <a:gd name="connsiteY2" fmla="*/ 826421 h 983467"/>
                <a:gd name="connsiteX3" fmla="*/ 33775 w 1467862"/>
                <a:gd name="connsiteY3" fmla="*/ 158543 h 983467"/>
                <a:gd name="connsiteX4" fmla="*/ 158543 w 1467862"/>
                <a:gd name="connsiteY4" fmla="*/ 33775 h 983467"/>
                <a:gd name="connsiteX5" fmla="*/ 1316687 w 1467862"/>
                <a:gd name="connsiteY5" fmla="*/ 33775 h 983467"/>
                <a:gd name="connsiteX6" fmla="*/ 1441455 w 1467862"/>
                <a:gd name="connsiteY6" fmla="*/ 158543 h 983467"/>
                <a:gd name="connsiteX7" fmla="*/ 1441455 w 1467862"/>
                <a:gd name="connsiteY7" fmla="*/ 826421 h 983467"/>
                <a:gd name="connsiteX8" fmla="*/ 1315219 w 1467862"/>
                <a:gd name="connsiteY8" fmla="*/ 951189 h 98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7862" h="983467">
                  <a:moveTo>
                    <a:pt x="1315219" y="951189"/>
                  </a:moveTo>
                  <a:lnTo>
                    <a:pt x="158543" y="951189"/>
                  </a:lnTo>
                  <a:cubicBezTo>
                    <a:pt x="89554" y="951189"/>
                    <a:pt x="33775" y="895410"/>
                    <a:pt x="33775" y="826421"/>
                  </a:cubicBezTo>
                  <a:lnTo>
                    <a:pt x="33775" y="158543"/>
                  </a:lnTo>
                  <a:cubicBezTo>
                    <a:pt x="33775" y="89554"/>
                    <a:pt x="89554" y="33775"/>
                    <a:pt x="158543" y="33775"/>
                  </a:cubicBezTo>
                  <a:lnTo>
                    <a:pt x="1316687" y="33775"/>
                  </a:lnTo>
                  <a:cubicBezTo>
                    <a:pt x="1385676" y="33775"/>
                    <a:pt x="1441455" y="89554"/>
                    <a:pt x="1441455" y="158543"/>
                  </a:cubicBezTo>
                  <a:lnTo>
                    <a:pt x="1441455" y="826421"/>
                  </a:lnTo>
                  <a:cubicBezTo>
                    <a:pt x="1441455" y="895410"/>
                    <a:pt x="1384208" y="951189"/>
                    <a:pt x="1315219" y="951189"/>
                  </a:cubicBezTo>
                  <a:close/>
                </a:path>
              </a:pathLst>
            </a:custGeom>
            <a:solidFill>
              <a:schemeClr val="accent4"/>
            </a:solidFill>
            <a:ln w="29222" cap="flat">
              <a:solidFill>
                <a:schemeClr val="accent1"/>
              </a:solidFill>
              <a:prstDash val="solid"/>
              <a:miter/>
            </a:ln>
          </p:spPr>
          <p:txBody>
            <a:bodyPr rtlCol="0" anchor="ctr"/>
            <a:lstStyle/>
            <a:p>
              <a:endParaRPr lang="en-US" dirty="0"/>
            </a:p>
          </p:txBody>
        </p:sp>
        <p:sp>
          <p:nvSpPr>
            <p:cNvPr id="261" name="Freeform: Shape 260">
              <a:extLst>
                <a:ext uri="{FF2B5EF4-FFF2-40B4-BE49-F238E27FC236}">
                  <a16:creationId xmlns:a16="http://schemas.microsoft.com/office/drawing/2014/main" id="{5869C734-F9B8-4B3C-80DB-8C2212896C40}"/>
                </a:ext>
              </a:extLst>
            </p:cNvPr>
            <p:cNvSpPr/>
            <p:nvPr/>
          </p:nvSpPr>
          <p:spPr>
            <a:xfrm>
              <a:off x="8052687" y="1103857"/>
              <a:ext cx="1233004" cy="777967"/>
            </a:xfrm>
            <a:custGeom>
              <a:avLst/>
              <a:gdLst>
                <a:gd name="connsiteX0" fmla="*/ 1214663 w 1233004"/>
                <a:gd name="connsiteY0" fmla="*/ 511557 h 777967"/>
                <a:gd name="connsiteX1" fmla="*/ 1214663 w 1233004"/>
                <a:gd name="connsiteY1" fmla="*/ 72666 h 777967"/>
                <a:gd name="connsiteX2" fmla="*/ 1158884 w 1233004"/>
                <a:gd name="connsiteY2" fmla="*/ 16888 h 777967"/>
                <a:gd name="connsiteX3" fmla="*/ 80006 w 1233004"/>
                <a:gd name="connsiteY3" fmla="*/ 16888 h 777967"/>
                <a:gd name="connsiteX4" fmla="*/ 24227 w 1233004"/>
                <a:gd name="connsiteY4" fmla="*/ 72666 h 777967"/>
                <a:gd name="connsiteX5" fmla="*/ 24227 w 1233004"/>
                <a:gd name="connsiteY5" fmla="*/ 511557 h 777967"/>
                <a:gd name="connsiteX6" fmla="*/ 16888 w 1233004"/>
                <a:gd name="connsiteY6" fmla="*/ 518896 h 777967"/>
                <a:gd name="connsiteX7" fmla="*/ 16888 w 1233004"/>
                <a:gd name="connsiteY7" fmla="*/ 711186 h 777967"/>
                <a:gd name="connsiteX8" fmla="*/ 24227 w 1233004"/>
                <a:gd name="connsiteY8" fmla="*/ 718526 h 777967"/>
                <a:gd name="connsiteX9" fmla="*/ 24227 w 1233004"/>
                <a:gd name="connsiteY9" fmla="*/ 718526 h 777967"/>
                <a:gd name="connsiteX10" fmla="*/ 80006 w 1233004"/>
                <a:gd name="connsiteY10" fmla="*/ 774305 h 777967"/>
                <a:gd name="connsiteX11" fmla="*/ 169545 w 1233004"/>
                <a:gd name="connsiteY11" fmla="*/ 774305 h 777967"/>
                <a:gd name="connsiteX12" fmla="*/ 193031 w 1233004"/>
                <a:gd name="connsiteY12" fmla="*/ 756690 h 777967"/>
                <a:gd name="connsiteX13" fmla="*/ 235599 w 1233004"/>
                <a:gd name="connsiteY13" fmla="*/ 573207 h 777967"/>
                <a:gd name="connsiteX14" fmla="*/ 267892 w 1233004"/>
                <a:gd name="connsiteY14" fmla="*/ 548254 h 777967"/>
                <a:gd name="connsiteX15" fmla="*/ 991548 w 1233004"/>
                <a:gd name="connsiteY15" fmla="*/ 548254 h 777967"/>
                <a:gd name="connsiteX16" fmla="*/ 1000355 w 1233004"/>
                <a:gd name="connsiteY16" fmla="*/ 555593 h 777967"/>
                <a:gd name="connsiteX17" fmla="*/ 1045859 w 1233004"/>
                <a:gd name="connsiteY17" fmla="*/ 756690 h 777967"/>
                <a:gd name="connsiteX18" fmla="*/ 1069345 w 1233004"/>
                <a:gd name="connsiteY18" fmla="*/ 774305 h 777967"/>
                <a:gd name="connsiteX19" fmla="*/ 1158884 w 1233004"/>
                <a:gd name="connsiteY19" fmla="*/ 774305 h 777967"/>
                <a:gd name="connsiteX20" fmla="*/ 1214663 w 1233004"/>
                <a:gd name="connsiteY20" fmla="*/ 718526 h 777967"/>
                <a:gd name="connsiteX21" fmla="*/ 1214663 w 1233004"/>
                <a:gd name="connsiteY21" fmla="*/ 718526 h 777967"/>
                <a:gd name="connsiteX22" fmla="*/ 1222002 w 1233004"/>
                <a:gd name="connsiteY22" fmla="*/ 711186 h 777967"/>
                <a:gd name="connsiteX23" fmla="*/ 1222002 w 1233004"/>
                <a:gd name="connsiteY23" fmla="*/ 518896 h 777967"/>
                <a:gd name="connsiteX24" fmla="*/ 1214663 w 1233004"/>
                <a:gd name="connsiteY24" fmla="*/ 511557 h 777967"/>
                <a:gd name="connsiteX25" fmla="*/ 441100 w 1233004"/>
                <a:gd name="connsiteY25" fmla="*/ 372110 h 777967"/>
                <a:gd name="connsiteX26" fmla="*/ 433760 w 1233004"/>
                <a:gd name="connsiteY26" fmla="*/ 395596 h 777967"/>
                <a:gd name="connsiteX27" fmla="*/ 423485 w 1233004"/>
                <a:gd name="connsiteY27" fmla="*/ 388257 h 777967"/>
                <a:gd name="connsiteX28" fmla="*/ 413210 w 1233004"/>
                <a:gd name="connsiteY28" fmla="*/ 402935 h 777967"/>
                <a:gd name="connsiteX29" fmla="*/ 423485 w 1233004"/>
                <a:gd name="connsiteY29" fmla="*/ 410275 h 777967"/>
                <a:gd name="connsiteX30" fmla="*/ 379450 w 1233004"/>
                <a:gd name="connsiteY30" fmla="*/ 430825 h 777967"/>
                <a:gd name="connsiteX31" fmla="*/ 380917 w 1233004"/>
                <a:gd name="connsiteY31" fmla="*/ 419082 h 777967"/>
                <a:gd name="connsiteX32" fmla="*/ 363303 w 1233004"/>
                <a:gd name="connsiteY32" fmla="*/ 417614 h 777967"/>
                <a:gd name="connsiteX33" fmla="*/ 361835 w 1233004"/>
                <a:gd name="connsiteY33" fmla="*/ 427889 h 777967"/>
                <a:gd name="connsiteX34" fmla="*/ 322203 w 1233004"/>
                <a:gd name="connsiteY34" fmla="*/ 400000 h 777967"/>
                <a:gd name="connsiteX35" fmla="*/ 333946 w 1233004"/>
                <a:gd name="connsiteY35" fmla="*/ 395596 h 777967"/>
                <a:gd name="connsiteX36" fmla="*/ 326606 w 1233004"/>
                <a:gd name="connsiteY36" fmla="*/ 379450 h 777967"/>
                <a:gd name="connsiteX37" fmla="*/ 314864 w 1233004"/>
                <a:gd name="connsiteY37" fmla="*/ 385321 h 777967"/>
                <a:gd name="connsiteX38" fmla="*/ 311928 w 1233004"/>
                <a:gd name="connsiteY38" fmla="*/ 360367 h 777967"/>
                <a:gd name="connsiteX39" fmla="*/ 319267 w 1233004"/>
                <a:gd name="connsiteY39" fmla="*/ 336882 h 777967"/>
                <a:gd name="connsiteX40" fmla="*/ 329542 w 1233004"/>
                <a:gd name="connsiteY40" fmla="*/ 344221 h 777967"/>
                <a:gd name="connsiteX41" fmla="*/ 339817 w 1233004"/>
                <a:gd name="connsiteY41" fmla="*/ 329542 h 777967"/>
                <a:gd name="connsiteX42" fmla="*/ 329542 w 1233004"/>
                <a:gd name="connsiteY42" fmla="*/ 322203 h 777967"/>
                <a:gd name="connsiteX43" fmla="*/ 373578 w 1233004"/>
                <a:gd name="connsiteY43" fmla="*/ 301653 h 777967"/>
                <a:gd name="connsiteX44" fmla="*/ 372110 w 1233004"/>
                <a:gd name="connsiteY44" fmla="*/ 314864 h 777967"/>
                <a:gd name="connsiteX45" fmla="*/ 389725 w 1233004"/>
                <a:gd name="connsiteY45" fmla="*/ 316331 h 777967"/>
                <a:gd name="connsiteX46" fmla="*/ 391192 w 1233004"/>
                <a:gd name="connsiteY46" fmla="*/ 303121 h 777967"/>
                <a:gd name="connsiteX47" fmla="*/ 430825 w 1233004"/>
                <a:gd name="connsiteY47" fmla="*/ 331010 h 777967"/>
                <a:gd name="connsiteX48" fmla="*/ 419082 w 1233004"/>
                <a:gd name="connsiteY48" fmla="*/ 336882 h 777967"/>
                <a:gd name="connsiteX49" fmla="*/ 426421 w 1233004"/>
                <a:gd name="connsiteY49" fmla="*/ 353028 h 777967"/>
                <a:gd name="connsiteX50" fmla="*/ 438164 w 1233004"/>
                <a:gd name="connsiteY50" fmla="*/ 347157 h 777967"/>
                <a:gd name="connsiteX51" fmla="*/ 441100 w 1233004"/>
                <a:gd name="connsiteY51" fmla="*/ 372110 h 777967"/>
                <a:gd name="connsiteX52" fmla="*/ 941641 w 1233004"/>
                <a:gd name="connsiteY52" fmla="*/ 372110 h 777967"/>
                <a:gd name="connsiteX53" fmla="*/ 929898 w 1233004"/>
                <a:gd name="connsiteY53" fmla="*/ 369174 h 777967"/>
                <a:gd name="connsiteX54" fmla="*/ 926962 w 1233004"/>
                <a:gd name="connsiteY54" fmla="*/ 386789 h 777967"/>
                <a:gd name="connsiteX55" fmla="*/ 938705 w 1233004"/>
                <a:gd name="connsiteY55" fmla="*/ 389725 h 777967"/>
                <a:gd name="connsiteX56" fmla="*/ 904944 w 1233004"/>
                <a:gd name="connsiteY56" fmla="*/ 424953 h 777967"/>
                <a:gd name="connsiteX57" fmla="*/ 902008 w 1233004"/>
                <a:gd name="connsiteY57" fmla="*/ 413210 h 777967"/>
                <a:gd name="connsiteX58" fmla="*/ 885862 w 1233004"/>
                <a:gd name="connsiteY58" fmla="*/ 419082 h 777967"/>
                <a:gd name="connsiteX59" fmla="*/ 888798 w 1233004"/>
                <a:gd name="connsiteY59" fmla="*/ 430825 h 777967"/>
                <a:gd name="connsiteX60" fmla="*/ 841826 w 1233004"/>
                <a:gd name="connsiteY60" fmla="*/ 420550 h 777967"/>
                <a:gd name="connsiteX61" fmla="*/ 850633 w 1233004"/>
                <a:gd name="connsiteY61" fmla="*/ 411743 h 777967"/>
                <a:gd name="connsiteX62" fmla="*/ 837423 w 1233004"/>
                <a:gd name="connsiteY62" fmla="*/ 400000 h 777967"/>
                <a:gd name="connsiteX63" fmla="*/ 828615 w 1233004"/>
                <a:gd name="connsiteY63" fmla="*/ 408807 h 777967"/>
                <a:gd name="connsiteX64" fmla="*/ 816872 w 1233004"/>
                <a:gd name="connsiteY64" fmla="*/ 386789 h 777967"/>
                <a:gd name="connsiteX65" fmla="*/ 813937 w 1233004"/>
                <a:gd name="connsiteY65" fmla="*/ 361835 h 777967"/>
                <a:gd name="connsiteX66" fmla="*/ 827147 w 1233004"/>
                <a:gd name="connsiteY66" fmla="*/ 364771 h 777967"/>
                <a:gd name="connsiteX67" fmla="*/ 831551 w 1233004"/>
                <a:gd name="connsiteY67" fmla="*/ 347157 h 777967"/>
                <a:gd name="connsiteX68" fmla="*/ 818340 w 1233004"/>
                <a:gd name="connsiteY68" fmla="*/ 344221 h 777967"/>
                <a:gd name="connsiteX69" fmla="*/ 852101 w 1233004"/>
                <a:gd name="connsiteY69" fmla="*/ 308992 h 777967"/>
                <a:gd name="connsiteX70" fmla="*/ 856505 w 1233004"/>
                <a:gd name="connsiteY70" fmla="*/ 322203 h 777967"/>
                <a:gd name="connsiteX71" fmla="*/ 872651 w 1233004"/>
                <a:gd name="connsiteY71" fmla="*/ 316331 h 777967"/>
                <a:gd name="connsiteX72" fmla="*/ 866780 w 1233004"/>
                <a:gd name="connsiteY72" fmla="*/ 301653 h 777967"/>
                <a:gd name="connsiteX73" fmla="*/ 913751 w 1233004"/>
                <a:gd name="connsiteY73" fmla="*/ 311928 h 777967"/>
                <a:gd name="connsiteX74" fmla="*/ 904944 w 1233004"/>
                <a:gd name="connsiteY74" fmla="*/ 322203 h 777967"/>
                <a:gd name="connsiteX75" fmla="*/ 918155 w 1233004"/>
                <a:gd name="connsiteY75" fmla="*/ 333946 h 777967"/>
                <a:gd name="connsiteX76" fmla="*/ 926962 w 1233004"/>
                <a:gd name="connsiteY76" fmla="*/ 323671 h 777967"/>
                <a:gd name="connsiteX77" fmla="*/ 938705 w 1233004"/>
                <a:gd name="connsiteY77" fmla="*/ 345689 h 777967"/>
                <a:gd name="connsiteX78" fmla="*/ 941641 w 1233004"/>
                <a:gd name="connsiteY78" fmla="*/ 372110 h 777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233004" h="777967">
                  <a:moveTo>
                    <a:pt x="1214663" y="511557"/>
                  </a:moveTo>
                  <a:lnTo>
                    <a:pt x="1214663" y="72666"/>
                  </a:lnTo>
                  <a:cubicBezTo>
                    <a:pt x="1214663" y="41841"/>
                    <a:pt x="1189709" y="16888"/>
                    <a:pt x="1158884" y="16888"/>
                  </a:cubicBezTo>
                  <a:lnTo>
                    <a:pt x="80006" y="16888"/>
                  </a:lnTo>
                  <a:cubicBezTo>
                    <a:pt x="49181" y="16888"/>
                    <a:pt x="24227" y="41841"/>
                    <a:pt x="24227" y="72666"/>
                  </a:cubicBezTo>
                  <a:lnTo>
                    <a:pt x="24227" y="511557"/>
                  </a:lnTo>
                  <a:lnTo>
                    <a:pt x="16888" y="518896"/>
                  </a:lnTo>
                  <a:lnTo>
                    <a:pt x="16888" y="711186"/>
                  </a:lnTo>
                  <a:lnTo>
                    <a:pt x="24227" y="718526"/>
                  </a:lnTo>
                  <a:lnTo>
                    <a:pt x="24227" y="718526"/>
                  </a:lnTo>
                  <a:cubicBezTo>
                    <a:pt x="24227" y="749351"/>
                    <a:pt x="49181" y="774305"/>
                    <a:pt x="80006" y="774305"/>
                  </a:cubicBezTo>
                  <a:lnTo>
                    <a:pt x="169545" y="774305"/>
                  </a:lnTo>
                  <a:cubicBezTo>
                    <a:pt x="179820" y="774305"/>
                    <a:pt x="190095" y="766965"/>
                    <a:pt x="193031" y="756690"/>
                  </a:cubicBezTo>
                  <a:lnTo>
                    <a:pt x="235599" y="573207"/>
                  </a:lnTo>
                  <a:cubicBezTo>
                    <a:pt x="238535" y="558529"/>
                    <a:pt x="251745" y="548254"/>
                    <a:pt x="267892" y="548254"/>
                  </a:cubicBezTo>
                  <a:lnTo>
                    <a:pt x="991548" y="548254"/>
                  </a:lnTo>
                  <a:cubicBezTo>
                    <a:pt x="995952" y="548254"/>
                    <a:pt x="1000355" y="551189"/>
                    <a:pt x="1000355" y="555593"/>
                  </a:cubicBezTo>
                  <a:lnTo>
                    <a:pt x="1045859" y="756690"/>
                  </a:lnTo>
                  <a:cubicBezTo>
                    <a:pt x="1048795" y="766965"/>
                    <a:pt x="1057602" y="774305"/>
                    <a:pt x="1069345" y="774305"/>
                  </a:cubicBezTo>
                  <a:lnTo>
                    <a:pt x="1158884" y="774305"/>
                  </a:lnTo>
                  <a:cubicBezTo>
                    <a:pt x="1189709" y="774305"/>
                    <a:pt x="1214663" y="749351"/>
                    <a:pt x="1214663" y="718526"/>
                  </a:cubicBezTo>
                  <a:lnTo>
                    <a:pt x="1214663" y="718526"/>
                  </a:lnTo>
                  <a:lnTo>
                    <a:pt x="1222002" y="711186"/>
                  </a:lnTo>
                  <a:lnTo>
                    <a:pt x="1222002" y="518896"/>
                  </a:lnTo>
                  <a:lnTo>
                    <a:pt x="1214663" y="511557"/>
                  </a:lnTo>
                  <a:close/>
                  <a:moveTo>
                    <a:pt x="441100" y="372110"/>
                  </a:moveTo>
                  <a:cubicBezTo>
                    <a:pt x="439632" y="380917"/>
                    <a:pt x="438164" y="388257"/>
                    <a:pt x="433760" y="395596"/>
                  </a:cubicBezTo>
                  <a:lnTo>
                    <a:pt x="423485" y="388257"/>
                  </a:lnTo>
                  <a:lnTo>
                    <a:pt x="413210" y="402935"/>
                  </a:lnTo>
                  <a:lnTo>
                    <a:pt x="423485" y="410275"/>
                  </a:lnTo>
                  <a:cubicBezTo>
                    <a:pt x="411742" y="422018"/>
                    <a:pt x="397064" y="429357"/>
                    <a:pt x="379450" y="430825"/>
                  </a:cubicBezTo>
                  <a:lnTo>
                    <a:pt x="380917" y="419082"/>
                  </a:lnTo>
                  <a:lnTo>
                    <a:pt x="363303" y="417614"/>
                  </a:lnTo>
                  <a:lnTo>
                    <a:pt x="361835" y="427889"/>
                  </a:lnTo>
                  <a:cubicBezTo>
                    <a:pt x="345689" y="423485"/>
                    <a:pt x="331010" y="413210"/>
                    <a:pt x="322203" y="400000"/>
                  </a:cubicBezTo>
                  <a:lnTo>
                    <a:pt x="333946" y="395596"/>
                  </a:lnTo>
                  <a:lnTo>
                    <a:pt x="326606" y="379450"/>
                  </a:lnTo>
                  <a:lnTo>
                    <a:pt x="314864" y="385321"/>
                  </a:lnTo>
                  <a:cubicBezTo>
                    <a:pt x="311928" y="377982"/>
                    <a:pt x="311928" y="369174"/>
                    <a:pt x="311928" y="360367"/>
                  </a:cubicBezTo>
                  <a:cubicBezTo>
                    <a:pt x="313396" y="351560"/>
                    <a:pt x="314864" y="344221"/>
                    <a:pt x="319267" y="336882"/>
                  </a:cubicBezTo>
                  <a:lnTo>
                    <a:pt x="329542" y="344221"/>
                  </a:lnTo>
                  <a:lnTo>
                    <a:pt x="339817" y="329542"/>
                  </a:lnTo>
                  <a:lnTo>
                    <a:pt x="329542" y="322203"/>
                  </a:lnTo>
                  <a:cubicBezTo>
                    <a:pt x="341285" y="310460"/>
                    <a:pt x="355964" y="303121"/>
                    <a:pt x="373578" y="301653"/>
                  </a:cubicBezTo>
                  <a:lnTo>
                    <a:pt x="372110" y="314864"/>
                  </a:lnTo>
                  <a:lnTo>
                    <a:pt x="389725" y="316331"/>
                  </a:lnTo>
                  <a:lnTo>
                    <a:pt x="391192" y="303121"/>
                  </a:lnTo>
                  <a:cubicBezTo>
                    <a:pt x="407339" y="307524"/>
                    <a:pt x="422017" y="317799"/>
                    <a:pt x="430825" y="331010"/>
                  </a:cubicBezTo>
                  <a:lnTo>
                    <a:pt x="419082" y="336882"/>
                  </a:lnTo>
                  <a:lnTo>
                    <a:pt x="426421" y="353028"/>
                  </a:lnTo>
                  <a:lnTo>
                    <a:pt x="438164" y="347157"/>
                  </a:lnTo>
                  <a:cubicBezTo>
                    <a:pt x="441100" y="354496"/>
                    <a:pt x="441100" y="363303"/>
                    <a:pt x="441100" y="372110"/>
                  </a:cubicBezTo>
                  <a:close/>
                  <a:moveTo>
                    <a:pt x="941641" y="372110"/>
                  </a:moveTo>
                  <a:lnTo>
                    <a:pt x="929898" y="369174"/>
                  </a:lnTo>
                  <a:lnTo>
                    <a:pt x="926962" y="386789"/>
                  </a:lnTo>
                  <a:lnTo>
                    <a:pt x="938705" y="389725"/>
                  </a:lnTo>
                  <a:cubicBezTo>
                    <a:pt x="932834" y="405871"/>
                    <a:pt x="921091" y="417614"/>
                    <a:pt x="904944" y="424953"/>
                  </a:cubicBezTo>
                  <a:lnTo>
                    <a:pt x="902008" y="413210"/>
                  </a:lnTo>
                  <a:lnTo>
                    <a:pt x="885862" y="419082"/>
                  </a:lnTo>
                  <a:lnTo>
                    <a:pt x="888798" y="430825"/>
                  </a:lnTo>
                  <a:cubicBezTo>
                    <a:pt x="871183" y="433760"/>
                    <a:pt x="855037" y="429357"/>
                    <a:pt x="841826" y="420550"/>
                  </a:cubicBezTo>
                  <a:lnTo>
                    <a:pt x="850633" y="411743"/>
                  </a:lnTo>
                  <a:lnTo>
                    <a:pt x="837423" y="400000"/>
                  </a:lnTo>
                  <a:lnTo>
                    <a:pt x="828615" y="408807"/>
                  </a:lnTo>
                  <a:cubicBezTo>
                    <a:pt x="822744" y="402935"/>
                    <a:pt x="819808" y="395596"/>
                    <a:pt x="816872" y="386789"/>
                  </a:cubicBezTo>
                  <a:cubicBezTo>
                    <a:pt x="813937" y="377982"/>
                    <a:pt x="813937" y="370642"/>
                    <a:pt x="813937" y="361835"/>
                  </a:cubicBezTo>
                  <a:lnTo>
                    <a:pt x="827147" y="364771"/>
                  </a:lnTo>
                  <a:lnTo>
                    <a:pt x="831551" y="347157"/>
                  </a:lnTo>
                  <a:lnTo>
                    <a:pt x="818340" y="344221"/>
                  </a:lnTo>
                  <a:cubicBezTo>
                    <a:pt x="824212" y="328074"/>
                    <a:pt x="835955" y="316331"/>
                    <a:pt x="852101" y="308992"/>
                  </a:cubicBezTo>
                  <a:lnTo>
                    <a:pt x="856505" y="322203"/>
                  </a:lnTo>
                  <a:lnTo>
                    <a:pt x="872651" y="316331"/>
                  </a:lnTo>
                  <a:lnTo>
                    <a:pt x="866780" y="301653"/>
                  </a:lnTo>
                  <a:cubicBezTo>
                    <a:pt x="884394" y="298717"/>
                    <a:pt x="900541" y="303121"/>
                    <a:pt x="913751" y="311928"/>
                  </a:cubicBezTo>
                  <a:lnTo>
                    <a:pt x="904944" y="322203"/>
                  </a:lnTo>
                  <a:lnTo>
                    <a:pt x="918155" y="333946"/>
                  </a:lnTo>
                  <a:lnTo>
                    <a:pt x="926962" y="323671"/>
                  </a:lnTo>
                  <a:cubicBezTo>
                    <a:pt x="932834" y="329542"/>
                    <a:pt x="935769" y="336882"/>
                    <a:pt x="938705" y="345689"/>
                  </a:cubicBezTo>
                  <a:cubicBezTo>
                    <a:pt x="941641" y="354496"/>
                    <a:pt x="943109" y="363303"/>
                    <a:pt x="941641" y="372110"/>
                  </a:cubicBezTo>
                  <a:close/>
                </a:path>
              </a:pathLst>
            </a:custGeom>
            <a:solidFill>
              <a:schemeClr val="accent5"/>
            </a:solidFill>
            <a:ln w="14611" cap="flat">
              <a:noFill/>
              <a:prstDash val="solid"/>
              <a:miter/>
            </a:ln>
          </p:spPr>
          <p:txBody>
            <a:bodyPr rtlCol="0" anchor="ctr"/>
            <a:lstStyle/>
            <a:p>
              <a:endParaRPr lang="en-US" dirty="0"/>
            </a:p>
          </p:txBody>
        </p:sp>
        <p:sp>
          <p:nvSpPr>
            <p:cNvPr id="262" name="Freeform: Shape 261">
              <a:extLst>
                <a:ext uri="{FF2B5EF4-FFF2-40B4-BE49-F238E27FC236}">
                  <a16:creationId xmlns:a16="http://schemas.microsoft.com/office/drawing/2014/main" id="{5CE60320-0C98-4FC2-90C4-698BBDFC86C1}"/>
                </a:ext>
              </a:extLst>
            </p:cNvPr>
            <p:cNvSpPr/>
            <p:nvPr/>
          </p:nvSpPr>
          <p:spPr>
            <a:xfrm>
              <a:off x="8243509" y="1655773"/>
              <a:ext cx="851360" cy="234858"/>
            </a:xfrm>
            <a:custGeom>
              <a:avLst/>
              <a:gdLst>
                <a:gd name="connsiteX0" fmla="*/ 65327 w 851360"/>
                <a:gd name="connsiteY0" fmla="*/ 16888 h 234857"/>
                <a:gd name="connsiteX1" fmla="*/ 16888 w 851360"/>
                <a:gd name="connsiteY1" fmla="*/ 225324 h 234857"/>
                <a:gd name="connsiteX2" fmla="*/ 840358 w 851360"/>
                <a:gd name="connsiteY2" fmla="*/ 225324 h 234857"/>
                <a:gd name="connsiteX3" fmla="*/ 793387 w 851360"/>
                <a:gd name="connsiteY3" fmla="*/ 16888 h 234857"/>
                <a:gd name="connsiteX4" fmla="*/ 65327 w 851360"/>
                <a:gd name="connsiteY4" fmla="*/ 16888 h 234857"/>
                <a:gd name="connsiteX5" fmla="*/ 150463 w 851360"/>
                <a:gd name="connsiteY5" fmla="*/ 209177 h 234857"/>
                <a:gd name="connsiteX6" fmla="*/ 119638 w 851360"/>
                <a:gd name="connsiteY6" fmla="*/ 178352 h 234857"/>
                <a:gd name="connsiteX7" fmla="*/ 150463 w 851360"/>
                <a:gd name="connsiteY7" fmla="*/ 147527 h 234857"/>
                <a:gd name="connsiteX8" fmla="*/ 181288 w 851360"/>
                <a:gd name="connsiteY8" fmla="*/ 178352 h 234857"/>
                <a:gd name="connsiteX9" fmla="*/ 150463 w 851360"/>
                <a:gd name="connsiteY9" fmla="*/ 209177 h 234857"/>
                <a:gd name="connsiteX10" fmla="*/ 270828 w 851360"/>
                <a:gd name="connsiteY10" fmla="*/ 190095 h 234857"/>
                <a:gd name="connsiteX11" fmla="*/ 245874 w 851360"/>
                <a:gd name="connsiteY11" fmla="*/ 165142 h 234857"/>
                <a:gd name="connsiteX12" fmla="*/ 270828 w 851360"/>
                <a:gd name="connsiteY12" fmla="*/ 140188 h 234857"/>
                <a:gd name="connsiteX13" fmla="*/ 295781 w 851360"/>
                <a:gd name="connsiteY13" fmla="*/ 165142 h 234857"/>
                <a:gd name="connsiteX14" fmla="*/ 270828 w 851360"/>
                <a:gd name="connsiteY14" fmla="*/ 190095 h 234857"/>
                <a:gd name="connsiteX15" fmla="*/ 608436 w 851360"/>
                <a:gd name="connsiteY15" fmla="*/ 190095 h 234857"/>
                <a:gd name="connsiteX16" fmla="*/ 583482 w 851360"/>
                <a:gd name="connsiteY16" fmla="*/ 165142 h 234857"/>
                <a:gd name="connsiteX17" fmla="*/ 608436 w 851360"/>
                <a:gd name="connsiteY17" fmla="*/ 140188 h 234857"/>
                <a:gd name="connsiteX18" fmla="*/ 633390 w 851360"/>
                <a:gd name="connsiteY18" fmla="*/ 165142 h 234857"/>
                <a:gd name="connsiteX19" fmla="*/ 608436 w 851360"/>
                <a:gd name="connsiteY19" fmla="*/ 190095 h 234857"/>
                <a:gd name="connsiteX20" fmla="*/ 727333 w 851360"/>
                <a:gd name="connsiteY20" fmla="*/ 209177 h 234857"/>
                <a:gd name="connsiteX21" fmla="*/ 696508 w 851360"/>
                <a:gd name="connsiteY21" fmla="*/ 178352 h 234857"/>
                <a:gd name="connsiteX22" fmla="*/ 727333 w 851360"/>
                <a:gd name="connsiteY22" fmla="*/ 147527 h 234857"/>
                <a:gd name="connsiteX23" fmla="*/ 758158 w 851360"/>
                <a:gd name="connsiteY23" fmla="*/ 178352 h 234857"/>
                <a:gd name="connsiteX24" fmla="*/ 727333 w 851360"/>
                <a:gd name="connsiteY24" fmla="*/ 209177 h 234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1360" h="234857">
                  <a:moveTo>
                    <a:pt x="65327" y="16888"/>
                  </a:moveTo>
                  <a:lnTo>
                    <a:pt x="16888" y="225324"/>
                  </a:lnTo>
                  <a:lnTo>
                    <a:pt x="840358" y="225324"/>
                  </a:lnTo>
                  <a:lnTo>
                    <a:pt x="793387" y="16888"/>
                  </a:lnTo>
                  <a:lnTo>
                    <a:pt x="65327" y="16888"/>
                  </a:lnTo>
                  <a:close/>
                  <a:moveTo>
                    <a:pt x="150463" y="209177"/>
                  </a:moveTo>
                  <a:cubicBezTo>
                    <a:pt x="134317" y="209177"/>
                    <a:pt x="119638" y="195967"/>
                    <a:pt x="119638" y="178352"/>
                  </a:cubicBezTo>
                  <a:cubicBezTo>
                    <a:pt x="119638" y="162206"/>
                    <a:pt x="132849" y="147527"/>
                    <a:pt x="150463" y="147527"/>
                  </a:cubicBezTo>
                  <a:cubicBezTo>
                    <a:pt x="166609" y="147527"/>
                    <a:pt x="181288" y="160738"/>
                    <a:pt x="181288" y="178352"/>
                  </a:cubicBezTo>
                  <a:cubicBezTo>
                    <a:pt x="181288" y="195967"/>
                    <a:pt x="168077" y="209177"/>
                    <a:pt x="150463" y="209177"/>
                  </a:cubicBezTo>
                  <a:close/>
                  <a:moveTo>
                    <a:pt x="270828" y="190095"/>
                  </a:moveTo>
                  <a:cubicBezTo>
                    <a:pt x="256149" y="190095"/>
                    <a:pt x="245874" y="178352"/>
                    <a:pt x="245874" y="165142"/>
                  </a:cubicBezTo>
                  <a:cubicBezTo>
                    <a:pt x="245874" y="150463"/>
                    <a:pt x="257617" y="140188"/>
                    <a:pt x="270828" y="140188"/>
                  </a:cubicBezTo>
                  <a:cubicBezTo>
                    <a:pt x="285506" y="140188"/>
                    <a:pt x="295781" y="151931"/>
                    <a:pt x="295781" y="165142"/>
                  </a:cubicBezTo>
                  <a:cubicBezTo>
                    <a:pt x="295781" y="178352"/>
                    <a:pt x="285506" y="190095"/>
                    <a:pt x="270828" y="190095"/>
                  </a:cubicBezTo>
                  <a:close/>
                  <a:moveTo>
                    <a:pt x="608436" y="190095"/>
                  </a:moveTo>
                  <a:cubicBezTo>
                    <a:pt x="593757" y="190095"/>
                    <a:pt x="583482" y="178352"/>
                    <a:pt x="583482" y="165142"/>
                  </a:cubicBezTo>
                  <a:cubicBezTo>
                    <a:pt x="583482" y="150463"/>
                    <a:pt x="595225" y="140188"/>
                    <a:pt x="608436" y="140188"/>
                  </a:cubicBezTo>
                  <a:cubicBezTo>
                    <a:pt x="623115" y="140188"/>
                    <a:pt x="633390" y="151931"/>
                    <a:pt x="633390" y="165142"/>
                  </a:cubicBezTo>
                  <a:cubicBezTo>
                    <a:pt x="634858" y="178352"/>
                    <a:pt x="623115" y="190095"/>
                    <a:pt x="608436" y="190095"/>
                  </a:cubicBezTo>
                  <a:close/>
                  <a:moveTo>
                    <a:pt x="727333" y="209177"/>
                  </a:moveTo>
                  <a:cubicBezTo>
                    <a:pt x="711186" y="209177"/>
                    <a:pt x="696508" y="195967"/>
                    <a:pt x="696508" y="178352"/>
                  </a:cubicBezTo>
                  <a:cubicBezTo>
                    <a:pt x="696508" y="162206"/>
                    <a:pt x="709718" y="147527"/>
                    <a:pt x="727333" y="147527"/>
                  </a:cubicBezTo>
                  <a:cubicBezTo>
                    <a:pt x="744947" y="147527"/>
                    <a:pt x="758158" y="160738"/>
                    <a:pt x="758158" y="178352"/>
                  </a:cubicBezTo>
                  <a:cubicBezTo>
                    <a:pt x="758158" y="195967"/>
                    <a:pt x="743479" y="209177"/>
                    <a:pt x="727333" y="209177"/>
                  </a:cubicBezTo>
                  <a:close/>
                </a:path>
              </a:pathLst>
            </a:custGeom>
            <a:solidFill>
              <a:schemeClr val="bg1"/>
            </a:solidFill>
            <a:ln w="14611" cap="flat">
              <a:noFill/>
              <a:prstDash val="solid"/>
              <a:miter/>
            </a:ln>
          </p:spPr>
          <p:txBody>
            <a:bodyPr rtlCol="0" anchor="ctr"/>
            <a:lstStyle/>
            <a:p>
              <a:endParaRPr lang="en-US" dirty="0"/>
            </a:p>
          </p:txBody>
        </p:sp>
        <p:sp>
          <p:nvSpPr>
            <p:cNvPr id="373" name="TextBox 372">
              <a:extLst>
                <a:ext uri="{FF2B5EF4-FFF2-40B4-BE49-F238E27FC236}">
                  <a16:creationId xmlns:a16="http://schemas.microsoft.com/office/drawing/2014/main" id="{D77C3400-6B5F-4A19-81D5-09814C1977F9}"/>
                </a:ext>
              </a:extLst>
            </p:cNvPr>
            <p:cNvSpPr txBox="1"/>
            <p:nvPr/>
          </p:nvSpPr>
          <p:spPr>
            <a:xfrm>
              <a:off x="8034549" y="1123630"/>
              <a:ext cx="1264642" cy="246221"/>
            </a:xfrm>
            <a:prstGeom prst="rect">
              <a:avLst/>
            </a:prstGeom>
            <a:noFill/>
          </p:spPr>
          <p:txBody>
            <a:bodyPr wrap="square" rtlCol="0">
              <a:spAutoFit/>
            </a:bodyPr>
            <a:lstStyle/>
            <a:p>
              <a:pPr algn="ctr"/>
              <a:r>
                <a:rPr lang="en-US" sz="1000">
                  <a:solidFill>
                    <a:schemeClr val="accent1"/>
                  </a:solidFill>
                  <a:latin typeface="+mj-lt"/>
                </a:rPr>
                <a:t>FUNKY TUNES</a:t>
              </a:r>
              <a:endParaRPr lang="en-US" sz="1000" dirty="0">
                <a:solidFill>
                  <a:schemeClr val="accent1"/>
                </a:solidFill>
                <a:latin typeface="+mj-lt"/>
              </a:endParaRPr>
            </a:p>
          </p:txBody>
        </p:sp>
      </p:grpSp>
    </p:spTree>
    <p:extLst>
      <p:ext uri="{BB962C8B-B14F-4D97-AF65-F5344CB8AC3E}">
        <p14:creationId xmlns:p14="http://schemas.microsoft.com/office/powerpoint/2010/main" val="538483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43840" y="1691640"/>
            <a:ext cx="6595110" cy="3775709"/>
          </a:xfrm>
        </p:spPr>
        <p:txBody>
          <a:bodyPr anchor="ctr">
            <a:noAutofit/>
          </a:bodyPr>
          <a:lstStyle/>
          <a:p>
            <a:pPr marL="342900" indent="-342900">
              <a:buFont typeface="Wingdings" panose="05000000000000000000" pitchFamily="2" charset="2"/>
              <a:buChar char="§"/>
            </a:pPr>
            <a:r>
              <a:rPr lang="en-US" sz="2000" b="0" i="0" dirty="0" err="1">
                <a:solidFill>
                  <a:schemeClr val="bg1"/>
                </a:solidFill>
                <a:effectLst/>
                <a:latin typeface="Open Sans"/>
              </a:rPr>
              <a:t>Tidak</a:t>
            </a:r>
            <a:r>
              <a:rPr lang="en-US" sz="2000" b="0" i="0" dirty="0">
                <a:solidFill>
                  <a:schemeClr val="bg1"/>
                </a:solidFill>
                <a:effectLst/>
                <a:latin typeface="Open Sans"/>
              </a:rPr>
              <a:t> </a:t>
            </a:r>
            <a:r>
              <a:rPr lang="en-US" sz="2000" b="0" i="0" dirty="0" err="1">
                <a:solidFill>
                  <a:schemeClr val="bg1"/>
                </a:solidFill>
                <a:effectLst/>
                <a:latin typeface="Open Sans"/>
              </a:rPr>
              <a:t>ada</a:t>
            </a:r>
            <a:r>
              <a:rPr lang="en-US" sz="2000" b="0" i="0" dirty="0">
                <a:solidFill>
                  <a:schemeClr val="bg1"/>
                </a:solidFill>
                <a:effectLst/>
                <a:latin typeface="Open Sans"/>
              </a:rPr>
              <a:t> orang yang </a:t>
            </a:r>
            <a:r>
              <a:rPr lang="en-US" sz="2000" b="0" i="0" dirty="0" err="1">
                <a:solidFill>
                  <a:schemeClr val="bg1"/>
                </a:solidFill>
                <a:effectLst/>
                <a:latin typeface="Open Sans"/>
              </a:rPr>
              <a:t>bisa</a:t>
            </a:r>
            <a:r>
              <a:rPr lang="en-US" sz="2000" b="0" i="0" dirty="0">
                <a:solidFill>
                  <a:schemeClr val="bg1"/>
                </a:solidFill>
                <a:effectLst/>
                <a:latin typeface="Open Sans"/>
              </a:rPr>
              <a:t> </a:t>
            </a:r>
            <a:r>
              <a:rPr lang="en-US" sz="2000" b="0" i="0" dirty="0" err="1">
                <a:solidFill>
                  <a:schemeClr val="bg1"/>
                </a:solidFill>
                <a:effectLst/>
                <a:latin typeface="Open Sans"/>
              </a:rPr>
              <a:t>nyaman</a:t>
            </a:r>
            <a:r>
              <a:rPr lang="en-US" sz="2000" b="0" i="0" dirty="0">
                <a:solidFill>
                  <a:schemeClr val="bg1"/>
                </a:solidFill>
                <a:effectLst/>
                <a:latin typeface="Open Sans"/>
              </a:rPr>
              <a:t> </a:t>
            </a:r>
            <a:r>
              <a:rPr lang="en-US" sz="2000" b="0" i="0" dirty="0" err="1">
                <a:solidFill>
                  <a:schemeClr val="bg1"/>
                </a:solidFill>
                <a:effectLst/>
                <a:latin typeface="Open Sans"/>
              </a:rPr>
              <a:t>begitu</a:t>
            </a:r>
            <a:r>
              <a:rPr lang="en-US" sz="2000" b="0" i="0" dirty="0">
                <a:solidFill>
                  <a:schemeClr val="bg1"/>
                </a:solidFill>
                <a:effectLst/>
                <a:latin typeface="Open Sans"/>
              </a:rPr>
              <a:t> </a:t>
            </a:r>
            <a:r>
              <a:rPr lang="en-US" sz="2000" b="0" i="0" dirty="0" err="1">
                <a:solidFill>
                  <a:schemeClr val="bg1"/>
                </a:solidFill>
                <a:effectLst/>
                <a:latin typeface="Open Sans"/>
              </a:rPr>
              <a:t>saja</a:t>
            </a:r>
            <a:r>
              <a:rPr lang="en-US" sz="2000" b="0" i="0" dirty="0">
                <a:solidFill>
                  <a:schemeClr val="bg1"/>
                </a:solidFill>
                <a:effectLst/>
                <a:latin typeface="Open Sans"/>
              </a:rPr>
              <a:t> </a:t>
            </a:r>
            <a:r>
              <a:rPr lang="en-US" sz="2000" b="0" i="0" dirty="0" err="1">
                <a:solidFill>
                  <a:schemeClr val="bg1"/>
                </a:solidFill>
                <a:effectLst/>
                <a:latin typeface="Open Sans"/>
              </a:rPr>
              <a:t>ketika</a:t>
            </a:r>
            <a:r>
              <a:rPr lang="en-US" sz="2000" b="0" i="0" dirty="0">
                <a:solidFill>
                  <a:schemeClr val="bg1"/>
                </a:solidFill>
                <a:effectLst/>
                <a:latin typeface="Open Sans"/>
              </a:rPr>
              <a:t> </a:t>
            </a:r>
            <a:r>
              <a:rPr lang="en-US" sz="2000" b="0" i="0" dirty="0" err="1">
                <a:solidFill>
                  <a:schemeClr val="bg1"/>
                </a:solidFill>
                <a:effectLst/>
                <a:latin typeface="Open Sans"/>
              </a:rPr>
              <a:t>mereka</a:t>
            </a:r>
            <a:r>
              <a:rPr lang="en-US" sz="2000" b="0" i="0" dirty="0">
                <a:solidFill>
                  <a:schemeClr val="bg1"/>
                </a:solidFill>
                <a:effectLst/>
                <a:latin typeface="Open Sans"/>
              </a:rPr>
              <a:t> </a:t>
            </a:r>
            <a:r>
              <a:rPr lang="en-US" sz="2000" b="0" i="0" dirty="0" err="1">
                <a:solidFill>
                  <a:schemeClr val="bg1"/>
                </a:solidFill>
                <a:effectLst/>
                <a:latin typeface="Open Sans"/>
              </a:rPr>
              <a:t>berada</a:t>
            </a:r>
            <a:r>
              <a:rPr lang="en-US" sz="2000" b="0" i="0" dirty="0">
                <a:solidFill>
                  <a:schemeClr val="bg1"/>
                </a:solidFill>
                <a:effectLst/>
                <a:latin typeface="Open Sans"/>
              </a:rPr>
              <a:t> di </a:t>
            </a:r>
            <a:r>
              <a:rPr lang="en-US" sz="2000" b="0" i="0" dirty="0" err="1">
                <a:solidFill>
                  <a:schemeClr val="bg1"/>
                </a:solidFill>
                <a:effectLst/>
                <a:latin typeface="Open Sans"/>
              </a:rPr>
              <a:t>lingkungan</a:t>
            </a:r>
            <a:r>
              <a:rPr lang="en-US" sz="2000" b="0" i="0" dirty="0">
                <a:solidFill>
                  <a:schemeClr val="bg1"/>
                </a:solidFill>
                <a:effectLst/>
                <a:latin typeface="Open Sans"/>
              </a:rPr>
              <a:t> </a:t>
            </a:r>
            <a:r>
              <a:rPr lang="en-US" sz="2000" b="0" i="0" dirty="0" err="1">
                <a:solidFill>
                  <a:schemeClr val="bg1"/>
                </a:solidFill>
                <a:effectLst/>
                <a:latin typeface="Open Sans"/>
              </a:rPr>
              <a:t>baru</a:t>
            </a:r>
            <a:r>
              <a:rPr lang="en-US" sz="2000" b="0" i="0" dirty="0">
                <a:solidFill>
                  <a:schemeClr val="bg1"/>
                </a:solidFill>
                <a:effectLst/>
                <a:latin typeface="Open Sans"/>
              </a:rPr>
              <a:t>. </a:t>
            </a:r>
            <a:br>
              <a:rPr lang="en-US" sz="2000" b="0" i="0" dirty="0">
                <a:solidFill>
                  <a:schemeClr val="bg1"/>
                </a:solidFill>
                <a:effectLst/>
                <a:latin typeface="Open Sans"/>
              </a:rPr>
            </a:br>
            <a:br>
              <a:rPr lang="en-US" sz="2000" b="0" i="0" dirty="0">
                <a:solidFill>
                  <a:schemeClr val="bg1"/>
                </a:solidFill>
                <a:effectLst/>
                <a:latin typeface="Open Sans"/>
              </a:rPr>
            </a:br>
            <a:r>
              <a:rPr lang="en-US" sz="2000" b="0" i="0" dirty="0">
                <a:solidFill>
                  <a:schemeClr val="bg1"/>
                </a:solidFill>
                <a:effectLst/>
                <a:latin typeface="Open Sans"/>
              </a:rPr>
              <a:t>Banyak orang yang </a:t>
            </a:r>
            <a:r>
              <a:rPr lang="en-US" sz="2000" b="0" i="0" dirty="0" err="1">
                <a:solidFill>
                  <a:schemeClr val="bg1"/>
                </a:solidFill>
                <a:effectLst/>
                <a:latin typeface="Open Sans"/>
              </a:rPr>
              <a:t>bermasalah</a:t>
            </a:r>
            <a:r>
              <a:rPr lang="en-US" sz="2000" b="0" i="0" dirty="0">
                <a:solidFill>
                  <a:schemeClr val="bg1"/>
                </a:solidFill>
                <a:effectLst/>
                <a:latin typeface="Open Sans"/>
              </a:rPr>
              <a:t> </a:t>
            </a:r>
            <a:r>
              <a:rPr lang="en-US" sz="2000" b="0" i="0" dirty="0" err="1">
                <a:solidFill>
                  <a:schemeClr val="bg1"/>
                </a:solidFill>
                <a:effectLst/>
                <a:latin typeface="Open Sans"/>
              </a:rPr>
              <a:t>ketika</a:t>
            </a:r>
            <a:r>
              <a:rPr lang="en-US" sz="2000" b="0" i="0" dirty="0">
                <a:solidFill>
                  <a:schemeClr val="bg1"/>
                </a:solidFill>
                <a:effectLst/>
                <a:latin typeface="Open Sans"/>
              </a:rPr>
              <a:t> </a:t>
            </a:r>
            <a:r>
              <a:rPr lang="en-US" sz="2000" b="0" i="0" dirty="0" err="1">
                <a:solidFill>
                  <a:schemeClr val="bg1"/>
                </a:solidFill>
                <a:effectLst/>
                <a:latin typeface="Open Sans"/>
              </a:rPr>
              <a:t>mereka</a:t>
            </a:r>
            <a:r>
              <a:rPr lang="en-US" sz="2000" b="0" i="0" dirty="0">
                <a:solidFill>
                  <a:schemeClr val="bg1"/>
                </a:solidFill>
                <a:effectLst/>
                <a:latin typeface="Open Sans"/>
              </a:rPr>
              <a:t> </a:t>
            </a:r>
            <a:r>
              <a:rPr lang="en-US" sz="2000" b="0" i="0" dirty="0" err="1">
                <a:solidFill>
                  <a:schemeClr val="bg1"/>
                </a:solidFill>
                <a:effectLst/>
                <a:latin typeface="Open Sans"/>
              </a:rPr>
              <a:t>lagi</a:t>
            </a:r>
            <a:r>
              <a:rPr lang="en-US" sz="2000" b="0" i="0" dirty="0">
                <a:solidFill>
                  <a:schemeClr val="bg1"/>
                </a:solidFill>
                <a:effectLst/>
                <a:latin typeface="Open Sans"/>
              </a:rPr>
              <a:t> </a:t>
            </a:r>
            <a:r>
              <a:rPr lang="en-US" sz="2000" b="0" i="0" dirty="0" err="1">
                <a:solidFill>
                  <a:schemeClr val="bg1"/>
                </a:solidFill>
                <a:effectLst/>
                <a:latin typeface="Open Sans"/>
              </a:rPr>
              <a:t>berada</a:t>
            </a:r>
            <a:r>
              <a:rPr lang="en-US" sz="2000" b="0" i="0" dirty="0">
                <a:solidFill>
                  <a:schemeClr val="bg1"/>
                </a:solidFill>
                <a:effectLst/>
                <a:latin typeface="Open Sans"/>
              </a:rPr>
              <a:t> di proses </a:t>
            </a:r>
            <a:r>
              <a:rPr lang="en-US" sz="2000" b="0" i="0" dirty="0" err="1">
                <a:solidFill>
                  <a:schemeClr val="bg1"/>
                </a:solidFill>
                <a:effectLst/>
                <a:latin typeface="Open Sans"/>
              </a:rPr>
              <a:t>adaptasi</a:t>
            </a:r>
            <a:r>
              <a:rPr lang="en-US" sz="2000" b="0" i="0" dirty="0">
                <a:solidFill>
                  <a:schemeClr val="bg1"/>
                </a:solidFill>
                <a:effectLst/>
                <a:latin typeface="Open Sans"/>
              </a:rPr>
              <a:t>. </a:t>
            </a:r>
            <a:r>
              <a:rPr lang="en-US" sz="2000" b="0" i="0" dirty="0" err="1">
                <a:solidFill>
                  <a:schemeClr val="bg1"/>
                </a:solidFill>
                <a:effectLst/>
                <a:latin typeface="Open Sans"/>
              </a:rPr>
              <a:t>Kalau</a:t>
            </a:r>
            <a:r>
              <a:rPr lang="en-US" sz="2000" b="0" i="0" dirty="0">
                <a:solidFill>
                  <a:schemeClr val="bg1"/>
                </a:solidFill>
                <a:effectLst/>
                <a:latin typeface="Open Sans"/>
              </a:rPr>
              <a:t> </a:t>
            </a:r>
            <a:r>
              <a:rPr lang="en-US" sz="2000" b="0" i="0" dirty="0" err="1">
                <a:solidFill>
                  <a:schemeClr val="bg1"/>
                </a:solidFill>
                <a:effectLst/>
                <a:latin typeface="Open Sans"/>
              </a:rPr>
              <a:t>berhasil</a:t>
            </a:r>
            <a:r>
              <a:rPr lang="en-US" sz="2000" b="0" i="0" dirty="0">
                <a:solidFill>
                  <a:schemeClr val="bg1"/>
                </a:solidFill>
                <a:effectLst/>
                <a:latin typeface="Open Sans"/>
              </a:rPr>
              <a:t>, </a:t>
            </a:r>
            <a:r>
              <a:rPr lang="en-US" sz="2000" b="0" i="0" dirty="0" err="1">
                <a:solidFill>
                  <a:schemeClr val="bg1"/>
                </a:solidFill>
                <a:effectLst/>
                <a:latin typeface="Open Sans"/>
              </a:rPr>
              <a:t>dia</a:t>
            </a:r>
            <a:r>
              <a:rPr lang="en-US" sz="2000" b="0" i="0" dirty="0">
                <a:solidFill>
                  <a:schemeClr val="bg1"/>
                </a:solidFill>
                <a:effectLst/>
                <a:latin typeface="Open Sans"/>
              </a:rPr>
              <a:t> </a:t>
            </a:r>
            <a:r>
              <a:rPr lang="en-US" sz="2000" b="0" i="0" dirty="0" err="1">
                <a:solidFill>
                  <a:schemeClr val="bg1"/>
                </a:solidFill>
                <a:effectLst/>
                <a:latin typeface="Open Sans"/>
              </a:rPr>
              <a:t>nyaman</a:t>
            </a:r>
            <a:r>
              <a:rPr lang="en-US" sz="2000" b="0" i="0" dirty="0">
                <a:solidFill>
                  <a:schemeClr val="bg1"/>
                </a:solidFill>
                <a:effectLst/>
                <a:latin typeface="Open Sans"/>
              </a:rPr>
              <a:t>. </a:t>
            </a:r>
            <a:r>
              <a:rPr lang="en-US" sz="2000" b="0" i="0" dirty="0" err="1">
                <a:solidFill>
                  <a:schemeClr val="bg1"/>
                </a:solidFill>
                <a:effectLst/>
                <a:latin typeface="Open Sans"/>
              </a:rPr>
              <a:t>Kalau</a:t>
            </a:r>
            <a:r>
              <a:rPr lang="en-US" sz="2000" b="0" i="0" dirty="0">
                <a:solidFill>
                  <a:schemeClr val="bg1"/>
                </a:solidFill>
                <a:effectLst/>
                <a:latin typeface="Open Sans"/>
              </a:rPr>
              <a:t> </a:t>
            </a:r>
            <a:r>
              <a:rPr lang="en-US" sz="2000" b="0" i="0" dirty="0" err="1">
                <a:solidFill>
                  <a:schemeClr val="bg1"/>
                </a:solidFill>
                <a:effectLst/>
                <a:latin typeface="Open Sans"/>
              </a:rPr>
              <a:t>tidak</a:t>
            </a:r>
            <a:r>
              <a:rPr lang="en-US" sz="2000" b="0" i="0" dirty="0">
                <a:solidFill>
                  <a:schemeClr val="bg1"/>
                </a:solidFill>
                <a:effectLst/>
                <a:latin typeface="Open Sans"/>
              </a:rPr>
              <a:t>, </a:t>
            </a:r>
            <a:r>
              <a:rPr lang="en-US" sz="2000" b="0" i="0" dirty="0" err="1">
                <a:solidFill>
                  <a:schemeClr val="bg1"/>
                </a:solidFill>
                <a:effectLst/>
                <a:latin typeface="Open Sans"/>
              </a:rPr>
              <a:t>dia</a:t>
            </a:r>
            <a:r>
              <a:rPr lang="en-US" sz="2000" b="0" i="0" dirty="0">
                <a:solidFill>
                  <a:schemeClr val="bg1"/>
                </a:solidFill>
                <a:effectLst/>
                <a:latin typeface="Open Sans"/>
              </a:rPr>
              <a:t> </a:t>
            </a:r>
            <a:r>
              <a:rPr lang="en-US" sz="2000" b="0" i="0" dirty="0" err="1">
                <a:solidFill>
                  <a:schemeClr val="bg1"/>
                </a:solidFill>
                <a:effectLst/>
                <a:latin typeface="Open Sans"/>
              </a:rPr>
              <a:t>tidak</a:t>
            </a:r>
            <a:r>
              <a:rPr lang="en-US" sz="2000" b="0" i="0" dirty="0">
                <a:solidFill>
                  <a:schemeClr val="bg1"/>
                </a:solidFill>
                <a:effectLst/>
                <a:latin typeface="Open Sans"/>
              </a:rPr>
              <a:t> </a:t>
            </a:r>
            <a:r>
              <a:rPr lang="en-US" sz="2000" b="0" i="0" dirty="0" err="1">
                <a:solidFill>
                  <a:schemeClr val="bg1"/>
                </a:solidFill>
                <a:effectLst/>
                <a:latin typeface="Open Sans"/>
              </a:rPr>
              <a:t>nyaman</a:t>
            </a:r>
            <a:r>
              <a:rPr lang="en-US" sz="2000" b="0" i="0" dirty="0">
                <a:solidFill>
                  <a:schemeClr val="bg1"/>
                </a:solidFill>
                <a:effectLst/>
                <a:latin typeface="Open Sans"/>
              </a:rPr>
              <a:t>. </a:t>
            </a:r>
            <a:r>
              <a:rPr lang="en-US" sz="2000" b="0" i="0" dirty="0" err="1">
                <a:solidFill>
                  <a:schemeClr val="bg1"/>
                </a:solidFill>
                <a:effectLst/>
                <a:latin typeface="Open Sans"/>
              </a:rPr>
              <a:t>Untuk</a:t>
            </a:r>
            <a:r>
              <a:rPr lang="en-US" sz="2000" b="0" i="0" dirty="0">
                <a:solidFill>
                  <a:schemeClr val="bg1"/>
                </a:solidFill>
                <a:effectLst/>
                <a:latin typeface="Open Sans"/>
              </a:rPr>
              <a:t> </a:t>
            </a:r>
            <a:r>
              <a:rPr lang="en-US" sz="2000" b="0" i="0" dirty="0" err="1">
                <a:solidFill>
                  <a:schemeClr val="bg1"/>
                </a:solidFill>
                <a:effectLst/>
                <a:latin typeface="Open Sans"/>
              </a:rPr>
              <a:t>itu</a:t>
            </a:r>
            <a:r>
              <a:rPr lang="en-US" sz="2000" b="0" i="0" dirty="0">
                <a:solidFill>
                  <a:schemeClr val="bg1"/>
                </a:solidFill>
                <a:effectLst/>
                <a:latin typeface="Open Sans"/>
              </a:rPr>
              <a:t> </a:t>
            </a:r>
            <a:r>
              <a:rPr lang="en-US" sz="2000" b="0" i="0" dirty="0" err="1">
                <a:solidFill>
                  <a:schemeClr val="bg1"/>
                </a:solidFill>
                <a:effectLst/>
                <a:latin typeface="Open Sans"/>
              </a:rPr>
              <a:t>dibutuhkan</a:t>
            </a:r>
            <a:r>
              <a:rPr lang="en-US" sz="2000" b="0" i="0" dirty="0">
                <a:solidFill>
                  <a:schemeClr val="bg1"/>
                </a:solidFill>
                <a:effectLst/>
                <a:latin typeface="Open Sans"/>
              </a:rPr>
              <a:t> </a:t>
            </a:r>
            <a:r>
              <a:rPr lang="en-US" sz="2000" b="0" i="0" dirty="0" err="1">
                <a:solidFill>
                  <a:schemeClr val="bg1"/>
                </a:solidFill>
                <a:effectLst/>
                <a:latin typeface="Open Sans"/>
              </a:rPr>
              <a:t>suatu</a:t>
            </a:r>
            <a:r>
              <a:rPr lang="en-US" sz="2000" b="0" i="0" dirty="0">
                <a:solidFill>
                  <a:schemeClr val="bg1"/>
                </a:solidFill>
                <a:effectLst/>
                <a:latin typeface="Open Sans"/>
              </a:rPr>
              <a:t> </a:t>
            </a:r>
            <a:r>
              <a:rPr lang="en-US" sz="2000" b="0" i="0" dirty="0" err="1">
                <a:solidFill>
                  <a:schemeClr val="bg1"/>
                </a:solidFill>
                <a:effectLst/>
                <a:latin typeface="Open Sans"/>
              </a:rPr>
              <a:t>cara</a:t>
            </a:r>
            <a:r>
              <a:rPr lang="en-US" sz="2000" b="0" i="0" dirty="0">
                <a:solidFill>
                  <a:schemeClr val="bg1"/>
                </a:solidFill>
                <a:effectLst/>
                <a:latin typeface="Open Sans"/>
              </a:rPr>
              <a:t> </a:t>
            </a:r>
            <a:r>
              <a:rPr lang="en-US" sz="2000" b="0" i="0" dirty="0" err="1">
                <a:solidFill>
                  <a:schemeClr val="bg1"/>
                </a:solidFill>
                <a:effectLst/>
                <a:latin typeface="Open Sans"/>
              </a:rPr>
              <a:t>cepat</a:t>
            </a:r>
            <a:r>
              <a:rPr lang="en-US" sz="2000" b="0" i="0" dirty="0">
                <a:solidFill>
                  <a:schemeClr val="bg1"/>
                </a:solidFill>
                <a:effectLst/>
                <a:latin typeface="Open Sans"/>
              </a:rPr>
              <a:t> </a:t>
            </a:r>
            <a:r>
              <a:rPr lang="en-US" sz="2000" b="0" i="0" dirty="0" err="1">
                <a:solidFill>
                  <a:schemeClr val="bg1"/>
                </a:solidFill>
                <a:effectLst/>
                <a:latin typeface="Open Sans"/>
              </a:rPr>
              <a:t>untuk</a:t>
            </a:r>
            <a:r>
              <a:rPr lang="en-US" sz="2000" b="0" i="0" dirty="0">
                <a:solidFill>
                  <a:schemeClr val="bg1"/>
                </a:solidFill>
                <a:effectLst/>
                <a:latin typeface="Open Sans"/>
              </a:rPr>
              <a:t> </a:t>
            </a:r>
            <a:r>
              <a:rPr lang="en-US" sz="2000" b="0" i="0" dirty="0" err="1">
                <a:solidFill>
                  <a:schemeClr val="bg1"/>
                </a:solidFill>
                <a:effectLst/>
                <a:latin typeface="Open Sans"/>
              </a:rPr>
              <a:t>beradaptasi</a:t>
            </a:r>
            <a:r>
              <a:rPr lang="en-US" sz="2000" b="0" i="0" dirty="0">
                <a:solidFill>
                  <a:schemeClr val="bg1"/>
                </a:solidFill>
                <a:effectLst/>
                <a:latin typeface="Open Sans"/>
              </a:rPr>
              <a:t> di </a:t>
            </a:r>
            <a:r>
              <a:rPr lang="en-US" sz="2000" b="0" i="0" dirty="0" err="1">
                <a:solidFill>
                  <a:schemeClr val="bg1"/>
                </a:solidFill>
                <a:effectLst/>
                <a:latin typeface="Open Sans"/>
              </a:rPr>
              <a:t>kelas</a:t>
            </a:r>
            <a:r>
              <a:rPr lang="en-US" sz="2000" b="0" i="0" dirty="0">
                <a:solidFill>
                  <a:schemeClr val="bg1"/>
                </a:solidFill>
                <a:effectLst/>
                <a:latin typeface="Open Sans"/>
              </a:rPr>
              <a:t> </a:t>
            </a:r>
            <a:r>
              <a:rPr lang="en-US" sz="2000" b="0" i="0" dirty="0" err="1">
                <a:solidFill>
                  <a:schemeClr val="bg1"/>
                </a:solidFill>
                <a:effectLst/>
                <a:latin typeface="Open Sans"/>
              </a:rPr>
              <a:t>atau</a:t>
            </a:r>
            <a:r>
              <a:rPr lang="en-US" sz="2000" b="0" i="0" dirty="0">
                <a:solidFill>
                  <a:schemeClr val="bg1"/>
                </a:solidFill>
                <a:effectLst/>
                <a:latin typeface="Open Sans"/>
              </a:rPr>
              <a:t> </a:t>
            </a:r>
            <a:r>
              <a:rPr lang="en-US" sz="2000" b="0" i="0" dirty="0" err="1">
                <a:solidFill>
                  <a:schemeClr val="bg1"/>
                </a:solidFill>
                <a:effectLst/>
                <a:latin typeface="Open Sans"/>
              </a:rPr>
              <a:t>sekolah</a:t>
            </a:r>
            <a:r>
              <a:rPr lang="en-US" sz="2000" b="0" i="0" dirty="0">
                <a:solidFill>
                  <a:schemeClr val="bg1"/>
                </a:solidFill>
                <a:effectLst/>
                <a:latin typeface="Open Sans"/>
              </a:rPr>
              <a:t> </a:t>
            </a:r>
            <a:r>
              <a:rPr lang="en-US" sz="2000" b="0" i="0" dirty="0" err="1">
                <a:solidFill>
                  <a:schemeClr val="bg1"/>
                </a:solidFill>
                <a:effectLst/>
                <a:latin typeface="Open Sans"/>
              </a:rPr>
              <a:t>baru</a:t>
            </a:r>
            <a:r>
              <a:rPr lang="en-US" sz="2000" b="0" i="0" dirty="0">
                <a:solidFill>
                  <a:schemeClr val="bg1"/>
                </a:solidFill>
                <a:effectLst/>
                <a:latin typeface="Open Sans"/>
              </a:rPr>
              <a:t> agar </a:t>
            </a:r>
            <a:r>
              <a:rPr lang="en-US" sz="2000" b="0" i="0" dirty="0" err="1">
                <a:solidFill>
                  <a:schemeClr val="bg1"/>
                </a:solidFill>
                <a:effectLst/>
                <a:latin typeface="Open Sans"/>
              </a:rPr>
              <a:t>bisa</a:t>
            </a:r>
            <a:r>
              <a:rPr lang="en-US" sz="2000" b="0" i="0" dirty="0">
                <a:solidFill>
                  <a:schemeClr val="bg1"/>
                </a:solidFill>
                <a:effectLst/>
                <a:latin typeface="Open Sans"/>
              </a:rPr>
              <a:t> </a:t>
            </a:r>
            <a:r>
              <a:rPr lang="en-US" sz="2000" b="0" i="0" dirty="0" err="1">
                <a:solidFill>
                  <a:schemeClr val="bg1"/>
                </a:solidFill>
                <a:effectLst/>
                <a:latin typeface="Open Sans"/>
              </a:rPr>
              <a:t>belajar</a:t>
            </a:r>
            <a:r>
              <a:rPr lang="en-US" sz="2000" b="0" i="0" dirty="0">
                <a:solidFill>
                  <a:schemeClr val="bg1"/>
                </a:solidFill>
                <a:effectLst/>
                <a:latin typeface="Open Sans"/>
              </a:rPr>
              <a:t> </a:t>
            </a:r>
            <a:r>
              <a:rPr lang="en-US" sz="2000" b="0" i="0" dirty="0" err="1">
                <a:solidFill>
                  <a:schemeClr val="bg1"/>
                </a:solidFill>
                <a:effectLst/>
                <a:latin typeface="Open Sans"/>
              </a:rPr>
              <a:t>dengan</a:t>
            </a:r>
            <a:r>
              <a:rPr lang="en-US" sz="2000" b="0" i="0" dirty="0">
                <a:solidFill>
                  <a:schemeClr val="bg1"/>
                </a:solidFill>
                <a:effectLst/>
                <a:latin typeface="Open Sans"/>
              </a:rPr>
              <a:t> </a:t>
            </a:r>
            <a:r>
              <a:rPr lang="en-US" sz="2000" b="0" i="0" dirty="0" err="1">
                <a:solidFill>
                  <a:schemeClr val="bg1"/>
                </a:solidFill>
                <a:effectLst/>
                <a:latin typeface="Open Sans"/>
              </a:rPr>
              <a:t>nyaman</a:t>
            </a:r>
            <a:r>
              <a:rPr lang="en-US" sz="2000" b="0" i="0" dirty="0">
                <a:solidFill>
                  <a:schemeClr val="bg1"/>
                </a:solidFill>
                <a:effectLst/>
                <a:latin typeface="Open Sans"/>
              </a:rPr>
              <a:t> dan </a:t>
            </a:r>
            <a:r>
              <a:rPr lang="en-US" sz="2000" b="0" i="0" dirty="0" err="1">
                <a:solidFill>
                  <a:schemeClr val="bg1"/>
                </a:solidFill>
                <a:effectLst/>
                <a:latin typeface="Open Sans"/>
              </a:rPr>
              <a:t>banyak</a:t>
            </a:r>
            <a:r>
              <a:rPr lang="en-US" sz="2000" b="0" i="0" dirty="0">
                <a:solidFill>
                  <a:schemeClr val="bg1"/>
                </a:solidFill>
                <a:effectLst/>
                <a:latin typeface="Open Sans"/>
              </a:rPr>
              <a:t> </a:t>
            </a:r>
            <a:r>
              <a:rPr lang="en-US" sz="2000" b="0" i="0" dirty="0" err="1">
                <a:solidFill>
                  <a:schemeClr val="bg1"/>
                </a:solidFill>
                <a:effectLst/>
                <a:latin typeface="Open Sans"/>
              </a:rPr>
              <a:t>sahabatnya</a:t>
            </a:r>
            <a:endParaRPr lang="en-US" sz="2000" dirty="0">
              <a:solidFill>
                <a:schemeClr val="bg1"/>
              </a:solidFill>
            </a:endParaRPr>
          </a:p>
        </p:txBody>
      </p:sp>
      <p:pic>
        <p:nvPicPr>
          <p:cNvPr id="4" name="Picture Placeholder 3" descr="Open book on table, blurred shelves of books in background"/>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890" r="8890"/>
          <a:stretch>
            <a:fillRect/>
          </a:stretch>
        </p:blipFill>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C378C7-E3D0-41F9-85E6-FF40F4CC08E3}"/>
              </a:ext>
            </a:extLst>
          </p:cNvPr>
          <p:cNvSpPr>
            <a:spLocks noGrp="1"/>
          </p:cNvSpPr>
          <p:nvPr>
            <p:ph sz="half" idx="1"/>
          </p:nvPr>
        </p:nvSpPr>
        <p:spPr/>
        <p:txBody>
          <a:bodyPr/>
          <a:lstStyle/>
          <a:p>
            <a:pPr marL="0" indent="0" algn="ctr">
              <a:buNone/>
            </a:pPr>
            <a:r>
              <a:rPr lang="en-US" sz="2400" b="1" i="0" dirty="0">
                <a:solidFill>
                  <a:srgbClr val="333333"/>
                </a:solidFill>
                <a:effectLst/>
                <a:latin typeface="Perpetua Titling MT" panose="02020502060505020804" pitchFamily="18" charset="0"/>
              </a:rPr>
              <a:t>PENDIDIKAN NASIONAL YANG BERORIENTASI KEPADA KEBUTUHAN ANAK DALAM HAL INI PESERTA DIDIK, MENJADI FOKUS DARI SELURUH ARAH KEBIJAKAN DAN STRATEGI KEMENDIKBUD, NADIEM PADA ACARA PERINGATAN HARI ANAK NASIONAL 2020.</a:t>
            </a:r>
            <a:endParaRPr lang="en-US" sz="2400" b="1" dirty="0">
              <a:latin typeface="Perpetua Titling MT" panose="02020502060505020804" pitchFamily="18" charset="0"/>
            </a:endParaRPr>
          </a:p>
        </p:txBody>
      </p:sp>
      <p:sp>
        <p:nvSpPr>
          <p:cNvPr id="3" name="Slide Number Placeholder 2">
            <a:extLst>
              <a:ext uri="{FF2B5EF4-FFF2-40B4-BE49-F238E27FC236}">
                <a16:creationId xmlns:a16="http://schemas.microsoft.com/office/drawing/2014/main" id="{B352FBC9-D945-4644-AF7E-2B99DB4DD60C}"/>
              </a:ext>
            </a:extLst>
          </p:cNvPr>
          <p:cNvSpPr>
            <a:spLocks noGrp="1"/>
          </p:cNvSpPr>
          <p:nvPr>
            <p:ph type="sldNum" sz="quarter" idx="15"/>
          </p:nvPr>
        </p:nvSpPr>
        <p:spPr/>
        <p:txBody>
          <a:bodyPr/>
          <a:lstStyle/>
          <a:p>
            <a:fld id="{058DB212-BFA2-403F-85EF-DFD3FF6D973A}" type="slidenum">
              <a:rPr lang="en-US" noProof="0" smtClean="0"/>
              <a:pPr/>
              <a:t>3</a:t>
            </a:fld>
            <a:endParaRPr lang="en-US" noProof="0"/>
          </a:p>
        </p:txBody>
      </p:sp>
      <p:sp>
        <p:nvSpPr>
          <p:cNvPr id="4" name="Title 3">
            <a:extLst>
              <a:ext uri="{FF2B5EF4-FFF2-40B4-BE49-F238E27FC236}">
                <a16:creationId xmlns:a16="http://schemas.microsoft.com/office/drawing/2014/main" id="{B216D228-58C5-4560-B105-442EE97354F7}"/>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id="{5ABA1DCE-8C6F-4683-9F7E-27DE6C80C05B}"/>
              </a:ext>
            </a:extLst>
          </p:cNvPr>
          <p:cNvSpPr>
            <a:spLocks noGrp="1"/>
          </p:cNvSpPr>
          <p:nvPr>
            <p:ph type="body" sz="quarter" idx="12"/>
          </p:nvPr>
        </p:nvSpPr>
        <p:spPr/>
        <p:txBody>
          <a:bodyPr/>
          <a:lstStyle/>
          <a:p>
            <a:endParaRPr lang="en-US"/>
          </a:p>
        </p:txBody>
      </p:sp>
      <p:pic>
        <p:nvPicPr>
          <p:cNvPr id="2050" name="Picture 2" descr="Adaptasi kebiasaan baru di sekolah | NAWASIS – National Water and  Sanitation Information Services">
            <a:extLst>
              <a:ext uri="{FF2B5EF4-FFF2-40B4-BE49-F238E27FC236}">
                <a16:creationId xmlns:a16="http://schemas.microsoft.com/office/drawing/2014/main" id="{4EC1C298-4EA3-432C-89AB-31952CF495DF}"/>
              </a:ext>
            </a:extLst>
          </p:cNvPr>
          <p:cNvPicPr>
            <a:picLocks noGrp="1" noChangeAspect="1" noChangeArrowheads="1"/>
          </p:cNvPicPr>
          <p:nvPr>
            <p:ph type="pic" sz="quarter" idx="16"/>
          </p:nvPr>
        </p:nvPicPr>
        <p:blipFill>
          <a:blip r:embed="rId2">
            <a:extLst>
              <a:ext uri="{28A0092B-C50C-407E-A947-70E740481C1C}">
                <a14:useLocalDpi xmlns:a14="http://schemas.microsoft.com/office/drawing/2010/main" val="0"/>
              </a:ext>
            </a:extLst>
          </a:blip>
          <a:srcRect l="15015" r="1501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331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87BB86E-B3A8-4E3D-985B-26DF34AEAB82}"/>
              </a:ext>
            </a:extLst>
          </p:cNvPr>
          <p:cNvSpPr>
            <a:spLocks noGrp="1"/>
          </p:cNvSpPr>
          <p:nvPr>
            <p:ph type="subTitle" idx="1"/>
          </p:nvPr>
        </p:nvSpPr>
        <p:spPr>
          <a:xfrm>
            <a:off x="1264885" y="1965287"/>
            <a:ext cx="3598000" cy="1233073"/>
          </a:xfrm>
        </p:spPr>
        <p:txBody>
          <a:bodyPr/>
          <a:lstStyle/>
          <a:p>
            <a:pPr algn="ctr"/>
            <a:r>
              <a:rPr lang="en-US" sz="5400" dirty="0"/>
              <a:t>DEFINISI</a:t>
            </a:r>
          </a:p>
        </p:txBody>
      </p:sp>
      <p:sp>
        <p:nvSpPr>
          <p:cNvPr id="4" name="Slide Number Placeholder 3">
            <a:extLst>
              <a:ext uri="{FF2B5EF4-FFF2-40B4-BE49-F238E27FC236}">
                <a16:creationId xmlns:a16="http://schemas.microsoft.com/office/drawing/2014/main" id="{DBD05818-7241-4B58-A369-44259AC3AB5E}"/>
              </a:ext>
            </a:extLst>
          </p:cNvPr>
          <p:cNvSpPr>
            <a:spLocks noGrp="1"/>
          </p:cNvSpPr>
          <p:nvPr>
            <p:ph type="sldNum" sz="quarter" idx="14"/>
          </p:nvPr>
        </p:nvSpPr>
        <p:spPr/>
        <p:txBody>
          <a:bodyPr/>
          <a:lstStyle/>
          <a:p>
            <a:fld id="{058DB212-BFA2-403F-85EF-DFD3FF6D973A}" type="slidenum">
              <a:rPr lang="en-US" noProof="0" smtClean="0"/>
              <a:pPr/>
              <a:t>4</a:t>
            </a:fld>
            <a:endParaRPr lang="en-US" noProof="0"/>
          </a:p>
        </p:txBody>
      </p:sp>
      <p:sp>
        <p:nvSpPr>
          <p:cNvPr id="7" name="TextBox 6">
            <a:extLst>
              <a:ext uri="{FF2B5EF4-FFF2-40B4-BE49-F238E27FC236}">
                <a16:creationId xmlns:a16="http://schemas.microsoft.com/office/drawing/2014/main" id="{786F3FBF-2082-4721-A7A3-755C92115958}"/>
              </a:ext>
            </a:extLst>
          </p:cNvPr>
          <p:cNvSpPr txBox="1"/>
          <p:nvPr/>
        </p:nvSpPr>
        <p:spPr>
          <a:xfrm>
            <a:off x="6797040" y="1397867"/>
            <a:ext cx="5257431" cy="3908762"/>
          </a:xfrm>
          <a:prstGeom prst="rect">
            <a:avLst/>
          </a:prstGeom>
          <a:noFill/>
        </p:spPr>
        <p:txBody>
          <a:bodyPr wrap="square">
            <a:spAutoFit/>
          </a:bodyPr>
          <a:lstStyle/>
          <a:p>
            <a:r>
              <a:rPr lang="en-US" sz="2000" b="1" i="0" dirty="0">
                <a:solidFill>
                  <a:srgbClr val="202124"/>
                </a:solidFill>
                <a:effectLst/>
                <a:latin typeface="arial" panose="020B0604020202020204" pitchFamily="34" charset="0"/>
              </a:rPr>
              <a:t>ADAPTASI</a:t>
            </a:r>
            <a:r>
              <a:rPr lang="en-US" sz="2000" b="0" i="0" dirty="0">
                <a:solidFill>
                  <a:srgbClr val="202124"/>
                </a:solidFill>
                <a:effectLst/>
                <a:latin typeface="arial" panose="020B0604020202020204" pitchFamily="34" charset="0"/>
              </a:rPr>
              <a:t> MERUPAKAN PEMBIASAAN SERTA PENYESUAIAN DIRI KEPADA SUATU HAL YANG BARU. </a:t>
            </a:r>
          </a:p>
          <a:p>
            <a:endParaRPr lang="en-US" sz="2000" dirty="0">
              <a:solidFill>
                <a:srgbClr val="202124"/>
              </a:solidFill>
              <a:latin typeface="arial" panose="020B0604020202020204" pitchFamily="34" charset="0"/>
            </a:endParaRPr>
          </a:p>
          <a:p>
            <a:r>
              <a:rPr lang="en-US" sz="2000" b="1" i="0" dirty="0">
                <a:solidFill>
                  <a:srgbClr val="202124"/>
                </a:solidFill>
                <a:effectLst/>
                <a:latin typeface="arial" panose="020B0604020202020204" pitchFamily="34" charset="0"/>
              </a:rPr>
              <a:t>ADAPTASI</a:t>
            </a:r>
            <a:r>
              <a:rPr lang="en-US" sz="2000" b="0" i="0" dirty="0">
                <a:solidFill>
                  <a:srgbClr val="202124"/>
                </a:solidFill>
                <a:effectLst/>
                <a:latin typeface="arial" panose="020B0604020202020204" pitchFamily="34" charset="0"/>
              </a:rPr>
              <a:t> MERUPAKAN SALAH SATU CARA UNTUK MEMBENTUK KENYAMANAN DIRI PADA </a:t>
            </a:r>
            <a:r>
              <a:rPr lang="en-US" sz="2000" b="1" i="0" dirty="0">
                <a:solidFill>
                  <a:srgbClr val="202124"/>
                </a:solidFill>
                <a:effectLst/>
                <a:latin typeface="arial" panose="020B0604020202020204" pitchFamily="34" charset="0"/>
              </a:rPr>
              <a:t>ANAK</a:t>
            </a:r>
            <a:r>
              <a:rPr lang="en-US" sz="2000" b="0" i="0" dirty="0">
                <a:solidFill>
                  <a:srgbClr val="202124"/>
                </a:solidFill>
                <a:effectLst/>
                <a:latin typeface="arial" panose="020B0604020202020204" pitchFamily="34" charset="0"/>
              </a:rPr>
              <a:t> DALAM LINGKUNGAN BELAJARNYA. HAL INI SANGAT PENTING KARENA SEBAGIAN BESAR WAKTU </a:t>
            </a:r>
            <a:r>
              <a:rPr lang="en-US" sz="2000" b="1" i="0" dirty="0">
                <a:solidFill>
                  <a:srgbClr val="202124"/>
                </a:solidFill>
                <a:effectLst/>
                <a:latin typeface="arial" panose="020B0604020202020204" pitchFamily="34" charset="0"/>
              </a:rPr>
              <a:t>ANAK</a:t>
            </a:r>
            <a:r>
              <a:rPr lang="en-US" sz="2000" b="0" i="0" dirty="0">
                <a:solidFill>
                  <a:srgbClr val="202124"/>
                </a:solidFill>
                <a:effectLst/>
                <a:latin typeface="arial" panose="020B0604020202020204" pitchFamily="34" charset="0"/>
              </a:rPr>
              <a:t> HANYA DIHABISKAN DALAM LINGKUNGAN PEMBELAJARAN</a:t>
            </a:r>
            <a:r>
              <a:rPr lang="en-US" sz="2800" b="0" i="0" dirty="0">
                <a:solidFill>
                  <a:srgbClr val="202124"/>
                </a:solidFill>
                <a:effectLst/>
                <a:latin typeface="arial" panose="020B0604020202020204" pitchFamily="34" charset="0"/>
              </a:rPr>
              <a:t>.</a:t>
            </a:r>
            <a:endParaRPr lang="en-US" sz="2800" dirty="0"/>
          </a:p>
        </p:txBody>
      </p:sp>
    </p:spTree>
    <p:extLst>
      <p:ext uri="{BB962C8B-B14F-4D97-AF65-F5344CB8AC3E}">
        <p14:creationId xmlns:p14="http://schemas.microsoft.com/office/powerpoint/2010/main" val="3262667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A76B3-D03C-4451-8EB4-18D3076077B3}"/>
              </a:ext>
            </a:extLst>
          </p:cNvPr>
          <p:cNvSpPr>
            <a:spLocks noGrp="1"/>
          </p:cNvSpPr>
          <p:nvPr>
            <p:ph type="title"/>
          </p:nvPr>
        </p:nvSpPr>
        <p:spPr/>
        <p:txBody>
          <a:bodyPr/>
          <a:lstStyle/>
          <a:p>
            <a:endParaRPr lang="en-US" dirty="0"/>
          </a:p>
        </p:txBody>
      </p:sp>
      <p:sp>
        <p:nvSpPr>
          <p:cNvPr id="4" name="Content Placeholder 3">
            <a:extLst>
              <a:ext uri="{FF2B5EF4-FFF2-40B4-BE49-F238E27FC236}">
                <a16:creationId xmlns:a16="http://schemas.microsoft.com/office/drawing/2014/main" id="{5F0977C3-BD7D-4617-8DF1-56211456D512}"/>
              </a:ext>
            </a:extLst>
          </p:cNvPr>
          <p:cNvSpPr>
            <a:spLocks noGrp="1"/>
          </p:cNvSpPr>
          <p:nvPr>
            <p:ph sz="half" idx="1"/>
          </p:nvPr>
        </p:nvSpPr>
        <p:spPr/>
        <p:txBody>
          <a:bodyPr/>
          <a:lstStyle/>
          <a:p>
            <a:r>
              <a:rPr lang="en-US" b="0" i="0" dirty="0">
                <a:solidFill>
                  <a:srgbClr val="444444"/>
                </a:solidFill>
                <a:effectLst/>
                <a:latin typeface="Open Sans"/>
              </a:rPr>
              <a:t>Mustafa Fahmi: </a:t>
            </a:r>
            <a:r>
              <a:rPr lang="en-US" b="0" i="0" dirty="0" err="1">
                <a:solidFill>
                  <a:srgbClr val="444444"/>
                </a:solidFill>
                <a:effectLst/>
                <a:latin typeface="Open Sans"/>
              </a:rPr>
              <a:t>penyesuaian</a:t>
            </a:r>
            <a:r>
              <a:rPr lang="en-US" b="0" i="0" dirty="0">
                <a:solidFill>
                  <a:srgbClr val="444444"/>
                </a:solidFill>
                <a:effectLst/>
                <a:latin typeface="Open Sans"/>
              </a:rPr>
              <a:t> </a:t>
            </a:r>
            <a:r>
              <a:rPr lang="en-US" b="0" i="0" dirty="0" err="1">
                <a:solidFill>
                  <a:srgbClr val="444444"/>
                </a:solidFill>
                <a:effectLst/>
                <a:latin typeface="Open Sans"/>
              </a:rPr>
              <a:t>diri</a:t>
            </a:r>
            <a:r>
              <a:rPr lang="en-US" b="0" i="0" dirty="0">
                <a:solidFill>
                  <a:srgbClr val="444444"/>
                </a:solidFill>
                <a:effectLst/>
                <a:latin typeface="Open Sans"/>
              </a:rPr>
              <a:t> </a:t>
            </a:r>
            <a:r>
              <a:rPr lang="en-US" b="0" i="0" dirty="0" err="1">
                <a:solidFill>
                  <a:srgbClr val="444444"/>
                </a:solidFill>
                <a:effectLst/>
                <a:latin typeface="Open Sans"/>
              </a:rPr>
              <a:t>adalah</a:t>
            </a:r>
            <a:r>
              <a:rPr lang="en-US" b="0" i="0" dirty="0">
                <a:solidFill>
                  <a:srgbClr val="444444"/>
                </a:solidFill>
                <a:effectLst/>
                <a:latin typeface="Open Sans"/>
              </a:rPr>
              <a:t> </a:t>
            </a:r>
            <a:r>
              <a:rPr lang="en-US" b="0" i="0" dirty="0" err="1">
                <a:solidFill>
                  <a:srgbClr val="444444"/>
                </a:solidFill>
                <a:effectLst/>
                <a:latin typeface="Open Sans"/>
              </a:rPr>
              <a:t>suatu</a:t>
            </a:r>
            <a:r>
              <a:rPr lang="en-US" b="0" i="0" dirty="0">
                <a:solidFill>
                  <a:srgbClr val="444444"/>
                </a:solidFill>
                <a:effectLst/>
                <a:latin typeface="Open Sans"/>
              </a:rPr>
              <a:t> proses </a:t>
            </a:r>
            <a:r>
              <a:rPr lang="en-US" b="0" i="0" dirty="0" err="1">
                <a:solidFill>
                  <a:srgbClr val="444444"/>
                </a:solidFill>
                <a:effectLst/>
                <a:latin typeface="Open Sans"/>
              </a:rPr>
              <a:t>dinamik</a:t>
            </a:r>
            <a:r>
              <a:rPr lang="en-US" b="0" i="0" dirty="0">
                <a:solidFill>
                  <a:srgbClr val="444444"/>
                </a:solidFill>
                <a:effectLst/>
                <a:latin typeface="Open Sans"/>
              </a:rPr>
              <a:t> </a:t>
            </a:r>
            <a:r>
              <a:rPr lang="en-US" b="0" i="0" dirty="0" err="1">
                <a:solidFill>
                  <a:srgbClr val="444444"/>
                </a:solidFill>
                <a:effectLst/>
                <a:latin typeface="Open Sans"/>
              </a:rPr>
              <a:t>terus</a:t>
            </a:r>
            <a:r>
              <a:rPr lang="en-US" b="0" i="0" dirty="0">
                <a:solidFill>
                  <a:srgbClr val="444444"/>
                </a:solidFill>
                <a:effectLst/>
                <a:latin typeface="Open Sans"/>
              </a:rPr>
              <a:t> </a:t>
            </a:r>
            <a:r>
              <a:rPr lang="en-US" b="0" i="0" dirty="0" err="1">
                <a:solidFill>
                  <a:srgbClr val="444444"/>
                </a:solidFill>
                <a:effectLst/>
                <a:latin typeface="Open Sans"/>
              </a:rPr>
              <a:t>menerus</a:t>
            </a:r>
            <a:r>
              <a:rPr lang="en-US" b="0" i="0" dirty="0">
                <a:solidFill>
                  <a:srgbClr val="444444"/>
                </a:solidFill>
                <a:effectLst/>
                <a:latin typeface="Open Sans"/>
              </a:rPr>
              <a:t> </a:t>
            </a:r>
            <a:r>
              <a:rPr lang="en-US" b="0" i="0" dirty="0" err="1">
                <a:solidFill>
                  <a:srgbClr val="444444"/>
                </a:solidFill>
                <a:effectLst/>
                <a:latin typeface="Open Sans"/>
              </a:rPr>
              <a:t>yg</a:t>
            </a:r>
            <a:r>
              <a:rPr lang="en-US" b="0" i="0" dirty="0">
                <a:solidFill>
                  <a:srgbClr val="444444"/>
                </a:solidFill>
                <a:effectLst/>
                <a:latin typeface="Open Sans"/>
              </a:rPr>
              <a:t> </a:t>
            </a:r>
            <a:r>
              <a:rPr lang="en-US" b="0" i="0" dirty="0" err="1">
                <a:solidFill>
                  <a:srgbClr val="444444"/>
                </a:solidFill>
                <a:effectLst/>
                <a:latin typeface="Open Sans"/>
              </a:rPr>
              <a:t>bertujuan</a:t>
            </a:r>
            <a:r>
              <a:rPr lang="en-US" b="0" i="0" dirty="0">
                <a:solidFill>
                  <a:srgbClr val="444444"/>
                </a:solidFill>
                <a:effectLst/>
                <a:latin typeface="Open Sans"/>
              </a:rPr>
              <a:t> </a:t>
            </a:r>
            <a:r>
              <a:rPr lang="en-US" b="0" i="0" dirty="0" err="1">
                <a:solidFill>
                  <a:srgbClr val="444444"/>
                </a:solidFill>
                <a:effectLst/>
                <a:latin typeface="Open Sans"/>
              </a:rPr>
              <a:t>untuk</a:t>
            </a:r>
            <a:r>
              <a:rPr lang="en-US" b="0" i="0" dirty="0">
                <a:solidFill>
                  <a:srgbClr val="444444"/>
                </a:solidFill>
                <a:effectLst/>
                <a:latin typeface="Open Sans"/>
              </a:rPr>
              <a:t> </a:t>
            </a:r>
            <a:r>
              <a:rPr lang="en-US" b="0" i="0" dirty="0" err="1">
                <a:solidFill>
                  <a:srgbClr val="444444"/>
                </a:solidFill>
                <a:effectLst/>
                <a:latin typeface="Open Sans"/>
              </a:rPr>
              <a:t>mengubah</a:t>
            </a:r>
            <a:r>
              <a:rPr lang="en-US" b="0" i="0" dirty="0">
                <a:solidFill>
                  <a:srgbClr val="444444"/>
                </a:solidFill>
                <a:effectLst/>
                <a:latin typeface="Open Sans"/>
              </a:rPr>
              <a:t> </a:t>
            </a:r>
            <a:r>
              <a:rPr lang="en-US" b="0" i="0" dirty="0" err="1">
                <a:solidFill>
                  <a:srgbClr val="444444"/>
                </a:solidFill>
                <a:effectLst/>
                <a:latin typeface="Open Sans"/>
              </a:rPr>
              <a:t>kelakuan</a:t>
            </a:r>
            <a:r>
              <a:rPr lang="en-US" b="0" i="0" dirty="0">
                <a:solidFill>
                  <a:srgbClr val="444444"/>
                </a:solidFill>
                <a:effectLst/>
                <a:latin typeface="Open Sans"/>
              </a:rPr>
              <a:t> </a:t>
            </a:r>
            <a:r>
              <a:rPr lang="en-US" b="0" i="0" dirty="0" err="1">
                <a:solidFill>
                  <a:srgbClr val="444444"/>
                </a:solidFill>
                <a:effectLst/>
                <a:latin typeface="Open Sans"/>
              </a:rPr>
              <a:t>guna</a:t>
            </a:r>
            <a:r>
              <a:rPr lang="en-US" b="0" i="0" dirty="0">
                <a:solidFill>
                  <a:srgbClr val="444444"/>
                </a:solidFill>
                <a:effectLst/>
                <a:latin typeface="Open Sans"/>
              </a:rPr>
              <a:t> </a:t>
            </a:r>
            <a:r>
              <a:rPr lang="en-US" b="0" i="0" dirty="0" err="1">
                <a:solidFill>
                  <a:srgbClr val="444444"/>
                </a:solidFill>
                <a:effectLst/>
                <a:latin typeface="Open Sans"/>
              </a:rPr>
              <a:t>mendaptkan</a:t>
            </a:r>
            <a:r>
              <a:rPr lang="en-US" b="0" i="0" dirty="0">
                <a:solidFill>
                  <a:srgbClr val="444444"/>
                </a:solidFill>
                <a:effectLst/>
                <a:latin typeface="Open Sans"/>
              </a:rPr>
              <a:t> </a:t>
            </a:r>
            <a:r>
              <a:rPr lang="en-US" b="0" i="0" dirty="0" err="1">
                <a:solidFill>
                  <a:srgbClr val="444444"/>
                </a:solidFill>
                <a:effectLst/>
                <a:latin typeface="Open Sans"/>
              </a:rPr>
              <a:t>hubungan</a:t>
            </a:r>
            <a:r>
              <a:rPr lang="en-US" b="0" i="0" dirty="0">
                <a:solidFill>
                  <a:srgbClr val="444444"/>
                </a:solidFill>
                <a:effectLst/>
                <a:latin typeface="Open Sans"/>
              </a:rPr>
              <a:t> yang </a:t>
            </a:r>
            <a:r>
              <a:rPr lang="en-US" b="0" i="0" dirty="0" err="1">
                <a:solidFill>
                  <a:srgbClr val="444444"/>
                </a:solidFill>
                <a:effectLst/>
                <a:latin typeface="Open Sans"/>
              </a:rPr>
              <a:t>lebih</a:t>
            </a:r>
            <a:r>
              <a:rPr lang="en-US" b="0" i="0" dirty="0">
                <a:solidFill>
                  <a:srgbClr val="444444"/>
                </a:solidFill>
                <a:effectLst/>
                <a:latin typeface="Open Sans"/>
              </a:rPr>
              <a:t> </a:t>
            </a:r>
            <a:r>
              <a:rPr lang="en-US" b="0" i="0" dirty="0" err="1">
                <a:solidFill>
                  <a:srgbClr val="444444"/>
                </a:solidFill>
                <a:effectLst/>
                <a:latin typeface="Open Sans"/>
              </a:rPr>
              <a:t>serasi</a:t>
            </a:r>
            <a:r>
              <a:rPr lang="en-US" b="0" i="0" dirty="0">
                <a:solidFill>
                  <a:srgbClr val="444444"/>
                </a:solidFill>
                <a:effectLst/>
                <a:latin typeface="Open Sans"/>
              </a:rPr>
              <a:t> </a:t>
            </a:r>
            <a:r>
              <a:rPr lang="en-US" b="0" i="0" dirty="0" err="1">
                <a:solidFill>
                  <a:srgbClr val="444444"/>
                </a:solidFill>
                <a:effectLst/>
                <a:latin typeface="Open Sans"/>
              </a:rPr>
              <a:t>antara</a:t>
            </a:r>
            <a:r>
              <a:rPr lang="en-US" b="0" i="0" dirty="0">
                <a:solidFill>
                  <a:srgbClr val="444444"/>
                </a:solidFill>
                <a:effectLst/>
                <a:latin typeface="Open Sans"/>
              </a:rPr>
              <a:t> </a:t>
            </a:r>
            <a:r>
              <a:rPr lang="en-US" b="0" i="0" dirty="0" err="1">
                <a:solidFill>
                  <a:srgbClr val="444444"/>
                </a:solidFill>
                <a:effectLst/>
                <a:latin typeface="Open Sans"/>
              </a:rPr>
              <a:t>diri</a:t>
            </a:r>
            <a:r>
              <a:rPr lang="en-US" b="0" i="0" dirty="0">
                <a:solidFill>
                  <a:srgbClr val="444444"/>
                </a:solidFill>
                <a:effectLst/>
                <a:latin typeface="Open Sans"/>
              </a:rPr>
              <a:t> dan </a:t>
            </a:r>
            <a:r>
              <a:rPr lang="en-US" b="0" i="0" dirty="0" err="1">
                <a:solidFill>
                  <a:srgbClr val="444444"/>
                </a:solidFill>
                <a:effectLst/>
                <a:latin typeface="Open Sans"/>
              </a:rPr>
              <a:t>lingkunganPenyesuai</a:t>
            </a:r>
            <a:r>
              <a:rPr lang="en-US" b="0" i="0" dirty="0">
                <a:solidFill>
                  <a:srgbClr val="444444"/>
                </a:solidFill>
                <a:effectLst/>
                <a:latin typeface="Open Sans"/>
              </a:rPr>
              <a:t> </a:t>
            </a:r>
            <a:r>
              <a:rPr lang="en-US" b="0" i="0" dirty="0" err="1">
                <a:solidFill>
                  <a:srgbClr val="444444"/>
                </a:solidFill>
                <a:effectLst/>
                <a:latin typeface="Open Sans"/>
              </a:rPr>
              <a:t>berarti</a:t>
            </a:r>
            <a:r>
              <a:rPr lang="en-US" b="0" i="0" dirty="0">
                <a:solidFill>
                  <a:srgbClr val="444444"/>
                </a:solidFill>
                <a:effectLst/>
                <a:latin typeface="Open Sans"/>
              </a:rPr>
              <a:t> </a:t>
            </a:r>
            <a:r>
              <a:rPr lang="en-US" b="0" i="0" dirty="0" err="1">
                <a:solidFill>
                  <a:srgbClr val="444444"/>
                </a:solidFill>
                <a:effectLst/>
                <a:latin typeface="Open Sans"/>
              </a:rPr>
              <a:t>adaptasi</a:t>
            </a:r>
            <a:r>
              <a:rPr lang="en-US" b="0" i="0" dirty="0">
                <a:solidFill>
                  <a:srgbClr val="444444"/>
                </a:solidFill>
                <a:effectLst/>
                <a:latin typeface="Open Sans"/>
              </a:rPr>
              <a:t>; </a:t>
            </a:r>
            <a:r>
              <a:rPr lang="en-US" b="0" i="0" dirty="0" err="1">
                <a:solidFill>
                  <a:srgbClr val="444444"/>
                </a:solidFill>
                <a:effectLst/>
                <a:latin typeface="Open Sans"/>
              </a:rPr>
              <a:t>dapat</a:t>
            </a:r>
            <a:r>
              <a:rPr lang="en-US" b="0" i="0" dirty="0">
                <a:solidFill>
                  <a:srgbClr val="444444"/>
                </a:solidFill>
                <a:effectLst/>
                <a:latin typeface="Open Sans"/>
              </a:rPr>
              <a:t> </a:t>
            </a:r>
            <a:r>
              <a:rPr lang="en-US" b="0" i="0" dirty="0" err="1">
                <a:solidFill>
                  <a:srgbClr val="444444"/>
                </a:solidFill>
                <a:effectLst/>
                <a:latin typeface="Open Sans"/>
              </a:rPr>
              <a:t>mempertahan</a:t>
            </a:r>
            <a:r>
              <a:rPr lang="en-US" b="0" i="0" dirty="0">
                <a:solidFill>
                  <a:srgbClr val="444444"/>
                </a:solidFill>
                <a:effectLst/>
                <a:latin typeface="Open Sans"/>
              </a:rPr>
              <a:t> </a:t>
            </a:r>
            <a:r>
              <a:rPr lang="en-US" b="0" i="0" dirty="0" err="1">
                <a:solidFill>
                  <a:srgbClr val="444444"/>
                </a:solidFill>
                <a:effectLst/>
                <a:latin typeface="Open Sans"/>
              </a:rPr>
              <a:t>ekssistensinya,atau</a:t>
            </a:r>
            <a:r>
              <a:rPr lang="en-US" b="0" i="0" dirty="0">
                <a:solidFill>
                  <a:srgbClr val="444444"/>
                </a:solidFill>
                <a:effectLst/>
                <a:latin typeface="Open Sans"/>
              </a:rPr>
              <a:t> </a:t>
            </a:r>
            <a:r>
              <a:rPr lang="en-US" b="0" i="0" dirty="0" err="1">
                <a:solidFill>
                  <a:srgbClr val="444444"/>
                </a:solidFill>
                <a:effectLst/>
                <a:latin typeface="Open Sans"/>
              </a:rPr>
              <a:t>bisa</a:t>
            </a:r>
            <a:r>
              <a:rPr lang="en-US" b="0" i="0" dirty="0">
                <a:solidFill>
                  <a:srgbClr val="444444"/>
                </a:solidFill>
                <a:effectLst/>
                <a:latin typeface="Open Sans"/>
              </a:rPr>
              <a:t> survive dan </a:t>
            </a:r>
            <a:r>
              <a:rPr lang="en-US" b="0" i="0" dirty="0" err="1">
                <a:solidFill>
                  <a:srgbClr val="444444"/>
                </a:solidFill>
                <a:effectLst/>
                <a:latin typeface="Open Sans"/>
              </a:rPr>
              <a:t>memperoleh</a:t>
            </a:r>
            <a:r>
              <a:rPr lang="en-US" b="0" i="0" dirty="0">
                <a:solidFill>
                  <a:srgbClr val="444444"/>
                </a:solidFill>
                <a:effectLst/>
                <a:latin typeface="Open Sans"/>
              </a:rPr>
              <a:t> </a:t>
            </a:r>
            <a:r>
              <a:rPr lang="en-US" b="0" i="0" dirty="0" err="1">
                <a:solidFill>
                  <a:srgbClr val="444444"/>
                </a:solidFill>
                <a:effectLst/>
                <a:latin typeface="Open Sans"/>
              </a:rPr>
              <a:t>kesejahteraan</a:t>
            </a:r>
            <a:r>
              <a:rPr lang="en-US" b="0" i="0" dirty="0">
                <a:solidFill>
                  <a:srgbClr val="444444"/>
                </a:solidFill>
                <a:effectLst/>
                <a:latin typeface="Open Sans"/>
              </a:rPr>
              <a:t> </a:t>
            </a:r>
            <a:r>
              <a:rPr lang="en-US" b="0" i="0" dirty="0" err="1">
                <a:solidFill>
                  <a:srgbClr val="444444"/>
                </a:solidFill>
                <a:effectLst/>
                <a:latin typeface="Open Sans"/>
              </a:rPr>
              <a:t>jasmani</a:t>
            </a:r>
            <a:r>
              <a:rPr lang="en-US" b="0" i="0" dirty="0">
                <a:solidFill>
                  <a:srgbClr val="444444"/>
                </a:solidFill>
                <a:effectLst/>
                <a:latin typeface="Open Sans"/>
              </a:rPr>
              <a:t> dan </a:t>
            </a:r>
            <a:r>
              <a:rPr lang="en-US" b="0" i="0" dirty="0" err="1">
                <a:solidFill>
                  <a:srgbClr val="444444"/>
                </a:solidFill>
                <a:effectLst/>
                <a:latin typeface="Open Sans"/>
              </a:rPr>
              <a:t>rohani</a:t>
            </a:r>
            <a:r>
              <a:rPr lang="en-US" b="0" i="0" dirty="0">
                <a:solidFill>
                  <a:srgbClr val="444444"/>
                </a:solidFill>
                <a:effectLst/>
                <a:latin typeface="Open Sans"/>
              </a:rPr>
              <a:t>, dan </a:t>
            </a:r>
            <a:r>
              <a:rPr lang="en-US" b="0" i="0" dirty="0" err="1">
                <a:solidFill>
                  <a:srgbClr val="444444"/>
                </a:solidFill>
                <a:effectLst/>
                <a:latin typeface="Open Sans"/>
              </a:rPr>
              <a:t>dapat</a:t>
            </a:r>
            <a:r>
              <a:rPr lang="en-US" b="0" i="0" dirty="0">
                <a:solidFill>
                  <a:srgbClr val="444444"/>
                </a:solidFill>
                <a:effectLst/>
                <a:latin typeface="Open Sans"/>
              </a:rPr>
              <a:t> </a:t>
            </a:r>
            <a:r>
              <a:rPr lang="en-US" b="0" i="0" dirty="0" err="1">
                <a:solidFill>
                  <a:srgbClr val="444444"/>
                </a:solidFill>
                <a:effectLst/>
                <a:latin typeface="Open Sans"/>
              </a:rPr>
              <a:t>mengadakan</a:t>
            </a:r>
            <a:r>
              <a:rPr lang="en-US" b="0" i="0" dirty="0">
                <a:solidFill>
                  <a:srgbClr val="444444"/>
                </a:solidFill>
                <a:effectLst/>
                <a:latin typeface="Open Sans"/>
              </a:rPr>
              <a:t> </a:t>
            </a:r>
            <a:r>
              <a:rPr lang="en-US" b="0" i="0" dirty="0" err="1">
                <a:solidFill>
                  <a:srgbClr val="444444"/>
                </a:solidFill>
                <a:effectLst/>
                <a:latin typeface="Open Sans"/>
              </a:rPr>
              <a:t>relasi</a:t>
            </a:r>
            <a:r>
              <a:rPr lang="en-US" b="0" i="0" dirty="0">
                <a:solidFill>
                  <a:srgbClr val="444444"/>
                </a:solidFill>
                <a:effectLst/>
                <a:latin typeface="Open Sans"/>
              </a:rPr>
              <a:t> yang </a:t>
            </a:r>
            <a:r>
              <a:rPr lang="en-US" b="0" i="0" dirty="0" err="1">
                <a:solidFill>
                  <a:srgbClr val="444444"/>
                </a:solidFill>
                <a:effectLst/>
                <a:latin typeface="Open Sans"/>
              </a:rPr>
              <a:t>memuaskan</a:t>
            </a:r>
            <a:r>
              <a:rPr lang="en-US" b="0" i="0" dirty="0">
                <a:solidFill>
                  <a:srgbClr val="444444"/>
                </a:solidFill>
                <a:effectLst/>
                <a:latin typeface="Open Sans"/>
              </a:rPr>
              <a:t> </a:t>
            </a:r>
            <a:r>
              <a:rPr lang="en-US" b="0" i="0" dirty="0" err="1">
                <a:solidFill>
                  <a:srgbClr val="444444"/>
                </a:solidFill>
                <a:effectLst/>
                <a:latin typeface="Open Sans"/>
              </a:rPr>
              <a:t>dengan</a:t>
            </a:r>
            <a:r>
              <a:rPr lang="en-US" b="0" i="0" dirty="0">
                <a:solidFill>
                  <a:srgbClr val="444444"/>
                </a:solidFill>
                <a:effectLst/>
                <a:latin typeface="Open Sans"/>
              </a:rPr>
              <a:t> </a:t>
            </a:r>
            <a:r>
              <a:rPr lang="en-US" b="0" i="0" dirty="0" err="1">
                <a:solidFill>
                  <a:srgbClr val="444444"/>
                </a:solidFill>
                <a:effectLst/>
                <a:latin typeface="Open Sans"/>
              </a:rPr>
              <a:t>tuntutan</a:t>
            </a:r>
            <a:r>
              <a:rPr lang="en-US" b="0" i="0" dirty="0">
                <a:solidFill>
                  <a:srgbClr val="444444"/>
                </a:solidFill>
                <a:effectLst/>
                <a:latin typeface="Open Sans"/>
              </a:rPr>
              <a:t> social.</a:t>
            </a:r>
          </a:p>
          <a:p>
            <a:r>
              <a:rPr lang="en-US" b="0" i="0" dirty="0" err="1">
                <a:solidFill>
                  <a:srgbClr val="444444"/>
                </a:solidFill>
                <a:effectLst/>
                <a:latin typeface="Open Sans"/>
              </a:rPr>
              <a:t>Penyesuaian</a:t>
            </a:r>
            <a:r>
              <a:rPr lang="en-US" b="0" i="0" dirty="0">
                <a:solidFill>
                  <a:srgbClr val="444444"/>
                </a:solidFill>
                <a:effectLst/>
                <a:latin typeface="Open Sans"/>
              </a:rPr>
              <a:t> </a:t>
            </a:r>
            <a:r>
              <a:rPr lang="en-US" b="0" i="0" dirty="0" err="1">
                <a:solidFill>
                  <a:srgbClr val="444444"/>
                </a:solidFill>
                <a:effectLst/>
                <a:latin typeface="Open Sans"/>
              </a:rPr>
              <a:t>dapat</a:t>
            </a:r>
            <a:r>
              <a:rPr lang="en-US" b="0" i="0" dirty="0">
                <a:solidFill>
                  <a:srgbClr val="444444"/>
                </a:solidFill>
                <a:effectLst/>
                <a:latin typeface="Open Sans"/>
              </a:rPr>
              <a:t> juga </a:t>
            </a:r>
            <a:r>
              <a:rPr lang="en-US" b="0" i="0" dirty="0" err="1">
                <a:solidFill>
                  <a:srgbClr val="444444"/>
                </a:solidFill>
                <a:effectLst/>
                <a:latin typeface="Open Sans"/>
              </a:rPr>
              <a:t>diartikan</a:t>
            </a:r>
            <a:r>
              <a:rPr lang="en-US" b="0" i="0" dirty="0">
                <a:solidFill>
                  <a:srgbClr val="444444"/>
                </a:solidFill>
                <a:effectLst/>
                <a:latin typeface="Open Sans"/>
              </a:rPr>
              <a:t> </a:t>
            </a:r>
            <a:r>
              <a:rPr lang="en-US" b="0" i="0" dirty="0" err="1">
                <a:solidFill>
                  <a:srgbClr val="444444"/>
                </a:solidFill>
                <a:effectLst/>
                <a:latin typeface="Open Sans"/>
              </a:rPr>
              <a:t>sebagai</a:t>
            </a:r>
            <a:r>
              <a:rPr lang="en-US" b="0" i="0" dirty="0">
                <a:solidFill>
                  <a:srgbClr val="444444"/>
                </a:solidFill>
                <a:effectLst/>
                <a:latin typeface="Open Sans"/>
              </a:rPr>
              <a:t> </a:t>
            </a:r>
            <a:r>
              <a:rPr lang="en-US" b="0" i="0" dirty="0" err="1">
                <a:solidFill>
                  <a:srgbClr val="444444"/>
                </a:solidFill>
                <a:effectLst/>
                <a:latin typeface="Open Sans"/>
              </a:rPr>
              <a:t>kompornitas</a:t>
            </a:r>
            <a:r>
              <a:rPr lang="en-US" b="0" i="0" dirty="0">
                <a:solidFill>
                  <a:srgbClr val="444444"/>
                </a:solidFill>
                <a:effectLst/>
                <a:latin typeface="Open Sans"/>
              </a:rPr>
              <a:t>, yang </a:t>
            </a:r>
            <a:r>
              <a:rPr lang="en-US" b="0" i="0" dirty="0" err="1">
                <a:solidFill>
                  <a:srgbClr val="444444"/>
                </a:solidFill>
                <a:effectLst/>
                <a:latin typeface="Open Sans"/>
              </a:rPr>
              <a:t>berarti</a:t>
            </a:r>
            <a:r>
              <a:rPr lang="en-US" b="0" i="0" dirty="0">
                <a:solidFill>
                  <a:srgbClr val="444444"/>
                </a:solidFill>
                <a:effectLst/>
                <a:latin typeface="Open Sans"/>
              </a:rPr>
              <a:t> </a:t>
            </a:r>
            <a:r>
              <a:rPr lang="en-US" b="0" i="0" dirty="0" err="1">
                <a:solidFill>
                  <a:srgbClr val="444444"/>
                </a:solidFill>
                <a:effectLst/>
                <a:latin typeface="Open Sans"/>
              </a:rPr>
              <a:t>menyesuaikan</a:t>
            </a:r>
            <a:r>
              <a:rPr lang="en-US" b="0" i="0" dirty="0">
                <a:solidFill>
                  <a:srgbClr val="444444"/>
                </a:solidFill>
                <a:effectLst/>
                <a:latin typeface="Open Sans"/>
              </a:rPr>
              <a:t> </a:t>
            </a:r>
            <a:r>
              <a:rPr lang="en-US" b="0" i="0" dirty="0" err="1">
                <a:solidFill>
                  <a:srgbClr val="444444"/>
                </a:solidFill>
                <a:effectLst/>
                <a:latin typeface="Open Sans"/>
              </a:rPr>
              <a:t>sesuatu</a:t>
            </a:r>
            <a:r>
              <a:rPr lang="en-US" b="0" i="0" dirty="0">
                <a:solidFill>
                  <a:srgbClr val="444444"/>
                </a:solidFill>
                <a:effectLst/>
                <a:latin typeface="Open Sans"/>
              </a:rPr>
              <a:t> </a:t>
            </a:r>
            <a:r>
              <a:rPr lang="en-US" b="0" i="0" dirty="0" err="1">
                <a:solidFill>
                  <a:srgbClr val="444444"/>
                </a:solidFill>
                <a:effectLst/>
                <a:latin typeface="Open Sans"/>
              </a:rPr>
              <a:t>dengan</a:t>
            </a:r>
            <a:r>
              <a:rPr lang="en-US" b="0" i="0" dirty="0">
                <a:solidFill>
                  <a:srgbClr val="444444"/>
                </a:solidFill>
                <a:effectLst/>
                <a:latin typeface="Open Sans"/>
              </a:rPr>
              <a:t> </a:t>
            </a:r>
            <a:r>
              <a:rPr lang="en-US" b="0" i="0" dirty="0" err="1">
                <a:solidFill>
                  <a:srgbClr val="444444"/>
                </a:solidFill>
                <a:effectLst/>
                <a:latin typeface="Open Sans"/>
              </a:rPr>
              <a:t>standar</a:t>
            </a:r>
            <a:r>
              <a:rPr lang="en-US" b="0" i="0" dirty="0">
                <a:solidFill>
                  <a:srgbClr val="444444"/>
                </a:solidFill>
                <a:effectLst/>
                <a:latin typeface="Open Sans"/>
              </a:rPr>
              <a:t> </a:t>
            </a:r>
            <a:r>
              <a:rPr lang="en-US" b="0" i="0" dirty="0" err="1">
                <a:solidFill>
                  <a:srgbClr val="444444"/>
                </a:solidFill>
                <a:effectLst/>
                <a:latin typeface="Open Sans"/>
              </a:rPr>
              <a:t>atau</a:t>
            </a:r>
            <a:r>
              <a:rPr lang="en-US" b="0" i="0" dirty="0">
                <a:solidFill>
                  <a:srgbClr val="444444"/>
                </a:solidFill>
                <a:effectLst/>
                <a:latin typeface="Open Sans"/>
              </a:rPr>
              <a:t> </a:t>
            </a:r>
            <a:r>
              <a:rPr lang="en-US" b="0" i="0" dirty="0" err="1">
                <a:solidFill>
                  <a:srgbClr val="444444"/>
                </a:solidFill>
                <a:effectLst/>
                <a:latin typeface="Open Sans"/>
              </a:rPr>
              <a:t>prinsip</a:t>
            </a:r>
            <a:r>
              <a:rPr lang="en-US" b="0" i="0" dirty="0">
                <a:solidFill>
                  <a:srgbClr val="444444"/>
                </a:solidFill>
                <a:effectLst/>
                <a:latin typeface="Open Sans"/>
              </a:rPr>
              <a:t> </a:t>
            </a:r>
            <a:r>
              <a:rPr lang="en-US" b="0" i="0" dirty="0" err="1">
                <a:solidFill>
                  <a:srgbClr val="444444"/>
                </a:solidFill>
                <a:effectLst/>
                <a:latin typeface="Open Sans"/>
              </a:rPr>
              <a:t>dll</a:t>
            </a:r>
            <a:r>
              <a:rPr lang="en-US" b="0" i="0" dirty="0">
                <a:solidFill>
                  <a:srgbClr val="444444"/>
                </a:solidFill>
                <a:effectLst/>
                <a:latin typeface="Open Sans"/>
              </a:rPr>
              <a:t>.</a:t>
            </a:r>
            <a:endParaRPr lang="en-US" dirty="0"/>
          </a:p>
        </p:txBody>
      </p:sp>
      <p:pic>
        <p:nvPicPr>
          <p:cNvPr id="12" name="Picture Placeholder 11" descr="little girl with blue backpack looking at bulletin board" title="little girl with blue backpack looking at bulletin board">
            <a:extLst>
              <a:ext uri="{FF2B5EF4-FFF2-40B4-BE49-F238E27FC236}">
                <a16:creationId xmlns:a16="http://schemas.microsoft.com/office/drawing/2014/main" id="{11DA2E3F-730D-4D28-AFD9-951D09B3D60C}"/>
              </a:ext>
            </a:extLst>
          </p:cNvPr>
          <p:cNvPicPr>
            <a:picLocks noGrp="1" noChangeAspect="1"/>
          </p:cNvPicPr>
          <p:nvPr>
            <p:ph type="pic" sz="quarter" idx="16"/>
          </p:nvPr>
        </p:nvPicPr>
        <p:blipFill rotWithShape="1">
          <a:blip r:embed="rId2" cstate="screen">
            <a:extLst>
              <a:ext uri="{28A0092B-C50C-407E-A947-70E740481C1C}">
                <a14:useLocalDpi xmlns:a14="http://schemas.microsoft.com/office/drawing/2010/main"/>
              </a:ext>
            </a:extLst>
          </a:blip>
          <a:srcRect b="-220"/>
          <a:stretch/>
        </p:blipFill>
        <p:spPr>
          <a:xfrm rot="225446">
            <a:off x="6642497" y="1447602"/>
            <a:ext cx="4607127" cy="4382149"/>
          </a:xfrm>
        </p:spPr>
      </p:pic>
      <p:grpSp>
        <p:nvGrpSpPr>
          <p:cNvPr id="38" name="Group 37">
            <a:extLst>
              <a:ext uri="{FF2B5EF4-FFF2-40B4-BE49-F238E27FC236}">
                <a16:creationId xmlns:a16="http://schemas.microsoft.com/office/drawing/2014/main" id="{62D7FB1E-5AA9-4E84-8112-DAB89487ED15}"/>
              </a:ext>
              <a:ext uri="{C183D7F6-B498-43B3-948B-1728B52AA6E4}">
                <adec:decorative xmlns:adec="http://schemas.microsoft.com/office/drawing/2017/decorative" val="1"/>
              </a:ext>
            </a:extLst>
          </p:cNvPr>
          <p:cNvGrpSpPr>
            <a:grpSpLocks noChangeAspect="1"/>
          </p:cNvGrpSpPr>
          <p:nvPr/>
        </p:nvGrpSpPr>
        <p:grpSpPr>
          <a:xfrm rot="760211">
            <a:off x="6081414" y="2034439"/>
            <a:ext cx="1012825" cy="1012825"/>
            <a:chOff x="7950627" y="2930800"/>
            <a:chExt cx="1012825" cy="1012825"/>
          </a:xfrm>
        </p:grpSpPr>
        <p:sp>
          <p:nvSpPr>
            <p:cNvPr id="39" name="Freeform: Shape 38">
              <a:extLst>
                <a:ext uri="{FF2B5EF4-FFF2-40B4-BE49-F238E27FC236}">
                  <a16:creationId xmlns:a16="http://schemas.microsoft.com/office/drawing/2014/main" id="{85E31878-321F-489F-93CB-5283E610F1DE}"/>
                </a:ext>
              </a:extLst>
            </p:cNvPr>
            <p:cNvSpPr/>
            <p:nvPr/>
          </p:nvSpPr>
          <p:spPr>
            <a:xfrm>
              <a:off x="7950627" y="2930800"/>
              <a:ext cx="1012825" cy="1012825"/>
            </a:xfrm>
            <a:custGeom>
              <a:avLst/>
              <a:gdLst>
                <a:gd name="connsiteX0" fmla="*/ 1014513 w 1012825"/>
                <a:gd name="connsiteY0" fmla="*/ 511477 h 1012825"/>
                <a:gd name="connsiteX1" fmla="*/ 511477 w 1012825"/>
                <a:gd name="connsiteY1" fmla="*/ 1014513 h 1012825"/>
                <a:gd name="connsiteX2" fmla="*/ 8440 w 1012825"/>
                <a:gd name="connsiteY2" fmla="*/ 511477 h 1012825"/>
                <a:gd name="connsiteX3" fmla="*/ 511477 w 1012825"/>
                <a:gd name="connsiteY3" fmla="*/ 8440 h 1012825"/>
                <a:gd name="connsiteX4" fmla="*/ 1014513 w 1012825"/>
                <a:gd name="connsiteY4" fmla="*/ 511477 h 101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825" h="1012825">
                  <a:moveTo>
                    <a:pt x="1014513" y="511477"/>
                  </a:moveTo>
                  <a:cubicBezTo>
                    <a:pt x="1014513" y="789296"/>
                    <a:pt x="789296" y="1014513"/>
                    <a:pt x="511477" y="1014513"/>
                  </a:cubicBezTo>
                  <a:cubicBezTo>
                    <a:pt x="233657" y="1014513"/>
                    <a:pt x="8440" y="789296"/>
                    <a:pt x="8440" y="511477"/>
                  </a:cubicBezTo>
                  <a:cubicBezTo>
                    <a:pt x="8440" y="233657"/>
                    <a:pt x="233657" y="8440"/>
                    <a:pt x="511477" y="8440"/>
                  </a:cubicBezTo>
                  <a:cubicBezTo>
                    <a:pt x="789296" y="8440"/>
                    <a:pt x="1014513" y="233657"/>
                    <a:pt x="1014513" y="511477"/>
                  </a:cubicBezTo>
                  <a:close/>
                </a:path>
              </a:pathLst>
            </a:custGeom>
            <a:noFill/>
            <a:ln w="9525" cap="flat">
              <a:solidFill>
                <a:schemeClr val="accent1"/>
              </a:solid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2A2E0D57-B097-4EC0-A5A3-3BF16DFA073F}"/>
                </a:ext>
              </a:extLst>
            </p:cNvPr>
            <p:cNvSpPr/>
            <p:nvPr/>
          </p:nvSpPr>
          <p:spPr>
            <a:xfrm>
              <a:off x="7973134" y="2953307"/>
              <a:ext cx="967811" cy="967811"/>
            </a:xfrm>
            <a:custGeom>
              <a:avLst/>
              <a:gdLst>
                <a:gd name="connsiteX0" fmla="*/ 935738 w 967810"/>
                <a:gd name="connsiteY0" fmla="*/ 488969 h 967810"/>
                <a:gd name="connsiteX1" fmla="*/ 488969 w 967810"/>
                <a:gd name="connsiteY1" fmla="*/ 935738 h 967810"/>
                <a:gd name="connsiteX2" fmla="*/ 42201 w 967810"/>
                <a:gd name="connsiteY2" fmla="*/ 488969 h 967810"/>
                <a:gd name="connsiteX3" fmla="*/ 488969 w 967810"/>
                <a:gd name="connsiteY3" fmla="*/ 42201 h 967810"/>
                <a:gd name="connsiteX4" fmla="*/ 935738 w 967810"/>
                <a:gd name="connsiteY4" fmla="*/ 488969 h 967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7810" h="967810">
                  <a:moveTo>
                    <a:pt x="935738" y="488969"/>
                  </a:moveTo>
                  <a:cubicBezTo>
                    <a:pt x="935738" y="735713"/>
                    <a:pt x="735713" y="935738"/>
                    <a:pt x="488969" y="935738"/>
                  </a:cubicBezTo>
                  <a:cubicBezTo>
                    <a:pt x="242226" y="935738"/>
                    <a:pt x="42201" y="735713"/>
                    <a:pt x="42201" y="488969"/>
                  </a:cubicBezTo>
                  <a:cubicBezTo>
                    <a:pt x="42201" y="242226"/>
                    <a:pt x="242226" y="42201"/>
                    <a:pt x="488969" y="42201"/>
                  </a:cubicBezTo>
                  <a:cubicBezTo>
                    <a:pt x="735713" y="42201"/>
                    <a:pt x="935738" y="242226"/>
                    <a:pt x="935738" y="488969"/>
                  </a:cubicBezTo>
                  <a:close/>
                </a:path>
              </a:pathLst>
            </a:custGeom>
            <a:solidFill>
              <a:schemeClr val="accent4"/>
            </a:solidFill>
            <a:ln w="47625" cap="flat">
              <a:solidFill>
                <a:schemeClr val="accent1"/>
              </a:solid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9C5F3673-4F7F-4B49-841C-FDBB0E1B9066}"/>
                </a:ext>
              </a:extLst>
            </p:cNvPr>
            <p:cNvSpPr/>
            <p:nvPr/>
          </p:nvSpPr>
          <p:spPr>
            <a:xfrm>
              <a:off x="8006895" y="2987068"/>
              <a:ext cx="900289" cy="900289"/>
            </a:xfrm>
            <a:custGeom>
              <a:avLst/>
              <a:gdLst>
                <a:gd name="connsiteX0" fmla="*/ 901977 w 900288"/>
                <a:gd name="connsiteY0" fmla="*/ 455209 h 900288"/>
                <a:gd name="connsiteX1" fmla="*/ 455209 w 900288"/>
                <a:gd name="connsiteY1" fmla="*/ 901977 h 900288"/>
                <a:gd name="connsiteX2" fmla="*/ 8440 w 900288"/>
                <a:gd name="connsiteY2" fmla="*/ 455209 h 900288"/>
                <a:gd name="connsiteX3" fmla="*/ 455209 w 900288"/>
                <a:gd name="connsiteY3" fmla="*/ 8440 h 900288"/>
                <a:gd name="connsiteX4" fmla="*/ 901977 w 900288"/>
                <a:gd name="connsiteY4" fmla="*/ 455209 h 900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288" h="900288">
                  <a:moveTo>
                    <a:pt x="901977" y="455209"/>
                  </a:moveTo>
                  <a:cubicBezTo>
                    <a:pt x="901977" y="701952"/>
                    <a:pt x="701952" y="901977"/>
                    <a:pt x="455209" y="901977"/>
                  </a:cubicBezTo>
                  <a:cubicBezTo>
                    <a:pt x="208465" y="901977"/>
                    <a:pt x="8440" y="701952"/>
                    <a:pt x="8440" y="455209"/>
                  </a:cubicBezTo>
                  <a:cubicBezTo>
                    <a:pt x="8440" y="208465"/>
                    <a:pt x="208465" y="8440"/>
                    <a:pt x="455209" y="8440"/>
                  </a:cubicBezTo>
                  <a:cubicBezTo>
                    <a:pt x="701952" y="8440"/>
                    <a:pt x="901977" y="208465"/>
                    <a:pt x="901977" y="455209"/>
                  </a:cubicBezTo>
                  <a:close/>
                </a:path>
              </a:pathLst>
            </a:custGeom>
            <a:solidFill>
              <a:schemeClr val="accent4"/>
            </a:solidFill>
            <a:ln w="9525" cap="flat">
              <a:solidFill>
                <a:schemeClr val="accent1"/>
              </a:solid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97893471-D117-4E06-9E0B-594B3FA48DC2}"/>
                </a:ext>
              </a:extLst>
            </p:cNvPr>
            <p:cNvSpPr/>
            <p:nvPr/>
          </p:nvSpPr>
          <p:spPr>
            <a:xfrm>
              <a:off x="8110428" y="3184006"/>
              <a:ext cx="697724" cy="618949"/>
            </a:xfrm>
            <a:custGeom>
              <a:avLst/>
              <a:gdLst>
                <a:gd name="connsiteX0" fmla="*/ 626263 w 697723"/>
                <a:gd name="connsiteY0" fmla="*/ 84965 h 618948"/>
                <a:gd name="connsiteX1" fmla="*/ 626263 w 697723"/>
                <a:gd name="connsiteY1" fmla="*/ 8440 h 618948"/>
                <a:gd name="connsiteX2" fmla="*/ 389938 w 697723"/>
                <a:gd name="connsiteY2" fmla="*/ 8440 h 618948"/>
                <a:gd name="connsiteX3" fmla="*/ 389938 w 697723"/>
                <a:gd name="connsiteY3" fmla="*/ 84965 h 618948"/>
                <a:gd name="connsiteX4" fmla="*/ 313413 w 697723"/>
                <a:gd name="connsiteY4" fmla="*/ 84965 h 618948"/>
                <a:gd name="connsiteX5" fmla="*/ 313413 w 697723"/>
                <a:gd name="connsiteY5" fmla="*/ 8440 h 618948"/>
                <a:gd name="connsiteX6" fmla="*/ 77087 w 697723"/>
                <a:gd name="connsiteY6" fmla="*/ 8440 h 618948"/>
                <a:gd name="connsiteX7" fmla="*/ 77087 w 697723"/>
                <a:gd name="connsiteY7" fmla="*/ 84965 h 618948"/>
                <a:gd name="connsiteX8" fmla="*/ 61332 w 697723"/>
                <a:gd name="connsiteY8" fmla="*/ 84965 h 618948"/>
                <a:gd name="connsiteX9" fmla="*/ 8440 w 697723"/>
                <a:gd name="connsiteY9" fmla="*/ 84965 h 618948"/>
                <a:gd name="connsiteX10" fmla="*/ 8440 w 697723"/>
                <a:gd name="connsiteY10" fmla="*/ 313413 h 618948"/>
                <a:gd name="connsiteX11" fmla="*/ 61332 w 697723"/>
                <a:gd name="connsiteY11" fmla="*/ 313413 h 618948"/>
                <a:gd name="connsiteX12" fmla="*/ 77087 w 697723"/>
                <a:gd name="connsiteY12" fmla="*/ 313413 h 618948"/>
                <a:gd name="connsiteX13" fmla="*/ 77087 w 697723"/>
                <a:gd name="connsiteY13" fmla="*/ 397815 h 618948"/>
                <a:gd name="connsiteX14" fmla="*/ 153612 w 697723"/>
                <a:gd name="connsiteY14" fmla="*/ 397815 h 618948"/>
                <a:gd name="connsiteX15" fmla="*/ 153612 w 697723"/>
                <a:gd name="connsiteY15" fmla="*/ 466462 h 618948"/>
                <a:gd name="connsiteX16" fmla="*/ 230136 w 697723"/>
                <a:gd name="connsiteY16" fmla="*/ 466462 h 618948"/>
                <a:gd name="connsiteX17" fmla="*/ 230136 w 697723"/>
                <a:gd name="connsiteY17" fmla="*/ 550864 h 618948"/>
                <a:gd name="connsiteX18" fmla="*/ 306661 w 697723"/>
                <a:gd name="connsiteY18" fmla="*/ 550864 h 618948"/>
                <a:gd name="connsiteX19" fmla="*/ 306661 w 697723"/>
                <a:gd name="connsiteY19" fmla="*/ 619511 h 618948"/>
                <a:gd name="connsiteX20" fmla="*/ 397815 w 697723"/>
                <a:gd name="connsiteY20" fmla="*/ 619511 h 618948"/>
                <a:gd name="connsiteX21" fmla="*/ 397815 w 697723"/>
                <a:gd name="connsiteY21" fmla="*/ 550864 h 618948"/>
                <a:gd name="connsiteX22" fmla="*/ 473214 w 697723"/>
                <a:gd name="connsiteY22" fmla="*/ 550864 h 618948"/>
                <a:gd name="connsiteX23" fmla="*/ 473214 w 697723"/>
                <a:gd name="connsiteY23" fmla="*/ 466462 h 618948"/>
                <a:gd name="connsiteX24" fmla="*/ 479967 w 697723"/>
                <a:gd name="connsiteY24" fmla="*/ 466462 h 618948"/>
                <a:gd name="connsiteX25" fmla="*/ 549739 w 697723"/>
                <a:gd name="connsiteY25" fmla="*/ 466462 h 618948"/>
                <a:gd name="connsiteX26" fmla="*/ 549739 w 697723"/>
                <a:gd name="connsiteY26" fmla="*/ 397815 h 618948"/>
                <a:gd name="connsiteX27" fmla="*/ 626263 w 697723"/>
                <a:gd name="connsiteY27" fmla="*/ 397815 h 618948"/>
                <a:gd name="connsiteX28" fmla="*/ 626263 w 697723"/>
                <a:gd name="connsiteY28" fmla="*/ 313413 h 618948"/>
                <a:gd name="connsiteX29" fmla="*/ 642019 w 697723"/>
                <a:gd name="connsiteY29" fmla="*/ 313413 h 618948"/>
                <a:gd name="connsiteX30" fmla="*/ 694910 w 697723"/>
                <a:gd name="connsiteY30" fmla="*/ 313413 h 618948"/>
                <a:gd name="connsiteX31" fmla="*/ 694910 w 697723"/>
                <a:gd name="connsiteY31" fmla="*/ 84965 h 618948"/>
                <a:gd name="connsiteX32" fmla="*/ 176119 w 697723"/>
                <a:gd name="connsiteY32" fmla="*/ 170492 h 618948"/>
                <a:gd name="connsiteX33" fmla="*/ 176119 w 697723"/>
                <a:gd name="connsiteY33" fmla="*/ 253769 h 618948"/>
                <a:gd name="connsiteX34" fmla="*/ 84965 w 697723"/>
                <a:gd name="connsiteY34" fmla="*/ 253769 h 618948"/>
                <a:gd name="connsiteX35" fmla="*/ 84965 w 697723"/>
                <a:gd name="connsiteY35" fmla="*/ 170492 h 618948"/>
                <a:gd name="connsiteX36" fmla="*/ 84965 w 697723"/>
                <a:gd name="connsiteY36" fmla="*/ 92842 h 618948"/>
                <a:gd name="connsiteX37" fmla="*/ 176119 w 697723"/>
                <a:gd name="connsiteY37" fmla="*/ 92842 h 618948"/>
                <a:gd name="connsiteX38" fmla="*/ 176119 w 697723"/>
                <a:gd name="connsiteY38" fmla="*/ 170492 h 61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97723" h="618948">
                  <a:moveTo>
                    <a:pt x="626263" y="84965"/>
                  </a:moveTo>
                  <a:lnTo>
                    <a:pt x="626263" y="8440"/>
                  </a:lnTo>
                  <a:lnTo>
                    <a:pt x="389938" y="8440"/>
                  </a:lnTo>
                  <a:lnTo>
                    <a:pt x="389938" y="84965"/>
                  </a:lnTo>
                  <a:lnTo>
                    <a:pt x="313413" y="84965"/>
                  </a:lnTo>
                  <a:lnTo>
                    <a:pt x="313413" y="8440"/>
                  </a:lnTo>
                  <a:lnTo>
                    <a:pt x="77087" y="8440"/>
                  </a:lnTo>
                  <a:lnTo>
                    <a:pt x="77087" y="84965"/>
                  </a:lnTo>
                  <a:lnTo>
                    <a:pt x="61332" y="84965"/>
                  </a:lnTo>
                  <a:lnTo>
                    <a:pt x="8440" y="84965"/>
                  </a:lnTo>
                  <a:lnTo>
                    <a:pt x="8440" y="313413"/>
                  </a:lnTo>
                  <a:lnTo>
                    <a:pt x="61332" y="313413"/>
                  </a:lnTo>
                  <a:lnTo>
                    <a:pt x="77087" y="313413"/>
                  </a:lnTo>
                  <a:lnTo>
                    <a:pt x="77087" y="397815"/>
                  </a:lnTo>
                  <a:lnTo>
                    <a:pt x="153612" y="397815"/>
                  </a:lnTo>
                  <a:lnTo>
                    <a:pt x="153612" y="466462"/>
                  </a:lnTo>
                  <a:lnTo>
                    <a:pt x="230136" y="466462"/>
                  </a:lnTo>
                  <a:lnTo>
                    <a:pt x="230136" y="550864"/>
                  </a:lnTo>
                  <a:lnTo>
                    <a:pt x="306661" y="550864"/>
                  </a:lnTo>
                  <a:lnTo>
                    <a:pt x="306661" y="619511"/>
                  </a:lnTo>
                  <a:lnTo>
                    <a:pt x="397815" y="619511"/>
                  </a:lnTo>
                  <a:lnTo>
                    <a:pt x="397815" y="550864"/>
                  </a:lnTo>
                  <a:lnTo>
                    <a:pt x="473214" y="550864"/>
                  </a:lnTo>
                  <a:lnTo>
                    <a:pt x="473214" y="466462"/>
                  </a:lnTo>
                  <a:lnTo>
                    <a:pt x="479967" y="466462"/>
                  </a:lnTo>
                  <a:lnTo>
                    <a:pt x="549739" y="466462"/>
                  </a:lnTo>
                  <a:lnTo>
                    <a:pt x="549739" y="397815"/>
                  </a:lnTo>
                  <a:lnTo>
                    <a:pt x="626263" y="397815"/>
                  </a:lnTo>
                  <a:lnTo>
                    <a:pt x="626263" y="313413"/>
                  </a:lnTo>
                  <a:lnTo>
                    <a:pt x="642019" y="313413"/>
                  </a:lnTo>
                  <a:lnTo>
                    <a:pt x="694910" y="313413"/>
                  </a:lnTo>
                  <a:lnTo>
                    <a:pt x="694910" y="84965"/>
                  </a:lnTo>
                  <a:moveTo>
                    <a:pt x="176119" y="170492"/>
                  </a:moveTo>
                  <a:lnTo>
                    <a:pt x="176119" y="253769"/>
                  </a:lnTo>
                  <a:lnTo>
                    <a:pt x="84965" y="253769"/>
                  </a:lnTo>
                  <a:lnTo>
                    <a:pt x="84965" y="170492"/>
                  </a:lnTo>
                  <a:lnTo>
                    <a:pt x="84965" y="92842"/>
                  </a:lnTo>
                  <a:lnTo>
                    <a:pt x="176119" y="92842"/>
                  </a:lnTo>
                  <a:lnTo>
                    <a:pt x="176119" y="170492"/>
                  </a:lnTo>
                  <a:close/>
                </a:path>
              </a:pathLst>
            </a:custGeom>
            <a:solidFill>
              <a:schemeClr val="accent5"/>
            </a:solidFill>
            <a:ln w="9525" cap="flat">
              <a:noFill/>
              <a:prstDash val="solid"/>
              <a:miter/>
            </a:ln>
          </p:spPr>
          <p:txBody>
            <a:bodyPr rtlCol="0" anchor="ctr"/>
            <a:lstStyle/>
            <a:p>
              <a:endParaRPr lang="en-US" dirty="0"/>
            </a:p>
          </p:txBody>
        </p:sp>
      </p:grpSp>
      <p:grpSp>
        <p:nvGrpSpPr>
          <p:cNvPr id="64" name="Group 63">
            <a:extLst>
              <a:ext uri="{FF2B5EF4-FFF2-40B4-BE49-F238E27FC236}">
                <a16:creationId xmlns:a16="http://schemas.microsoft.com/office/drawing/2014/main" id="{18CAB5F5-E27F-44B0-9430-A448E6C1A328}"/>
              </a:ext>
              <a:ext uri="{C183D7F6-B498-43B3-948B-1728B52AA6E4}">
                <adec:decorative xmlns:adec="http://schemas.microsoft.com/office/drawing/2017/decorative" val="1"/>
              </a:ext>
            </a:extLst>
          </p:cNvPr>
          <p:cNvGrpSpPr>
            <a:grpSpLocks noChangeAspect="1"/>
          </p:cNvGrpSpPr>
          <p:nvPr/>
        </p:nvGrpSpPr>
        <p:grpSpPr>
          <a:xfrm rot="20770368">
            <a:off x="5901550" y="4602097"/>
            <a:ext cx="1422447" cy="962244"/>
            <a:chOff x="228294" y="3266533"/>
            <a:chExt cx="971550" cy="657225"/>
          </a:xfrm>
        </p:grpSpPr>
        <p:sp>
          <p:nvSpPr>
            <p:cNvPr id="65" name="Freeform: Shape 64">
              <a:extLst>
                <a:ext uri="{FF2B5EF4-FFF2-40B4-BE49-F238E27FC236}">
                  <a16:creationId xmlns:a16="http://schemas.microsoft.com/office/drawing/2014/main" id="{67C09DE5-3657-4424-BB7C-0CECC1EA6D1D}"/>
                </a:ext>
              </a:extLst>
            </p:cNvPr>
            <p:cNvSpPr/>
            <p:nvPr/>
          </p:nvSpPr>
          <p:spPr>
            <a:xfrm>
              <a:off x="228294" y="3266533"/>
              <a:ext cx="971550" cy="657225"/>
            </a:xfrm>
            <a:custGeom>
              <a:avLst/>
              <a:gdLst>
                <a:gd name="connsiteX0" fmla="*/ 870347 w 971550"/>
                <a:gd name="connsiteY0" fmla="*/ 657939 h 657225"/>
                <a:gd name="connsiteX1" fmla="*/ 110252 w 971550"/>
                <a:gd name="connsiteY1" fmla="*/ 657939 h 657225"/>
                <a:gd name="connsiteX2" fmla="*/ 3572 w 971550"/>
                <a:gd name="connsiteY2" fmla="*/ 551259 h 657225"/>
                <a:gd name="connsiteX3" fmla="*/ 3572 w 971550"/>
                <a:gd name="connsiteY3" fmla="*/ 110252 h 657225"/>
                <a:gd name="connsiteX4" fmla="*/ 110252 w 971550"/>
                <a:gd name="connsiteY4" fmla="*/ 3572 h 657225"/>
                <a:gd name="connsiteX5" fmla="*/ 870347 w 971550"/>
                <a:gd name="connsiteY5" fmla="*/ 3572 h 657225"/>
                <a:gd name="connsiteX6" fmla="*/ 977027 w 971550"/>
                <a:gd name="connsiteY6" fmla="*/ 110252 h 657225"/>
                <a:gd name="connsiteX7" fmla="*/ 977027 w 971550"/>
                <a:gd name="connsiteY7" fmla="*/ 551259 h 657225"/>
                <a:gd name="connsiteX8" fmla="*/ 870347 w 971550"/>
                <a:gd name="connsiteY8" fmla="*/ 657939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1550" h="657225">
                  <a:moveTo>
                    <a:pt x="870347" y="657939"/>
                  </a:moveTo>
                  <a:lnTo>
                    <a:pt x="110252" y="657939"/>
                  </a:lnTo>
                  <a:cubicBezTo>
                    <a:pt x="51197" y="657939"/>
                    <a:pt x="3572" y="610314"/>
                    <a:pt x="3572" y="551259"/>
                  </a:cubicBezTo>
                  <a:lnTo>
                    <a:pt x="3572" y="110252"/>
                  </a:lnTo>
                  <a:cubicBezTo>
                    <a:pt x="3572" y="51197"/>
                    <a:pt x="52149" y="3572"/>
                    <a:pt x="110252" y="3572"/>
                  </a:cubicBezTo>
                  <a:lnTo>
                    <a:pt x="870347" y="3572"/>
                  </a:lnTo>
                  <a:cubicBezTo>
                    <a:pt x="929402" y="3572"/>
                    <a:pt x="977027" y="52149"/>
                    <a:pt x="977027" y="110252"/>
                  </a:cubicBezTo>
                  <a:lnTo>
                    <a:pt x="977027" y="551259"/>
                  </a:lnTo>
                  <a:cubicBezTo>
                    <a:pt x="977979" y="610314"/>
                    <a:pt x="929402" y="657939"/>
                    <a:pt x="870347" y="657939"/>
                  </a:cubicBezTo>
                  <a:close/>
                </a:path>
              </a:pathLst>
            </a:custGeom>
            <a:noFill/>
            <a:ln w="4763" cap="flat">
              <a:solidFill>
                <a:schemeClr val="accent1"/>
              </a:solidFill>
              <a:prstDash val="solid"/>
              <a:miter/>
            </a:ln>
          </p:spPr>
          <p:txBody>
            <a:bodyPr rtlCol="0" anchor="ctr"/>
            <a:lstStyle/>
            <a:p>
              <a:endParaRPr lang="en-US" dirty="0"/>
            </a:p>
          </p:txBody>
        </p:sp>
        <p:sp>
          <p:nvSpPr>
            <p:cNvPr id="66" name="Freeform: Shape 65">
              <a:extLst>
                <a:ext uri="{FF2B5EF4-FFF2-40B4-BE49-F238E27FC236}">
                  <a16:creationId xmlns:a16="http://schemas.microsoft.com/office/drawing/2014/main" id="{87574FE6-AEC6-439E-A680-B50477530EB5}"/>
                </a:ext>
              </a:extLst>
            </p:cNvPr>
            <p:cNvSpPr/>
            <p:nvPr/>
          </p:nvSpPr>
          <p:spPr>
            <a:xfrm>
              <a:off x="248058" y="3285345"/>
              <a:ext cx="933450" cy="619125"/>
            </a:xfrm>
            <a:custGeom>
              <a:avLst/>
              <a:gdLst>
                <a:gd name="connsiteX0" fmla="*/ 845820 w 933450"/>
                <a:gd name="connsiteY0" fmla="*/ 609600 h 619125"/>
                <a:gd name="connsiteX1" fmla="*/ 95250 w 933450"/>
                <a:gd name="connsiteY1" fmla="*/ 609600 h 619125"/>
                <a:gd name="connsiteX2" fmla="*/ 14288 w 933450"/>
                <a:gd name="connsiteY2" fmla="*/ 528638 h 619125"/>
                <a:gd name="connsiteX3" fmla="*/ 14288 w 933450"/>
                <a:gd name="connsiteY3" fmla="*/ 95250 h 619125"/>
                <a:gd name="connsiteX4" fmla="*/ 95250 w 933450"/>
                <a:gd name="connsiteY4" fmla="*/ 14288 h 619125"/>
                <a:gd name="connsiteX5" fmla="*/ 846773 w 933450"/>
                <a:gd name="connsiteY5" fmla="*/ 14288 h 619125"/>
                <a:gd name="connsiteX6" fmla="*/ 927735 w 933450"/>
                <a:gd name="connsiteY6" fmla="*/ 95250 h 619125"/>
                <a:gd name="connsiteX7" fmla="*/ 927735 w 933450"/>
                <a:gd name="connsiteY7" fmla="*/ 528638 h 619125"/>
                <a:gd name="connsiteX8" fmla="*/ 845820 w 933450"/>
                <a:gd name="connsiteY8" fmla="*/ 609600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3450" h="619125">
                  <a:moveTo>
                    <a:pt x="845820" y="609600"/>
                  </a:moveTo>
                  <a:lnTo>
                    <a:pt x="95250" y="609600"/>
                  </a:lnTo>
                  <a:cubicBezTo>
                    <a:pt x="50483" y="609600"/>
                    <a:pt x="14288" y="573405"/>
                    <a:pt x="14288" y="528638"/>
                  </a:cubicBezTo>
                  <a:lnTo>
                    <a:pt x="14288" y="95250"/>
                  </a:lnTo>
                  <a:cubicBezTo>
                    <a:pt x="14288" y="50482"/>
                    <a:pt x="50483" y="14288"/>
                    <a:pt x="95250" y="14288"/>
                  </a:cubicBezTo>
                  <a:lnTo>
                    <a:pt x="846773" y="14288"/>
                  </a:lnTo>
                  <a:cubicBezTo>
                    <a:pt x="891540" y="14288"/>
                    <a:pt x="927735" y="50482"/>
                    <a:pt x="927735" y="95250"/>
                  </a:cubicBezTo>
                  <a:lnTo>
                    <a:pt x="927735" y="528638"/>
                  </a:lnTo>
                  <a:cubicBezTo>
                    <a:pt x="927735" y="573405"/>
                    <a:pt x="890588" y="609600"/>
                    <a:pt x="845820" y="609600"/>
                  </a:cubicBezTo>
                  <a:close/>
                </a:path>
              </a:pathLst>
            </a:custGeom>
            <a:solidFill>
              <a:schemeClr val="accent2"/>
            </a:solidFill>
            <a:ln w="19050" cap="flat">
              <a:solidFill>
                <a:schemeClr val="accent1"/>
              </a:solidFill>
              <a:prstDash val="solid"/>
              <a:miter/>
            </a:ln>
          </p:spPr>
          <p:txBody>
            <a:bodyPr rtlCol="0" anchor="ctr"/>
            <a:lstStyle/>
            <a:p>
              <a:endParaRPr lang="en-US" dirty="0"/>
            </a:p>
          </p:txBody>
        </p:sp>
        <p:sp>
          <p:nvSpPr>
            <p:cNvPr id="67" name="Freeform: Shape 66">
              <a:extLst>
                <a:ext uri="{FF2B5EF4-FFF2-40B4-BE49-F238E27FC236}">
                  <a16:creationId xmlns:a16="http://schemas.microsoft.com/office/drawing/2014/main" id="{AD8A1E0C-5B00-4ED9-BCAE-2406FC1F3ED6}"/>
                </a:ext>
              </a:extLst>
            </p:cNvPr>
            <p:cNvSpPr/>
            <p:nvPr/>
          </p:nvSpPr>
          <p:spPr>
            <a:xfrm>
              <a:off x="372359" y="3349638"/>
              <a:ext cx="666750" cy="485775"/>
            </a:xfrm>
            <a:custGeom>
              <a:avLst/>
              <a:gdLst>
                <a:gd name="connsiteX0" fmla="*/ 140494 w 666750"/>
                <a:gd name="connsiteY0" fmla="*/ 478631 h 485775"/>
                <a:gd name="connsiteX1" fmla="*/ 140494 w 666750"/>
                <a:gd name="connsiteY1" fmla="*/ 354806 h 485775"/>
                <a:gd name="connsiteX2" fmla="*/ 111919 w 666750"/>
                <a:gd name="connsiteY2" fmla="*/ 354806 h 485775"/>
                <a:gd name="connsiteX3" fmla="*/ 55721 w 666750"/>
                <a:gd name="connsiteY3" fmla="*/ 298609 h 485775"/>
                <a:gd name="connsiteX4" fmla="*/ 55721 w 666750"/>
                <a:gd name="connsiteY4" fmla="*/ 237649 h 485775"/>
                <a:gd name="connsiteX5" fmla="*/ 7144 w 666750"/>
                <a:gd name="connsiteY5" fmla="*/ 173831 h 485775"/>
                <a:gd name="connsiteX6" fmla="*/ 36671 w 666750"/>
                <a:gd name="connsiteY6" fmla="*/ 118586 h 485775"/>
                <a:gd name="connsiteX7" fmla="*/ 40481 w 666750"/>
                <a:gd name="connsiteY7" fmla="*/ 115729 h 485775"/>
                <a:gd name="connsiteX8" fmla="*/ 58579 w 666750"/>
                <a:gd name="connsiteY8" fmla="*/ 143351 h 485775"/>
                <a:gd name="connsiteX9" fmla="*/ 54769 w 666750"/>
                <a:gd name="connsiteY9" fmla="*/ 146209 h 485775"/>
                <a:gd name="connsiteX10" fmla="*/ 40481 w 666750"/>
                <a:gd name="connsiteY10" fmla="*/ 172879 h 485775"/>
                <a:gd name="connsiteX11" fmla="*/ 72866 w 666750"/>
                <a:gd name="connsiteY11" fmla="*/ 205264 h 485775"/>
                <a:gd name="connsiteX12" fmla="*/ 105251 w 666750"/>
                <a:gd name="connsiteY12" fmla="*/ 172879 h 485775"/>
                <a:gd name="connsiteX13" fmla="*/ 90964 w 666750"/>
                <a:gd name="connsiteY13" fmla="*/ 146209 h 485775"/>
                <a:gd name="connsiteX14" fmla="*/ 87154 w 666750"/>
                <a:gd name="connsiteY14" fmla="*/ 143351 h 485775"/>
                <a:gd name="connsiteX15" fmla="*/ 104299 w 666750"/>
                <a:gd name="connsiteY15" fmla="*/ 117634 h 485775"/>
                <a:gd name="connsiteX16" fmla="*/ 108109 w 666750"/>
                <a:gd name="connsiteY16" fmla="*/ 120491 h 485775"/>
                <a:gd name="connsiteX17" fmla="*/ 137636 w 666750"/>
                <a:gd name="connsiteY17" fmla="*/ 175736 h 485775"/>
                <a:gd name="connsiteX18" fmla="*/ 89059 w 666750"/>
                <a:gd name="connsiteY18" fmla="*/ 239554 h 485775"/>
                <a:gd name="connsiteX19" fmla="*/ 89059 w 666750"/>
                <a:gd name="connsiteY19" fmla="*/ 300514 h 485775"/>
                <a:gd name="connsiteX20" fmla="*/ 111919 w 666750"/>
                <a:gd name="connsiteY20" fmla="*/ 323374 h 485775"/>
                <a:gd name="connsiteX21" fmla="*/ 140494 w 666750"/>
                <a:gd name="connsiteY21" fmla="*/ 323374 h 485775"/>
                <a:gd name="connsiteX22" fmla="*/ 140494 w 666750"/>
                <a:gd name="connsiteY22" fmla="*/ 170974 h 485775"/>
                <a:gd name="connsiteX23" fmla="*/ 230981 w 666750"/>
                <a:gd name="connsiteY23" fmla="*/ 67151 h 485775"/>
                <a:gd name="connsiteX24" fmla="*/ 230981 w 666750"/>
                <a:gd name="connsiteY24" fmla="*/ 7144 h 485775"/>
                <a:gd name="connsiteX25" fmla="*/ 456724 w 666750"/>
                <a:gd name="connsiteY25" fmla="*/ 7144 h 485775"/>
                <a:gd name="connsiteX26" fmla="*/ 456724 w 666750"/>
                <a:gd name="connsiteY26" fmla="*/ 62389 h 485775"/>
                <a:gd name="connsiteX27" fmla="*/ 534829 w 666750"/>
                <a:gd name="connsiteY27" fmla="*/ 167164 h 485775"/>
                <a:gd name="connsiteX28" fmla="*/ 564356 w 666750"/>
                <a:gd name="connsiteY28" fmla="*/ 118586 h 485775"/>
                <a:gd name="connsiteX29" fmla="*/ 568166 w 666750"/>
                <a:gd name="connsiteY29" fmla="*/ 115729 h 485775"/>
                <a:gd name="connsiteX30" fmla="*/ 586264 w 666750"/>
                <a:gd name="connsiteY30" fmla="*/ 143351 h 485775"/>
                <a:gd name="connsiteX31" fmla="*/ 582454 w 666750"/>
                <a:gd name="connsiteY31" fmla="*/ 146209 h 485775"/>
                <a:gd name="connsiteX32" fmla="*/ 568166 w 666750"/>
                <a:gd name="connsiteY32" fmla="*/ 172879 h 485775"/>
                <a:gd name="connsiteX33" fmla="*/ 600551 w 666750"/>
                <a:gd name="connsiteY33" fmla="*/ 205264 h 485775"/>
                <a:gd name="connsiteX34" fmla="*/ 632936 w 666750"/>
                <a:gd name="connsiteY34" fmla="*/ 172879 h 485775"/>
                <a:gd name="connsiteX35" fmla="*/ 618649 w 666750"/>
                <a:gd name="connsiteY35" fmla="*/ 146209 h 485775"/>
                <a:gd name="connsiteX36" fmla="*/ 614839 w 666750"/>
                <a:gd name="connsiteY36" fmla="*/ 143351 h 485775"/>
                <a:gd name="connsiteX37" fmla="*/ 632936 w 666750"/>
                <a:gd name="connsiteY37" fmla="*/ 115729 h 485775"/>
                <a:gd name="connsiteX38" fmla="*/ 636746 w 666750"/>
                <a:gd name="connsiteY38" fmla="*/ 118586 h 485775"/>
                <a:gd name="connsiteX39" fmla="*/ 666274 w 666750"/>
                <a:gd name="connsiteY39" fmla="*/ 173831 h 485775"/>
                <a:gd name="connsiteX40" fmla="*/ 617696 w 666750"/>
                <a:gd name="connsiteY40" fmla="*/ 237649 h 485775"/>
                <a:gd name="connsiteX41" fmla="*/ 617696 w 666750"/>
                <a:gd name="connsiteY41" fmla="*/ 298609 h 485775"/>
                <a:gd name="connsiteX42" fmla="*/ 561499 w 666750"/>
                <a:gd name="connsiteY42" fmla="*/ 354806 h 485775"/>
                <a:gd name="connsiteX43" fmla="*/ 536734 w 666750"/>
                <a:gd name="connsiteY43" fmla="*/ 354806 h 485775"/>
                <a:gd name="connsiteX44" fmla="*/ 536734 w 666750"/>
                <a:gd name="connsiteY44" fmla="*/ 478631 h 485775"/>
                <a:gd name="connsiteX45" fmla="*/ 140494 w 666750"/>
                <a:gd name="connsiteY45" fmla="*/ 478631 h 485775"/>
                <a:gd name="connsiteX46" fmla="*/ 561499 w 666750"/>
                <a:gd name="connsiteY46" fmla="*/ 321469 h 485775"/>
                <a:gd name="connsiteX47" fmla="*/ 584359 w 666750"/>
                <a:gd name="connsiteY47" fmla="*/ 298609 h 485775"/>
                <a:gd name="connsiteX48" fmla="*/ 584359 w 666750"/>
                <a:gd name="connsiteY48" fmla="*/ 237649 h 485775"/>
                <a:gd name="connsiteX49" fmla="*/ 536734 w 666750"/>
                <a:gd name="connsiteY49" fmla="*/ 188119 h 485775"/>
                <a:gd name="connsiteX50" fmla="*/ 536734 w 666750"/>
                <a:gd name="connsiteY50" fmla="*/ 321469 h 485775"/>
                <a:gd name="connsiteX51" fmla="*/ 561499 w 666750"/>
                <a:gd name="connsiteY51" fmla="*/ 321469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66750" h="485775">
                  <a:moveTo>
                    <a:pt x="140494" y="478631"/>
                  </a:moveTo>
                  <a:lnTo>
                    <a:pt x="140494" y="354806"/>
                  </a:lnTo>
                  <a:lnTo>
                    <a:pt x="111919" y="354806"/>
                  </a:lnTo>
                  <a:cubicBezTo>
                    <a:pt x="81439" y="354806"/>
                    <a:pt x="55721" y="330041"/>
                    <a:pt x="55721" y="298609"/>
                  </a:cubicBezTo>
                  <a:lnTo>
                    <a:pt x="55721" y="237649"/>
                  </a:lnTo>
                  <a:cubicBezTo>
                    <a:pt x="27146" y="230029"/>
                    <a:pt x="7144" y="204311"/>
                    <a:pt x="7144" y="173831"/>
                  </a:cubicBezTo>
                  <a:cubicBezTo>
                    <a:pt x="7144" y="151924"/>
                    <a:pt x="18574" y="130969"/>
                    <a:pt x="36671" y="118586"/>
                  </a:cubicBezTo>
                  <a:lnTo>
                    <a:pt x="40481" y="115729"/>
                  </a:lnTo>
                  <a:lnTo>
                    <a:pt x="58579" y="143351"/>
                  </a:lnTo>
                  <a:lnTo>
                    <a:pt x="54769" y="146209"/>
                  </a:lnTo>
                  <a:cubicBezTo>
                    <a:pt x="45244" y="151924"/>
                    <a:pt x="40481" y="162401"/>
                    <a:pt x="40481" y="172879"/>
                  </a:cubicBezTo>
                  <a:cubicBezTo>
                    <a:pt x="40481" y="190976"/>
                    <a:pt x="54769" y="205264"/>
                    <a:pt x="72866" y="205264"/>
                  </a:cubicBezTo>
                  <a:cubicBezTo>
                    <a:pt x="90964" y="205264"/>
                    <a:pt x="105251" y="190976"/>
                    <a:pt x="105251" y="172879"/>
                  </a:cubicBezTo>
                  <a:cubicBezTo>
                    <a:pt x="105251" y="162401"/>
                    <a:pt x="99536" y="151924"/>
                    <a:pt x="90964" y="146209"/>
                  </a:cubicBezTo>
                  <a:lnTo>
                    <a:pt x="87154" y="143351"/>
                  </a:lnTo>
                  <a:lnTo>
                    <a:pt x="104299" y="117634"/>
                  </a:lnTo>
                  <a:lnTo>
                    <a:pt x="108109" y="120491"/>
                  </a:lnTo>
                  <a:cubicBezTo>
                    <a:pt x="127159" y="132874"/>
                    <a:pt x="137636" y="152876"/>
                    <a:pt x="137636" y="175736"/>
                  </a:cubicBezTo>
                  <a:cubicBezTo>
                    <a:pt x="137636" y="205264"/>
                    <a:pt x="117634" y="231934"/>
                    <a:pt x="89059" y="239554"/>
                  </a:cubicBezTo>
                  <a:lnTo>
                    <a:pt x="89059" y="300514"/>
                  </a:lnTo>
                  <a:cubicBezTo>
                    <a:pt x="89059" y="312896"/>
                    <a:pt x="99536" y="323374"/>
                    <a:pt x="111919" y="323374"/>
                  </a:cubicBezTo>
                  <a:lnTo>
                    <a:pt x="140494" y="323374"/>
                  </a:lnTo>
                  <a:lnTo>
                    <a:pt x="140494" y="170974"/>
                  </a:lnTo>
                  <a:lnTo>
                    <a:pt x="230981" y="67151"/>
                  </a:lnTo>
                  <a:lnTo>
                    <a:pt x="230981" y="7144"/>
                  </a:lnTo>
                  <a:lnTo>
                    <a:pt x="456724" y="7144"/>
                  </a:lnTo>
                  <a:lnTo>
                    <a:pt x="456724" y="62389"/>
                  </a:lnTo>
                  <a:lnTo>
                    <a:pt x="534829" y="167164"/>
                  </a:lnTo>
                  <a:cubicBezTo>
                    <a:pt x="536734" y="147161"/>
                    <a:pt x="547211" y="130016"/>
                    <a:pt x="564356" y="118586"/>
                  </a:cubicBezTo>
                  <a:lnTo>
                    <a:pt x="568166" y="115729"/>
                  </a:lnTo>
                  <a:lnTo>
                    <a:pt x="586264" y="143351"/>
                  </a:lnTo>
                  <a:lnTo>
                    <a:pt x="582454" y="146209"/>
                  </a:lnTo>
                  <a:cubicBezTo>
                    <a:pt x="572929" y="151924"/>
                    <a:pt x="568166" y="162401"/>
                    <a:pt x="568166" y="172879"/>
                  </a:cubicBezTo>
                  <a:cubicBezTo>
                    <a:pt x="568166" y="190976"/>
                    <a:pt x="582454" y="205264"/>
                    <a:pt x="600551" y="205264"/>
                  </a:cubicBezTo>
                  <a:cubicBezTo>
                    <a:pt x="618649" y="205264"/>
                    <a:pt x="632936" y="190976"/>
                    <a:pt x="632936" y="172879"/>
                  </a:cubicBezTo>
                  <a:cubicBezTo>
                    <a:pt x="632936" y="162401"/>
                    <a:pt x="627221" y="151924"/>
                    <a:pt x="618649" y="146209"/>
                  </a:cubicBezTo>
                  <a:lnTo>
                    <a:pt x="614839" y="143351"/>
                  </a:lnTo>
                  <a:lnTo>
                    <a:pt x="632936" y="115729"/>
                  </a:lnTo>
                  <a:lnTo>
                    <a:pt x="636746" y="118586"/>
                  </a:lnTo>
                  <a:cubicBezTo>
                    <a:pt x="655796" y="130969"/>
                    <a:pt x="666274" y="150971"/>
                    <a:pt x="666274" y="173831"/>
                  </a:cubicBezTo>
                  <a:cubicBezTo>
                    <a:pt x="666274" y="203359"/>
                    <a:pt x="646271" y="230029"/>
                    <a:pt x="617696" y="237649"/>
                  </a:cubicBezTo>
                  <a:lnTo>
                    <a:pt x="617696" y="298609"/>
                  </a:lnTo>
                  <a:cubicBezTo>
                    <a:pt x="617696" y="329089"/>
                    <a:pt x="592931" y="354806"/>
                    <a:pt x="561499" y="354806"/>
                  </a:cubicBezTo>
                  <a:lnTo>
                    <a:pt x="536734" y="354806"/>
                  </a:lnTo>
                  <a:lnTo>
                    <a:pt x="536734" y="478631"/>
                  </a:lnTo>
                  <a:lnTo>
                    <a:pt x="140494" y="478631"/>
                  </a:lnTo>
                  <a:close/>
                  <a:moveTo>
                    <a:pt x="561499" y="321469"/>
                  </a:moveTo>
                  <a:cubicBezTo>
                    <a:pt x="573881" y="321469"/>
                    <a:pt x="584359" y="310991"/>
                    <a:pt x="584359" y="298609"/>
                  </a:cubicBezTo>
                  <a:lnTo>
                    <a:pt x="584359" y="237649"/>
                  </a:lnTo>
                  <a:cubicBezTo>
                    <a:pt x="560546" y="230981"/>
                    <a:pt x="541496" y="211931"/>
                    <a:pt x="536734" y="188119"/>
                  </a:cubicBezTo>
                  <a:lnTo>
                    <a:pt x="536734" y="321469"/>
                  </a:lnTo>
                  <a:lnTo>
                    <a:pt x="561499" y="321469"/>
                  </a:lnTo>
                  <a:close/>
                </a:path>
              </a:pathLst>
            </a:custGeom>
            <a:solidFill>
              <a:schemeClr val="accent3"/>
            </a:solidFill>
            <a:ln w="9525" cap="flat">
              <a:noFill/>
              <a:prstDash val="solid"/>
              <a:miter/>
            </a:ln>
          </p:spPr>
          <p:txBody>
            <a:bodyPr rtlCol="0" anchor="ctr"/>
            <a:lstStyle/>
            <a:p>
              <a:endParaRPr lang="en-US" dirty="0"/>
            </a:p>
          </p:txBody>
        </p:sp>
        <p:sp>
          <p:nvSpPr>
            <p:cNvPr id="68" name="Freeform: Shape 67">
              <a:extLst>
                <a:ext uri="{FF2B5EF4-FFF2-40B4-BE49-F238E27FC236}">
                  <a16:creationId xmlns:a16="http://schemas.microsoft.com/office/drawing/2014/main" id="{8549F401-AD1C-4D64-8D43-7E497C11EFD1}"/>
                </a:ext>
              </a:extLst>
            </p:cNvPr>
            <p:cNvSpPr/>
            <p:nvPr/>
          </p:nvSpPr>
          <p:spPr>
            <a:xfrm>
              <a:off x="368549" y="3344876"/>
              <a:ext cx="676275" cy="495300"/>
            </a:xfrm>
            <a:custGeom>
              <a:avLst/>
              <a:gdLst>
                <a:gd name="connsiteX0" fmla="*/ 455771 w 676275"/>
                <a:gd name="connsiteY0" fmla="*/ 16669 h 495300"/>
                <a:gd name="connsiteX1" fmla="*/ 455771 w 676275"/>
                <a:gd name="connsiteY1" fmla="*/ 69056 h 495300"/>
                <a:gd name="connsiteX2" fmla="*/ 534829 w 676275"/>
                <a:gd name="connsiteY2" fmla="*/ 175736 h 495300"/>
                <a:gd name="connsiteX3" fmla="*/ 534829 w 676275"/>
                <a:gd name="connsiteY3" fmla="*/ 330994 h 495300"/>
                <a:gd name="connsiteX4" fmla="*/ 565309 w 676275"/>
                <a:gd name="connsiteY4" fmla="*/ 330994 h 495300"/>
                <a:gd name="connsiteX5" fmla="*/ 592931 w 676275"/>
                <a:gd name="connsiteY5" fmla="*/ 303371 h 495300"/>
                <a:gd name="connsiteX6" fmla="*/ 592931 w 676275"/>
                <a:gd name="connsiteY6" fmla="*/ 238601 h 495300"/>
                <a:gd name="connsiteX7" fmla="*/ 544354 w 676275"/>
                <a:gd name="connsiteY7" fmla="*/ 178594 h 495300"/>
                <a:gd name="connsiteX8" fmla="*/ 571976 w 676275"/>
                <a:gd name="connsiteY8" fmla="*/ 128111 h 495300"/>
                <a:gd name="connsiteX9" fmla="*/ 585311 w 676275"/>
                <a:gd name="connsiteY9" fmla="*/ 148114 h 495300"/>
                <a:gd name="connsiteX10" fmla="*/ 568166 w 676275"/>
                <a:gd name="connsiteY10" fmla="*/ 178594 h 495300"/>
                <a:gd name="connsiteX11" fmla="*/ 605314 w 676275"/>
                <a:gd name="connsiteY11" fmla="*/ 215741 h 495300"/>
                <a:gd name="connsiteX12" fmla="*/ 642461 w 676275"/>
                <a:gd name="connsiteY12" fmla="*/ 178594 h 495300"/>
                <a:gd name="connsiteX13" fmla="*/ 625316 w 676275"/>
                <a:gd name="connsiteY13" fmla="*/ 148114 h 495300"/>
                <a:gd name="connsiteX14" fmla="*/ 638651 w 676275"/>
                <a:gd name="connsiteY14" fmla="*/ 128111 h 495300"/>
                <a:gd name="connsiteX15" fmla="*/ 666274 w 676275"/>
                <a:gd name="connsiteY15" fmla="*/ 178594 h 495300"/>
                <a:gd name="connsiteX16" fmla="*/ 617696 w 676275"/>
                <a:gd name="connsiteY16" fmla="*/ 238601 h 495300"/>
                <a:gd name="connsiteX17" fmla="*/ 617696 w 676275"/>
                <a:gd name="connsiteY17" fmla="*/ 303371 h 495300"/>
                <a:gd name="connsiteX18" fmla="*/ 566261 w 676275"/>
                <a:gd name="connsiteY18" fmla="*/ 354806 h 495300"/>
                <a:gd name="connsiteX19" fmla="*/ 536734 w 676275"/>
                <a:gd name="connsiteY19" fmla="*/ 354806 h 495300"/>
                <a:gd name="connsiteX20" fmla="*/ 536734 w 676275"/>
                <a:gd name="connsiteY20" fmla="*/ 478631 h 495300"/>
                <a:gd name="connsiteX21" fmla="*/ 149066 w 676275"/>
                <a:gd name="connsiteY21" fmla="*/ 478631 h 495300"/>
                <a:gd name="connsiteX22" fmla="*/ 149066 w 676275"/>
                <a:gd name="connsiteY22" fmla="*/ 354806 h 495300"/>
                <a:gd name="connsiteX23" fmla="*/ 115729 w 676275"/>
                <a:gd name="connsiteY23" fmla="*/ 354806 h 495300"/>
                <a:gd name="connsiteX24" fmla="*/ 64294 w 676275"/>
                <a:gd name="connsiteY24" fmla="*/ 303371 h 495300"/>
                <a:gd name="connsiteX25" fmla="*/ 64294 w 676275"/>
                <a:gd name="connsiteY25" fmla="*/ 238601 h 495300"/>
                <a:gd name="connsiteX26" fmla="*/ 15716 w 676275"/>
                <a:gd name="connsiteY26" fmla="*/ 178594 h 495300"/>
                <a:gd name="connsiteX27" fmla="*/ 43339 w 676275"/>
                <a:gd name="connsiteY27" fmla="*/ 128111 h 495300"/>
                <a:gd name="connsiteX28" fmla="*/ 56674 w 676275"/>
                <a:gd name="connsiteY28" fmla="*/ 148114 h 495300"/>
                <a:gd name="connsiteX29" fmla="*/ 39529 w 676275"/>
                <a:gd name="connsiteY29" fmla="*/ 178594 h 495300"/>
                <a:gd name="connsiteX30" fmla="*/ 76676 w 676275"/>
                <a:gd name="connsiteY30" fmla="*/ 215741 h 495300"/>
                <a:gd name="connsiteX31" fmla="*/ 113824 w 676275"/>
                <a:gd name="connsiteY31" fmla="*/ 178594 h 495300"/>
                <a:gd name="connsiteX32" fmla="*/ 96679 w 676275"/>
                <a:gd name="connsiteY32" fmla="*/ 148114 h 495300"/>
                <a:gd name="connsiteX33" fmla="*/ 110014 w 676275"/>
                <a:gd name="connsiteY33" fmla="*/ 128111 h 495300"/>
                <a:gd name="connsiteX34" fmla="*/ 137636 w 676275"/>
                <a:gd name="connsiteY34" fmla="*/ 178594 h 495300"/>
                <a:gd name="connsiteX35" fmla="*/ 89059 w 676275"/>
                <a:gd name="connsiteY35" fmla="*/ 238601 h 495300"/>
                <a:gd name="connsiteX36" fmla="*/ 89059 w 676275"/>
                <a:gd name="connsiteY36" fmla="*/ 303371 h 495300"/>
                <a:gd name="connsiteX37" fmla="*/ 116681 w 676275"/>
                <a:gd name="connsiteY37" fmla="*/ 330994 h 495300"/>
                <a:gd name="connsiteX38" fmla="*/ 150019 w 676275"/>
                <a:gd name="connsiteY38" fmla="*/ 330994 h 495300"/>
                <a:gd name="connsiteX39" fmla="*/ 150019 w 676275"/>
                <a:gd name="connsiteY39" fmla="*/ 175736 h 495300"/>
                <a:gd name="connsiteX40" fmla="*/ 240506 w 676275"/>
                <a:gd name="connsiteY40" fmla="*/ 71914 h 495300"/>
                <a:gd name="connsiteX41" fmla="*/ 240506 w 676275"/>
                <a:gd name="connsiteY41" fmla="*/ 16669 h 495300"/>
                <a:gd name="connsiteX42" fmla="*/ 455771 w 676275"/>
                <a:gd name="connsiteY42" fmla="*/ 16669 h 495300"/>
                <a:gd name="connsiteX43" fmla="*/ 465296 w 676275"/>
                <a:gd name="connsiteY43" fmla="*/ 7144 h 495300"/>
                <a:gd name="connsiteX44" fmla="*/ 455771 w 676275"/>
                <a:gd name="connsiteY44" fmla="*/ 7144 h 495300"/>
                <a:gd name="connsiteX45" fmla="*/ 239554 w 676275"/>
                <a:gd name="connsiteY45" fmla="*/ 7144 h 495300"/>
                <a:gd name="connsiteX46" fmla="*/ 230029 w 676275"/>
                <a:gd name="connsiteY46" fmla="*/ 7144 h 495300"/>
                <a:gd name="connsiteX47" fmla="*/ 230029 w 676275"/>
                <a:gd name="connsiteY47" fmla="*/ 16669 h 495300"/>
                <a:gd name="connsiteX48" fmla="*/ 230029 w 676275"/>
                <a:gd name="connsiteY48" fmla="*/ 68104 h 495300"/>
                <a:gd name="connsiteX49" fmla="*/ 145256 w 676275"/>
                <a:gd name="connsiteY49" fmla="*/ 165259 h 495300"/>
                <a:gd name="connsiteX50" fmla="*/ 114776 w 676275"/>
                <a:gd name="connsiteY50" fmla="*/ 120491 h 495300"/>
                <a:gd name="connsiteX51" fmla="*/ 107156 w 676275"/>
                <a:gd name="connsiteY51" fmla="*/ 115729 h 495300"/>
                <a:gd name="connsiteX52" fmla="*/ 102394 w 676275"/>
                <a:gd name="connsiteY52" fmla="*/ 123349 h 495300"/>
                <a:gd name="connsiteX53" fmla="*/ 89059 w 676275"/>
                <a:gd name="connsiteY53" fmla="*/ 143351 h 495300"/>
                <a:gd name="connsiteX54" fmla="*/ 83344 w 676275"/>
                <a:gd name="connsiteY54" fmla="*/ 150971 h 495300"/>
                <a:gd name="connsiteX55" fmla="*/ 90964 w 676275"/>
                <a:gd name="connsiteY55" fmla="*/ 155734 h 495300"/>
                <a:gd name="connsiteX56" fmla="*/ 103346 w 676275"/>
                <a:gd name="connsiteY56" fmla="*/ 178594 h 495300"/>
                <a:gd name="connsiteX57" fmla="*/ 75724 w 676275"/>
                <a:gd name="connsiteY57" fmla="*/ 206216 h 495300"/>
                <a:gd name="connsiteX58" fmla="*/ 48101 w 676275"/>
                <a:gd name="connsiteY58" fmla="*/ 178594 h 495300"/>
                <a:gd name="connsiteX59" fmla="*/ 60484 w 676275"/>
                <a:gd name="connsiteY59" fmla="*/ 155734 h 495300"/>
                <a:gd name="connsiteX60" fmla="*/ 68104 w 676275"/>
                <a:gd name="connsiteY60" fmla="*/ 150971 h 495300"/>
                <a:gd name="connsiteX61" fmla="*/ 63341 w 676275"/>
                <a:gd name="connsiteY61" fmla="*/ 143351 h 495300"/>
                <a:gd name="connsiteX62" fmla="*/ 50959 w 676275"/>
                <a:gd name="connsiteY62" fmla="*/ 123349 h 495300"/>
                <a:gd name="connsiteX63" fmla="*/ 46196 w 676275"/>
                <a:gd name="connsiteY63" fmla="*/ 115729 h 495300"/>
                <a:gd name="connsiteX64" fmla="*/ 38576 w 676275"/>
                <a:gd name="connsiteY64" fmla="*/ 120491 h 495300"/>
                <a:gd name="connsiteX65" fmla="*/ 7144 w 676275"/>
                <a:gd name="connsiteY65" fmla="*/ 179546 h 495300"/>
                <a:gd name="connsiteX66" fmla="*/ 55721 w 676275"/>
                <a:gd name="connsiteY66" fmla="*/ 246221 h 495300"/>
                <a:gd name="connsiteX67" fmla="*/ 55721 w 676275"/>
                <a:gd name="connsiteY67" fmla="*/ 303371 h 495300"/>
                <a:gd name="connsiteX68" fmla="*/ 116681 w 676275"/>
                <a:gd name="connsiteY68" fmla="*/ 364331 h 495300"/>
                <a:gd name="connsiteX69" fmla="*/ 140494 w 676275"/>
                <a:gd name="connsiteY69" fmla="*/ 364331 h 495300"/>
                <a:gd name="connsiteX70" fmla="*/ 140494 w 676275"/>
                <a:gd name="connsiteY70" fmla="*/ 478631 h 495300"/>
                <a:gd name="connsiteX71" fmla="*/ 140494 w 676275"/>
                <a:gd name="connsiteY71" fmla="*/ 488156 h 495300"/>
                <a:gd name="connsiteX72" fmla="*/ 150019 w 676275"/>
                <a:gd name="connsiteY72" fmla="*/ 488156 h 495300"/>
                <a:gd name="connsiteX73" fmla="*/ 536734 w 676275"/>
                <a:gd name="connsiteY73" fmla="*/ 488156 h 495300"/>
                <a:gd name="connsiteX74" fmla="*/ 546259 w 676275"/>
                <a:gd name="connsiteY74" fmla="*/ 488156 h 495300"/>
                <a:gd name="connsiteX75" fmla="*/ 546259 w 676275"/>
                <a:gd name="connsiteY75" fmla="*/ 478631 h 495300"/>
                <a:gd name="connsiteX76" fmla="*/ 546259 w 676275"/>
                <a:gd name="connsiteY76" fmla="*/ 364331 h 495300"/>
                <a:gd name="connsiteX77" fmla="*/ 565309 w 676275"/>
                <a:gd name="connsiteY77" fmla="*/ 364331 h 495300"/>
                <a:gd name="connsiteX78" fmla="*/ 626269 w 676275"/>
                <a:gd name="connsiteY78" fmla="*/ 303371 h 495300"/>
                <a:gd name="connsiteX79" fmla="*/ 626269 w 676275"/>
                <a:gd name="connsiteY79" fmla="*/ 246221 h 495300"/>
                <a:gd name="connsiteX80" fmla="*/ 674846 w 676275"/>
                <a:gd name="connsiteY80" fmla="*/ 179546 h 495300"/>
                <a:gd name="connsiteX81" fmla="*/ 643414 w 676275"/>
                <a:gd name="connsiteY81" fmla="*/ 120491 h 495300"/>
                <a:gd name="connsiteX82" fmla="*/ 635794 w 676275"/>
                <a:gd name="connsiteY82" fmla="*/ 115729 h 495300"/>
                <a:gd name="connsiteX83" fmla="*/ 631031 w 676275"/>
                <a:gd name="connsiteY83" fmla="*/ 123349 h 495300"/>
                <a:gd name="connsiteX84" fmla="*/ 617696 w 676275"/>
                <a:gd name="connsiteY84" fmla="*/ 143351 h 495300"/>
                <a:gd name="connsiteX85" fmla="*/ 611981 w 676275"/>
                <a:gd name="connsiteY85" fmla="*/ 150971 h 495300"/>
                <a:gd name="connsiteX86" fmla="*/ 619601 w 676275"/>
                <a:gd name="connsiteY86" fmla="*/ 155734 h 495300"/>
                <a:gd name="connsiteX87" fmla="*/ 631984 w 676275"/>
                <a:gd name="connsiteY87" fmla="*/ 179546 h 495300"/>
                <a:gd name="connsiteX88" fmla="*/ 604361 w 676275"/>
                <a:gd name="connsiteY88" fmla="*/ 207169 h 495300"/>
                <a:gd name="connsiteX89" fmla="*/ 576739 w 676275"/>
                <a:gd name="connsiteY89" fmla="*/ 179546 h 495300"/>
                <a:gd name="connsiteX90" fmla="*/ 589121 w 676275"/>
                <a:gd name="connsiteY90" fmla="*/ 156686 h 495300"/>
                <a:gd name="connsiteX91" fmla="*/ 596741 w 676275"/>
                <a:gd name="connsiteY91" fmla="*/ 151924 h 495300"/>
                <a:gd name="connsiteX92" fmla="*/ 591979 w 676275"/>
                <a:gd name="connsiteY92" fmla="*/ 144304 h 495300"/>
                <a:gd name="connsiteX93" fmla="*/ 578644 w 676275"/>
                <a:gd name="connsiteY93" fmla="*/ 124301 h 495300"/>
                <a:gd name="connsiteX94" fmla="*/ 573881 w 676275"/>
                <a:gd name="connsiteY94" fmla="*/ 116681 h 495300"/>
                <a:gd name="connsiteX95" fmla="*/ 566261 w 676275"/>
                <a:gd name="connsiteY95" fmla="*/ 121444 h 495300"/>
                <a:gd name="connsiteX96" fmla="*/ 536734 w 676275"/>
                <a:gd name="connsiteY96" fmla="*/ 162401 h 495300"/>
                <a:gd name="connsiteX97" fmla="*/ 466249 w 676275"/>
                <a:gd name="connsiteY97" fmla="*/ 67151 h 495300"/>
                <a:gd name="connsiteX98" fmla="*/ 466249 w 676275"/>
                <a:gd name="connsiteY98" fmla="*/ 16669 h 495300"/>
                <a:gd name="connsiteX99" fmla="*/ 466249 w 676275"/>
                <a:gd name="connsiteY99" fmla="*/ 7144 h 495300"/>
                <a:gd name="connsiteX100" fmla="*/ 465296 w 676275"/>
                <a:gd name="connsiteY100" fmla="*/ 7144 h 495300"/>
                <a:gd name="connsiteX101" fmla="*/ 97631 w 676275"/>
                <a:gd name="connsiteY101" fmla="*/ 246221 h 495300"/>
                <a:gd name="connsiteX102" fmla="*/ 139541 w 676275"/>
                <a:gd name="connsiteY102" fmla="*/ 210026 h 495300"/>
                <a:gd name="connsiteX103" fmla="*/ 139541 w 676275"/>
                <a:gd name="connsiteY103" fmla="*/ 321469 h 495300"/>
                <a:gd name="connsiteX104" fmla="*/ 115729 w 676275"/>
                <a:gd name="connsiteY104" fmla="*/ 321469 h 495300"/>
                <a:gd name="connsiteX105" fmla="*/ 97631 w 676275"/>
                <a:gd name="connsiteY105" fmla="*/ 303371 h 495300"/>
                <a:gd name="connsiteX106" fmla="*/ 97631 w 676275"/>
                <a:gd name="connsiteY106" fmla="*/ 246221 h 495300"/>
                <a:gd name="connsiteX107" fmla="*/ 97631 w 676275"/>
                <a:gd name="connsiteY107" fmla="*/ 246221 h 495300"/>
                <a:gd name="connsiteX108" fmla="*/ 545306 w 676275"/>
                <a:gd name="connsiteY108" fmla="*/ 321469 h 495300"/>
                <a:gd name="connsiteX109" fmla="*/ 545306 w 676275"/>
                <a:gd name="connsiteY109" fmla="*/ 216694 h 495300"/>
                <a:gd name="connsiteX110" fmla="*/ 583406 w 676275"/>
                <a:gd name="connsiteY110" fmla="*/ 246221 h 495300"/>
                <a:gd name="connsiteX111" fmla="*/ 583406 w 676275"/>
                <a:gd name="connsiteY111" fmla="*/ 303371 h 495300"/>
                <a:gd name="connsiteX112" fmla="*/ 565309 w 676275"/>
                <a:gd name="connsiteY112" fmla="*/ 321469 h 495300"/>
                <a:gd name="connsiteX113" fmla="*/ 545306 w 676275"/>
                <a:gd name="connsiteY113" fmla="*/ 321469 h 495300"/>
                <a:gd name="connsiteX114" fmla="*/ 545306 w 676275"/>
                <a:gd name="connsiteY114" fmla="*/ 321469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676275" h="495300">
                  <a:moveTo>
                    <a:pt x="455771" y="16669"/>
                  </a:moveTo>
                  <a:lnTo>
                    <a:pt x="455771" y="69056"/>
                  </a:lnTo>
                  <a:lnTo>
                    <a:pt x="534829" y="175736"/>
                  </a:lnTo>
                  <a:lnTo>
                    <a:pt x="534829" y="330994"/>
                  </a:lnTo>
                  <a:lnTo>
                    <a:pt x="565309" y="330994"/>
                  </a:lnTo>
                  <a:cubicBezTo>
                    <a:pt x="580549" y="330994"/>
                    <a:pt x="592931" y="318611"/>
                    <a:pt x="592931" y="303371"/>
                  </a:cubicBezTo>
                  <a:lnTo>
                    <a:pt x="592931" y="238601"/>
                  </a:lnTo>
                  <a:cubicBezTo>
                    <a:pt x="565309" y="232886"/>
                    <a:pt x="544354" y="208121"/>
                    <a:pt x="544354" y="178594"/>
                  </a:cubicBezTo>
                  <a:cubicBezTo>
                    <a:pt x="544354" y="157639"/>
                    <a:pt x="554831" y="138589"/>
                    <a:pt x="571976" y="128111"/>
                  </a:cubicBezTo>
                  <a:lnTo>
                    <a:pt x="585311" y="148114"/>
                  </a:lnTo>
                  <a:cubicBezTo>
                    <a:pt x="574834" y="154781"/>
                    <a:pt x="568166" y="166211"/>
                    <a:pt x="568166" y="178594"/>
                  </a:cubicBezTo>
                  <a:cubicBezTo>
                    <a:pt x="568166" y="198596"/>
                    <a:pt x="584359" y="215741"/>
                    <a:pt x="605314" y="215741"/>
                  </a:cubicBezTo>
                  <a:cubicBezTo>
                    <a:pt x="625316" y="215741"/>
                    <a:pt x="642461" y="199549"/>
                    <a:pt x="642461" y="178594"/>
                  </a:cubicBezTo>
                  <a:cubicBezTo>
                    <a:pt x="642461" y="166211"/>
                    <a:pt x="635794" y="154781"/>
                    <a:pt x="625316" y="148114"/>
                  </a:cubicBezTo>
                  <a:lnTo>
                    <a:pt x="638651" y="128111"/>
                  </a:lnTo>
                  <a:cubicBezTo>
                    <a:pt x="655796" y="139541"/>
                    <a:pt x="666274" y="158591"/>
                    <a:pt x="666274" y="178594"/>
                  </a:cubicBezTo>
                  <a:cubicBezTo>
                    <a:pt x="666274" y="208121"/>
                    <a:pt x="645319" y="232886"/>
                    <a:pt x="617696" y="238601"/>
                  </a:cubicBezTo>
                  <a:lnTo>
                    <a:pt x="617696" y="303371"/>
                  </a:lnTo>
                  <a:cubicBezTo>
                    <a:pt x="617696" y="331946"/>
                    <a:pt x="594836" y="354806"/>
                    <a:pt x="566261" y="354806"/>
                  </a:cubicBezTo>
                  <a:lnTo>
                    <a:pt x="536734" y="354806"/>
                  </a:lnTo>
                  <a:lnTo>
                    <a:pt x="536734" y="478631"/>
                  </a:lnTo>
                  <a:lnTo>
                    <a:pt x="149066" y="478631"/>
                  </a:lnTo>
                  <a:lnTo>
                    <a:pt x="149066" y="354806"/>
                  </a:lnTo>
                  <a:lnTo>
                    <a:pt x="115729" y="354806"/>
                  </a:lnTo>
                  <a:cubicBezTo>
                    <a:pt x="87154" y="354806"/>
                    <a:pt x="64294" y="331946"/>
                    <a:pt x="64294" y="303371"/>
                  </a:cubicBezTo>
                  <a:lnTo>
                    <a:pt x="64294" y="238601"/>
                  </a:lnTo>
                  <a:cubicBezTo>
                    <a:pt x="36671" y="232886"/>
                    <a:pt x="15716" y="208121"/>
                    <a:pt x="15716" y="178594"/>
                  </a:cubicBezTo>
                  <a:cubicBezTo>
                    <a:pt x="15716" y="157639"/>
                    <a:pt x="26194" y="138589"/>
                    <a:pt x="43339" y="128111"/>
                  </a:cubicBezTo>
                  <a:lnTo>
                    <a:pt x="56674" y="148114"/>
                  </a:lnTo>
                  <a:cubicBezTo>
                    <a:pt x="46196" y="154781"/>
                    <a:pt x="39529" y="166211"/>
                    <a:pt x="39529" y="178594"/>
                  </a:cubicBezTo>
                  <a:cubicBezTo>
                    <a:pt x="39529" y="198596"/>
                    <a:pt x="55721" y="215741"/>
                    <a:pt x="76676" y="215741"/>
                  </a:cubicBezTo>
                  <a:cubicBezTo>
                    <a:pt x="96679" y="215741"/>
                    <a:pt x="113824" y="199549"/>
                    <a:pt x="113824" y="178594"/>
                  </a:cubicBezTo>
                  <a:cubicBezTo>
                    <a:pt x="113824" y="166211"/>
                    <a:pt x="107156" y="154781"/>
                    <a:pt x="96679" y="148114"/>
                  </a:cubicBezTo>
                  <a:lnTo>
                    <a:pt x="110014" y="128111"/>
                  </a:lnTo>
                  <a:cubicBezTo>
                    <a:pt x="127159" y="139541"/>
                    <a:pt x="137636" y="158591"/>
                    <a:pt x="137636" y="178594"/>
                  </a:cubicBezTo>
                  <a:cubicBezTo>
                    <a:pt x="137636" y="208121"/>
                    <a:pt x="116681" y="232886"/>
                    <a:pt x="89059" y="238601"/>
                  </a:cubicBezTo>
                  <a:lnTo>
                    <a:pt x="89059" y="303371"/>
                  </a:lnTo>
                  <a:cubicBezTo>
                    <a:pt x="89059" y="318611"/>
                    <a:pt x="101441" y="330994"/>
                    <a:pt x="116681" y="330994"/>
                  </a:cubicBezTo>
                  <a:lnTo>
                    <a:pt x="150019" y="330994"/>
                  </a:lnTo>
                  <a:lnTo>
                    <a:pt x="150019" y="175736"/>
                  </a:lnTo>
                  <a:lnTo>
                    <a:pt x="240506" y="71914"/>
                  </a:lnTo>
                  <a:lnTo>
                    <a:pt x="240506" y="16669"/>
                  </a:lnTo>
                  <a:lnTo>
                    <a:pt x="455771" y="16669"/>
                  </a:lnTo>
                  <a:moveTo>
                    <a:pt x="465296" y="7144"/>
                  </a:moveTo>
                  <a:lnTo>
                    <a:pt x="455771" y="7144"/>
                  </a:lnTo>
                  <a:lnTo>
                    <a:pt x="239554" y="7144"/>
                  </a:lnTo>
                  <a:lnTo>
                    <a:pt x="230029" y="7144"/>
                  </a:lnTo>
                  <a:lnTo>
                    <a:pt x="230029" y="16669"/>
                  </a:lnTo>
                  <a:lnTo>
                    <a:pt x="230029" y="68104"/>
                  </a:lnTo>
                  <a:lnTo>
                    <a:pt x="145256" y="165259"/>
                  </a:lnTo>
                  <a:cubicBezTo>
                    <a:pt x="141446" y="147161"/>
                    <a:pt x="130969" y="130969"/>
                    <a:pt x="114776" y="120491"/>
                  </a:cubicBezTo>
                  <a:lnTo>
                    <a:pt x="107156" y="115729"/>
                  </a:lnTo>
                  <a:lnTo>
                    <a:pt x="102394" y="123349"/>
                  </a:lnTo>
                  <a:lnTo>
                    <a:pt x="89059" y="143351"/>
                  </a:lnTo>
                  <a:lnTo>
                    <a:pt x="83344" y="150971"/>
                  </a:lnTo>
                  <a:lnTo>
                    <a:pt x="90964" y="155734"/>
                  </a:lnTo>
                  <a:cubicBezTo>
                    <a:pt x="98584" y="160496"/>
                    <a:pt x="103346" y="169069"/>
                    <a:pt x="103346" y="178594"/>
                  </a:cubicBezTo>
                  <a:cubicBezTo>
                    <a:pt x="103346" y="193834"/>
                    <a:pt x="90964" y="206216"/>
                    <a:pt x="75724" y="206216"/>
                  </a:cubicBezTo>
                  <a:cubicBezTo>
                    <a:pt x="60484" y="206216"/>
                    <a:pt x="48101" y="193834"/>
                    <a:pt x="48101" y="178594"/>
                  </a:cubicBezTo>
                  <a:cubicBezTo>
                    <a:pt x="48101" y="169069"/>
                    <a:pt x="52864" y="160496"/>
                    <a:pt x="60484" y="155734"/>
                  </a:cubicBezTo>
                  <a:lnTo>
                    <a:pt x="68104" y="150971"/>
                  </a:lnTo>
                  <a:lnTo>
                    <a:pt x="63341" y="143351"/>
                  </a:lnTo>
                  <a:lnTo>
                    <a:pt x="50959" y="123349"/>
                  </a:lnTo>
                  <a:lnTo>
                    <a:pt x="46196" y="115729"/>
                  </a:lnTo>
                  <a:lnTo>
                    <a:pt x="38576" y="120491"/>
                  </a:lnTo>
                  <a:cubicBezTo>
                    <a:pt x="18574" y="133826"/>
                    <a:pt x="7144" y="155734"/>
                    <a:pt x="7144" y="179546"/>
                  </a:cubicBezTo>
                  <a:cubicBezTo>
                    <a:pt x="7144" y="210026"/>
                    <a:pt x="27146" y="237649"/>
                    <a:pt x="55721" y="246221"/>
                  </a:cubicBezTo>
                  <a:lnTo>
                    <a:pt x="55721" y="303371"/>
                  </a:lnTo>
                  <a:cubicBezTo>
                    <a:pt x="55721" y="336709"/>
                    <a:pt x="83344" y="364331"/>
                    <a:pt x="116681" y="364331"/>
                  </a:cubicBezTo>
                  <a:lnTo>
                    <a:pt x="140494" y="364331"/>
                  </a:lnTo>
                  <a:lnTo>
                    <a:pt x="140494" y="478631"/>
                  </a:lnTo>
                  <a:lnTo>
                    <a:pt x="140494" y="488156"/>
                  </a:lnTo>
                  <a:lnTo>
                    <a:pt x="150019" y="488156"/>
                  </a:lnTo>
                  <a:lnTo>
                    <a:pt x="536734" y="488156"/>
                  </a:lnTo>
                  <a:lnTo>
                    <a:pt x="546259" y="488156"/>
                  </a:lnTo>
                  <a:lnTo>
                    <a:pt x="546259" y="478631"/>
                  </a:lnTo>
                  <a:lnTo>
                    <a:pt x="546259" y="364331"/>
                  </a:lnTo>
                  <a:lnTo>
                    <a:pt x="565309" y="364331"/>
                  </a:lnTo>
                  <a:cubicBezTo>
                    <a:pt x="598646" y="364331"/>
                    <a:pt x="626269" y="336709"/>
                    <a:pt x="626269" y="303371"/>
                  </a:cubicBezTo>
                  <a:lnTo>
                    <a:pt x="626269" y="246221"/>
                  </a:lnTo>
                  <a:cubicBezTo>
                    <a:pt x="654844" y="236696"/>
                    <a:pt x="674846" y="210026"/>
                    <a:pt x="674846" y="179546"/>
                  </a:cubicBezTo>
                  <a:cubicBezTo>
                    <a:pt x="674846" y="155734"/>
                    <a:pt x="662464" y="133826"/>
                    <a:pt x="643414" y="120491"/>
                  </a:cubicBezTo>
                  <a:lnTo>
                    <a:pt x="635794" y="115729"/>
                  </a:lnTo>
                  <a:lnTo>
                    <a:pt x="631031" y="123349"/>
                  </a:lnTo>
                  <a:lnTo>
                    <a:pt x="617696" y="143351"/>
                  </a:lnTo>
                  <a:lnTo>
                    <a:pt x="611981" y="150971"/>
                  </a:lnTo>
                  <a:lnTo>
                    <a:pt x="619601" y="155734"/>
                  </a:lnTo>
                  <a:cubicBezTo>
                    <a:pt x="627221" y="161449"/>
                    <a:pt x="631984" y="170021"/>
                    <a:pt x="631984" y="179546"/>
                  </a:cubicBezTo>
                  <a:cubicBezTo>
                    <a:pt x="631984" y="194786"/>
                    <a:pt x="619601" y="207169"/>
                    <a:pt x="604361" y="207169"/>
                  </a:cubicBezTo>
                  <a:cubicBezTo>
                    <a:pt x="589121" y="207169"/>
                    <a:pt x="576739" y="194786"/>
                    <a:pt x="576739" y="179546"/>
                  </a:cubicBezTo>
                  <a:cubicBezTo>
                    <a:pt x="576739" y="170021"/>
                    <a:pt x="581501" y="161449"/>
                    <a:pt x="589121" y="156686"/>
                  </a:cubicBezTo>
                  <a:lnTo>
                    <a:pt x="596741" y="151924"/>
                  </a:lnTo>
                  <a:lnTo>
                    <a:pt x="591979" y="144304"/>
                  </a:lnTo>
                  <a:lnTo>
                    <a:pt x="578644" y="124301"/>
                  </a:lnTo>
                  <a:lnTo>
                    <a:pt x="573881" y="116681"/>
                  </a:lnTo>
                  <a:lnTo>
                    <a:pt x="566261" y="121444"/>
                  </a:lnTo>
                  <a:cubicBezTo>
                    <a:pt x="551021" y="130969"/>
                    <a:pt x="541496" y="146209"/>
                    <a:pt x="536734" y="162401"/>
                  </a:cubicBezTo>
                  <a:lnTo>
                    <a:pt x="466249" y="67151"/>
                  </a:lnTo>
                  <a:lnTo>
                    <a:pt x="466249" y="16669"/>
                  </a:lnTo>
                  <a:lnTo>
                    <a:pt x="466249" y="7144"/>
                  </a:lnTo>
                  <a:lnTo>
                    <a:pt x="465296" y="7144"/>
                  </a:lnTo>
                  <a:close/>
                  <a:moveTo>
                    <a:pt x="97631" y="246221"/>
                  </a:moveTo>
                  <a:cubicBezTo>
                    <a:pt x="115729" y="240506"/>
                    <a:pt x="130969" y="227171"/>
                    <a:pt x="139541" y="210026"/>
                  </a:cubicBezTo>
                  <a:lnTo>
                    <a:pt x="139541" y="321469"/>
                  </a:lnTo>
                  <a:lnTo>
                    <a:pt x="115729" y="321469"/>
                  </a:lnTo>
                  <a:cubicBezTo>
                    <a:pt x="106204" y="321469"/>
                    <a:pt x="97631" y="313849"/>
                    <a:pt x="97631" y="303371"/>
                  </a:cubicBezTo>
                  <a:lnTo>
                    <a:pt x="97631" y="246221"/>
                  </a:lnTo>
                  <a:lnTo>
                    <a:pt x="97631" y="246221"/>
                  </a:lnTo>
                  <a:close/>
                  <a:moveTo>
                    <a:pt x="545306" y="321469"/>
                  </a:moveTo>
                  <a:lnTo>
                    <a:pt x="545306" y="216694"/>
                  </a:lnTo>
                  <a:cubicBezTo>
                    <a:pt x="553879" y="230029"/>
                    <a:pt x="567214" y="241459"/>
                    <a:pt x="583406" y="246221"/>
                  </a:cubicBezTo>
                  <a:lnTo>
                    <a:pt x="583406" y="303371"/>
                  </a:lnTo>
                  <a:cubicBezTo>
                    <a:pt x="583406" y="312896"/>
                    <a:pt x="575786" y="321469"/>
                    <a:pt x="565309" y="321469"/>
                  </a:cubicBezTo>
                  <a:lnTo>
                    <a:pt x="545306" y="321469"/>
                  </a:lnTo>
                  <a:lnTo>
                    <a:pt x="545306" y="321469"/>
                  </a:lnTo>
                  <a:close/>
                </a:path>
              </a:pathLst>
            </a:custGeom>
            <a:solidFill>
              <a:schemeClr val="accent1"/>
            </a:solidFill>
            <a:ln w="9525" cap="flat">
              <a:noFill/>
              <a:prstDash val="solid"/>
              <a:miter/>
            </a:ln>
          </p:spPr>
          <p:txBody>
            <a:bodyPr rtlCol="0" anchor="ctr"/>
            <a:lstStyle/>
            <a:p>
              <a:endParaRPr lang="en-US" dirty="0"/>
            </a:p>
          </p:txBody>
        </p:sp>
        <p:sp>
          <p:nvSpPr>
            <p:cNvPr id="69" name="Freeform: Shape 68">
              <a:extLst>
                <a:ext uri="{FF2B5EF4-FFF2-40B4-BE49-F238E27FC236}">
                  <a16:creationId xmlns:a16="http://schemas.microsoft.com/office/drawing/2014/main" id="{339A360D-A741-4ED2-A909-EFADD53121FE}"/>
                </a:ext>
              </a:extLst>
            </p:cNvPr>
            <p:cNvSpPr/>
            <p:nvPr/>
          </p:nvSpPr>
          <p:spPr>
            <a:xfrm>
              <a:off x="674302" y="3691586"/>
              <a:ext cx="47625" cy="47625"/>
            </a:xfrm>
            <a:custGeom>
              <a:avLst/>
              <a:gdLst>
                <a:gd name="connsiteX0" fmla="*/ 7144 w 47625"/>
                <a:gd name="connsiteY0" fmla="*/ 7144 h 47625"/>
                <a:gd name="connsiteX1" fmla="*/ 40481 w 47625"/>
                <a:gd name="connsiteY1" fmla="*/ 7144 h 47625"/>
                <a:gd name="connsiteX2" fmla="*/ 40481 w 47625"/>
                <a:gd name="connsiteY2" fmla="*/ 41434 h 47625"/>
                <a:gd name="connsiteX3" fmla="*/ 7144 w 47625"/>
                <a:gd name="connsiteY3" fmla="*/ 41434 h 47625"/>
              </a:gdLst>
              <a:ahLst/>
              <a:cxnLst>
                <a:cxn ang="0">
                  <a:pos x="connsiteX0" y="connsiteY0"/>
                </a:cxn>
                <a:cxn ang="0">
                  <a:pos x="connsiteX1" y="connsiteY1"/>
                </a:cxn>
                <a:cxn ang="0">
                  <a:pos x="connsiteX2" y="connsiteY2"/>
                </a:cxn>
                <a:cxn ang="0">
                  <a:pos x="connsiteX3" y="connsiteY3"/>
                </a:cxn>
              </a:cxnLst>
              <a:rect l="l" t="t" r="r" b="b"/>
              <a:pathLst>
                <a:path w="47625" h="47625">
                  <a:moveTo>
                    <a:pt x="7144" y="7144"/>
                  </a:moveTo>
                  <a:lnTo>
                    <a:pt x="40481" y="7144"/>
                  </a:lnTo>
                  <a:lnTo>
                    <a:pt x="40481" y="41434"/>
                  </a:lnTo>
                  <a:lnTo>
                    <a:pt x="7144" y="41434"/>
                  </a:lnTo>
                  <a:close/>
                </a:path>
              </a:pathLst>
            </a:custGeom>
            <a:solidFill>
              <a:srgbClr val="F5A71D"/>
            </a:solidFill>
            <a:ln w="9525" cap="flat">
              <a:noFill/>
              <a:prstDash val="solid"/>
              <a:miter/>
            </a:ln>
          </p:spPr>
          <p:txBody>
            <a:bodyPr rtlCol="0" anchor="ctr"/>
            <a:lstStyle/>
            <a:p>
              <a:endParaRPr lang="en-US" dirty="0"/>
            </a:p>
          </p:txBody>
        </p:sp>
        <p:sp>
          <p:nvSpPr>
            <p:cNvPr id="70" name="Freeform: Shape 69">
              <a:extLst>
                <a:ext uri="{FF2B5EF4-FFF2-40B4-BE49-F238E27FC236}">
                  <a16:creationId xmlns:a16="http://schemas.microsoft.com/office/drawing/2014/main" id="{E18F84CB-07F0-46E2-9429-767EA83F1DE1}"/>
                </a:ext>
              </a:extLst>
            </p:cNvPr>
            <p:cNvSpPr/>
            <p:nvPr/>
          </p:nvSpPr>
          <p:spPr>
            <a:xfrm>
              <a:off x="669539" y="3686823"/>
              <a:ext cx="57150" cy="57150"/>
            </a:xfrm>
            <a:custGeom>
              <a:avLst/>
              <a:gdLst>
                <a:gd name="connsiteX0" fmla="*/ 39529 w 57150"/>
                <a:gd name="connsiteY0" fmla="*/ 16669 h 57150"/>
                <a:gd name="connsiteX1" fmla="*/ 39529 w 57150"/>
                <a:gd name="connsiteY1" fmla="*/ 41434 h 57150"/>
                <a:gd name="connsiteX2" fmla="*/ 16669 w 57150"/>
                <a:gd name="connsiteY2" fmla="*/ 41434 h 57150"/>
                <a:gd name="connsiteX3" fmla="*/ 16669 w 57150"/>
                <a:gd name="connsiteY3" fmla="*/ 16669 h 57150"/>
                <a:gd name="connsiteX4" fmla="*/ 39529 w 57150"/>
                <a:gd name="connsiteY4" fmla="*/ 16669 h 57150"/>
                <a:gd name="connsiteX5" fmla="*/ 49054 w 57150"/>
                <a:gd name="connsiteY5" fmla="*/ 7144 h 57150"/>
                <a:gd name="connsiteX6" fmla="*/ 39529 w 57150"/>
                <a:gd name="connsiteY6" fmla="*/ 7144 h 57150"/>
                <a:gd name="connsiteX7" fmla="*/ 16669 w 57150"/>
                <a:gd name="connsiteY7" fmla="*/ 7144 h 57150"/>
                <a:gd name="connsiteX8" fmla="*/ 7144 w 57150"/>
                <a:gd name="connsiteY8" fmla="*/ 7144 h 57150"/>
                <a:gd name="connsiteX9" fmla="*/ 7144 w 57150"/>
                <a:gd name="connsiteY9" fmla="*/ 16669 h 57150"/>
                <a:gd name="connsiteX10" fmla="*/ 7144 w 57150"/>
                <a:gd name="connsiteY10" fmla="*/ 41434 h 57150"/>
                <a:gd name="connsiteX11" fmla="*/ 7144 w 57150"/>
                <a:gd name="connsiteY11" fmla="*/ 50959 h 57150"/>
                <a:gd name="connsiteX12" fmla="*/ 16669 w 57150"/>
                <a:gd name="connsiteY12" fmla="*/ 50959 h 57150"/>
                <a:gd name="connsiteX13" fmla="*/ 40481 w 57150"/>
                <a:gd name="connsiteY13" fmla="*/ 50959 h 57150"/>
                <a:gd name="connsiteX14" fmla="*/ 50006 w 57150"/>
                <a:gd name="connsiteY14" fmla="*/ 50959 h 57150"/>
                <a:gd name="connsiteX15" fmla="*/ 50006 w 57150"/>
                <a:gd name="connsiteY15" fmla="*/ 41434 h 57150"/>
                <a:gd name="connsiteX16" fmla="*/ 50006 w 57150"/>
                <a:gd name="connsiteY16" fmla="*/ 16669 h 57150"/>
                <a:gd name="connsiteX17" fmla="*/ 50006 w 57150"/>
                <a:gd name="connsiteY17" fmla="*/ 7144 h 57150"/>
                <a:gd name="connsiteX18" fmla="*/ 49054 w 57150"/>
                <a:gd name="connsiteY18" fmla="*/ 714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150" h="57150">
                  <a:moveTo>
                    <a:pt x="39529" y="16669"/>
                  </a:moveTo>
                  <a:lnTo>
                    <a:pt x="39529" y="41434"/>
                  </a:lnTo>
                  <a:lnTo>
                    <a:pt x="16669" y="41434"/>
                  </a:lnTo>
                  <a:lnTo>
                    <a:pt x="16669" y="16669"/>
                  </a:lnTo>
                  <a:lnTo>
                    <a:pt x="39529" y="16669"/>
                  </a:lnTo>
                  <a:moveTo>
                    <a:pt x="49054" y="7144"/>
                  </a:moveTo>
                  <a:lnTo>
                    <a:pt x="39529" y="7144"/>
                  </a:lnTo>
                  <a:lnTo>
                    <a:pt x="16669" y="7144"/>
                  </a:lnTo>
                  <a:lnTo>
                    <a:pt x="7144" y="7144"/>
                  </a:lnTo>
                  <a:lnTo>
                    <a:pt x="7144" y="16669"/>
                  </a:lnTo>
                  <a:lnTo>
                    <a:pt x="7144" y="41434"/>
                  </a:lnTo>
                  <a:lnTo>
                    <a:pt x="7144" y="50959"/>
                  </a:lnTo>
                  <a:lnTo>
                    <a:pt x="16669" y="50959"/>
                  </a:lnTo>
                  <a:lnTo>
                    <a:pt x="40481" y="50959"/>
                  </a:lnTo>
                  <a:lnTo>
                    <a:pt x="50006" y="50959"/>
                  </a:lnTo>
                  <a:lnTo>
                    <a:pt x="50006" y="41434"/>
                  </a:lnTo>
                  <a:lnTo>
                    <a:pt x="50006" y="16669"/>
                  </a:lnTo>
                  <a:lnTo>
                    <a:pt x="50006" y="7144"/>
                  </a:lnTo>
                  <a:lnTo>
                    <a:pt x="49054" y="7144"/>
                  </a:lnTo>
                  <a:close/>
                </a:path>
              </a:pathLst>
            </a:custGeom>
            <a:solidFill>
              <a:srgbClr val="1E3F77"/>
            </a:solidFill>
            <a:ln w="9525" cap="flat">
              <a:noFill/>
              <a:prstDash val="solid"/>
              <a:miter/>
            </a:ln>
          </p:spPr>
          <p:txBody>
            <a:bodyPr rtlCol="0" anchor="ctr"/>
            <a:lstStyle/>
            <a:p>
              <a:endParaRPr lang="en-US" dirty="0"/>
            </a:p>
          </p:txBody>
        </p:sp>
        <p:sp>
          <p:nvSpPr>
            <p:cNvPr id="71" name="Freeform: Shape 70">
              <a:extLst>
                <a:ext uri="{FF2B5EF4-FFF2-40B4-BE49-F238E27FC236}">
                  <a16:creationId xmlns:a16="http://schemas.microsoft.com/office/drawing/2014/main" id="{18880A20-0C66-4168-BE88-542EFC12A717}"/>
                </a:ext>
              </a:extLst>
            </p:cNvPr>
            <p:cNvSpPr/>
            <p:nvPr/>
          </p:nvSpPr>
          <p:spPr>
            <a:xfrm>
              <a:off x="634297" y="3691586"/>
              <a:ext cx="47625" cy="47625"/>
            </a:xfrm>
            <a:custGeom>
              <a:avLst/>
              <a:gdLst>
                <a:gd name="connsiteX0" fmla="*/ 7144 w 47625"/>
                <a:gd name="connsiteY0" fmla="*/ 7144 h 47625"/>
                <a:gd name="connsiteX1" fmla="*/ 40481 w 47625"/>
                <a:gd name="connsiteY1" fmla="*/ 7144 h 47625"/>
                <a:gd name="connsiteX2" fmla="*/ 40481 w 47625"/>
                <a:gd name="connsiteY2" fmla="*/ 41434 h 47625"/>
                <a:gd name="connsiteX3" fmla="*/ 7144 w 47625"/>
                <a:gd name="connsiteY3" fmla="*/ 41434 h 47625"/>
              </a:gdLst>
              <a:ahLst/>
              <a:cxnLst>
                <a:cxn ang="0">
                  <a:pos x="connsiteX0" y="connsiteY0"/>
                </a:cxn>
                <a:cxn ang="0">
                  <a:pos x="connsiteX1" y="connsiteY1"/>
                </a:cxn>
                <a:cxn ang="0">
                  <a:pos x="connsiteX2" y="connsiteY2"/>
                </a:cxn>
                <a:cxn ang="0">
                  <a:pos x="connsiteX3" y="connsiteY3"/>
                </a:cxn>
              </a:cxnLst>
              <a:rect l="l" t="t" r="r" b="b"/>
              <a:pathLst>
                <a:path w="47625" h="47625">
                  <a:moveTo>
                    <a:pt x="7144" y="7144"/>
                  </a:moveTo>
                  <a:lnTo>
                    <a:pt x="40481" y="7144"/>
                  </a:lnTo>
                  <a:lnTo>
                    <a:pt x="40481" y="41434"/>
                  </a:lnTo>
                  <a:lnTo>
                    <a:pt x="7144" y="41434"/>
                  </a:lnTo>
                  <a:close/>
                </a:path>
              </a:pathLst>
            </a:custGeom>
            <a:solidFill>
              <a:srgbClr val="F5A71D"/>
            </a:solidFill>
            <a:ln w="9525" cap="flat">
              <a:noFill/>
              <a:prstDash val="solid"/>
              <a:miter/>
            </a:ln>
          </p:spPr>
          <p:txBody>
            <a:bodyPr rtlCol="0" anchor="ctr"/>
            <a:lstStyle/>
            <a:p>
              <a:endParaRPr lang="en-US" dirty="0"/>
            </a:p>
          </p:txBody>
        </p:sp>
        <p:sp>
          <p:nvSpPr>
            <p:cNvPr id="72" name="Freeform: Shape 71">
              <a:extLst>
                <a:ext uri="{FF2B5EF4-FFF2-40B4-BE49-F238E27FC236}">
                  <a16:creationId xmlns:a16="http://schemas.microsoft.com/office/drawing/2014/main" id="{78ACC600-FB4F-43E0-A5CB-069C2A8D2524}"/>
                </a:ext>
              </a:extLst>
            </p:cNvPr>
            <p:cNvSpPr/>
            <p:nvPr/>
          </p:nvSpPr>
          <p:spPr>
            <a:xfrm>
              <a:off x="629534" y="3686823"/>
              <a:ext cx="57150" cy="57150"/>
            </a:xfrm>
            <a:custGeom>
              <a:avLst/>
              <a:gdLst>
                <a:gd name="connsiteX0" fmla="*/ 40481 w 57150"/>
                <a:gd name="connsiteY0" fmla="*/ 16669 h 57150"/>
                <a:gd name="connsiteX1" fmla="*/ 40481 w 57150"/>
                <a:gd name="connsiteY1" fmla="*/ 41434 h 57150"/>
                <a:gd name="connsiteX2" fmla="*/ 16669 w 57150"/>
                <a:gd name="connsiteY2" fmla="*/ 41434 h 57150"/>
                <a:gd name="connsiteX3" fmla="*/ 16669 w 57150"/>
                <a:gd name="connsiteY3" fmla="*/ 16669 h 57150"/>
                <a:gd name="connsiteX4" fmla="*/ 40481 w 57150"/>
                <a:gd name="connsiteY4" fmla="*/ 16669 h 57150"/>
                <a:gd name="connsiteX5" fmla="*/ 50006 w 57150"/>
                <a:gd name="connsiteY5" fmla="*/ 7144 h 57150"/>
                <a:gd name="connsiteX6" fmla="*/ 40481 w 57150"/>
                <a:gd name="connsiteY6" fmla="*/ 7144 h 57150"/>
                <a:gd name="connsiteX7" fmla="*/ 16669 w 57150"/>
                <a:gd name="connsiteY7" fmla="*/ 7144 h 57150"/>
                <a:gd name="connsiteX8" fmla="*/ 7144 w 57150"/>
                <a:gd name="connsiteY8" fmla="*/ 7144 h 57150"/>
                <a:gd name="connsiteX9" fmla="*/ 7144 w 57150"/>
                <a:gd name="connsiteY9" fmla="*/ 16669 h 57150"/>
                <a:gd name="connsiteX10" fmla="*/ 7144 w 57150"/>
                <a:gd name="connsiteY10" fmla="*/ 41434 h 57150"/>
                <a:gd name="connsiteX11" fmla="*/ 7144 w 57150"/>
                <a:gd name="connsiteY11" fmla="*/ 50959 h 57150"/>
                <a:gd name="connsiteX12" fmla="*/ 16669 w 57150"/>
                <a:gd name="connsiteY12" fmla="*/ 50959 h 57150"/>
                <a:gd name="connsiteX13" fmla="*/ 40481 w 57150"/>
                <a:gd name="connsiteY13" fmla="*/ 50959 h 57150"/>
                <a:gd name="connsiteX14" fmla="*/ 50006 w 57150"/>
                <a:gd name="connsiteY14" fmla="*/ 50959 h 57150"/>
                <a:gd name="connsiteX15" fmla="*/ 50006 w 57150"/>
                <a:gd name="connsiteY15" fmla="*/ 41434 h 57150"/>
                <a:gd name="connsiteX16" fmla="*/ 50006 w 57150"/>
                <a:gd name="connsiteY16" fmla="*/ 16669 h 57150"/>
                <a:gd name="connsiteX17" fmla="*/ 50006 w 57150"/>
                <a:gd name="connsiteY17" fmla="*/ 7144 h 57150"/>
                <a:gd name="connsiteX18" fmla="*/ 50006 w 57150"/>
                <a:gd name="connsiteY18" fmla="*/ 714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150" h="57150">
                  <a:moveTo>
                    <a:pt x="40481" y="16669"/>
                  </a:moveTo>
                  <a:lnTo>
                    <a:pt x="40481" y="41434"/>
                  </a:lnTo>
                  <a:lnTo>
                    <a:pt x="16669" y="41434"/>
                  </a:lnTo>
                  <a:lnTo>
                    <a:pt x="16669" y="16669"/>
                  </a:lnTo>
                  <a:lnTo>
                    <a:pt x="40481" y="16669"/>
                  </a:lnTo>
                  <a:moveTo>
                    <a:pt x="50006" y="7144"/>
                  </a:moveTo>
                  <a:lnTo>
                    <a:pt x="40481" y="7144"/>
                  </a:lnTo>
                  <a:lnTo>
                    <a:pt x="16669" y="7144"/>
                  </a:lnTo>
                  <a:lnTo>
                    <a:pt x="7144" y="7144"/>
                  </a:lnTo>
                  <a:lnTo>
                    <a:pt x="7144" y="16669"/>
                  </a:lnTo>
                  <a:lnTo>
                    <a:pt x="7144" y="41434"/>
                  </a:lnTo>
                  <a:lnTo>
                    <a:pt x="7144" y="50959"/>
                  </a:lnTo>
                  <a:lnTo>
                    <a:pt x="16669" y="50959"/>
                  </a:lnTo>
                  <a:lnTo>
                    <a:pt x="40481" y="50959"/>
                  </a:lnTo>
                  <a:lnTo>
                    <a:pt x="50006" y="50959"/>
                  </a:lnTo>
                  <a:lnTo>
                    <a:pt x="50006" y="41434"/>
                  </a:lnTo>
                  <a:lnTo>
                    <a:pt x="50006" y="16669"/>
                  </a:lnTo>
                  <a:lnTo>
                    <a:pt x="50006" y="7144"/>
                  </a:lnTo>
                  <a:lnTo>
                    <a:pt x="50006" y="7144"/>
                  </a:lnTo>
                  <a:close/>
                </a:path>
              </a:pathLst>
            </a:custGeom>
            <a:solidFill>
              <a:srgbClr val="1E3F77"/>
            </a:solidFill>
            <a:ln w="9525" cap="flat">
              <a:noFill/>
              <a:prstDash val="solid"/>
              <a:miter/>
            </a:ln>
          </p:spPr>
          <p:txBody>
            <a:bodyPr rtlCol="0" anchor="ctr"/>
            <a:lstStyle/>
            <a:p>
              <a:endParaRPr lang="en-US" dirty="0"/>
            </a:p>
          </p:txBody>
        </p:sp>
        <p:sp>
          <p:nvSpPr>
            <p:cNvPr id="73" name="Freeform: Shape 72">
              <a:extLst>
                <a:ext uri="{FF2B5EF4-FFF2-40B4-BE49-F238E27FC236}">
                  <a16:creationId xmlns:a16="http://schemas.microsoft.com/office/drawing/2014/main" id="{4432FEAB-C38D-450E-B076-C7976C6AE13C}"/>
                </a:ext>
              </a:extLst>
            </p:cNvPr>
            <p:cNvSpPr/>
            <p:nvPr/>
          </p:nvSpPr>
          <p:spPr>
            <a:xfrm>
              <a:off x="595244" y="3691586"/>
              <a:ext cx="47625" cy="47625"/>
            </a:xfrm>
            <a:custGeom>
              <a:avLst/>
              <a:gdLst>
                <a:gd name="connsiteX0" fmla="*/ 7144 w 47625"/>
                <a:gd name="connsiteY0" fmla="*/ 7144 h 47625"/>
                <a:gd name="connsiteX1" fmla="*/ 40481 w 47625"/>
                <a:gd name="connsiteY1" fmla="*/ 7144 h 47625"/>
                <a:gd name="connsiteX2" fmla="*/ 40481 w 47625"/>
                <a:gd name="connsiteY2" fmla="*/ 41434 h 47625"/>
                <a:gd name="connsiteX3" fmla="*/ 7144 w 47625"/>
                <a:gd name="connsiteY3" fmla="*/ 41434 h 47625"/>
              </a:gdLst>
              <a:ahLst/>
              <a:cxnLst>
                <a:cxn ang="0">
                  <a:pos x="connsiteX0" y="connsiteY0"/>
                </a:cxn>
                <a:cxn ang="0">
                  <a:pos x="connsiteX1" y="connsiteY1"/>
                </a:cxn>
                <a:cxn ang="0">
                  <a:pos x="connsiteX2" y="connsiteY2"/>
                </a:cxn>
                <a:cxn ang="0">
                  <a:pos x="connsiteX3" y="connsiteY3"/>
                </a:cxn>
              </a:cxnLst>
              <a:rect l="l" t="t" r="r" b="b"/>
              <a:pathLst>
                <a:path w="47625" h="47625">
                  <a:moveTo>
                    <a:pt x="7144" y="7144"/>
                  </a:moveTo>
                  <a:lnTo>
                    <a:pt x="40481" y="7144"/>
                  </a:lnTo>
                  <a:lnTo>
                    <a:pt x="40481" y="41434"/>
                  </a:lnTo>
                  <a:lnTo>
                    <a:pt x="7144" y="41434"/>
                  </a:lnTo>
                  <a:close/>
                </a:path>
              </a:pathLst>
            </a:custGeom>
            <a:solidFill>
              <a:srgbClr val="F5A71D"/>
            </a:solidFill>
            <a:ln w="9525" cap="flat">
              <a:noFill/>
              <a:prstDash val="solid"/>
              <a:miter/>
            </a:ln>
          </p:spPr>
          <p:txBody>
            <a:bodyPr rtlCol="0" anchor="ctr"/>
            <a:lstStyle/>
            <a:p>
              <a:endParaRPr lang="en-US" dirty="0"/>
            </a:p>
          </p:txBody>
        </p:sp>
        <p:sp>
          <p:nvSpPr>
            <p:cNvPr id="74" name="Freeform: Shape 73">
              <a:extLst>
                <a:ext uri="{FF2B5EF4-FFF2-40B4-BE49-F238E27FC236}">
                  <a16:creationId xmlns:a16="http://schemas.microsoft.com/office/drawing/2014/main" id="{59E5CF13-8ECB-4CA4-B302-178980EB996E}"/>
                </a:ext>
              </a:extLst>
            </p:cNvPr>
            <p:cNvSpPr/>
            <p:nvPr/>
          </p:nvSpPr>
          <p:spPr>
            <a:xfrm>
              <a:off x="589529" y="3686823"/>
              <a:ext cx="57150" cy="57150"/>
            </a:xfrm>
            <a:custGeom>
              <a:avLst/>
              <a:gdLst>
                <a:gd name="connsiteX0" fmla="*/ 40481 w 57150"/>
                <a:gd name="connsiteY0" fmla="*/ 16669 h 57150"/>
                <a:gd name="connsiteX1" fmla="*/ 40481 w 57150"/>
                <a:gd name="connsiteY1" fmla="*/ 41434 h 57150"/>
                <a:gd name="connsiteX2" fmla="*/ 16669 w 57150"/>
                <a:gd name="connsiteY2" fmla="*/ 41434 h 57150"/>
                <a:gd name="connsiteX3" fmla="*/ 16669 w 57150"/>
                <a:gd name="connsiteY3" fmla="*/ 16669 h 57150"/>
                <a:gd name="connsiteX4" fmla="*/ 40481 w 57150"/>
                <a:gd name="connsiteY4" fmla="*/ 16669 h 57150"/>
                <a:gd name="connsiteX5" fmla="*/ 50006 w 57150"/>
                <a:gd name="connsiteY5" fmla="*/ 7144 h 57150"/>
                <a:gd name="connsiteX6" fmla="*/ 40481 w 57150"/>
                <a:gd name="connsiteY6" fmla="*/ 7144 h 57150"/>
                <a:gd name="connsiteX7" fmla="*/ 16669 w 57150"/>
                <a:gd name="connsiteY7" fmla="*/ 7144 h 57150"/>
                <a:gd name="connsiteX8" fmla="*/ 7144 w 57150"/>
                <a:gd name="connsiteY8" fmla="*/ 7144 h 57150"/>
                <a:gd name="connsiteX9" fmla="*/ 7144 w 57150"/>
                <a:gd name="connsiteY9" fmla="*/ 16669 h 57150"/>
                <a:gd name="connsiteX10" fmla="*/ 7144 w 57150"/>
                <a:gd name="connsiteY10" fmla="*/ 41434 h 57150"/>
                <a:gd name="connsiteX11" fmla="*/ 7144 w 57150"/>
                <a:gd name="connsiteY11" fmla="*/ 50959 h 57150"/>
                <a:gd name="connsiteX12" fmla="*/ 16669 w 57150"/>
                <a:gd name="connsiteY12" fmla="*/ 50959 h 57150"/>
                <a:gd name="connsiteX13" fmla="*/ 40481 w 57150"/>
                <a:gd name="connsiteY13" fmla="*/ 50959 h 57150"/>
                <a:gd name="connsiteX14" fmla="*/ 50006 w 57150"/>
                <a:gd name="connsiteY14" fmla="*/ 50959 h 57150"/>
                <a:gd name="connsiteX15" fmla="*/ 50006 w 57150"/>
                <a:gd name="connsiteY15" fmla="*/ 41434 h 57150"/>
                <a:gd name="connsiteX16" fmla="*/ 50006 w 57150"/>
                <a:gd name="connsiteY16" fmla="*/ 16669 h 57150"/>
                <a:gd name="connsiteX17" fmla="*/ 50006 w 57150"/>
                <a:gd name="connsiteY17" fmla="*/ 7144 h 57150"/>
                <a:gd name="connsiteX18" fmla="*/ 50006 w 57150"/>
                <a:gd name="connsiteY18" fmla="*/ 714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150" h="57150">
                  <a:moveTo>
                    <a:pt x="40481" y="16669"/>
                  </a:moveTo>
                  <a:lnTo>
                    <a:pt x="40481" y="41434"/>
                  </a:lnTo>
                  <a:lnTo>
                    <a:pt x="16669" y="41434"/>
                  </a:lnTo>
                  <a:lnTo>
                    <a:pt x="16669" y="16669"/>
                  </a:lnTo>
                  <a:lnTo>
                    <a:pt x="40481" y="16669"/>
                  </a:lnTo>
                  <a:moveTo>
                    <a:pt x="50006" y="7144"/>
                  </a:moveTo>
                  <a:lnTo>
                    <a:pt x="40481" y="7144"/>
                  </a:lnTo>
                  <a:lnTo>
                    <a:pt x="16669" y="7144"/>
                  </a:lnTo>
                  <a:lnTo>
                    <a:pt x="7144" y="7144"/>
                  </a:lnTo>
                  <a:lnTo>
                    <a:pt x="7144" y="16669"/>
                  </a:lnTo>
                  <a:lnTo>
                    <a:pt x="7144" y="41434"/>
                  </a:lnTo>
                  <a:lnTo>
                    <a:pt x="7144" y="50959"/>
                  </a:lnTo>
                  <a:lnTo>
                    <a:pt x="16669" y="50959"/>
                  </a:lnTo>
                  <a:lnTo>
                    <a:pt x="40481" y="50959"/>
                  </a:lnTo>
                  <a:lnTo>
                    <a:pt x="50006" y="50959"/>
                  </a:lnTo>
                  <a:lnTo>
                    <a:pt x="50006" y="41434"/>
                  </a:lnTo>
                  <a:lnTo>
                    <a:pt x="50006" y="16669"/>
                  </a:lnTo>
                  <a:lnTo>
                    <a:pt x="50006" y="7144"/>
                  </a:lnTo>
                  <a:lnTo>
                    <a:pt x="50006" y="7144"/>
                  </a:lnTo>
                  <a:close/>
                </a:path>
              </a:pathLst>
            </a:custGeom>
            <a:solidFill>
              <a:srgbClr val="1E3F77"/>
            </a:solidFill>
            <a:ln w="9525"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136DE21F-6320-4D2E-B4A4-EBCD8B29DBB6}"/>
                </a:ext>
              </a:extLst>
            </p:cNvPr>
            <p:cNvSpPr/>
            <p:nvPr/>
          </p:nvSpPr>
          <p:spPr>
            <a:xfrm>
              <a:off x="555239" y="3691586"/>
              <a:ext cx="47625" cy="47625"/>
            </a:xfrm>
            <a:custGeom>
              <a:avLst/>
              <a:gdLst>
                <a:gd name="connsiteX0" fmla="*/ 7144 w 47625"/>
                <a:gd name="connsiteY0" fmla="*/ 7144 h 47625"/>
                <a:gd name="connsiteX1" fmla="*/ 40481 w 47625"/>
                <a:gd name="connsiteY1" fmla="*/ 7144 h 47625"/>
                <a:gd name="connsiteX2" fmla="*/ 40481 w 47625"/>
                <a:gd name="connsiteY2" fmla="*/ 41434 h 47625"/>
                <a:gd name="connsiteX3" fmla="*/ 7144 w 47625"/>
                <a:gd name="connsiteY3" fmla="*/ 41434 h 47625"/>
              </a:gdLst>
              <a:ahLst/>
              <a:cxnLst>
                <a:cxn ang="0">
                  <a:pos x="connsiteX0" y="connsiteY0"/>
                </a:cxn>
                <a:cxn ang="0">
                  <a:pos x="connsiteX1" y="connsiteY1"/>
                </a:cxn>
                <a:cxn ang="0">
                  <a:pos x="connsiteX2" y="connsiteY2"/>
                </a:cxn>
                <a:cxn ang="0">
                  <a:pos x="connsiteX3" y="connsiteY3"/>
                </a:cxn>
              </a:cxnLst>
              <a:rect l="l" t="t" r="r" b="b"/>
              <a:pathLst>
                <a:path w="47625" h="47625">
                  <a:moveTo>
                    <a:pt x="7144" y="7144"/>
                  </a:moveTo>
                  <a:lnTo>
                    <a:pt x="40481" y="7144"/>
                  </a:lnTo>
                  <a:lnTo>
                    <a:pt x="40481" y="41434"/>
                  </a:lnTo>
                  <a:lnTo>
                    <a:pt x="7144" y="41434"/>
                  </a:lnTo>
                  <a:close/>
                </a:path>
              </a:pathLst>
            </a:custGeom>
            <a:solidFill>
              <a:srgbClr val="F5A71D"/>
            </a:solidFill>
            <a:ln w="9525" cap="flat">
              <a:noFill/>
              <a:prstDash val="solid"/>
              <a:miter/>
            </a:ln>
          </p:spPr>
          <p:txBody>
            <a:bodyPr rtlCol="0" anchor="ctr"/>
            <a:lstStyle/>
            <a:p>
              <a:endParaRPr lang="en-US" dirty="0"/>
            </a:p>
          </p:txBody>
        </p:sp>
        <p:sp>
          <p:nvSpPr>
            <p:cNvPr id="76" name="Freeform: Shape 75">
              <a:extLst>
                <a:ext uri="{FF2B5EF4-FFF2-40B4-BE49-F238E27FC236}">
                  <a16:creationId xmlns:a16="http://schemas.microsoft.com/office/drawing/2014/main" id="{FA704B99-4EE9-47E1-BEA3-0A7D7041943C}"/>
                </a:ext>
              </a:extLst>
            </p:cNvPr>
            <p:cNvSpPr/>
            <p:nvPr/>
          </p:nvSpPr>
          <p:spPr>
            <a:xfrm>
              <a:off x="550477" y="3686823"/>
              <a:ext cx="57150" cy="57150"/>
            </a:xfrm>
            <a:custGeom>
              <a:avLst/>
              <a:gdLst>
                <a:gd name="connsiteX0" fmla="*/ 40481 w 57150"/>
                <a:gd name="connsiteY0" fmla="*/ 16669 h 57150"/>
                <a:gd name="connsiteX1" fmla="*/ 40481 w 57150"/>
                <a:gd name="connsiteY1" fmla="*/ 41434 h 57150"/>
                <a:gd name="connsiteX2" fmla="*/ 16669 w 57150"/>
                <a:gd name="connsiteY2" fmla="*/ 41434 h 57150"/>
                <a:gd name="connsiteX3" fmla="*/ 16669 w 57150"/>
                <a:gd name="connsiteY3" fmla="*/ 16669 h 57150"/>
                <a:gd name="connsiteX4" fmla="*/ 40481 w 57150"/>
                <a:gd name="connsiteY4" fmla="*/ 16669 h 57150"/>
                <a:gd name="connsiteX5" fmla="*/ 50006 w 57150"/>
                <a:gd name="connsiteY5" fmla="*/ 7144 h 57150"/>
                <a:gd name="connsiteX6" fmla="*/ 40481 w 57150"/>
                <a:gd name="connsiteY6" fmla="*/ 7144 h 57150"/>
                <a:gd name="connsiteX7" fmla="*/ 16669 w 57150"/>
                <a:gd name="connsiteY7" fmla="*/ 7144 h 57150"/>
                <a:gd name="connsiteX8" fmla="*/ 7144 w 57150"/>
                <a:gd name="connsiteY8" fmla="*/ 7144 h 57150"/>
                <a:gd name="connsiteX9" fmla="*/ 7144 w 57150"/>
                <a:gd name="connsiteY9" fmla="*/ 16669 h 57150"/>
                <a:gd name="connsiteX10" fmla="*/ 7144 w 57150"/>
                <a:gd name="connsiteY10" fmla="*/ 41434 h 57150"/>
                <a:gd name="connsiteX11" fmla="*/ 7144 w 57150"/>
                <a:gd name="connsiteY11" fmla="*/ 50959 h 57150"/>
                <a:gd name="connsiteX12" fmla="*/ 16669 w 57150"/>
                <a:gd name="connsiteY12" fmla="*/ 50959 h 57150"/>
                <a:gd name="connsiteX13" fmla="*/ 40481 w 57150"/>
                <a:gd name="connsiteY13" fmla="*/ 50959 h 57150"/>
                <a:gd name="connsiteX14" fmla="*/ 50006 w 57150"/>
                <a:gd name="connsiteY14" fmla="*/ 50959 h 57150"/>
                <a:gd name="connsiteX15" fmla="*/ 50006 w 57150"/>
                <a:gd name="connsiteY15" fmla="*/ 41434 h 57150"/>
                <a:gd name="connsiteX16" fmla="*/ 50006 w 57150"/>
                <a:gd name="connsiteY16" fmla="*/ 16669 h 57150"/>
                <a:gd name="connsiteX17" fmla="*/ 50006 w 57150"/>
                <a:gd name="connsiteY17" fmla="*/ 7144 h 57150"/>
                <a:gd name="connsiteX18" fmla="*/ 50006 w 57150"/>
                <a:gd name="connsiteY18" fmla="*/ 714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150" h="57150">
                  <a:moveTo>
                    <a:pt x="40481" y="16669"/>
                  </a:moveTo>
                  <a:lnTo>
                    <a:pt x="40481" y="41434"/>
                  </a:lnTo>
                  <a:lnTo>
                    <a:pt x="16669" y="41434"/>
                  </a:lnTo>
                  <a:lnTo>
                    <a:pt x="16669" y="16669"/>
                  </a:lnTo>
                  <a:lnTo>
                    <a:pt x="40481" y="16669"/>
                  </a:lnTo>
                  <a:moveTo>
                    <a:pt x="50006" y="7144"/>
                  </a:moveTo>
                  <a:lnTo>
                    <a:pt x="40481" y="7144"/>
                  </a:lnTo>
                  <a:lnTo>
                    <a:pt x="16669" y="7144"/>
                  </a:lnTo>
                  <a:lnTo>
                    <a:pt x="7144" y="7144"/>
                  </a:lnTo>
                  <a:lnTo>
                    <a:pt x="7144" y="16669"/>
                  </a:lnTo>
                  <a:lnTo>
                    <a:pt x="7144" y="41434"/>
                  </a:lnTo>
                  <a:lnTo>
                    <a:pt x="7144" y="50959"/>
                  </a:lnTo>
                  <a:lnTo>
                    <a:pt x="16669" y="50959"/>
                  </a:lnTo>
                  <a:lnTo>
                    <a:pt x="40481" y="50959"/>
                  </a:lnTo>
                  <a:lnTo>
                    <a:pt x="50006" y="50959"/>
                  </a:lnTo>
                  <a:lnTo>
                    <a:pt x="50006" y="41434"/>
                  </a:lnTo>
                  <a:lnTo>
                    <a:pt x="50006" y="16669"/>
                  </a:lnTo>
                  <a:lnTo>
                    <a:pt x="50006" y="7144"/>
                  </a:lnTo>
                  <a:lnTo>
                    <a:pt x="50006" y="7144"/>
                  </a:lnTo>
                  <a:close/>
                </a:path>
              </a:pathLst>
            </a:custGeom>
            <a:solidFill>
              <a:srgbClr val="1E3F77"/>
            </a:solidFill>
            <a:ln w="9525" cap="flat">
              <a:noFill/>
              <a:prstDash val="solid"/>
              <a:miter/>
            </a:ln>
          </p:spPr>
          <p:txBody>
            <a:bodyPr rtlCol="0" anchor="ctr"/>
            <a:lstStyle/>
            <a:p>
              <a:endParaRPr lang="en-US" dirty="0"/>
            </a:p>
          </p:txBody>
        </p:sp>
        <p:sp>
          <p:nvSpPr>
            <p:cNvPr id="77" name="Freeform: Shape 76">
              <a:extLst>
                <a:ext uri="{FF2B5EF4-FFF2-40B4-BE49-F238E27FC236}">
                  <a16:creationId xmlns:a16="http://schemas.microsoft.com/office/drawing/2014/main" id="{B3327A96-AF48-4846-BA2B-9E9C8410DDC6}"/>
                </a:ext>
              </a:extLst>
            </p:cNvPr>
            <p:cNvSpPr/>
            <p:nvPr/>
          </p:nvSpPr>
          <p:spPr>
            <a:xfrm>
              <a:off x="679064" y="3696348"/>
              <a:ext cx="38100" cy="38100"/>
            </a:xfrm>
            <a:custGeom>
              <a:avLst/>
              <a:gdLst>
                <a:gd name="connsiteX0" fmla="*/ 7144 w 38100"/>
                <a:gd name="connsiteY0" fmla="*/ 7144 h 38100"/>
                <a:gd name="connsiteX1" fmla="*/ 30956 w 38100"/>
                <a:gd name="connsiteY1" fmla="*/ 7144 h 38100"/>
                <a:gd name="connsiteX2" fmla="*/ 30956 w 38100"/>
                <a:gd name="connsiteY2" fmla="*/ 31909 h 38100"/>
                <a:gd name="connsiteX3" fmla="*/ 7144 w 38100"/>
                <a:gd name="connsiteY3" fmla="*/ 31909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0956" y="7144"/>
                  </a:lnTo>
                  <a:lnTo>
                    <a:pt x="30956" y="31909"/>
                  </a:lnTo>
                  <a:lnTo>
                    <a:pt x="7144" y="31909"/>
                  </a:lnTo>
                  <a:close/>
                </a:path>
              </a:pathLst>
            </a:custGeom>
            <a:solidFill>
              <a:srgbClr val="F5A71D"/>
            </a:solidFill>
            <a:ln w="9525" cap="flat">
              <a:noFill/>
              <a:prstDash val="solid"/>
              <a:miter/>
            </a:ln>
          </p:spPr>
          <p:txBody>
            <a:bodyPr rtlCol="0" anchor="ctr"/>
            <a:lstStyle/>
            <a:p>
              <a:endParaRPr lang="en-US" dirty="0"/>
            </a:p>
          </p:txBody>
        </p:sp>
        <p:sp>
          <p:nvSpPr>
            <p:cNvPr id="78" name="Freeform: Shape 77">
              <a:extLst>
                <a:ext uri="{FF2B5EF4-FFF2-40B4-BE49-F238E27FC236}">
                  <a16:creationId xmlns:a16="http://schemas.microsoft.com/office/drawing/2014/main" id="{CE03ABA5-AE86-40BD-9434-BCE71F56764E}"/>
                </a:ext>
              </a:extLst>
            </p:cNvPr>
            <p:cNvSpPr/>
            <p:nvPr/>
          </p:nvSpPr>
          <p:spPr>
            <a:xfrm>
              <a:off x="640012" y="3696348"/>
              <a:ext cx="38100" cy="38100"/>
            </a:xfrm>
            <a:custGeom>
              <a:avLst/>
              <a:gdLst>
                <a:gd name="connsiteX0" fmla="*/ 7144 w 38100"/>
                <a:gd name="connsiteY0" fmla="*/ 7144 h 38100"/>
                <a:gd name="connsiteX1" fmla="*/ 30956 w 38100"/>
                <a:gd name="connsiteY1" fmla="*/ 7144 h 38100"/>
                <a:gd name="connsiteX2" fmla="*/ 30956 w 38100"/>
                <a:gd name="connsiteY2" fmla="*/ 31909 h 38100"/>
                <a:gd name="connsiteX3" fmla="*/ 7144 w 38100"/>
                <a:gd name="connsiteY3" fmla="*/ 31909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0956" y="7144"/>
                  </a:lnTo>
                  <a:lnTo>
                    <a:pt x="30956" y="31909"/>
                  </a:lnTo>
                  <a:lnTo>
                    <a:pt x="7144" y="31909"/>
                  </a:lnTo>
                  <a:close/>
                </a:path>
              </a:pathLst>
            </a:custGeom>
            <a:solidFill>
              <a:srgbClr val="F5A71D"/>
            </a:solidFill>
            <a:ln w="9525" cap="flat">
              <a:noFill/>
              <a:prstDash val="solid"/>
              <a:miter/>
            </a:ln>
          </p:spPr>
          <p:txBody>
            <a:bodyPr rtlCol="0" anchor="ctr"/>
            <a:lstStyle/>
            <a:p>
              <a:endParaRPr lang="en-US" dirty="0"/>
            </a:p>
          </p:txBody>
        </p:sp>
        <p:sp>
          <p:nvSpPr>
            <p:cNvPr id="79" name="Freeform: Shape 78">
              <a:extLst>
                <a:ext uri="{FF2B5EF4-FFF2-40B4-BE49-F238E27FC236}">
                  <a16:creationId xmlns:a16="http://schemas.microsoft.com/office/drawing/2014/main" id="{F23C1FC6-2D5D-4201-967A-C863F6F73C69}"/>
                </a:ext>
              </a:extLst>
            </p:cNvPr>
            <p:cNvSpPr/>
            <p:nvPr/>
          </p:nvSpPr>
          <p:spPr>
            <a:xfrm>
              <a:off x="600007" y="3696348"/>
              <a:ext cx="38100" cy="38100"/>
            </a:xfrm>
            <a:custGeom>
              <a:avLst/>
              <a:gdLst>
                <a:gd name="connsiteX0" fmla="*/ 7144 w 38100"/>
                <a:gd name="connsiteY0" fmla="*/ 7144 h 38100"/>
                <a:gd name="connsiteX1" fmla="*/ 30956 w 38100"/>
                <a:gd name="connsiteY1" fmla="*/ 7144 h 38100"/>
                <a:gd name="connsiteX2" fmla="*/ 30956 w 38100"/>
                <a:gd name="connsiteY2" fmla="*/ 31909 h 38100"/>
                <a:gd name="connsiteX3" fmla="*/ 7144 w 38100"/>
                <a:gd name="connsiteY3" fmla="*/ 31909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0956" y="7144"/>
                  </a:lnTo>
                  <a:lnTo>
                    <a:pt x="30956" y="31909"/>
                  </a:lnTo>
                  <a:lnTo>
                    <a:pt x="7144" y="31909"/>
                  </a:lnTo>
                  <a:close/>
                </a:path>
              </a:pathLst>
            </a:custGeom>
            <a:solidFill>
              <a:srgbClr val="F5A71D"/>
            </a:solidFill>
            <a:ln w="9525" cap="flat">
              <a:noFill/>
              <a:prstDash val="solid"/>
              <a:miter/>
            </a:ln>
          </p:spPr>
          <p:txBody>
            <a:bodyPr rtlCol="0" anchor="ctr"/>
            <a:lstStyle/>
            <a:p>
              <a:endParaRPr lang="en-US" dirty="0"/>
            </a:p>
          </p:txBody>
        </p:sp>
        <p:sp>
          <p:nvSpPr>
            <p:cNvPr id="80" name="Freeform: Shape 79">
              <a:extLst>
                <a:ext uri="{FF2B5EF4-FFF2-40B4-BE49-F238E27FC236}">
                  <a16:creationId xmlns:a16="http://schemas.microsoft.com/office/drawing/2014/main" id="{93FFDCBC-CC8D-4C68-A0A0-451FE8B56711}"/>
                </a:ext>
              </a:extLst>
            </p:cNvPr>
            <p:cNvSpPr/>
            <p:nvPr/>
          </p:nvSpPr>
          <p:spPr>
            <a:xfrm>
              <a:off x="560954" y="3696348"/>
              <a:ext cx="38100" cy="38100"/>
            </a:xfrm>
            <a:custGeom>
              <a:avLst/>
              <a:gdLst>
                <a:gd name="connsiteX0" fmla="*/ 7144 w 38100"/>
                <a:gd name="connsiteY0" fmla="*/ 7144 h 38100"/>
                <a:gd name="connsiteX1" fmla="*/ 30956 w 38100"/>
                <a:gd name="connsiteY1" fmla="*/ 7144 h 38100"/>
                <a:gd name="connsiteX2" fmla="*/ 30956 w 38100"/>
                <a:gd name="connsiteY2" fmla="*/ 31909 h 38100"/>
                <a:gd name="connsiteX3" fmla="*/ 7144 w 38100"/>
                <a:gd name="connsiteY3" fmla="*/ 31909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0956" y="7144"/>
                  </a:lnTo>
                  <a:lnTo>
                    <a:pt x="30956" y="31909"/>
                  </a:lnTo>
                  <a:lnTo>
                    <a:pt x="7144" y="31909"/>
                  </a:lnTo>
                  <a:close/>
                </a:path>
              </a:pathLst>
            </a:custGeom>
            <a:solidFill>
              <a:srgbClr val="F5A71D"/>
            </a:solidFill>
            <a:ln w="9525" cap="flat">
              <a:noFill/>
              <a:prstDash val="solid"/>
              <a:miter/>
            </a:ln>
          </p:spPr>
          <p:txBody>
            <a:bodyPr rtlCol="0" anchor="ctr"/>
            <a:lstStyle/>
            <a:p>
              <a:endParaRPr lang="en-US" dirty="0"/>
            </a:p>
          </p:txBody>
        </p:sp>
        <p:sp>
          <p:nvSpPr>
            <p:cNvPr id="81" name="Freeform: Shape 80">
              <a:extLst>
                <a:ext uri="{FF2B5EF4-FFF2-40B4-BE49-F238E27FC236}">
                  <a16:creationId xmlns:a16="http://schemas.microsoft.com/office/drawing/2014/main" id="{44AD2142-8C0F-4EA0-B861-2EAE8B61D684}"/>
                </a:ext>
              </a:extLst>
            </p:cNvPr>
            <p:cNvSpPr/>
            <p:nvPr/>
          </p:nvSpPr>
          <p:spPr>
            <a:xfrm>
              <a:off x="538094" y="3526803"/>
              <a:ext cx="219075" cy="276225"/>
            </a:xfrm>
            <a:custGeom>
              <a:avLst/>
              <a:gdLst>
                <a:gd name="connsiteX0" fmla="*/ 7144 w 219075"/>
                <a:gd name="connsiteY0" fmla="*/ 7144 h 276225"/>
                <a:gd name="connsiteX1" fmla="*/ 220504 w 219075"/>
                <a:gd name="connsiteY1" fmla="*/ 7144 h 276225"/>
                <a:gd name="connsiteX2" fmla="*/ 220504 w 219075"/>
                <a:gd name="connsiteY2" fmla="*/ 276701 h 276225"/>
                <a:gd name="connsiteX3" fmla="*/ 7144 w 219075"/>
                <a:gd name="connsiteY3" fmla="*/ 276701 h 276225"/>
              </a:gdLst>
              <a:ahLst/>
              <a:cxnLst>
                <a:cxn ang="0">
                  <a:pos x="connsiteX0" y="connsiteY0"/>
                </a:cxn>
                <a:cxn ang="0">
                  <a:pos x="connsiteX1" y="connsiteY1"/>
                </a:cxn>
                <a:cxn ang="0">
                  <a:pos x="connsiteX2" y="connsiteY2"/>
                </a:cxn>
                <a:cxn ang="0">
                  <a:pos x="connsiteX3" y="connsiteY3"/>
                </a:cxn>
              </a:cxnLst>
              <a:rect l="l" t="t" r="r" b="b"/>
              <a:pathLst>
                <a:path w="219075" h="276225">
                  <a:moveTo>
                    <a:pt x="7144" y="7144"/>
                  </a:moveTo>
                  <a:lnTo>
                    <a:pt x="220504" y="7144"/>
                  </a:lnTo>
                  <a:lnTo>
                    <a:pt x="220504" y="276701"/>
                  </a:lnTo>
                  <a:lnTo>
                    <a:pt x="7144" y="276701"/>
                  </a:lnTo>
                  <a:close/>
                </a:path>
              </a:pathLst>
            </a:custGeom>
            <a:solidFill>
              <a:schemeClr val="accent2"/>
            </a:solidFill>
            <a:ln w="9525" cap="flat">
              <a:noFill/>
              <a:prstDash val="solid"/>
              <a:miter/>
            </a:ln>
          </p:spPr>
          <p:txBody>
            <a:bodyPr rtlCol="0" anchor="ctr"/>
            <a:lstStyle/>
            <a:p>
              <a:endParaRPr lang="en-US" dirty="0"/>
            </a:p>
          </p:txBody>
        </p:sp>
        <p:sp>
          <p:nvSpPr>
            <p:cNvPr id="82" name="Freeform: Shape 81">
              <a:extLst>
                <a:ext uri="{FF2B5EF4-FFF2-40B4-BE49-F238E27FC236}">
                  <a16:creationId xmlns:a16="http://schemas.microsoft.com/office/drawing/2014/main" id="{FF4717A7-771B-460A-BA2A-94ED553ABC6C}"/>
                </a:ext>
              </a:extLst>
            </p:cNvPr>
            <p:cNvSpPr/>
            <p:nvPr/>
          </p:nvSpPr>
          <p:spPr>
            <a:xfrm>
              <a:off x="563812" y="3559188"/>
              <a:ext cx="171450" cy="133350"/>
            </a:xfrm>
            <a:custGeom>
              <a:avLst/>
              <a:gdLst>
                <a:gd name="connsiteX0" fmla="*/ 30956 w 171450"/>
                <a:gd name="connsiteY0" fmla="*/ 126206 h 133350"/>
                <a:gd name="connsiteX1" fmla="*/ 143351 w 171450"/>
                <a:gd name="connsiteY1" fmla="*/ 126206 h 133350"/>
                <a:gd name="connsiteX2" fmla="*/ 167164 w 171450"/>
                <a:gd name="connsiteY2" fmla="*/ 102394 h 133350"/>
                <a:gd name="connsiteX3" fmla="*/ 167164 w 171450"/>
                <a:gd name="connsiteY3" fmla="*/ 30956 h 133350"/>
                <a:gd name="connsiteX4" fmla="*/ 143351 w 171450"/>
                <a:gd name="connsiteY4" fmla="*/ 7144 h 133350"/>
                <a:gd name="connsiteX5" fmla="*/ 30956 w 171450"/>
                <a:gd name="connsiteY5" fmla="*/ 7144 h 133350"/>
                <a:gd name="connsiteX6" fmla="*/ 7144 w 171450"/>
                <a:gd name="connsiteY6" fmla="*/ 30956 h 133350"/>
                <a:gd name="connsiteX7" fmla="*/ 7144 w 171450"/>
                <a:gd name="connsiteY7" fmla="*/ 102394 h 133350"/>
                <a:gd name="connsiteX8" fmla="*/ 30956 w 171450"/>
                <a:gd name="connsiteY8" fmla="*/ 126206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 h="133350">
                  <a:moveTo>
                    <a:pt x="30956" y="126206"/>
                  </a:moveTo>
                  <a:lnTo>
                    <a:pt x="143351" y="126206"/>
                  </a:lnTo>
                  <a:cubicBezTo>
                    <a:pt x="156686" y="126206"/>
                    <a:pt x="167164" y="115729"/>
                    <a:pt x="167164" y="102394"/>
                  </a:cubicBezTo>
                  <a:lnTo>
                    <a:pt x="167164" y="30956"/>
                  </a:lnTo>
                  <a:cubicBezTo>
                    <a:pt x="167164" y="17621"/>
                    <a:pt x="156686" y="7144"/>
                    <a:pt x="143351" y="7144"/>
                  </a:cubicBezTo>
                  <a:lnTo>
                    <a:pt x="30956" y="7144"/>
                  </a:lnTo>
                  <a:cubicBezTo>
                    <a:pt x="17621" y="7144"/>
                    <a:pt x="7144" y="17621"/>
                    <a:pt x="7144" y="30956"/>
                  </a:cubicBezTo>
                  <a:lnTo>
                    <a:pt x="7144" y="102394"/>
                  </a:lnTo>
                  <a:cubicBezTo>
                    <a:pt x="7144" y="115729"/>
                    <a:pt x="17621" y="126206"/>
                    <a:pt x="30956" y="126206"/>
                  </a:cubicBezTo>
                  <a:close/>
                </a:path>
              </a:pathLst>
            </a:custGeom>
            <a:solidFill>
              <a:schemeClr val="bg1">
                <a:lumMod val="95000"/>
              </a:schemeClr>
            </a:solidFill>
            <a:ln w="9525" cap="flat">
              <a:noFill/>
              <a:prstDash val="solid"/>
              <a:miter/>
            </a:ln>
          </p:spPr>
          <p:txBody>
            <a:bodyPr rtlCol="0" anchor="ctr"/>
            <a:lstStyle/>
            <a:p>
              <a:endParaRPr lang="en-US" dirty="0"/>
            </a:p>
          </p:txBody>
        </p:sp>
        <p:sp>
          <p:nvSpPr>
            <p:cNvPr id="83" name="Freeform: Shape 82">
              <a:extLst>
                <a:ext uri="{FF2B5EF4-FFF2-40B4-BE49-F238E27FC236}">
                  <a16:creationId xmlns:a16="http://schemas.microsoft.com/office/drawing/2014/main" id="{3FA82FEE-A7A8-41C1-A903-1A2701353899}"/>
                </a:ext>
              </a:extLst>
            </p:cNvPr>
            <p:cNvSpPr/>
            <p:nvPr/>
          </p:nvSpPr>
          <p:spPr>
            <a:xfrm>
              <a:off x="656204" y="3585858"/>
              <a:ext cx="38100" cy="76200"/>
            </a:xfrm>
            <a:custGeom>
              <a:avLst/>
              <a:gdLst>
                <a:gd name="connsiteX0" fmla="*/ 7144 w 38100"/>
                <a:gd name="connsiteY0" fmla="*/ 18574 h 76200"/>
                <a:gd name="connsiteX1" fmla="*/ 18574 w 38100"/>
                <a:gd name="connsiteY1" fmla="*/ 7144 h 76200"/>
                <a:gd name="connsiteX2" fmla="*/ 24289 w 38100"/>
                <a:gd name="connsiteY2" fmla="*/ 7144 h 76200"/>
                <a:gd name="connsiteX3" fmla="*/ 35719 w 38100"/>
                <a:gd name="connsiteY3" fmla="*/ 18574 h 76200"/>
                <a:gd name="connsiteX4" fmla="*/ 35719 w 38100"/>
                <a:gd name="connsiteY4" fmla="*/ 61436 h 76200"/>
                <a:gd name="connsiteX5" fmla="*/ 24289 w 38100"/>
                <a:gd name="connsiteY5" fmla="*/ 72866 h 76200"/>
                <a:gd name="connsiteX6" fmla="*/ 18574 w 38100"/>
                <a:gd name="connsiteY6" fmla="*/ 72866 h 76200"/>
                <a:gd name="connsiteX7" fmla="*/ 7144 w 38100"/>
                <a:gd name="connsiteY7" fmla="*/ 61436 h 76200"/>
                <a:gd name="connsiteX8" fmla="*/ 7144 w 38100"/>
                <a:gd name="connsiteY8" fmla="*/ 1857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00" h="76200">
                  <a:moveTo>
                    <a:pt x="7144" y="18574"/>
                  </a:moveTo>
                  <a:cubicBezTo>
                    <a:pt x="7144" y="11906"/>
                    <a:pt x="11906" y="7144"/>
                    <a:pt x="18574" y="7144"/>
                  </a:cubicBezTo>
                  <a:lnTo>
                    <a:pt x="24289" y="7144"/>
                  </a:lnTo>
                  <a:cubicBezTo>
                    <a:pt x="30956" y="7144"/>
                    <a:pt x="35719" y="11906"/>
                    <a:pt x="35719" y="18574"/>
                  </a:cubicBezTo>
                  <a:lnTo>
                    <a:pt x="35719" y="61436"/>
                  </a:lnTo>
                  <a:cubicBezTo>
                    <a:pt x="35719" y="68104"/>
                    <a:pt x="30956" y="72866"/>
                    <a:pt x="24289" y="72866"/>
                  </a:cubicBezTo>
                  <a:lnTo>
                    <a:pt x="18574" y="72866"/>
                  </a:lnTo>
                  <a:cubicBezTo>
                    <a:pt x="11906" y="72866"/>
                    <a:pt x="7144" y="68104"/>
                    <a:pt x="7144" y="61436"/>
                  </a:cubicBezTo>
                  <a:lnTo>
                    <a:pt x="7144" y="18574"/>
                  </a:lnTo>
                  <a:close/>
                </a:path>
              </a:pathLst>
            </a:custGeom>
            <a:solidFill>
              <a:schemeClr val="accent2"/>
            </a:solidFill>
            <a:ln w="9525" cap="flat">
              <a:noFill/>
              <a:prstDash val="solid"/>
              <a:miter/>
            </a:ln>
          </p:spPr>
          <p:txBody>
            <a:bodyPr rtlCol="0" anchor="ctr"/>
            <a:lstStyle/>
            <a:p>
              <a:endParaRPr lang="en-US" dirty="0"/>
            </a:p>
          </p:txBody>
        </p:sp>
        <p:sp>
          <p:nvSpPr>
            <p:cNvPr id="84" name="Freeform: Shape 83">
              <a:extLst>
                <a:ext uri="{FF2B5EF4-FFF2-40B4-BE49-F238E27FC236}">
                  <a16:creationId xmlns:a16="http://schemas.microsoft.com/office/drawing/2014/main" id="{86376422-1987-4F97-9883-28A68BF35B85}"/>
                </a:ext>
              </a:extLst>
            </p:cNvPr>
            <p:cNvSpPr/>
            <p:nvPr/>
          </p:nvSpPr>
          <p:spPr>
            <a:xfrm>
              <a:off x="601912" y="3585858"/>
              <a:ext cx="38100" cy="76200"/>
            </a:xfrm>
            <a:custGeom>
              <a:avLst/>
              <a:gdLst>
                <a:gd name="connsiteX0" fmla="*/ 7144 w 38100"/>
                <a:gd name="connsiteY0" fmla="*/ 18574 h 76200"/>
                <a:gd name="connsiteX1" fmla="*/ 18574 w 38100"/>
                <a:gd name="connsiteY1" fmla="*/ 7144 h 76200"/>
                <a:gd name="connsiteX2" fmla="*/ 24289 w 38100"/>
                <a:gd name="connsiteY2" fmla="*/ 7144 h 76200"/>
                <a:gd name="connsiteX3" fmla="*/ 35719 w 38100"/>
                <a:gd name="connsiteY3" fmla="*/ 18574 h 76200"/>
                <a:gd name="connsiteX4" fmla="*/ 35719 w 38100"/>
                <a:gd name="connsiteY4" fmla="*/ 61436 h 76200"/>
                <a:gd name="connsiteX5" fmla="*/ 24289 w 38100"/>
                <a:gd name="connsiteY5" fmla="*/ 72866 h 76200"/>
                <a:gd name="connsiteX6" fmla="*/ 18574 w 38100"/>
                <a:gd name="connsiteY6" fmla="*/ 72866 h 76200"/>
                <a:gd name="connsiteX7" fmla="*/ 7144 w 38100"/>
                <a:gd name="connsiteY7" fmla="*/ 61436 h 76200"/>
                <a:gd name="connsiteX8" fmla="*/ 7144 w 38100"/>
                <a:gd name="connsiteY8" fmla="*/ 1857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00" h="76200">
                  <a:moveTo>
                    <a:pt x="7144" y="18574"/>
                  </a:moveTo>
                  <a:cubicBezTo>
                    <a:pt x="7144" y="11906"/>
                    <a:pt x="11906" y="7144"/>
                    <a:pt x="18574" y="7144"/>
                  </a:cubicBezTo>
                  <a:lnTo>
                    <a:pt x="24289" y="7144"/>
                  </a:lnTo>
                  <a:cubicBezTo>
                    <a:pt x="30956" y="7144"/>
                    <a:pt x="35719" y="11906"/>
                    <a:pt x="35719" y="18574"/>
                  </a:cubicBezTo>
                  <a:lnTo>
                    <a:pt x="35719" y="61436"/>
                  </a:lnTo>
                  <a:cubicBezTo>
                    <a:pt x="35719" y="68104"/>
                    <a:pt x="30956" y="72866"/>
                    <a:pt x="24289" y="72866"/>
                  </a:cubicBezTo>
                  <a:lnTo>
                    <a:pt x="18574" y="72866"/>
                  </a:lnTo>
                  <a:cubicBezTo>
                    <a:pt x="11906" y="72866"/>
                    <a:pt x="7144" y="68104"/>
                    <a:pt x="7144" y="61436"/>
                  </a:cubicBezTo>
                  <a:lnTo>
                    <a:pt x="7144" y="18574"/>
                  </a:lnTo>
                  <a:close/>
                </a:path>
              </a:pathLst>
            </a:custGeom>
            <a:solidFill>
              <a:schemeClr val="accent2"/>
            </a:solidFill>
            <a:ln w="9525" cap="flat">
              <a:noFill/>
              <a:prstDash val="solid"/>
              <a:miter/>
            </a:ln>
          </p:spPr>
          <p:txBody>
            <a:bodyPr rtlCol="0" anchor="ctr"/>
            <a:lstStyle/>
            <a:p>
              <a:endParaRPr lang="en-US" dirty="0"/>
            </a:p>
          </p:txBody>
        </p:sp>
        <p:sp>
          <p:nvSpPr>
            <p:cNvPr id="85" name="Freeform: Shape 84">
              <a:extLst>
                <a:ext uri="{FF2B5EF4-FFF2-40B4-BE49-F238E27FC236}">
                  <a16:creationId xmlns:a16="http://schemas.microsoft.com/office/drawing/2014/main" id="{DEE01BF6-02BD-474C-B95D-D0B67E1B6376}"/>
                </a:ext>
              </a:extLst>
            </p:cNvPr>
            <p:cNvSpPr/>
            <p:nvPr/>
          </p:nvSpPr>
          <p:spPr>
            <a:xfrm>
              <a:off x="625724" y="3374403"/>
              <a:ext cx="180975" cy="47625"/>
            </a:xfrm>
            <a:custGeom>
              <a:avLst/>
              <a:gdLst>
                <a:gd name="connsiteX0" fmla="*/ 7144 w 180975"/>
                <a:gd name="connsiteY0" fmla="*/ 7144 h 47625"/>
                <a:gd name="connsiteX1" fmla="*/ 181451 w 180975"/>
                <a:gd name="connsiteY1" fmla="*/ 7144 h 47625"/>
                <a:gd name="connsiteX2" fmla="*/ 181451 w 180975"/>
                <a:gd name="connsiteY2" fmla="*/ 41434 h 47625"/>
                <a:gd name="connsiteX3" fmla="*/ 7144 w 180975"/>
                <a:gd name="connsiteY3" fmla="*/ 41434 h 47625"/>
              </a:gdLst>
              <a:ahLst/>
              <a:cxnLst>
                <a:cxn ang="0">
                  <a:pos x="connsiteX0" y="connsiteY0"/>
                </a:cxn>
                <a:cxn ang="0">
                  <a:pos x="connsiteX1" y="connsiteY1"/>
                </a:cxn>
                <a:cxn ang="0">
                  <a:pos x="connsiteX2" y="connsiteY2"/>
                </a:cxn>
                <a:cxn ang="0">
                  <a:pos x="connsiteX3" y="connsiteY3"/>
                </a:cxn>
              </a:cxnLst>
              <a:rect l="l" t="t" r="r" b="b"/>
              <a:pathLst>
                <a:path w="180975" h="47625">
                  <a:moveTo>
                    <a:pt x="7144" y="7144"/>
                  </a:moveTo>
                  <a:lnTo>
                    <a:pt x="181451" y="7144"/>
                  </a:lnTo>
                  <a:lnTo>
                    <a:pt x="181451" y="41434"/>
                  </a:lnTo>
                  <a:lnTo>
                    <a:pt x="7144" y="41434"/>
                  </a:lnTo>
                  <a:close/>
                </a:path>
              </a:pathLst>
            </a:custGeom>
            <a:solidFill>
              <a:schemeClr val="accent1"/>
            </a:solidFill>
            <a:ln w="9525" cap="flat">
              <a:noFill/>
              <a:prstDash val="solid"/>
              <a:miter/>
            </a:ln>
          </p:spPr>
          <p:txBody>
            <a:bodyPr rtlCol="0" anchor="ctr"/>
            <a:lstStyle/>
            <a:p>
              <a:endParaRPr lang="en-US" dirty="0"/>
            </a:p>
          </p:txBody>
        </p:sp>
        <p:sp>
          <p:nvSpPr>
            <p:cNvPr id="86" name="Freeform: Shape 85">
              <a:extLst>
                <a:ext uri="{FF2B5EF4-FFF2-40B4-BE49-F238E27FC236}">
                  <a16:creationId xmlns:a16="http://schemas.microsoft.com/office/drawing/2014/main" id="{F8061384-933A-4A82-99CD-0761FDE197A6}"/>
                </a:ext>
              </a:extLst>
            </p:cNvPr>
            <p:cNvSpPr/>
            <p:nvPr/>
          </p:nvSpPr>
          <p:spPr>
            <a:xfrm>
              <a:off x="544762" y="3424886"/>
              <a:ext cx="266700" cy="95250"/>
            </a:xfrm>
            <a:custGeom>
              <a:avLst/>
              <a:gdLst>
                <a:gd name="connsiteX0" fmla="*/ 7144 w 266700"/>
                <a:gd name="connsiteY0" fmla="*/ 90011 h 95250"/>
                <a:gd name="connsiteX1" fmla="*/ 79534 w 266700"/>
                <a:gd name="connsiteY1" fmla="*/ 7144 h 95250"/>
                <a:gd name="connsiteX2" fmla="*/ 262414 w 266700"/>
                <a:gd name="connsiteY2" fmla="*/ 7144 h 95250"/>
                <a:gd name="connsiteX3" fmla="*/ 211931 w 266700"/>
                <a:gd name="connsiteY3" fmla="*/ 90011 h 95250"/>
              </a:gdLst>
              <a:ahLst/>
              <a:cxnLst>
                <a:cxn ang="0">
                  <a:pos x="connsiteX0" y="connsiteY0"/>
                </a:cxn>
                <a:cxn ang="0">
                  <a:pos x="connsiteX1" y="connsiteY1"/>
                </a:cxn>
                <a:cxn ang="0">
                  <a:pos x="connsiteX2" y="connsiteY2"/>
                </a:cxn>
                <a:cxn ang="0">
                  <a:pos x="connsiteX3" y="connsiteY3"/>
                </a:cxn>
              </a:cxnLst>
              <a:rect l="l" t="t" r="r" b="b"/>
              <a:pathLst>
                <a:path w="266700" h="95250">
                  <a:moveTo>
                    <a:pt x="7144" y="90011"/>
                  </a:moveTo>
                  <a:lnTo>
                    <a:pt x="79534" y="7144"/>
                  </a:lnTo>
                  <a:lnTo>
                    <a:pt x="262414" y="7144"/>
                  </a:lnTo>
                  <a:lnTo>
                    <a:pt x="211931" y="90011"/>
                  </a:lnTo>
                  <a:close/>
                </a:path>
              </a:pathLst>
            </a:custGeom>
            <a:solidFill>
              <a:schemeClr val="accent1"/>
            </a:solidFill>
            <a:ln w="9525" cap="flat">
              <a:noFill/>
              <a:prstDash val="solid"/>
              <a:miter/>
            </a:ln>
          </p:spPr>
          <p:txBody>
            <a:bodyPr rtlCol="0" anchor="ctr"/>
            <a:lstStyle/>
            <a:p>
              <a:endParaRPr lang="en-US" dirty="0"/>
            </a:p>
          </p:txBody>
        </p:sp>
        <p:sp>
          <p:nvSpPr>
            <p:cNvPr id="87" name="Freeform: Shape 86">
              <a:extLst>
                <a:ext uri="{FF2B5EF4-FFF2-40B4-BE49-F238E27FC236}">
                  <a16:creationId xmlns:a16="http://schemas.microsoft.com/office/drawing/2014/main" id="{FB1E0457-3867-4701-BC2B-CDC8259E6D5C}"/>
                </a:ext>
              </a:extLst>
            </p:cNvPr>
            <p:cNvSpPr/>
            <p:nvPr/>
          </p:nvSpPr>
          <p:spPr>
            <a:xfrm>
              <a:off x="779077" y="3462986"/>
              <a:ext cx="66675" cy="47625"/>
            </a:xfrm>
            <a:custGeom>
              <a:avLst/>
              <a:gdLst>
                <a:gd name="connsiteX0" fmla="*/ 7144 w 66675"/>
                <a:gd name="connsiteY0" fmla="*/ 49054 h 47625"/>
                <a:gd name="connsiteX1" fmla="*/ 36671 w 66675"/>
                <a:gd name="connsiteY1" fmla="*/ 7144 h 47625"/>
                <a:gd name="connsiteX2" fmla="*/ 65246 w 66675"/>
                <a:gd name="connsiteY2" fmla="*/ 49054 h 47625"/>
              </a:gdLst>
              <a:ahLst/>
              <a:cxnLst>
                <a:cxn ang="0">
                  <a:pos x="connsiteX0" y="connsiteY0"/>
                </a:cxn>
                <a:cxn ang="0">
                  <a:pos x="connsiteX1" y="connsiteY1"/>
                </a:cxn>
                <a:cxn ang="0">
                  <a:pos x="connsiteX2" y="connsiteY2"/>
                </a:cxn>
              </a:cxnLst>
              <a:rect l="l" t="t" r="r" b="b"/>
              <a:pathLst>
                <a:path w="66675" h="47625">
                  <a:moveTo>
                    <a:pt x="7144" y="49054"/>
                  </a:moveTo>
                  <a:lnTo>
                    <a:pt x="36671" y="7144"/>
                  </a:lnTo>
                  <a:lnTo>
                    <a:pt x="65246" y="49054"/>
                  </a:lnTo>
                  <a:close/>
                </a:path>
              </a:pathLst>
            </a:custGeom>
            <a:solidFill>
              <a:schemeClr val="accent1"/>
            </a:solidFill>
            <a:ln w="9525" cap="flat">
              <a:noFill/>
              <a:prstDash val="solid"/>
              <a:miter/>
            </a:ln>
          </p:spPr>
          <p:txBody>
            <a:bodyPr rtlCol="0" anchor="ctr"/>
            <a:lstStyle/>
            <a:p>
              <a:endParaRPr lang="en-US" dirty="0"/>
            </a:p>
          </p:txBody>
        </p:sp>
        <p:sp>
          <p:nvSpPr>
            <p:cNvPr id="88" name="Freeform: Shape 87">
              <a:extLst>
                <a:ext uri="{FF2B5EF4-FFF2-40B4-BE49-F238E27FC236}">
                  <a16:creationId xmlns:a16="http://schemas.microsoft.com/office/drawing/2014/main" id="{2AF27C88-8BE9-49FA-A65D-03FA5F3227BA}"/>
                </a:ext>
              </a:extLst>
            </p:cNvPr>
            <p:cNvSpPr/>
            <p:nvPr/>
          </p:nvSpPr>
          <p:spPr>
            <a:xfrm>
              <a:off x="692399" y="3717303"/>
              <a:ext cx="38100" cy="38100"/>
            </a:xfrm>
            <a:custGeom>
              <a:avLst/>
              <a:gdLst>
                <a:gd name="connsiteX0" fmla="*/ 7144 w 38100"/>
                <a:gd name="connsiteY0" fmla="*/ 7144 h 38100"/>
                <a:gd name="connsiteX1" fmla="*/ 32861 w 38100"/>
                <a:gd name="connsiteY1" fmla="*/ 7144 h 38100"/>
                <a:gd name="connsiteX2" fmla="*/ 32861 w 38100"/>
                <a:gd name="connsiteY2" fmla="*/ 34766 h 38100"/>
                <a:gd name="connsiteX3" fmla="*/ 7144 w 38100"/>
                <a:gd name="connsiteY3" fmla="*/ 34766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2861" y="7144"/>
                  </a:lnTo>
                  <a:lnTo>
                    <a:pt x="32861" y="34766"/>
                  </a:lnTo>
                  <a:lnTo>
                    <a:pt x="7144" y="34766"/>
                  </a:lnTo>
                  <a:close/>
                </a:path>
              </a:pathLst>
            </a:custGeom>
            <a:solidFill>
              <a:schemeClr val="accent1"/>
            </a:solidFill>
            <a:ln w="9525" cap="flat">
              <a:noFill/>
              <a:prstDash val="solid"/>
              <a:miter/>
            </a:ln>
          </p:spPr>
          <p:txBody>
            <a:bodyPr rtlCol="0" anchor="ctr"/>
            <a:lstStyle/>
            <a:p>
              <a:endParaRPr lang="en-US" dirty="0"/>
            </a:p>
          </p:txBody>
        </p:sp>
        <p:sp>
          <p:nvSpPr>
            <p:cNvPr id="89" name="Freeform: Shape 88">
              <a:extLst>
                <a:ext uri="{FF2B5EF4-FFF2-40B4-BE49-F238E27FC236}">
                  <a16:creationId xmlns:a16="http://schemas.microsoft.com/office/drawing/2014/main" id="{F6411DD5-0E7F-448B-8DAA-0A6D6803F565}"/>
                </a:ext>
              </a:extLst>
            </p:cNvPr>
            <p:cNvSpPr/>
            <p:nvPr/>
          </p:nvSpPr>
          <p:spPr>
            <a:xfrm>
              <a:off x="648584" y="3717303"/>
              <a:ext cx="38100" cy="38100"/>
            </a:xfrm>
            <a:custGeom>
              <a:avLst/>
              <a:gdLst>
                <a:gd name="connsiteX0" fmla="*/ 7144 w 38100"/>
                <a:gd name="connsiteY0" fmla="*/ 7144 h 38100"/>
                <a:gd name="connsiteX1" fmla="*/ 32861 w 38100"/>
                <a:gd name="connsiteY1" fmla="*/ 7144 h 38100"/>
                <a:gd name="connsiteX2" fmla="*/ 32861 w 38100"/>
                <a:gd name="connsiteY2" fmla="*/ 34766 h 38100"/>
                <a:gd name="connsiteX3" fmla="*/ 7144 w 38100"/>
                <a:gd name="connsiteY3" fmla="*/ 34766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2861" y="7144"/>
                  </a:lnTo>
                  <a:lnTo>
                    <a:pt x="32861" y="34766"/>
                  </a:lnTo>
                  <a:lnTo>
                    <a:pt x="7144" y="34766"/>
                  </a:lnTo>
                  <a:close/>
                </a:path>
              </a:pathLst>
            </a:custGeom>
            <a:solidFill>
              <a:schemeClr val="accent1"/>
            </a:solidFill>
            <a:ln w="9525" cap="flat">
              <a:noFill/>
              <a:prstDash val="solid"/>
              <a:miter/>
            </a:ln>
          </p:spPr>
          <p:txBody>
            <a:bodyPr rtlCol="0" anchor="ctr"/>
            <a:lstStyle/>
            <a:p>
              <a:endParaRPr lang="en-US" dirty="0"/>
            </a:p>
          </p:txBody>
        </p:sp>
        <p:sp>
          <p:nvSpPr>
            <p:cNvPr id="90" name="Freeform: Shape 89">
              <a:extLst>
                <a:ext uri="{FF2B5EF4-FFF2-40B4-BE49-F238E27FC236}">
                  <a16:creationId xmlns:a16="http://schemas.microsoft.com/office/drawing/2014/main" id="{C6ABD900-0229-44CC-B3F4-729523036D4B}"/>
                </a:ext>
              </a:extLst>
            </p:cNvPr>
            <p:cNvSpPr/>
            <p:nvPr/>
          </p:nvSpPr>
          <p:spPr>
            <a:xfrm>
              <a:off x="604769" y="3717303"/>
              <a:ext cx="38100" cy="38100"/>
            </a:xfrm>
            <a:custGeom>
              <a:avLst/>
              <a:gdLst>
                <a:gd name="connsiteX0" fmla="*/ 7144 w 38100"/>
                <a:gd name="connsiteY0" fmla="*/ 7144 h 38100"/>
                <a:gd name="connsiteX1" fmla="*/ 32861 w 38100"/>
                <a:gd name="connsiteY1" fmla="*/ 7144 h 38100"/>
                <a:gd name="connsiteX2" fmla="*/ 32861 w 38100"/>
                <a:gd name="connsiteY2" fmla="*/ 34766 h 38100"/>
                <a:gd name="connsiteX3" fmla="*/ 7144 w 38100"/>
                <a:gd name="connsiteY3" fmla="*/ 34766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2861" y="7144"/>
                  </a:lnTo>
                  <a:lnTo>
                    <a:pt x="32861" y="34766"/>
                  </a:lnTo>
                  <a:lnTo>
                    <a:pt x="7144" y="34766"/>
                  </a:lnTo>
                  <a:close/>
                </a:path>
              </a:pathLst>
            </a:custGeom>
            <a:solidFill>
              <a:schemeClr val="accent1"/>
            </a:solidFill>
            <a:ln w="9525" cap="flat">
              <a:noFill/>
              <a:prstDash val="solid"/>
              <a:miter/>
            </a:ln>
          </p:spPr>
          <p:txBody>
            <a:bodyPr rtlCol="0" anchor="ctr"/>
            <a:lstStyle/>
            <a:p>
              <a:endParaRPr lang="en-US" dirty="0"/>
            </a:p>
          </p:txBody>
        </p:sp>
        <p:sp>
          <p:nvSpPr>
            <p:cNvPr id="91" name="Freeform: Shape 90">
              <a:extLst>
                <a:ext uri="{FF2B5EF4-FFF2-40B4-BE49-F238E27FC236}">
                  <a16:creationId xmlns:a16="http://schemas.microsoft.com/office/drawing/2014/main" id="{66737B89-BAD2-4AB1-8F04-090F95CF0C2C}"/>
                </a:ext>
              </a:extLst>
            </p:cNvPr>
            <p:cNvSpPr/>
            <p:nvPr/>
          </p:nvSpPr>
          <p:spPr>
            <a:xfrm>
              <a:off x="561907" y="3717303"/>
              <a:ext cx="38100" cy="38100"/>
            </a:xfrm>
            <a:custGeom>
              <a:avLst/>
              <a:gdLst>
                <a:gd name="connsiteX0" fmla="*/ 7144 w 38100"/>
                <a:gd name="connsiteY0" fmla="*/ 7144 h 38100"/>
                <a:gd name="connsiteX1" fmla="*/ 32861 w 38100"/>
                <a:gd name="connsiteY1" fmla="*/ 7144 h 38100"/>
                <a:gd name="connsiteX2" fmla="*/ 32861 w 38100"/>
                <a:gd name="connsiteY2" fmla="*/ 34766 h 38100"/>
                <a:gd name="connsiteX3" fmla="*/ 7144 w 38100"/>
                <a:gd name="connsiteY3" fmla="*/ 34766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2861" y="7144"/>
                  </a:lnTo>
                  <a:lnTo>
                    <a:pt x="32861" y="34766"/>
                  </a:lnTo>
                  <a:lnTo>
                    <a:pt x="7144" y="34766"/>
                  </a:lnTo>
                  <a:close/>
                </a:path>
              </a:pathLst>
            </a:custGeom>
            <a:solidFill>
              <a:schemeClr val="accent1"/>
            </a:solidFill>
            <a:ln w="9525" cap="flat">
              <a:noFill/>
              <a:prstDash val="solid"/>
              <a:miter/>
            </a:ln>
          </p:spPr>
          <p:txBody>
            <a:bodyPr rtlCol="0" anchor="ctr"/>
            <a:lstStyle/>
            <a:p>
              <a:endParaRPr lang="en-US" dirty="0"/>
            </a:p>
          </p:txBody>
        </p:sp>
      </p:grpSp>
      <p:grpSp>
        <p:nvGrpSpPr>
          <p:cNvPr id="92" name="Group 91">
            <a:extLst>
              <a:ext uri="{FF2B5EF4-FFF2-40B4-BE49-F238E27FC236}">
                <a16:creationId xmlns:a16="http://schemas.microsoft.com/office/drawing/2014/main" id="{E497ACBB-DC34-4A9A-B4A1-37623C0E2880}"/>
              </a:ext>
              <a:ext uri="{C183D7F6-B498-43B3-948B-1728B52AA6E4}">
                <adec:decorative xmlns:adec="http://schemas.microsoft.com/office/drawing/2017/decorative" val="1"/>
              </a:ext>
            </a:extLst>
          </p:cNvPr>
          <p:cNvGrpSpPr/>
          <p:nvPr/>
        </p:nvGrpSpPr>
        <p:grpSpPr>
          <a:xfrm>
            <a:off x="10436436" y="1071801"/>
            <a:ext cx="1386076" cy="1386076"/>
            <a:chOff x="8928483" y="3214646"/>
            <a:chExt cx="1386076" cy="1386076"/>
          </a:xfrm>
        </p:grpSpPr>
        <p:grpSp>
          <p:nvGrpSpPr>
            <p:cNvPr id="93" name="Group 92" descr="High School Sticker Be Awesome" title="High School Sticker Be Awesome">
              <a:extLst>
                <a:ext uri="{FF2B5EF4-FFF2-40B4-BE49-F238E27FC236}">
                  <a16:creationId xmlns:a16="http://schemas.microsoft.com/office/drawing/2014/main" id="{A0DF2072-328D-4C0B-B8D4-49EC3D94D603}"/>
                </a:ext>
              </a:extLst>
            </p:cNvPr>
            <p:cNvGrpSpPr>
              <a:grpSpLocks noChangeAspect="1"/>
            </p:cNvGrpSpPr>
            <p:nvPr/>
          </p:nvGrpSpPr>
          <p:grpSpPr>
            <a:xfrm rot="385758">
              <a:off x="8928483" y="3214646"/>
              <a:ext cx="1386076" cy="1386076"/>
              <a:chOff x="5625313" y="703911"/>
              <a:chExt cx="1386076" cy="1386076"/>
            </a:xfrm>
          </p:grpSpPr>
          <p:sp>
            <p:nvSpPr>
              <p:cNvPr id="97" name="Freeform: Shape 96">
                <a:extLst>
                  <a:ext uri="{FF2B5EF4-FFF2-40B4-BE49-F238E27FC236}">
                    <a16:creationId xmlns:a16="http://schemas.microsoft.com/office/drawing/2014/main" id="{47D5C273-54EE-40C3-8E70-0214B59C0187}"/>
                  </a:ext>
                </a:extLst>
              </p:cNvPr>
              <p:cNvSpPr/>
              <p:nvPr/>
            </p:nvSpPr>
            <p:spPr>
              <a:xfrm>
                <a:off x="5625313" y="703911"/>
                <a:ext cx="1386076" cy="1386076"/>
              </a:xfrm>
              <a:custGeom>
                <a:avLst/>
                <a:gdLst>
                  <a:gd name="connsiteX0" fmla="*/ 1382226 w 1386076"/>
                  <a:gd name="connsiteY0" fmla="*/ 696888 h 1386076"/>
                  <a:gd name="connsiteX1" fmla="*/ 696888 w 1386076"/>
                  <a:gd name="connsiteY1" fmla="*/ 1382226 h 1386076"/>
                  <a:gd name="connsiteX2" fmla="*/ 11551 w 1386076"/>
                  <a:gd name="connsiteY2" fmla="*/ 696888 h 1386076"/>
                  <a:gd name="connsiteX3" fmla="*/ 696888 w 1386076"/>
                  <a:gd name="connsiteY3" fmla="*/ 11551 h 1386076"/>
                  <a:gd name="connsiteX4" fmla="*/ 1382226 w 1386076"/>
                  <a:gd name="connsiteY4" fmla="*/ 696888 h 1386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6076" h="1386076">
                    <a:moveTo>
                      <a:pt x="1382226" y="696888"/>
                    </a:moveTo>
                    <a:cubicBezTo>
                      <a:pt x="1382226" y="1075390"/>
                      <a:pt x="1075390" y="1382226"/>
                      <a:pt x="696888" y="1382226"/>
                    </a:cubicBezTo>
                    <a:cubicBezTo>
                      <a:pt x="318387" y="1382226"/>
                      <a:pt x="11551" y="1075390"/>
                      <a:pt x="11551" y="696888"/>
                    </a:cubicBezTo>
                    <a:cubicBezTo>
                      <a:pt x="11551" y="318387"/>
                      <a:pt x="318387" y="11551"/>
                      <a:pt x="696888" y="11551"/>
                    </a:cubicBezTo>
                    <a:cubicBezTo>
                      <a:pt x="1075390" y="11551"/>
                      <a:pt x="1382226" y="318387"/>
                      <a:pt x="1382226" y="696888"/>
                    </a:cubicBezTo>
                    <a:close/>
                  </a:path>
                </a:pathLst>
              </a:custGeom>
              <a:noFill/>
              <a:ln w="9525" cap="flat">
                <a:solidFill>
                  <a:schemeClr val="accent4"/>
                </a:solidFill>
                <a:prstDash val="solid"/>
                <a:miter/>
              </a:ln>
            </p:spPr>
            <p:txBody>
              <a:bodyPr rtlCol="0" anchor="ctr"/>
              <a:lstStyle/>
              <a:p>
                <a:endParaRPr lang="en-US" dirty="0"/>
              </a:p>
            </p:txBody>
          </p:sp>
          <p:sp>
            <p:nvSpPr>
              <p:cNvPr id="98" name="Freeform: Shape 97">
                <a:extLst>
                  <a:ext uri="{FF2B5EF4-FFF2-40B4-BE49-F238E27FC236}">
                    <a16:creationId xmlns:a16="http://schemas.microsoft.com/office/drawing/2014/main" id="{53148CAD-B908-4E23-9634-7A0BC7325BA6}"/>
                  </a:ext>
                </a:extLst>
              </p:cNvPr>
              <p:cNvSpPr/>
              <p:nvPr/>
            </p:nvSpPr>
            <p:spPr>
              <a:xfrm>
                <a:off x="5653034" y="731631"/>
                <a:ext cx="1324473" cy="1324473"/>
              </a:xfrm>
              <a:custGeom>
                <a:avLst/>
                <a:gdLst>
                  <a:gd name="connsiteX0" fmla="*/ 1326783 w 1324472"/>
                  <a:gd name="connsiteY0" fmla="*/ 669167 h 1324472"/>
                  <a:gd name="connsiteX1" fmla="*/ 669167 w 1324472"/>
                  <a:gd name="connsiteY1" fmla="*/ 1326783 h 1324472"/>
                  <a:gd name="connsiteX2" fmla="*/ 11551 w 1324472"/>
                  <a:gd name="connsiteY2" fmla="*/ 669167 h 1324472"/>
                  <a:gd name="connsiteX3" fmla="*/ 669167 w 1324472"/>
                  <a:gd name="connsiteY3" fmla="*/ 11551 h 1324472"/>
                  <a:gd name="connsiteX4" fmla="*/ 1326783 w 1324472"/>
                  <a:gd name="connsiteY4" fmla="*/ 669167 h 1324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4472" h="1324472">
                    <a:moveTo>
                      <a:pt x="1326783" y="669167"/>
                    </a:moveTo>
                    <a:cubicBezTo>
                      <a:pt x="1326783" y="1032358"/>
                      <a:pt x="1032358" y="1326783"/>
                      <a:pt x="669167" y="1326783"/>
                    </a:cubicBezTo>
                    <a:cubicBezTo>
                      <a:pt x="305975" y="1326783"/>
                      <a:pt x="11551" y="1032358"/>
                      <a:pt x="11551" y="669167"/>
                    </a:cubicBezTo>
                    <a:cubicBezTo>
                      <a:pt x="11551" y="305975"/>
                      <a:pt x="305975" y="11551"/>
                      <a:pt x="669167" y="11551"/>
                    </a:cubicBezTo>
                    <a:cubicBezTo>
                      <a:pt x="1032358" y="11551"/>
                      <a:pt x="1326783" y="305975"/>
                      <a:pt x="1326783" y="669167"/>
                    </a:cubicBezTo>
                    <a:close/>
                  </a:path>
                </a:pathLst>
              </a:custGeom>
              <a:solidFill>
                <a:schemeClr val="accent4"/>
              </a:solidFill>
              <a:ln w="9525" cap="flat">
                <a:noFill/>
                <a:prstDash val="solid"/>
                <a:miter/>
              </a:ln>
            </p:spPr>
            <p:txBody>
              <a:bodyPr rtlCol="0" anchor="ctr"/>
              <a:lstStyle/>
              <a:p>
                <a:endParaRPr lang="en-US" dirty="0"/>
              </a:p>
            </p:txBody>
          </p:sp>
          <p:grpSp>
            <p:nvGrpSpPr>
              <p:cNvPr id="99" name="Group 98">
                <a:extLst>
                  <a:ext uri="{FF2B5EF4-FFF2-40B4-BE49-F238E27FC236}">
                    <a16:creationId xmlns:a16="http://schemas.microsoft.com/office/drawing/2014/main" id="{B68BA696-FF70-42AD-A3D6-81BFF98442E5}"/>
                  </a:ext>
                </a:extLst>
              </p:cNvPr>
              <p:cNvGrpSpPr/>
              <p:nvPr/>
            </p:nvGrpSpPr>
            <p:grpSpPr>
              <a:xfrm>
                <a:off x="6004174" y="799396"/>
                <a:ext cx="648932" cy="204832"/>
                <a:chOff x="6004174" y="799396"/>
                <a:chExt cx="648932" cy="204832"/>
              </a:xfrm>
              <a:solidFill>
                <a:schemeClr val="accent5"/>
              </a:solidFill>
            </p:grpSpPr>
            <p:sp>
              <p:nvSpPr>
                <p:cNvPr id="110" name="Freeform: Shape 109">
                  <a:extLst>
                    <a:ext uri="{FF2B5EF4-FFF2-40B4-BE49-F238E27FC236}">
                      <a16:creationId xmlns:a16="http://schemas.microsoft.com/office/drawing/2014/main" id="{5B6672CB-8C78-4885-B6E3-F1B24BD37643}"/>
                    </a:ext>
                  </a:extLst>
                </p:cNvPr>
                <p:cNvSpPr/>
                <p:nvPr/>
              </p:nvSpPr>
              <p:spPr>
                <a:xfrm>
                  <a:off x="6004174" y="865620"/>
                  <a:ext cx="123207" cy="138608"/>
                </a:xfrm>
                <a:custGeom>
                  <a:avLst/>
                  <a:gdLst>
                    <a:gd name="connsiteX0" fmla="*/ 80854 w 123206"/>
                    <a:gd name="connsiteY0" fmla="*/ 85475 h 138607"/>
                    <a:gd name="connsiteX1" fmla="*/ 50053 w 123206"/>
                    <a:gd name="connsiteY1" fmla="*/ 102416 h 138607"/>
                    <a:gd name="connsiteX2" fmla="*/ 53133 w 123206"/>
                    <a:gd name="connsiteY2" fmla="*/ 119357 h 138607"/>
                    <a:gd name="connsiteX3" fmla="*/ 25411 w 123206"/>
                    <a:gd name="connsiteY3" fmla="*/ 134757 h 138607"/>
                    <a:gd name="connsiteX4" fmla="*/ 11551 w 123206"/>
                    <a:gd name="connsiteY4" fmla="*/ 26951 h 138607"/>
                    <a:gd name="connsiteX5" fmla="*/ 40812 w 123206"/>
                    <a:gd name="connsiteY5" fmla="*/ 11551 h 138607"/>
                    <a:gd name="connsiteX6" fmla="*/ 120897 w 123206"/>
                    <a:gd name="connsiteY6" fmla="*/ 82395 h 138607"/>
                    <a:gd name="connsiteX7" fmla="*/ 91635 w 123206"/>
                    <a:gd name="connsiteY7" fmla="*/ 97795 h 138607"/>
                    <a:gd name="connsiteX8" fmla="*/ 80854 w 123206"/>
                    <a:gd name="connsiteY8" fmla="*/ 85475 h 138607"/>
                    <a:gd name="connsiteX9" fmla="*/ 65454 w 123206"/>
                    <a:gd name="connsiteY9" fmla="*/ 70074 h 138607"/>
                    <a:gd name="connsiteX10" fmla="*/ 39272 w 123206"/>
                    <a:gd name="connsiteY10" fmla="*/ 42352 h 138607"/>
                    <a:gd name="connsiteX11" fmla="*/ 46973 w 123206"/>
                    <a:gd name="connsiteY11" fmla="*/ 79314 h 138607"/>
                    <a:gd name="connsiteX12" fmla="*/ 65454 w 123206"/>
                    <a:gd name="connsiteY12" fmla="*/ 70074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206" h="138607">
                      <a:moveTo>
                        <a:pt x="80854" y="85475"/>
                      </a:moveTo>
                      <a:lnTo>
                        <a:pt x="50053" y="102416"/>
                      </a:lnTo>
                      <a:lnTo>
                        <a:pt x="53133" y="119357"/>
                      </a:lnTo>
                      <a:lnTo>
                        <a:pt x="25411" y="134757"/>
                      </a:lnTo>
                      <a:lnTo>
                        <a:pt x="11551" y="26951"/>
                      </a:lnTo>
                      <a:lnTo>
                        <a:pt x="40812" y="11551"/>
                      </a:lnTo>
                      <a:lnTo>
                        <a:pt x="120897" y="82395"/>
                      </a:lnTo>
                      <a:lnTo>
                        <a:pt x="91635" y="97795"/>
                      </a:lnTo>
                      <a:lnTo>
                        <a:pt x="80854" y="85475"/>
                      </a:lnTo>
                      <a:close/>
                      <a:moveTo>
                        <a:pt x="65454" y="70074"/>
                      </a:moveTo>
                      <a:lnTo>
                        <a:pt x="39272" y="42352"/>
                      </a:lnTo>
                      <a:lnTo>
                        <a:pt x="46973" y="79314"/>
                      </a:lnTo>
                      <a:lnTo>
                        <a:pt x="65454" y="70074"/>
                      </a:lnTo>
                      <a:close/>
                    </a:path>
                  </a:pathLst>
                </a:custGeom>
                <a:grpFill/>
                <a:ln w="9525" cap="flat">
                  <a:noFill/>
                  <a:prstDash val="solid"/>
                  <a:miter/>
                </a:ln>
              </p:spPr>
              <p:txBody>
                <a:bodyPr rtlCol="0" anchor="ctr"/>
                <a:lstStyle/>
                <a:p>
                  <a:endParaRPr lang="en-US" dirty="0"/>
                </a:p>
              </p:txBody>
            </p:sp>
            <p:sp>
              <p:nvSpPr>
                <p:cNvPr id="111" name="Freeform: Shape 110">
                  <a:extLst>
                    <a:ext uri="{FF2B5EF4-FFF2-40B4-BE49-F238E27FC236}">
                      <a16:creationId xmlns:a16="http://schemas.microsoft.com/office/drawing/2014/main" id="{594AE925-49A8-4B00-9A34-7D29179EAD05}"/>
                    </a:ext>
                  </a:extLst>
                </p:cNvPr>
                <p:cNvSpPr/>
                <p:nvPr/>
              </p:nvSpPr>
              <p:spPr>
                <a:xfrm>
                  <a:off x="6091958" y="831738"/>
                  <a:ext cx="123207" cy="123207"/>
                </a:xfrm>
                <a:custGeom>
                  <a:avLst/>
                  <a:gdLst>
                    <a:gd name="connsiteX0" fmla="*/ 11551 w 123206"/>
                    <a:gd name="connsiteY0" fmla="*/ 20791 h 123206"/>
                    <a:gd name="connsiteX1" fmla="*/ 40812 w 123206"/>
                    <a:gd name="connsiteY1" fmla="*/ 11551 h 123206"/>
                    <a:gd name="connsiteX2" fmla="*/ 62373 w 123206"/>
                    <a:gd name="connsiteY2" fmla="*/ 83935 h 123206"/>
                    <a:gd name="connsiteX3" fmla="*/ 108576 w 123206"/>
                    <a:gd name="connsiteY3" fmla="*/ 70074 h 123206"/>
                    <a:gd name="connsiteX4" fmla="*/ 116276 w 123206"/>
                    <a:gd name="connsiteY4" fmla="*/ 93175 h 123206"/>
                    <a:gd name="connsiteX5" fmla="*/ 40812 w 123206"/>
                    <a:gd name="connsiteY5" fmla="*/ 116276 h 123206"/>
                    <a:gd name="connsiteX6" fmla="*/ 11551 w 123206"/>
                    <a:gd name="connsiteY6" fmla="*/ 20791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206" h="123206">
                      <a:moveTo>
                        <a:pt x="11551" y="20791"/>
                      </a:moveTo>
                      <a:lnTo>
                        <a:pt x="40812" y="11551"/>
                      </a:lnTo>
                      <a:lnTo>
                        <a:pt x="62373" y="83935"/>
                      </a:lnTo>
                      <a:lnTo>
                        <a:pt x="108576" y="70074"/>
                      </a:lnTo>
                      <a:lnTo>
                        <a:pt x="116276" y="93175"/>
                      </a:lnTo>
                      <a:lnTo>
                        <a:pt x="40812" y="116276"/>
                      </a:lnTo>
                      <a:lnTo>
                        <a:pt x="11551" y="20791"/>
                      </a:lnTo>
                      <a:close/>
                    </a:path>
                  </a:pathLst>
                </a:custGeom>
                <a:grpFill/>
                <a:ln w="9525" cap="flat">
                  <a:noFill/>
                  <a:prstDash val="solid"/>
                  <a:miter/>
                </a:ln>
              </p:spPr>
              <p:txBody>
                <a:bodyPr rtlCol="0" anchor="ctr"/>
                <a:lstStyle/>
                <a:p>
                  <a:endParaRPr lang="en-US" dirty="0"/>
                </a:p>
              </p:txBody>
            </p:sp>
            <p:sp>
              <p:nvSpPr>
                <p:cNvPr id="112" name="Freeform: Shape 111">
                  <a:extLst>
                    <a:ext uri="{FF2B5EF4-FFF2-40B4-BE49-F238E27FC236}">
                      <a16:creationId xmlns:a16="http://schemas.microsoft.com/office/drawing/2014/main" id="{1DF15C9A-E5E2-4B54-A1A9-BC4E49A46E4D}"/>
                    </a:ext>
                  </a:extLst>
                </p:cNvPr>
                <p:cNvSpPr/>
                <p:nvPr/>
              </p:nvSpPr>
              <p:spPr>
                <a:xfrm>
                  <a:off x="6184363" y="799396"/>
                  <a:ext cx="154008" cy="123207"/>
                </a:xfrm>
                <a:custGeom>
                  <a:avLst/>
                  <a:gdLst>
                    <a:gd name="connsiteX0" fmla="*/ 11551 w 154008"/>
                    <a:gd name="connsiteY0" fmla="*/ 23871 h 123206"/>
                    <a:gd name="connsiteX1" fmla="*/ 40812 w 154008"/>
                    <a:gd name="connsiteY1" fmla="*/ 20791 h 123206"/>
                    <a:gd name="connsiteX2" fmla="*/ 56213 w 154008"/>
                    <a:gd name="connsiteY2" fmla="*/ 76234 h 123206"/>
                    <a:gd name="connsiteX3" fmla="*/ 66994 w 154008"/>
                    <a:gd name="connsiteY3" fmla="*/ 19251 h 123206"/>
                    <a:gd name="connsiteX4" fmla="*/ 96255 w 154008"/>
                    <a:gd name="connsiteY4" fmla="*/ 16171 h 123206"/>
                    <a:gd name="connsiteX5" fmla="*/ 116276 w 154008"/>
                    <a:gd name="connsiteY5" fmla="*/ 70074 h 123206"/>
                    <a:gd name="connsiteX6" fmla="*/ 122437 w 154008"/>
                    <a:gd name="connsiteY6" fmla="*/ 14631 h 123206"/>
                    <a:gd name="connsiteX7" fmla="*/ 151698 w 154008"/>
                    <a:gd name="connsiteY7" fmla="*/ 11551 h 123206"/>
                    <a:gd name="connsiteX8" fmla="*/ 137838 w 154008"/>
                    <a:gd name="connsiteY8" fmla="*/ 113196 h 123206"/>
                    <a:gd name="connsiteX9" fmla="*/ 107036 w 154008"/>
                    <a:gd name="connsiteY9" fmla="*/ 116276 h 123206"/>
                    <a:gd name="connsiteX10" fmla="*/ 83935 w 154008"/>
                    <a:gd name="connsiteY10" fmla="*/ 54673 h 123206"/>
                    <a:gd name="connsiteX11" fmla="*/ 71614 w 154008"/>
                    <a:gd name="connsiteY11" fmla="*/ 119357 h 123206"/>
                    <a:gd name="connsiteX12" fmla="*/ 40812 w 154008"/>
                    <a:gd name="connsiteY12" fmla="*/ 122437 h 123206"/>
                    <a:gd name="connsiteX13" fmla="*/ 11551 w 154008"/>
                    <a:gd name="connsiteY13" fmla="*/ 23871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008" h="123206">
                      <a:moveTo>
                        <a:pt x="11551" y="23871"/>
                      </a:moveTo>
                      <a:lnTo>
                        <a:pt x="40812" y="20791"/>
                      </a:lnTo>
                      <a:lnTo>
                        <a:pt x="56213" y="76234"/>
                      </a:lnTo>
                      <a:lnTo>
                        <a:pt x="66994" y="19251"/>
                      </a:lnTo>
                      <a:lnTo>
                        <a:pt x="96255" y="16171"/>
                      </a:lnTo>
                      <a:lnTo>
                        <a:pt x="116276" y="70074"/>
                      </a:lnTo>
                      <a:lnTo>
                        <a:pt x="122437" y="14631"/>
                      </a:lnTo>
                      <a:lnTo>
                        <a:pt x="151698" y="11551"/>
                      </a:lnTo>
                      <a:lnTo>
                        <a:pt x="137838" y="113196"/>
                      </a:lnTo>
                      <a:lnTo>
                        <a:pt x="107036" y="116276"/>
                      </a:lnTo>
                      <a:lnTo>
                        <a:pt x="83935" y="54673"/>
                      </a:lnTo>
                      <a:lnTo>
                        <a:pt x="71614" y="119357"/>
                      </a:lnTo>
                      <a:lnTo>
                        <a:pt x="40812" y="122437"/>
                      </a:lnTo>
                      <a:lnTo>
                        <a:pt x="11551" y="23871"/>
                      </a:lnTo>
                      <a:close/>
                    </a:path>
                  </a:pathLst>
                </a:custGeom>
                <a:grpFill/>
                <a:ln w="9525" cap="flat">
                  <a:noFill/>
                  <a:prstDash val="solid"/>
                  <a:miter/>
                </a:ln>
              </p:spPr>
              <p:txBody>
                <a:bodyPr rtlCol="0" anchor="ctr"/>
                <a:lstStyle/>
                <a:p>
                  <a:endParaRPr lang="en-US" dirty="0"/>
                </a:p>
              </p:txBody>
            </p:sp>
            <p:sp>
              <p:nvSpPr>
                <p:cNvPr id="113" name="Freeform: Shape 112">
                  <a:extLst>
                    <a:ext uri="{FF2B5EF4-FFF2-40B4-BE49-F238E27FC236}">
                      <a16:creationId xmlns:a16="http://schemas.microsoft.com/office/drawing/2014/main" id="{6BD8EA25-4F1B-4E84-826C-476909C434BC}"/>
                    </a:ext>
                  </a:extLst>
                </p:cNvPr>
                <p:cNvSpPr/>
                <p:nvPr/>
              </p:nvSpPr>
              <p:spPr>
                <a:xfrm>
                  <a:off x="6326051" y="808637"/>
                  <a:ext cx="123207" cy="123207"/>
                </a:xfrm>
                <a:custGeom>
                  <a:avLst/>
                  <a:gdLst>
                    <a:gd name="connsiteX0" fmla="*/ 85475 w 123206"/>
                    <a:gd name="connsiteY0" fmla="*/ 99335 h 123206"/>
                    <a:gd name="connsiteX1" fmla="*/ 50053 w 123206"/>
                    <a:gd name="connsiteY1" fmla="*/ 94715 h 123206"/>
                    <a:gd name="connsiteX2" fmla="*/ 42352 w 123206"/>
                    <a:gd name="connsiteY2" fmla="*/ 110116 h 123206"/>
                    <a:gd name="connsiteX3" fmla="*/ 11551 w 123206"/>
                    <a:gd name="connsiteY3" fmla="*/ 105496 h 123206"/>
                    <a:gd name="connsiteX4" fmla="*/ 63914 w 123206"/>
                    <a:gd name="connsiteY4" fmla="*/ 11551 h 123206"/>
                    <a:gd name="connsiteX5" fmla="*/ 97795 w 123206"/>
                    <a:gd name="connsiteY5" fmla="*/ 16171 h 123206"/>
                    <a:gd name="connsiteX6" fmla="*/ 120897 w 123206"/>
                    <a:gd name="connsiteY6" fmla="*/ 120897 h 123206"/>
                    <a:gd name="connsiteX7" fmla="*/ 88555 w 123206"/>
                    <a:gd name="connsiteY7" fmla="*/ 116276 h 123206"/>
                    <a:gd name="connsiteX8" fmla="*/ 85475 w 123206"/>
                    <a:gd name="connsiteY8" fmla="*/ 99335 h 123206"/>
                    <a:gd name="connsiteX9" fmla="*/ 82394 w 123206"/>
                    <a:gd name="connsiteY9" fmla="*/ 76234 h 123206"/>
                    <a:gd name="connsiteX10" fmla="*/ 76234 w 123206"/>
                    <a:gd name="connsiteY10" fmla="*/ 39272 h 123206"/>
                    <a:gd name="connsiteX11" fmla="*/ 59293 w 123206"/>
                    <a:gd name="connsiteY11" fmla="*/ 73154 h 123206"/>
                    <a:gd name="connsiteX12" fmla="*/ 82394 w 123206"/>
                    <a:gd name="connsiteY12" fmla="*/ 76234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206" h="123206">
                      <a:moveTo>
                        <a:pt x="85475" y="99335"/>
                      </a:moveTo>
                      <a:lnTo>
                        <a:pt x="50053" y="94715"/>
                      </a:lnTo>
                      <a:lnTo>
                        <a:pt x="42352" y="110116"/>
                      </a:lnTo>
                      <a:lnTo>
                        <a:pt x="11551" y="105496"/>
                      </a:lnTo>
                      <a:lnTo>
                        <a:pt x="63914" y="11551"/>
                      </a:lnTo>
                      <a:lnTo>
                        <a:pt x="97795" y="16171"/>
                      </a:lnTo>
                      <a:lnTo>
                        <a:pt x="120897" y="120897"/>
                      </a:lnTo>
                      <a:lnTo>
                        <a:pt x="88555" y="116276"/>
                      </a:lnTo>
                      <a:lnTo>
                        <a:pt x="85475" y="99335"/>
                      </a:lnTo>
                      <a:close/>
                      <a:moveTo>
                        <a:pt x="82394" y="76234"/>
                      </a:moveTo>
                      <a:lnTo>
                        <a:pt x="76234" y="39272"/>
                      </a:lnTo>
                      <a:lnTo>
                        <a:pt x="59293" y="73154"/>
                      </a:lnTo>
                      <a:lnTo>
                        <a:pt x="82394" y="76234"/>
                      </a:lnTo>
                      <a:close/>
                    </a:path>
                  </a:pathLst>
                </a:custGeom>
                <a:grpFill/>
                <a:ln w="9525" cap="flat">
                  <a:noFill/>
                  <a:prstDash val="solid"/>
                  <a:miter/>
                </a:ln>
              </p:spPr>
              <p:txBody>
                <a:bodyPr rtlCol="0" anchor="ctr"/>
                <a:lstStyle/>
                <a:p>
                  <a:endParaRPr lang="en-US" dirty="0"/>
                </a:p>
              </p:txBody>
            </p:sp>
            <p:sp>
              <p:nvSpPr>
                <p:cNvPr id="114" name="Freeform: Shape 113">
                  <a:extLst>
                    <a:ext uri="{FF2B5EF4-FFF2-40B4-BE49-F238E27FC236}">
                      <a16:creationId xmlns:a16="http://schemas.microsoft.com/office/drawing/2014/main" id="{5188C707-34DB-435D-9A23-259FF0BC32D4}"/>
                    </a:ext>
                  </a:extLst>
                </p:cNvPr>
                <p:cNvSpPr/>
                <p:nvPr/>
              </p:nvSpPr>
              <p:spPr>
                <a:xfrm>
                  <a:off x="6452338" y="819417"/>
                  <a:ext cx="123207" cy="138608"/>
                </a:xfrm>
                <a:custGeom>
                  <a:avLst/>
                  <a:gdLst>
                    <a:gd name="connsiteX0" fmla="*/ 11551 w 123206"/>
                    <a:gd name="connsiteY0" fmla="*/ 11551 h 138607"/>
                    <a:gd name="connsiteX1" fmla="*/ 43892 w 123206"/>
                    <a:gd name="connsiteY1" fmla="*/ 22331 h 138607"/>
                    <a:gd name="connsiteX2" fmla="*/ 51593 w 123206"/>
                    <a:gd name="connsiteY2" fmla="*/ 60833 h 138607"/>
                    <a:gd name="connsiteX3" fmla="*/ 82394 w 123206"/>
                    <a:gd name="connsiteY3" fmla="*/ 34652 h 138607"/>
                    <a:gd name="connsiteX4" fmla="*/ 114736 w 123206"/>
                    <a:gd name="connsiteY4" fmla="*/ 45432 h 138607"/>
                    <a:gd name="connsiteX5" fmla="*/ 57753 w 123206"/>
                    <a:gd name="connsiteY5" fmla="*/ 88555 h 138607"/>
                    <a:gd name="connsiteX6" fmla="*/ 43892 w 123206"/>
                    <a:gd name="connsiteY6" fmla="*/ 128597 h 138607"/>
                    <a:gd name="connsiteX7" fmla="*/ 16171 w 123206"/>
                    <a:gd name="connsiteY7" fmla="*/ 119357 h 138607"/>
                    <a:gd name="connsiteX8" fmla="*/ 30032 w 123206"/>
                    <a:gd name="connsiteY8" fmla="*/ 79314 h 138607"/>
                    <a:gd name="connsiteX9" fmla="*/ 11551 w 123206"/>
                    <a:gd name="connsiteY9" fmla="*/ 11551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206" h="138607">
                      <a:moveTo>
                        <a:pt x="11551" y="11551"/>
                      </a:moveTo>
                      <a:lnTo>
                        <a:pt x="43892" y="22331"/>
                      </a:lnTo>
                      <a:lnTo>
                        <a:pt x="51593" y="60833"/>
                      </a:lnTo>
                      <a:lnTo>
                        <a:pt x="82394" y="34652"/>
                      </a:lnTo>
                      <a:lnTo>
                        <a:pt x="114736" y="45432"/>
                      </a:lnTo>
                      <a:lnTo>
                        <a:pt x="57753" y="88555"/>
                      </a:lnTo>
                      <a:lnTo>
                        <a:pt x="43892" y="128597"/>
                      </a:lnTo>
                      <a:lnTo>
                        <a:pt x="16171" y="119357"/>
                      </a:lnTo>
                      <a:lnTo>
                        <a:pt x="30032" y="79314"/>
                      </a:lnTo>
                      <a:lnTo>
                        <a:pt x="11551" y="11551"/>
                      </a:lnTo>
                      <a:close/>
                    </a:path>
                  </a:pathLst>
                </a:custGeom>
                <a:grpFill/>
                <a:ln w="9525" cap="flat">
                  <a:noFill/>
                  <a:prstDash val="solid"/>
                  <a:miter/>
                </a:ln>
              </p:spPr>
              <p:txBody>
                <a:bodyPr rtlCol="0" anchor="ctr"/>
                <a:lstStyle/>
                <a:p>
                  <a:endParaRPr lang="en-US" dirty="0"/>
                </a:p>
              </p:txBody>
            </p:sp>
            <p:sp>
              <p:nvSpPr>
                <p:cNvPr id="115" name="Freeform: Shape 114">
                  <a:extLst>
                    <a:ext uri="{FF2B5EF4-FFF2-40B4-BE49-F238E27FC236}">
                      <a16:creationId xmlns:a16="http://schemas.microsoft.com/office/drawing/2014/main" id="{60DA8968-5BE9-4322-BDE0-7192459CE5F8}"/>
                    </a:ext>
                  </a:extLst>
                </p:cNvPr>
                <p:cNvSpPr/>
                <p:nvPr/>
              </p:nvSpPr>
              <p:spPr>
                <a:xfrm>
                  <a:off x="6529899" y="873320"/>
                  <a:ext cx="123207" cy="123207"/>
                </a:xfrm>
                <a:custGeom>
                  <a:avLst/>
                  <a:gdLst>
                    <a:gd name="connsiteX0" fmla="*/ 15614 w 123206"/>
                    <a:gd name="connsiteY0" fmla="*/ 57753 h 123206"/>
                    <a:gd name="connsiteX1" fmla="*/ 41795 w 123206"/>
                    <a:gd name="connsiteY1" fmla="*/ 70074 h 123206"/>
                    <a:gd name="connsiteX2" fmla="*/ 40255 w 123206"/>
                    <a:gd name="connsiteY2" fmla="*/ 80854 h 123206"/>
                    <a:gd name="connsiteX3" fmla="*/ 49496 w 123206"/>
                    <a:gd name="connsiteY3" fmla="*/ 93175 h 123206"/>
                    <a:gd name="connsiteX4" fmla="*/ 60276 w 123206"/>
                    <a:gd name="connsiteY4" fmla="*/ 96255 h 123206"/>
                    <a:gd name="connsiteX5" fmla="*/ 66437 w 123206"/>
                    <a:gd name="connsiteY5" fmla="*/ 91635 h 123206"/>
                    <a:gd name="connsiteX6" fmla="*/ 66437 w 123206"/>
                    <a:gd name="connsiteY6" fmla="*/ 83935 h 123206"/>
                    <a:gd name="connsiteX7" fmla="*/ 55656 w 123206"/>
                    <a:gd name="connsiteY7" fmla="*/ 71614 h 123206"/>
                    <a:gd name="connsiteX8" fmla="*/ 35635 w 123206"/>
                    <a:gd name="connsiteY8" fmla="*/ 46973 h 123206"/>
                    <a:gd name="connsiteX9" fmla="*/ 37175 w 123206"/>
                    <a:gd name="connsiteY9" fmla="*/ 25411 h 123206"/>
                    <a:gd name="connsiteX10" fmla="*/ 47956 w 123206"/>
                    <a:gd name="connsiteY10" fmla="*/ 14631 h 123206"/>
                    <a:gd name="connsiteX11" fmla="*/ 64896 w 123206"/>
                    <a:gd name="connsiteY11" fmla="*/ 11551 h 123206"/>
                    <a:gd name="connsiteX12" fmla="*/ 87998 w 123206"/>
                    <a:gd name="connsiteY12" fmla="*/ 20791 h 123206"/>
                    <a:gd name="connsiteX13" fmla="*/ 109559 w 123206"/>
                    <a:gd name="connsiteY13" fmla="*/ 40812 h 123206"/>
                    <a:gd name="connsiteX14" fmla="*/ 109559 w 123206"/>
                    <a:gd name="connsiteY14" fmla="*/ 66994 h 123206"/>
                    <a:gd name="connsiteX15" fmla="*/ 84918 w 123206"/>
                    <a:gd name="connsiteY15" fmla="*/ 53133 h 123206"/>
                    <a:gd name="connsiteX16" fmla="*/ 84918 w 123206"/>
                    <a:gd name="connsiteY16" fmla="*/ 42352 h 123206"/>
                    <a:gd name="connsiteX17" fmla="*/ 77217 w 123206"/>
                    <a:gd name="connsiteY17" fmla="*/ 34652 h 123206"/>
                    <a:gd name="connsiteX18" fmla="*/ 69517 w 123206"/>
                    <a:gd name="connsiteY18" fmla="*/ 33112 h 123206"/>
                    <a:gd name="connsiteX19" fmla="*/ 64896 w 123206"/>
                    <a:gd name="connsiteY19" fmla="*/ 36192 h 123206"/>
                    <a:gd name="connsiteX20" fmla="*/ 64896 w 123206"/>
                    <a:gd name="connsiteY20" fmla="*/ 40812 h 123206"/>
                    <a:gd name="connsiteX21" fmla="*/ 72597 w 123206"/>
                    <a:gd name="connsiteY21" fmla="*/ 48513 h 123206"/>
                    <a:gd name="connsiteX22" fmla="*/ 94158 w 123206"/>
                    <a:gd name="connsiteY22" fmla="*/ 70074 h 123206"/>
                    <a:gd name="connsiteX23" fmla="*/ 100318 w 123206"/>
                    <a:gd name="connsiteY23" fmla="*/ 85475 h 123206"/>
                    <a:gd name="connsiteX24" fmla="*/ 97238 w 123206"/>
                    <a:gd name="connsiteY24" fmla="*/ 100876 h 123206"/>
                    <a:gd name="connsiteX25" fmla="*/ 83378 w 123206"/>
                    <a:gd name="connsiteY25" fmla="*/ 113196 h 123206"/>
                    <a:gd name="connsiteX26" fmla="*/ 64896 w 123206"/>
                    <a:gd name="connsiteY26" fmla="*/ 116276 h 123206"/>
                    <a:gd name="connsiteX27" fmla="*/ 41795 w 123206"/>
                    <a:gd name="connsiteY27" fmla="*/ 108576 h 123206"/>
                    <a:gd name="connsiteX28" fmla="*/ 15614 w 123206"/>
                    <a:gd name="connsiteY28" fmla="*/ 82395 h 123206"/>
                    <a:gd name="connsiteX29" fmla="*/ 15614 w 123206"/>
                    <a:gd name="connsiteY29" fmla="*/ 57753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3206" h="123206">
                      <a:moveTo>
                        <a:pt x="15614" y="57753"/>
                      </a:moveTo>
                      <a:lnTo>
                        <a:pt x="41795" y="70074"/>
                      </a:lnTo>
                      <a:cubicBezTo>
                        <a:pt x="40255" y="74694"/>
                        <a:pt x="38715" y="77774"/>
                        <a:pt x="40255" y="80854"/>
                      </a:cubicBezTo>
                      <a:cubicBezTo>
                        <a:pt x="41795" y="85475"/>
                        <a:pt x="43335" y="90095"/>
                        <a:pt x="49496" y="93175"/>
                      </a:cubicBezTo>
                      <a:cubicBezTo>
                        <a:pt x="54116" y="94715"/>
                        <a:pt x="57196" y="96255"/>
                        <a:pt x="60276" y="96255"/>
                      </a:cubicBezTo>
                      <a:cubicBezTo>
                        <a:pt x="63356" y="96255"/>
                        <a:pt x="64896" y="94715"/>
                        <a:pt x="66437" y="91635"/>
                      </a:cubicBezTo>
                      <a:cubicBezTo>
                        <a:pt x="67977" y="90095"/>
                        <a:pt x="67977" y="87015"/>
                        <a:pt x="66437" y="83935"/>
                      </a:cubicBezTo>
                      <a:cubicBezTo>
                        <a:pt x="64896" y="80854"/>
                        <a:pt x="61816" y="76234"/>
                        <a:pt x="55656" y="71614"/>
                      </a:cubicBezTo>
                      <a:cubicBezTo>
                        <a:pt x="44875" y="62373"/>
                        <a:pt x="38715" y="54673"/>
                        <a:pt x="35635" y="46973"/>
                      </a:cubicBezTo>
                      <a:cubicBezTo>
                        <a:pt x="32555" y="39272"/>
                        <a:pt x="34095" y="33112"/>
                        <a:pt x="37175" y="25411"/>
                      </a:cubicBezTo>
                      <a:cubicBezTo>
                        <a:pt x="40255" y="20791"/>
                        <a:pt x="43335" y="17711"/>
                        <a:pt x="47956" y="14631"/>
                      </a:cubicBezTo>
                      <a:cubicBezTo>
                        <a:pt x="52576" y="11551"/>
                        <a:pt x="58736" y="11551"/>
                        <a:pt x="64896" y="11551"/>
                      </a:cubicBezTo>
                      <a:cubicBezTo>
                        <a:pt x="71057" y="11551"/>
                        <a:pt x="78757" y="14631"/>
                        <a:pt x="87998" y="20791"/>
                      </a:cubicBezTo>
                      <a:cubicBezTo>
                        <a:pt x="98778" y="26951"/>
                        <a:pt x="106479" y="34652"/>
                        <a:pt x="109559" y="40812"/>
                      </a:cubicBezTo>
                      <a:cubicBezTo>
                        <a:pt x="112639" y="48513"/>
                        <a:pt x="112639" y="56213"/>
                        <a:pt x="109559" y="66994"/>
                      </a:cubicBezTo>
                      <a:lnTo>
                        <a:pt x="84918" y="53133"/>
                      </a:lnTo>
                      <a:cubicBezTo>
                        <a:pt x="86458" y="48513"/>
                        <a:pt x="86458" y="45432"/>
                        <a:pt x="84918" y="42352"/>
                      </a:cubicBezTo>
                      <a:cubicBezTo>
                        <a:pt x="83378" y="39272"/>
                        <a:pt x="81837" y="36192"/>
                        <a:pt x="77217" y="34652"/>
                      </a:cubicBezTo>
                      <a:cubicBezTo>
                        <a:pt x="74137" y="33112"/>
                        <a:pt x="71057" y="31572"/>
                        <a:pt x="69517" y="33112"/>
                      </a:cubicBezTo>
                      <a:cubicBezTo>
                        <a:pt x="66437" y="33112"/>
                        <a:pt x="64896" y="34652"/>
                        <a:pt x="64896" y="36192"/>
                      </a:cubicBezTo>
                      <a:cubicBezTo>
                        <a:pt x="63356" y="37732"/>
                        <a:pt x="63356" y="39272"/>
                        <a:pt x="64896" y="40812"/>
                      </a:cubicBezTo>
                      <a:cubicBezTo>
                        <a:pt x="64896" y="42352"/>
                        <a:pt x="67977" y="45432"/>
                        <a:pt x="72597" y="48513"/>
                      </a:cubicBezTo>
                      <a:cubicBezTo>
                        <a:pt x="83378" y="57753"/>
                        <a:pt x="89538" y="65454"/>
                        <a:pt x="94158" y="70074"/>
                      </a:cubicBezTo>
                      <a:cubicBezTo>
                        <a:pt x="97238" y="76234"/>
                        <a:pt x="100318" y="80854"/>
                        <a:pt x="100318" y="85475"/>
                      </a:cubicBezTo>
                      <a:cubicBezTo>
                        <a:pt x="100318" y="90095"/>
                        <a:pt x="98778" y="96255"/>
                        <a:pt x="97238" y="100876"/>
                      </a:cubicBezTo>
                      <a:cubicBezTo>
                        <a:pt x="94158" y="107036"/>
                        <a:pt x="89538" y="110116"/>
                        <a:pt x="83378" y="113196"/>
                      </a:cubicBezTo>
                      <a:cubicBezTo>
                        <a:pt x="77217" y="116276"/>
                        <a:pt x="71057" y="117816"/>
                        <a:pt x="64896" y="116276"/>
                      </a:cubicBezTo>
                      <a:cubicBezTo>
                        <a:pt x="57196" y="116276"/>
                        <a:pt x="49496" y="113196"/>
                        <a:pt x="41795" y="108576"/>
                      </a:cubicBezTo>
                      <a:cubicBezTo>
                        <a:pt x="26394" y="100876"/>
                        <a:pt x="18694" y="91635"/>
                        <a:pt x="15614" y="82395"/>
                      </a:cubicBezTo>
                      <a:cubicBezTo>
                        <a:pt x="9453" y="74694"/>
                        <a:pt x="10994" y="66994"/>
                        <a:pt x="15614" y="57753"/>
                      </a:cubicBezTo>
                      <a:close/>
                    </a:path>
                  </a:pathLst>
                </a:custGeom>
                <a:grpFill/>
                <a:ln w="9525" cap="flat">
                  <a:noFill/>
                  <a:prstDash val="solid"/>
                  <a:miter/>
                </a:ln>
              </p:spPr>
              <p:txBody>
                <a:bodyPr rtlCol="0" anchor="ctr"/>
                <a:lstStyle/>
                <a:p>
                  <a:endParaRPr lang="en-US" dirty="0"/>
                </a:p>
              </p:txBody>
            </p:sp>
          </p:grpSp>
          <p:grpSp>
            <p:nvGrpSpPr>
              <p:cNvPr id="100" name="Group 99">
                <a:extLst>
                  <a:ext uri="{FF2B5EF4-FFF2-40B4-BE49-F238E27FC236}">
                    <a16:creationId xmlns:a16="http://schemas.microsoft.com/office/drawing/2014/main" id="{8280C9AD-5016-4891-B980-70AEA1ACA15B}"/>
                  </a:ext>
                </a:extLst>
              </p:cNvPr>
              <p:cNvGrpSpPr/>
              <p:nvPr/>
            </p:nvGrpSpPr>
            <p:grpSpPr>
              <a:xfrm>
                <a:off x="5837844" y="1637202"/>
                <a:ext cx="994895" cy="363460"/>
                <a:chOff x="5837844" y="1637202"/>
                <a:chExt cx="994895" cy="363460"/>
              </a:xfrm>
              <a:solidFill>
                <a:schemeClr val="accent5"/>
              </a:solidFill>
            </p:grpSpPr>
            <p:sp>
              <p:nvSpPr>
                <p:cNvPr id="101" name="Freeform: Shape 100">
                  <a:extLst>
                    <a:ext uri="{FF2B5EF4-FFF2-40B4-BE49-F238E27FC236}">
                      <a16:creationId xmlns:a16="http://schemas.microsoft.com/office/drawing/2014/main" id="{8BDD2685-F531-4079-A3FA-240178F4F5FB}"/>
                    </a:ext>
                  </a:extLst>
                </p:cNvPr>
                <p:cNvSpPr/>
                <p:nvPr/>
              </p:nvSpPr>
              <p:spPr>
                <a:xfrm>
                  <a:off x="5837844" y="1664924"/>
                  <a:ext cx="138608" cy="138608"/>
                </a:xfrm>
                <a:custGeom>
                  <a:avLst/>
                  <a:gdLst>
                    <a:gd name="connsiteX0" fmla="*/ 85475 w 138607"/>
                    <a:gd name="connsiteY0" fmla="*/ 11551 h 138607"/>
                    <a:gd name="connsiteX1" fmla="*/ 123977 w 138607"/>
                    <a:gd name="connsiteY1" fmla="*/ 54673 h 138607"/>
                    <a:gd name="connsiteX2" fmla="*/ 133217 w 138607"/>
                    <a:gd name="connsiteY2" fmla="*/ 76234 h 138607"/>
                    <a:gd name="connsiteX3" fmla="*/ 125517 w 138607"/>
                    <a:gd name="connsiteY3" fmla="*/ 93175 h 138607"/>
                    <a:gd name="connsiteX4" fmla="*/ 110116 w 138607"/>
                    <a:gd name="connsiteY4" fmla="*/ 99335 h 138607"/>
                    <a:gd name="connsiteX5" fmla="*/ 97795 w 138607"/>
                    <a:gd name="connsiteY5" fmla="*/ 96255 h 138607"/>
                    <a:gd name="connsiteX6" fmla="*/ 102416 w 138607"/>
                    <a:gd name="connsiteY6" fmla="*/ 114736 h 138607"/>
                    <a:gd name="connsiteX7" fmla="*/ 94715 w 138607"/>
                    <a:gd name="connsiteY7" fmla="*/ 128597 h 138607"/>
                    <a:gd name="connsiteX8" fmla="*/ 82395 w 138607"/>
                    <a:gd name="connsiteY8" fmla="*/ 134757 h 138607"/>
                    <a:gd name="connsiteX9" fmla="*/ 68534 w 138607"/>
                    <a:gd name="connsiteY9" fmla="*/ 133217 h 138607"/>
                    <a:gd name="connsiteX10" fmla="*/ 57753 w 138607"/>
                    <a:gd name="connsiteY10" fmla="*/ 127057 h 138607"/>
                    <a:gd name="connsiteX11" fmla="*/ 46973 w 138607"/>
                    <a:gd name="connsiteY11" fmla="*/ 117816 h 138607"/>
                    <a:gd name="connsiteX12" fmla="*/ 11551 w 138607"/>
                    <a:gd name="connsiteY12" fmla="*/ 77774 h 138607"/>
                    <a:gd name="connsiteX13" fmla="*/ 85475 w 138607"/>
                    <a:gd name="connsiteY13" fmla="*/ 11551 h 138607"/>
                    <a:gd name="connsiteX14" fmla="*/ 46973 w 138607"/>
                    <a:gd name="connsiteY14" fmla="*/ 87015 h 138607"/>
                    <a:gd name="connsiteX15" fmla="*/ 57753 w 138607"/>
                    <a:gd name="connsiteY15" fmla="*/ 99335 h 138607"/>
                    <a:gd name="connsiteX16" fmla="*/ 66994 w 138607"/>
                    <a:gd name="connsiteY16" fmla="*/ 105496 h 138607"/>
                    <a:gd name="connsiteX17" fmla="*/ 74694 w 138607"/>
                    <a:gd name="connsiteY17" fmla="*/ 102416 h 138607"/>
                    <a:gd name="connsiteX18" fmla="*/ 77774 w 138607"/>
                    <a:gd name="connsiteY18" fmla="*/ 94715 h 138607"/>
                    <a:gd name="connsiteX19" fmla="*/ 71614 w 138607"/>
                    <a:gd name="connsiteY19" fmla="*/ 83935 h 138607"/>
                    <a:gd name="connsiteX20" fmla="*/ 62373 w 138607"/>
                    <a:gd name="connsiteY20" fmla="*/ 74694 h 138607"/>
                    <a:gd name="connsiteX21" fmla="*/ 46973 w 138607"/>
                    <a:gd name="connsiteY21" fmla="*/ 87015 h 138607"/>
                    <a:gd name="connsiteX22" fmla="*/ 76234 w 138607"/>
                    <a:gd name="connsiteY22" fmla="*/ 60833 h 138607"/>
                    <a:gd name="connsiteX23" fmla="*/ 85475 w 138607"/>
                    <a:gd name="connsiteY23" fmla="*/ 71614 h 138607"/>
                    <a:gd name="connsiteX24" fmla="*/ 94715 w 138607"/>
                    <a:gd name="connsiteY24" fmla="*/ 77774 h 138607"/>
                    <a:gd name="connsiteX25" fmla="*/ 102416 w 138607"/>
                    <a:gd name="connsiteY25" fmla="*/ 74694 h 138607"/>
                    <a:gd name="connsiteX26" fmla="*/ 105496 w 138607"/>
                    <a:gd name="connsiteY26" fmla="*/ 68534 h 138607"/>
                    <a:gd name="connsiteX27" fmla="*/ 100876 w 138607"/>
                    <a:gd name="connsiteY27" fmla="*/ 59293 h 138607"/>
                    <a:gd name="connsiteX28" fmla="*/ 91635 w 138607"/>
                    <a:gd name="connsiteY28" fmla="*/ 48513 h 138607"/>
                    <a:gd name="connsiteX29" fmla="*/ 76234 w 138607"/>
                    <a:gd name="connsiteY29" fmla="*/ 60833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8607" h="138607">
                      <a:moveTo>
                        <a:pt x="85475" y="11551"/>
                      </a:moveTo>
                      <a:lnTo>
                        <a:pt x="123977" y="54673"/>
                      </a:lnTo>
                      <a:cubicBezTo>
                        <a:pt x="130137" y="62373"/>
                        <a:pt x="133217" y="68534"/>
                        <a:pt x="133217" y="76234"/>
                      </a:cubicBezTo>
                      <a:cubicBezTo>
                        <a:pt x="133217" y="83935"/>
                        <a:pt x="130137" y="88555"/>
                        <a:pt x="125517" y="93175"/>
                      </a:cubicBezTo>
                      <a:cubicBezTo>
                        <a:pt x="120897" y="97795"/>
                        <a:pt x="116276" y="99335"/>
                        <a:pt x="110116" y="99335"/>
                      </a:cubicBezTo>
                      <a:cubicBezTo>
                        <a:pt x="107036" y="99335"/>
                        <a:pt x="102416" y="97795"/>
                        <a:pt x="97795" y="96255"/>
                      </a:cubicBezTo>
                      <a:cubicBezTo>
                        <a:pt x="100876" y="102416"/>
                        <a:pt x="102416" y="108576"/>
                        <a:pt x="102416" y="114736"/>
                      </a:cubicBezTo>
                      <a:cubicBezTo>
                        <a:pt x="100876" y="119357"/>
                        <a:pt x="99335" y="125517"/>
                        <a:pt x="94715" y="128597"/>
                      </a:cubicBezTo>
                      <a:cubicBezTo>
                        <a:pt x="90095" y="131677"/>
                        <a:pt x="87015" y="134757"/>
                        <a:pt x="82395" y="134757"/>
                      </a:cubicBezTo>
                      <a:cubicBezTo>
                        <a:pt x="77774" y="136297"/>
                        <a:pt x="73154" y="134757"/>
                        <a:pt x="68534" y="133217"/>
                      </a:cubicBezTo>
                      <a:cubicBezTo>
                        <a:pt x="65454" y="131677"/>
                        <a:pt x="62373" y="130137"/>
                        <a:pt x="57753" y="127057"/>
                      </a:cubicBezTo>
                      <a:cubicBezTo>
                        <a:pt x="53133" y="122437"/>
                        <a:pt x="48513" y="119357"/>
                        <a:pt x="46973" y="117816"/>
                      </a:cubicBezTo>
                      <a:lnTo>
                        <a:pt x="11551" y="77774"/>
                      </a:lnTo>
                      <a:lnTo>
                        <a:pt x="85475" y="11551"/>
                      </a:lnTo>
                      <a:close/>
                      <a:moveTo>
                        <a:pt x="46973" y="87015"/>
                      </a:moveTo>
                      <a:lnTo>
                        <a:pt x="57753" y="99335"/>
                      </a:lnTo>
                      <a:cubicBezTo>
                        <a:pt x="60833" y="103956"/>
                        <a:pt x="63914" y="105496"/>
                        <a:pt x="66994" y="105496"/>
                      </a:cubicBezTo>
                      <a:cubicBezTo>
                        <a:pt x="70074" y="105496"/>
                        <a:pt x="73154" y="105496"/>
                        <a:pt x="74694" y="102416"/>
                      </a:cubicBezTo>
                      <a:cubicBezTo>
                        <a:pt x="76234" y="100875"/>
                        <a:pt x="77774" y="97795"/>
                        <a:pt x="77774" y="94715"/>
                      </a:cubicBezTo>
                      <a:cubicBezTo>
                        <a:pt x="77774" y="91635"/>
                        <a:pt x="76234" y="88555"/>
                        <a:pt x="71614" y="83935"/>
                      </a:cubicBezTo>
                      <a:lnTo>
                        <a:pt x="62373" y="74694"/>
                      </a:lnTo>
                      <a:lnTo>
                        <a:pt x="46973" y="87015"/>
                      </a:lnTo>
                      <a:close/>
                      <a:moveTo>
                        <a:pt x="76234" y="60833"/>
                      </a:moveTo>
                      <a:lnTo>
                        <a:pt x="85475" y="71614"/>
                      </a:lnTo>
                      <a:cubicBezTo>
                        <a:pt x="88555" y="74694"/>
                        <a:pt x="91635" y="77774"/>
                        <a:pt x="94715" y="77774"/>
                      </a:cubicBezTo>
                      <a:cubicBezTo>
                        <a:pt x="97795" y="77774"/>
                        <a:pt x="99335" y="77774"/>
                        <a:pt x="102416" y="74694"/>
                      </a:cubicBezTo>
                      <a:cubicBezTo>
                        <a:pt x="103956" y="73154"/>
                        <a:pt x="105496" y="70074"/>
                        <a:pt x="105496" y="68534"/>
                      </a:cubicBezTo>
                      <a:cubicBezTo>
                        <a:pt x="105496" y="65454"/>
                        <a:pt x="103956" y="62373"/>
                        <a:pt x="100876" y="59293"/>
                      </a:cubicBezTo>
                      <a:lnTo>
                        <a:pt x="91635" y="48513"/>
                      </a:lnTo>
                      <a:lnTo>
                        <a:pt x="76234" y="60833"/>
                      </a:lnTo>
                      <a:close/>
                    </a:path>
                  </a:pathLst>
                </a:custGeom>
                <a:grpFill/>
                <a:ln w="9525" cap="flat">
                  <a:noFill/>
                  <a:prstDash val="solid"/>
                  <a:miter/>
                </a:ln>
              </p:spPr>
              <p:txBody>
                <a:bodyPr rtlCol="0" anchor="ctr"/>
                <a:lstStyle/>
                <a:p>
                  <a:endParaRPr lang="en-US" dirty="0"/>
                </a:p>
              </p:txBody>
            </p:sp>
            <p:sp>
              <p:nvSpPr>
                <p:cNvPr id="102" name="Freeform: Shape 101">
                  <a:extLst>
                    <a:ext uri="{FF2B5EF4-FFF2-40B4-BE49-F238E27FC236}">
                      <a16:creationId xmlns:a16="http://schemas.microsoft.com/office/drawing/2014/main" id="{7CDDBDC6-E009-4457-807F-CF5A66EB6200}"/>
                    </a:ext>
                  </a:extLst>
                </p:cNvPr>
                <p:cNvSpPr/>
                <p:nvPr/>
              </p:nvSpPr>
              <p:spPr>
                <a:xfrm>
                  <a:off x="5919469" y="1740388"/>
                  <a:ext cx="138608" cy="154008"/>
                </a:xfrm>
                <a:custGeom>
                  <a:avLst/>
                  <a:gdLst>
                    <a:gd name="connsiteX0" fmla="*/ 73154 w 138607"/>
                    <a:gd name="connsiteY0" fmla="*/ 11551 h 154008"/>
                    <a:gd name="connsiteX1" fmla="*/ 137838 w 138607"/>
                    <a:gd name="connsiteY1" fmla="*/ 62373 h 154008"/>
                    <a:gd name="connsiteX2" fmla="*/ 125517 w 138607"/>
                    <a:gd name="connsiteY2" fmla="*/ 79314 h 154008"/>
                    <a:gd name="connsiteX3" fmla="*/ 83935 w 138607"/>
                    <a:gd name="connsiteY3" fmla="*/ 46973 h 154008"/>
                    <a:gd name="connsiteX4" fmla="*/ 74694 w 138607"/>
                    <a:gd name="connsiteY4" fmla="*/ 59293 h 154008"/>
                    <a:gd name="connsiteX5" fmla="*/ 113196 w 138607"/>
                    <a:gd name="connsiteY5" fmla="*/ 88555 h 154008"/>
                    <a:gd name="connsiteX6" fmla="*/ 100876 w 138607"/>
                    <a:gd name="connsiteY6" fmla="*/ 103956 h 154008"/>
                    <a:gd name="connsiteX7" fmla="*/ 62373 w 138607"/>
                    <a:gd name="connsiteY7" fmla="*/ 76234 h 154008"/>
                    <a:gd name="connsiteX8" fmla="*/ 50053 w 138607"/>
                    <a:gd name="connsiteY8" fmla="*/ 91635 h 154008"/>
                    <a:gd name="connsiteX9" fmla="*/ 91635 w 138607"/>
                    <a:gd name="connsiteY9" fmla="*/ 123977 h 154008"/>
                    <a:gd name="connsiteX10" fmla="*/ 77774 w 138607"/>
                    <a:gd name="connsiteY10" fmla="*/ 142458 h 154008"/>
                    <a:gd name="connsiteX11" fmla="*/ 11551 w 138607"/>
                    <a:gd name="connsiteY11" fmla="*/ 90095 h 154008"/>
                    <a:gd name="connsiteX12" fmla="*/ 73154 w 138607"/>
                    <a:gd name="connsiteY12" fmla="*/ 11551 h 15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607" h="154008">
                      <a:moveTo>
                        <a:pt x="73154" y="11551"/>
                      </a:moveTo>
                      <a:lnTo>
                        <a:pt x="137838" y="62373"/>
                      </a:lnTo>
                      <a:lnTo>
                        <a:pt x="125517" y="79314"/>
                      </a:lnTo>
                      <a:lnTo>
                        <a:pt x="83935" y="46973"/>
                      </a:lnTo>
                      <a:lnTo>
                        <a:pt x="74694" y="59293"/>
                      </a:lnTo>
                      <a:lnTo>
                        <a:pt x="113196" y="88555"/>
                      </a:lnTo>
                      <a:lnTo>
                        <a:pt x="100876" y="103956"/>
                      </a:lnTo>
                      <a:lnTo>
                        <a:pt x="62373" y="76234"/>
                      </a:lnTo>
                      <a:lnTo>
                        <a:pt x="50053" y="91635"/>
                      </a:lnTo>
                      <a:lnTo>
                        <a:pt x="91635" y="123977"/>
                      </a:lnTo>
                      <a:lnTo>
                        <a:pt x="77774" y="142458"/>
                      </a:lnTo>
                      <a:lnTo>
                        <a:pt x="11551" y="90095"/>
                      </a:lnTo>
                      <a:lnTo>
                        <a:pt x="73154" y="11551"/>
                      </a:lnTo>
                      <a:close/>
                    </a:path>
                  </a:pathLst>
                </a:custGeom>
                <a:grpFill/>
                <a:ln w="9525" cap="flat">
                  <a:noFill/>
                  <a:prstDash val="solid"/>
                  <a:miter/>
                </a:ln>
              </p:spPr>
              <p:txBody>
                <a:bodyPr rtlCol="0" anchor="ctr"/>
                <a:lstStyle/>
                <a:p>
                  <a:endParaRPr lang="en-US" dirty="0"/>
                </a:p>
              </p:txBody>
            </p:sp>
            <p:sp>
              <p:nvSpPr>
                <p:cNvPr id="103" name="Freeform: Shape 102">
                  <a:extLst>
                    <a:ext uri="{FF2B5EF4-FFF2-40B4-BE49-F238E27FC236}">
                      <a16:creationId xmlns:a16="http://schemas.microsoft.com/office/drawing/2014/main" id="{7AD91838-92CD-4477-BA0A-4B768A14488B}"/>
                    </a:ext>
                  </a:extLst>
                </p:cNvPr>
                <p:cNvSpPr/>
                <p:nvPr/>
              </p:nvSpPr>
              <p:spPr>
                <a:xfrm>
                  <a:off x="6044216" y="1834333"/>
                  <a:ext cx="123207" cy="138608"/>
                </a:xfrm>
                <a:custGeom>
                  <a:avLst/>
                  <a:gdLst>
                    <a:gd name="connsiteX0" fmla="*/ 83935 w 123206"/>
                    <a:gd name="connsiteY0" fmla="*/ 99335 h 138607"/>
                    <a:gd name="connsiteX1" fmla="*/ 51593 w 123206"/>
                    <a:gd name="connsiteY1" fmla="*/ 85475 h 138607"/>
                    <a:gd name="connsiteX2" fmla="*/ 40812 w 123206"/>
                    <a:gd name="connsiteY2" fmla="*/ 99335 h 138607"/>
                    <a:gd name="connsiteX3" fmla="*/ 11551 w 123206"/>
                    <a:gd name="connsiteY3" fmla="*/ 87015 h 138607"/>
                    <a:gd name="connsiteX4" fmla="*/ 87015 w 123206"/>
                    <a:gd name="connsiteY4" fmla="*/ 11551 h 138607"/>
                    <a:gd name="connsiteX5" fmla="*/ 117816 w 123206"/>
                    <a:gd name="connsiteY5" fmla="*/ 25411 h 138607"/>
                    <a:gd name="connsiteX6" fmla="*/ 111656 w 123206"/>
                    <a:gd name="connsiteY6" fmla="*/ 131677 h 138607"/>
                    <a:gd name="connsiteX7" fmla="*/ 82394 w 123206"/>
                    <a:gd name="connsiteY7" fmla="*/ 117816 h 138607"/>
                    <a:gd name="connsiteX8" fmla="*/ 83935 w 123206"/>
                    <a:gd name="connsiteY8" fmla="*/ 99335 h 138607"/>
                    <a:gd name="connsiteX9" fmla="*/ 87015 w 123206"/>
                    <a:gd name="connsiteY9" fmla="*/ 77774 h 138607"/>
                    <a:gd name="connsiteX10" fmla="*/ 91635 w 123206"/>
                    <a:gd name="connsiteY10" fmla="*/ 40812 h 138607"/>
                    <a:gd name="connsiteX11" fmla="*/ 66994 w 123206"/>
                    <a:gd name="connsiteY11" fmla="*/ 68534 h 138607"/>
                    <a:gd name="connsiteX12" fmla="*/ 87015 w 123206"/>
                    <a:gd name="connsiteY12" fmla="*/ 77774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206" h="138607">
                      <a:moveTo>
                        <a:pt x="83935" y="99335"/>
                      </a:moveTo>
                      <a:lnTo>
                        <a:pt x="51593" y="85475"/>
                      </a:lnTo>
                      <a:lnTo>
                        <a:pt x="40812" y="99335"/>
                      </a:lnTo>
                      <a:lnTo>
                        <a:pt x="11551" y="87015"/>
                      </a:lnTo>
                      <a:lnTo>
                        <a:pt x="87015" y="11551"/>
                      </a:lnTo>
                      <a:lnTo>
                        <a:pt x="117816" y="25411"/>
                      </a:lnTo>
                      <a:lnTo>
                        <a:pt x="111656" y="131677"/>
                      </a:lnTo>
                      <a:lnTo>
                        <a:pt x="82394" y="117816"/>
                      </a:lnTo>
                      <a:lnTo>
                        <a:pt x="83935" y="99335"/>
                      </a:lnTo>
                      <a:close/>
                      <a:moveTo>
                        <a:pt x="87015" y="77774"/>
                      </a:moveTo>
                      <a:lnTo>
                        <a:pt x="91635" y="40812"/>
                      </a:lnTo>
                      <a:lnTo>
                        <a:pt x="66994" y="68534"/>
                      </a:lnTo>
                      <a:lnTo>
                        <a:pt x="87015" y="77774"/>
                      </a:lnTo>
                      <a:close/>
                    </a:path>
                  </a:pathLst>
                </a:custGeom>
                <a:grpFill/>
                <a:ln w="9525" cap="flat">
                  <a:noFill/>
                  <a:prstDash val="solid"/>
                  <a:miter/>
                </a:ln>
              </p:spPr>
              <p:txBody>
                <a:bodyPr rtlCol="0" anchor="ctr"/>
                <a:lstStyle/>
                <a:p>
                  <a:endParaRPr lang="en-US" dirty="0"/>
                </a:p>
              </p:txBody>
            </p:sp>
            <p:sp>
              <p:nvSpPr>
                <p:cNvPr id="104" name="Freeform: Shape 103">
                  <a:extLst>
                    <a:ext uri="{FF2B5EF4-FFF2-40B4-BE49-F238E27FC236}">
                      <a16:creationId xmlns:a16="http://schemas.microsoft.com/office/drawing/2014/main" id="{C4721872-67AC-4AAD-88A0-1ED6F2F9769C}"/>
                    </a:ext>
                  </a:extLst>
                </p:cNvPr>
                <p:cNvSpPr/>
                <p:nvPr/>
              </p:nvSpPr>
              <p:spPr>
                <a:xfrm>
                  <a:off x="6176663" y="1862054"/>
                  <a:ext cx="154008" cy="138608"/>
                </a:xfrm>
                <a:custGeom>
                  <a:avLst/>
                  <a:gdLst>
                    <a:gd name="connsiteX0" fmla="*/ 11551 w 154008"/>
                    <a:gd name="connsiteY0" fmla="*/ 11551 h 138607"/>
                    <a:gd name="connsiteX1" fmla="*/ 40812 w 154008"/>
                    <a:gd name="connsiteY1" fmla="*/ 17711 h 138607"/>
                    <a:gd name="connsiteX2" fmla="*/ 40812 w 154008"/>
                    <a:gd name="connsiteY2" fmla="*/ 74694 h 138607"/>
                    <a:gd name="connsiteX3" fmla="*/ 66994 w 154008"/>
                    <a:gd name="connsiteY3" fmla="*/ 22331 h 138607"/>
                    <a:gd name="connsiteX4" fmla="*/ 96255 w 154008"/>
                    <a:gd name="connsiteY4" fmla="*/ 28492 h 138607"/>
                    <a:gd name="connsiteX5" fmla="*/ 100876 w 154008"/>
                    <a:gd name="connsiteY5" fmla="*/ 87015 h 138607"/>
                    <a:gd name="connsiteX6" fmla="*/ 122437 w 154008"/>
                    <a:gd name="connsiteY6" fmla="*/ 34652 h 138607"/>
                    <a:gd name="connsiteX7" fmla="*/ 151698 w 154008"/>
                    <a:gd name="connsiteY7" fmla="*/ 40812 h 138607"/>
                    <a:gd name="connsiteX8" fmla="*/ 111656 w 154008"/>
                    <a:gd name="connsiteY8" fmla="*/ 134757 h 138607"/>
                    <a:gd name="connsiteX9" fmla="*/ 82395 w 154008"/>
                    <a:gd name="connsiteY9" fmla="*/ 128597 h 138607"/>
                    <a:gd name="connsiteX10" fmla="*/ 76234 w 154008"/>
                    <a:gd name="connsiteY10" fmla="*/ 63914 h 138607"/>
                    <a:gd name="connsiteX11" fmla="*/ 46973 w 154008"/>
                    <a:gd name="connsiteY11" fmla="*/ 122437 h 138607"/>
                    <a:gd name="connsiteX12" fmla="*/ 17711 w 154008"/>
                    <a:gd name="connsiteY12" fmla="*/ 116276 h 138607"/>
                    <a:gd name="connsiteX13" fmla="*/ 11551 w 154008"/>
                    <a:gd name="connsiteY13" fmla="*/ 11551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008" h="138607">
                      <a:moveTo>
                        <a:pt x="11551" y="11551"/>
                      </a:moveTo>
                      <a:lnTo>
                        <a:pt x="40812" y="17711"/>
                      </a:lnTo>
                      <a:lnTo>
                        <a:pt x="40812" y="74694"/>
                      </a:lnTo>
                      <a:lnTo>
                        <a:pt x="66994" y="22331"/>
                      </a:lnTo>
                      <a:lnTo>
                        <a:pt x="96255" y="28492"/>
                      </a:lnTo>
                      <a:lnTo>
                        <a:pt x="100876" y="87015"/>
                      </a:lnTo>
                      <a:lnTo>
                        <a:pt x="122437" y="34652"/>
                      </a:lnTo>
                      <a:lnTo>
                        <a:pt x="151698" y="40812"/>
                      </a:lnTo>
                      <a:lnTo>
                        <a:pt x="111656" y="134757"/>
                      </a:lnTo>
                      <a:lnTo>
                        <a:pt x="82395" y="128597"/>
                      </a:lnTo>
                      <a:lnTo>
                        <a:pt x="76234" y="63914"/>
                      </a:lnTo>
                      <a:lnTo>
                        <a:pt x="46973" y="122437"/>
                      </a:lnTo>
                      <a:lnTo>
                        <a:pt x="17711" y="116276"/>
                      </a:lnTo>
                      <a:lnTo>
                        <a:pt x="11551" y="11551"/>
                      </a:lnTo>
                      <a:close/>
                    </a:path>
                  </a:pathLst>
                </a:custGeom>
                <a:grpFill/>
                <a:ln w="9525" cap="flat">
                  <a:noFill/>
                  <a:prstDash val="solid"/>
                  <a:miter/>
                </a:ln>
              </p:spPr>
              <p:txBody>
                <a:bodyPr rtlCol="0" anchor="ctr"/>
                <a:lstStyle/>
                <a:p>
                  <a:endParaRPr lang="en-US" dirty="0"/>
                </a:p>
              </p:txBody>
            </p:sp>
            <p:sp>
              <p:nvSpPr>
                <p:cNvPr id="105" name="Freeform: Shape 104">
                  <a:extLst>
                    <a:ext uri="{FF2B5EF4-FFF2-40B4-BE49-F238E27FC236}">
                      <a16:creationId xmlns:a16="http://schemas.microsoft.com/office/drawing/2014/main" id="{2D99C7EB-1CDE-4752-A417-E534A2D0A44D}"/>
                    </a:ext>
                  </a:extLst>
                </p:cNvPr>
                <p:cNvSpPr/>
                <p:nvPr/>
              </p:nvSpPr>
              <p:spPr>
                <a:xfrm>
                  <a:off x="6315271" y="1877455"/>
                  <a:ext cx="107806" cy="123207"/>
                </a:xfrm>
                <a:custGeom>
                  <a:avLst/>
                  <a:gdLst>
                    <a:gd name="connsiteX0" fmla="*/ 11551 w 107805"/>
                    <a:gd name="connsiteY0" fmla="*/ 17711 h 123206"/>
                    <a:gd name="connsiteX1" fmla="*/ 94715 w 107805"/>
                    <a:gd name="connsiteY1" fmla="*/ 11551 h 123206"/>
                    <a:gd name="connsiteX2" fmla="*/ 96255 w 107805"/>
                    <a:gd name="connsiteY2" fmla="*/ 33112 h 123206"/>
                    <a:gd name="connsiteX3" fmla="*/ 43892 w 107805"/>
                    <a:gd name="connsiteY3" fmla="*/ 36192 h 123206"/>
                    <a:gd name="connsiteX4" fmla="*/ 45433 w 107805"/>
                    <a:gd name="connsiteY4" fmla="*/ 51593 h 123206"/>
                    <a:gd name="connsiteX5" fmla="*/ 93175 w 107805"/>
                    <a:gd name="connsiteY5" fmla="*/ 48513 h 123206"/>
                    <a:gd name="connsiteX6" fmla="*/ 94715 w 107805"/>
                    <a:gd name="connsiteY6" fmla="*/ 68534 h 123206"/>
                    <a:gd name="connsiteX7" fmla="*/ 46973 w 107805"/>
                    <a:gd name="connsiteY7" fmla="*/ 71614 h 123206"/>
                    <a:gd name="connsiteX8" fmla="*/ 48513 w 107805"/>
                    <a:gd name="connsiteY8" fmla="*/ 91635 h 123206"/>
                    <a:gd name="connsiteX9" fmla="*/ 102416 w 107805"/>
                    <a:gd name="connsiteY9" fmla="*/ 87015 h 123206"/>
                    <a:gd name="connsiteX10" fmla="*/ 103956 w 107805"/>
                    <a:gd name="connsiteY10" fmla="*/ 110116 h 123206"/>
                    <a:gd name="connsiteX11" fmla="*/ 19251 w 107805"/>
                    <a:gd name="connsiteY11" fmla="*/ 116276 h 123206"/>
                    <a:gd name="connsiteX12" fmla="*/ 11551 w 107805"/>
                    <a:gd name="connsiteY12" fmla="*/ 17711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805" h="123206">
                      <a:moveTo>
                        <a:pt x="11551" y="17711"/>
                      </a:moveTo>
                      <a:lnTo>
                        <a:pt x="94715" y="11551"/>
                      </a:lnTo>
                      <a:lnTo>
                        <a:pt x="96255" y="33112"/>
                      </a:lnTo>
                      <a:lnTo>
                        <a:pt x="43892" y="36192"/>
                      </a:lnTo>
                      <a:lnTo>
                        <a:pt x="45433" y="51593"/>
                      </a:lnTo>
                      <a:lnTo>
                        <a:pt x="93175" y="48513"/>
                      </a:lnTo>
                      <a:lnTo>
                        <a:pt x="94715" y="68534"/>
                      </a:lnTo>
                      <a:lnTo>
                        <a:pt x="46973" y="71614"/>
                      </a:lnTo>
                      <a:lnTo>
                        <a:pt x="48513" y="91635"/>
                      </a:lnTo>
                      <a:lnTo>
                        <a:pt x="102416" y="87015"/>
                      </a:lnTo>
                      <a:lnTo>
                        <a:pt x="103956" y="110116"/>
                      </a:lnTo>
                      <a:lnTo>
                        <a:pt x="19251" y="116276"/>
                      </a:lnTo>
                      <a:lnTo>
                        <a:pt x="11551" y="17711"/>
                      </a:lnTo>
                      <a:close/>
                    </a:path>
                  </a:pathLst>
                </a:custGeom>
                <a:grpFill/>
                <a:ln w="9525" cap="flat">
                  <a:noFill/>
                  <a:prstDash val="solid"/>
                  <a:miter/>
                </a:ln>
              </p:spPr>
              <p:txBody>
                <a:bodyPr rtlCol="0" anchor="ctr"/>
                <a:lstStyle/>
                <a:p>
                  <a:endParaRPr lang="en-US" dirty="0"/>
                </a:p>
              </p:txBody>
            </p:sp>
            <p:sp>
              <p:nvSpPr>
                <p:cNvPr id="106" name="Freeform: Shape 105">
                  <a:extLst>
                    <a:ext uri="{FF2B5EF4-FFF2-40B4-BE49-F238E27FC236}">
                      <a16:creationId xmlns:a16="http://schemas.microsoft.com/office/drawing/2014/main" id="{24623178-3397-46A1-BEE5-0A243E2ECD32}"/>
                    </a:ext>
                  </a:extLst>
                </p:cNvPr>
                <p:cNvSpPr/>
                <p:nvPr/>
              </p:nvSpPr>
              <p:spPr>
                <a:xfrm>
                  <a:off x="6417301" y="1858835"/>
                  <a:ext cx="107806" cy="123207"/>
                </a:xfrm>
                <a:custGeom>
                  <a:avLst/>
                  <a:gdLst>
                    <a:gd name="connsiteX0" fmla="*/ 17326 w 107805"/>
                    <a:gd name="connsiteY0" fmla="*/ 94854 h 123206"/>
                    <a:gd name="connsiteX1" fmla="*/ 45047 w 107805"/>
                    <a:gd name="connsiteY1" fmla="*/ 84073 h 123206"/>
                    <a:gd name="connsiteX2" fmla="*/ 52748 w 107805"/>
                    <a:gd name="connsiteY2" fmla="*/ 93314 h 123206"/>
                    <a:gd name="connsiteX3" fmla="*/ 68149 w 107805"/>
                    <a:gd name="connsiteY3" fmla="*/ 94854 h 123206"/>
                    <a:gd name="connsiteX4" fmla="*/ 77389 w 107805"/>
                    <a:gd name="connsiteY4" fmla="*/ 88694 h 123206"/>
                    <a:gd name="connsiteX5" fmla="*/ 78929 w 107805"/>
                    <a:gd name="connsiteY5" fmla="*/ 80993 h 123206"/>
                    <a:gd name="connsiteX6" fmla="*/ 74309 w 107805"/>
                    <a:gd name="connsiteY6" fmla="*/ 74833 h 123206"/>
                    <a:gd name="connsiteX7" fmla="*/ 57368 w 107805"/>
                    <a:gd name="connsiteY7" fmla="*/ 73293 h 123206"/>
                    <a:gd name="connsiteX8" fmla="*/ 26566 w 107805"/>
                    <a:gd name="connsiteY8" fmla="*/ 70213 h 123206"/>
                    <a:gd name="connsiteX9" fmla="*/ 12706 w 107805"/>
                    <a:gd name="connsiteY9" fmla="*/ 54812 h 123206"/>
                    <a:gd name="connsiteX10" fmla="*/ 12706 w 107805"/>
                    <a:gd name="connsiteY10" fmla="*/ 39411 h 123206"/>
                    <a:gd name="connsiteX11" fmla="*/ 21946 w 107805"/>
                    <a:gd name="connsiteY11" fmla="*/ 25550 h 123206"/>
                    <a:gd name="connsiteX12" fmla="*/ 45047 w 107805"/>
                    <a:gd name="connsiteY12" fmla="*/ 14770 h 123206"/>
                    <a:gd name="connsiteX13" fmla="*/ 75849 w 107805"/>
                    <a:gd name="connsiteY13" fmla="*/ 13230 h 123206"/>
                    <a:gd name="connsiteX14" fmla="*/ 94330 w 107805"/>
                    <a:gd name="connsiteY14" fmla="*/ 31711 h 123206"/>
                    <a:gd name="connsiteX15" fmla="*/ 66609 w 107805"/>
                    <a:gd name="connsiteY15" fmla="*/ 42491 h 123206"/>
                    <a:gd name="connsiteX16" fmla="*/ 58908 w 107805"/>
                    <a:gd name="connsiteY16" fmla="*/ 34791 h 123206"/>
                    <a:gd name="connsiteX17" fmla="*/ 48128 w 107805"/>
                    <a:gd name="connsiteY17" fmla="*/ 34791 h 123206"/>
                    <a:gd name="connsiteX18" fmla="*/ 40427 w 107805"/>
                    <a:gd name="connsiteY18" fmla="*/ 39411 h 123206"/>
                    <a:gd name="connsiteX19" fmla="*/ 38887 w 107805"/>
                    <a:gd name="connsiteY19" fmla="*/ 45571 h 123206"/>
                    <a:gd name="connsiteX20" fmla="*/ 41967 w 107805"/>
                    <a:gd name="connsiteY20" fmla="*/ 48652 h 123206"/>
                    <a:gd name="connsiteX21" fmla="*/ 52748 w 107805"/>
                    <a:gd name="connsiteY21" fmla="*/ 48652 h 123206"/>
                    <a:gd name="connsiteX22" fmla="*/ 83550 w 107805"/>
                    <a:gd name="connsiteY22" fmla="*/ 48652 h 123206"/>
                    <a:gd name="connsiteX23" fmla="*/ 98950 w 107805"/>
                    <a:gd name="connsiteY23" fmla="*/ 54812 h 123206"/>
                    <a:gd name="connsiteX24" fmla="*/ 106651 w 107805"/>
                    <a:gd name="connsiteY24" fmla="*/ 67133 h 123206"/>
                    <a:gd name="connsiteX25" fmla="*/ 106651 w 107805"/>
                    <a:gd name="connsiteY25" fmla="*/ 85614 h 123206"/>
                    <a:gd name="connsiteX26" fmla="*/ 95870 w 107805"/>
                    <a:gd name="connsiteY26" fmla="*/ 102555 h 123206"/>
                    <a:gd name="connsiteX27" fmla="*/ 74309 w 107805"/>
                    <a:gd name="connsiteY27" fmla="*/ 113335 h 123206"/>
                    <a:gd name="connsiteX28" fmla="*/ 37347 w 107805"/>
                    <a:gd name="connsiteY28" fmla="*/ 114875 h 123206"/>
                    <a:gd name="connsiteX29" fmla="*/ 17326 w 107805"/>
                    <a:gd name="connsiteY29" fmla="*/ 94854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7805" h="123206">
                      <a:moveTo>
                        <a:pt x="17326" y="94854"/>
                      </a:moveTo>
                      <a:lnTo>
                        <a:pt x="45047" y="84073"/>
                      </a:lnTo>
                      <a:cubicBezTo>
                        <a:pt x="46588" y="88694"/>
                        <a:pt x="49668" y="91774"/>
                        <a:pt x="52748" y="93314"/>
                      </a:cubicBezTo>
                      <a:cubicBezTo>
                        <a:pt x="57368" y="96394"/>
                        <a:pt x="61988" y="96394"/>
                        <a:pt x="68149" y="94854"/>
                      </a:cubicBezTo>
                      <a:cubicBezTo>
                        <a:pt x="72769" y="93314"/>
                        <a:pt x="75849" y="91774"/>
                        <a:pt x="77389" y="88694"/>
                      </a:cubicBezTo>
                      <a:cubicBezTo>
                        <a:pt x="78929" y="85614"/>
                        <a:pt x="78929" y="84073"/>
                        <a:pt x="78929" y="80993"/>
                      </a:cubicBezTo>
                      <a:cubicBezTo>
                        <a:pt x="78929" y="77913"/>
                        <a:pt x="75849" y="76373"/>
                        <a:pt x="74309" y="74833"/>
                      </a:cubicBezTo>
                      <a:cubicBezTo>
                        <a:pt x="72769" y="73293"/>
                        <a:pt x="66609" y="73293"/>
                        <a:pt x="57368" y="73293"/>
                      </a:cubicBezTo>
                      <a:cubicBezTo>
                        <a:pt x="43507" y="74833"/>
                        <a:pt x="32727" y="73293"/>
                        <a:pt x="26566" y="70213"/>
                      </a:cubicBezTo>
                      <a:cubicBezTo>
                        <a:pt x="18866" y="67133"/>
                        <a:pt x="14246" y="62512"/>
                        <a:pt x="12706" y="54812"/>
                      </a:cubicBezTo>
                      <a:cubicBezTo>
                        <a:pt x="11166" y="50192"/>
                        <a:pt x="11166" y="44031"/>
                        <a:pt x="12706" y="39411"/>
                      </a:cubicBezTo>
                      <a:cubicBezTo>
                        <a:pt x="14246" y="34791"/>
                        <a:pt x="17326" y="28630"/>
                        <a:pt x="21946" y="25550"/>
                      </a:cubicBezTo>
                      <a:cubicBezTo>
                        <a:pt x="26566" y="20930"/>
                        <a:pt x="34267" y="17850"/>
                        <a:pt x="45047" y="14770"/>
                      </a:cubicBezTo>
                      <a:cubicBezTo>
                        <a:pt x="57368" y="11690"/>
                        <a:pt x="66609" y="10149"/>
                        <a:pt x="75849" y="13230"/>
                      </a:cubicBezTo>
                      <a:cubicBezTo>
                        <a:pt x="83550" y="16310"/>
                        <a:pt x="89710" y="22470"/>
                        <a:pt x="94330" y="31711"/>
                      </a:cubicBezTo>
                      <a:lnTo>
                        <a:pt x="66609" y="42491"/>
                      </a:lnTo>
                      <a:cubicBezTo>
                        <a:pt x="65069" y="37871"/>
                        <a:pt x="61988" y="36331"/>
                        <a:pt x="58908" y="34791"/>
                      </a:cubicBezTo>
                      <a:cubicBezTo>
                        <a:pt x="55828" y="33251"/>
                        <a:pt x="52748" y="33251"/>
                        <a:pt x="48128" y="34791"/>
                      </a:cubicBezTo>
                      <a:cubicBezTo>
                        <a:pt x="45047" y="36331"/>
                        <a:pt x="41967" y="37871"/>
                        <a:pt x="40427" y="39411"/>
                      </a:cubicBezTo>
                      <a:cubicBezTo>
                        <a:pt x="38887" y="40951"/>
                        <a:pt x="38887" y="44031"/>
                        <a:pt x="38887" y="45571"/>
                      </a:cubicBezTo>
                      <a:cubicBezTo>
                        <a:pt x="38887" y="47111"/>
                        <a:pt x="40427" y="48652"/>
                        <a:pt x="41967" y="48652"/>
                      </a:cubicBezTo>
                      <a:cubicBezTo>
                        <a:pt x="43507" y="50192"/>
                        <a:pt x="48128" y="50192"/>
                        <a:pt x="52748" y="48652"/>
                      </a:cubicBezTo>
                      <a:cubicBezTo>
                        <a:pt x="66609" y="47111"/>
                        <a:pt x="77389" y="47111"/>
                        <a:pt x="83550" y="48652"/>
                      </a:cubicBezTo>
                      <a:cubicBezTo>
                        <a:pt x="89710" y="50192"/>
                        <a:pt x="95870" y="51732"/>
                        <a:pt x="98950" y="54812"/>
                      </a:cubicBezTo>
                      <a:cubicBezTo>
                        <a:pt x="102031" y="57892"/>
                        <a:pt x="105111" y="62512"/>
                        <a:pt x="106651" y="67133"/>
                      </a:cubicBezTo>
                      <a:cubicBezTo>
                        <a:pt x="108191" y="73293"/>
                        <a:pt x="108191" y="79453"/>
                        <a:pt x="106651" y="85614"/>
                      </a:cubicBezTo>
                      <a:cubicBezTo>
                        <a:pt x="105111" y="91774"/>
                        <a:pt x="102031" y="97934"/>
                        <a:pt x="95870" y="102555"/>
                      </a:cubicBezTo>
                      <a:cubicBezTo>
                        <a:pt x="89710" y="107175"/>
                        <a:pt x="83550" y="110255"/>
                        <a:pt x="74309" y="113335"/>
                      </a:cubicBezTo>
                      <a:cubicBezTo>
                        <a:pt x="57368" y="117955"/>
                        <a:pt x="45047" y="117955"/>
                        <a:pt x="37347" y="114875"/>
                      </a:cubicBezTo>
                      <a:cubicBezTo>
                        <a:pt x="29647" y="111795"/>
                        <a:pt x="20406" y="104095"/>
                        <a:pt x="17326" y="94854"/>
                      </a:cubicBezTo>
                      <a:close/>
                    </a:path>
                  </a:pathLst>
                </a:custGeom>
                <a:grpFill/>
                <a:ln w="9525" cap="flat">
                  <a:noFill/>
                  <a:prstDash val="solid"/>
                  <a:miter/>
                </a:ln>
              </p:spPr>
              <p:txBody>
                <a:bodyPr rtlCol="0" anchor="ctr"/>
                <a:lstStyle/>
                <a:p>
                  <a:endParaRPr lang="en-US" dirty="0"/>
                </a:p>
              </p:txBody>
            </p:sp>
            <p:sp>
              <p:nvSpPr>
                <p:cNvPr id="107" name="Freeform: Shape 106">
                  <a:extLst>
                    <a:ext uri="{FF2B5EF4-FFF2-40B4-BE49-F238E27FC236}">
                      <a16:creationId xmlns:a16="http://schemas.microsoft.com/office/drawing/2014/main" id="{BE88F7D2-52C3-4BE6-BDF5-FAB5F79AD65F}"/>
                    </a:ext>
                  </a:extLst>
                </p:cNvPr>
                <p:cNvSpPr/>
                <p:nvPr/>
              </p:nvSpPr>
              <p:spPr>
                <a:xfrm>
                  <a:off x="6509681" y="1813131"/>
                  <a:ext cx="123207" cy="123207"/>
                </a:xfrm>
                <a:custGeom>
                  <a:avLst/>
                  <a:gdLst>
                    <a:gd name="connsiteX0" fmla="*/ 20431 w 123206"/>
                    <a:gd name="connsiteY0" fmla="*/ 91275 h 123206"/>
                    <a:gd name="connsiteX1" fmla="*/ 12731 w 123206"/>
                    <a:gd name="connsiteY1" fmla="*/ 51233 h 123206"/>
                    <a:gd name="connsiteX2" fmla="*/ 38912 w 123206"/>
                    <a:gd name="connsiteY2" fmla="*/ 20431 h 123206"/>
                    <a:gd name="connsiteX3" fmla="*/ 78955 w 123206"/>
                    <a:gd name="connsiteY3" fmla="*/ 12731 h 123206"/>
                    <a:gd name="connsiteX4" fmla="*/ 109756 w 123206"/>
                    <a:gd name="connsiteY4" fmla="*/ 38912 h 123206"/>
                    <a:gd name="connsiteX5" fmla="*/ 118997 w 123206"/>
                    <a:gd name="connsiteY5" fmla="*/ 66634 h 123206"/>
                    <a:gd name="connsiteX6" fmla="*/ 112836 w 123206"/>
                    <a:gd name="connsiteY6" fmla="*/ 89735 h 123206"/>
                    <a:gd name="connsiteX7" fmla="*/ 91275 w 123206"/>
                    <a:gd name="connsiteY7" fmla="*/ 109756 h 123206"/>
                    <a:gd name="connsiteX8" fmla="*/ 63554 w 123206"/>
                    <a:gd name="connsiteY8" fmla="*/ 118997 h 123206"/>
                    <a:gd name="connsiteX9" fmla="*/ 38912 w 123206"/>
                    <a:gd name="connsiteY9" fmla="*/ 112836 h 123206"/>
                    <a:gd name="connsiteX10" fmla="*/ 20431 w 123206"/>
                    <a:gd name="connsiteY10" fmla="*/ 91275 h 123206"/>
                    <a:gd name="connsiteX11" fmla="*/ 48153 w 123206"/>
                    <a:gd name="connsiteY11" fmla="*/ 75874 h 123206"/>
                    <a:gd name="connsiteX12" fmla="*/ 63554 w 123206"/>
                    <a:gd name="connsiteY12" fmla="*/ 91275 h 123206"/>
                    <a:gd name="connsiteX13" fmla="*/ 80495 w 123206"/>
                    <a:gd name="connsiteY13" fmla="*/ 89735 h 123206"/>
                    <a:gd name="connsiteX14" fmla="*/ 91275 w 123206"/>
                    <a:gd name="connsiteY14" fmla="*/ 75874 h 123206"/>
                    <a:gd name="connsiteX15" fmla="*/ 85115 w 123206"/>
                    <a:gd name="connsiteY15" fmla="*/ 52773 h 123206"/>
                    <a:gd name="connsiteX16" fmla="*/ 69714 w 123206"/>
                    <a:gd name="connsiteY16" fmla="*/ 37372 h 123206"/>
                    <a:gd name="connsiteX17" fmla="*/ 52773 w 123206"/>
                    <a:gd name="connsiteY17" fmla="*/ 38912 h 123206"/>
                    <a:gd name="connsiteX18" fmla="*/ 43533 w 123206"/>
                    <a:gd name="connsiteY18" fmla="*/ 52773 h 123206"/>
                    <a:gd name="connsiteX19" fmla="*/ 48153 w 123206"/>
                    <a:gd name="connsiteY19" fmla="*/ 75874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206" h="123206">
                      <a:moveTo>
                        <a:pt x="20431" y="91275"/>
                      </a:moveTo>
                      <a:cubicBezTo>
                        <a:pt x="12731" y="77415"/>
                        <a:pt x="9651" y="63554"/>
                        <a:pt x="12731" y="51233"/>
                      </a:cubicBezTo>
                      <a:cubicBezTo>
                        <a:pt x="15811" y="38912"/>
                        <a:pt x="25052" y="28132"/>
                        <a:pt x="38912" y="20431"/>
                      </a:cubicBezTo>
                      <a:cubicBezTo>
                        <a:pt x="52773" y="12731"/>
                        <a:pt x="66634" y="9651"/>
                        <a:pt x="78955" y="12731"/>
                      </a:cubicBezTo>
                      <a:cubicBezTo>
                        <a:pt x="91275" y="15811"/>
                        <a:pt x="102056" y="25052"/>
                        <a:pt x="109756" y="38912"/>
                      </a:cubicBezTo>
                      <a:cubicBezTo>
                        <a:pt x="115917" y="49693"/>
                        <a:pt x="118997" y="58933"/>
                        <a:pt x="118997" y="66634"/>
                      </a:cubicBezTo>
                      <a:cubicBezTo>
                        <a:pt x="118997" y="74334"/>
                        <a:pt x="117457" y="83575"/>
                        <a:pt x="112836" y="89735"/>
                      </a:cubicBezTo>
                      <a:cubicBezTo>
                        <a:pt x="108216" y="95896"/>
                        <a:pt x="102056" y="103596"/>
                        <a:pt x="91275" y="109756"/>
                      </a:cubicBezTo>
                      <a:cubicBezTo>
                        <a:pt x="82035" y="115917"/>
                        <a:pt x="72794" y="118997"/>
                        <a:pt x="63554" y="118997"/>
                      </a:cubicBezTo>
                      <a:cubicBezTo>
                        <a:pt x="54313" y="118997"/>
                        <a:pt x="46613" y="117457"/>
                        <a:pt x="38912" y="112836"/>
                      </a:cubicBezTo>
                      <a:cubicBezTo>
                        <a:pt x="31212" y="108216"/>
                        <a:pt x="26592" y="102056"/>
                        <a:pt x="20431" y="91275"/>
                      </a:cubicBezTo>
                      <a:close/>
                      <a:moveTo>
                        <a:pt x="48153" y="75874"/>
                      </a:moveTo>
                      <a:cubicBezTo>
                        <a:pt x="52773" y="85115"/>
                        <a:pt x="58934" y="89735"/>
                        <a:pt x="63554" y="91275"/>
                      </a:cubicBezTo>
                      <a:cubicBezTo>
                        <a:pt x="69714" y="92815"/>
                        <a:pt x="74334" y="92815"/>
                        <a:pt x="80495" y="89735"/>
                      </a:cubicBezTo>
                      <a:cubicBezTo>
                        <a:pt x="86655" y="86655"/>
                        <a:pt x="89735" y="82035"/>
                        <a:pt x="91275" y="75874"/>
                      </a:cubicBezTo>
                      <a:cubicBezTo>
                        <a:pt x="92815" y="69714"/>
                        <a:pt x="89735" y="62014"/>
                        <a:pt x="85115" y="52773"/>
                      </a:cubicBezTo>
                      <a:cubicBezTo>
                        <a:pt x="80495" y="45073"/>
                        <a:pt x="75874" y="38912"/>
                        <a:pt x="69714" y="37372"/>
                      </a:cubicBezTo>
                      <a:cubicBezTo>
                        <a:pt x="63554" y="35832"/>
                        <a:pt x="58934" y="35832"/>
                        <a:pt x="52773" y="38912"/>
                      </a:cubicBezTo>
                      <a:cubicBezTo>
                        <a:pt x="46613" y="41993"/>
                        <a:pt x="43533" y="46613"/>
                        <a:pt x="43533" y="52773"/>
                      </a:cubicBezTo>
                      <a:cubicBezTo>
                        <a:pt x="40452" y="60474"/>
                        <a:pt x="41993" y="68174"/>
                        <a:pt x="48153" y="75874"/>
                      </a:cubicBezTo>
                      <a:close/>
                    </a:path>
                  </a:pathLst>
                </a:custGeom>
                <a:grpFill/>
                <a:ln w="9525" cap="flat">
                  <a:noFill/>
                  <a:prstDash val="solid"/>
                  <a:miter/>
                </a:ln>
              </p:spPr>
              <p:txBody>
                <a:bodyPr rtlCol="0" anchor="ctr"/>
                <a:lstStyle/>
                <a:p>
                  <a:endParaRPr lang="en-US" dirty="0"/>
                </a:p>
              </p:txBody>
            </p:sp>
            <p:sp>
              <p:nvSpPr>
                <p:cNvPr id="108" name="Freeform: Shape 107">
                  <a:extLst>
                    <a:ext uri="{FF2B5EF4-FFF2-40B4-BE49-F238E27FC236}">
                      <a16:creationId xmlns:a16="http://schemas.microsoft.com/office/drawing/2014/main" id="{CCC86438-AFCB-4AEF-82F8-19B9F0530632}"/>
                    </a:ext>
                  </a:extLst>
                </p:cNvPr>
                <p:cNvSpPr/>
                <p:nvPr/>
              </p:nvSpPr>
              <p:spPr>
                <a:xfrm>
                  <a:off x="6590946" y="1717286"/>
                  <a:ext cx="169409" cy="169409"/>
                </a:xfrm>
                <a:custGeom>
                  <a:avLst/>
                  <a:gdLst>
                    <a:gd name="connsiteX0" fmla="*/ 11551 w 169409"/>
                    <a:gd name="connsiteY0" fmla="*/ 88555 h 169409"/>
                    <a:gd name="connsiteX1" fmla="*/ 40812 w 169409"/>
                    <a:gd name="connsiteY1" fmla="*/ 60833 h 169409"/>
                    <a:gd name="connsiteX2" fmla="*/ 94715 w 169409"/>
                    <a:gd name="connsiteY2" fmla="*/ 94715 h 169409"/>
                    <a:gd name="connsiteX3" fmla="*/ 63913 w 169409"/>
                    <a:gd name="connsiteY3" fmla="*/ 39272 h 169409"/>
                    <a:gd name="connsiteX4" fmla="*/ 93175 w 169409"/>
                    <a:gd name="connsiteY4" fmla="*/ 11551 h 169409"/>
                    <a:gd name="connsiteX5" fmla="*/ 162479 w 169409"/>
                    <a:gd name="connsiteY5" fmla="*/ 83935 h 169409"/>
                    <a:gd name="connsiteX6" fmla="*/ 143998 w 169409"/>
                    <a:gd name="connsiteY6" fmla="*/ 100875 h 169409"/>
                    <a:gd name="connsiteX7" fmla="*/ 91635 w 169409"/>
                    <a:gd name="connsiteY7" fmla="*/ 45432 h 169409"/>
                    <a:gd name="connsiteX8" fmla="*/ 130137 w 169409"/>
                    <a:gd name="connsiteY8" fmla="*/ 114736 h 169409"/>
                    <a:gd name="connsiteX9" fmla="*/ 113196 w 169409"/>
                    <a:gd name="connsiteY9" fmla="*/ 130137 h 169409"/>
                    <a:gd name="connsiteX10" fmla="*/ 46973 w 169409"/>
                    <a:gd name="connsiteY10" fmla="*/ 88555 h 169409"/>
                    <a:gd name="connsiteX11" fmla="*/ 99335 w 169409"/>
                    <a:gd name="connsiteY11" fmla="*/ 143998 h 169409"/>
                    <a:gd name="connsiteX12" fmla="*/ 80854 w 169409"/>
                    <a:gd name="connsiteY12" fmla="*/ 160939 h 169409"/>
                    <a:gd name="connsiteX13" fmla="*/ 11551 w 169409"/>
                    <a:gd name="connsiteY13" fmla="*/ 88555 h 169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9409" h="169409">
                      <a:moveTo>
                        <a:pt x="11551" y="88555"/>
                      </a:moveTo>
                      <a:lnTo>
                        <a:pt x="40812" y="60833"/>
                      </a:lnTo>
                      <a:lnTo>
                        <a:pt x="94715" y="94715"/>
                      </a:lnTo>
                      <a:lnTo>
                        <a:pt x="63913" y="39272"/>
                      </a:lnTo>
                      <a:lnTo>
                        <a:pt x="93175" y="11551"/>
                      </a:lnTo>
                      <a:lnTo>
                        <a:pt x="162479" y="83935"/>
                      </a:lnTo>
                      <a:lnTo>
                        <a:pt x="143998" y="100875"/>
                      </a:lnTo>
                      <a:lnTo>
                        <a:pt x="91635" y="45432"/>
                      </a:lnTo>
                      <a:lnTo>
                        <a:pt x="130137" y="114736"/>
                      </a:lnTo>
                      <a:lnTo>
                        <a:pt x="113196" y="130137"/>
                      </a:lnTo>
                      <a:lnTo>
                        <a:pt x="46973" y="88555"/>
                      </a:lnTo>
                      <a:lnTo>
                        <a:pt x="99335" y="143998"/>
                      </a:lnTo>
                      <a:lnTo>
                        <a:pt x="80854" y="160939"/>
                      </a:lnTo>
                      <a:lnTo>
                        <a:pt x="11551" y="88555"/>
                      </a:lnTo>
                      <a:close/>
                    </a:path>
                  </a:pathLst>
                </a:custGeom>
                <a:grpFill/>
                <a:ln w="9525" cap="flat">
                  <a:noFill/>
                  <a:prstDash val="solid"/>
                  <a:miter/>
                </a:ln>
              </p:spPr>
              <p:txBody>
                <a:bodyPr rtlCol="0" anchor="ctr"/>
                <a:lstStyle/>
                <a:p>
                  <a:endParaRPr lang="en-US" dirty="0"/>
                </a:p>
              </p:txBody>
            </p:sp>
            <p:sp>
              <p:nvSpPr>
                <p:cNvPr id="109" name="Freeform: Shape 108">
                  <a:extLst>
                    <a:ext uri="{FF2B5EF4-FFF2-40B4-BE49-F238E27FC236}">
                      <a16:creationId xmlns:a16="http://schemas.microsoft.com/office/drawing/2014/main" id="{78034CC4-28B2-4C34-8472-905BD9CFDC28}"/>
                    </a:ext>
                  </a:extLst>
                </p:cNvPr>
                <p:cNvSpPr/>
                <p:nvPr/>
              </p:nvSpPr>
              <p:spPr>
                <a:xfrm>
                  <a:off x="6678731" y="1637202"/>
                  <a:ext cx="154008" cy="138608"/>
                </a:xfrm>
                <a:custGeom>
                  <a:avLst/>
                  <a:gdLst>
                    <a:gd name="connsiteX0" fmla="*/ 11551 w 154008"/>
                    <a:gd name="connsiteY0" fmla="*/ 79314 h 138607"/>
                    <a:gd name="connsiteX1" fmla="*/ 59293 w 154008"/>
                    <a:gd name="connsiteY1" fmla="*/ 11551 h 138607"/>
                    <a:gd name="connsiteX2" fmla="*/ 76234 w 154008"/>
                    <a:gd name="connsiteY2" fmla="*/ 23871 h 138607"/>
                    <a:gd name="connsiteX3" fmla="*/ 46973 w 154008"/>
                    <a:gd name="connsiteY3" fmla="*/ 66994 h 138607"/>
                    <a:gd name="connsiteX4" fmla="*/ 60833 w 154008"/>
                    <a:gd name="connsiteY4" fmla="*/ 76234 h 138607"/>
                    <a:gd name="connsiteX5" fmla="*/ 88555 w 154008"/>
                    <a:gd name="connsiteY5" fmla="*/ 36192 h 138607"/>
                    <a:gd name="connsiteX6" fmla="*/ 105496 w 154008"/>
                    <a:gd name="connsiteY6" fmla="*/ 48513 h 138607"/>
                    <a:gd name="connsiteX7" fmla="*/ 77774 w 154008"/>
                    <a:gd name="connsiteY7" fmla="*/ 87015 h 138607"/>
                    <a:gd name="connsiteX8" fmla="*/ 94715 w 154008"/>
                    <a:gd name="connsiteY8" fmla="*/ 97795 h 138607"/>
                    <a:gd name="connsiteX9" fmla="*/ 125517 w 154008"/>
                    <a:gd name="connsiteY9" fmla="*/ 53133 h 138607"/>
                    <a:gd name="connsiteX10" fmla="*/ 143998 w 154008"/>
                    <a:gd name="connsiteY10" fmla="*/ 65454 h 138607"/>
                    <a:gd name="connsiteX11" fmla="*/ 96255 w 154008"/>
                    <a:gd name="connsiteY11" fmla="*/ 134757 h 138607"/>
                    <a:gd name="connsiteX12" fmla="*/ 11551 w 154008"/>
                    <a:gd name="connsiteY12" fmla="*/ 79314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008" h="138607">
                      <a:moveTo>
                        <a:pt x="11551" y="79314"/>
                      </a:moveTo>
                      <a:lnTo>
                        <a:pt x="59293" y="11551"/>
                      </a:lnTo>
                      <a:lnTo>
                        <a:pt x="76234" y="23871"/>
                      </a:lnTo>
                      <a:lnTo>
                        <a:pt x="46973" y="66994"/>
                      </a:lnTo>
                      <a:lnTo>
                        <a:pt x="60833" y="76234"/>
                      </a:lnTo>
                      <a:lnTo>
                        <a:pt x="88555" y="36192"/>
                      </a:lnTo>
                      <a:lnTo>
                        <a:pt x="105496" y="48513"/>
                      </a:lnTo>
                      <a:lnTo>
                        <a:pt x="77774" y="87015"/>
                      </a:lnTo>
                      <a:lnTo>
                        <a:pt x="94715" y="97795"/>
                      </a:lnTo>
                      <a:lnTo>
                        <a:pt x="125517" y="53133"/>
                      </a:lnTo>
                      <a:lnTo>
                        <a:pt x="143998" y="65454"/>
                      </a:lnTo>
                      <a:lnTo>
                        <a:pt x="96255" y="134757"/>
                      </a:lnTo>
                      <a:lnTo>
                        <a:pt x="11551" y="79314"/>
                      </a:lnTo>
                      <a:close/>
                    </a:path>
                  </a:pathLst>
                </a:custGeom>
                <a:grpFill/>
                <a:ln w="9525" cap="flat">
                  <a:noFill/>
                  <a:prstDash val="solid"/>
                  <a:miter/>
                </a:ln>
              </p:spPr>
              <p:txBody>
                <a:bodyPr rtlCol="0" anchor="ctr"/>
                <a:lstStyle/>
                <a:p>
                  <a:endParaRPr lang="en-US" dirty="0"/>
                </a:p>
              </p:txBody>
            </p:sp>
          </p:grpSp>
        </p:grpSp>
        <p:sp>
          <p:nvSpPr>
            <p:cNvPr id="94" name="Freeform: Shape 93">
              <a:extLst>
                <a:ext uri="{FF2B5EF4-FFF2-40B4-BE49-F238E27FC236}">
                  <a16:creationId xmlns:a16="http://schemas.microsoft.com/office/drawing/2014/main" id="{D98B39B7-784A-47FB-B486-43C39C5B45DF}"/>
                </a:ext>
              </a:extLst>
            </p:cNvPr>
            <p:cNvSpPr/>
            <p:nvPr/>
          </p:nvSpPr>
          <p:spPr>
            <a:xfrm>
              <a:off x="9327998" y="3619985"/>
              <a:ext cx="595856" cy="595856"/>
            </a:xfrm>
            <a:custGeom>
              <a:avLst/>
              <a:gdLst>
                <a:gd name="connsiteX0" fmla="*/ 302930 w 595855"/>
                <a:gd name="connsiteY0" fmla="*/ 594519 h 595855"/>
                <a:gd name="connsiteX1" fmla="*/ 12609 w 595855"/>
                <a:gd name="connsiteY1" fmla="*/ 302930 h 595855"/>
                <a:gd name="connsiteX2" fmla="*/ 302930 w 595855"/>
                <a:gd name="connsiteY2" fmla="*/ 12609 h 595855"/>
                <a:gd name="connsiteX3" fmla="*/ 593251 w 595855"/>
                <a:gd name="connsiteY3" fmla="*/ 302930 h 595855"/>
                <a:gd name="connsiteX4" fmla="*/ 593251 w 595855"/>
                <a:gd name="connsiteY4" fmla="*/ 302930 h 595855"/>
                <a:gd name="connsiteX5" fmla="*/ 302930 w 595855"/>
                <a:gd name="connsiteY5" fmla="*/ 594519 h 595855"/>
                <a:gd name="connsiteX6" fmla="*/ 302930 w 595855"/>
                <a:gd name="connsiteY6" fmla="*/ 36697 h 595855"/>
                <a:gd name="connsiteX7" fmla="*/ 36697 w 595855"/>
                <a:gd name="connsiteY7" fmla="*/ 302930 h 595855"/>
                <a:gd name="connsiteX8" fmla="*/ 302930 w 595855"/>
                <a:gd name="connsiteY8" fmla="*/ 569164 h 595855"/>
                <a:gd name="connsiteX9" fmla="*/ 569164 w 595855"/>
                <a:gd name="connsiteY9" fmla="*/ 302930 h 595855"/>
                <a:gd name="connsiteX10" fmla="*/ 302930 w 595855"/>
                <a:gd name="connsiteY10" fmla="*/ 36697 h 595855"/>
                <a:gd name="connsiteX11" fmla="*/ 201508 w 595855"/>
                <a:gd name="connsiteY11" fmla="*/ 107692 h 595855"/>
                <a:gd name="connsiteX12" fmla="*/ 166010 w 595855"/>
                <a:gd name="connsiteY12" fmla="*/ 157136 h 595855"/>
                <a:gd name="connsiteX13" fmla="*/ 169813 w 595855"/>
                <a:gd name="connsiteY13" fmla="*/ 164742 h 595855"/>
                <a:gd name="connsiteX14" fmla="*/ 201508 w 595855"/>
                <a:gd name="connsiteY14" fmla="*/ 181223 h 595855"/>
                <a:gd name="connsiteX15" fmla="*/ 164742 w 595855"/>
                <a:gd name="connsiteY15" fmla="*/ 195169 h 595855"/>
                <a:gd name="connsiteX16" fmla="*/ 159671 w 595855"/>
                <a:gd name="connsiteY16" fmla="*/ 202776 h 595855"/>
                <a:gd name="connsiteX17" fmla="*/ 198972 w 595855"/>
                <a:gd name="connsiteY17" fmla="*/ 297859 h 595855"/>
                <a:gd name="connsiteX18" fmla="*/ 240809 w 595855"/>
                <a:gd name="connsiteY18" fmla="*/ 202776 h 595855"/>
                <a:gd name="connsiteX19" fmla="*/ 201508 w 595855"/>
                <a:gd name="connsiteY19" fmla="*/ 107692 h 595855"/>
                <a:gd name="connsiteX20" fmla="*/ 201508 w 595855"/>
                <a:gd name="connsiteY20" fmla="*/ 107692 h 595855"/>
                <a:gd name="connsiteX21" fmla="*/ 405620 w 595855"/>
                <a:gd name="connsiteY21" fmla="*/ 105157 h 595855"/>
                <a:gd name="connsiteX22" fmla="*/ 370122 w 595855"/>
                <a:gd name="connsiteY22" fmla="*/ 158403 h 595855"/>
                <a:gd name="connsiteX23" fmla="*/ 373926 w 595855"/>
                <a:gd name="connsiteY23" fmla="*/ 166010 h 595855"/>
                <a:gd name="connsiteX24" fmla="*/ 403085 w 595855"/>
                <a:gd name="connsiteY24" fmla="*/ 179956 h 595855"/>
                <a:gd name="connsiteX25" fmla="*/ 370122 w 595855"/>
                <a:gd name="connsiteY25" fmla="*/ 192633 h 595855"/>
                <a:gd name="connsiteX26" fmla="*/ 365051 w 595855"/>
                <a:gd name="connsiteY26" fmla="*/ 198972 h 595855"/>
                <a:gd name="connsiteX27" fmla="*/ 404352 w 595855"/>
                <a:gd name="connsiteY27" fmla="*/ 294056 h 595855"/>
                <a:gd name="connsiteX28" fmla="*/ 443654 w 595855"/>
                <a:gd name="connsiteY28" fmla="*/ 198972 h 595855"/>
                <a:gd name="connsiteX29" fmla="*/ 405620 w 595855"/>
                <a:gd name="connsiteY29" fmla="*/ 105157 h 595855"/>
                <a:gd name="connsiteX30" fmla="*/ 405620 w 595855"/>
                <a:gd name="connsiteY30" fmla="*/ 105157 h 59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95855" h="595855">
                  <a:moveTo>
                    <a:pt x="302930" y="594519"/>
                  </a:moveTo>
                  <a:cubicBezTo>
                    <a:pt x="143190" y="594519"/>
                    <a:pt x="12609" y="463938"/>
                    <a:pt x="12609" y="302930"/>
                  </a:cubicBezTo>
                  <a:cubicBezTo>
                    <a:pt x="12609" y="141922"/>
                    <a:pt x="143190" y="12609"/>
                    <a:pt x="302930" y="12609"/>
                  </a:cubicBezTo>
                  <a:cubicBezTo>
                    <a:pt x="463938" y="12609"/>
                    <a:pt x="593251" y="143190"/>
                    <a:pt x="593251" y="302930"/>
                  </a:cubicBezTo>
                  <a:cubicBezTo>
                    <a:pt x="593251" y="302930"/>
                    <a:pt x="593251" y="302930"/>
                    <a:pt x="593251" y="302930"/>
                  </a:cubicBezTo>
                  <a:cubicBezTo>
                    <a:pt x="593251" y="463938"/>
                    <a:pt x="463938" y="593251"/>
                    <a:pt x="302930" y="594519"/>
                  </a:cubicBezTo>
                  <a:close/>
                  <a:moveTo>
                    <a:pt x="302930" y="36697"/>
                  </a:moveTo>
                  <a:cubicBezTo>
                    <a:pt x="155868" y="36697"/>
                    <a:pt x="36697" y="155868"/>
                    <a:pt x="36697" y="302930"/>
                  </a:cubicBezTo>
                  <a:cubicBezTo>
                    <a:pt x="36697" y="449992"/>
                    <a:pt x="155868" y="569164"/>
                    <a:pt x="302930" y="569164"/>
                  </a:cubicBezTo>
                  <a:cubicBezTo>
                    <a:pt x="449992" y="569164"/>
                    <a:pt x="569164" y="449992"/>
                    <a:pt x="569164" y="302930"/>
                  </a:cubicBezTo>
                  <a:cubicBezTo>
                    <a:pt x="569164" y="155868"/>
                    <a:pt x="449992" y="36697"/>
                    <a:pt x="302930" y="36697"/>
                  </a:cubicBezTo>
                  <a:close/>
                  <a:moveTo>
                    <a:pt x="201508" y="107692"/>
                  </a:moveTo>
                  <a:cubicBezTo>
                    <a:pt x="186295" y="107692"/>
                    <a:pt x="173617" y="125441"/>
                    <a:pt x="166010" y="157136"/>
                  </a:cubicBezTo>
                  <a:cubicBezTo>
                    <a:pt x="164742" y="160939"/>
                    <a:pt x="167278" y="163474"/>
                    <a:pt x="169813" y="164742"/>
                  </a:cubicBezTo>
                  <a:lnTo>
                    <a:pt x="201508" y="181223"/>
                  </a:lnTo>
                  <a:lnTo>
                    <a:pt x="164742" y="195169"/>
                  </a:lnTo>
                  <a:cubicBezTo>
                    <a:pt x="162207" y="196437"/>
                    <a:pt x="159671" y="200240"/>
                    <a:pt x="159671" y="202776"/>
                  </a:cubicBezTo>
                  <a:cubicBezTo>
                    <a:pt x="159671" y="249683"/>
                    <a:pt x="173617" y="297859"/>
                    <a:pt x="198972" y="297859"/>
                  </a:cubicBezTo>
                  <a:cubicBezTo>
                    <a:pt x="224328" y="297859"/>
                    <a:pt x="240809" y="250951"/>
                    <a:pt x="240809" y="202776"/>
                  </a:cubicBezTo>
                  <a:cubicBezTo>
                    <a:pt x="240809" y="154600"/>
                    <a:pt x="226863" y="107692"/>
                    <a:pt x="201508" y="107692"/>
                  </a:cubicBezTo>
                  <a:lnTo>
                    <a:pt x="201508" y="107692"/>
                  </a:lnTo>
                  <a:close/>
                  <a:moveTo>
                    <a:pt x="405620" y="105157"/>
                  </a:moveTo>
                  <a:cubicBezTo>
                    <a:pt x="389139" y="105157"/>
                    <a:pt x="376461" y="124173"/>
                    <a:pt x="370122" y="158403"/>
                  </a:cubicBezTo>
                  <a:cubicBezTo>
                    <a:pt x="370122" y="162207"/>
                    <a:pt x="371390" y="164742"/>
                    <a:pt x="373926" y="166010"/>
                  </a:cubicBezTo>
                  <a:lnTo>
                    <a:pt x="403085" y="179956"/>
                  </a:lnTo>
                  <a:lnTo>
                    <a:pt x="370122" y="192633"/>
                  </a:lnTo>
                  <a:cubicBezTo>
                    <a:pt x="367587" y="193901"/>
                    <a:pt x="365051" y="196437"/>
                    <a:pt x="365051" y="198972"/>
                  </a:cubicBezTo>
                  <a:cubicBezTo>
                    <a:pt x="365051" y="245880"/>
                    <a:pt x="378997" y="294056"/>
                    <a:pt x="404352" y="294056"/>
                  </a:cubicBezTo>
                  <a:cubicBezTo>
                    <a:pt x="429708" y="294056"/>
                    <a:pt x="443654" y="245880"/>
                    <a:pt x="443654" y="198972"/>
                  </a:cubicBezTo>
                  <a:cubicBezTo>
                    <a:pt x="443654" y="152064"/>
                    <a:pt x="430976" y="105157"/>
                    <a:pt x="405620" y="105157"/>
                  </a:cubicBezTo>
                  <a:lnTo>
                    <a:pt x="405620" y="105157"/>
                  </a:lnTo>
                  <a:close/>
                </a:path>
              </a:pathLst>
            </a:custGeom>
            <a:solidFill>
              <a:schemeClr val="accent1"/>
            </a:solidFill>
            <a:ln w="12631" cap="flat">
              <a:noFill/>
              <a:prstDash val="solid"/>
              <a:miter/>
            </a:ln>
          </p:spPr>
          <p:txBody>
            <a:bodyPr rtlCol="0" anchor="ctr"/>
            <a:lstStyle/>
            <a:p>
              <a:endParaRPr lang="en-US" dirty="0"/>
            </a:p>
          </p:txBody>
        </p:sp>
        <p:sp>
          <p:nvSpPr>
            <p:cNvPr id="95" name="Freeform: Shape 94">
              <a:extLst>
                <a:ext uri="{FF2B5EF4-FFF2-40B4-BE49-F238E27FC236}">
                  <a16:creationId xmlns:a16="http://schemas.microsoft.com/office/drawing/2014/main" id="{78987FDD-5E15-48BC-85AE-DF43B165CC61}"/>
                </a:ext>
              </a:extLst>
            </p:cNvPr>
            <p:cNvSpPr/>
            <p:nvPr/>
          </p:nvSpPr>
          <p:spPr>
            <a:xfrm>
              <a:off x="9483038" y="3964118"/>
              <a:ext cx="304267" cy="177489"/>
            </a:xfrm>
            <a:custGeom>
              <a:avLst/>
              <a:gdLst>
                <a:gd name="connsiteX0" fmla="*/ 281007 w 304266"/>
                <a:gd name="connsiteY0" fmla="*/ 9508 h 177488"/>
                <a:gd name="connsiteX1" fmla="*/ 21112 w 304266"/>
                <a:gd name="connsiteY1" fmla="*/ 36132 h 177488"/>
                <a:gd name="connsiteX2" fmla="*/ 9702 w 304266"/>
                <a:gd name="connsiteY2" fmla="*/ 50077 h 177488"/>
                <a:gd name="connsiteX3" fmla="*/ 19845 w 304266"/>
                <a:gd name="connsiteY3" fmla="*/ 90646 h 177488"/>
                <a:gd name="connsiteX4" fmla="*/ 21112 w 304266"/>
                <a:gd name="connsiteY4" fmla="*/ 93182 h 177488"/>
                <a:gd name="connsiteX5" fmla="*/ 210011 w 304266"/>
                <a:gd name="connsiteY5" fmla="*/ 166713 h 177488"/>
                <a:gd name="connsiteX6" fmla="*/ 292417 w 304266"/>
                <a:gd name="connsiteY6" fmla="*/ 65291 h 177488"/>
                <a:gd name="connsiteX7" fmla="*/ 292417 w 304266"/>
                <a:gd name="connsiteY7" fmla="*/ 65291 h 177488"/>
                <a:gd name="connsiteX8" fmla="*/ 293685 w 304266"/>
                <a:gd name="connsiteY8" fmla="*/ 62755 h 177488"/>
                <a:gd name="connsiteX9" fmla="*/ 294953 w 304266"/>
                <a:gd name="connsiteY9" fmla="*/ 22186 h 177488"/>
                <a:gd name="connsiteX10" fmla="*/ 294953 w 304266"/>
                <a:gd name="connsiteY10" fmla="*/ 20918 h 177488"/>
                <a:gd name="connsiteX11" fmla="*/ 281007 w 304266"/>
                <a:gd name="connsiteY11" fmla="*/ 9508 h 177488"/>
                <a:gd name="connsiteX12" fmla="*/ 281007 w 304266"/>
                <a:gd name="connsiteY12" fmla="*/ 9508 h 177488"/>
                <a:gd name="connsiteX13" fmla="*/ 281007 w 304266"/>
                <a:gd name="connsiteY13" fmla="*/ 9508 h 17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4266" h="177488">
                  <a:moveTo>
                    <a:pt x="281007" y="9508"/>
                  </a:moveTo>
                  <a:lnTo>
                    <a:pt x="21112" y="36132"/>
                  </a:lnTo>
                  <a:cubicBezTo>
                    <a:pt x="13506" y="37399"/>
                    <a:pt x="8435" y="42471"/>
                    <a:pt x="9702" y="50077"/>
                  </a:cubicBezTo>
                  <a:cubicBezTo>
                    <a:pt x="10970" y="64023"/>
                    <a:pt x="14774" y="77968"/>
                    <a:pt x="19845" y="90646"/>
                  </a:cubicBezTo>
                  <a:cubicBezTo>
                    <a:pt x="19845" y="91914"/>
                    <a:pt x="21112" y="91914"/>
                    <a:pt x="21112" y="93182"/>
                  </a:cubicBezTo>
                  <a:cubicBezTo>
                    <a:pt x="52807" y="165445"/>
                    <a:pt x="137748" y="198407"/>
                    <a:pt x="210011" y="166713"/>
                  </a:cubicBezTo>
                  <a:cubicBezTo>
                    <a:pt x="251848" y="147696"/>
                    <a:pt x="283543" y="110931"/>
                    <a:pt x="292417" y="65291"/>
                  </a:cubicBezTo>
                  <a:lnTo>
                    <a:pt x="292417" y="65291"/>
                  </a:lnTo>
                  <a:cubicBezTo>
                    <a:pt x="292417" y="65291"/>
                    <a:pt x="292417" y="64023"/>
                    <a:pt x="293685" y="62755"/>
                  </a:cubicBezTo>
                  <a:cubicBezTo>
                    <a:pt x="296220" y="48809"/>
                    <a:pt x="297488" y="36132"/>
                    <a:pt x="294953" y="22186"/>
                  </a:cubicBezTo>
                  <a:cubicBezTo>
                    <a:pt x="294953" y="22186"/>
                    <a:pt x="294953" y="22186"/>
                    <a:pt x="294953" y="20918"/>
                  </a:cubicBezTo>
                  <a:cubicBezTo>
                    <a:pt x="293685" y="14579"/>
                    <a:pt x="287346" y="9508"/>
                    <a:pt x="281007" y="9508"/>
                  </a:cubicBezTo>
                  <a:cubicBezTo>
                    <a:pt x="279739" y="10776"/>
                    <a:pt x="279739" y="10776"/>
                    <a:pt x="281007" y="9508"/>
                  </a:cubicBezTo>
                  <a:lnTo>
                    <a:pt x="281007" y="9508"/>
                  </a:lnTo>
                  <a:close/>
                </a:path>
              </a:pathLst>
            </a:custGeom>
            <a:solidFill>
              <a:schemeClr val="accent1"/>
            </a:solidFill>
            <a:ln w="9525" cap="flat">
              <a:noFill/>
              <a:prstDash val="solid"/>
              <a:miter/>
            </a:ln>
          </p:spPr>
          <p:txBody>
            <a:bodyPr rtlCol="0" anchor="ctr"/>
            <a:lstStyle/>
            <a:p>
              <a:endParaRPr lang="en-US" dirty="0"/>
            </a:p>
          </p:txBody>
        </p:sp>
        <p:sp>
          <p:nvSpPr>
            <p:cNvPr id="96" name="Freeform: Shape 95">
              <a:extLst>
                <a:ext uri="{FF2B5EF4-FFF2-40B4-BE49-F238E27FC236}">
                  <a16:creationId xmlns:a16="http://schemas.microsoft.com/office/drawing/2014/main" id="{79D8B1D3-183A-4CDD-9FA8-CEA89C5C6D6F}"/>
                </a:ext>
              </a:extLst>
            </p:cNvPr>
            <p:cNvSpPr/>
            <p:nvPr/>
          </p:nvSpPr>
          <p:spPr>
            <a:xfrm>
              <a:off x="9494642" y="3976796"/>
              <a:ext cx="278911" cy="76067"/>
            </a:xfrm>
            <a:custGeom>
              <a:avLst/>
              <a:gdLst>
                <a:gd name="connsiteX0" fmla="*/ 269403 w 278911"/>
                <a:gd name="connsiteY0" fmla="*/ 9508 h 76066"/>
                <a:gd name="connsiteX1" fmla="*/ 266867 w 278911"/>
                <a:gd name="connsiteY1" fmla="*/ 47542 h 76066"/>
                <a:gd name="connsiteX2" fmla="*/ 17115 w 278911"/>
                <a:gd name="connsiteY2" fmla="*/ 72897 h 76066"/>
                <a:gd name="connsiteX3" fmla="*/ 9508 w 278911"/>
                <a:gd name="connsiteY3" fmla="*/ 36132 h 76066"/>
                <a:gd name="connsiteX4" fmla="*/ 269403 w 278911"/>
                <a:gd name="connsiteY4" fmla="*/ 9508 h 76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11" h="76066">
                  <a:moveTo>
                    <a:pt x="269403" y="9508"/>
                  </a:moveTo>
                  <a:cubicBezTo>
                    <a:pt x="270671" y="22186"/>
                    <a:pt x="269403" y="34864"/>
                    <a:pt x="266867" y="47542"/>
                  </a:cubicBezTo>
                  <a:lnTo>
                    <a:pt x="17115" y="72897"/>
                  </a:lnTo>
                  <a:cubicBezTo>
                    <a:pt x="13312" y="61487"/>
                    <a:pt x="10776" y="48809"/>
                    <a:pt x="9508" y="36132"/>
                  </a:cubicBezTo>
                  <a:lnTo>
                    <a:pt x="269403" y="9508"/>
                  </a:lnTo>
                  <a:close/>
                </a:path>
              </a:pathLst>
            </a:custGeom>
            <a:solidFill>
              <a:schemeClr val="accent4"/>
            </a:solidFill>
            <a:ln w="9525" cap="flat">
              <a:noFill/>
              <a:prstDash val="solid"/>
              <a:miter/>
            </a:ln>
          </p:spPr>
          <p:txBody>
            <a:bodyPr rtlCol="0" anchor="ctr"/>
            <a:lstStyle/>
            <a:p>
              <a:endParaRPr lang="en-US" dirty="0"/>
            </a:p>
          </p:txBody>
        </p:sp>
      </p:grpSp>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5</a:t>
            </a:fld>
            <a:endParaRPr lang="en-US" dirty="0"/>
          </a:p>
        </p:txBody>
      </p:sp>
    </p:spTree>
    <p:extLst>
      <p:ext uri="{BB962C8B-B14F-4D97-AF65-F5344CB8AC3E}">
        <p14:creationId xmlns:p14="http://schemas.microsoft.com/office/powerpoint/2010/main" val="851971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05AE655-2F43-461E-A174-4BCE09BFDA84}"/>
              </a:ext>
            </a:extLst>
          </p:cNvPr>
          <p:cNvSpPr>
            <a:spLocks noGrp="1"/>
          </p:cNvSpPr>
          <p:nvPr>
            <p:ph type="subTitle" idx="1"/>
          </p:nvPr>
        </p:nvSpPr>
        <p:spPr>
          <a:xfrm>
            <a:off x="1996405" y="3591607"/>
            <a:ext cx="3598000" cy="1233073"/>
          </a:xfrm>
        </p:spPr>
        <p:txBody>
          <a:bodyPr/>
          <a:lstStyle/>
          <a:p>
            <a:endParaRPr lang="en-US" dirty="0"/>
          </a:p>
          <a:p>
            <a:endParaRPr lang="en-US" dirty="0"/>
          </a:p>
        </p:txBody>
      </p:sp>
      <p:sp>
        <p:nvSpPr>
          <p:cNvPr id="3" name="Picture Placeholder 2">
            <a:extLst>
              <a:ext uri="{FF2B5EF4-FFF2-40B4-BE49-F238E27FC236}">
                <a16:creationId xmlns:a16="http://schemas.microsoft.com/office/drawing/2014/main" id="{653205AD-02B2-4FD7-B4D6-187032D6B1C0}"/>
              </a:ext>
            </a:extLst>
          </p:cNvPr>
          <p:cNvSpPr>
            <a:spLocks noGrp="1"/>
          </p:cNvSpPr>
          <p:nvPr>
            <p:ph type="pic" sz="quarter" idx="12"/>
          </p:nvPr>
        </p:nvSpPr>
        <p:spPr/>
      </p:sp>
      <p:sp>
        <p:nvSpPr>
          <p:cNvPr id="4" name="Slide Number Placeholder 3">
            <a:extLst>
              <a:ext uri="{FF2B5EF4-FFF2-40B4-BE49-F238E27FC236}">
                <a16:creationId xmlns:a16="http://schemas.microsoft.com/office/drawing/2014/main" id="{7C2926C5-DFCA-40A0-A564-B63E04EE7D21}"/>
              </a:ext>
            </a:extLst>
          </p:cNvPr>
          <p:cNvSpPr>
            <a:spLocks noGrp="1"/>
          </p:cNvSpPr>
          <p:nvPr>
            <p:ph type="sldNum" sz="quarter" idx="14"/>
          </p:nvPr>
        </p:nvSpPr>
        <p:spPr/>
        <p:txBody>
          <a:bodyPr/>
          <a:lstStyle/>
          <a:p>
            <a:fld id="{058DB212-BFA2-403F-85EF-DFD3FF6D973A}" type="slidenum">
              <a:rPr lang="en-US" noProof="0" smtClean="0"/>
              <a:pPr/>
              <a:t>6</a:t>
            </a:fld>
            <a:endParaRPr lang="en-US" noProof="0"/>
          </a:p>
        </p:txBody>
      </p:sp>
      <p:sp>
        <p:nvSpPr>
          <p:cNvPr id="5" name="Title 4">
            <a:extLst>
              <a:ext uri="{FF2B5EF4-FFF2-40B4-BE49-F238E27FC236}">
                <a16:creationId xmlns:a16="http://schemas.microsoft.com/office/drawing/2014/main" id="{55520F9B-FD04-4649-B276-B4BEA4C1836B}"/>
              </a:ext>
            </a:extLst>
          </p:cNvPr>
          <p:cNvSpPr>
            <a:spLocks noGrp="1"/>
          </p:cNvSpPr>
          <p:nvPr>
            <p:ph type="ctrTitle"/>
          </p:nvPr>
        </p:nvSpPr>
        <p:spPr/>
        <p:txBody>
          <a:bodyPr/>
          <a:lstStyle/>
          <a:p>
            <a:r>
              <a:rPr lang="en-US" sz="4800" b="1" i="0" dirty="0" err="1">
                <a:solidFill>
                  <a:srgbClr val="444444"/>
                </a:solidFill>
                <a:effectLst/>
                <a:latin typeface="Open Sans"/>
              </a:rPr>
              <a:t>Tahap-tahap</a:t>
            </a:r>
            <a:r>
              <a:rPr lang="en-US" sz="4800" b="1" i="0" dirty="0">
                <a:solidFill>
                  <a:srgbClr val="444444"/>
                </a:solidFill>
                <a:effectLst/>
                <a:latin typeface="Open Sans"/>
              </a:rPr>
              <a:t> proses </a:t>
            </a:r>
            <a:r>
              <a:rPr lang="en-US" sz="4800" b="1" i="0" dirty="0" err="1">
                <a:solidFill>
                  <a:srgbClr val="444444"/>
                </a:solidFill>
                <a:effectLst/>
                <a:latin typeface="Open Sans"/>
              </a:rPr>
              <a:t>adaptasi</a:t>
            </a:r>
            <a:br>
              <a:rPr lang="en-US" sz="4800" b="1" i="0" dirty="0">
                <a:solidFill>
                  <a:srgbClr val="444444"/>
                </a:solidFill>
                <a:effectLst/>
                <a:latin typeface="Open Sans"/>
              </a:rPr>
            </a:br>
            <a:endParaRPr lang="en-US" sz="4800" dirty="0"/>
          </a:p>
        </p:txBody>
      </p:sp>
      <p:sp>
        <p:nvSpPr>
          <p:cNvPr id="7" name="TextBox 6">
            <a:extLst>
              <a:ext uri="{FF2B5EF4-FFF2-40B4-BE49-F238E27FC236}">
                <a16:creationId xmlns:a16="http://schemas.microsoft.com/office/drawing/2014/main" id="{D816A0B6-8A0B-414E-823B-371F17074192}"/>
              </a:ext>
            </a:extLst>
          </p:cNvPr>
          <p:cNvSpPr txBox="1"/>
          <p:nvPr/>
        </p:nvSpPr>
        <p:spPr>
          <a:xfrm>
            <a:off x="6797040" y="1558975"/>
            <a:ext cx="6096000" cy="2062103"/>
          </a:xfrm>
          <a:prstGeom prst="rect">
            <a:avLst/>
          </a:prstGeom>
          <a:noFill/>
        </p:spPr>
        <p:txBody>
          <a:bodyPr wrap="square">
            <a:spAutoFit/>
          </a:bodyPr>
          <a:lstStyle/>
          <a:p>
            <a:pPr marL="285750" indent="-285750">
              <a:buFont typeface="Wingdings" panose="05000000000000000000" pitchFamily="2" charset="2"/>
              <a:buChar char="Ø"/>
            </a:pPr>
            <a:r>
              <a:rPr lang="en-US" sz="3200" b="0" i="0" dirty="0" err="1">
                <a:solidFill>
                  <a:srgbClr val="444444"/>
                </a:solidFill>
                <a:effectLst/>
                <a:latin typeface="Algerian" panose="04020705040A02060702" pitchFamily="82" charset="0"/>
              </a:rPr>
              <a:t>Adaptif</a:t>
            </a:r>
            <a:endParaRPr lang="en-US" sz="3200" b="0" i="0" dirty="0">
              <a:solidFill>
                <a:srgbClr val="444444"/>
              </a:solidFill>
              <a:effectLst/>
              <a:latin typeface="Algerian" panose="04020705040A02060702" pitchFamily="82" charset="0"/>
            </a:endParaRPr>
          </a:p>
          <a:p>
            <a:pPr marL="285750" indent="-285750">
              <a:buFont typeface="Wingdings" panose="05000000000000000000" pitchFamily="2" charset="2"/>
              <a:buChar char="Ø"/>
            </a:pPr>
            <a:r>
              <a:rPr lang="en-US" sz="3200" b="0" i="0" dirty="0" err="1">
                <a:solidFill>
                  <a:srgbClr val="444444"/>
                </a:solidFill>
                <a:effectLst/>
                <a:latin typeface="Algerian" panose="04020705040A02060702" pitchFamily="82" charset="0"/>
              </a:rPr>
              <a:t>Frustasi</a:t>
            </a:r>
            <a:endParaRPr lang="en-US" sz="3200" b="0" i="0" dirty="0">
              <a:solidFill>
                <a:srgbClr val="444444"/>
              </a:solidFill>
              <a:effectLst/>
              <a:latin typeface="Algerian" panose="04020705040A02060702" pitchFamily="82" charset="0"/>
            </a:endParaRPr>
          </a:p>
          <a:p>
            <a:pPr marL="285750" indent="-285750">
              <a:buFont typeface="Wingdings" panose="05000000000000000000" pitchFamily="2" charset="2"/>
              <a:buChar char="Ø"/>
            </a:pPr>
            <a:r>
              <a:rPr lang="en-US" sz="3200" b="0" i="0" dirty="0" err="1">
                <a:solidFill>
                  <a:srgbClr val="444444"/>
                </a:solidFill>
                <a:effectLst/>
                <a:latin typeface="Algerian" panose="04020705040A02060702" pitchFamily="82" charset="0"/>
              </a:rPr>
              <a:t>Konflik</a:t>
            </a:r>
            <a:endParaRPr lang="en-US" sz="3200" b="0" i="0" dirty="0">
              <a:solidFill>
                <a:srgbClr val="444444"/>
              </a:solidFill>
              <a:effectLst/>
              <a:latin typeface="Algerian" panose="04020705040A02060702" pitchFamily="82" charset="0"/>
            </a:endParaRPr>
          </a:p>
          <a:p>
            <a:pPr marL="285750" indent="-285750">
              <a:buFont typeface="Wingdings" panose="05000000000000000000" pitchFamily="2" charset="2"/>
              <a:buChar char="Ø"/>
            </a:pPr>
            <a:r>
              <a:rPr lang="en-US" sz="3200" b="0" i="0" dirty="0" err="1">
                <a:solidFill>
                  <a:srgbClr val="444444"/>
                </a:solidFill>
                <a:effectLst/>
                <a:latin typeface="Algerian" panose="04020705040A02060702" pitchFamily="82" charset="0"/>
              </a:rPr>
              <a:t>maladaptif</a:t>
            </a:r>
            <a:endParaRPr lang="en-US" sz="3200" dirty="0">
              <a:latin typeface="Algerian" panose="04020705040A02060702" pitchFamily="82" charset="0"/>
            </a:endParaRPr>
          </a:p>
        </p:txBody>
      </p:sp>
    </p:spTree>
    <p:extLst>
      <p:ext uri="{BB962C8B-B14F-4D97-AF65-F5344CB8AC3E}">
        <p14:creationId xmlns:p14="http://schemas.microsoft.com/office/powerpoint/2010/main" val="3802422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3ACC4A0-039D-4B5D-BD18-FCDD177A4CB3}"/>
              </a:ext>
            </a:extLst>
          </p:cNvPr>
          <p:cNvSpPr>
            <a:spLocks noGrp="1"/>
          </p:cNvSpPr>
          <p:nvPr>
            <p:ph idx="1"/>
          </p:nvPr>
        </p:nvSpPr>
        <p:spPr>
          <a:xfrm>
            <a:off x="659175" y="1280160"/>
            <a:ext cx="7494225" cy="4876800"/>
          </a:xfrm>
        </p:spPr>
        <p:txBody>
          <a:bodyPr/>
          <a:lstStyle/>
          <a:p>
            <a:pPr algn="just"/>
            <a:r>
              <a:rPr lang="en-US" sz="2000" i="0" dirty="0">
                <a:solidFill>
                  <a:srgbClr val="444444"/>
                </a:solidFill>
                <a:effectLst/>
              </a:rPr>
              <a:t>ADAPTIFMANUSIA HENDAKNYA DAPAT MENYESUAIKAN DIRI DENGAN LINGKUNGAN, AKAN TETAPI TDK SELALU HARUS BERUBAH NAMUN JUSTRU MEMBUAT PERUBAHAN</a:t>
            </a:r>
          </a:p>
          <a:p>
            <a:pPr algn="just"/>
            <a:r>
              <a:rPr lang="en-US" sz="2000" i="0" dirty="0">
                <a:solidFill>
                  <a:srgbClr val="444444"/>
                </a:solidFill>
                <a:effectLst/>
              </a:rPr>
              <a:t>FRUSTASIUNTUK MENCAPAI TUJUAN, TERKADANG SERING MENGHADAPI BERBAGAI KENDALA SHG ADA KEMUNGKINA TUJUAN TDK TERCAPAI-- FRUSTASI/KECEWA.</a:t>
            </a:r>
          </a:p>
          <a:p>
            <a:pPr algn="just"/>
            <a:r>
              <a:rPr lang="en-US" sz="2000" i="0" dirty="0">
                <a:solidFill>
                  <a:srgbClr val="444444"/>
                </a:solidFill>
                <a:effectLst/>
              </a:rPr>
              <a:t>KONFLIK SALAH SATU SUMBER FRUSTASI ADALAH KONFLIK ANTARA BEBERAPA MOTIF DLM DIRI INDIVIDU YG BERSANGKUTAN. </a:t>
            </a:r>
          </a:p>
          <a:p>
            <a:r>
              <a:rPr lang="en-US" sz="2000" i="0" dirty="0">
                <a:solidFill>
                  <a:srgbClr val="202124"/>
                </a:solidFill>
                <a:effectLst/>
              </a:rPr>
              <a:t>MALADAPTIF (TIDAK BAIK) ADALAH KEGAGALAN INDIVIDU MENGINTEGRASIKAN ASPEK-ASPEK IDENTITAS MASA KANAK-KANAK KE DALAM KEMATANGAN ASPEK PSIKISOSIAL KEPRIBADIAN PADA MASA DEWASA YANG HARMONIS</a:t>
            </a:r>
            <a:endParaRPr lang="en-US" sz="2000" dirty="0"/>
          </a:p>
        </p:txBody>
      </p:sp>
      <p:sp>
        <p:nvSpPr>
          <p:cNvPr id="4" name="Slide Number Placeholder 3">
            <a:extLst>
              <a:ext uri="{FF2B5EF4-FFF2-40B4-BE49-F238E27FC236}">
                <a16:creationId xmlns:a16="http://schemas.microsoft.com/office/drawing/2014/main" id="{16DA1D95-C617-4CEA-8E00-D6FC9D3E9E97}"/>
              </a:ext>
            </a:extLst>
          </p:cNvPr>
          <p:cNvSpPr>
            <a:spLocks noGrp="1"/>
          </p:cNvSpPr>
          <p:nvPr>
            <p:ph type="sldNum" sz="quarter" idx="14"/>
          </p:nvPr>
        </p:nvSpPr>
        <p:spPr/>
        <p:txBody>
          <a:bodyPr/>
          <a:lstStyle/>
          <a:p>
            <a:fld id="{058DB212-BFA2-403F-85EF-DFD3FF6D973A}" type="slidenum">
              <a:rPr lang="en-US" noProof="0" smtClean="0"/>
              <a:pPr/>
              <a:t>7</a:t>
            </a:fld>
            <a:endParaRPr lang="en-US" noProof="0"/>
          </a:p>
        </p:txBody>
      </p:sp>
      <p:sp>
        <p:nvSpPr>
          <p:cNvPr id="6" name="Title 5">
            <a:extLst>
              <a:ext uri="{FF2B5EF4-FFF2-40B4-BE49-F238E27FC236}">
                <a16:creationId xmlns:a16="http://schemas.microsoft.com/office/drawing/2014/main" id="{ECF6343F-482A-4EEA-B636-2FABF3C293E5}"/>
              </a:ext>
            </a:extLst>
          </p:cNvPr>
          <p:cNvSpPr>
            <a:spLocks noGrp="1"/>
          </p:cNvSpPr>
          <p:nvPr>
            <p:ph type="title"/>
          </p:nvPr>
        </p:nvSpPr>
        <p:spPr/>
        <p:txBody>
          <a:bodyPr/>
          <a:lstStyle/>
          <a:p>
            <a:endParaRPr lang="en-US"/>
          </a:p>
        </p:txBody>
      </p:sp>
      <p:pic>
        <p:nvPicPr>
          <p:cNvPr id="3074" name="Picture 2" descr="Kemendikbud Agendakan Webinar BOS Adaptasi Pandemi Covid-19">
            <a:extLst>
              <a:ext uri="{FF2B5EF4-FFF2-40B4-BE49-F238E27FC236}">
                <a16:creationId xmlns:a16="http://schemas.microsoft.com/office/drawing/2014/main" id="{8C671113-5DE0-40C5-8956-C237216F13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6851" y="1722120"/>
            <a:ext cx="2628900"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9440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F34AD6-0921-4E8C-9F54-A0F9BFF7E2F1}"/>
              </a:ext>
            </a:extLst>
          </p:cNvPr>
          <p:cNvSpPr>
            <a:spLocks noGrp="1"/>
          </p:cNvSpPr>
          <p:nvPr>
            <p:ph idx="1"/>
          </p:nvPr>
        </p:nvSpPr>
        <p:spPr>
          <a:xfrm>
            <a:off x="4389119" y="1620000"/>
            <a:ext cx="7132733" cy="3932388"/>
          </a:xfrm>
        </p:spPr>
        <p:txBody>
          <a:bodyPr/>
          <a:lstStyle/>
          <a:p>
            <a:br>
              <a:rPr lang="en-US" dirty="0"/>
            </a:br>
            <a:r>
              <a:rPr lang="en-US" sz="2000" b="0" i="0" dirty="0">
                <a:solidFill>
                  <a:srgbClr val="444444"/>
                </a:solidFill>
                <a:effectLst/>
                <a:latin typeface="Open Sans"/>
              </a:rPr>
              <a:t>RASIONALISASI PEMBERIAN INFORMASI /PENJELASAN YG MENYENANGKAN (RASIONAL).</a:t>
            </a:r>
          </a:p>
          <a:p>
            <a:r>
              <a:rPr lang="en-US" sz="2000" b="0" i="0" dirty="0">
                <a:solidFill>
                  <a:srgbClr val="444444"/>
                </a:solidFill>
                <a:effectLst/>
                <a:latin typeface="Open Sans"/>
              </a:rPr>
              <a:t>KOMPENSASI KEGIATAN YANG DILAKUKAN OLEH INDIVIDU UNTUK MENGATASI PERASAAN TIDAK AMAN; CONTOH: SESEORANG YG MENINGGAL DUNIA ANAKNYA KARENA CACAT LAHIR KEMUDIAN MENGHABISKAN SELURUH KEMAMPUAN, WAKTU DAN TENAGA UNTUK MEMBANTU ANAK-ANAK CACAT /TERBELAKANG</a:t>
            </a:r>
          </a:p>
          <a:p>
            <a:r>
              <a:rPr lang="en-US" sz="2000" b="0" i="0" dirty="0">
                <a:solidFill>
                  <a:srgbClr val="444444"/>
                </a:solidFill>
                <a:effectLst/>
                <a:latin typeface="Open Sans"/>
              </a:rPr>
              <a:t>NEGATIVIS MEREAKSI YG DINYATAKAN SEBAGAI PERLAWANAN BAWAH SADAR PADA ORANG/ OBJEK-OBJEK LAINNYA</a:t>
            </a:r>
            <a:endParaRPr lang="en-US" sz="2000" dirty="0"/>
          </a:p>
        </p:txBody>
      </p:sp>
      <p:sp>
        <p:nvSpPr>
          <p:cNvPr id="3" name="Slide Number Placeholder 2">
            <a:extLst>
              <a:ext uri="{FF2B5EF4-FFF2-40B4-BE49-F238E27FC236}">
                <a16:creationId xmlns:a16="http://schemas.microsoft.com/office/drawing/2014/main" id="{2060AD61-8783-4E31-9CEF-2585F4B4C1C0}"/>
              </a:ext>
            </a:extLst>
          </p:cNvPr>
          <p:cNvSpPr>
            <a:spLocks noGrp="1"/>
          </p:cNvSpPr>
          <p:nvPr>
            <p:ph type="sldNum" sz="quarter" idx="14"/>
          </p:nvPr>
        </p:nvSpPr>
        <p:spPr/>
        <p:txBody>
          <a:bodyPr/>
          <a:lstStyle/>
          <a:p>
            <a:fld id="{058DB212-BFA2-403F-85EF-DFD3FF6D973A}" type="slidenum">
              <a:rPr lang="en-US" noProof="0" smtClean="0"/>
              <a:pPr/>
              <a:t>8</a:t>
            </a:fld>
            <a:endParaRPr lang="en-US" noProof="0"/>
          </a:p>
        </p:txBody>
      </p:sp>
      <p:sp>
        <p:nvSpPr>
          <p:cNvPr id="4" name="Title 3">
            <a:extLst>
              <a:ext uri="{FF2B5EF4-FFF2-40B4-BE49-F238E27FC236}">
                <a16:creationId xmlns:a16="http://schemas.microsoft.com/office/drawing/2014/main" id="{E3359034-0E84-45DA-8479-777203D9050E}"/>
              </a:ext>
            </a:extLst>
          </p:cNvPr>
          <p:cNvSpPr>
            <a:spLocks noGrp="1"/>
          </p:cNvSpPr>
          <p:nvPr>
            <p:ph type="title"/>
          </p:nvPr>
        </p:nvSpPr>
        <p:spPr/>
        <p:txBody>
          <a:bodyPr/>
          <a:lstStyle/>
          <a:p>
            <a:r>
              <a:rPr lang="en-US" b="1" dirty="0">
                <a:solidFill>
                  <a:srgbClr val="444444"/>
                </a:solidFill>
                <a:latin typeface="Open Sans"/>
              </a:rPr>
              <a:t>REAKSI PENYESUAIAN DIRI</a:t>
            </a:r>
            <a:br>
              <a:rPr lang="en-US" b="1" dirty="0">
                <a:solidFill>
                  <a:srgbClr val="444444"/>
                </a:solidFill>
                <a:latin typeface="Open Sans"/>
              </a:rPr>
            </a:br>
            <a:endParaRPr lang="en-US" dirty="0"/>
          </a:p>
        </p:txBody>
      </p:sp>
      <p:pic>
        <p:nvPicPr>
          <p:cNvPr id="4098" name="Picture 2" descr="Terlalu Banyak Libur, Siswa Arab Saudi Adaptasi Pola Tidur : Okezone News">
            <a:extLst>
              <a:ext uri="{FF2B5EF4-FFF2-40B4-BE49-F238E27FC236}">
                <a16:creationId xmlns:a16="http://schemas.microsoft.com/office/drawing/2014/main" id="{A32D65C9-86A7-4416-A27E-9618C49887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473" y="1859280"/>
            <a:ext cx="2909887" cy="3337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4096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404B652-51E7-489E-80ED-2AC13FBA9448}"/>
              </a:ext>
            </a:extLst>
          </p:cNvPr>
          <p:cNvSpPr>
            <a:spLocks noGrp="1"/>
          </p:cNvSpPr>
          <p:nvPr>
            <p:ph idx="1"/>
          </p:nvPr>
        </p:nvSpPr>
        <p:spPr/>
        <p:txBody>
          <a:bodyPr/>
          <a:lstStyle/>
          <a:p>
            <a:r>
              <a:rPr lang="en-US" b="0" i="0" dirty="0" err="1">
                <a:solidFill>
                  <a:srgbClr val="323233"/>
                </a:solidFill>
                <a:effectLst/>
                <a:latin typeface="Helvetica" panose="020B0604020202020204" pitchFamily="34" charset="0"/>
              </a:rPr>
              <a:t>Pertama</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ialah</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membuang</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pikiran</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negatif</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Ini</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merupakan</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langkah</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efektif</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awal</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bagi</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anak</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untuk</a:t>
            </a:r>
            <a:r>
              <a:rPr lang="en-US" b="0" i="0" dirty="0">
                <a:solidFill>
                  <a:srgbClr val="323233"/>
                </a:solidFill>
                <a:effectLst/>
                <a:latin typeface="Helvetica" panose="020B0604020202020204" pitchFamily="34" charset="0"/>
              </a:rPr>
              <a:t> men-</a:t>
            </a:r>
            <a:r>
              <a:rPr lang="en-US" b="0" i="1" dirty="0">
                <a:solidFill>
                  <a:srgbClr val="323233"/>
                </a:solidFill>
                <a:effectLst/>
                <a:latin typeface="Helvetica" panose="020B0604020202020204" pitchFamily="34" charset="0"/>
              </a:rPr>
              <a:t>setting</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dirinya</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bahwa</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tidak</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ada</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hal</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buruk</a:t>
            </a:r>
            <a:r>
              <a:rPr lang="en-US" b="0" i="0" dirty="0">
                <a:solidFill>
                  <a:srgbClr val="323233"/>
                </a:solidFill>
                <a:effectLst/>
                <a:latin typeface="Helvetica" panose="020B0604020202020204" pitchFamily="34" charset="0"/>
              </a:rPr>
              <a:t> yang </a:t>
            </a:r>
            <a:r>
              <a:rPr lang="en-US" b="0" i="0" dirty="0" err="1">
                <a:solidFill>
                  <a:srgbClr val="323233"/>
                </a:solidFill>
                <a:effectLst/>
                <a:latin typeface="Helvetica" panose="020B0604020202020204" pitchFamily="34" charset="0"/>
              </a:rPr>
              <a:t>akan</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terjadi</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apabila</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anak</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memasuki</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lingkungan</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barunya</a:t>
            </a:r>
            <a:endParaRPr lang="en-US" b="0" i="0" dirty="0">
              <a:solidFill>
                <a:srgbClr val="323233"/>
              </a:solidFill>
              <a:effectLst/>
              <a:latin typeface="Helvetica" panose="020B0604020202020204" pitchFamily="34" charset="0"/>
            </a:endParaRPr>
          </a:p>
          <a:p>
            <a:r>
              <a:rPr lang="en-US" b="0" i="0" dirty="0" err="1">
                <a:solidFill>
                  <a:srgbClr val="323233"/>
                </a:solidFill>
                <a:effectLst/>
                <a:latin typeface="Helvetica" panose="020B0604020202020204" pitchFamily="34" charset="0"/>
              </a:rPr>
              <a:t>Kedua</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ialah</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beranikan</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diri</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untuk</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memulai</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percakapan</a:t>
            </a:r>
            <a:r>
              <a:rPr lang="en-US" b="0" i="0" dirty="0">
                <a:solidFill>
                  <a:srgbClr val="323233"/>
                </a:solidFill>
                <a:effectLst/>
                <a:latin typeface="Helvetica" panose="020B0604020202020204" pitchFamily="34" charset="0"/>
              </a:rPr>
              <a:t>. Sebagian </a:t>
            </a:r>
            <a:r>
              <a:rPr lang="en-US" b="0" i="0" dirty="0" err="1">
                <a:solidFill>
                  <a:srgbClr val="323233"/>
                </a:solidFill>
                <a:effectLst/>
                <a:latin typeface="Helvetica" panose="020B0604020202020204" pitchFamily="34" charset="0"/>
              </a:rPr>
              <a:t>siswa</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berpikir</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bahwa</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mereka</a:t>
            </a:r>
            <a:r>
              <a:rPr lang="en-US" b="0" i="0" dirty="0">
                <a:solidFill>
                  <a:srgbClr val="323233"/>
                </a:solidFill>
                <a:effectLst/>
                <a:latin typeface="Helvetica" panose="020B0604020202020204" pitchFamily="34" charset="0"/>
              </a:rPr>
              <a:t> diam </a:t>
            </a:r>
            <a:r>
              <a:rPr lang="en-US" b="0" i="0" dirty="0" err="1">
                <a:solidFill>
                  <a:srgbClr val="323233"/>
                </a:solidFill>
                <a:effectLst/>
                <a:latin typeface="Helvetica" panose="020B0604020202020204" pitchFamily="34" charset="0"/>
              </a:rPr>
              <a:t>saja</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sebelum</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ada</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seseorang</a:t>
            </a:r>
            <a:r>
              <a:rPr lang="en-US" b="0" i="0" dirty="0">
                <a:solidFill>
                  <a:srgbClr val="323233"/>
                </a:solidFill>
                <a:effectLst/>
                <a:latin typeface="Helvetica" panose="020B0604020202020204" pitchFamily="34" charset="0"/>
              </a:rPr>
              <a:t> yang </a:t>
            </a:r>
            <a:r>
              <a:rPr lang="en-US" b="0" i="0" dirty="0" err="1">
                <a:solidFill>
                  <a:srgbClr val="323233"/>
                </a:solidFill>
                <a:effectLst/>
                <a:latin typeface="Helvetica" panose="020B0604020202020204" pitchFamily="34" charset="0"/>
              </a:rPr>
              <a:t>mengajaknya</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bicara</a:t>
            </a:r>
            <a:r>
              <a:rPr lang="en-US" b="0" i="0" dirty="0">
                <a:solidFill>
                  <a:srgbClr val="323233"/>
                </a:solidFill>
                <a:effectLst/>
                <a:latin typeface="Helvetica" panose="020B0604020202020204" pitchFamily="34" charset="0"/>
              </a:rPr>
              <a:t>.</a:t>
            </a:r>
            <a:endParaRPr lang="en-US" dirty="0">
              <a:solidFill>
                <a:srgbClr val="323233"/>
              </a:solidFill>
              <a:latin typeface="Helvetica" panose="020B0604020202020204" pitchFamily="34" charset="0"/>
            </a:endParaRPr>
          </a:p>
          <a:p>
            <a:r>
              <a:rPr lang="en-US" b="0" i="0" dirty="0" err="1">
                <a:solidFill>
                  <a:srgbClr val="323233"/>
                </a:solidFill>
                <a:effectLst/>
                <a:latin typeface="Helvetica" panose="020B0604020202020204" pitchFamily="34" charset="0"/>
              </a:rPr>
              <a:t>Ketiga</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ialah</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jadilah</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anak</a:t>
            </a:r>
            <a:r>
              <a:rPr lang="en-US" b="0" i="0" dirty="0">
                <a:solidFill>
                  <a:srgbClr val="323233"/>
                </a:solidFill>
                <a:effectLst/>
                <a:latin typeface="Helvetica" panose="020B0604020202020204" pitchFamily="34" charset="0"/>
              </a:rPr>
              <a:t> yang </a:t>
            </a:r>
            <a:r>
              <a:rPr lang="en-US" b="0" i="0" dirty="0" err="1">
                <a:solidFill>
                  <a:srgbClr val="323233"/>
                </a:solidFill>
                <a:effectLst/>
                <a:latin typeface="Helvetica" panose="020B0604020202020204" pitchFamily="34" charset="0"/>
              </a:rPr>
              <a:t>terbuka</a:t>
            </a:r>
            <a:r>
              <a:rPr lang="en-US" b="0" i="0" dirty="0">
                <a:solidFill>
                  <a:srgbClr val="323233"/>
                </a:solidFill>
                <a:effectLst/>
                <a:latin typeface="Helvetica" panose="020B0604020202020204" pitchFamily="34" charset="0"/>
              </a:rPr>
              <a:t>. Cara yang </a:t>
            </a:r>
            <a:r>
              <a:rPr lang="en-US" b="0" i="0" dirty="0" err="1">
                <a:solidFill>
                  <a:srgbClr val="323233"/>
                </a:solidFill>
                <a:effectLst/>
                <a:latin typeface="Helvetica" panose="020B0604020202020204" pitchFamily="34" charset="0"/>
              </a:rPr>
              <a:t>ketiga</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ini</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merupakan</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cara</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bagi</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anak</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untuk</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menjadi</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anak</a:t>
            </a:r>
            <a:r>
              <a:rPr lang="en-US" b="0" i="0" dirty="0">
                <a:solidFill>
                  <a:srgbClr val="323233"/>
                </a:solidFill>
                <a:effectLst/>
                <a:latin typeface="Helvetica" panose="020B0604020202020204" pitchFamily="34" charset="0"/>
              </a:rPr>
              <a:t> yang </a:t>
            </a:r>
            <a:r>
              <a:rPr lang="en-US" b="0" i="0" dirty="0" err="1">
                <a:solidFill>
                  <a:srgbClr val="323233"/>
                </a:solidFill>
                <a:effectLst/>
                <a:latin typeface="Helvetica" panose="020B0604020202020204" pitchFamily="34" charset="0"/>
              </a:rPr>
              <a:t>rendah</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hati</a:t>
            </a:r>
            <a:r>
              <a:rPr lang="en-US" b="0" i="0" dirty="0">
                <a:solidFill>
                  <a:srgbClr val="323233"/>
                </a:solidFill>
                <a:effectLst/>
                <a:latin typeface="Helvetica" panose="020B0604020202020204" pitchFamily="34" charset="0"/>
              </a:rPr>
              <a:t>.</a:t>
            </a:r>
          </a:p>
          <a:p>
            <a:r>
              <a:rPr lang="en-US" b="0" i="0" dirty="0" err="1">
                <a:solidFill>
                  <a:srgbClr val="323233"/>
                </a:solidFill>
                <a:effectLst/>
                <a:latin typeface="Helvetica" panose="020B0604020202020204" pitchFamily="34" charset="0"/>
              </a:rPr>
              <a:t>Keempat</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jadilah</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anak</a:t>
            </a:r>
            <a:r>
              <a:rPr lang="en-US" b="0" i="0" dirty="0">
                <a:solidFill>
                  <a:srgbClr val="323233"/>
                </a:solidFill>
                <a:effectLst/>
                <a:latin typeface="Helvetica" panose="020B0604020202020204" pitchFamily="34" charset="0"/>
              </a:rPr>
              <a:t> yang </a:t>
            </a:r>
            <a:r>
              <a:rPr lang="en-US" b="0" i="0" dirty="0" err="1">
                <a:solidFill>
                  <a:srgbClr val="323233"/>
                </a:solidFill>
                <a:effectLst/>
                <a:latin typeface="Helvetica" panose="020B0604020202020204" pitchFamily="34" charset="0"/>
              </a:rPr>
              <a:t>patuh</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saat</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didalam</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kelas</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Sebagai</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anak</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baru</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disekolah</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harus</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mempunyai</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inisiatif</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diri</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untuk</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memperhatikan</a:t>
            </a:r>
            <a:r>
              <a:rPr lang="en-US" b="0" i="0" dirty="0">
                <a:solidFill>
                  <a:srgbClr val="323233"/>
                </a:solidFill>
                <a:effectLst/>
                <a:latin typeface="Helvetica" panose="020B0604020202020204" pitchFamily="34" charset="0"/>
              </a:rPr>
              <a:t> guru </a:t>
            </a:r>
            <a:r>
              <a:rPr lang="en-US" b="0" i="0" dirty="0" err="1">
                <a:solidFill>
                  <a:srgbClr val="323233"/>
                </a:solidFill>
                <a:effectLst/>
                <a:latin typeface="Helvetica" panose="020B0604020202020204" pitchFamily="34" charset="0"/>
              </a:rPr>
              <a:t>saat</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memberikan</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materi</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karena</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tak</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heran</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jika</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si</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anak</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akan</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diajak</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ngobrol</a:t>
            </a:r>
            <a:r>
              <a:rPr lang="en-US" b="0" i="0" dirty="0">
                <a:solidFill>
                  <a:srgbClr val="323233"/>
                </a:solidFill>
                <a:effectLst/>
                <a:latin typeface="Helvetica" panose="020B0604020202020204" pitchFamily="34" charset="0"/>
              </a:rPr>
              <a:t> oleh </a:t>
            </a:r>
            <a:r>
              <a:rPr lang="en-US" b="0" i="0" dirty="0" err="1">
                <a:solidFill>
                  <a:srgbClr val="323233"/>
                </a:solidFill>
                <a:effectLst/>
                <a:latin typeface="Helvetica" panose="020B0604020202020204" pitchFamily="34" charset="0"/>
              </a:rPr>
              <a:t>teman</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barunya</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akhirnya</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apa</a:t>
            </a:r>
            <a:r>
              <a:rPr lang="en-US" b="0" i="0" dirty="0">
                <a:solidFill>
                  <a:srgbClr val="323233"/>
                </a:solidFill>
                <a:effectLst/>
                <a:latin typeface="Helvetica" panose="020B0604020202020204" pitchFamily="34" charset="0"/>
              </a:rPr>
              <a:t> yang </a:t>
            </a:r>
            <a:r>
              <a:rPr lang="en-US" b="0" i="0" dirty="0" err="1">
                <a:solidFill>
                  <a:srgbClr val="323233"/>
                </a:solidFill>
                <a:effectLst/>
                <a:latin typeface="Helvetica" panose="020B0604020202020204" pitchFamily="34" charset="0"/>
              </a:rPr>
              <a:t>dikatakan</a:t>
            </a:r>
            <a:r>
              <a:rPr lang="en-US" b="0" i="0" dirty="0">
                <a:solidFill>
                  <a:srgbClr val="323233"/>
                </a:solidFill>
                <a:effectLst/>
                <a:latin typeface="Helvetica" panose="020B0604020202020204" pitchFamily="34" charset="0"/>
              </a:rPr>
              <a:t> guru </a:t>
            </a:r>
            <a:r>
              <a:rPr lang="en-US" b="0" i="0" dirty="0" err="1">
                <a:solidFill>
                  <a:srgbClr val="323233"/>
                </a:solidFill>
                <a:effectLst/>
                <a:latin typeface="Helvetica" panose="020B0604020202020204" pitchFamily="34" charset="0"/>
              </a:rPr>
              <a:t>tidak</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terdengar</a:t>
            </a:r>
            <a:r>
              <a:rPr lang="en-US" b="0" i="0" dirty="0">
                <a:solidFill>
                  <a:srgbClr val="323233"/>
                </a:solidFill>
                <a:effectLst/>
                <a:latin typeface="Helvetica" panose="020B0604020202020204" pitchFamily="34" charset="0"/>
              </a:rPr>
              <a:t> oleh </a:t>
            </a:r>
            <a:r>
              <a:rPr lang="en-US" b="0" i="0" dirty="0" err="1">
                <a:solidFill>
                  <a:srgbClr val="323233"/>
                </a:solidFill>
                <a:effectLst/>
                <a:latin typeface="Helvetica" panose="020B0604020202020204" pitchFamily="34" charset="0"/>
              </a:rPr>
              <a:t>baik</a:t>
            </a:r>
            <a:endParaRPr lang="en-US" b="0" i="0" dirty="0">
              <a:solidFill>
                <a:srgbClr val="323233"/>
              </a:solidFill>
              <a:effectLst/>
              <a:latin typeface="Helvetica" panose="020B0604020202020204" pitchFamily="34" charset="0"/>
            </a:endParaRPr>
          </a:p>
          <a:p>
            <a:r>
              <a:rPr lang="en-US" b="0" i="0" dirty="0">
                <a:solidFill>
                  <a:srgbClr val="323233"/>
                </a:solidFill>
                <a:effectLst/>
                <a:latin typeface="Helvetica" panose="020B0604020202020204" pitchFamily="34" charset="0"/>
              </a:rPr>
              <a:t>Yang </a:t>
            </a:r>
            <a:r>
              <a:rPr lang="en-US" b="0" i="0" dirty="0" err="1">
                <a:solidFill>
                  <a:srgbClr val="323233"/>
                </a:solidFill>
                <a:effectLst/>
                <a:latin typeface="Helvetica" panose="020B0604020202020204" pitchFamily="34" charset="0"/>
              </a:rPr>
              <a:t>terakhir</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ialah</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memberi</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respon</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baik</a:t>
            </a:r>
            <a:r>
              <a:rPr lang="en-US" b="0" i="0" dirty="0">
                <a:solidFill>
                  <a:srgbClr val="323233"/>
                </a:solidFill>
                <a:effectLst/>
                <a:latin typeface="Helvetica" panose="020B0604020202020204" pitchFamily="34" charset="0"/>
              </a:rPr>
              <a:t> pada </a:t>
            </a:r>
            <a:r>
              <a:rPr lang="en-US" b="0" i="0" dirty="0" err="1">
                <a:solidFill>
                  <a:srgbClr val="323233"/>
                </a:solidFill>
                <a:effectLst/>
                <a:latin typeface="Helvetica" panose="020B0604020202020204" pitchFamily="34" charset="0"/>
              </a:rPr>
              <a:t>anak</a:t>
            </a:r>
            <a:r>
              <a:rPr lang="en-US" b="0" i="0" dirty="0">
                <a:solidFill>
                  <a:srgbClr val="323233"/>
                </a:solidFill>
                <a:effectLst/>
                <a:latin typeface="Helvetica" panose="020B0604020202020204" pitchFamily="34" charset="0"/>
              </a:rPr>
              <a:t>. Jika </a:t>
            </a:r>
            <a:r>
              <a:rPr lang="en-US" b="0" i="0" dirty="0" err="1">
                <a:solidFill>
                  <a:srgbClr val="323233"/>
                </a:solidFill>
                <a:effectLst/>
                <a:latin typeface="Helvetica" panose="020B0604020202020204" pitchFamily="34" charset="0"/>
              </a:rPr>
              <a:t>anak</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telah</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beradaptasi</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cobalah</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saat</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anak</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mencoba</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bercerita</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tentang</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kejadian</a:t>
            </a:r>
            <a:r>
              <a:rPr lang="en-US" b="0" i="0" dirty="0">
                <a:solidFill>
                  <a:srgbClr val="323233"/>
                </a:solidFill>
                <a:effectLst/>
                <a:latin typeface="Helvetica" panose="020B0604020202020204" pitchFamily="34" charset="0"/>
              </a:rPr>
              <a:t> yang </a:t>
            </a:r>
            <a:r>
              <a:rPr lang="en-US" b="0" i="0" dirty="0" err="1">
                <a:solidFill>
                  <a:srgbClr val="323233"/>
                </a:solidFill>
                <a:effectLst/>
                <a:latin typeface="Helvetica" panose="020B0604020202020204" pitchFamily="34" charset="0"/>
              </a:rPr>
              <a:t>ada</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disekolah</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barunya</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lebih</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baik</a:t>
            </a:r>
            <a:r>
              <a:rPr lang="en-US" b="0" i="0" dirty="0">
                <a:solidFill>
                  <a:srgbClr val="323233"/>
                </a:solidFill>
                <a:effectLst/>
                <a:latin typeface="Helvetica" panose="020B0604020202020204" pitchFamily="34" charset="0"/>
              </a:rPr>
              <a:t> orang </a:t>
            </a:r>
            <a:r>
              <a:rPr lang="en-US" b="0" i="0" dirty="0" err="1">
                <a:solidFill>
                  <a:srgbClr val="323233"/>
                </a:solidFill>
                <a:effectLst/>
                <a:latin typeface="Helvetica" panose="020B0604020202020204" pitchFamily="34" charset="0"/>
              </a:rPr>
              <a:t>tua</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lebih</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membuka</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diri</a:t>
            </a:r>
            <a:r>
              <a:rPr lang="en-US" b="0" i="0" dirty="0">
                <a:solidFill>
                  <a:srgbClr val="323233"/>
                </a:solidFill>
                <a:effectLst/>
                <a:latin typeface="Helvetica" panose="020B0604020202020204" pitchFamily="34" charset="0"/>
              </a:rPr>
              <a:t> dan </a:t>
            </a:r>
            <a:r>
              <a:rPr lang="en-US" b="0" i="0" dirty="0" err="1">
                <a:solidFill>
                  <a:srgbClr val="323233"/>
                </a:solidFill>
                <a:effectLst/>
                <a:latin typeface="Helvetica" panose="020B0604020202020204" pitchFamily="34" charset="0"/>
              </a:rPr>
              <a:t>berusaha</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bersikap</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lebih</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tenang</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saat</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mendengarkan</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anak</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bercerita</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tentang</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sekolah</a:t>
            </a:r>
            <a:r>
              <a:rPr lang="en-US" b="0" i="0" dirty="0">
                <a:solidFill>
                  <a:srgbClr val="323233"/>
                </a:solidFill>
                <a:effectLst/>
                <a:latin typeface="Helvetica" panose="020B0604020202020204" pitchFamily="34" charset="0"/>
              </a:rPr>
              <a:t> </a:t>
            </a:r>
            <a:r>
              <a:rPr lang="en-US" b="0" i="0" dirty="0" err="1">
                <a:solidFill>
                  <a:srgbClr val="323233"/>
                </a:solidFill>
                <a:effectLst/>
                <a:latin typeface="Helvetica" panose="020B0604020202020204" pitchFamily="34" charset="0"/>
              </a:rPr>
              <a:t>barunya</a:t>
            </a:r>
            <a:r>
              <a:rPr lang="en-US" b="0" i="0" dirty="0">
                <a:solidFill>
                  <a:srgbClr val="323233"/>
                </a:solidFill>
                <a:effectLst/>
                <a:latin typeface="Helvetica" panose="020B0604020202020204" pitchFamily="34" charset="0"/>
              </a:rPr>
              <a:t>. </a:t>
            </a:r>
            <a:endParaRPr lang="en-US" dirty="0"/>
          </a:p>
        </p:txBody>
      </p:sp>
      <p:sp>
        <p:nvSpPr>
          <p:cNvPr id="3" name="Slide Number Placeholder 2">
            <a:extLst>
              <a:ext uri="{FF2B5EF4-FFF2-40B4-BE49-F238E27FC236}">
                <a16:creationId xmlns:a16="http://schemas.microsoft.com/office/drawing/2014/main" id="{8301E973-39A1-48FB-A3E8-D8C000984253}"/>
              </a:ext>
            </a:extLst>
          </p:cNvPr>
          <p:cNvSpPr>
            <a:spLocks noGrp="1"/>
          </p:cNvSpPr>
          <p:nvPr>
            <p:ph type="sldNum" sz="quarter" idx="14"/>
          </p:nvPr>
        </p:nvSpPr>
        <p:spPr/>
        <p:txBody>
          <a:bodyPr/>
          <a:lstStyle/>
          <a:p>
            <a:fld id="{058DB212-BFA2-403F-85EF-DFD3FF6D973A}" type="slidenum">
              <a:rPr lang="en-US" noProof="0" smtClean="0"/>
              <a:pPr/>
              <a:t>9</a:t>
            </a:fld>
            <a:endParaRPr lang="en-US" noProof="0"/>
          </a:p>
        </p:txBody>
      </p:sp>
      <p:sp>
        <p:nvSpPr>
          <p:cNvPr id="4" name="Title 3">
            <a:extLst>
              <a:ext uri="{FF2B5EF4-FFF2-40B4-BE49-F238E27FC236}">
                <a16:creationId xmlns:a16="http://schemas.microsoft.com/office/drawing/2014/main" id="{354CEC11-FC26-46E9-8EF5-C5F99B09A7A2}"/>
              </a:ext>
            </a:extLst>
          </p:cNvPr>
          <p:cNvSpPr>
            <a:spLocks noGrp="1"/>
          </p:cNvSpPr>
          <p:nvPr>
            <p:ph type="title"/>
          </p:nvPr>
        </p:nvSpPr>
        <p:spPr/>
        <p:txBody>
          <a:bodyPr/>
          <a:lstStyle/>
          <a:p>
            <a:pPr algn="ctr"/>
            <a:r>
              <a:rPr lang="en-US" sz="2400" b="0" i="0" dirty="0">
                <a:solidFill>
                  <a:srgbClr val="323233"/>
                </a:solidFill>
                <a:effectLst/>
                <a:latin typeface="Helvetica" panose="020B0604020202020204" pitchFamily="34" charset="0"/>
              </a:rPr>
              <a:t>BEBERAPA TIPS AGAR ANAK DAPAT BERADAPTASI DENGAN MUDAH DILINGKUNGAN BELAJAR BARU MEREKA</a:t>
            </a:r>
            <a:endParaRPr lang="en-US" sz="2400" dirty="0"/>
          </a:p>
        </p:txBody>
      </p:sp>
    </p:spTree>
    <p:extLst>
      <p:ext uri="{BB962C8B-B14F-4D97-AF65-F5344CB8AC3E}">
        <p14:creationId xmlns:p14="http://schemas.microsoft.com/office/powerpoint/2010/main" val="2539568287"/>
      </p:ext>
    </p:extLst>
  </p:cSld>
  <p:clrMapOvr>
    <a:masterClrMapping/>
  </p:clrMapOvr>
</p:sld>
</file>

<file path=ppt/theme/theme1.xml><?xml version="1.0" encoding="utf-8"?>
<a:theme xmlns:a="http://schemas.openxmlformats.org/drawingml/2006/main" name="Office Theme">
  <a:themeElements>
    <a:clrScheme name="Custom 156">
      <a:dk1>
        <a:sysClr val="windowText" lastClr="000000"/>
      </a:dk1>
      <a:lt1>
        <a:sysClr val="window" lastClr="FFFFFF"/>
      </a:lt1>
      <a:dk2>
        <a:srgbClr val="44546A"/>
      </a:dk2>
      <a:lt2>
        <a:srgbClr val="E7E6E6"/>
      </a:lt2>
      <a:accent1>
        <a:srgbClr val="093C71"/>
      </a:accent1>
      <a:accent2>
        <a:srgbClr val="FF6B00"/>
      </a:accent2>
      <a:accent3>
        <a:srgbClr val="F5A71D"/>
      </a:accent3>
      <a:accent4>
        <a:srgbClr val="F7ACB6"/>
      </a:accent4>
      <a:accent5>
        <a:srgbClr val="D9222E"/>
      </a:accent5>
      <a:accent6>
        <a:srgbClr val="5AB4E5"/>
      </a:accent6>
      <a:hlink>
        <a:srgbClr val="093C71"/>
      </a:hlink>
      <a:folHlink>
        <a:srgbClr val="093C71"/>
      </a:folHlink>
    </a:clrScheme>
    <a:fontScheme name="Custom 165">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78725693_High school presentation_RVA_v3" id="{F101834F-CE24-405F-9F2B-6B7CAA70B240}" vid="{6E88EA60-45E6-46EF-8EEB-9A9068D4FD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D055DD-EB40-4970-8737-0C547D1B15AF}">
  <ds:schemaRefs>
    <ds:schemaRef ds:uri="http://schemas.microsoft.com/sharepoint/v3/contenttype/forms"/>
  </ds:schemaRefs>
</ds:datastoreItem>
</file>

<file path=customXml/itemProps2.xml><?xml version="1.0" encoding="utf-8"?>
<ds:datastoreItem xmlns:ds="http://schemas.openxmlformats.org/officeDocument/2006/customXml" ds:itemID="{431AED34-0EA6-47AA-B839-315094397034}">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8A32ED35-1B96-4BBF-AA31-C7CE7C08AF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High school presentation</Template>
  <TotalTime>354</TotalTime>
  <Words>1111</Words>
  <Application>Microsoft Office PowerPoint</Application>
  <PresentationFormat>Widescreen</PresentationFormat>
  <Paragraphs>91</Paragraphs>
  <Slides>17</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Algerian</vt:lpstr>
      <vt:lpstr>Arial</vt:lpstr>
      <vt:lpstr>Arial</vt:lpstr>
      <vt:lpstr>Arial Black</vt:lpstr>
      <vt:lpstr>Calibri</vt:lpstr>
      <vt:lpstr>Helvetica</vt:lpstr>
      <vt:lpstr>Open Sans</vt:lpstr>
      <vt:lpstr>Perpetua Titling MT</vt:lpstr>
      <vt:lpstr>Times New Roman</vt:lpstr>
      <vt:lpstr>Wingdings</vt:lpstr>
      <vt:lpstr>Office Theme</vt:lpstr>
      <vt:lpstr>PowerPoint Presentation</vt:lpstr>
      <vt:lpstr>Tidak ada orang yang bisa nyaman begitu saja ketika mereka berada di lingkungan baru.   Banyak orang yang bermasalah ketika mereka lagi berada di proses adaptasi. Kalau berhasil, dia nyaman. Kalau tidak, dia tidak nyaman. Untuk itu dibutuhkan suatu cara cepat untuk beradaptasi di kelas atau sekolah baru agar bisa belajar dengan nyaman dan banyak sahabatnya</vt:lpstr>
      <vt:lpstr>PowerPoint Presentation</vt:lpstr>
      <vt:lpstr>PowerPoint Presentation</vt:lpstr>
      <vt:lpstr>PowerPoint Presentation</vt:lpstr>
      <vt:lpstr>Tahap-tahap proses adaptasi </vt:lpstr>
      <vt:lpstr>PowerPoint Presentation</vt:lpstr>
      <vt:lpstr>REAKSI PENYESUAIAN DIRI </vt:lpstr>
      <vt:lpstr>BEBERAPA TIPS AGAR ANAK DAPAT BERADAPTASI DENGAN MUDAH DILINGKUNGAN BELAJAR BARU MEREKA</vt:lpstr>
      <vt:lpstr>PENYESUAIAN DIRI SECARA POSITIF</vt:lpstr>
      <vt:lpstr>FAKTOR – FAKTOR YANG MEMPENGARUHI PROSES PENYESUAIAN DIRI PADA REMAJA </vt:lpstr>
      <vt:lpstr>PERMASALAHAN PENYESUAIAN DIRI SISWA</vt:lpstr>
      <vt:lpstr>MASALAH YANG BERHUBUNGAN DENGAN DIRI ATAU PRIBADI REMAJA ITU SENDRI  </vt:lpstr>
      <vt:lpstr>MASALAH YANG BERHUBUNGAN DENGAN MASYARAKAT  </vt:lpstr>
      <vt:lpstr>IMPLIKASI PROSES PENYESUAIAN DIRI REMAJA TERHADAP PENYELENGGARAAN PENDIDIKAN  </vt:lpstr>
      <vt:lpstr>IMPLIKASI BAGI GURU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Cover Title</dc:title>
  <dc:creator>Windows User</dc:creator>
  <cp:lastModifiedBy>Windows User</cp:lastModifiedBy>
  <cp:revision>16</cp:revision>
  <dcterms:created xsi:type="dcterms:W3CDTF">2020-12-24T06:32:45Z</dcterms:created>
  <dcterms:modified xsi:type="dcterms:W3CDTF">2020-12-25T18:32:51Z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