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8"/>
  </p:notesMasterIdLst>
  <p:sldIdLst>
    <p:sldId id="331" r:id="rId4"/>
    <p:sldId id="306" r:id="rId5"/>
    <p:sldId id="337" r:id="rId6"/>
    <p:sldId id="339" r:id="rId7"/>
    <p:sldId id="340" r:id="rId8"/>
    <p:sldId id="341" r:id="rId9"/>
    <p:sldId id="342" r:id="rId10"/>
    <p:sldId id="343" r:id="rId11"/>
    <p:sldId id="349" r:id="rId12"/>
    <p:sldId id="350" r:id="rId13"/>
    <p:sldId id="351" r:id="rId14"/>
    <p:sldId id="352" r:id="rId15"/>
    <p:sldId id="344" r:id="rId16"/>
    <p:sldId id="288" r:id="rId17"/>
    <p:sldId id="345" r:id="rId18"/>
    <p:sldId id="290" r:id="rId19"/>
    <p:sldId id="300" r:id="rId20"/>
    <p:sldId id="321" r:id="rId21"/>
    <p:sldId id="346" r:id="rId22"/>
    <p:sldId id="301" r:id="rId23"/>
    <p:sldId id="347" r:id="rId24"/>
    <p:sldId id="348" r:id="rId25"/>
    <p:sldId id="353" r:id="rId26"/>
    <p:sldId id="35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xmlns="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F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6" autoAdjust="0"/>
    <p:restoredTop sz="96196" autoAdjust="0"/>
  </p:normalViewPr>
  <p:slideViewPr>
    <p:cSldViewPr snapToGrid="0" showGuides="1">
      <p:cViewPr>
        <p:scale>
          <a:sx n="60" d="100"/>
          <a:sy n="60" d="100"/>
        </p:scale>
        <p:origin x="-804" y="-33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4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xmlns="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xmlns="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xmlns="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xmlns="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xmlns="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xmlns="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xmlns="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xmlns="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xmlns="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xmlns="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xmlns="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xmlns="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xmlns="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63" r:id="rId9"/>
    <p:sldLayoutId id="2147483674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3227745-A39A-4E4F-B826-03D30F35EB0D}"/>
              </a:ext>
            </a:extLst>
          </p:cNvPr>
          <p:cNvGrpSpPr/>
          <p:nvPr/>
        </p:nvGrpSpPr>
        <p:grpSpPr>
          <a:xfrm>
            <a:off x="-365591" y="-166942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xmlns="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xmlns="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xmlns="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xmlns="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xmlns="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xmlns="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xmlns="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xmlns="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xmlns="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xmlns="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709E326-94C9-4F3D-9DF9-72EE68F8DD51}"/>
              </a:ext>
            </a:extLst>
          </p:cNvPr>
          <p:cNvGrpSpPr/>
          <p:nvPr/>
        </p:nvGrpSpPr>
        <p:grpSpPr>
          <a:xfrm>
            <a:off x="9198260" y="3739382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xmlns="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xmlns="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xmlns="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xmlns="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xmlns="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xmlns="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xmlns="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xmlns="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xmlns="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xmlns="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xmlns="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xmlns="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xmlns="" id="{3CD6C908-6459-4021-AE8E-283EF4C1ED44}"/>
              </a:ext>
            </a:extLst>
          </p:cNvPr>
          <p:cNvSpPr/>
          <p:nvPr/>
        </p:nvSpPr>
        <p:spPr>
          <a:xfrm>
            <a:off x="8960350" y="3737783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A8E10A3-87FE-411F-8160-E4A16FBE5C18}"/>
              </a:ext>
            </a:extLst>
          </p:cNvPr>
          <p:cNvGrpSpPr/>
          <p:nvPr/>
        </p:nvGrpSpPr>
        <p:grpSpPr>
          <a:xfrm>
            <a:off x="9432224" y="4249014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xmlns="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xmlns="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xmlns="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xmlns="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xmlns="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47F0C09-935A-4A9F-9D9B-75F670BC2EFB}"/>
              </a:ext>
            </a:extLst>
          </p:cNvPr>
          <p:cNvSpPr txBox="1"/>
          <p:nvPr/>
        </p:nvSpPr>
        <p:spPr>
          <a:xfrm>
            <a:off x="-1123" y="2345505"/>
            <a:ext cx="121920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URGENSI TEKNOLOGI PEMBELAJARAN</a:t>
            </a:r>
            <a:endParaRPr lang="ko-KR" altLang="en-US" sz="4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F10AD175-3BE0-4030-A3E2-687241974AF5}"/>
              </a:ext>
            </a:extLst>
          </p:cNvPr>
          <p:cNvSpPr txBox="1"/>
          <p:nvPr/>
        </p:nvSpPr>
        <p:spPr>
          <a:xfrm>
            <a:off x="3096251" y="4039800"/>
            <a:ext cx="6377938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id-ID" altLang="ko-KR" sz="2800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Agency FB" pitchFamily="34" charset="0"/>
              <a:cs typeface="Arial" pitchFamily="34" charset="0"/>
            </a:endParaRPr>
          </a:p>
          <a:p>
            <a:pPr algn="ctr"/>
            <a:r>
              <a:rPr lang="id-ID" altLang="ko-KR" sz="2800" dirty="0" smtClean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Nurul Hidayatun Nafi’ah</a:t>
            </a:r>
            <a:r>
              <a:rPr lang="en-US" altLang="ko-KR" sz="28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id-ID" altLang="ko-KR" sz="28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	</a:t>
            </a:r>
            <a:r>
              <a:rPr lang="id-ID" altLang="ko-KR" sz="2800" dirty="0" smtClean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	K7117179</a:t>
            </a:r>
            <a:endParaRPr lang="en-US" altLang="ko-KR" sz="2800" dirty="0" smtClean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  <a:p>
            <a:pPr algn="ctr"/>
            <a:r>
              <a:rPr lang="id-ID" altLang="ko-KR" sz="2800" dirty="0" smtClean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Pertiwi Dyah Must</a:t>
            </a:r>
            <a:r>
              <a:rPr lang="en-US" altLang="ko-KR" sz="28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h</a:t>
            </a:r>
            <a:r>
              <a:rPr lang="id-ID" altLang="ko-KR" sz="2800" dirty="0" smtClean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ikaning</a:t>
            </a:r>
            <a:r>
              <a:rPr lang="en-US" altLang="ko-KR" sz="2800" dirty="0" smtClean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T</a:t>
            </a:r>
            <a:r>
              <a:rPr lang="id-ID" altLang="ko-KR" sz="2800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	</a:t>
            </a:r>
            <a:r>
              <a:rPr lang="en-US" altLang="ko-KR" sz="2800" dirty="0" smtClean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id-ID" altLang="ko-KR" sz="2800" dirty="0" smtClean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K7117182</a:t>
            </a:r>
            <a:endParaRPr lang="id-ID" altLang="ko-KR" sz="2800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  <a:p>
            <a:pPr algn="ctr"/>
            <a:endParaRPr lang="id-ID" altLang="ko-KR" sz="2800" b="1" dirty="0" smtClean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  <a:p>
            <a:pPr algn="ctr"/>
            <a:endParaRPr lang="id-ID" altLang="ko-KR" sz="2800" b="1" dirty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  <a:p>
            <a:pPr algn="ctr"/>
            <a:endParaRPr lang="id-ID" altLang="ko-KR" sz="2800" b="1" dirty="0" smtClean="0">
              <a:solidFill>
                <a:schemeClr val="bg1"/>
              </a:solidFill>
              <a:latin typeface="Agency FB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43A88D-85DD-43A3-8732-47D97401EECE}"/>
              </a:ext>
            </a:extLst>
          </p:cNvPr>
          <p:cNvGrpSpPr/>
          <p:nvPr/>
        </p:nvGrpSpPr>
        <p:grpSpPr>
          <a:xfrm>
            <a:off x="2749944" y="1081949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xmlns="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xmlns="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xmlns="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xmlns="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xmlns="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10AD175-3BE0-4030-A3E2-687241974AF5}"/>
              </a:ext>
            </a:extLst>
          </p:cNvPr>
          <p:cNvSpPr txBox="1"/>
          <p:nvPr/>
        </p:nvSpPr>
        <p:spPr>
          <a:xfrm>
            <a:off x="4004442" y="3645906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u="sng" dirty="0" smtClean="0">
                <a:solidFill>
                  <a:schemeClr val="accent2"/>
                </a:solidFill>
                <a:latin typeface="Agency FB" pitchFamily="34" charset="0"/>
                <a:cs typeface="Arial" pitchFamily="34" charset="0"/>
              </a:rPr>
              <a:t>KELOMPOK 1/ </a:t>
            </a:r>
            <a:r>
              <a:rPr lang="id-ID" altLang="ko-KR" sz="2800" u="sng" dirty="0" smtClean="0">
                <a:solidFill>
                  <a:schemeClr val="accent2"/>
                </a:solidFill>
                <a:latin typeface="Agency FB" pitchFamily="34" charset="0"/>
                <a:cs typeface="Arial" pitchFamily="34" charset="0"/>
              </a:rPr>
              <a:t>5C</a:t>
            </a:r>
            <a:endParaRPr lang="id-ID" altLang="ko-KR" sz="2800" b="1" dirty="0">
              <a:solidFill>
                <a:schemeClr val="accent2"/>
              </a:solidFill>
              <a:latin typeface="Agency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xmlns="" id="{FE364A82-4D32-44E4-A881-B1B31E1C4C57}"/>
              </a:ext>
            </a:extLst>
          </p:cNvPr>
          <p:cNvCxnSpPr/>
          <p:nvPr/>
        </p:nvCxnSpPr>
        <p:spPr>
          <a:xfrm flipV="1">
            <a:off x="6717652" y="3271094"/>
            <a:ext cx="1476000" cy="90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xmlns="" id="{D4D2CA6D-F3AA-477C-8635-2230B74E8BC5}"/>
              </a:ext>
            </a:extLst>
          </p:cNvPr>
          <p:cNvCxnSpPr>
            <a:cxnSpLocks/>
          </p:cNvCxnSpPr>
          <p:nvPr/>
        </p:nvCxnSpPr>
        <p:spPr>
          <a:xfrm rot="10800000">
            <a:off x="3910601" y="3290373"/>
            <a:ext cx="1476000" cy="90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773B661-CA86-4FC8-99C8-6E6E7F132B7F}"/>
              </a:ext>
            </a:extLst>
          </p:cNvPr>
          <p:cNvSpPr/>
          <p:nvPr/>
        </p:nvSpPr>
        <p:spPr>
          <a:xfrm>
            <a:off x="0" y="4765321"/>
            <a:ext cx="12192796" cy="21200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09AB9E9F-E15D-4204-8776-153CCCCA8A39}"/>
              </a:ext>
            </a:extLst>
          </p:cNvPr>
          <p:cNvCxnSpPr>
            <a:cxnSpLocks/>
          </p:cNvCxnSpPr>
          <p:nvPr/>
        </p:nvCxnSpPr>
        <p:spPr>
          <a:xfrm flipV="1">
            <a:off x="6069688" y="2961593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xmlns="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8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xmlns="" id="{470D419B-BF56-4027-BD7A-64B28BEBD3C3}"/>
              </a:ext>
            </a:extLst>
          </p:cNvPr>
          <p:cNvCxnSpPr>
            <a:cxnSpLocks/>
          </p:cNvCxnSpPr>
          <p:nvPr/>
        </p:nvCxnSpPr>
        <p:spPr>
          <a:xfrm flipV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1030516" y="3692602"/>
            <a:ext cx="1986248" cy="461665"/>
          </a:xfrm>
          <a:prstGeom prst="rect">
            <a:avLst/>
          </a:prstGeom>
          <a:solidFill>
            <a:srgbClr val="ACF01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cetak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1924353" y="2499927"/>
            <a:ext cx="198624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audiovisual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9146307" y="3692601"/>
            <a:ext cx="2126038" cy="461665"/>
          </a:xfrm>
          <a:prstGeom prst="rect">
            <a:avLst/>
          </a:prstGeom>
          <a:solidFill>
            <a:srgbClr val="ACF01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multimedia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8177886" y="2543076"/>
            <a:ext cx="198624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komputer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2617077" y="476689"/>
            <a:ext cx="759225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800" dirty="0" smtClean="0">
                <a:latin typeface="Aparajita" pitchFamily="34" charset="0"/>
                <a:cs typeface="Aparajita" pitchFamily="34" charset="0"/>
              </a:rPr>
              <a:t>Proses penyampaian bahan ajar menggunakan media tertentu</a:t>
            </a:r>
            <a:endParaRPr lang="ko-KR" altLang="en-US" sz="28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3910601" y="1273942"/>
            <a:ext cx="4779075" cy="523220"/>
          </a:xfrm>
          <a:prstGeom prst="rect">
            <a:avLst/>
          </a:prstGeom>
          <a:solidFill>
            <a:srgbClr val="ACF01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800" dirty="0" smtClean="0">
                <a:latin typeface="Aparajita" pitchFamily="34" charset="0"/>
                <a:cs typeface="Aparajita" pitchFamily="34" charset="0"/>
              </a:rPr>
              <a:t>Apa saja medianya ?</a:t>
            </a:r>
            <a:endParaRPr lang="ko-KR" altLang="en-US" sz="28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4398575" y="4180546"/>
            <a:ext cx="3373821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Pengembangan</a:t>
            </a:r>
            <a:endParaRPr lang="ko-KR" altLang="en-US" sz="3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35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xmlns="" id="{FE364A82-4D32-44E4-A881-B1B31E1C4C57}"/>
              </a:ext>
            </a:extLst>
          </p:cNvPr>
          <p:cNvCxnSpPr/>
          <p:nvPr/>
        </p:nvCxnSpPr>
        <p:spPr>
          <a:xfrm flipV="1">
            <a:off x="6717652" y="3271094"/>
            <a:ext cx="1476000" cy="90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xmlns="" id="{D4D2CA6D-F3AA-477C-8635-2230B74E8BC5}"/>
              </a:ext>
            </a:extLst>
          </p:cNvPr>
          <p:cNvCxnSpPr>
            <a:cxnSpLocks/>
          </p:cNvCxnSpPr>
          <p:nvPr/>
        </p:nvCxnSpPr>
        <p:spPr>
          <a:xfrm rot="10800000">
            <a:off x="3910601" y="3290373"/>
            <a:ext cx="1476000" cy="90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773B661-CA86-4FC8-99C8-6E6E7F132B7F}"/>
              </a:ext>
            </a:extLst>
          </p:cNvPr>
          <p:cNvSpPr/>
          <p:nvPr/>
        </p:nvSpPr>
        <p:spPr>
          <a:xfrm>
            <a:off x="0" y="4765321"/>
            <a:ext cx="12192796" cy="21200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09AB9E9F-E15D-4204-8776-153CCCCA8A39}"/>
              </a:ext>
            </a:extLst>
          </p:cNvPr>
          <p:cNvCxnSpPr>
            <a:cxnSpLocks/>
          </p:cNvCxnSpPr>
          <p:nvPr/>
        </p:nvCxnSpPr>
        <p:spPr>
          <a:xfrm flipV="1">
            <a:off x="6069688" y="2961593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xmlns="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8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xmlns="" id="{470D419B-BF56-4027-BD7A-64B28BEBD3C3}"/>
              </a:ext>
            </a:extLst>
          </p:cNvPr>
          <p:cNvCxnSpPr>
            <a:cxnSpLocks/>
          </p:cNvCxnSpPr>
          <p:nvPr/>
        </p:nvCxnSpPr>
        <p:spPr>
          <a:xfrm flipV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630829" y="3786889"/>
            <a:ext cx="1986248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proyek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1924353" y="2499927"/>
            <a:ext cx="198624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sumber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8177886" y="2543076"/>
            <a:ext cx="2873742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penyampaian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630829" y="382093"/>
            <a:ext cx="10625750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800" dirty="0" smtClean="0">
                <a:latin typeface="Aparajita" pitchFamily="34" charset="0"/>
                <a:cs typeface="Aparajita" pitchFamily="34" charset="0"/>
              </a:rPr>
              <a:t>Meliputi pengendalian teknologi pembelajaran meliputi :</a:t>
            </a:r>
          </a:p>
          <a:p>
            <a:pPr algn="ctr"/>
            <a:r>
              <a:rPr lang="id-ID" altLang="ko-KR" sz="2800" dirty="0" smtClean="0">
                <a:latin typeface="Aparajita" pitchFamily="34" charset="0"/>
                <a:cs typeface="Aparajita" pitchFamily="34" charset="0"/>
              </a:rPr>
              <a:t>merencanakan, mengorganisasikan, mengkoordinasikan dan supervisi. </a:t>
            </a:r>
            <a:endParaRPr lang="ko-KR" altLang="en-US" sz="28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3461837" y="5302132"/>
            <a:ext cx="4779075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800" dirty="0" smtClean="0">
                <a:latin typeface="Aparajita" pitchFamily="34" charset="0"/>
                <a:cs typeface="Aparajita" pitchFamily="34" charset="0"/>
              </a:rPr>
              <a:t>Kawasannya meliputi apa saja ?</a:t>
            </a:r>
            <a:endParaRPr lang="ko-KR" altLang="en-US" sz="28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4398575" y="4180546"/>
            <a:ext cx="3373821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Pengelolaan</a:t>
            </a:r>
            <a:endParaRPr lang="ko-KR" altLang="en-US" sz="3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9412516" y="3782061"/>
            <a:ext cx="1986248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informasi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85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xmlns="" id="{FE364A82-4D32-44E4-A881-B1B31E1C4C57}"/>
              </a:ext>
            </a:extLst>
          </p:cNvPr>
          <p:cNvCxnSpPr/>
          <p:nvPr/>
        </p:nvCxnSpPr>
        <p:spPr>
          <a:xfrm flipV="1">
            <a:off x="6717652" y="3271094"/>
            <a:ext cx="1476000" cy="90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xmlns="" id="{D4D2CA6D-F3AA-477C-8635-2230B74E8BC5}"/>
              </a:ext>
            </a:extLst>
          </p:cNvPr>
          <p:cNvCxnSpPr>
            <a:cxnSpLocks/>
          </p:cNvCxnSpPr>
          <p:nvPr/>
        </p:nvCxnSpPr>
        <p:spPr>
          <a:xfrm rot="10800000">
            <a:off x="3910601" y="3290373"/>
            <a:ext cx="1476000" cy="90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773B661-CA86-4FC8-99C8-6E6E7F132B7F}"/>
              </a:ext>
            </a:extLst>
          </p:cNvPr>
          <p:cNvSpPr/>
          <p:nvPr/>
        </p:nvSpPr>
        <p:spPr>
          <a:xfrm>
            <a:off x="0" y="4765321"/>
            <a:ext cx="12192796" cy="21200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09AB9E9F-E15D-4204-8776-153CCCCA8A39}"/>
              </a:ext>
            </a:extLst>
          </p:cNvPr>
          <p:cNvCxnSpPr>
            <a:cxnSpLocks/>
          </p:cNvCxnSpPr>
          <p:nvPr/>
        </p:nvCxnSpPr>
        <p:spPr>
          <a:xfrm flipV="1">
            <a:off x="6069688" y="2961593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5066488" y="2336767"/>
            <a:ext cx="198624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proyek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1924353" y="2499927"/>
            <a:ext cx="198624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program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8177886" y="2543076"/>
            <a:ext cx="198624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produk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2617077" y="382093"/>
            <a:ext cx="759225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800" dirty="0" smtClean="0">
                <a:latin typeface="Aparajita" pitchFamily="34" charset="0"/>
                <a:cs typeface="Aparajita" pitchFamily="34" charset="0"/>
              </a:rPr>
              <a:t>Proses penentuan terkait memadai atau tidaknya pembelajaran dan belajar</a:t>
            </a:r>
            <a:endParaRPr lang="ko-KR" altLang="en-US" sz="28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3910601" y="1400070"/>
            <a:ext cx="477907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800" dirty="0" smtClean="0">
                <a:latin typeface="Aparajita" pitchFamily="34" charset="0"/>
                <a:cs typeface="Aparajita" pitchFamily="34" charset="0"/>
              </a:rPr>
              <a:t>Penilaiannya meliputi apa saja ?</a:t>
            </a:r>
            <a:endParaRPr lang="ko-KR" altLang="en-US" sz="28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4398575" y="4180546"/>
            <a:ext cx="3373821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Penilaian</a:t>
            </a:r>
            <a:endParaRPr lang="ko-KR" altLang="en-US" sz="3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86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559B9-D98C-4A53-B487-921BAB20C290}"/>
              </a:ext>
            </a:extLst>
          </p:cNvPr>
          <p:cNvSpPr txBox="1"/>
          <p:nvPr/>
        </p:nvSpPr>
        <p:spPr>
          <a:xfrm>
            <a:off x="1" y="392094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r>
              <a:rPr lang="id-ID" altLang="ko-KR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altLang="ko-KR" sz="40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Fungsi</a:t>
            </a:r>
            <a:r>
              <a:rPr lang="en-US" altLang="ko-KR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d-ID" altLang="ko-KR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Teknologi Pembelajaran</a:t>
            </a:r>
            <a:endParaRPr lang="ko-KR" altLang="en-US" sz="4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xmlns="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xmlns="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xmlns="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xmlns="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xmlns="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xmlns="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xmlns="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xmlns="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xmlns="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xmlns="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xmlns="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xmlns="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xmlns="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"/>
            <a:ext cx="11573197" cy="1333144"/>
          </a:xfrm>
          <a:prstGeom prst="rect">
            <a:avLst/>
          </a:prstGeom>
        </p:spPr>
        <p:txBody>
          <a:bodyPr/>
          <a:lstStyle/>
          <a:p>
            <a:r>
              <a:rPr lang="en-US" sz="4400" b="1" dirty="0" err="1" smtClean="0"/>
              <a:t>Fungsi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Teknologi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Pembelajaran</a:t>
            </a:r>
            <a:endParaRPr lang="en-US" sz="4400" b="1" dirty="0" smtClean="0"/>
          </a:p>
          <a:p>
            <a:r>
              <a:rPr lang="en-US" sz="2400" b="1" i="1" dirty="0"/>
              <a:t>Association for Educational Communication and </a:t>
            </a:r>
            <a:r>
              <a:rPr lang="en-US" sz="2400" b="1" i="1" dirty="0" smtClean="0"/>
              <a:t>Technology </a:t>
            </a:r>
            <a:r>
              <a:rPr lang="en-US" sz="2400" b="1" dirty="0" smtClean="0"/>
              <a:t>(AECT)</a:t>
            </a:r>
            <a:endParaRPr lang="en-US" sz="2400" b="1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3ADC52C1-59CB-4D96-9BD2-37D33A345347}"/>
              </a:ext>
            </a:extLst>
          </p:cNvPr>
          <p:cNvSpPr/>
          <p:nvPr/>
        </p:nvSpPr>
        <p:spPr>
          <a:xfrm>
            <a:off x="4939470" y="1333144"/>
            <a:ext cx="2313062" cy="5524856"/>
          </a:xfrm>
          <a:prstGeom prst="round2SameRect">
            <a:avLst>
              <a:gd name="adj1" fmla="val 24056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D759741-55F5-4022-B718-ECB71BC01FA3}"/>
              </a:ext>
            </a:extLst>
          </p:cNvPr>
          <p:cNvGrpSpPr/>
          <p:nvPr/>
        </p:nvGrpSpPr>
        <p:grpSpPr>
          <a:xfrm>
            <a:off x="5128701" y="1975643"/>
            <a:ext cx="1934598" cy="3710020"/>
            <a:chOff x="5128701" y="2268749"/>
            <a:chExt cx="1934598" cy="37100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009D769-F8F9-4138-9636-83CE4A8ACD3B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2800">
                <a:latin typeface="Aparajita" pitchFamily="34" charset="0"/>
                <a:cs typeface="Aparajita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DC23741-2FEB-44BE-8864-670EF9D3CA6A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sz="2800">
                <a:latin typeface="Aparajita" pitchFamily="34" charset="0"/>
                <a:cs typeface="Aparajita" pitchFamily="34" charset="0"/>
              </a:endParaRPr>
            </a:p>
          </p:txBody>
        </p:sp>
      </p:grp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3CA5133F-96A6-4712-BAE1-471195350FDE}"/>
              </a:ext>
            </a:extLst>
          </p:cNvPr>
          <p:cNvSpPr/>
          <p:nvPr/>
        </p:nvSpPr>
        <p:spPr>
          <a:xfrm>
            <a:off x="7852361" y="523964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F0D56D0-A692-4E9C-91A1-66EB2CF7BF9C}"/>
              </a:ext>
            </a:extLst>
          </p:cNvPr>
          <p:cNvSpPr/>
          <p:nvPr/>
        </p:nvSpPr>
        <p:spPr>
          <a:xfrm>
            <a:off x="7925082" y="245185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1F5CC0-82B6-42F6-843E-261B6B599197}"/>
              </a:ext>
            </a:extLst>
          </p:cNvPr>
          <p:cNvSpPr txBox="1"/>
          <p:nvPr/>
        </p:nvSpPr>
        <p:spPr>
          <a:xfrm>
            <a:off x="8444300" y="2276613"/>
            <a:ext cx="35374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penghubung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antara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guru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siswa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berdiskusi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menanggapi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ataupun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menyampaiakan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pendapat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27BCAD-57A2-42AC-979D-E55FDA61A012}"/>
              </a:ext>
            </a:extLst>
          </p:cNvPr>
          <p:cNvSpPr txBox="1"/>
          <p:nvPr/>
        </p:nvSpPr>
        <p:spPr>
          <a:xfrm>
            <a:off x="8444300" y="5040816"/>
            <a:ext cx="3537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parajita" pitchFamily="34" charset="0"/>
                <a:cs typeface="Aparajita" pitchFamily="34" charset="0"/>
              </a:rPr>
              <a:t>Untuk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memudahkan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guru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siswa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mencapai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tujuan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pembelajaran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xmlns="" id="{14674B9F-A6F7-41D9-9CD2-ADB722D0899D}"/>
              </a:ext>
            </a:extLst>
          </p:cNvPr>
          <p:cNvSpPr>
            <a:spLocks noChangeAspect="1"/>
          </p:cNvSpPr>
          <p:nvPr/>
        </p:nvSpPr>
        <p:spPr>
          <a:xfrm>
            <a:off x="3987308" y="244043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360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xmlns="" id="{557FD289-ADC1-434E-BEDD-CD84DECD29C0}"/>
              </a:ext>
            </a:extLst>
          </p:cNvPr>
          <p:cNvSpPr/>
          <p:nvPr/>
        </p:nvSpPr>
        <p:spPr>
          <a:xfrm>
            <a:off x="3987340" y="5254947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360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xmlns="" id="{19EC62D7-9165-4E25-866D-C1557EFBB5A6}"/>
              </a:ext>
            </a:extLst>
          </p:cNvPr>
          <p:cNvSpPr/>
          <p:nvPr/>
        </p:nvSpPr>
        <p:spPr>
          <a:xfrm>
            <a:off x="3999187" y="38632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360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6B45D3-E966-4847-9C42-4246EBCA537F}"/>
              </a:ext>
            </a:extLst>
          </p:cNvPr>
          <p:cNvSpPr txBox="1"/>
          <p:nvPr/>
        </p:nvSpPr>
        <p:spPr>
          <a:xfrm>
            <a:off x="283779" y="2334233"/>
            <a:ext cx="3369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latin typeface="Aparajita" pitchFamily="34" charset="0"/>
                <a:cs typeface="Aparajita" pitchFamily="34" charset="0"/>
              </a:rPr>
              <a:t>Untuk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membantu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proses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belajar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meningkatkan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pembelajaran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cs typeface="Aparajita" pitchFamily="34" charset="0"/>
              </a:rPr>
              <a:t>.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FD8D8B2-8B2E-4E47-97AB-6DF3BC8AD804}"/>
              </a:ext>
            </a:extLst>
          </p:cNvPr>
          <p:cNvSpPr txBox="1"/>
          <p:nvPr/>
        </p:nvSpPr>
        <p:spPr>
          <a:xfrm>
            <a:off x="283779" y="3784388"/>
            <a:ext cx="336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dirty="0" err="1">
                <a:latin typeface="Aparajita" pitchFamily="34" charset="0"/>
                <a:cs typeface="Aparajita" pitchFamily="34" charset="0"/>
              </a:rPr>
              <a:t>Untuk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memecahkan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masalah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belajar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cs typeface="Aparajita" pitchFamily="34" charset="0"/>
              </a:rPr>
              <a:t>.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69D39D2-3514-4DE3-86CE-301FBF748458}"/>
              </a:ext>
            </a:extLst>
          </p:cNvPr>
          <p:cNvSpPr txBox="1"/>
          <p:nvPr/>
        </p:nvSpPr>
        <p:spPr>
          <a:xfrm>
            <a:off x="283779" y="5098436"/>
            <a:ext cx="3369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sarana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informasi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mendukung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proses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belajar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mengajar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arajita" pitchFamily="34" charset="0"/>
                <a:cs typeface="Aparajita" pitchFamily="34" charset="0"/>
              </a:rPr>
              <a:t>.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83B061F-DC80-4165-A6CF-5DB3470E1BA1}"/>
              </a:ext>
            </a:extLst>
          </p:cNvPr>
          <p:cNvSpPr txBox="1"/>
          <p:nvPr/>
        </p:nvSpPr>
        <p:spPr>
          <a:xfrm>
            <a:off x="4939470" y="6364602"/>
            <a:ext cx="231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Industrial automation</a:t>
            </a:r>
            <a:endParaRPr lang="ko-KR" altLang="en-US" sz="24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559B9-D98C-4A53-B487-921BAB20C290}"/>
              </a:ext>
            </a:extLst>
          </p:cNvPr>
          <p:cNvSpPr txBox="1"/>
          <p:nvPr/>
        </p:nvSpPr>
        <p:spPr>
          <a:xfrm>
            <a:off x="1" y="392094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  <a:r>
              <a:rPr lang="id-ID" altLang="ko-KR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altLang="ko-KR" sz="40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Urgensi</a:t>
            </a:r>
            <a:r>
              <a:rPr lang="en-US" altLang="ko-KR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d-ID" altLang="ko-KR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Teknologi Pembelajaran</a:t>
            </a:r>
            <a:endParaRPr lang="ko-KR" altLang="en-US" sz="4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xmlns="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xmlns="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xmlns="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xmlns="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xmlns="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xmlns="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xmlns="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xmlns="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xmlns="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xmlns="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xmlns="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xmlns="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xmlns="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96A549-C0D5-4DFF-9A04-BDF881D9A56D}"/>
              </a:ext>
            </a:extLst>
          </p:cNvPr>
          <p:cNvSpPr txBox="1"/>
          <p:nvPr/>
        </p:nvSpPr>
        <p:spPr>
          <a:xfrm>
            <a:off x="2000684" y="2418268"/>
            <a:ext cx="827934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latin typeface="Aharoni" pitchFamily="2" charset="-79"/>
                <a:cs typeface="Aharoni" pitchFamily="2" charset="-79"/>
              </a:rPr>
              <a:t>URGENSI TEKNOLOGI PEMBELAJARAN</a:t>
            </a:r>
            <a:endParaRPr lang="en-US" altLang="ko-KR" sz="4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3B1E66-F9B5-4232-97D1-4209DDF4FEB5}"/>
              </a:ext>
            </a:extLst>
          </p:cNvPr>
          <p:cNvSpPr txBox="1"/>
          <p:nvPr/>
        </p:nvSpPr>
        <p:spPr>
          <a:xfrm>
            <a:off x="1890322" y="5085162"/>
            <a:ext cx="8279346" cy="1046440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Seberapa</a:t>
            </a:r>
            <a:r>
              <a:rPr lang="en-US" altLang="ko-KR" sz="3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penting</a:t>
            </a:r>
            <a:r>
              <a:rPr lang="en-US" altLang="ko-KR" sz="3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teknologi</a:t>
            </a:r>
            <a:r>
              <a:rPr lang="en-US" altLang="ko-KR" sz="36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pembelajaran</a:t>
            </a:r>
            <a:r>
              <a:rPr lang="en-US" altLang="ko-KR" sz="36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dalam</a:t>
            </a:r>
            <a:r>
              <a:rPr lang="en-US" altLang="ko-KR" sz="3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dunia</a:t>
            </a:r>
            <a:r>
              <a:rPr lang="en-US" altLang="ko-KR" sz="3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pendidikan</a:t>
            </a:r>
            <a:r>
              <a:rPr lang="en-US" altLang="ko-KR" sz="32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?</a:t>
            </a:r>
            <a:endParaRPr lang="ko-KR" altLang="en-US" sz="32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D73B2A-C251-45A3-B822-F4ED6A07B8EC}"/>
              </a:ext>
            </a:extLst>
          </p:cNvPr>
          <p:cNvSpPr/>
          <p:nvPr/>
        </p:nvSpPr>
        <p:spPr>
          <a:xfrm>
            <a:off x="1543050" y="4704352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B9F008-568F-47A9-B017-00CFE6D2AF8A}"/>
              </a:ext>
            </a:extLst>
          </p:cNvPr>
          <p:cNvGrpSpPr/>
          <p:nvPr/>
        </p:nvGrpSpPr>
        <p:grpSpPr>
          <a:xfrm>
            <a:off x="1393358" y="504494"/>
            <a:ext cx="3115580" cy="3246985"/>
            <a:chOff x="2939995" y="933055"/>
            <a:chExt cx="3043588" cy="24740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B9075E3-78A8-4D55-A484-45ACCD056E86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40" name="Trapezoid 39">
                <a:extLst>
                  <a:ext uri="{FF2B5EF4-FFF2-40B4-BE49-F238E27FC236}">
                    <a16:creationId xmlns:a16="http://schemas.microsoft.com/office/drawing/2014/main" xmlns="" id="{5EEFB3B7-8B3D-4EEE-B247-5252F40A6A6D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rapezoid 40">
                <a:extLst>
                  <a:ext uri="{FF2B5EF4-FFF2-40B4-BE49-F238E27FC236}">
                    <a16:creationId xmlns:a16="http://schemas.microsoft.com/office/drawing/2014/main" xmlns="" id="{47F9FBD5-95A7-4012-A35C-08CEEAC03B9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apezoid 41">
                <a:extLst>
                  <a:ext uri="{FF2B5EF4-FFF2-40B4-BE49-F238E27FC236}">
                    <a16:creationId xmlns:a16="http://schemas.microsoft.com/office/drawing/2014/main" xmlns="" id="{C0A10044-B96C-4308-8B8F-2361549C66A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rapezoid 42">
                <a:extLst>
                  <a:ext uri="{FF2B5EF4-FFF2-40B4-BE49-F238E27FC236}">
                    <a16:creationId xmlns:a16="http://schemas.microsoft.com/office/drawing/2014/main" xmlns="" id="{108F17E4-4A48-4775-9CD8-04C8C755C0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xmlns="" id="{35921F90-97D7-4E2D-864A-22B635203AE6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4A7B9F5-4750-418E-8B33-D4484A3E7393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35" name="Trapezoid 34">
                <a:extLst>
                  <a:ext uri="{FF2B5EF4-FFF2-40B4-BE49-F238E27FC236}">
                    <a16:creationId xmlns:a16="http://schemas.microsoft.com/office/drawing/2014/main" xmlns="" id="{74ED7F87-B32E-42D6-A8D6-8B6B9C9F8266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rapezoid 35">
                <a:extLst>
                  <a:ext uri="{FF2B5EF4-FFF2-40B4-BE49-F238E27FC236}">
                    <a16:creationId xmlns:a16="http://schemas.microsoft.com/office/drawing/2014/main" xmlns="" id="{C07D53C0-0410-4AD9-86B2-B0ABDB365708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xmlns="" id="{C7697BDB-F93E-4AD6-9284-540B917A11C2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rapezoid 37">
                <a:extLst>
                  <a:ext uri="{FF2B5EF4-FFF2-40B4-BE49-F238E27FC236}">
                    <a16:creationId xmlns:a16="http://schemas.microsoft.com/office/drawing/2014/main" xmlns="" id="{5B741E2D-8594-46A9-9DF2-649078DC22BE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rapezoid 38">
                <a:extLst>
                  <a:ext uri="{FF2B5EF4-FFF2-40B4-BE49-F238E27FC236}">
                    <a16:creationId xmlns:a16="http://schemas.microsoft.com/office/drawing/2014/main" xmlns="" id="{4D7B2CD5-EDBF-4400-8E42-5C801B17862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424FBBE-4245-4ADA-9068-683F2CD052C1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4933640A-56ED-4CA9-8ADC-A9E42CECEFDC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33" name="Trapezoid 32">
                  <a:extLst>
                    <a:ext uri="{FF2B5EF4-FFF2-40B4-BE49-F238E27FC236}">
                      <a16:creationId xmlns:a16="http://schemas.microsoft.com/office/drawing/2014/main" xmlns="" id="{2439975F-AB00-41BC-986E-0D6F1D96BE03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rapezoid 94">
                  <a:extLst>
                    <a:ext uri="{FF2B5EF4-FFF2-40B4-BE49-F238E27FC236}">
                      <a16:creationId xmlns:a16="http://schemas.microsoft.com/office/drawing/2014/main" xmlns="" id="{CC1517D8-8DA8-40EF-B21D-E43136893C92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9EE081EC-A144-4FD6-A2FF-1D03763CB839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31" name="Rectangle: Rounded Corners 60">
                  <a:extLst>
                    <a:ext uri="{FF2B5EF4-FFF2-40B4-BE49-F238E27FC236}">
                      <a16:creationId xmlns:a16="http://schemas.microsoft.com/office/drawing/2014/main" xmlns="" id="{B8B42C17-A4B3-44C4-BE99-C72FF3CA2AAA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: Rounded Corners 61">
                  <a:extLst>
                    <a:ext uri="{FF2B5EF4-FFF2-40B4-BE49-F238E27FC236}">
                      <a16:creationId xmlns:a16="http://schemas.microsoft.com/office/drawing/2014/main" xmlns="" id="{792FA63E-F0F3-4C32-8A4A-A212B92137F6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0221CAC1-E1FE-4791-85DC-B237F71FEF49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7C0E564A-BAB1-4AB2-AC5F-B3CF4261D55D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Freeform: Shape 57">
                  <a:extLst>
                    <a:ext uri="{FF2B5EF4-FFF2-40B4-BE49-F238E27FC236}">
                      <a16:creationId xmlns:a16="http://schemas.microsoft.com/office/drawing/2014/main" xmlns="" id="{18FC9582-E628-4D38-8235-20595C3BDC6B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58">
                  <a:extLst>
                    <a:ext uri="{FF2B5EF4-FFF2-40B4-BE49-F238E27FC236}">
                      <a16:creationId xmlns:a16="http://schemas.microsoft.com/office/drawing/2014/main" xmlns="" id="{3F6CAE86-7A05-4375-A39F-5DA219B2038D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FA075E1F-B337-48EE-940A-71B4E309B2D1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: Top Corners Rounded 43">
                <a:extLst>
                  <a:ext uri="{FF2B5EF4-FFF2-40B4-BE49-F238E27FC236}">
                    <a16:creationId xmlns:a16="http://schemas.microsoft.com/office/drawing/2014/main" xmlns="" id="{26696D62-730E-4B5C-9429-3EBAC1571193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B98799D8-2067-4A19-AE89-145BAB92CAC9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25" name="Rectangle: Rounded Corners 54">
                  <a:extLst>
                    <a:ext uri="{FF2B5EF4-FFF2-40B4-BE49-F238E27FC236}">
                      <a16:creationId xmlns:a16="http://schemas.microsoft.com/office/drawing/2014/main" xmlns="" id="{46C1BAFF-3CEB-4DB0-98FD-7B723A91992E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: Rounded Corners 55">
                  <a:extLst>
                    <a:ext uri="{FF2B5EF4-FFF2-40B4-BE49-F238E27FC236}">
                      <a16:creationId xmlns:a16="http://schemas.microsoft.com/office/drawing/2014/main" xmlns="" id="{17D5CC80-E4E2-474B-B6A9-C57A7F9023C0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FED0B5B2-2181-447D-BF86-660031C3EF33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46">
                <a:extLst>
                  <a:ext uri="{FF2B5EF4-FFF2-40B4-BE49-F238E27FC236}">
                    <a16:creationId xmlns:a16="http://schemas.microsoft.com/office/drawing/2014/main" xmlns="" id="{0820227C-EA49-49A9-9624-FCA33249B69E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47">
                <a:extLst>
                  <a:ext uri="{FF2B5EF4-FFF2-40B4-BE49-F238E27FC236}">
                    <a16:creationId xmlns:a16="http://schemas.microsoft.com/office/drawing/2014/main" xmlns="" id="{AFEAB23C-7037-4B65-82A9-D6F829CC5DA9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BF0E5E80-3FA2-4229-BBDA-CBAE56E0E8C0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Top Corners Rounded 49">
                <a:extLst>
                  <a:ext uri="{FF2B5EF4-FFF2-40B4-BE49-F238E27FC236}">
                    <a16:creationId xmlns:a16="http://schemas.microsoft.com/office/drawing/2014/main" xmlns="" id="{CA5171EF-FF53-4070-AAC8-702772E3D197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Top Corners Rounded 50">
                <a:extLst>
                  <a:ext uri="{FF2B5EF4-FFF2-40B4-BE49-F238E27FC236}">
                    <a16:creationId xmlns:a16="http://schemas.microsoft.com/office/drawing/2014/main" xmlns="" id="{9E357574-603C-40B7-97CF-4B3C8DCFFC5B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1AA429A9-6A3C-4BF6-8702-BDE7271C3920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76EF9C3A-56AE-4309-B1BA-8DFEB4EBB544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reeform: Shape 53">
                  <a:extLst>
                    <a:ext uri="{FF2B5EF4-FFF2-40B4-BE49-F238E27FC236}">
                      <a16:creationId xmlns:a16="http://schemas.microsoft.com/office/drawing/2014/main" xmlns="" id="{2E86BA65-E422-4824-98F5-5B9A30F8EA46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2224391" y="425668"/>
            <a:ext cx="4271002" cy="23017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6000" u="sng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SANGAT</a:t>
            </a:r>
            <a:r>
              <a:rPr lang="en-US" altLang="ko-KR" sz="5400" u="sng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ko-KR" sz="6000" u="sng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PENTING !</a:t>
            </a:r>
            <a:endParaRPr lang="en-US" altLang="ko-KR" sz="5400" u="sng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1C46728-7C12-4232-B2C1-8C04E9EB1DF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5234152" y="665147"/>
            <a:ext cx="6482132" cy="5704122"/>
          </a:xfr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252248" y="2727433"/>
            <a:ext cx="6243145" cy="270641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000" b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eknologi</a:t>
            </a:r>
            <a:r>
              <a:rPr lang="en-US" sz="2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pembelajaran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berupaya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memacu</a:t>
            </a:r>
            <a:r>
              <a:rPr lang="en-US" sz="2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2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merangsang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memicu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menumbuhkan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belajar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000" b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Maksudnya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menekankan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hasil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belajar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000" b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menjelaskan</a:t>
            </a:r>
            <a:r>
              <a:rPr lang="en-US" sz="2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bahwa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belajar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tujuannya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000" b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pembelajaran</a:t>
            </a:r>
            <a:r>
              <a:rPr lang="en-US" sz="2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sarana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tujuan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sz="20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000" b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altLang="ko-KR" sz="20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8B4D8DC-FA44-45FB-8BFB-D992B9DB3DEC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EFE6713-0ED8-4071-A1CA-B921C19A8C7C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264DBA4-2895-4C0D-8E94-C39FD8CF76BB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90F2F5C7-8ECC-4ECC-B610-75D1A1BB1324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B58C613A-08EF-4669-BD65-FDD56CEFBE29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95981185-B17A-411A-817A-411B329380BA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xmlns="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xmlns="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xmlns="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xmlns="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xmlns="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E89CEC1-DC81-41AF-A969-ED5E962DA9E8}"/>
              </a:ext>
            </a:extLst>
          </p:cNvPr>
          <p:cNvSpPr txBox="1"/>
          <p:nvPr/>
        </p:nvSpPr>
        <p:spPr>
          <a:xfrm>
            <a:off x="4944685" y="590550"/>
            <a:ext cx="4710819" cy="4454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dalamnya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memuat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komponen </a:t>
            </a:r>
            <a:r>
              <a:rPr lang="id-ID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belajar </a:t>
            </a:r>
            <a:r>
              <a:rPr lang="id-ID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yang meliputi: orang, isi ajaran, media atau bahan ajar, peralatan, teknik, dan lingkungan, yang digunakan untuk membelajarkan peserta didik pada semua jalur, jenjang dan jenis pendidikan.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xmlns="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8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864926"/>
            <a:ext cx="6096000" cy="36641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id-ID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teknologi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pembelajaran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membantu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proses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belajar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mengajar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berkembang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hasil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diperoleh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maksimal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tujuan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pembelajaran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dicapai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id-ID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altLang="ko-KR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7A3D21E-6EE3-4B59-A6EA-73A3386B026A}"/>
              </a:ext>
            </a:extLst>
          </p:cNvPr>
          <p:cNvSpPr/>
          <p:nvPr/>
        </p:nvSpPr>
        <p:spPr>
          <a:xfrm>
            <a:off x="5384372" y="5322602"/>
            <a:ext cx="4216829" cy="1491578"/>
          </a:xfrm>
          <a:custGeom>
            <a:avLst/>
            <a:gdLst>
              <a:gd name="connsiteX0" fmla="*/ 1359605 w 4190656"/>
              <a:gd name="connsiteY0" fmla="*/ 2009520 h 2083613"/>
              <a:gd name="connsiteX1" fmla="*/ 1359605 w 4190656"/>
              <a:gd name="connsiteY1" fmla="*/ 2049344 h 2083613"/>
              <a:gd name="connsiteX2" fmla="*/ 1942246 w 4190656"/>
              <a:gd name="connsiteY2" fmla="*/ 2049344 h 2083613"/>
              <a:gd name="connsiteX3" fmla="*/ 1942246 w 4190656"/>
              <a:gd name="connsiteY3" fmla="*/ 2009520 h 2083613"/>
              <a:gd name="connsiteX4" fmla="*/ 3736514 w 4190656"/>
              <a:gd name="connsiteY4" fmla="*/ 2004560 h 2083613"/>
              <a:gd name="connsiteX5" fmla="*/ 3736514 w 4190656"/>
              <a:gd name="connsiteY5" fmla="*/ 2044384 h 2083613"/>
              <a:gd name="connsiteX6" fmla="*/ 4087017 w 4190656"/>
              <a:gd name="connsiteY6" fmla="*/ 2044384 h 2083613"/>
              <a:gd name="connsiteX7" fmla="*/ 4087017 w 4190656"/>
              <a:gd name="connsiteY7" fmla="*/ 2004560 h 2083613"/>
              <a:gd name="connsiteX8" fmla="*/ 3320982 w 4190656"/>
              <a:gd name="connsiteY8" fmla="*/ 2004560 h 2083613"/>
              <a:gd name="connsiteX9" fmla="*/ 3320982 w 4190656"/>
              <a:gd name="connsiteY9" fmla="*/ 2044384 h 2083613"/>
              <a:gd name="connsiteX10" fmla="*/ 3671485 w 4190656"/>
              <a:gd name="connsiteY10" fmla="*/ 2044384 h 2083613"/>
              <a:gd name="connsiteX11" fmla="*/ 3671485 w 4190656"/>
              <a:gd name="connsiteY11" fmla="*/ 2004560 h 2083613"/>
              <a:gd name="connsiteX12" fmla="*/ 1359605 w 4190656"/>
              <a:gd name="connsiteY12" fmla="*/ 1948423 h 2083613"/>
              <a:gd name="connsiteX13" fmla="*/ 1359605 w 4190656"/>
              <a:gd name="connsiteY13" fmla="*/ 1988247 h 2083613"/>
              <a:gd name="connsiteX14" fmla="*/ 1942246 w 4190656"/>
              <a:gd name="connsiteY14" fmla="*/ 1988247 h 2083613"/>
              <a:gd name="connsiteX15" fmla="*/ 1942246 w 4190656"/>
              <a:gd name="connsiteY15" fmla="*/ 1948423 h 2083613"/>
              <a:gd name="connsiteX16" fmla="*/ 3736514 w 4190656"/>
              <a:gd name="connsiteY16" fmla="*/ 1943463 h 2083613"/>
              <a:gd name="connsiteX17" fmla="*/ 3736514 w 4190656"/>
              <a:gd name="connsiteY17" fmla="*/ 1983287 h 2083613"/>
              <a:gd name="connsiteX18" fmla="*/ 4087017 w 4190656"/>
              <a:gd name="connsiteY18" fmla="*/ 1983287 h 2083613"/>
              <a:gd name="connsiteX19" fmla="*/ 4087017 w 4190656"/>
              <a:gd name="connsiteY19" fmla="*/ 1943463 h 2083613"/>
              <a:gd name="connsiteX20" fmla="*/ 3320982 w 4190656"/>
              <a:gd name="connsiteY20" fmla="*/ 1943463 h 2083613"/>
              <a:gd name="connsiteX21" fmla="*/ 3320982 w 4190656"/>
              <a:gd name="connsiteY21" fmla="*/ 1983287 h 2083613"/>
              <a:gd name="connsiteX22" fmla="*/ 3671485 w 4190656"/>
              <a:gd name="connsiteY22" fmla="*/ 1983287 h 2083613"/>
              <a:gd name="connsiteX23" fmla="*/ 3671485 w 4190656"/>
              <a:gd name="connsiteY23" fmla="*/ 1943463 h 2083613"/>
              <a:gd name="connsiteX24" fmla="*/ 1359605 w 4190656"/>
              <a:gd name="connsiteY24" fmla="*/ 1887327 h 2083613"/>
              <a:gd name="connsiteX25" fmla="*/ 1359605 w 4190656"/>
              <a:gd name="connsiteY25" fmla="*/ 1927151 h 2083613"/>
              <a:gd name="connsiteX26" fmla="*/ 1942246 w 4190656"/>
              <a:gd name="connsiteY26" fmla="*/ 1927151 h 2083613"/>
              <a:gd name="connsiteX27" fmla="*/ 1942246 w 4190656"/>
              <a:gd name="connsiteY27" fmla="*/ 1887327 h 2083613"/>
              <a:gd name="connsiteX28" fmla="*/ 3736514 w 4190656"/>
              <a:gd name="connsiteY28" fmla="*/ 1882367 h 2083613"/>
              <a:gd name="connsiteX29" fmla="*/ 3736514 w 4190656"/>
              <a:gd name="connsiteY29" fmla="*/ 1922191 h 2083613"/>
              <a:gd name="connsiteX30" fmla="*/ 4087017 w 4190656"/>
              <a:gd name="connsiteY30" fmla="*/ 1922191 h 2083613"/>
              <a:gd name="connsiteX31" fmla="*/ 4087017 w 4190656"/>
              <a:gd name="connsiteY31" fmla="*/ 1882367 h 2083613"/>
              <a:gd name="connsiteX32" fmla="*/ 3320982 w 4190656"/>
              <a:gd name="connsiteY32" fmla="*/ 1882367 h 2083613"/>
              <a:gd name="connsiteX33" fmla="*/ 3320982 w 4190656"/>
              <a:gd name="connsiteY33" fmla="*/ 1922191 h 2083613"/>
              <a:gd name="connsiteX34" fmla="*/ 3671485 w 4190656"/>
              <a:gd name="connsiteY34" fmla="*/ 1922191 h 2083613"/>
              <a:gd name="connsiteX35" fmla="*/ 3671485 w 4190656"/>
              <a:gd name="connsiteY35" fmla="*/ 1882367 h 2083613"/>
              <a:gd name="connsiteX36" fmla="*/ 3051754 w 4190656"/>
              <a:gd name="connsiteY36" fmla="*/ 1873675 h 2083613"/>
              <a:gd name="connsiteX37" fmla="*/ 3051754 w 4190656"/>
              <a:gd name="connsiteY37" fmla="*/ 1939321 h 2083613"/>
              <a:gd name="connsiteX38" fmla="*/ 3149850 w 4190656"/>
              <a:gd name="connsiteY38" fmla="*/ 1939321 h 2083613"/>
              <a:gd name="connsiteX39" fmla="*/ 3149850 w 4190656"/>
              <a:gd name="connsiteY39" fmla="*/ 1873675 h 2083613"/>
              <a:gd name="connsiteX40" fmla="*/ 2868153 w 4190656"/>
              <a:gd name="connsiteY40" fmla="*/ 1873675 h 2083613"/>
              <a:gd name="connsiteX41" fmla="*/ 2868153 w 4190656"/>
              <a:gd name="connsiteY41" fmla="*/ 1939321 h 2083613"/>
              <a:gd name="connsiteX42" fmla="*/ 2966249 w 4190656"/>
              <a:gd name="connsiteY42" fmla="*/ 1939321 h 2083613"/>
              <a:gd name="connsiteX43" fmla="*/ 2966249 w 4190656"/>
              <a:gd name="connsiteY43" fmla="*/ 1873675 h 2083613"/>
              <a:gd name="connsiteX44" fmla="*/ 2684553 w 4190656"/>
              <a:gd name="connsiteY44" fmla="*/ 1873675 h 2083613"/>
              <a:gd name="connsiteX45" fmla="*/ 2684553 w 4190656"/>
              <a:gd name="connsiteY45" fmla="*/ 1939321 h 2083613"/>
              <a:gd name="connsiteX46" fmla="*/ 2782649 w 4190656"/>
              <a:gd name="connsiteY46" fmla="*/ 1939321 h 2083613"/>
              <a:gd name="connsiteX47" fmla="*/ 2782649 w 4190656"/>
              <a:gd name="connsiteY47" fmla="*/ 1873675 h 2083613"/>
              <a:gd name="connsiteX48" fmla="*/ 1359605 w 4190656"/>
              <a:gd name="connsiteY48" fmla="*/ 1826230 h 2083613"/>
              <a:gd name="connsiteX49" fmla="*/ 1359605 w 4190656"/>
              <a:gd name="connsiteY49" fmla="*/ 1866054 h 2083613"/>
              <a:gd name="connsiteX50" fmla="*/ 1942246 w 4190656"/>
              <a:gd name="connsiteY50" fmla="*/ 1866054 h 2083613"/>
              <a:gd name="connsiteX51" fmla="*/ 1942246 w 4190656"/>
              <a:gd name="connsiteY51" fmla="*/ 1826230 h 2083613"/>
              <a:gd name="connsiteX52" fmla="*/ 3736514 w 4190656"/>
              <a:gd name="connsiteY52" fmla="*/ 1821270 h 2083613"/>
              <a:gd name="connsiteX53" fmla="*/ 3736514 w 4190656"/>
              <a:gd name="connsiteY53" fmla="*/ 1861094 h 2083613"/>
              <a:gd name="connsiteX54" fmla="*/ 4087017 w 4190656"/>
              <a:gd name="connsiteY54" fmla="*/ 1861094 h 2083613"/>
              <a:gd name="connsiteX55" fmla="*/ 4087017 w 4190656"/>
              <a:gd name="connsiteY55" fmla="*/ 1821270 h 2083613"/>
              <a:gd name="connsiteX56" fmla="*/ 3320982 w 4190656"/>
              <a:gd name="connsiteY56" fmla="*/ 1821270 h 2083613"/>
              <a:gd name="connsiteX57" fmla="*/ 3320982 w 4190656"/>
              <a:gd name="connsiteY57" fmla="*/ 1861094 h 2083613"/>
              <a:gd name="connsiteX58" fmla="*/ 3671485 w 4190656"/>
              <a:gd name="connsiteY58" fmla="*/ 1861094 h 2083613"/>
              <a:gd name="connsiteX59" fmla="*/ 3671485 w 4190656"/>
              <a:gd name="connsiteY59" fmla="*/ 1821270 h 2083613"/>
              <a:gd name="connsiteX60" fmla="*/ 3051754 w 4190656"/>
              <a:gd name="connsiteY60" fmla="*/ 1737466 h 2083613"/>
              <a:gd name="connsiteX61" fmla="*/ 3051754 w 4190656"/>
              <a:gd name="connsiteY61" fmla="*/ 1803112 h 2083613"/>
              <a:gd name="connsiteX62" fmla="*/ 3149850 w 4190656"/>
              <a:gd name="connsiteY62" fmla="*/ 1803112 h 2083613"/>
              <a:gd name="connsiteX63" fmla="*/ 3149850 w 4190656"/>
              <a:gd name="connsiteY63" fmla="*/ 1737466 h 2083613"/>
              <a:gd name="connsiteX64" fmla="*/ 2868153 w 4190656"/>
              <a:gd name="connsiteY64" fmla="*/ 1737466 h 2083613"/>
              <a:gd name="connsiteX65" fmla="*/ 2868153 w 4190656"/>
              <a:gd name="connsiteY65" fmla="*/ 1803112 h 2083613"/>
              <a:gd name="connsiteX66" fmla="*/ 2966249 w 4190656"/>
              <a:gd name="connsiteY66" fmla="*/ 1803112 h 2083613"/>
              <a:gd name="connsiteX67" fmla="*/ 2966249 w 4190656"/>
              <a:gd name="connsiteY67" fmla="*/ 1737466 h 2083613"/>
              <a:gd name="connsiteX68" fmla="*/ 2684553 w 4190656"/>
              <a:gd name="connsiteY68" fmla="*/ 1737466 h 2083613"/>
              <a:gd name="connsiteX69" fmla="*/ 2684553 w 4190656"/>
              <a:gd name="connsiteY69" fmla="*/ 1803112 h 2083613"/>
              <a:gd name="connsiteX70" fmla="*/ 2782649 w 4190656"/>
              <a:gd name="connsiteY70" fmla="*/ 1803112 h 2083613"/>
              <a:gd name="connsiteX71" fmla="*/ 2782649 w 4190656"/>
              <a:gd name="connsiteY71" fmla="*/ 1737466 h 2083613"/>
              <a:gd name="connsiteX72" fmla="*/ 3051754 w 4190656"/>
              <a:gd name="connsiteY72" fmla="*/ 1601257 h 2083613"/>
              <a:gd name="connsiteX73" fmla="*/ 3051754 w 4190656"/>
              <a:gd name="connsiteY73" fmla="*/ 1666903 h 2083613"/>
              <a:gd name="connsiteX74" fmla="*/ 3149850 w 4190656"/>
              <a:gd name="connsiteY74" fmla="*/ 1666903 h 2083613"/>
              <a:gd name="connsiteX75" fmla="*/ 3149850 w 4190656"/>
              <a:gd name="connsiteY75" fmla="*/ 1601257 h 2083613"/>
              <a:gd name="connsiteX76" fmla="*/ 2868153 w 4190656"/>
              <a:gd name="connsiteY76" fmla="*/ 1601257 h 2083613"/>
              <a:gd name="connsiteX77" fmla="*/ 2868153 w 4190656"/>
              <a:gd name="connsiteY77" fmla="*/ 1666903 h 2083613"/>
              <a:gd name="connsiteX78" fmla="*/ 2966249 w 4190656"/>
              <a:gd name="connsiteY78" fmla="*/ 1666903 h 2083613"/>
              <a:gd name="connsiteX79" fmla="*/ 2966249 w 4190656"/>
              <a:gd name="connsiteY79" fmla="*/ 1601257 h 2083613"/>
              <a:gd name="connsiteX80" fmla="*/ 2684553 w 4190656"/>
              <a:gd name="connsiteY80" fmla="*/ 1601257 h 2083613"/>
              <a:gd name="connsiteX81" fmla="*/ 2684553 w 4190656"/>
              <a:gd name="connsiteY81" fmla="*/ 1666903 h 2083613"/>
              <a:gd name="connsiteX82" fmla="*/ 2782649 w 4190656"/>
              <a:gd name="connsiteY82" fmla="*/ 1666903 h 2083613"/>
              <a:gd name="connsiteX83" fmla="*/ 2782649 w 4190656"/>
              <a:gd name="connsiteY83" fmla="*/ 1601257 h 2083613"/>
              <a:gd name="connsiteX84" fmla="*/ 1003047 w 4190656"/>
              <a:gd name="connsiteY84" fmla="*/ 1464531 h 2083613"/>
              <a:gd name="connsiteX85" fmla="*/ 1003047 w 4190656"/>
              <a:gd name="connsiteY85" fmla="*/ 2082216 h 2083613"/>
              <a:gd name="connsiteX86" fmla="*/ 1259865 w 4190656"/>
              <a:gd name="connsiteY86" fmla="*/ 2082216 h 2083613"/>
              <a:gd name="connsiteX87" fmla="*/ 1259865 w 4190656"/>
              <a:gd name="connsiteY87" fmla="*/ 1464531 h 2083613"/>
              <a:gd name="connsiteX88" fmla="*/ 640721 w 4190656"/>
              <a:gd name="connsiteY88" fmla="*/ 1461809 h 2083613"/>
              <a:gd name="connsiteX89" fmla="*/ 640721 w 4190656"/>
              <a:gd name="connsiteY89" fmla="*/ 2079494 h 2083613"/>
              <a:gd name="connsiteX90" fmla="*/ 860983 w 4190656"/>
              <a:gd name="connsiteY90" fmla="*/ 2079494 h 2083613"/>
              <a:gd name="connsiteX91" fmla="*/ 860983 w 4190656"/>
              <a:gd name="connsiteY91" fmla="*/ 1461809 h 2083613"/>
              <a:gd name="connsiteX92" fmla="*/ 3977387 w 4190656"/>
              <a:gd name="connsiteY92" fmla="*/ 1437108 h 2083613"/>
              <a:gd name="connsiteX93" fmla="*/ 3977387 w 4190656"/>
              <a:gd name="connsiteY93" fmla="*/ 1502754 h 2083613"/>
              <a:gd name="connsiteX94" fmla="*/ 4075483 w 4190656"/>
              <a:gd name="connsiteY94" fmla="*/ 1502754 h 2083613"/>
              <a:gd name="connsiteX95" fmla="*/ 4075483 w 4190656"/>
              <a:gd name="connsiteY95" fmla="*/ 1437108 h 2083613"/>
              <a:gd name="connsiteX96" fmla="*/ 3793786 w 4190656"/>
              <a:gd name="connsiteY96" fmla="*/ 1437108 h 2083613"/>
              <a:gd name="connsiteX97" fmla="*/ 3793786 w 4190656"/>
              <a:gd name="connsiteY97" fmla="*/ 1502754 h 2083613"/>
              <a:gd name="connsiteX98" fmla="*/ 3891882 w 4190656"/>
              <a:gd name="connsiteY98" fmla="*/ 1502754 h 2083613"/>
              <a:gd name="connsiteX99" fmla="*/ 3891882 w 4190656"/>
              <a:gd name="connsiteY99" fmla="*/ 1437108 h 2083613"/>
              <a:gd name="connsiteX100" fmla="*/ 3610186 w 4190656"/>
              <a:gd name="connsiteY100" fmla="*/ 1437108 h 2083613"/>
              <a:gd name="connsiteX101" fmla="*/ 3610186 w 4190656"/>
              <a:gd name="connsiteY101" fmla="*/ 1502754 h 2083613"/>
              <a:gd name="connsiteX102" fmla="*/ 3708282 w 4190656"/>
              <a:gd name="connsiteY102" fmla="*/ 1502754 h 2083613"/>
              <a:gd name="connsiteX103" fmla="*/ 3708282 w 4190656"/>
              <a:gd name="connsiteY103" fmla="*/ 1437108 h 2083613"/>
              <a:gd name="connsiteX104" fmla="*/ 3413613 w 4190656"/>
              <a:gd name="connsiteY104" fmla="*/ 1437108 h 2083613"/>
              <a:gd name="connsiteX105" fmla="*/ 3413613 w 4190656"/>
              <a:gd name="connsiteY105" fmla="*/ 1502754 h 2083613"/>
              <a:gd name="connsiteX106" fmla="*/ 3511709 w 4190656"/>
              <a:gd name="connsiteY106" fmla="*/ 1502754 h 2083613"/>
              <a:gd name="connsiteX107" fmla="*/ 3511709 w 4190656"/>
              <a:gd name="connsiteY107" fmla="*/ 1437108 h 2083613"/>
              <a:gd name="connsiteX108" fmla="*/ 3230013 w 4190656"/>
              <a:gd name="connsiteY108" fmla="*/ 1437108 h 2083613"/>
              <a:gd name="connsiteX109" fmla="*/ 3230013 w 4190656"/>
              <a:gd name="connsiteY109" fmla="*/ 1502754 h 2083613"/>
              <a:gd name="connsiteX110" fmla="*/ 3328109 w 4190656"/>
              <a:gd name="connsiteY110" fmla="*/ 1502754 h 2083613"/>
              <a:gd name="connsiteX111" fmla="*/ 3328109 w 4190656"/>
              <a:gd name="connsiteY111" fmla="*/ 1437108 h 2083613"/>
              <a:gd name="connsiteX112" fmla="*/ 3051754 w 4190656"/>
              <a:gd name="connsiteY112" fmla="*/ 1437108 h 2083613"/>
              <a:gd name="connsiteX113" fmla="*/ 3051754 w 4190656"/>
              <a:gd name="connsiteY113" fmla="*/ 1502754 h 2083613"/>
              <a:gd name="connsiteX114" fmla="*/ 3149850 w 4190656"/>
              <a:gd name="connsiteY114" fmla="*/ 1502754 h 2083613"/>
              <a:gd name="connsiteX115" fmla="*/ 3149850 w 4190656"/>
              <a:gd name="connsiteY115" fmla="*/ 1437108 h 2083613"/>
              <a:gd name="connsiteX116" fmla="*/ 2868153 w 4190656"/>
              <a:gd name="connsiteY116" fmla="*/ 1437108 h 2083613"/>
              <a:gd name="connsiteX117" fmla="*/ 2868153 w 4190656"/>
              <a:gd name="connsiteY117" fmla="*/ 1502754 h 2083613"/>
              <a:gd name="connsiteX118" fmla="*/ 2966249 w 4190656"/>
              <a:gd name="connsiteY118" fmla="*/ 1502754 h 2083613"/>
              <a:gd name="connsiteX119" fmla="*/ 2966249 w 4190656"/>
              <a:gd name="connsiteY119" fmla="*/ 1437108 h 2083613"/>
              <a:gd name="connsiteX120" fmla="*/ 2684553 w 4190656"/>
              <a:gd name="connsiteY120" fmla="*/ 1437108 h 2083613"/>
              <a:gd name="connsiteX121" fmla="*/ 2684553 w 4190656"/>
              <a:gd name="connsiteY121" fmla="*/ 1502754 h 2083613"/>
              <a:gd name="connsiteX122" fmla="*/ 2782649 w 4190656"/>
              <a:gd name="connsiteY122" fmla="*/ 1502754 h 2083613"/>
              <a:gd name="connsiteX123" fmla="*/ 2782649 w 4190656"/>
              <a:gd name="connsiteY123" fmla="*/ 1437108 h 2083613"/>
              <a:gd name="connsiteX124" fmla="*/ 1818380 w 4190656"/>
              <a:gd name="connsiteY124" fmla="*/ 1377680 h 2083613"/>
              <a:gd name="connsiteX125" fmla="*/ 1818380 w 4190656"/>
              <a:gd name="connsiteY125" fmla="*/ 1450750 h 2083613"/>
              <a:gd name="connsiteX126" fmla="*/ 1916476 w 4190656"/>
              <a:gd name="connsiteY126" fmla="*/ 1450750 h 2083613"/>
              <a:gd name="connsiteX127" fmla="*/ 1916476 w 4190656"/>
              <a:gd name="connsiteY127" fmla="*/ 1377680 h 2083613"/>
              <a:gd name="connsiteX128" fmla="*/ 1634779 w 4190656"/>
              <a:gd name="connsiteY128" fmla="*/ 1377680 h 2083613"/>
              <a:gd name="connsiteX129" fmla="*/ 1634779 w 4190656"/>
              <a:gd name="connsiteY129" fmla="*/ 1450750 h 2083613"/>
              <a:gd name="connsiteX130" fmla="*/ 1732875 w 4190656"/>
              <a:gd name="connsiteY130" fmla="*/ 1450750 h 2083613"/>
              <a:gd name="connsiteX131" fmla="*/ 1732875 w 4190656"/>
              <a:gd name="connsiteY131" fmla="*/ 1377680 h 2083613"/>
              <a:gd name="connsiteX132" fmla="*/ 1451179 w 4190656"/>
              <a:gd name="connsiteY132" fmla="*/ 1377680 h 2083613"/>
              <a:gd name="connsiteX133" fmla="*/ 1451179 w 4190656"/>
              <a:gd name="connsiteY133" fmla="*/ 1450750 h 2083613"/>
              <a:gd name="connsiteX134" fmla="*/ 1549275 w 4190656"/>
              <a:gd name="connsiteY134" fmla="*/ 1450750 h 2083613"/>
              <a:gd name="connsiteX135" fmla="*/ 1549275 w 4190656"/>
              <a:gd name="connsiteY135" fmla="*/ 1377680 h 2083613"/>
              <a:gd name="connsiteX136" fmla="*/ 1818380 w 4190656"/>
              <a:gd name="connsiteY136" fmla="*/ 1226067 h 2083613"/>
              <a:gd name="connsiteX137" fmla="*/ 1818380 w 4190656"/>
              <a:gd name="connsiteY137" fmla="*/ 1299137 h 2083613"/>
              <a:gd name="connsiteX138" fmla="*/ 1916476 w 4190656"/>
              <a:gd name="connsiteY138" fmla="*/ 1299137 h 2083613"/>
              <a:gd name="connsiteX139" fmla="*/ 1916476 w 4190656"/>
              <a:gd name="connsiteY139" fmla="*/ 1226067 h 2083613"/>
              <a:gd name="connsiteX140" fmla="*/ 1634779 w 4190656"/>
              <a:gd name="connsiteY140" fmla="*/ 1226067 h 2083613"/>
              <a:gd name="connsiteX141" fmla="*/ 1634779 w 4190656"/>
              <a:gd name="connsiteY141" fmla="*/ 1299137 h 2083613"/>
              <a:gd name="connsiteX142" fmla="*/ 1732875 w 4190656"/>
              <a:gd name="connsiteY142" fmla="*/ 1299137 h 2083613"/>
              <a:gd name="connsiteX143" fmla="*/ 1732875 w 4190656"/>
              <a:gd name="connsiteY143" fmla="*/ 1226067 h 2083613"/>
              <a:gd name="connsiteX144" fmla="*/ 1451179 w 4190656"/>
              <a:gd name="connsiteY144" fmla="*/ 1226067 h 2083613"/>
              <a:gd name="connsiteX145" fmla="*/ 1451179 w 4190656"/>
              <a:gd name="connsiteY145" fmla="*/ 1299137 h 2083613"/>
              <a:gd name="connsiteX146" fmla="*/ 1549275 w 4190656"/>
              <a:gd name="connsiteY146" fmla="*/ 1299137 h 2083613"/>
              <a:gd name="connsiteX147" fmla="*/ 1549275 w 4190656"/>
              <a:gd name="connsiteY147" fmla="*/ 1226067 h 2083613"/>
              <a:gd name="connsiteX148" fmla="*/ 403424 w 4190656"/>
              <a:gd name="connsiteY148" fmla="*/ 1142989 h 2083613"/>
              <a:gd name="connsiteX149" fmla="*/ 348620 w 4190656"/>
              <a:gd name="connsiteY149" fmla="*/ 1197793 h 2083613"/>
              <a:gd name="connsiteX150" fmla="*/ 348620 w 4190656"/>
              <a:gd name="connsiteY150" fmla="*/ 2081959 h 2083613"/>
              <a:gd name="connsiteX151" fmla="*/ 458227 w 4190656"/>
              <a:gd name="connsiteY151" fmla="*/ 2081959 h 2083613"/>
              <a:gd name="connsiteX152" fmla="*/ 458228 w 4190656"/>
              <a:gd name="connsiteY152" fmla="*/ 1197793 h 2083613"/>
              <a:gd name="connsiteX153" fmla="*/ 403424 w 4190656"/>
              <a:gd name="connsiteY153" fmla="*/ 1142989 h 2083613"/>
              <a:gd name="connsiteX154" fmla="*/ 169200 w 4190656"/>
              <a:gd name="connsiteY154" fmla="*/ 1139285 h 2083613"/>
              <a:gd name="connsiteX155" fmla="*/ 114396 w 4190656"/>
              <a:gd name="connsiteY155" fmla="*/ 1194089 h 2083613"/>
              <a:gd name="connsiteX156" fmla="*/ 114396 w 4190656"/>
              <a:gd name="connsiteY156" fmla="*/ 2078255 h 2083613"/>
              <a:gd name="connsiteX157" fmla="*/ 224003 w 4190656"/>
              <a:gd name="connsiteY157" fmla="*/ 2078255 h 2083613"/>
              <a:gd name="connsiteX158" fmla="*/ 224004 w 4190656"/>
              <a:gd name="connsiteY158" fmla="*/ 1194089 h 2083613"/>
              <a:gd name="connsiteX159" fmla="*/ 169200 w 4190656"/>
              <a:gd name="connsiteY159" fmla="*/ 1139285 h 2083613"/>
              <a:gd name="connsiteX160" fmla="*/ 1818380 w 4190656"/>
              <a:gd name="connsiteY160" fmla="*/ 1074453 h 2083613"/>
              <a:gd name="connsiteX161" fmla="*/ 1818380 w 4190656"/>
              <a:gd name="connsiteY161" fmla="*/ 1147523 h 2083613"/>
              <a:gd name="connsiteX162" fmla="*/ 1916476 w 4190656"/>
              <a:gd name="connsiteY162" fmla="*/ 1147523 h 2083613"/>
              <a:gd name="connsiteX163" fmla="*/ 1916476 w 4190656"/>
              <a:gd name="connsiteY163" fmla="*/ 1074453 h 2083613"/>
              <a:gd name="connsiteX164" fmla="*/ 1634779 w 4190656"/>
              <a:gd name="connsiteY164" fmla="*/ 1074453 h 2083613"/>
              <a:gd name="connsiteX165" fmla="*/ 1634779 w 4190656"/>
              <a:gd name="connsiteY165" fmla="*/ 1147523 h 2083613"/>
              <a:gd name="connsiteX166" fmla="*/ 1732875 w 4190656"/>
              <a:gd name="connsiteY166" fmla="*/ 1147523 h 2083613"/>
              <a:gd name="connsiteX167" fmla="*/ 1732875 w 4190656"/>
              <a:gd name="connsiteY167" fmla="*/ 1074453 h 2083613"/>
              <a:gd name="connsiteX168" fmla="*/ 1451179 w 4190656"/>
              <a:gd name="connsiteY168" fmla="*/ 1074453 h 2083613"/>
              <a:gd name="connsiteX169" fmla="*/ 1451179 w 4190656"/>
              <a:gd name="connsiteY169" fmla="*/ 1147523 h 2083613"/>
              <a:gd name="connsiteX170" fmla="*/ 1549275 w 4190656"/>
              <a:gd name="connsiteY170" fmla="*/ 1147523 h 2083613"/>
              <a:gd name="connsiteX171" fmla="*/ 1549275 w 4190656"/>
              <a:gd name="connsiteY171" fmla="*/ 1074453 h 2083613"/>
              <a:gd name="connsiteX172" fmla="*/ 1254606 w 4190656"/>
              <a:gd name="connsiteY172" fmla="*/ 1074453 h 2083613"/>
              <a:gd name="connsiteX173" fmla="*/ 1254606 w 4190656"/>
              <a:gd name="connsiteY173" fmla="*/ 1147523 h 2083613"/>
              <a:gd name="connsiteX174" fmla="*/ 1352702 w 4190656"/>
              <a:gd name="connsiteY174" fmla="*/ 1147523 h 2083613"/>
              <a:gd name="connsiteX175" fmla="*/ 1352702 w 4190656"/>
              <a:gd name="connsiteY175" fmla="*/ 1074453 h 2083613"/>
              <a:gd name="connsiteX176" fmla="*/ 1071005 w 4190656"/>
              <a:gd name="connsiteY176" fmla="*/ 1074453 h 2083613"/>
              <a:gd name="connsiteX177" fmla="*/ 1071005 w 4190656"/>
              <a:gd name="connsiteY177" fmla="*/ 1147523 h 2083613"/>
              <a:gd name="connsiteX178" fmla="*/ 1169101 w 4190656"/>
              <a:gd name="connsiteY178" fmla="*/ 1147523 h 2083613"/>
              <a:gd name="connsiteX179" fmla="*/ 1169101 w 4190656"/>
              <a:gd name="connsiteY179" fmla="*/ 1074453 h 2083613"/>
              <a:gd name="connsiteX180" fmla="*/ 887405 w 4190656"/>
              <a:gd name="connsiteY180" fmla="*/ 1074453 h 2083613"/>
              <a:gd name="connsiteX181" fmla="*/ 887405 w 4190656"/>
              <a:gd name="connsiteY181" fmla="*/ 1147523 h 2083613"/>
              <a:gd name="connsiteX182" fmla="*/ 985501 w 4190656"/>
              <a:gd name="connsiteY182" fmla="*/ 1147523 h 2083613"/>
              <a:gd name="connsiteX183" fmla="*/ 985501 w 4190656"/>
              <a:gd name="connsiteY183" fmla="*/ 1074453 h 2083613"/>
              <a:gd name="connsiteX184" fmla="*/ 726849 w 4190656"/>
              <a:gd name="connsiteY184" fmla="*/ 1074453 h 2083613"/>
              <a:gd name="connsiteX185" fmla="*/ 726849 w 4190656"/>
              <a:gd name="connsiteY185" fmla="*/ 1147523 h 2083613"/>
              <a:gd name="connsiteX186" fmla="*/ 824945 w 4190656"/>
              <a:gd name="connsiteY186" fmla="*/ 1147523 h 2083613"/>
              <a:gd name="connsiteX187" fmla="*/ 824945 w 4190656"/>
              <a:gd name="connsiteY187" fmla="*/ 1074453 h 2083613"/>
              <a:gd name="connsiteX188" fmla="*/ 543248 w 4190656"/>
              <a:gd name="connsiteY188" fmla="*/ 1074453 h 2083613"/>
              <a:gd name="connsiteX189" fmla="*/ 543248 w 4190656"/>
              <a:gd name="connsiteY189" fmla="*/ 1147523 h 2083613"/>
              <a:gd name="connsiteX190" fmla="*/ 641344 w 4190656"/>
              <a:gd name="connsiteY190" fmla="*/ 1147523 h 2083613"/>
              <a:gd name="connsiteX191" fmla="*/ 641344 w 4190656"/>
              <a:gd name="connsiteY191" fmla="*/ 1074453 h 2083613"/>
              <a:gd name="connsiteX192" fmla="*/ 3065554 w 4190656"/>
              <a:gd name="connsiteY192" fmla="*/ 331011 h 2083613"/>
              <a:gd name="connsiteX193" fmla="*/ 3065554 w 4190656"/>
              <a:gd name="connsiteY193" fmla="*/ 465308 h 2083613"/>
              <a:gd name="connsiteX194" fmla="*/ 3086674 w 4190656"/>
              <a:gd name="connsiteY194" fmla="*/ 468502 h 2083613"/>
              <a:gd name="connsiteX195" fmla="*/ 3190451 w 4190656"/>
              <a:gd name="connsiteY195" fmla="*/ 562591 h 2083613"/>
              <a:gd name="connsiteX196" fmla="*/ 3200815 w 4190656"/>
              <a:gd name="connsiteY196" fmla="*/ 613926 h 2083613"/>
              <a:gd name="connsiteX197" fmla="*/ 3203518 w 4190656"/>
              <a:gd name="connsiteY197" fmla="*/ 613926 h 2083613"/>
              <a:gd name="connsiteX198" fmla="*/ 3203518 w 4190656"/>
              <a:gd name="connsiteY198" fmla="*/ 627317 h 2083613"/>
              <a:gd name="connsiteX199" fmla="*/ 3203519 w 4190656"/>
              <a:gd name="connsiteY199" fmla="*/ 627321 h 2083613"/>
              <a:gd name="connsiteX200" fmla="*/ 3203518 w 4190656"/>
              <a:gd name="connsiteY200" fmla="*/ 1063497 h 2083613"/>
              <a:gd name="connsiteX201" fmla="*/ 3310645 w 4190656"/>
              <a:gd name="connsiteY201" fmla="*/ 1063497 h 2083613"/>
              <a:gd name="connsiteX202" fmla="*/ 3310645 w 4190656"/>
              <a:gd name="connsiteY202" fmla="*/ 627216 h 2083613"/>
              <a:gd name="connsiteX203" fmla="*/ 3412211 w 4190656"/>
              <a:gd name="connsiteY203" fmla="*/ 473988 h 2083613"/>
              <a:gd name="connsiteX204" fmla="*/ 3465439 w 4190656"/>
              <a:gd name="connsiteY204" fmla="*/ 463242 h 2083613"/>
              <a:gd name="connsiteX205" fmla="*/ 3465439 w 4190656"/>
              <a:gd name="connsiteY205" fmla="*/ 331011 h 2083613"/>
              <a:gd name="connsiteX206" fmla="*/ 2812855 w 4190656"/>
              <a:gd name="connsiteY206" fmla="*/ 331011 h 2083613"/>
              <a:gd name="connsiteX207" fmla="*/ 2812855 w 4190656"/>
              <a:gd name="connsiteY207" fmla="*/ 1063497 h 2083613"/>
              <a:gd name="connsiteX208" fmla="*/ 2870927 w 4190656"/>
              <a:gd name="connsiteY208" fmla="*/ 1063497 h 2083613"/>
              <a:gd name="connsiteX209" fmla="*/ 2870927 w 4190656"/>
              <a:gd name="connsiteY209" fmla="*/ 627321 h 2083613"/>
              <a:gd name="connsiteX210" fmla="*/ 2972493 w 4190656"/>
              <a:gd name="connsiteY210" fmla="*/ 474094 h 2083613"/>
              <a:gd name="connsiteX211" fmla="*/ 3023955 w 4190656"/>
              <a:gd name="connsiteY211" fmla="*/ 463704 h 2083613"/>
              <a:gd name="connsiteX212" fmla="*/ 3023955 w 4190656"/>
              <a:gd name="connsiteY212" fmla="*/ 331011 h 2083613"/>
              <a:gd name="connsiteX213" fmla="*/ 2711332 w 4190656"/>
              <a:gd name="connsiteY213" fmla="*/ 0 h 2083613"/>
              <a:gd name="connsiteX214" fmla="*/ 2812855 w 4190656"/>
              <a:gd name="connsiteY214" fmla="*/ 0 h 2083613"/>
              <a:gd name="connsiteX215" fmla="*/ 2812855 w 4190656"/>
              <a:gd name="connsiteY215" fmla="*/ 1 h 2083613"/>
              <a:gd name="connsiteX216" fmla="*/ 2812855 w 4190656"/>
              <a:gd name="connsiteY216" fmla="*/ 150699 h 2083613"/>
              <a:gd name="connsiteX217" fmla="*/ 2812855 w 4190656"/>
              <a:gd name="connsiteY217" fmla="*/ 150703 h 2083613"/>
              <a:gd name="connsiteX218" fmla="*/ 2812855 w 4190656"/>
              <a:gd name="connsiteY218" fmla="*/ 185573 h 2083613"/>
              <a:gd name="connsiteX219" fmla="*/ 2812855 w 4190656"/>
              <a:gd name="connsiteY219" fmla="*/ 268612 h 2083613"/>
              <a:gd name="connsiteX220" fmla="*/ 3465439 w 4190656"/>
              <a:gd name="connsiteY220" fmla="*/ 268612 h 2083613"/>
              <a:gd name="connsiteX221" fmla="*/ 3465439 w 4190656"/>
              <a:gd name="connsiteY221" fmla="*/ 268180 h 2083613"/>
              <a:gd name="connsiteX222" fmla="*/ 3507038 w 4190656"/>
              <a:gd name="connsiteY222" fmla="*/ 268180 h 2083613"/>
              <a:gd name="connsiteX223" fmla="*/ 3507038 w 4190656"/>
              <a:gd name="connsiteY223" fmla="*/ 466997 h 2083613"/>
              <a:gd name="connsiteX224" fmla="*/ 3541671 w 4190656"/>
              <a:gd name="connsiteY224" fmla="*/ 473988 h 2083613"/>
              <a:gd name="connsiteX225" fmla="*/ 3635761 w 4190656"/>
              <a:gd name="connsiteY225" fmla="*/ 577765 h 2083613"/>
              <a:gd name="connsiteX226" fmla="*/ 3641212 w 4190656"/>
              <a:gd name="connsiteY226" fmla="*/ 613821 h 2083613"/>
              <a:gd name="connsiteX227" fmla="*/ 3643236 w 4190656"/>
              <a:gd name="connsiteY227" fmla="*/ 613821 h 2083613"/>
              <a:gd name="connsiteX228" fmla="*/ 3643236 w 4190656"/>
              <a:gd name="connsiteY228" fmla="*/ 627210 h 2083613"/>
              <a:gd name="connsiteX229" fmla="*/ 3643237 w 4190656"/>
              <a:gd name="connsiteY229" fmla="*/ 627216 h 2083613"/>
              <a:gd name="connsiteX230" fmla="*/ 3643236 w 4190656"/>
              <a:gd name="connsiteY230" fmla="*/ 1063497 h 2083613"/>
              <a:gd name="connsiteX231" fmla="*/ 4190656 w 4190656"/>
              <a:gd name="connsiteY231" fmla="*/ 1063497 h 2083613"/>
              <a:gd name="connsiteX232" fmla="*/ 4190656 w 4190656"/>
              <a:gd name="connsiteY232" fmla="*/ 1184656 h 2083613"/>
              <a:gd name="connsiteX233" fmla="*/ 4190656 w 4190656"/>
              <a:gd name="connsiteY233" fmla="*/ 1530190 h 2083613"/>
              <a:gd name="connsiteX234" fmla="*/ 4190656 w 4190656"/>
              <a:gd name="connsiteY234" fmla="*/ 2078653 h 2083613"/>
              <a:gd name="connsiteX235" fmla="*/ 4190656 w 4190656"/>
              <a:gd name="connsiteY235" fmla="*/ 2082019 h 2083613"/>
              <a:gd name="connsiteX236" fmla="*/ 2526770 w 4190656"/>
              <a:gd name="connsiteY236" fmla="*/ 2082019 h 2083613"/>
              <a:gd name="connsiteX237" fmla="*/ 2526681 w 4190656"/>
              <a:gd name="connsiteY237" fmla="*/ 2082019 h 2083613"/>
              <a:gd name="connsiteX238" fmla="*/ 2449297 w 4190656"/>
              <a:gd name="connsiteY238" fmla="*/ 2082019 h 2083613"/>
              <a:gd name="connsiteX239" fmla="*/ 2449297 w 4190656"/>
              <a:gd name="connsiteY239" fmla="*/ 1864776 h 2083613"/>
              <a:gd name="connsiteX240" fmla="*/ 2354647 w 4190656"/>
              <a:gd name="connsiteY240" fmla="*/ 1864776 h 2083613"/>
              <a:gd name="connsiteX241" fmla="*/ 2354647 w 4190656"/>
              <a:gd name="connsiteY241" fmla="*/ 2082019 h 2083613"/>
              <a:gd name="connsiteX242" fmla="*/ 2277173 w 4190656"/>
              <a:gd name="connsiteY242" fmla="*/ 2082019 h 2083613"/>
              <a:gd name="connsiteX243" fmla="*/ 2277173 w 4190656"/>
              <a:gd name="connsiteY243" fmla="*/ 2082018 h 2083613"/>
              <a:gd name="connsiteX244" fmla="*/ 2190902 w 4190656"/>
              <a:gd name="connsiteY244" fmla="*/ 2082018 h 2083613"/>
              <a:gd name="connsiteX245" fmla="*/ 2190902 w 4190656"/>
              <a:gd name="connsiteY245" fmla="*/ 1864776 h 2083613"/>
              <a:gd name="connsiteX246" fmla="*/ 2096252 w 4190656"/>
              <a:gd name="connsiteY246" fmla="*/ 1864776 h 2083613"/>
              <a:gd name="connsiteX247" fmla="*/ 2096252 w 4190656"/>
              <a:gd name="connsiteY247" fmla="*/ 2082018 h 2083613"/>
              <a:gd name="connsiteX248" fmla="*/ 2028518 w 4190656"/>
              <a:gd name="connsiteY248" fmla="*/ 2082018 h 2083613"/>
              <a:gd name="connsiteX249" fmla="*/ 2028518 w 4190656"/>
              <a:gd name="connsiteY249" fmla="*/ 2083613 h 2083613"/>
              <a:gd name="connsiteX250" fmla="*/ 0 w 4190656"/>
              <a:gd name="connsiteY250" fmla="*/ 2083613 h 2083613"/>
              <a:gd name="connsiteX251" fmla="*/ 0 w 4190656"/>
              <a:gd name="connsiteY251" fmla="*/ 954650 h 2083613"/>
              <a:gd name="connsiteX252" fmla="*/ 525663 w 4190656"/>
              <a:gd name="connsiteY252" fmla="*/ 643073 h 2083613"/>
              <a:gd name="connsiteX253" fmla="*/ 525663 w 4190656"/>
              <a:gd name="connsiteY253" fmla="*/ 940002 h 2083613"/>
              <a:gd name="connsiteX254" fmla="*/ 1026614 w 4190656"/>
              <a:gd name="connsiteY254" fmla="*/ 643073 h 2083613"/>
              <a:gd name="connsiteX255" fmla="*/ 1026614 w 4190656"/>
              <a:gd name="connsiteY255" fmla="*/ 940003 h 2083613"/>
              <a:gd name="connsiteX256" fmla="*/ 1527566 w 4190656"/>
              <a:gd name="connsiteY256" fmla="*/ 643073 h 2083613"/>
              <a:gd name="connsiteX257" fmla="*/ 1527566 w 4190656"/>
              <a:gd name="connsiteY257" fmla="*/ 940003 h 2083613"/>
              <a:gd name="connsiteX258" fmla="*/ 2028518 w 4190656"/>
              <a:gd name="connsiteY258" fmla="*/ 643073 h 2083613"/>
              <a:gd name="connsiteX259" fmla="*/ 2028518 w 4190656"/>
              <a:gd name="connsiteY259" fmla="*/ 954650 h 2083613"/>
              <a:gd name="connsiteX260" fmla="*/ 2028518 w 4190656"/>
              <a:gd name="connsiteY260" fmla="*/ 957207 h 2083613"/>
              <a:gd name="connsiteX261" fmla="*/ 2119418 w 4190656"/>
              <a:gd name="connsiteY261" fmla="*/ 957207 h 2083613"/>
              <a:gd name="connsiteX262" fmla="*/ 2119418 w 4190656"/>
              <a:gd name="connsiteY262" fmla="*/ 351653 h 2083613"/>
              <a:gd name="connsiteX263" fmla="*/ 2119417 w 4190656"/>
              <a:gd name="connsiteY263" fmla="*/ 351653 h 2083613"/>
              <a:gd name="connsiteX264" fmla="*/ 2119417 w 4190656"/>
              <a:gd name="connsiteY264" fmla="*/ 185571 h 2083613"/>
              <a:gd name="connsiteX265" fmla="*/ 2265014 w 4190656"/>
              <a:gd name="connsiteY265" fmla="*/ 185571 h 2083613"/>
              <a:gd name="connsiteX266" fmla="*/ 2410612 w 4190656"/>
              <a:gd name="connsiteY266" fmla="*/ 185571 h 2083613"/>
              <a:gd name="connsiteX267" fmla="*/ 2410613 w 4190656"/>
              <a:gd name="connsiteY267" fmla="*/ 185571 h 2083613"/>
              <a:gd name="connsiteX268" fmla="*/ 2410613 w 4190656"/>
              <a:gd name="connsiteY268" fmla="*/ 337527 h 2083613"/>
              <a:gd name="connsiteX269" fmla="*/ 2410614 w 4190656"/>
              <a:gd name="connsiteY269" fmla="*/ 337527 h 2083613"/>
              <a:gd name="connsiteX270" fmla="*/ 2410614 w 4190656"/>
              <a:gd name="connsiteY270" fmla="*/ 337530 h 2083613"/>
              <a:gd name="connsiteX271" fmla="*/ 2410614 w 4190656"/>
              <a:gd name="connsiteY271" fmla="*/ 955499 h 2083613"/>
              <a:gd name="connsiteX272" fmla="*/ 2526770 w 4190656"/>
              <a:gd name="connsiteY272" fmla="*/ 955499 h 2083613"/>
              <a:gd name="connsiteX273" fmla="*/ 2526770 w 4190656"/>
              <a:gd name="connsiteY273" fmla="*/ 956944 h 2083613"/>
              <a:gd name="connsiteX274" fmla="*/ 2526770 w 4190656"/>
              <a:gd name="connsiteY274" fmla="*/ 1063497 h 2083613"/>
              <a:gd name="connsiteX275" fmla="*/ 2619542 w 4190656"/>
              <a:gd name="connsiteY275" fmla="*/ 1063497 h 2083613"/>
              <a:gd name="connsiteX276" fmla="*/ 2619542 w 4190656"/>
              <a:gd name="connsiteY276" fmla="*/ 185573 h 2083613"/>
              <a:gd name="connsiteX277" fmla="*/ 2619542 w 4190656"/>
              <a:gd name="connsiteY277" fmla="*/ 150703 h 2083613"/>
              <a:gd name="connsiteX278" fmla="*/ 2619542 w 4190656"/>
              <a:gd name="connsiteY278" fmla="*/ 1 h 2083613"/>
              <a:gd name="connsiteX279" fmla="*/ 2711332 w 4190656"/>
              <a:gd name="connsiteY279" fmla="*/ 1 h 208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4190656" h="2083613">
                <a:moveTo>
                  <a:pt x="1359605" y="2009520"/>
                </a:moveTo>
                <a:lnTo>
                  <a:pt x="1359605" y="2049344"/>
                </a:lnTo>
                <a:lnTo>
                  <a:pt x="1942246" y="2049344"/>
                </a:lnTo>
                <a:lnTo>
                  <a:pt x="1942246" y="2009520"/>
                </a:lnTo>
                <a:close/>
                <a:moveTo>
                  <a:pt x="3736514" y="2004560"/>
                </a:moveTo>
                <a:lnTo>
                  <a:pt x="3736514" y="2044384"/>
                </a:lnTo>
                <a:lnTo>
                  <a:pt x="4087017" y="2044384"/>
                </a:lnTo>
                <a:lnTo>
                  <a:pt x="4087017" y="2004560"/>
                </a:lnTo>
                <a:close/>
                <a:moveTo>
                  <a:pt x="3320982" y="2004560"/>
                </a:moveTo>
                <a:lnTo>
                  <a:pt x="3320982" y="2044384"/>
                </a:lnTo>
                <a:lnTo>
                  <a:pt x="3671485" y="2044384"/>
                </a:lnTo>
                <a:lnTo>
                  <a:pt x="3671485" y="2004560"/>
                </a:lnTo>
                <a:close/>
                <a:moveTo>
                  <a:pt x="1359605" y="1948423"/>
                </a:moveTo>
                <a:lnTo>
                  <a:pt x="1359605" y="1988247"/>
                </a:lnTo>
                <a:lnTo>
                  <a:pt x="1942246" y="1988247"/>
                </a:lnTo>
                <a:lnTo>
                  <a:pt x="1942246" y="1948423"/>
                </a:lnTo>
                <a:close/>
                <a:moveTo>
                  <a:pt x="3736514" y="1943463"/>
                </a:moveTo>
                <a:lnTo>
                  <a:pt x="3736514" y="1983287"/>
                </a:lnTo>
                <a:lnTo>
                  <a:pt x="4087017" y="1983287"/>
                </a:lnTo>
                <a:lnTo>
                  <a:pt x="4087017" y="1943463"/>
                </a:lnTo>
                <a:close/>
                <a:moveTo>
                  <a:pt x="3320982" y="1943463"/>
                </a:moveTo>
                <a:lnTo>
                  <a:pt x="3320982" y="1983287"/>
                </a:lnTo>
                <a:lnTo>
                  <a:pt x="3671485" y="1983287"/>
                </a:lnTo>
                <a:lnTo>
                  <a:pt x="3671485" y="1943463"/>
                </a:lnTo>
                <a:close/>
                <a:moveTo>
                  <a:pt x="1359605" y="1887327"/>
                </a:moveTo>
                <a:lnTo>
                  <a:pt x="1359605" y="1927151"/>
                </a:lnTo>
                <a:lnTo>
                  <a:pt x="1942246" y="1927151"/>
                </a:lnTo>
                <a:lnTo>
                  <a:pt x="1942246" y="1887327"/>
                </a:lnTo>
                <a:close/>
                <a:moveTo>
                  <a:pt x="3736514" y="1882367"/>
                </a:moveTo>
                <a:lnTo>
                  <a:pt x="3736514" y="1922191"/>
                </a:lnTo>
                <a:lnTo>
                  <a:pt x="4087017" y="1922191"/>
                </a:lnTo>
                <a:lnTo>
                  <a:pt x="4087017" y="1882367"/>
                </a:lnTo>
                <a:close/>
                <a:moveTo>
                  <a:pt x="3320982" y="1882367"/>
                </a:moveTo>
                <a:lnTo>
                  <a:pt x="3320982" y="1922191"/>
                </a:lnTo>
                <a:lnTo>
                  <a:pt x="3671485" y="1922191"/>
                </a:lnTo>
                <a:lnTo>
                  <a:pt x="3671485" y="1882367"/>
                </a:lnTo>
                <a:close/>
                <a:moveTo>
                  <a:pt x="3051754" y="1873675"/>
                </a:moveTo>
                <a:lnTo>
                  <a:pt x="3051754" y="1939321"/>
                </a:lnTo>
                <a:lnTo>
                  <a:pt x="3149850" y="1939321"/>
                </a:lnTo>
                <a:lnTo>
                  <a:pt x="3149850" y="1873675"/>
                </a:lnTo>
                <a:close/>
                <a:moveTo>
                  <a:pt x="2868153" y="1873675"/>
                </a:moveTo>
                <a:lnTo>
                  <a:pt x="2868153" y="1939321"/>
                </a:lnTo>
                <a:lnTo>
                  <a:pt x="2966249" y="1939321"/>
                </a:lnTo>
                <a:lnTo>
                  <a:pt x="2966249" y="1873675"/>
                </a:lnTo>
                <a:close/>
                <a:moveTo>
                  <a:pt x="2684553" y="1873675"/>
                </a:moveTo>
                <a:lnTo>
                  <a:pt x="2684553" y="1939321"/>
                </a:lnTo>
                <a:lnTo>
                  <a:pt x="2782649" y="1939321"/>
                </a:lnTo>
                <a:lnTo>
                  <a:pt x="2782649" y="1873675"/>
                </a:lnTo>
                <a:close/>
                <a:moveTo>
                  <a:pt x="1359605" y="1826230"/>
                </a:moveTo>
                <a:lnTo>
                  <a:pt x="1359605" y="1866054"/>
                </a:lnTo>
                <a:lnTo>
                  <a:pt x="1942246" y="1866054"/>
                </a:lnTo>
                <a:lnTo>
                  <a:pt x="1942246" y="1826230"/>
                </a:lnTo>
                <a:close/>
                <a:moveTo>
                  <a:pt x="3736514" y="1821270"/>
                </a:moveTo>
                <a:lnTo>
                  <a:pt x="3736514" y="1861094"/>
                </a:lnTo>
                <a:lnTo>
                  <a:pt x="4087017" y="1861094"/>
                </a:lnTo>
                <a:lnTo>
                  <a:pt x="4087017" y="1821270"/>
                </a:lnTo>
                <a:close/>
                <a:moveTo>
                  <a:pt x="3320982" y="1821270"/>
                </a:moveTo>
                <a:lnTo>
                  <a:pt x="3320982" y="1861094"/>
                </a:lnTo>
                <a:lnTo>
                  <a:pt x="3671485" y="1861094"/>
                </a:lnTo>
                <a:lnTo>
                  <a:pt x="3671485" y="1821270"/>
                </a:lnTo>
                <a:close/>
                <a:moveTo>
                  <a:pt x="3051754" y="1737466"/>
                </a:moveTo>
                <a:lnTo>
                  <a:pt x="3051754" y="1803112"/>
                </a:lnTo>
                <a:lnTo>
                  <a:pt x="3149850" y="1803112"/>
                </a:lnTo>
                <a:lnTo>
                  <a:pt x="3149850" y="1737466"/>
                </a:lnTo>
                <a:close/>
                <a:moveTo>
                  <a:pt x="2868153" y="1737466"/>
                </a:moveTo>
                <a:lnTo>
                  <a:pt x="2868153" y="1803112"/>
                </a:lnTo>
                <a:lnTo>
                  <a:pt x="2966249" y="1803112"/>
                </a:lnTo>
                <a:lnTo>
                  <a:pt x="2966249" y="1737466"/>
                </a:lnTo>
                <a:close/>
                <a:moveTo>
                  <a:pt x="2684553" y="1737466"/>
                </a:moveTo>
                <a:lnTo>
                  <a:pt x="2684553" y="1803112"/>
                </a:lnTo>
                <a:lnTo>
                  <a:pt x="2782649" y="1803112"/>
                </a:lnTo>
                <a:lnTo>
                  <a:pt x="2782649" y="1737466"/>
                </a:lnTo>
                <a:close/>
                <a:moveTo>
                  <a:pt x="3051754" y="1601257"/>
                </a:moveTo>
                <a:lnTo>
                  <a:pt x="3051754" y="1666903"/>
                </a:lnTo>
                <a:lnTo>
                  <a:pt x="3149850" y="1666903"/>
                </a:lnTo>
                <a:lnTo>
                  <a:pt x="3149850" y="1601257"/>
                </a:lnTo>
                <a:close/>
                <a:moveTo>
                  <a:pt x="2868153" y="1601257"/>
                </a:moveTo>
                <a:lnTo>
                  <a:pt x="2868153" y="1666903"/>
                </a:lnTo>
                <a:lnTo>
                  <a:pt x="2966249" y="1666903"/>
                </a:lnTo>
                <a:lnTo>
                  <a:pt x="2966249" y="1601257"/>
                </a:lnTo>
                <a:close/>
                <a:moveTo>
                  <a:pt x="2684553" y="1601257"/>
                </a:moveTo>
                <a:lnTo>
                  <a:pt x="2684553" y="1666903"/>
                </a:lnTo>
                <a:lnTo>
                  <a:pt x="2782649" y="1666903"/>
                </a:lnTo>
                <a:lnTo>
                  <a:pt x="2782649" y="1601257"/>
                </a:lnTo>
                <a:close/>
                <a:moveTo>
                  <a:pt x="1003047" y="1464531"/>
                </a:moveTo>
                <a:lnTo>
                  <a:pt x="1003047" y="2082216"/>
                </a:lnTo>
                <a:lnTo>
                  <a:pt x="1259865" y="2082216"/>
                </a:lnTo>
                <a:lnTo>
                  <a:pt x="1259865" y="1464531"/>
                </a:lnTo>
                <a:close/>
                <a:moveTo>
                  <a:pt x="640721" y="1461809"/>
                </a:moveTo>
                <a:lnTo>
                  <a:pt x="640721" y="2079494"/>
                </a:lnTo>
                <a:lnTo>
                  <a:pt x="860983" y="2079494"/>
                </a:lnTo>
                <a:lnTo>
                  <a:pt x="860983" y="1461809"/>
                </a:lnTo>
                <a:close/>
                <a:moveTo>
                  <a:pt x="3977387" y="1437108"/>
                </a:moveTo>
                <a:lnTo>
                  <a:pt x="3977387" y="1502754"/>
                </a:lnTo>
                <a:lnTo>
                  <a:pt x="4075483" y="1502754"/>
                </a:lnTo>
                <a:lnTo>
                  <a:pt x="4075483" y="1437108"/>
                </a:lnTo>
                <a:close/>
                <a:moveTo>
                  <a:pt x="3793786" y="1437108"/>
                </a:moveTo>
                <a:lnTo>
                  <a:pt x="3793786" y="1502754"/>
                </a:lnTo>
                <a:lnTo>
                  <a:pt x="3891882" y="1502754"/>
                </a:lnTo>
                <a:lnTo>
                  <a:pt x="3891882" y="1437108"/>
                </a:lnTo>
                <a:close/>
                <a:moveTo>
                  <a:pt x="3610186" y="1437108"/>
                </a:moveTo>
                <a:lnTo>
                  <a:pt x="3610186" y="1502754"/>
                </a:lnTo>
                <a:lnTo>
                  <a:pt x="3708282" y="1502754"/>
                </a:lnTo>
                <a:lnTo>
                  <a:pt x="3708282" y="1437108"/>
                </a:lnTo>
                <a:close/>
                <a:moveTo>
                  <a:pt x="3413613" y="1437108"/>
                </a:moveTo>
                <a:lnTo>
                  <a:pt x="3413613" y="1502754"/>
                </a:lnTo>
                <a:lnTo>
                  <a:pt x="3511709" y="1502754"/>
                </a:lnTo>
                <a:lnTo>
                  <a:pt x="3511709" y="1437108"/>
                </a:lnTo>
                <a:close/>
                <a:moveTo>
                  <a:pt x="3230013" y="1437108"/>
                </a:moveTo>
                <a:lnTo>
                  <a:pt x="3230013" y="1502754"/>
                </a:lnTo>
                <a:lnTo>
                  <a:pt x="3328109" y="1502754"/>
                </a:lnTo>
                <a:lnTo>
                  <a:pt x="3328109" y="1437108"/>
                </a:lnTo>
                <a:close/>
                <a:moveTo>
                  <a:pt x="3051754" y="1437108"/>
                </a:moveTo>
                <a:lnTo>
                  <a:pt x="3051754" y="1502754"/>
                </a:lnTo>
                <a:lnTo>
                  <a:pt x="3149850" y="1502754"/>
                </a:lnTo>
                <a:lnTo>
                  <a:pt x="3149850" y="1437108"/>
                </a:lnTo>
                <a:close/>
                <a:moveTo>
                  <a:pt x="2868153" y="1437108"/>
                </a:moveTo>
                <a:lnTo>
                  <a:pt x="2868153" y="1502754"/>
                </a:lnTo>
                <a:lnTo>
                  <a:pt x="2966249" y="1502754"/>
                </a:lnTo>
                <a:lnTo>
                  <a:pt x="2966249" y="1437108"/>
                </a:lnTo>
                <a:close/>
                <a:moveTo>
                  <a:pt x="2684553" y="1437108"/>
                </a:moveTo>
                <a:lnTo>
                  <a:pt x="2684553" y="1502754"/>
                </a:lnTo>
                <a:lnTo>
                  <a:pt x="2782649" y="1502754"/>
                </a:lnTo>
                <a:lnTo>
                  <a:pt x="2782649" y="1437108"/>
                </a:lnTo>
                <a:close/>
                <a:moveTo>
                  <a:pt x="1818380" y="1377680"/>
                </a:moveTo>
                <a:lnTo>
                  <a:pt x="1818380" y="1450750"/>
                </a:lnTo>
                <a:lnTo>
                  <a:pt x="1916476" y="1450750"/>
                </a:lnTo>
                <a:lnTo>
                  <a:pt x="1916476" y="1377680"/>
                </a:lnTo>
                <a:close/>
                <a:moveTo>
                  <a:pt x="1634779" y="1377680"/>
                </a:moveTo>
                <a:lnTo>
                  <a:pt x="1634779" y="1450750"/>
                </a:lnTo>
                <a:lnTo>
                  <a:pt x="1732875" y="1450750"/>
                </a:lnTo>
                <a:lnTo>
                  <a:pt x="1732875" y="1377680"/>
                </a:lnTo>
                <a:close/>
                <a:moveTo>
                  <a:pt x="1451179" y="1377680"/>
                </a:moveTo>
                <a:lnTo>
                  <a:pt x="1451179" y="1450750"/>
                </a:lnTo>
                <a:lnTo>
                  <a:pt x="1549275" y="1450750"/>
                </a:lnTo>
                <a:lnTo>
                  <a:pt x="1549275" y="1377680"/>
                </a:lnTo>
                <a:close/>
                <a:moveTo>
                  <a:pt x="1818380" y="1226067"/>
                </a:moveTo>
                <a:lnTo>
                  <a:pt x="1818380" y="1299137"/>
                </a:lnTo>
                <a:lnTo>
                  <a:pt x="1916476" y="1299137"/>
                </a:lnTo>
                <a:lnTo>
                  <a:pt x="1916476" y="1226067"/>
                </a:lnTo>
                <a:close/>
                <a:moveTo>
                  <a:pt x="1634779" y="1226067"/>
                </a:moveTo>
                <a:lnTo>
                  <a:pt x="1634779" y="1299137"/>
                </a:lnTo>
                <a:lnTo>
                  <a:pt x="1732875" y="1299137"/>
                </a:lnTo>
                <a:lnTo>
                  <a:pt x="1732875" y="1226067"/>
                </a:lnTo>
                <a:close/>
                <a:moveTo>
                  <a:pt x="1451179" y="1226067"/>
                </a:moveTo>
                <a:lnTo>
                  <a:pt x="1451179" y="1299137"/>
                </a:lnTo>
                <a:lnTo>
                  <a:pt x="1549275" y="1299137"/>
                </a:lnTo>
                <a:lnTo>
                  <a:pt x="1549275" y="1226067"/>
                </a:lnTo>
                <a:close/>
                <a:moveTo>
                  <a:pt x="403424" y="1142989"/>
                </a:moveTo>
                <a:cubicBezTo>
                  <a:pt x="373157" y="1142989"/>
                  <a:pt x="348620" y="1167526"/>
                  <a:pt x="348620" y="1197793"/>
                </a:cubicBezTo>
                <a:lnTo>
                  <a:pt x="348620" y="2081959"/>
                </a:lnTo>
                <a:lnTo>
                  <a:pt x="458227" y="2081959"/>
                </a:lnTo>
                <a:cubicBezTo>
                  <a:pt x="458227" y="1787237"/>
                  <a:pt x="458228" y="1492515"/>
                  <a:pt x="458228" y="1197793"/>
                </a:cubicBezTo>
                <a:cubicBezTo>
                  <a:pt x="458228" y="1167526"/>
                  <a:pt x="433691" y="1142989"/>
                  <a:pt x="403424" y="1142989"/>
                </a:cubicBezTo>
                <a:close/>
                <a:moveTo>
                  <a:pt x="169200" y="1139285"/>
                </a:moveTo>
                <a:cubicBezTo>
                  <a:pt x="138933" y="1139285"/>
                  <a:pt x="114396" y="1163822"/>
                  <a:pt x="114396" y="1194089"/>
                </a:cubicBezTo>
                <a:lnTo>
                  <a:pt x="114396" y="2078255"/>
                </a:lnTo>
                <a:lnTo>
                  <a:pt x="224003" y="2078255"/>
                </a:lnTo>
                <a:cubicBezTo>
                  <a:pt x="224003" y="1783533"/>
                  <a:pt x="224004" y="1488811"/>
                  <a:pt x="224004" y="1194089"/>
                </a:cubicBezTo>
                <a:cubicBezTo>
                  <a:pt x="224004" y="1163822"/>
                  <a:pt x="199467" y="1139285"/>
                  <a:pt x="169200" y="1139285"/>
                </a:cubicBezTo>
                <a:close/>
                <a:moveTo>
                  <a:pt x="1818380" y="1074453"/>
                </a:moveTo>
                <a:lnTo>
                  <a:pt x="1818380" y="1147523"/>
                </a:lnTo>
                <a:lnTo>
                  <a:pt x="1916476" y="1147523"/>
                </a:lnTo>
                <a:lnTo>
                  <a:pt x="1916476" y="1074453"/>
                </a:lnTo>
                <a:close/>
                <a:moveTo>
                  <a:pt x="1634779" y="1074453"/>
                </a:moveTo>
                <a:lnTo>
                  <a:pt x="1634779" y="1147523"/>
                </a:lnTo>
                <a:lnTo>
                  <a:pt x="1732875" y="1147523"/>
                </a:lnTo>
                <a:lnTo>
                  <a:pt x="1732875" y="1074453"/>
                </a:lnTo>
                <a:close/>
                <a:moveTo>
                  <a:pt x="1451179" y="1074453"/>
                </a:moveTo>
                <a:lnTo>
                  <a:pt x="1451179" y="1147523"/>
                </a:lnTo>
                <a:lnTo>
                  <a:pt x="1549275" y="1147523"/>
                </a:lnTo>
                <a:lnTo>
                  <a:pt x="1549275" y="1074453"/>
                </a:lnTo>
                <a:close/>
                <a:moveTo>
                  <a:pt x="1254606" y="1074453"/>
                </a:moveTo>
                <a:lnTo>
                  <a:pt x="1254606" y="1147523"/>
                </a:lnTo>
                <a:lnTo>
                  <a:pt x="1352702" y="1147523"/>
                </a:lnTo>
                <a:lnTo>
                  <a:pt x="1352702" y="1074453"/>
                </a:lnTo>
                <a:close/>
                <a:moveTo>
                  <a:pt x="1071005" y="1074453"/>
                </a:moveTo>
                <a:lnTo>
                  <a:pt x="1071005" y="1147523"/>
                </a:lnTo>
                <a:lnTo>
                  <a:pt x="1169101" y="1147523"/>
                </a:lnTo>
                <a:lnTo>
                  <a:pt x="1169101" y="1074453"/>
                </a:lnTo>
                <a:close/>
                <a:moveTo>
                  <a:pt x="887405" y="1074453"/>
                </a:moveTo>
                <a:lnTo>
                  <a:pt x="887405" y="1147523"/>
                </a:lnTo>
                <a:lnTo>
                  <a:pt x="985501" y="1147523"/>
                </a:lnTo>
                <a:lnTo>
                  <a:pt x="985501" y="1074453"/>
                </a:lnTo>
                <a:close/>
                <a:moveTo>
                  <a:pt x="726849" y="1074453"/>
                </a:moveTo>
                <a:lnTo>
                  <a:pt x="726849" y="1147523"/>
                </a:lnTo>
                <a:lnTo>
                  <a:pt x="824945" y="1147523"/>
                </a:lnTo>
                <a:lnTo>
                  <a:pt x="824945" y="1074453"/>
                </a:lnTo>
                <a:close/>
                <a:moveTo>
                  <a:pt x="543248" y="1074453"/>
                </a:moveTo>
                <a:lnTo>
                  <a:pt x="543248" y="1147523"/>
                </a:lnTo>
                <a:lnTo>
                  <a:pt x="641344" y="1147523"/>
                </a:lnTo>
                <a:lnTo>
                  <a:pt x="641344" y="1074453"/>
                </a:lnTo>
                <a:close/>
                <a:moveTo>
                  <a:pt x="3065554" y="331011"/>
                </a:moveTo>
                <a:lnTo>
                  <a:pt x="3065554" y="465308"/>
                </a:lnTo>
                <a:lnTo>
                  <a:pt x="3086674" y="468502"/>
                </a:lnTo>
                <a:cubicBezTo>
                  <a:pt x="3133539" y="483078"/>
                  <a:pt x="3171517" y="517827"/>
                  <a:pt x="3190451" y="562591"/>
                </a:cubicBezTo>
                <a:lnTo>
                  <a:pt x="3200815" y="613926"/>
                </a:lnTo>
                <a:lnTo>
                  <a:pt x="3203518" y="613926"/>
                </a:lnTo>
                <a:lnTo>
                  <a:pt x="3203518" y="627317"/>
                </a:lnTo>
                <a:lnTo>
                  <a:pt x="3203519" y="627321"/>
                </a:lnTo>
                <a:lnTo>
                  <a:pt x="3203518" y="1063497"/>
                </a:lnTo>
                <a:lnTo>
                  <a:pt x="3310645" y="1063497"/>
                </a:lnTo>
                <a:lnTo>
                  <a:pt x="3310645" y="627216"/>
                </a:lnTo>
                <a:cubicBezTo>
                  <a:pt x="3310645" y="558334"/>
                  <a:pt x="3352525" y="499233"/>
                  <a:pt x="3412211" y="473988"/>
                </a:cubicBezTo>
                <a:lnTo>
                  <a:pt x="3465439" y="463242"/>
                </a:lnTo>
                <a:lnTo>
                  <a:pt x="3465439" y="331011"/>
                </a:lnTo>
                <a:close/>
                <a:moveTo>
                  <a:pt x="2812855" y="331011"/>
                </a:moveTo>
                <a:lnTo>
                  <a:pt x="2812855" y="1063497"/>
                </a:lnTo>
                <a:lnTo>
                  <a:pt x="2870927" y="1063497"/>
                </a:lnTo>
                <a:lnTo>
                  <a:pt x="2870927" y="627321"/>
                </a:lnTo>
                <a:cubicBezTo>
                  <a:pt x="2870927" y="558439"/>
                  <a:pt x="2912807" y="499339"/>
                  <a:pt x="2972493" y="474094"/>
                </a:cubicBezTo>
                <a:lnTo>
                  <a:pt x="3023955" y="463704"/>
                </a:lnTo>
                <a:lnTo>
                  <a:pt x="3023955" y="331011"/>
                </a:lnTo>
                <a:close/>
                <a:moveTo>
                  <a:pt x="2711332" y="0"/>
                </a:moveTo>
                <a:lnTo>
                  <a:pt x="2812855" y="0"/>
                </a:lnTo>
                <a:lnTo>
                  <a:pt x="2812855" y="1"/>
                </a:lnTo>
                <a:lnTo>
                  <a:pt x="2812855" y="150699"/>
                </a:lnTo>
                <a:lnTo>
                  <a:pt x="2812855" y="150703"/>
                </a:lnTo>
                <a:lnTo>
                  <a:pt x="2812855" y="185573"/>
                </a:lnTo>
                <a:lnTo>
                  <a:pt x="2812855" y="268612"/>
                </a:lnTo>
                <a:lnTo>
                  <a:pt x="3465439" y="268612"/>
                </a:lnTo>
                <a:lnTo>
                  <a:pt x="3465439" y="268180"/>
                </a:lnTo>
                <a:lnTo>
                  <a:pt x="3507038" y="268180"/>
                </a:lnTo>
                <a:lnTo>
                  <a:pt x="3507038" y="466997"/>
                </a:lnTo>
                <a:lnTo>
                  <a:pt x="3541671" y="473988"/>
                </a:lnTo>
                <a:cubicBezTo>
                  <a:pt x="3586436" y="492922"/>
                  <a:pt x="3621184" y="530900"/>
                  <a:pt x="3635761" y="577765"/>
                </a:cubicBezTo>
                <a:lnTo>
                  <a:pt x="3641212" y="613821"/>
                </a:lnTo>
                <a:lnTo>
                  <a:pt x="3643236" y="613821"/>
                </a:lnTo>
                <a:lnTo>
                  <a:pt x="3643236" y="627210"/>
                </a:lnTo>
                <a:lnTo>
                  <a:pt x="3643237" y="627216"/>
                </a:lnTo>
                <a:lnTo>
                  <a:pt x="3643236" y="1063497"/>
                </a:lnTo>
                <a:lnTo>
                  <a:pt x="4190656" y="1063497"/>
                </a:lnTo>
                <a:lnTo>
                  <a:pt x="4190656" y="1184656"/>
                </a:lnTo>
                <a:lnTo>
                  <a:pt x="4190656" y="1530190"/>
                </a:lnTo>
                <a:lnTo>
                  <a:pt x="4190656" y="2078653"/>
                </a:lnTo>
                <a:lnTo>
                  <a:pt x="4190656" y="2082019"/>
                </a:lnTo>
                <a:lnTo>
                  <a:pt x="2526770" y="2082019"/>
                </a:lnTo>
                <a:lnTo>
                  <a:pt x="2526681" y="2082019"/>
                </a:lnTo>
                <a:lnTo>
                  <a:pt x="2449297" y="2082019"/>
                </a:lnTo>
                <a:lnTo>
                  <a:pt x="2449297" y="1864776"/>
                </a:lnTo>
                <a:lnTo>
                  <a:pt x="2354647" y="1864776"/>
                </a:lnTo>
                <a:lnTo>
                  <a:pt x="2354647" y="2082019"/>
                </a:lnTo>
                <a:lnTo>
                  <a:pt x="2277173" y="2082019"/>
                </a:lnTo>
                <a:lnTo>
                  <a:pt x="2277173" y="2082018"/>
                </a:lnTo>
                <a:lnTo>
                  <a:pt x="2190902" y="2082018"/>
                </a:lnTo>
                <a:lnTo>
                  <a:pt x="2190902" y="1864776"/>
                </a:lnTo>
                <a:lnTo>
                  <a:pt x="2096252" y="1864776"/>
                </a:lnTo>
                <a:lnTo>
                  <a:pt x="2096252" y="2082018"/>
                </a:lnTo>
                <a:lnTo>
                  <a:pt x="2028518" y="2082018"/>
                </a:lnTo>
                <a:lnTo>
                  <a:pt x="2028518" y="2083613"/>
                </a:lnTo>
                <a:lnTo>
                  <a:pt x="0" y="2083613"/>
                </a:lnTo>
                <a:lnTo>
                  <a:pt x="0" y="954650"/>
                </a:lnTo>
                <a:lnTo>
                  <a:pt x="525663" y="643073"/>
                </a:lnTo>
                <a:lnTo>
                  <a:pt x="525663" y="940002"/>
                </a:lnTo>
                <a:lnTo>
                  <a:pt x="1026614" y="643073"/>
                </a:lnTo>
                <a:lnTo>
                  <a:pt x="1026614" y="940003"/>
                </a:lnTo>
                <a:lnTo>
                  <a:pt x="1527566" y="643073"/>
                </a:lnTo>
                <a:lnTo>
                  <a:pt x="1527566" y="940003"/>
                </a:lnTo>
                <a:lnTo>
                  <a:pt x="2028518" y="643073"/>
                </a:lnTo>
                <a:lnTo>
                  <a:pt x="2028518" y="954650"/>
                </a:lnTo>
                <a:lnTo>
                  <a:pt x="2028518" y="957207"/>
                </a:lnTo>
                <a:lnTo>
                  <a:pt x="2119418" y="957207"/>
                </a:lnTo>
                <a:lnTo>
                  <a:pt x="2119418" y="351653"/>
                </a:lnTo>
                <a:lnTo>
                  <a:pt x="2119417" y="351653"/>
                </a:lnTo>
                <a:lnTo>
                  <a:pt x="2119417" y="185571"/>
                </a:lnTo>
                <a:lnTo>
                  <a:pt x="2265014" y="185571"/>
                </a:lnTo>
                <a:lnTo>
                  <a:pt x="2410612" y="185571"/>
                </a:lnTo>
                <a:lnTo>
                  <a:pt x="2410613" y="185571"/>
                </a:lnTo>
                <a:lnTo>
                  <a:pt x="2410613" y="337527"/>
                </a:lnTo>
                <a:lnTo>
                  <a:pt x="2410614" y="337527"/>
                </a:lnTo>
                <a:lnTo>
                  <a:pt x="2410614" y="337530"/>
                </a:lnTo>
                <a:lnTo>
                  <a:pt x="2410614" y="955499"/>
                </a:lnTo>
                <a:lnTo>
                  <a:pt x="2526770" y="955499"/>
                </a:lnTo>
                <a:lnTo>
                  <a:pt x="2526770" y="956944"/>
                </a:lnTo>
                <a:lnTo>
                  <a:pt x="2526770" y="1063497"/>
                </a:lnTo>
                <a:lnTo>
                  <a:pt x="2619542" y="1063497"/>
                </a:lnTo>
                <a:lnTo>
                  <a:pt x="2619542" y="185573"/>
                </a:lnTo>
                <a:lnTo>
                  <a:pt x="2619542" y="150703"/>
                </a:lnTo>
                <a:lnTo>
                  <a:pt x="2619542" y="1"/>
                </a:lnTo>
                <a:lnTo>
                  <a:pt x="2711332" y="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5432F2A-1D4A-4A13-ADBF-F66A01ACD6B4}"/>
              </a:ext>
            </a:extLst>
          </p:cNvPr>
          <p:cNvGrpSpPr/>
          <p:nvPr/>
        </p:nvGrpSpPr>
        <p:grpSpPr>
          <a:xfrm>
            <a:off x="0" y="4997669"/>
            <a:ext cx="5384372" cy="1820359"/>
            <a:chOff x="3983392" y="1386078"/>
            <a:chExt cx="3522812" cy="1355913"/>
          </a:xfrm>
          <a:solidFill>
            <a:schemeClr val="accent6">
              <a:lumMod val="50000"/>
            </a:schemeClr>
          </a:solidFill>
        </p:grpSpPr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xmlns="" id="{87A3D21E-6EE3-4B59-A6EA-73A3386B026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5">
              <a:extLst>
                <a:ext uri="{FF2B5EF4-FFF2-40B4-BE49-F238E27FC236}">
                  <a16:creationId xmlns:a16="http://schemas.microsoft.com/office/drawing/2014/main" xmlns="" id="{168AC211-FDBC-4CB8-A9ED-380FC07B279E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Freeform: Shape 5">
            <a:extLst>
              <a:ext uri="{FF2B5EF4-FFF2-40B4-BE49-F238E27FC236}">
                <a16:creationId xmlns:a16="http://schemas.microsoft.com/office/drawing/2014/main" xmlns="" id="{168AC211-FDBC-4CB8-A9ED-380FC07B279E}"/>
              </a:ext>
            </a:extLst>
          </p:cNvPr>
          <p:cNvSpPr/>
          <p:nvPr/>
        </p:nvSpPr>
        <p:spPr>
          <a:xfrm>
            <a:off x="9601201" y="5037641"/>
            <a:ext cx="2575032" cy="1820359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1855 w 1303698"/>
              <a:gd name="connsiteY4" fmla="*/ 1284733 h 1355913"/>
              <a:gd name="connsiteX5" fmla="*/ 91855 w 1303698"/>
              <a:gd name="connsiteY5" fmla="*/ 1303021 h 1355913"/>
              <a:gd name="connsiteX6" fmla="*/ 274735 w 1303698"/>
              <a:gd name="connsiteY6" fmla="*/ 1303021 h 1355913"/>
              <a:gd name="connsiteX7" fmla="*/ 274735 w 1303698"/>
              <a:gd name="connsiteY7" fmla="*/ 1284733 h 1355913"/>
              <a:gd name="connsiteX8" fmla="*/ 91855 w 1303698"/>
              <a:gd name="connsiteY8" fmla="*/ 1256914 h 1355913"/>
              <a:gd name="connsiteX9" fmla="*/ 91855 w 1303698"/>
              <a:gd name="connsiteY9" fmla="*/ 1275202 h 1355913"/>
              <a:gd name="connsiteX10" fmla="*/ 274735 w 1303698"/>
              <a:gd name="connsiteY10" fmla="*/ 1275202 h 1355913"/>
              <a:gd name="connsiteX11" fmla="*/ 274735 w 1303698"/>
              <a:gd name="connsiteY11" fmla="*/ 1256914 h 1355913"/>
              <a:gd name="connsiteX12" fmla="*/ 91855 w 1303698"/>
              <a:gd name="connsiteY12" fmla="*/ 1229095 h 1355913"/>
              <a:gd name="connsiteX13" fmla="*/ 91855 w 1303698"/>
              <a:gd name="connsiteY13" fmla="*/ 1247383 h 1355913"/>
              <a:gd name="connsiteX14" fmla="*/ 274735 w 1303698"/>
              <a:gd name="connsiteY14" fmla="*/ 1247383 h 1355913"/>
              <a:gd name="connsiteX15" fmla="*/ 274735 w 1303698"/>
              <a:gd name="connsiteY15" fmla="*/ 1229095 h 1355913"/>
              <a:gd name="connsiteX16" fmla="*/ 550507 w 1303698"/>
              <a:gd name="connsiteY16" fmla="*/ 1139433 h 1355913"/>
              <a:gd name="connsiteX17" fmla="*/ 550507 w 1303698"/>
              <a:gd name="connsiteY17" fmla="*/ 1176009 h 1355913"/>
              <a:gd name="connsiteX18" fmla="*/ 596469 w 1303698"/>
              <a:gd name="connsiteY18" fmla="*/ 1176009 h 1355913"/>
              <a:gd name="connsiteX19" fmla="*/ 596469 w 1303698"/>
              <a:gd name="connsiteY19" fmla="*/ 1139433 h 1355913"/>
              <a:gd name="connsiteX20" fmla="*/ 474065 w 1303698"/>
              <a:gd name="connsiteY20" fmla="*/ 1139433 h 1355913"/>
              <a:gd name="connsiteX21" fmla="*/ 474065 w 1303698"/>
              <a:gd name="connsiteY21" fmla="*/ 1176009 h 1355913"/>
              <a:gd name="connsiteX22" fmla="*/ 520027 w 1303698"/>
              <a:gd name="connsiteY22" fmla="*/ 1176009 h 1355913"/>
              <a:gd name="connsiteX23" fmla="*/ 520027 w 1303698"/>
              <a:gd name="connsiteY23" fmla="*/ 1139433 h 1355913"/>
              <a:gd name="connsiteX24" fmla="*/ 397623 w 1303698"/>
              <a:gd name="connsiteY24" fmla="*/ 1139433 h 1355913"/>
              <a:gd name="connsiteX25" fmla="*/ 397623 w 1303698"/>
              <a:gd name="connsiteY25" fmla="*/ 1176009 h 1355913"/>
              <a:gd name="connsiteX26" fmla="*/ 443585 w 1303698"/>
              <a:gd name="connsiteY26" fmla="*/ 1176009 h 1355913"/>
              <a:gd name="connsiteX27" fmla="*/ 443585 w 1303698"/>
              <a:gd name="connsiteY27" fmla="*/ 1139433 h 1355913"/>
              <a:gd name="connsiteX28" fmla="*/ 321181 w 1303698"/>
              <a:gd name="connsiteY28" fmla="*/ 1139433 h 1355913"/>
              <a:gd name="connsiteX29" fmla="*/ 321181 w 1303698"/>
              <a:gd name="connsiteY29" fmla="*/ 1176009 h 1355913"/>
              <a:gd name="connsiteX30" fmla="*/ 367143 w 1303698"/>
              <a:gd name="connsiteY30" fmla="*/ 1176009 h 1355913"/>
              <a:gd name="connsiteX31" fmla="*/ 367143 w 1303698"/>
              <a:gd name="connsiteY31" fmla="*/ 1139433 h 1355913"/>
              <a:gd name="connsiteX32" fmla="*/ 244739 w 1303698"/>
              <a:gd name="connsiteY32" fmla="*/ 1139433 h 1355913"/>
              <a:gd name="connsiteX33" fmla="*/ 244739 w 1303698"/>
              <a:gd name="connsiteY33" fmla="*/ 1176009 h 1355913"/>
              <a:gd name="connsiteX34" fmla="*/ 290701 w 1303698"/>
              <a:gd name="connsiteY34" fmla="*/ 1176009 h 1355913"/>
              <a:gd name="connsiteX35" fmla="*/ 290701 w 1303698"/>
              <a:gd name="connsiteY35" fmla="*/ 1139433 h 1355913"/>
              <a:gd name="connsiteX36" fmla="*/ 168297 w 1303698"/>
              <a:gd name="connsiteY36" fmla="*/ 1139433 h 1355913"/>
              <a:gd name="connsiteX37" fmla="*/ 168297 w 1303698"/>
              <a:gd name="connsiteY37" fmla="*/ 1176009 h 1355913"/>
              <a:gd name="connsiteX38" fmla="*/ 214259 w 1303698"/>
              <a:gd name="connsiteY38" fmla="*/ 1176009 h 1355913"/>
              <a:gd name="connsiteX39" fmla="*/ 214259 w 1303698"/>
              <a:gd name="connsiteY39" fmla="*/ 1139433 h 1355913"/>
              <a:gd name="connsiteX40" fmla="*/ 91855 w 1303698"/>
              <a:gd name="connsiteY40" fmla="*/ 1139433 h 1355913"/>
              <a:gd name="connsiteX41" fmla="*/ 91855 w 1303698"/>
              <a:gd name="connsiteY41" fmla="*/ 1176009 h 1355913"/>
              <a:gd name="connsiteX42" fmla="*/ 137817 w 1303698"/>
              <a:gd name="connsiteY42" fmla="*/ 1176009 h 1355913"/>
              <a:gd name="connsiteX43" fmla="*/ 137817 w 1303698"/>
              <a:gd name="connsiteY43" fmla="*/ 1139433 h 1355913"/>
              <a:gd name="connsiteX44" fmla="*/ 550507 w 1303698"/>
              <a:gd name="connsiteY44" fmla="*/ 1066462 h 1355913"/>
              <a:gd name="connsiteX45" fmla="*/ 550507 w 1303698"/>
              <a:gd name="connsiteY45" fmla="*/ 1103038 h 1355913"/>
              <a:gd name="connsiteX46" fmla="*/ 596469 w 1303698"/>
              <a:gd name="connsiteY46" fmla="*/ 1103038 h 1355913"/>
              <a:gd name="connsiteX47" fmla="*/ 596469 w 1303698"/>
              <a:gd name="connsiteY47" fmla="*/ 1066462 h 1355913"/>
              <a:gd name="connsiteX48" fmla="*/ 474065 w 1303698"/>
              <a:gd name="connsiteY48" fmla="*/ 1066462 h 1355913"/>
              <a:gd name="connsiteX49" fmla="*/ 474065 w 1303698"/>
              <a:gd name="connsiteY49" fmla="*/ 1103038 h 1355913"/>
              <a:gd name="connsiteX50" fmla="*/ 520027 w 1303698"/>
              <a:gd name="connsiteY50" fmla="*/ 1103038 h 1355913"/>
              <a:gd name="connsiteX51" fmla="*/ 520027 w 1303698"/>
              <a:gd name="connsiteY51" fmla="*/ 1066462 h 1355913"/>
              <a:gd name="connsiteX52" fmla="*/ 397623 w 1303698"/>
              <a:gd name="connsiteY52" fmla="*/ 1066462 h 1355913"/>
              <a:gd name="connsiteX53" fmla="*/ 397623 w 1303698"/>
              <a:gd name="connsiteY53" fmla="*/ 1103038 h 1355913"/>
              <a:gd name="connsiteX54" fmla="*/ 443585 w 1303698"/>
              <a:gd name="connsiteY54" fmla="*/ 1103038 h 1355913"/>
              <a:gd name="connsiteX55" fmla="*/ 443585 w 1303698"/>
              <a:gd name="connsiteY55" fmla="*/ 1066462 h 1355913"/>
              <a:gd name="connsiteX56" fmla="*/ 321181 w 1303698"/>
              <a:gd name="connsiteY56" fmla="*/ 1066462 h 1355913"/>
              <a:gd name="connsiteX57" fmla="*/ 321181 w 1303698"/>
              <a:gd name="connsiteY57" fmla="*/ 1103038 h 1355913"/>
              <a:gd name="connsiteX58" fmla="*/ 367143 w 1303698"/>
              <a:gd name="connsiteY58" fmla="*/ 1103038 h 1355913"/>
              <a:gd name="connsiteX59" fmla="*/ 367143 w 1303698"/>
              <a:gd name="connsiteY59" fmla="*/ 1066462 h 1355913"/>
              <a:gd name="connsiteX60" fmla="*/ 244739 w 1303698"/>
              <a:gd name="connsiteY60" fmla="*/ 1066462 h 1355913"/>
              <a:gd name="connsiteX61" fmla="*/ 244739 w 1303698"/>
              <a:gd name="connsiteY61" fmla="*/ 1103038 h 1355913"/>
              <a:gd name="connsiteX62" fmla="*/ 290701 w 1303698"/>
              <a:gd name="connsiteY62" fmla="*/ 1103038 h 1355913"/>
              <a:gd name="connsiteX63" fmla="*/ 290701 w 1303698"/>
              <a:gd name="connsiteY63" fmla="*/ 1066462 h 1355913"/>
              <a:gd name="connsiteX64" fmla="*/ 168297 w 1303698"/>
              <a:gd name="connsiteY64" fmla="*/ 1066462 h 1355913"/>
              <a:gd name="connsiteX65" fmla="*/ 168297 w 1303698"/>
              <a:gd name="connsiteY65" fmla="*/ 1103038 h 1355913"/>
              <a:gd name="connsiteX66" fmla="*/ 214259 w 1303698"/>
              <a:gd name="connsiteY66" fmla="*/ 1103038 h 1355913"/>
              <a:gd name="connsiteX67" fmla="*/ 214259 w 1303698"/>
              <a:gd name="connsiteY67" fmla="*/ 1066462 h 1355913"/>
              <a:gd name="connsiteX68" fmla="*/ 91855 w 1303698"/>
              <a:gd name="connsiteY68" fmla="*/ 1066462 h 1355913"/>
              <a:gd name="connsiteX69" fmla="*/ 91855 w 1303698"/>
              <a:gd name="connsiteY69" fmla="*/ 1103038 h 1355913"/>
              <a:gd name="connsiteX70" fmla="*/ 137817 w 1303698"/>
              <a:gd name="connsiteY70" fmla="*/ 1103038 h 1355913"/>
              <a:gd name="connsiteX71" fmla="*/ 137817 w 1303698"/>
              <a:gd name="connsiteY71" fmla="*/ 1066462 h 1355913"/>
              <a:gd name="connsiteX72" fmla="*/ 406719 w 1303698"/>
              <a:gd name="connsiteY72" fmla="*/ 768369 h 1355913"/>
              <a:gd name="connsiteX73" fmla="*/ 392429 w 1303698"/>
              <a:gd name="connsiteY73" fmla="*/ 781560 h 1355913"/>
              <a:gd name="connsiteX74" fmla="*/ 391879 w 1303698"/>
              <a:gd name="connsiteY74" fmla="*/ 942049 h 1355913"/>
              <a:gd name="connsiteX75" fmla="*/ 405620 w 1303698"/>
              <a:gd name="connsiteY75" fmla="*/ 956339 h 1355913"/>
              <a:gd name="connsiteX76" fmla="*/ 419360 w 1303698"/>
              <a:gd name="connsiteY76" fmla="*/ 942049 h 1355913"/>
              <a:gd name="connsiteX77" fmla="*/ 419360 w 1303698"/>
              <a:gd name="connsiteY77" fmla="*/ 863453 h 1355913"/>
              <a:gd name="connsiteX78" fmla="*/ 419360 w 1303698"/>
              <a:gd name="connsiteY78" fmla="*/ 782110 h 1355913"/>
              <a:gd name="connsiteX79" fmla="*/ 406719 w 1303698"/>
              <a:gd name="connsiteY79" fmla="*/ 768369 h 1355913"/>
              <a:gd name="connsiteX80" fmla="*/ 555116 w 1303698"/>
              <a:gd name="connsiteY80" fmla="*/ 723300 h 1355913"/>
              <a:gd name="connsiteX81" fmla="*/ 544674 w 1303698"/>
              <a:gd name="connsiteY81" fmla="*/ 734842 h 1355913"/>
              <a:gd name="connsiteX82" fmla="*/ 545223 w 1303698"/>
              <a:gd name="connsiteY82" fmla="*/ 944797 h 1355913"/>
              <a:gd name="connsiteX83" fmla="*/ 556765 w 1303698"/>
              <a:gd name="connsiteY83" fmla="*/ 956339 h 1355913"/>
              <a:gd name="connsiteX84" fmla="*/ 600185 w 1303698"/>
              <a:gd name="connsiteY84" fmla="*/ 956339 h 1355913"/>
              <a:gd name="connsiteX85" fmla="*/ 615025 w 1303698"/>
              <a:gd name="connsiteY85" fmla="*/ 941499 h 1355913"/>
              <a:gd name="connsiteX86" fmla="*/ 615025 w 1303698"/>
              <a:gd name="connsiteY86" fmla="*/ 866751 h 1355913"/>
              <a:gd name="connsiteX87" fmla="*/ 621071 w 1303698"/>
              <a:gd name="connsiteY87" fmla="*/ 853010 h 1355913"/>
              <a:gd name="connsiteX88" fmla="*/ 637559 w 1303698"/>
              <a:gd name="connsiteY88" fmla="*/ 827728 h 1355913"/>
              <a:gd name="connsiteX89" fmla="*/ 625468 w 1303698"/>
              <a:gd name="connsiteY89" fmla="*/ 816735 h 1355913"/>
              <a:gd name="connsiteX90" fmla="*/ 585895 w 1303698"/>
              <a:gd name="connsiteY90" fmla="*/ 816735 h 1355913"/>
              <a:gd name="connsiteX91" fmla="*/ 567208 w 1303698"/>
              <a:gd name="connsiteY91" fmla="*/ 798598 h 1355913"/>
              <a:gd name="connsiteX92" fmla="*/ 567208 w 1303698"/>
              <a:gd name="connsiteY92" fmla="*/ 767819 h 1355913"/>
              <a:gd name="connsiteX93" fmla="*/ 566659 w 1303698"/>
              <a:gd name="connsiteY93" fmla="*/ 767819 h 1355913"/>
              <a:gd name="connsiteX94" fmla="*/ 566659 w 1303698"/>
              <a:gd name="connsiteY94" fmla="*/ 735392 h 1355913"/>
              <a:gd name="connsiteX95" fmla="*/ 555116 w 1303698"/>
              <a:gd name="connsiteY95" fmla="*/ 723300 h 1355913"/>
              <a:gd name="connsiteX96" fmla="*/ 509498 w 1303698"/>
              <a:gd name="connsiteY96" fmla="*/ 565559 h 1355913"/>
              <a:gd name="connsiteX97" fmla="*/ 495208 w 1303698"/>
              <a:gd name="connsiteY97" fmla="*/ 572704 h 1355913"/>
              <a:gd name="connsiteX98" fmla="*/ 502353 w 1303698"/>
              <a:gd name="connsiteY98" fmla="*/ 601284 h 1355913"/>
              <a:gd name="connsiteX99" fmla="*/ 545223 w 1303698"/>
              <a:gd name="connsiteY99" fmla="*/ 674384 h 1355913"/>
              <a:gd name="connsiteX100" fmla="*/ 571605 w 1303698"/>
              <a:gd name="connsiteY100" fmla="*/ 702964 h 1355913"/>
              <a:gd name="connsiteX101" fmla="*/ 578750 w 1303698"/>
              <a:gd name="connsiteY101" fmla="*/ 703514 h 1355913"/>
              <a:gd name="connsiteX102" fmla="*/ 588643 w 1303698"/>
              <a:gd name="connsiteY102" fmla="*/ 715056 h 1355913"/>
              <a:gd name="connsiteX103" fmla="*/ 588093 w 1303698"/>
              <a:gd name="connsiteY103" fmla="*/ 767270 h 1355913"/>
              <a:gd name="connsiteX104" fmla="*/ 613376 w 1303698"/>
              <a:gd name="connsiteY104" fmla="*/ 794751 h 1355913"/>
              <a:gd name="connsiteX105" fmla="*/ 617773 w 1303698"/>
              <a:gd name="connsiteY105" fmla="*/ 795300 h 1355913"/>
              <a:gd name="connsiteX106" fmla="*/ 637559 w 1303698"/>
              <a:gd name="connsiteY106" fmla="*/ 783758 h 1355913"/>
              <a:gd name="connsiteX107" fmla="*/ 620521 w 1303698"/>
              <a:gd name="connsiteY107" fmla="*/ 754629 h 1355913"/>
              <a:gd name="connsiteX108" fmla="*/ 597987 w 1303698"/>
              <a:gd name="connsiteY108" fmla="*/ 731545 h 1355913"/>
              <a:gd name="connsiteX109" fmla="*/ 597987 w 1303698"/>
              <a:gd name="connsiteY109" fmla="*/ 656796 h 1355913"/>
              <a:gd name="connsiteX110" fmla="*/ 597437 w 1303698"/>
              <a:gd name="connsiteY110" fmla="*/ 656796 h 1355913"/>
              <a:gd name="connsiteX111" fmla="*/ 597437 w 1303698"/>
              <a:gd name="connsiteY111" fmla="*/ 580949 h 1355913"/>
              <a:gd name="connsiteX112" fmla="*/ 582597 w 1303698"/>
              <a:gd name="connsiteY112" fmla="*/ 565559 h 1355913"/>
              <a:gd name="connsiteX113" fmla="*/ 509498 w 1303698"/>
              <a:gd name="connsiteY113" fmla="*/ 565559 h 1355913"/>
              <a:gd name="connsiteX114" fmla="*/ 1099240 w 1303698"/>
              <a:gd name="connsiteY114" fmla="*/ 0 h 1355913"/>
              <a:gd name="connsiteX115" fmla="*/ 1179484 w 1303698"/>
              <a:gd name="connsiteY115" fmla="*/ 0 h 1355913"/>
              <a:gd name="connsiteX116" fmla="*/ 1216309 w 1303698"/>
              <a:gd name="connsiteY116" fmla="*/ 756827 h 1355913"/>
              <a:gd name="connsiteX117" fmla="*/ 1303698 w 1303698"/>
              <a:gd name="connsiteY117" fmla="*/ 758476 h 1355913"/>
              <a:gd name="connsiteX118" fmla="*/ 1301500 w 1303698"/>
              <a:gd name="connsiteY118" fmla="*/ 1355913 h 1355913"/>
              <a:gd name="connsiteX119" fmla="*/ 0 w 1303698"/>
              <a:gd name="connsiteY119" fmla="*/ 1355913 h 1355913"/>
              <a:gd name="connsiteX120" fmla="*/ 2199 w 1303698"/>
              <a:gd name="connsiteY120" fmla="*/ 951942 h 1355913"/>
              <a:gd name="connsiteX121" fmla="*/ 149497 w 1303698"/>
              <a:gd name="connsiteY121" fmla="*/ 867850 h 1355913"/>
              <a:gd name="connsiteX122" fmla="*/ 190719 w 1303698"/>
              <a:gd name="connsiteY122" fmla="*/ 943698 h 1355913"/>
              <a:gd name="connsiteX123" fmla="*/ 325925 w 1303698"/>
              <a:gd name="connsiteY123" fmla="*/ 867300 h 1355913"/>
              <a:gd name="connsiteX124" fmla="*/ 364398 w 1303698"/>
              <a:gd name="connsiteY124" fmla="*/ 938751 h 1355913"/>
              <a:gd name="connsiteX125" fmla="*/ 366047 w 1303698"/>
              <a:gd name="connsiteY125" fmla="*/ 767270 h 1355913"/>
              <a:gd name="connsiteX126" fmla="*/ 391879 w 1303698"/>
              <a:gd name="connsiteY126" fmla="*/ 741987 h 1355913"/>
              <a:gd name="connsiteX127" fmla="*/ 419910 w 1303698"/>
              <a:gd name="connsiteY127" fmla="*/ 714506 h 1355913"/>
              <a:gd name="connsiteX128" fmla="*/ 419910 w 1303698"/>
              <a:gd name="connsiteY128" fmla="*/ 661193 h 1355913"/>
              <a:gd name="connsiteX129" fmla="*/ 454536 w 1303698"/>
              <a:gd name="connsiteY129" fmla="*/ 606231 h 1355913"/>
              <a:gd name="connsiteX130" fmla="*/ 467727 w 1303698"/>
              <a:gd name="connsiteY130" fmla="*/ 584796 h 1355913"/>
              <a:gd name="connsiteX131" fmla="*/ 467177 w 1303698"/>
              <a:gd name="connsiteY131" fmla="*/ 555116 h 1355913"/>
              <a:gd name="connsiteX132" fmla="*/ 482017 w 1303698"/>
              <a:gd name="connsiteY132" fmla="*/ 539178 h 1355913"/>
              <a:gd name="connsiteX133" fmla="*/ 607330 w 1303698"/>
              <a:gd name="connsiteY133" fmla="*/ 539178 h 1355913"/>
              <a:gd name="connsiteX134" fmla="*/ 624368 w 1303698"/>
              <a:gd name="connsiteY134" fmla="*/ 558414 h 1355913"/>
              <a:gd name="connsiteX135" fmla="*/ 624368 w 1303698"/>
              <a:gd name="connsiteY135" fmla="*/ 673834 h 1355913"/>
              <a:gd name="connsiteX136" fmla="*/ 626017 w 1303698"/>
              <a:gd name="connsiteY136" fmla="*/ 717254 h 1355913"/>
              <a:gd name="connsiteX137" fmla="*/ 632063 w 1303698"/>
              <a:gd name="connsiteY137" fmla="*/ 726598 h 1355913"/>
              <a:gd name="connsiteX138" fmla="*/ 637010 w 1303698"/>
              <a:gd name="connsiteY138" fmla="*/ 717804 h 1355913"/>
              <a:gd name="connsiteX139" fmla="*/ 637010 w 1303698"/>
              <a:gd name="connsiteY139" fmla="*/ 690873 h 1355913"/>
              <a:gd name="connsiteX140" fmla="*/ 653498 w 1303698"/>
              <a:gd name="connsiteY140" fmla="*/ 674384 h 1355913"/>
              <a:gd name="connsiteX141" fmla="*/ 671086 w 1303698"/>
              <a:gd name="connsiteY141" fmla="*/ 658445 h 1355913"/>
              <a:gd name="connsiteX142" fmla="*/ 695819 w 1303698"/>
              <a:gd name="connsiteY142" fmla="*/ 611727 h 1355913"/>
              <a:gd name="connsiteX143" fmla="*/ 715056 w 1303698"/>
              <a:gd name="connsiteY143" fmla="*/ 594140 h 1355913"/>
              <a:gd name="connsiteX144" fmla="*/ 753529 w 1303698"/>
              <a:gd name="connsiteY144" fmla="*/ 597987 h 1355913"/>
              <a:gd name="connsiteX145" fmla="*/ 762323 w 1303698"/>
              <a:gd name="connsiteY145" fmla="*/ 606231 h 1355913"/>
              <a:gd name="connsiteX146" fmla="*/ 795850 w 1303698"/>
              <a:gd name="connsiteY146" fmla="*/ 665590 h 1355913"/>
              <a:gd name="connsiteX147" fmla="*/ 795850 w 1303698"/>
              <a:gd name="connsiteY147" fmla="*/ 765071 h 1355913"/>
              <a:gd name="connsiteX148" fmla="*/ 862903 w 1303698"/>
              <a:gd name="connsiteY148" fmla="*/ 761773 h 1355913"/>
              <a:gd name="connsiteX149" fmla="*/ 898079 w 1303698"/>
              <a:gd name="connsiteY149" fmla="*/ 155543 h 1355913"/>
              <a:gd name="connsiteX150" fmla="*/ 979973 w 1303698"/>
              <a:gd name="connsiteY150" fmla="*/ 155543 h 1355913"/>
              <a:gd name="connsiteX151" fmla="*/ 1016797 w 1303698"/>
              <a:gd name="connsiteY151" fmla="*/ 759026 h 1355913"/>
              <a:gd name="connsiteX152" fmla="*/ 1063515 w 1303698"/>
              <a:gd name="connsiteY152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13623931-15D2-4834-8280-54ACC1445BD1}"/>
              </a:ext>
            </a:extLst>
          </p:cNvPr>
          <p:cNvSpPr txBox="1"/>
          <p:nvPr/>
        </p:nvSpPr>
        <p:spPr>
          <a:xfrm>
            <a:off x="5618161" y="499235"/>
            <a:ext cx="58499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0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Yang akan dibahas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CC8905E8-278A-4BD2-B75B-0CAAFBDB26F1}"/>
              </a:ext>
            </a:extLst>
          </p:cNvPr>
          <p:cNvSpPr txBox="1"/>
          <p:nvPr/>
        </p:nvSpPr>
        <p:spPr>
          <a:xfrm>
            <a:off x="4660065" y="16244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BEEEB66-0819-4EF7-B983-0AFE673F7D27}"/>
              </a:ext>
            </a:extLst>
          </p:cNvPr>
          <p:cNvSpPr txBox="1"/>
          <p:nvPr/>
        </p:nvSpPr>
        <p:spPr>
          <a:xfrm>
            <a:off x="5730920" y="1627918"/>
            <a:ext cx="5737181" cy="64918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274320" rtlCol="0" anchor="ctr">
            <a:spAutoFit/>
          </a:bodyPr>
          <a:lstStyle/>
          <a:p>
            <a:pPr algn="ctr"/>
            <a:r>
              <a:rPr lang="id-ID" altLang="ko-KR" sz="2400" b="1" dirty="0" smtClean="0">
                <a:latin typeface="Aparajita" pitchFamily="34" charset="0"/>
                <a:cs typeface="Aparajita" pitchFamily="34" charset="0"/>
              </a:rPr>
              <a:t>Pengertian teknologi pembelajaran itu  ?</a:t>
            </a:r>
            <a:endParaRPr lang="ko-KR" altLang="en-US" sz="24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4E08AEC-260E-4620-A344-02DA4D7253FC}"/>
              </a:ext>
            </a:extLst>
          </p:cNvPr>
          <p:cNvSpPr txBox="1"/>
          <p:nvPr/>
        </p:nvSpPr>
        <p:spPr>
          <a:xfrm>
            <a:off x="4660065" y="28284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5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63675F2-9A72-4B96-9291-9F0BED2AF5D7}"/>
              </a:ext>
            </a:extLst>
          </p:cNvPr>
          <p:cNvSpPr txBox="1"/>
          <p:nvPr/>
        </p:nvSpPr>
        <p:spPr>
          <a:xfrm>
            <a:off x="5730920" y="2831968"/>
            <a:ext cx="5737181" cy="649188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274320" rtlCol="0" anchor="ctr">
            <a:spAutoFit/>
          </a:bodyPr>
          <a:lstStyle/>
          <a:p>
            <a:pPr algn="ctr"/>
            <a:r>
              <a:rPr lang="id-ID" altLang="ko-KR" sz="2400" b="1" dirty="0" smtClean="0">
                <a:latin typeface="Aparajita" pitchFamily="34" charset="0"/>
                <a:cs typeface="Aparajita" pitchFamily="34" charset="0"/>
              </a:rPr>
              <a:t>Ruang Lingkup Teknologi Pembelajaran</a:t>
            </a:r>
            <a:endParaRPr lang="ko-KR" altLang="en-US" sz="24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C92E20-0B25-47A5-9ABF-8CBCF8F31CF5}"/>
              </a:ext>
            </a:extLst>
          </p:cNvPr>
          <p:cNvSpPr txBox="1"/>
          <p:nvPr/>
        </p:nvSpPr>
        <p:spPr>
          <a:xfrm>
            <a:off x="4660065" y="40325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B2A0BE8-4E1C-478F-AE7B-D913C667D3CA}"/>
              </a:ext>
            </a:extLst>
          </p:cNvPr>
          <p:cNvSpPr txBox="1"/>
          <p:nvPr/>
        </p:nvSpPr>
        <p:spPr>
          <a:xfrm>
            <a:off x="5730920" y="4036018"/>
            <a:ext cx="5737181" cy="6491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wrap="square" lIns="274320" rtlCol="0" anchor="ctr">
            <a:spAutoFit/>
          </a:bodyPr>
          <a:lstStyle/>
          <a:p>
            <a:pPr algn="ctr"/>
            <a:r>
              <a:rPr lang="id-ID" altLang="ko-KR" sz="2400" b="1" dirty="0" smtClean="0">
                <a:latin typeface="Aparajita" pitchFamily="34" charset="0"/>
                <a:cs typeface="Aparajita" pitchFamily="34" charset="0"/>
              </a:rPr>
              <a:t>Fungsi dari teknologi pembelajaran</a:t>
            </a:r>
            <a:endParaRPr lang="ko-KR" altLang="en-US" sz="24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75E27B-4D35-43D7-8422-85D445BDB7E1}"/>
              </a:ext>
            </a:extLst>
          </p:cNvPr>
          <p:cNvSpPr txBox="1"/>
          <p:nvPr/>
        </p:nvSpPr>
        <p:spPr>
          <a:xfrm>
            <a:off x="4660065" y="52365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4AE23BF-9144-41BB-82CF-6D901195B783}"/>
              </a:ext>
            </a:extLst>
          </p:cNvPr>
          <p:cNvSpPr txBox="1"/>
          <p:nvPr/>
        </p:nvSpPr>
        <p:spPr>
          <a:xfrm>
            <a:off x="5730920" y="5240068"/>
            <a:ext cx="5737181" cy="6491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274320" rtlCol="0" anchor="ctr">
            <a:spAutoFit/>
          </a:bodyPr>
          <a:lstStyle/>
          <a:p>
            <a:pPr algn="ctr"/>
            <a:r>
              <a:rPr lang="id-ID" altLang="ko-KR" sz="2400" b="1" dirty="0" smtClean="0">
                <a:latin typeface="Aparajita" pitchFamily="34" charset="0"/>
                <a:cs typeface="Aparajita" pitchFamily="34" charset="0"/>
              </a:rPr>
              <a:t>Urgensi teknologi pembelajaran</a:t>
            </a:r>
            <a:endParaRPr lang="ko-KR" altLang="en-US" sz="2400" b="1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556670DA-F705-49FA-AACB-12B9DDF177E4}"/>
              </a:ext>
            </a:extLst>
          </p:cNvPr>
          <p:cNvSpPr/>
          <p:nvPr/>
        </p:nvSpPr>
        <p:spPr>
          <a:xfrm rot="21189387">
            <a:off x="3536398" y="3070297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41FF71-3F1B-4CB4-8242-FBB7B35AFA66}"/>
              </a:ext>
            </a:extLst>
          </p:cNvPr>
          <p:cNvSpPr txBox="1"/>
          <p:nvPr/>
        </p:nvSpPr>
        <p:spPr>
          <a:xfrm>
            <a:off x="3983392" y="2661067"/>
            <a:ext cx="4438231" cy="646270"/>
          </a:xfrm>
          <a:custGeom>
            <a:avLst/>
            <a:gdLst>
              <a:gd name="connsiteX0" fmla="*/ 1217399 w 4438231"/>
              <a:gd name="connsiteY0" fmla="*/ 148169 h 646270"/>
              <a:gd name="connsiteX1" fmla="*/ 1217399 w 4438231"/>
              <a:gd name="connsiteY1" fmla="*/ 496301 h 646270"/>
              <a:gd name="connsiteX2" fmla="*/ 1253957 w 4438231"/>
              <a:gd name="connsiteY2" fmla="*/ 496301 h 646270"/>
              <a:gd name="connsiteX3" fmla="*/ 1395216 w 4438231"/>
              <a:gd name="connsiteY3" fmla="*/ 433537 h 646270"/>
              <a:gd name="connsiteX4" fmla="*/ 1430872 w 4438231"/>
              <a:gd name="connsiteY4" fmla="*/ 322009 h 646270"/>
              <a:gd name="connsiteX5" fmla="*/ 1395216 w 4438231"/>
              <a:gd name="connsiteY5" fmla="*/ 210933 h 646270"/>
              <a:gd name="connsiteX6" fmla="*/ 1253957 w 4438231"/>
              <a:gd name="connsiteY6" fmla="*/ 148169 h 646270"/>
              <a:gd name="connsiteX7" fmla="*/ 3484816 w 4438231"/>
              <a:gd name="connsiteY7" fmla="*/ 136461 h 646270"/>
              <a:gd name="connsiteX8" fmla="*/ 3484816 w 4438231"/>
              <a:gd name="connsiteY8" fmla="*/ 289583 h 646270"/>
              <a:gd name="connsiteX9" fmla="*/ 3514647 w 4438231"/>
              <a:gd name="connsiteY9" fmla="*/ 289583 h 646270"/>
              <a:gd name="connsiteX10" fmla="*/ 3587415 w 4438231"/>
              <a:gd name="connsiteY10" fmla="*/ 268481 h 646270"/>
              <a:gd name="connsiteX11" fmla="*/ 3611369 w 4438231"/>
              <a:gd name="connsiteY11" fmla="*/ 212797 h 646270"/>
              <a:gd name="connsiteX12" fmla="*/ 3587415 w 4438231"/>
              <a:gd name="connsiteY12" fmla="*/ 157564 h 646270"/>
              <a:gd name="connsiteX13" fmla="*/ 3514647 w 4438231"/>
              <a:gd name="connsiteY13" fmla="*/ 136461 h 646270"/>
              <a:gd name="connsiteX14" fmla="*/ 3825741 w 4438231"/>
              <a:gd name="connsiteY14" fmla="*/ 14864 h 646270"/>
              <a:gd name="connsiteX15" fmla="*/ 4016693 w 4438231"/>
              <a:gd name="connsiteY15" fmla="*/ 14864 h 646270"/>
              <a:gd name="connsiteX16" fmla="*/ 4132887 w 4438231"/>
              <a:gd name="connsiteY16" fmla="*/ 182398 h 646270"/>
              <a:gd name="connsiteX17" fmla="*/ 4244577 w 4438231"/>
              <a:gd name="connsiteY17" fmla="*/ 14864 h 646270"/>
              <a:gd name="connsiteX18" fmla="*/ 4438231 w 4438231"/>
              <a:gd name="connsiteY18" fmla="*/ 14864 h 646270"/>
              <a:gd name="connsiteX19" fmla="*/ 4208098 w 4438231"/>
              <a:gd name="connsiteY19" fmla="*/ 334171 h 646270"/>
              <a:gd name="connsiteX20" fmla="*/ 4208098 w 4438231"/>
              <a:gd name="connsiteY20" fmla="*/ 629607 h 646270"/>
              <a:gd name="connsiteX21" fmla="*/ 4048218 w 4438231"/>
              <a:gd name="connsiteY21" fmla="*/ 629607 h 646270"/>
              <a:gd name="connsiteX22" fmla="*/ 4048218 w 4438231"/>
              <a:gd name="connsiteY22" fmla="*/ 334171 h 646270"/>
              <a:gd name="connsiteX23" fmla="*/ 3324939 w 4438231"/>
              <a:gd name="connsiteY23" fmla="*/ 14864 h 646270"/>
              <a:gd name="connsiteX24" fmla="*/ 3573538 w 4438231"/>
              <a:gd name="connsiteY24" fmla="*/ 14864 h 646270"/>
              <a:gd name="connsiteX25" fmla="*/ 3734768 w 4438231"/>
              <a:gd name="connsiteY25" fmla="*/ 80165 h 646270"/>
              <a:gd name="connsiteX26" fmla="*/ 3777103 w 4438231"/>
              <a:gd name="connsiteY26" fmla="*/ 204014 h 646270"/>
              <a:gd name="connsiteX27" fmla="*/ 3728463 w 4438231"/>
              <a:gd name="connsiteY27" fmla="*/ 334171 h 646270"/>
              <a:gd name="connsiteX28" fmla="*/ 3642893 w 4438231"/>
              <a:gd name="connsiteY28" fmla="*/ 377405 h 646270"/>
              <a:gd name="connsiteX29" fmla="*/ 3836099 w 4438231"/>
              <a:gd name="connsiteY29" fmla="*/ 629607 h 646270"/>
              <a:gd name="connsiteX30" fmla="*/ 3637490 w 4438231"/>
              <a:gd name="connsiteY30" fmla="*/ 629607 h 646270"/>
              <a:gd name="connsiteX31" fmla="*/ 3484816 w 4438231"/>
              <a:gd name="connsiteY31" fmla="*/ 393618 h 646270"/>
              <a:gd name="connsiteX32" fmla="*/ 3484816 w 4438231"/>
              <a:gd name="connsiteY32" fmla="*/ 629607 h 646270"/>
              <a:gd name="connsiteX33" fmla="*/ 3324939 w 4438231"/>
              <a:gd name="connsiteY33" fmla="*/ 629607 h 646270"/>
              <a:gd name="connsiteX34" fmla="*/ 2831294 w 4438231"/>
              <a:gd name="connsiteY34" fmla="*/ 14864 h 646270"/>
              <a:gd name="connsiteX35" fmla="*/ 3253732 w 4438231"/>
              <a:gd name="connsiteY35" fmla="*/ 14864 h 646270"/>
              <a:gd name="connsiteX36" fmla="*/ 3253732 w 4438231"/>
              <a:gd name="connsiteY36" fmla="*/ 148169 h 646270"/>
              <a:gd name="connsiteX37" fmla="*/ 3121325 w 4438231"/>
              <a:gd name="connsiteY37" fmla="*/ 148169 h 646270"/>
              <a:gd name="connsiteX38" fmla="*/ 3121325 w 4438231"/>
              <a:gd name="connsiteY38" fmla="*/ 629607 h 646270"/>
              <a:gd name="connsiteX39" fmla="*/ 2961448 w 4438231"/>
              <a:gd name="connsiteY39" fmla="*/ 629607 h 646270"/>
              <a:gd name="connsiteX40" fmla="*/ 2961448 w 4438231"/>
              <a:gd name="connsiteY40" fmla="*/ 148169 h 646270"/>
              <a:gd name="connsiteX41" fmla="*/ 2831294 w 4438231"/>
              <a:gd name="connsiteY41" fmla="*/ 148169 h 646270"/>
              <a:gd name="connsiteX42" fmla="*/ 1698036 w 4438231"/>
              <a:gd name="connsiteY42" fmla="*/ 14864 h 646270"/>
              <a:gd name="connsiteX43" fmla="*/ 1857913 w 4438231"/>
              <a:gd name="connsiteY43" fmla="*/ 14864 h 646270"/>
              <a:gd name="connsiteX44" fmla="*/ 1857913 w 4438231"/>
              <a:gd name="connsiteY44" fmla="*/ 347379 h 646270"/>
              <a:gd name="connsiteX45" fmla="*/ 1859265 w 4438231"/>
              <a:gd name="connsiteY45" fmla="*/ 407220 h 646270"/>
              <a:gd name="connsiteX46" fmla="*/ 1916460 w 4438231"/>
              <a:gd name="connsiteY46" fmla="*/ 494505 h 646270"/>
              <a:gd name="connsiteX47" fmla="*/ 1964197 w 4438231"/>
              <a:gd name="connsiteY47" fmla="*/ 504857 h 646270"/>
              <a:gd name="connsiteX48" fmla="*/ 2052468 w 4438231"/>
              <a:gd name="connsiteY48" fmla="*/ 463910 h 646270"/>
              <a:gd name="connsiteX49" fmla="*/ 2074537 w 4438231"/>
              <a:gd name="connsiteY49" fmla="*/ 347379 h 646270"/>
              <a:gd name="connsiteX50" fmla="*/ 2074537 w 4438231"/>
              <a:gd name="connsiteY50" fmla="*/ 14864 h 646270"/>
              <a:gd name="connsiteX51" fmla="*/ 2234415 w 4438231"/>
              <a:gd name="connsiteY51" fmla="*/ 14864 h 646270"/>
              <a:gd name="connsiteX52" fmla="*/ 2234415 w 4438231"/>
              <a:gd name="connsiteY52" fmla="*/ 369298 h 646270"/>
              <a:gd name="connsiteX53" fmla="*/ 2225409 w 4438231"/>
              <a:gd name="connsiteY53" fmla="*/ 463874 h 646270"/>
              <a:gd name="connsiteX54" fmla="*/ 2158754 w 4438231"/>
              <a:gd name="connsiteY54" fmla="*/ 574664 h 646270"/>
              <a:gd name="connsiteX55" fmla="*/ 1958795 w 4438231"/>
              <a:gd name="connsiteY55" fmla="*/ 645369 h 646270"/>
              <a:gd name="connsiteX56" fmla="*/ 1759734 w 4438231"/>
              <a:gd name="connsiteY56" fmla="*/ 573312 h 646270"/>
              <a:gd name="connsiteX57" fmla="*/ 1707944 w 4438231"/>
              <a:gd name="connsiteY57" fmla="*/ 478286 h 646270"/>
              <a:gd name="connsiteX58" fmla="*/ 1698036 w 4438231"/>
              <a:gd name="connsiteY58" fmla="*/ 369298 h 646270"/>
              <a:gd name="connsiteX59" fmla="*/ 1057522 w 4438231"/>
              <a:gd name="connsiteY59" fmla="*/ 14864 h 646270"/>
              <a:gd name="connsiteX60" fmla="*/ 1293511 w 4438231"/>
              <a:gd name="connsiteY60" fmla="*/ 14864 h 646270"/>
              <a:gd name="connsiteX61" fmla="*/ 1453840 w 4438231"/>
              <a:gd name="connsiteY61" fmla="*/ 63050 h 646270"/>
              <a:gd name="connsiteX62" fmla="*/ 1565079 w 4438231"/>
              <a:gd name="connsiteY62" fmla="*/ 188252 h 646270"/>
              <a:gd name="connsiteX63" fmla="*/ 1596604 w 4438231"/>
              <a:gd name="connsiteY63" fmla="*/ 322009 h 646270"/>
              <a:gd name="connsiteX64" fmla="*/ 1538732 w 4438231"/>
              <a:gd name="connsiteY64" fmla="*/ 499678 h 646270"/>
              <a:gd name="connsiteX65" fmla="*/ 1390789 w 4438231"/>
              <a:gd name="connsiteY65" fmla="*/ 612944 h 646270"/>
              <a:gd name="connsiteX66" fmla="*/ 1293511 w 4438231"/>
              <a:gd name="connsiteY66" fmla="*/ 629607 h 646270"/>
              <a:gd name="connsiteX67" fmla="*/ 1057522 w 4438231"/>
              <a:gd name="connsiteY67" fmla="*/ 629607 h 646270"/>
              <a:gd name="connsiteX68" fmla="*/ 294637 w 4438231"/>
              <a:gd name="connsiteY68" fmla="*/ 13238 h 646270"/>
              <a:gd name="connsiteX69" fmla="*/ 454515 w 4438231"/>
              <a:gd name="connsiteY69" fmla="*/ 13238 h 646270"/>
              <a:gd name="connsiteX70" fmla="*/ 748600 w 4438231"/>
              <a:gd name="connsiteY70" fmla="*/ 389290 h 646270"/>
              <a:gd name="connsiteX71" fmla="*/ 748600 w 4438231"/>
              <a:gd name="connsiteY71" fmla="*/ 13238 h 646270"/>
              <a:gd name="connsiteX72" fmla="*/ 908479 w 4438231"/>
              <a:gd name="connsiteY72" fmla="*/ 13238 h 646270"/>
              <a:gd name="connsiteX73" fmla="*/ 908479 w 4438231"/>
              <a:gd name="connsiteY73" fmla="*/ 627982 h 646270"/>
              <a:gd name="connsiteX74" fmla="*/ 748600 w 4438231"/>
              <a:gd name="connsiteY74" fmla="*/ 627982 h 646270"/>
              <a:gd name="connsiteX75" fmla="*/ 454515 w 4438231"/>
              <a:gd name="connsiteY75" fmla="*/ 251478 h 646270"/>
              <a:gd name="connsiteX76" fmla="*/ 454515 w 4438231"/>
              <a:gd name="connsiteY76" fmla="*/ 627982 h 646270"/>
              <a:gd name="connsiteX77" fmla="*/ 294637 w 4438231"/>
              <a:gd name="connsiteY77" fmla="*/ 627982 h 646270"/>
              <a:gd name="connsiteX78" fmla="*/ 0 w 4438231"/>
              <a:gd name="connsiteY78" fmla="*/ 13238 h 646270"/>
              <a:gd name="connsiteX79" fmla="*/ 159879 w 4438231"/>
              <a:gd name="connsiteY79" fmla="*/ 13238 h 646270"/>
              <a:gd name="connsiteX80" fmla="*/ 159879 w 4438231"/>
              <a:gd name="connsiteY80" fmla="*/ 627982 h 646270"/>
              <a:gd name="connsiteX81" fmla="*/ 0 w 4438231"/>
              <a:gd name="connsiteY81" fmla="*/ 627982 h 646270"/>
              <a:gd name="connsiteX82" fmla="*/ 2570434 w 4438231"/>
              <a:gd name="connsiteY82" fmla="*/ 0 h 646270"/>
              <a:gd name="connsiteX83" fmla="*/ 2765440 w 4438231"/>
              <a:gd name="connsiteY83" fmla="*/ 49991 h 646270"/>
              <a:gd name="connsiteX84" fmla="*/ 2701489 w 4438231"/>
              <a:gd name="connsiteY84" fmla="*/ 174291 h 646270"/>
              <a:gd name="connsiteX85" fmla="*/ 2595830 w 4438231"/>
              <a:gd name="connsiteY85" fmla="*/ 133309 h 646270"/>
              <a:gd name="connsiteX86" fmla="*/ 2549773 w 4438231"/>
              <a:gd name="connsiteY86" fmla="*/ 146417 h 646270"/>
              <a:gd name="connsiteX87" fmla="*/ 2526751 w 4438231"/>
              <a:gd name="connsiteY87" fmla="*/ 186197 h 646270"/>
              <a:gd name="connsiteX88" fmla="*/ 2556973 w 4438231"/>
              <a:gd name="connsiteY88" fmla="*/ 228228 h 646270"/>
              <a:gd name="connsiteX89" fmla="*/ 2638178 w 4438231"/>
              <a:gd name="connsiteY89" fmla="*/ 256255 h 646270"/>
              <a:gd name="connsiteX90" fmla="*/ 2759080 w 4438231"/>
              <a:gd name="connsiteY90" fmla="*/ 326598 h 646270"/>
              <a:gd name="connsiteX91" fmla="*/ 2790212 w 4438231"/>
              <a:gd name="connsiteY91" fmla="*/ 426239 h 646270"/>
              <a:gd name="connsiteX92" fmla="*/ 2653300 w 4438231"/>
              <a:gd name="connsiteY92" fmla="*/ 629586 h 646270"/>
              <a:gd name="connsiteX93" fmla="*/ 2550619 w 4438231"/>
              <a:gd name="connsiteY93" fmla="*/ 646270 h 646270"/>
              <a:gd name="connsiteX94" fmla="*/ 2336697 w 4438231"/>
              <a:gd name="connsiteY94" fmla="*/ 576465 h 646270"/>
              <a:gd name="connsiteX95" fmla="*/ 2405151 w 4438231"/>
              <a:gd name="connsiteY95" fmla="*/ 447660 h 646270"/>
              <a:gd name="connsiteX96" fmla="*/ 2546403 w 4438231"/>
              <a:gd name="connsiteY96" fmla="*/ 512964 h 646270"/>
              <a:gd name="connsiteX97" fmla="*/ 2599209 w 4438231"/>
              <a:gd name="connsiteY97" fmla="*/ 498404 h 646270"/>
              <a:gd name="connsiteX98" fmla="*/ 2624478 w 4438231"/>
              <a:gd name="connsiteY98" fmla="*/ 452004 h 646270"/>
              <a:gd name="connsiteX99" fmla="*/ 2596506 w 4438231"/>
              <a:gd name="connsiteY99" fmla="*/ 406508 h 646270"/>
              <a:gd name="connsiteX100" fmla="*/ 2526580 w 4438231"/>
              <a:gd name="connsiteY100" fmla="*/ 378754 h 646270"/>
              <a:gd name="connsiteX101" fmla="*/ 2451694 w 4438231"/>
              <a:gd name="connsiteY101" fmla="*/ 354465 h 646270"/>
              <a:gd name="connsiteX102" fmla="*/ 2410191 w 4438231"/>
              <a:gd name="connsiteY102" fmla="*/ 330171 h 646270"/>
              <a:gd name="connsiteX103" fmla="*/ 2361016 w 4438231"/>
              <a:gd name="connsiteY103" fmla="*/ 207821 h 646270"/>
              <a:gd name="connsiteX104" fmla="*/ 2411907 w 4438231"/>
              <a:gd name="connsiteY104" fmla="*/ 66127 h 646270"/>
              <a:gd name="connsiteX105" fmla="*/ 2570434 w 4438231"/>
              <a:gd name="connsiteY105" fmla="*/ 0 h 6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438231" h="646270">
                <a:moveTo>
                  <a:pt x="1217399" y="148169"/>
                </a:moveTo>
                <a:lnTo>
                  <a:pt x="1217399" y="496301"/>
                </a:lnTo>
                <a:lnTo>
                  <a:pt x="1253957" y="496301"/>
                </a:lnTo>
                <a:cubicBezTo>
                  <a:pt x="1316838" y="496301"/>
                  <a:pt x="1363925" y="475380"/>
                  <a:pt x="1395216" y="433537"/>
                </a:cubicBezTo>
                <a:cubicBezTo>
                  <a:pt x="1418986" y="401628"/>
                  <a:pt x="1430872" y="364452"/>
                  <a:pt x="1430872" y="322009"/>
                </a:cubicBezTo>
                <a:cubicBezTo>
                  <a:pt x="1430872" y="279568"/>
                  <a:pt x="1418986" y="242542"/>
                  <a:pt x="1395216" y="210933"/>
                </a:cubicBezTo>
                <a:cubicBezTo>
                  <a:pt x="1363625" y="169091"/>
                  <a:pt x="1316538" y="148169"/>
                  <a:pt x="1253957" y="148169"/>
                </a:cubicBezTo>
                <a:close/>
                <a:moveTo>
                  <a:pt x="3484816" y="136461"/>
                </a:moveTo>
                <a:lnTo>
                  <a:pt x="3484816" y="289583"/>
                </a:lnTo>
                <a:lnTo>
                  <a:pt x="3514647" y="289583"/>
                </a:lnTo>
                <a:cubicBezTo>
                  <a:pt x="3548395" y="289583"/>
                  <a:pt x="3572651" y="282550"/>
                  <a:pt x="3587415" y="268481"/>
                </a:cubicBezTo>
                <a:cubicBezTo>
                  <a:pt x="3603385" y="253209"/>
                  <a:pt x="3611369" y="234650"/>
                  <a:pt x="3611369" y="212797"/>
                </a:cubicBezTo>
                <a:cubicBezTo>
                  <a:pt x="3611369" y="190945"/>
                  <a:pt x="3603385" y="172534"/>
                  <a:pt x="3587415" y="157564"/>
                </a:cubicBezTo>
                <a:cubicBezTo>
                  <a:pt x="3572347" y="143495"/>
                  <a:pt x="3548091" y="136461"/>
                  <a:pt x="3514647" y="136461"/>
                </a:cubicBezTo>
                <a:close/>
                <a:moveTo>
                  <a:pt x="3825741" y="14864"/>
                </a:moveTo>
                <a:lnTo>
                  <a:pt x="4016693" y="14864"/>
                </a:lnTo>
                <a:lnTo>
                  <a:pt x="4132887" y="182398"/>
                </a:lnTo>
                <a:lnTo>
                  <a:pt x="4244577" y="14864"/>
                </a:lnTo>
                <a:lnTo>
                  <a:pt x="4438231" y="14864"/>
                </a:lnTo>
                <a:lnTo>
                  <a:pt x="4208098" y="334171"/>
                </a:lnTo>
                <a:lnTo>
                  <a:pt x="4208098" y="629607"/>
                </a:lnTo>
                <a:lnTo>
                  <a:pt x="4048218" y="629607"/>
                </a:lnTo>
                <a:lnTo>
                  <a:pt x="4048218" y="334171"/>
                </a:lnTo>
                <a:close/>
                <a:moveTo>
                  <a:pt x="3324939" y="14864"/>
                </a:moveTo>
                <a:lnTo>
                  <a:pt x="3573538" y="14864"/>
                </a:lnTo>
                <a:cubicBezTo>
                  <a:pt x="3646198" y="14864"/>
                  <a:pt x="3699939" y="36630"/>
                  <a:pt x="3734768" y="80165"/>
                </a:cubicBezTo>
                <a:cubicBezTo>
                  <a:pt x="3762990" y="115293"/>
                  <a:pt x="3777103" y="156577"/>
                  <a:pt x="3777103" y="204014"/>
                </a:cubicBezTo>
                <a:cubicBezTo>
                  <a:pt x="3777103" y="258358"/>
                  <a:pt x="3760890" y="301744"/>
                  <a:pt x="3728463" y="334171"/>
                </a:cubicBezTo>
                <a:cubicBezTo>
                  <a:pt x="3707747" y="354886"/>
                  <a:pt x="3679224" y="369298"/>
                  <a:pt x="3642893" y="377405"/>
                </a:cubicBezTo>
                <a:lnTo>
                  <a:pt x="3836099" y="629607"/>
                </a:lnTo>
                <a:lnTo>
                  <a:pt x="3637490" y="629607"/>
                </a:lnTo>
                <a:lnTo>
                  <a:pt x="3484816" y="393618"/>
                </a:lnTo>
                <a:lnTo>
                  <a:pt x="3484816" y="629607"/>
                </a:lnTo>
                <a:lnTo>
                  <a:pt x="3324939" y="629607"/>
                </a:lnTo>
                <a:close/>
                <a:moveTo>
                  <a:pt x="2831294" y="14864"/>
                </a:moveTo>
                <a:lnTo>
                  <a:pt x="3253732" y="14864"/>
                </a:lnTo>
                <a:lnTo>
                  <a:pt x="3253732" y="148169"/>
                </a:lnTo>
                <a:lnTo>
                  <a:pt x="3121325" y="148169"/>
                </a:lnTo>
                <a:lnTo>
                  <a:pt x="3121325" y="629607"/>
                </a:lnTo>
                <a:lnTo>
                  <a:pt x="2961448" y="629607"/>
                </a:lnTo>
                <a:lnTo>
                  <a:pt x="2961448" y="148169"/>
                </a:lnTo>
                <a:lnTo>
                  <a:pt x="2831294" y="148169"/>
                </a:lnTo>
                <a:close/>
                <a:moveTo>
                  <a:pt x="1698036" y="14864"/>
                </a:moveTo>
                <a:lnTo>
                  <a:pt x="1857913" y="14864"/>
                </a:lnTo>
                <a:lnTo>
                  <a:pt x="1857913" y="347379"/>
                </a:lnTo>
                <a:cubicBezTo>
                  <a:pt x="1857913" y="374071"/>
                  <a:pt x="1858364" y="394018"/>
                  <a:pt x="1859265" y="407220"/>
                </a:cubicBezTo>
                <a:cubicBezTo>
                  <a:pt x="1862267" y="448915"/>
                  <a:pt x="1881332" y="478011"/>
                  <a:pt x="1916460" y="494505"/>
                </a:cubicBezTo>
                <a:cubicBezTo>
                  <a:pt x="1930871" y="501406"/>
                  <a:pt x="1946784" y="504857"/>
                  <a:pt x="1964197" y="504857"/>
                </a:cubicBezTo>
                <a:cubicBezTo>
                  <a:pt x="2003230" y="504857"/>
                  <a:pt x="2032653" y="491207"/>
                  <a:pt x="2052468" y="463910"/>
                </a:cubicBezTo>
                <a:cubicBezTo>
                  <a:pt x="2067181" y="443812"/>
                  <a:pt x="2074537" y="404967"/>
                  <a:pt x="2074537" y="347379"/>
                </a:cubicBezTo>
                <a:lnTo>
                  <a:pt x="2074537" y="14864"/>
                </a:lnTo>
                <a:lnTo>
                  <a:pt x="2234415" y="14864"/>
                </a:lnTo>
                <a:lnTo>
                  <a:pt x="2234415" y="369298"/>
                </a:lnTo>
                <a:cubicBezTo>
                  <a:pt x="2234415" y="406228"/>
                  <a:pt x="2231413" y="437752"/>
                  <a:pt x="2225409" y="463874"/>
                </a:cubicBezTo>
                <a:cubicBezTo>
                  <a:pt x="2216101" y="504406"/>
                  <a:pt x="2193883" y="541337"/>
                  <a:pt x="2158754" y="574664"/>
                </a:cubicBezTo>
                <a:cubicBezTo>
                  <a:pt x="2108914" y="621801"/>
                  <a:pt x="2042261" y="645369"/>
                  <a:pt x="1958795" y="645369"/>
                </a:cubicBezTo>
                <a:cubicBezTo>
                  <a:pt x="1873826" y="645369"/>
                  <a:pt x="1807473" y="621350"/>
                  <a:pt x="1759734" y="573312"/>
                </a:cubicBezTo>
                <a:cubicBezTo>
                  <a:pt x="1734515" y="548091"/>
                  <a:pt x="1717250" y="516416"/>
                  <a:pt x="1707944" y="478286"/>
                </a:cubicBezTo>
                <a:cubicBezTo>
                  <a:pt x="1701338" y="451264"/>
                  <a:pt x="1698036" y="414934"/>
                  <a:pt x="1698036" y="369298"/>
                </a:cubicBezTo>
                <a:close/>
                <a:moveTo>
                  <a:pt x="1057522" y="14864"/>
                </a:moveTo>
                <a:lnTo>
                  <a:pt x="1293511" y="14864"/>
                </a:lnTo>
                <a:cubicBezTo>
                  <a:pt x="1351157" y="14864"/>
                  <a:pt x="1404601" y="30924"/>
                  <a:pt x="1453840" y="63050"/>
                </a:cubicBezTo>
                <a:cubicBezTo>
                  <a:pt x="1502179" y="94276"/>
                  <a:pt x="1539258" y="136011"/>
                  <a:pt x="1565079" y="188252"/>
                </a:cubicBezTo>
                <a:cubicBezTo>
                  <a:pt x="1586097" y="231486"/>
                  <a:pt x="1596604" y="276072"/>
                  <a:pt x="1596604" y="322009"/>
                </a:cubicBezTo>
                <a:cubicBezTo>
                  <a:pt x="1596604" y="385961"/>
                  <a:pt x="1577313" y="445185"/>
                  <a:pt x="1538732" y="499678"/>
                </a:cubicBezTo>
                <a:cubicBezTo>
                  <a:pt x="1500153" y="554171"/>
                  <a:pt x="1450836" y="591926"/>
                  <a:pt x="1390789" y="612944"/>
                </a:cubicBezTo>
                <a:cubicBezTo>
                  <a:pt x="1358964" y="624052"/>
                  <a:pt x="1326538" y="629607"/>
                  <a:pt x="1293511" y="629607"/>
                </a:cubicBezTo>
                <a:lnTo>
                  <a:pt x="1057522" y="629607"/>
                </a:lnTo>
                <a:close/>
                <a:moveTo>
                  <a:pt x="294637" y="13238"/>
                </a:moveTo>
                <a:lnTo>
                  <a:pt x="454515" y="13238"/>
                </a:lnTo>
                <a:lnTo>
                  <a:pt x="748600" y="389290"/>
                </a:lnTo>
                <a:lnTo>
                  <a:pt x="748600" y="13238"/>
                </a:lnTo>
                <a:lnTo>
                  <a:pt x="908479" y="13238"/>
                </a:lnTo>
                <a:lnTo>
                  <a:pt x="908479" y="627982"/>
                </a:lnTo>
                <a:lnTo>
                  <a:pt x="748600" y="627982"/>
                </a:lnTo>
                <a:lnTo>
                  <a:pt x="454515" y="251478"/>
                </a:lnTo>
                <a:lnTo>
                  <a:pt x="454515" y="627982"/>
                </a:lnTo>
                <a:lnTo>
                  <a:pt x="294637" y="627982"/>
                </a:lnTo>
                <a:close/>
                <a:moveTo>
                  <a:pt x="0" y="13238"/>
                </a:moveTo>
                <a:lnTo>
                  <a:pt x="159879" y="13238"/>
                </a:lnTo>
                <a:lnTo>
                  <a:pt x="159879" y="627982"/>
                </a:lnTo>
                <a:lnTo>
                  <a:pt x="0" y="627982"/>
                </a:lnTo>
                <a:close/>
                <a:moveTo>
                  <a:pt x="2570434" y="0"/>
                </a:moveTo>
                <a:cubicBezTo>
                  <a:pt x="2636788" y="0"/>
                  <a:pt x="2701790" y="16663"/>
                  <a:pt x="2765440" y="49991"/>
                </a:cubicBezTo>
                <a:lnTo>
                  <a:pt x="2701489" y="174291"/>
                </a:lnTo>
                <a:cubicBezTo>
                  <a:pt x="2666572" y="146968"/>
                  <a:pt x="2631352" y="133309"/>
                  <a:pt x="2595830" y="133309"/>
                </a:cubicBezTo>
                <a:cubicBezTo>
                  <a:pt x="2578675" y="133309"/>
                  <a:pt x="2563322" y="137678"/>
                  <a:pt x="2549773" y="146417"/>
                </a:cubicBezTo>
                <a:cubicBezTo>
                  <a:pt x="2534424" y="156363"/>
                  <a:pt x="2526751" y="169624"/>
                  <a:pt x="2526751" y="186197"/>
                </a:cubicBezTo>
                <a:cubicBezTo>
                  <a:pt x="2526751" y="202467"/>
                  <a:pt x="2536823" y="216477"/>
                  <a:pt x="2556973" y="228228"/>
                </a:cubicBezTo>
                <a:cubicBezTo>
                  <a:pt x="2565998" y="233657"/>
                  <a:pt x="2593069" y="242999"/>
                  <a:pt x="2638178" y="256255"/>
                </a:cubicBezTo>
                <a:cubicBezTo>
                  <a:pt x="2694723" y="272790"/>
                  <a:pt x="2735022" y="296237"/>
                  <a:pt x="2759080" y="326598"/>
                </a:cubicBezTo>
                <a:cubicBezTo>
                  <a:pt x="2779834" y="352448"/>
                  <a:pt x="2790212" y="385661"/>
                  <a:pt x="2790212" y="426239"/>
                </a:cubicBezTo>
                <a:cubicBezTo>
                  <a:pt x="2790212" y="530241"/>
                  <a:pt x="2744575" y="598023"/>
                  <a:pt x="2653300" y="629586"/>
                </a:cubicBezTo>
                <a:cubicBezTo>
                  <a:pt x="2621475" y="640709"/>
                  <a:pt x="2587247" y="646270"/>
                  <a:pt x="2550619" y="646270"/>
                </a:cubicBezTo>
                <a:cubicBezTo>
                  <a:pt x="2473756" y="646270"/>
                  <a:pt x="2402450" y="623003"/>
                  <a:pt x="2336697" y="576465"/>
                </a:cubicBezTo>
                <a:lnTo>
                  <a:pt x="2405151" y="447660"/>
                </a:lnTo>
                <a:cubicBezTo>
                  <a:pt x="2453288" y="491195"/>
                  <a:pt x="2500372" y="512964"/>
                  <a:pt x="2546403" y="512964"/>
                </a:cubicBezTo>
                <a:cubicBezTo>
                  <a:pt x="2567163" y="512964"/>
                  <a:pt x="2584764" y="508110"/>
                  <a:pt x="2599209" y="498404"/>
                </a:cubicBezTo>
                <a:cubicBezTo>
                  <a:pt x="2616055" y="487487"/>
                  <a:pt x="2624478" y="472021"/>
                  <a:pt x="2624478" y="452004"/>
                </a:cubicBezTo>
                <a:cubicBezTo>
                  <a:pt x="2624478" y="433804"/>
                  <a:pt x="2615154" y="418641"/>
                  <a:pt x="2596506" y="406508"/>
                </a:cubicBezTo>
                <a:cubicBezTo>
                  <a:pt x="2582672" y="397408"/>
                  <a:pt x="2559363" y="388157"/>
                  <a:pt x="2526580" y="378754"/>
                </a:cubicBezTo>
                <a:cubicBezTo>
                  <a:pt x="2486883" y="367060"/>
                  <a:pt x="2461921" y="358963"/>
                  <a:pt x="2451694" y="354465"/>
                </a:cubicBezTo>
                <a:cubicBezTo>
                  <a:pt x="2435452" y="347569"/>
                  <a:pt x="2421619" y="339470"/>
                  <a:pt x="2410191" y="330171"/>
                </a:cubicBezTo>
                <a:cubicBezTo>
                  <a:pt x="2377407" y="303183"/>
                  <a:pt x="2361016" y="262400"/>
                  <a:pt x="2361016" y="207821"/>
                </a:cubicBezTo>
                <a:cubicBezTo>
                  <a:pt x="2361016" y="150842"/>
                  <a:pt x="2377981" y="103609"/>
                  <a:pt x="2411907" y="66127"/>
                </a:cubicBezTo>
                <a:cubicBezTo>
                  <a:pt x="2451539" y="22042"/>
                  <a:pt x="2504382" y="0"/>
                  <a:pt x="2570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ADFDEE-9EAC-466F-AF6B-857D4A4D3FF0}"/>
              </a:ext>
            </a:extLst>
          </p:cNvPr>
          <p:cNvGrpSpPr/>
          <p:nvPr/>
        </p:nvGrpSpPr>
        <p:grpSpPr>
          <a:xfrm>
            <a:off x="3983392" y="1281303"/>
            <a:ext cx="4425067" cy="1355914"/>
            <a:chOff x="3983392" y="1386078"/>
            <a:chExt cx="4425067" cy="1355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69FD2A6C-6237-4CD6-B2A3-C05CF0D9A10C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480209A-D825-4309-9B43-0CBEB828984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7508B9D-F0E5-4EB4-B724-0EC8E0BE671A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2397BB-0566-4855-B214-A90EDA930881}"/>
              </a:ext>
            </a:extLst>
          </p:cNvPr>
          <p:cNvSpPr txBox="1"/>
          <p:nvPr/>
        </p:nvSpPr>
        <p:spPr>
          <a:xfrm>
            <a:off x="7087209" y="2098350"/>
            <a:ext cx="653823" cy="555410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6E19D0E-9B4A-4456-A49F-EF8E2ACEAD93}"/>
              </a:ext>
            </a:extLst>
          </p:cNvPr>
          <p:cNvGrpSpPr/>
          <p:nvPr/>
        </p:nvGrpSpPr>
        <p:grpSpPr>
          <a:xfrm>
            <a:off x="7805082" y="2098350"/>
            <a:ext cx="556482" cy="555410"/>
            <a:chOff x="7167947" y="1624190"/>
            <a:chExt cx="2677920" cy="2672764"/>
          </a:xfrm>
          <a:solidFill>
            <a:schemeClr val="accent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964DF17-7F86-4938-94AE-186FD60E7104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DBA38F7-B2A4-43C1-9197-40C391E9BBF2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E9F9A3-41FF-4E8D-BC50-55362F20C346}"/>
              </a:ext>
            </a:extLst>
          </p:cNvPr>
          <p:cNvSpPr txBox="1"/>
          <p:nvPr/>
        </p:nvSpPr>
        <p:spPr>
          <a:xfrm>
            <a:off x="3934530" y="3490173"/>
            <a:ext cx="433136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cs typeface="Arial" pitchFamily="34" charset="0"/>
              </a:rPr>
              <a:t>TERIMAKASIH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A7DDD5-7A69-4408-A169-D3BEB20173D5}"/>
              </a:ext>
            </a:extLst>
          </p:cNvPr>
          <p:cNvSpPr txBox="1"/>
          <p:nvPr/>
        </p:nvSpPr>
        <p:spPr>
          <a:xfrm>
            <a:off x="3934482" y="4366748"/>
            <a:ext cx="43313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TEMAN-TEMAN ….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509" y="465053"/>
            <a:ext cx="630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KRITIK &amp; SARAN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27" y="1516089"/>
            <a:ext cx="108992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1.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509" y="465053"/>
            <a:ext cx="630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PERTANYAAN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27" y="1516089"/>
            <a:ext cx="1089923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M. </a:t>
            </a:r>
            <a:r>
              <a:rPr lang="en-US" sz="3200" b="1" dirty="0" err="1" smtClean="0">
                <a:solidFill>
                  <a:schemeClr val="bg1"/>
                </a:solidFill>
              </a:rPr>
              <a:t>Arif</a:t>
            </a:r>
            <a:r>
              <a:rPr lang="en-US" sz="3200" b="1" dirty="0" smtClean="0">
                <a:solidFill>
                  <a:schemeClr val="bg1"/>
                </a:solidFill>
              </a:rPr>
              <a:t> N</a:t>
            </a:r>
          </a:p>
          <a:p>
            <a:pPr marL="520700" algn="just"/>
            <a:r>
              <a:rPr lang="en-US" sz="3200" b="1" dirty="0" err="1" smtClean="0">
                <a:solidFill>
                  <a:schemeClr val="bg1"/>
                </a:solidFill>
              </a:rPr>
              <a:t>Apakah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teknologi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pembelajaran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tergantung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pada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alat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perkembangan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zaman</a:t>
            </a:r>
            <a:r>
              <a:rPr lang="en-US" sz="3200" b="1" dirty="0" smtClean="0">
                <a:solidFill>
                  <a:schemeClr val="bg1"/>
                </a:solidFill>
              </a:rPr>
              <a:t>? </a:t>
            </a:r>
          </a:p>
          <a:p>
            <a:pPr marL="457200" algn="just"/>
            <a:r>
              <a:rPr lang="en-US" sz="3200" b="1" dirty="0" err="1" smtClean="0">
                <a:solidFill>
                  <a:schemeClr val="bg1"/>
                </a:solidFill>
              </a:rPr>
              <a:t>Jawaban</a:t>
            </a:r>
            <a:r>
              <a:rPr lang="en-US" sz="3200" b="1" dirty="0" smtClean="0">
                <a:solidFill>
                  <a:schemeClr val="bg1"/>
                </a:solidFill>
              </a:rPr>
              <a:t> :</a:t>
            </a:r>
          </a:p>
          <a:p>
            <a:pPr marL="457200" algn="just"/>
            <a:r>
              <a:rPr lang="en-US" sz="3200" b="1" dirty="0" err="1" smtClean="0">
                <a:solidFill>
                  <a:schemeClr val="bg1"/>
                </a:solidFill>
              </a:rPr>
              <a:t>Teknologi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Pembelajaran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bergantung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pada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perkembangan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zaman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tetapi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tidak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bergantung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pada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alat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karena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ruang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lingkup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teknologi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pembelajaran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itu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lebih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luas</a:t>
            </a:r>
            <a:r>
              <a:rPr lang="en-US" sz="3200" b="1" dirty="0" smtClean="0">
                <a:solidFill>
                  <a:schemeClr val="bg1"/>
                </a:solidFill>
              </a:rPr>
              <a:t>. (</a:t>
            </a:r>
            <a:r>
              <a:rPr lang="en-US" sz="3200" b="1" dirty="0" err="1" smtClean="0">
                <a:solidFill>
                  <a:schemeClr val="bg1"/>
                </a:solidFill>
              </a:rPr>
              <a:t>Nurul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Hidayatun</a:t>
            </a:r>
            <a:r>
              <a:rPr lang="en-US" sz="3200" b="1" dirty="0" smtClean="0">
                <a:solidFill>
                  <a:schemeClr val="bg1"/>
                </a:solidFill>
              </a:rPr>
              <a:t> N)</a:t>
            </a: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509" y="465053"/>
            <a:ext cx="630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PERTANYAAN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27" y="1516089"/>
            <a:ext cx="10899231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2. </a:t>
            </a:r>
            <a:r>
              <a:rPr lang="en-US" sz="3200" b="1" dirty="0" err="1" smtClean="0">
                <a:solidFill>
                  <a:schemeClr val="bg1"/>
                </a:solidFill>
              </a:rPr>
              <a:t>Nur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Pratama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Jofi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Saputra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457200" algn="just"/>
            <a:r>
              <a:rPr lang="en-US" sz="3200" b="1" dirty="0" err="1" smtClean="0">
                <a:solidFill>
                  <a:schemeClr val="bg1"/>
                </a:solidFill>
              </a:rPr>
              <a:t>Apakah</a:t>
            </a:r>
            <a:r>
              <a:rPr lang="en-US" sz="3200" b="1" dirty="0" smtClean="0">
                <a:solidFill>
                  <a:schemeClr val="bg1"/>
                </a:solidFill>
              </a:rPr>
              <a:t> proses </a:t>
            </a:r>
            <a:r>
              <a:rPr lang="en-US" sz="3200" b="1" dirty="0" err="1" smtClean="0">
                <a:solidFill>
                  <a:schemeClr val="bg1"/>
                </a:solidFill>
              </a:rPr>
              <a:t>itu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hanya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dilakukan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sekali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atau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berkali</a:t>
            </a:r>
            <a:r>
              <a:rPr lang="en-US" sz="3200" b="1" dirty="0" smtClean="0">
                <a:solidFill>
                  <a:schemeClr val="bg1"/>
                </a:solidFill>
              </a:rPr>
              <a:t>-kali </a:t>
            </a:r>
            <a:r>
              <a:rPr lang="en-US" sz="3200" b="1" dirty="0" err="1" smtClean="0">
                <a:solidFill>
                  <a:schemeClr val="bg1"/>
                </a:solidFill>
              </a:rPr>
              <a:t>sampai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pembelajaran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dapat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efektif</a:t>
            </a:r>
            <a:r>
              <a:rPr lang="en-US" sz="3200" b="1" dirty="0" smtClean="0">
                <a:solidFill>
                  <a:schemeClr val="bg1"/>
                </a:solidFill>
              </a:rPr>
              <a:t> ?</a:t>
            </a:r>
          </a:p>
          <a:p>
            <a:pPr marL="457200" algn="just"/>
            <a:r>
              <a:rPr lang="en-US" sz="3200" b="1" dirty="0" err="1" smtClean="0">
                <a:solidFill>
                  <a:schemeClr val="bg1"/>
                </a:solidFill>
              </a:rPr>
              <a:t>Jawaban</a:t>
            </a:r>
            <a:r>
              <a:rPr lang="en-US" sz="3200" b="1" dirty="0" smtClean="0">
                <a:solidFill>
                  <a:schemeClr val="bg1"/>
                </a:solidFill>
              </a:rPr>
              <a:t> :</a:t>
            </a:r>
          </a:p>
          <a:p>
            <a:pPr marL="457200" algn="just"/>
            <a:r>
              <a:rPr lang="en-US" sz="3200" b="1" dirty="0" err="1" smtClean="0">
                <a:solidFill>
                  <a:schemeClr val="bg1"/>
                </a:solidFill>
              </a:rPr>
              <a:t>Teknologi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Pembelajaran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merupakan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sebuah</a:t>
            </a:r>
            <a:r>
              <a:rPr lang="en-US" sz="3200" b="1" dirty="0" smtClean="0">
                <a:solidFill>
                  <a:schemeClr val="bg1"/>
                </a:solidFill>
              </a:rPr>
              <a:t> proses yang </a:t>
            </a:r>
            <a:r>
              <a:rPr lang="en-US" sz="3200" b="1" dirty="0" err="1" smtClean="0">
                <a:solidFill>
                  <a:schemeClr val="bg1"/>
                </a:solidFill>
              </a:rPr>
              <a:t>mana</a:t>
            </a:r>
            <a:r>
              <a:rPr lang="en-US" sz="3200" b="1" dirty="0" smtClean="0">
                <a:solidFill>
                  <a:schemeClr val="bg1"/>
                </a:solidFill>
              </a:rPr>
              <a:t> proses </a:t>
            </a:r>
            <a:r>
              <a:rPr lang="en-US" sz="3200" b="1" dirty="0" err="1" smtClean="0">
                <a:solidFill>
                  <a:schemeClr val="bg1"/>
                </a:solidFill>
              </a:rPr>
              <a:t>tersebut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hanya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dilakukan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sekali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saja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namun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proses </a:t>
            </a:r>
            <a:r>
              <a:rPr lang="en-US" sz="3200" b="1" dirty="0" err="1" smtClean="0">
                <a:solidFill>
                  <a:schemeClr val="bg1"/>
                </a:solidFill>
              </a:rPr>
              <a:t>tersebut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ada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tahap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evaluasi</a:t>
            </a:r>
            <a:r>
              <a:rPr lang="en-US" sz="3200" b="1" dirty="0" smtClean="0">
                <a:solidFill>
                  <a:schemeClr val="bg1"/>
                </a:solidFill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</a:rPr>
              <a:t>dapat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digunakan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untuk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meningkatkan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pembelajaran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menjadi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lebih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efektif</a:t>
            </a:r>
            <a:r>
              <a:rPr lang="en-US" sz="3200" b="1" dirty="0" smtClean="0">
                <a:solidFill>
                  <a:schemeClr val="bg1"/>
                </a:solidFill>
              </a:rPr>
              <a:t>. (Pertiwi </a:t>
            </a:r>
            <a:r>
              <a:rPr lang="en-US" sz="3200" b="1" dirty="0" err="1" smtClean="0">
                <a:solidFill>
                  <a:schemeClr val="bg1"/>
                </a:solidFill>
              </a:rPr>
              <a:t>Dyah</a:t>
            </a:r>
            <a:r>
              <a:rPr lang="en-US" sz="3200" b="1" dirty="0" smtClean="0">
                <a:solidFill>
                  <a:schemeClr val="bg1"/>
                </a:solidFill>
              </a:rPr>
              <a:t> M.T)</a:t>
            </a: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509" y="465053"/>
            <a:ext cx="630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PERTANYAAN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27" y="1516089"/>
            <a:ext cx="10899231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just"/>
            <a:r>
              <a:rPr lang="en-US" sz="3200" b="1" dirty="0" smtClean="0">
                <a:solidFill>
                  <a:schemeClr val="bg1"/>
                </a:solidFill>
              </a:rPr>
              <a:t>3. </a:t>
            </a:r>
            <a:r>
              <a:rPr lang="en-US" sz="3200" b="1" dirty="0" err="1" smtClean="0">
                <a:solidFill>
                  <a:schemeClr val="bg1"/>
                </a:solidFill>
              </a:rPr>
              <a:t>Panggih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Rahayu</a:t>
            </a:r>
            <a:endParaRPr lang="en-US" sz="3200" b="1" dirty="0">
              <a:solidFill>
                <a:schemeClr val="bg1"/>
              </a:solidFill>
            </a:endParaRPr>
          </a:p>
          <a:p>
            <a:pPr marL="520700" algn="just"/>
            <a:r>
              <a:rPr lang="en-US" sz="3200" b="1" dirty="0" err="1" smtClean="0">
                <a:solidFill>
                  <a:schemeClr val="bg1"/>
                </a:solidFill>
              </a:rPr>
              <a:t>Komponen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Tek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</a:rPr>
              <a:t>Pembelajaran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itu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apa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saja</a:t>
            </a:r>
            <a:r>
              <a:rPr lang="en-US" sz="3200" b="1" dirty="0" smtClean="0">
                <a:solidFill>
                  <a:schemeClr val="bg1"/>
                </a:solidFill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</a:rPr>
              <a:t>Kaitannya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satu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sama</a:t>
            </a:r>
            <a:r>
              <a:rPr lang="en-US" sz="3200" b="1" dirty="0" smtClean="0">
                <a:solidFill>
                  <a:schemeClr val="bg1"/>
                </a:solidFill>
              </a:rPr>
              <a:t> lain </a:t>
            </a:r>
            <a:r>
              <a:rPr lang="en-US" sz="3200" b="1" dirty="0" err="1" smtClean="0">
                <a:solidFill>
                  <a:schemeClr val="bg1"/>
                </a:solidFill>
              </a:rPr>
              <a:t>bagaimana</a:t>
            </a:r>
            <a:r>
              <a:rPr lang="en-US" sz="3200" b="1" dirty="0" smtClean="0">
                <a:solidFill>
                  <a:schemeClr val="bg1"/>
                </a:solidFill>
              </a:rPr>
              <a:t> ?</a:t>
            </a:r>
          </a:p>
          <a:p>
            <a:pPr marL="520700" algn="just"/>
            <a:r>
              <a:rPr lang="en-US" sz="3200" b="1" dirty="0" err="1" smtClean="0">
                <a:solidFill>
                  <a:schemeClr val="bg1"/>
                </a:solidFill>
              </a:rPr>
              <a:t>Jawaban</a:t>
            </a:r>
            <a:r>
              <a:rPr lang="en-US" sz="3200" b="1" dirty="0" smtClean="0">
                <a:solidFill>
                  <a:schemeClr val="bg1"/>
                </a:solidFill>
              </a:rPr>
              <a:t> :</a:t>
            </a:r>
          </a:p>
          <a:p>
            <a:pPr marL="520700" algn="just"/>
            <a:r>
              <a:rPr lang="en-US" sz="3200" b="1" dirty="0" err="1" smtClean="0">
                <a:solidFill>
                  <a:schemeClr val="bg1"/>
                </a:solidFill>
              </a:rPr>
              <a:t>Komponen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teknologi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pembelajaran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ada</a:t>
            </a:r>
            <a:r>
              <a:rPr lang="en-US" sz="3200" b="1" dirty="0" smtClean="0">
                <a:solidFill>
                  <a:schemeClr val="bg1"/>
                </a:solidFill>
              </a:rPr>
              <a:t> 5 </a:t>
            </a:r>
            <a:r>
              <a:rPr lang="en-US" sz="3200" b="1" dirty="0" err="1" smtClean="0">
                <a:solidFill>
                  <a:schemeClr val="bg1"/>
                </a:solidFill>
              </a:rPr>
              <a:t>yaitu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desain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pengembangan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pemanfaatan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pengelolaan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penilaian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</a:rPr>
              <a:t>Kelimanya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saling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berkaitan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karena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merupakan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suatu</a:t>
            </a:r>
            <a:r>
              <a:rPr lang="en-US" sz="3200" b="1" dirty="0" smtClean="0">
                <a:solidFill>
                  <a:schemeClr val="bg1"/>
                </a:solidFill>
              </a:rPr>
              <a:t> proses. (</a:t>
            </a:r>
            <a:r>
              <a:rPr lang="en-US" sz="3200" b="1" dirty="0" err="1" smtClean="0">
                <a:solidFill>
                  <a:schemeClr val="bg1"/>
                </a:solidFill>
              </a:rPr>
              <a:t>Nurul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Hidayatun</a:t>
            </a:r>
            <a:r>
              <a:rPr lang="en-US" sz="3200" b="1" smtClean="0">
                <a:solidFill>
                  <a:schemeClr val="bg1"/>
                </a:solidFill>
              </a:rPr>
              <a:t> N) </a:t>
            </a:r>
            <a:endParaRPr lang="en-US" sz="3200" b="1" dirty="0">
              <a:solidFill>
                <a:schemeClr val="bg1"/>
              </a:solidFill>
            </a:endParaRPr>
          </a:p>
          <a:p>
            <a:pPr algn="just"/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endParaRPr lang="en-US" sz="3200" b="1" dirty="0">
              <a:solidFill>
                <a:schemeClr val="bg1"/>
              </a:solidFill>
            </a:endParaRPr>
          </a:p>
          <a:p>
            <a:pPr algn="just"/>
            <a:endParaRPr lang="en-US" sz="32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559B9-D98C-4A53-B487-921BAB20C290}"/>
              </a:ext>
            </a:extLst>
          </p:cNvPr>
          <p:cNvSpPr txBox="1"/>
          <p:nvPr/>
        </p:nvSpPr>
        <p:spPr>
          <a:xfrm>
            <a:off x="1" y="392094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1. Pengertian Teknologi Pembelajaran</a:t>
            </a:r>
            <a:endParaRPr lang="ko-KR" altLang="en-US" sz="4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xmlns="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xmlns="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xmlns="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xmlns="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xmlns="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xmlns="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xmlns="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xmlns="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xmlns="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xmlns="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xmlns="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xmlns="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xmlns="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752" y="82412"/>
            <a:ext cx="763051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id-ID" sz="2400" dirty="0" smtClean="0"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endParaRPr lang="id-ID" sz="2400" dirty="0"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endParaRPr lang="id-ID" sz="2400" dirty="0"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Usaha sistematis </a:t>
            </a:r>
            <a:r>
              <a:rPr lang="id-ID" sz="2400" dirty="0" smtClean="0">
                <a:latin typeface="Aparajita" pitchFamily="34" charset="0"/>
                <a:cs typeface="Aparajita" pitchFamily="34" charset="0"/>
              </a:rPr>
              <a:t>dalam </a:t>
            </a:r>
            <a:r>
              <a:rPr lang="id-ID" sz="24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merancang, melaksanakan, dan mengevaluasi </a:t>
            </a:r>
            <a:r>
              <a:rPr lang="id-ID" sz="2400" dirty="0" smtClean="0">
                <a:latin typeface="Aparajita" pitchFamily="34" charset="0"/>
                <a:cs typeface="Aparajita" pitchFamily="34" charset="0"/>
              </a:rPr>
              <a:t>keseluruhan proses belajar </a:t>
            </a:r>
            <a:r>
              <a:rPr lang="id-ID" sz="24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untuk suatu tujuan </a:t>
            </a:r>
            <a:r>
              <a:rPr lang="id-ID" sz="2400" dirty="0" smtClean="0">
                <a:latin typeface="Aparajita" pitchFamily="34" charset="0"/>
                <a:cs typeface="Aparajita" pitchFamily="34" charset="0"/>
              </a:rPr>
              <a:t>pembelajaran khusus, serta didasarkan pada penelitian tentang proses belajar dan komunikasi pada manusia yang menggunakan kombinasi sumber manusia dan nonmanusia </a:t>
            </a:r>
            <a:r>
              <a:rPr lang="id-ID" sz="24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agar belajar dapat berlangsung efektif</a:t>
            </a:r>
          </a:p>
          <a:p>
            <a:pPr algn="just">
              <a:lnSpc>
                <a:spcPct val="150000"/>
              </a:lnSpc>
            </a:pPr>
            <a:endParaRPr lang="id-ID" sz="24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(CIT, </a:t>
            </a:r>
            <a:r>
              <a:rPr lang="id-ID" sz="2400" i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Commission on Instruction Technology,</a:t>
            </a:r>
            <a:r>
              <a:rPr lang="id-ID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1970)</a:t>
            </a:r>
            <a:endParaRPr lang="id-ID" altLang="ko-KR" sz="2400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endParaRPr lang="id-ID" altLang="ko-KR" sz="2400" dirty="0"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endParaRPr lang="id-ID" altLang="ko-KR" sz="2400" dirty="0"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endParaRPr lang="id-ID" altLang="ko-KR" sz="24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1487" y="867103"/>
            <a:ext cx="701040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Teknologi Pembelajaran adalah . . . </a:t>
            </a:r>
          </a:p>
        </p:txBody>
      </p:sp>
    </p:spTree>
    <p:extLst>
      <p:ext uri="{BB962C8B-B14F-4D97-AF65-F5344CB8AC3E}">
        <p14:creationId xmlns:p14="http://schemas.microsoft.com/office/powerpoint/2010/main" val="4010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82412"/>
            <a:ext cx="7693572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id-ID" sz="2400" dirty="0"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endParaRPr lang="id-ID" sz="2400" dirty="0" smtClean="0"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endParaRPr lang="id-ID" sz="2400" dirty="0"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d-ID" sz="24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</a:t>
            </a:r>
            <a:r>
              <a:rPr lang="id-ID" sz="24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roses</a:t>
            </a:r>
            <a:r>
              <a:rPr lang="id-ID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id-ID" sz="2400" dirty="0">
                <a:latin typeface="Aparajita" pitchFamily="34" charset="0"/>
                <a:cs typeface="Aparajita" pitchFamily="34" charset="0"/>
              </a:rPr>
              <a:t>yang kompleks dan </a:t>
            </a:r>
            <a:r>
              <a:rPr lang="id-ID" sz="24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terpadu </a:t>
            </a:r>
            <a:r>
              <a:rPr lang="id-ID" sz="2400" dirty="0">
                <a:latin typeface="Aparajita" pitchFamily="34" charset="0"/>
                <a:cs typeface="Aparajita" pitchFamily="34" charset="0"/>
              </a:rPr>
              <a:t>yang melibatkan </a:t>
            </a:r>
            <a:r>
              <a:rPr lang="id-ID" sz="24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orang, prosedur, ide, peralatan, dan organisasi</a:t>
            </a:r>
            <a:r>
              <a:rPr lang="id-ID" sz="2400" dirty="0">
                <a:latin typeface="Aparajita" pitchFamily="34" charset="0"/>
                <a:cs typeface="Aparajita" pitchFamily="34" charset="0"/>
              </a:rPr>
              <a:t> untuk menganalisis masalah, mencari jalan pemecahan, melaksanakan, mengevaluasi, dan mengelola pemecahan masalah dalam situasi di mana kegiatan belajar itu </a:t>
            </a:r>
            <a:r>
              <a:rPr lang="id-ID" sz="2400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mempunyai tujuan dan terkontrol </a:t>
            </a:r>
            <a:endParaRPr lang="id-ID" sz="24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endParaRPr lang="id-ID" sz="24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AECT </a:t>
            </a:r>
            <a:r>
              <a:rPr lang="id-ID" sz="2400" dirty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(Association for Educational Communication and </a:t>
            </a:r>
            <a:r>
              <a:rPr lang="id-ID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Technology) </a:t>
            </a:r>
            <a:r>
              <a:rPr lang="id-ID" sz="2400" dirty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1977 </a:t>
            </a:r>
          </a:p>
          <a:p>
            <a:pPr algn="just">
              <a:lnSpc>
                <a:spcPct val="150000"/>
              </a:lnSpc>
            </a:pPr>
            <a:endParaRPr lang="id-ID" altLang="ko-KR" sz="2400" dirty="0"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endParaRPr lang="id-ID" altLang="ko-KR" sz="2400" dirty="0">
              <a:latin typeface="Aparajita" pitchFamily="34" charset="0"/>
              <a:cs typeface="Aparajita" pitchFamily="34" charset="0"/>
            </a:endParaRPr>
          </a:p>
          <a:p>
            <a:pPr algn="just">
              <a:lnSpc>
                <a:spcPct val="150000"/>
              </a:lnSpc>
            </a:pPr>
            <a:endParaRPr lang="id-ID" altLang="ko-KR" sz="24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682437"/>
            <a:ext cx="7551683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Teknologi </a:t>
            </a:r>
            <a:r>
              <a:rPr lang="id-ID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Pembelajaran adalah . . . </a:t>
            </a:r>
          </a:p>
        </p:txBody>
      </p:sp>
    </p:spTree>
    <p:extLst>
      <p:ext uri="{BB962C8B-B14F-4D97-AF65-F5344CB8AC3E}">
        <p14:creationId xmlns:p14="http://schemas.microsoft.com/office/powerpoint/2010/main" val="8028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8840" y="271598"/>
            <a:ext cx="62431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d-ID" dirty="0">
              <a:latin typeface="Aharoni" pitchFamily="2" charset="-79"/>
              <a:cs typeface="Aharoni" pitchFamily="2" charset="-79"/>
            </a:endParaRPr>
          </a:p>
          <a:p>
            <a:pPr algn="ctr">
              <a:lnSpc>
                <a:spcPct val="150000"/>
              </a:lnSpc>
            </a:pPr>
            <a:endParaRPr lang="id-ID" dirty="0" smtClean="0"/>
          </a:p>
          <a:p>
            <a:pPr algn="ctr">
              <a:lnSpc>
                <a:spcPct val="150000"/>
              </a:lnSpc>
            </a:pPr>
            <a:endParaRPr lang="id-ID" dirty="0"/>
          </a:p>
          <a:p>
            <a:pPr algn="ctr">
              <a:lnSpc>
                <a:spcPct val="150000"/>
              </a:lnSpc>
            </a:pPr>
            <a:r>
              <a:rPr lang="id-ID" sz="2400" dirty="0" smtClean="0">
                <a:latin typeface="Baskerville Old Face" pitchFamily="18" charset="0"/>
              </a:rPr>
              <a:t>“ </a:t>
            </a:r>
            <a:r>
              <a:rPr lang="id-ID" sz="2400" dirty="0">
                <a:latin typeface="Baskerville Old Face" pitchFamily="18" charset="0"/>
              </a:rPr>
              <a:t>S</a:t>
            </a:r>
            <a:r>
              <a:rPr lang="id-ID" sz="2400" dirty="0" smtClean="0">
                <a:latin typeface="Baskerville Old Face" pitchFamily="18" charset="0"/>
              </a:rPr>
              <a:t>uatu </a:t>
            </a:r>
            <a:r>
              <a:rPr lang="id-ID" sz="2400" dirty="0" smtClean="0">
                <a:solidFill>
                  <a:srgbClr val="FF0000"/>
                </a:solidFill>
                <a:latin typeface="Baskerville Old Face" pitchFamily="18" charset="0"/>
              </a:rPr>
              <a:t>proses</a:t>
            </a:r>
            <a:r>
              <a:rPr lang="id-ID" sz="2400" dirty="0" smtClean="0">
                <a:latin typeface="Baskerville Old Face" pitchFamily="18" charset="0"/>
              </a:rPr>
              <a:t> yang terdiri dari </a:t>
            </a:r>
            <a:r>
              <a:rPr lang="id-ID" sz="2400" dirty="0" smtClean="0">
                <a:solidFill>
                  <a:srgbClr val="FF0000"/>
                </a:solidFill>
                <a:latin typeface="Baskerville Old Face" pitchFamily="18" charset="0"/>
              </a:rPr>
              <a:t>perencanaan, pelaksanaan, dan evaluasi</a:t>
            </a:r>
            <a:r>
              <a:rPr lang="id-ID" sz="2400" dirty="0" smtClean="0">
                <a:latin typeface="Baskerville Old Face" pitchFamily="18" charset="0"/>
              </a:rPr>
              <a:t> untuk </a:t>
            </a:r>
            <a:r>
              <a:rPr lang="id-ID" sz="2400" dirty="0" smtClean="0">
                <a:solidFill>
                  <a:srgbClr val="FF0000"/>
                </a:solidFill>
                <a:latin typeface="Baskerville Old Face" pitchFamily="18" charset="0"/>
              </a:rPr>
              <a:t>mengatasi masalah </a:t>
            </a:r>
            <a:r>
              <a:rPr lang="id-ID" sz="2400" dirty="0" smtClean="0">
                <a:latin typeface="Baskerville Old Face" pitchFamily="18" charset="0"/>
              </a:rPr>
              <a:t>belajar dan menciptakan pembelajaran yang </a:t>
            </a:r>
            <a:r>
              <a:rPr lang="id-ID" sz="2400" dirty="0" smtClean="0">
                <a:solidFill>
                  <a:srgbClr val="FF0000"/>
                </a:solidFill>
                <a:latin typeface="Baskerville Old Face" pitchFamily="18" charset="0"/>
              </a:rPr>
              <a:t>efektif</a:t>
            </a:r>
            <a:r>
              <a:rPr lang="id-ID" sz="2400" dirty="0" smtClean="0">
                <a:latin typeface="Baskerville Old Face" pitchFamily="18" charset="0"/>
              </a:rPr>
              <a:t>.”</a:t>
            </a:r>
            <a:endParaRPr lang="id-ID" sz="2400" dirty="0">
              <a:latin typeface="Baskerville Old Face" pitchFamily="18" charset="0"/>
            </a:endParaRPr>
          </a:p>
          <a:p>
            <a:pPr algn="ctr">
              <a:lnSpc>
                <a:spcPct val="150000"/>
              </a:lnSpc>
            </a:pPr>
            <a:endParaRPr lang="id-ID" altLang="ko-KR" dirty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id-ID" altLang="ko-KR" dirty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id-ID" altLang="ko-KR" dirty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1487" y="867103"/>
            <a:ext cx="701040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Teknologi Pembelajaran adalah . . . </a:t>
            </a:r>
          </a:p>
        </p:txBody>
      </p:sp>
    </p:spTree>
    <p:extLst>
      <p:ext uri="{BB962C8B-B14F-4D97-AF65-F5344CB8AC3E}">
        <p14:creationId xmlns:p14="http://schemas.microsoft.com/office/powerpoint/2010/main" val="23440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559B9-D98C-4A53-B487-921BAB20C290}"/>
              </a:ext>
            </a:extLst>
          </p:cNvPr>
          <p:cNvSpPr txBox="1"/>
          <p:nvPr/>
        </p:nvSpPr>
        <p:spPr>
          <a:xfrm>
            <a:off x="1" y="3920947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2. Ruang Lingkup Teknologi Pembelajaran</a:t>
            </a:r>
            <a:endParaRPr lang="ko-KR" altLang="en-US" sz="4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xmlns="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xmlns="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xmlns="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xmlns="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xmlns="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xmlns="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xmlns="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xmlns="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xmlns="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xmlns="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xmlns="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xmlns="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xmlns="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44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sz="44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Ruang Lingkup</a:t>
            </a:r>
            <a:endParaRPr lang="en-US" sz="4400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xmlns="" id="{FE364A82-4D32-44E4-A881-B1B31E1C4C57}"/>
              </a:ext>
            </a:extLst>
          </p:cNvPr>
          <p:cNvCxnSpPr/>
          <p:nvPr/>
        </p:nvCxnSpPr>
        <p:spPr>
          <a:xfrm flipV="1">
            <a:off x="6670354" y="3271094"/>
            <a:ext cx="1476000" cy="90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xmlns="" id="{D4D2CA6D-F3AA-477C-8635-2230B74E8BC5}"/>
              </a:ext>
            </a:extLst>
          </p:cNvPr>
          <p:cNvCxnSpPr>
            <a:cxnSpLocks/>
          </p:cNvCxnSpPr>
          <p:nvPr/>
        </p:nvCxnSpPr>
        <p:spPr>
          <a:xfrm rot="10800000">
            <a:off x="3863303" y="3290373"/>
            <a:ext cx="1476000" cy="90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773B661-CA86-4FC8-99C8-6E6E7F132B7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CC66991-7285-4BE8-B8F4-5CD444D8B607}"/>
              </a:ext>
            </a:extLst>
          </p:cNvPr>
          <p:cNvSpPr/>
          <p:nvPr/>
        </p:nvSpPr>
        <p:spPr>
          <a:xfrm>
            <a:off x="856316" y="3402184"/>
            <a:ext cx="2642118" cy="122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B5749B4-B920-470E-AF2D-AC349C7E404C}"/>
              </a:ext>
            </a:extLst>
          </p:cNvPr>
          <p:cNvSpPr/>
          <p:nvPr/>
        </p:nvSpPr>
        <p:spPr>
          <a:xfrm rot="16200000">
            <a:off x="2633346" y="1502829"/>
            <a:ext cx="1280015" cy="2203272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363CD36-595E-4801-9759-E7B19A666F8F}"/>
              </a:ext>
            </a:extLst>
          </p:cNvPr>
          <p:cNvSpPr/>
          <p:nvPr/>
        </p:nvSpPr>
        <p:spPr>
          <a:xfrm>
            <a:off x="4852394" y="1737591"/>
            <a:ext cx="2642118" cy="122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01FE6BE-31CE-405C-8102-102A0B16294B}"/>
              </a:ext>
            </a:extLst>
          </p:cNvPr>
          <p:cNvSpPr/>
          <p:nvPr/>
        </p:nvSpPr>
        <p:spPr>
          <a:xfrm>
            <a:off x="7659223" y="2047094"/>
            <a:ext cx="2642118" cy="1224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66B35F2-8D63-4E49-95F7-969F697B2358}"/>
              </a:ext>
            </a:extLst>
          </p:cNvPr>
          <p:cNvSpPr/>
          <p:nvPr/>
        </p:nvSpPr>
        <p:spPr>
          <a:xfrm>
            <a:off x="8866708" y="3402184"/>
            <a:ext cx="2642118" cy="122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09AB9E9F-E15D-4204-8776-153CCCCA8A39}"/>
              </a:ext>
            </a:extLst>
          </p:cNvPr>
          <p:cNvCxnSpPr>
            <a:cxnSpLocks/>
            <a:endCxn id="51" idx="2"/>
          </p:cNvCxnSpPr>
          <p:nvPr/>
        </p:nvCxnSpPr>
        <p:spPr>
          <a:xfrm flipH="1" flipV="1">
            <a:off x="6173453" y="2961591"/>
            <a:ext cx="883" cy="142457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xmlns="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268372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1033191" y="3812405"/>
            <a:ext cx="22426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Desain</a:t>
            </a:r>
            <a:endParaRPr lang="ko-KR" altLang="en-US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5729560-DB39-4FB4-BD67-979B0B9CB82D}"/>
              </a:ext>
            </a:extLst>
          </p:cNvPr>
          <p:cNvSpPr/>
          <p:nvPr/>
        </p:nvSpPr>
        <p:spPr>
          <a:xfrm>
            <a:off x="2045565" y="2047094"/>
            <a:ext cx="2642118" cy="1224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3600" b="1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xmlns="" id="{470D419B-BF56-4027-BD7A-64B28BEBD3C3}"/>
              </a:ext>
            </a:extLst>
          </p:cNvPr>
          <p:cNvCxnSpPr>
            <a:cxnSpLocks/>
          </p:cNvCxnSpPr>
          <p:nvPr/>
        </p:nvCxnSpPr>
        <p:spPr>
          <a:xfrm flipV="1">
            <a:off x="7236782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C105A124-B610-4CF5-A5C3-5F54A32A9015}"/>
              </a:ext>
            </a:extLst>
          </p:cNvPr>
          <p:cNvGrpSpPr/>
          <p:nvPr/>
        </p:nvGrpSpPr>
        <p:grpSpPr>
          <a:xfrm>
            <a:off x="4473099" y="3773336"/>
            <a:ext cx="3519237" cy="1712483"/>
            <a:chOff x="-548507" y="477868"/>
            <a:chExt cx="11570449" cy="635717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6114B9D-9815-4C62-A028-DB746DA2B87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bg1"/>
                </a:solidFill>
                <a:latin typeface="Aparajita" pitchFamily="34" charset="0"/>
                <a:cs typeface="Aparajita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2BBDBDC-DEBD-404E-A54D-33B242C9C68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bg1"/>
                </a:solidFill>
                <a:latin typeface="Aparajita" pitchFamily="34" charset="0"/>
                <a:cs typeface="Aparajita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FB08E9B0-25D8-4E64-B9B7-D2062E30432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B66BAAF4-168E-4EB3-96C7-7FC800B71A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A918B320-92D2-41B2-8F03-1AE5C42B1D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bg1"/>
                </a:solidFill>
                <a:latin typeface="Aparajita" pitchFamily="34" charset="0"/>
                <a:cs typeface="Aparajita" pitchFamily="34" charset="0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F5AC3021-5928-4680-B455-801A88546C4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xmlns="" id="{98CE32BB-6675-4137-A30A-2769274EFA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latin typeface="Aparajita" pitchFamily="34" charset="0"/>
                  <a:cs typeface="Aparajita" pitchFamily="34" charset="0"/>
                </a:endParaRPr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xmlns="" id="{490C78E4-D0C6-47D1-B203-3DC53837D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latin typeface="Aparajita" pitchFamily="34" charset="0"/>
                  <a:cs typeface="Aparajita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A2F97DBC-B0B0-4CB5-91D9-693AC72CFEA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xmlns="" id="{031B2339-2D89-40F4-A02F-F323D2C69F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schemeClr val="bg1"/>
                  </a:solidFill>
                  <a:latin typeface="Aparajita" pitchFamily="34" charset="0"/>
                  <a:cs typeface="Aparajita" pitchFamily="34" charset="0"/>
                </a:endParaRPr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xmlns="" id="{F0A00840-B720-4FD0-9C2C-0BF08296CB6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  <a:latin typeface="Aparajita" pitchFamily="34" charset="0"/>
                  <a:cs typeface="Aparajita" pitchFamily="34" charset="0"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26152B43-47BB-467F-92F5-C8FE0C406FC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A7A7EA27-E8AA-4C67-819A-EAFC65B27D80}"/>
              </a:ext>
            </a:extLst>
          </p:cNvPr>
          <p:cNvGrpSpPr/>
          <p:nvPr/>
        </p:nvGrpSpPr>
        <p:grpSpPr>
          <a:xfrm>
            <a:off x="5258504" y="4072344"/>
            <a:ext cx="1827013" cy="1114068"/>
            <a:chOff x="9838117" y="3034601"/>
            <a:chExt cx="2324346" cy="160032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BE363E29-A869-4EA6-B70B-DE267738265D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8B268D2E-8EAF-4A99-8DF0-511C1506B89E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74" name="Trapezoid 173">
                  <a:extLst>
                    <a:ext uri="{FF2B5EF4-FFF2-40B4-BE49-F238E27FC236}">
                      <a16:creationId xmlns:a16="http://schemas.microsoft.com/office/drawing/2014/main" xmlns="" id="{8EA4553A-6C63-425F-A804-4613505D3EB8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>
                    <a:solidFill>
                      <a:schemeClr val="bg1"/>
                    </a:solidFill>
                    <a:latin typeface="Aparajita" pitchFamily="34" charset="0"/>
                    <a:cs typeface="Aparajita" pitchFamily="34" charset="0"/>
                  </a:endParaRPr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xmlns="" id="{3B763B4B-F0E2-4CA4-8C6A-C75F120A0117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87" name="Rectangle: Rounded Corners 186">
                    <a:extLst>
                      <a:ext uri="{FF2B5EF4-FFF2-40B4-BE49-F238E27FC236}">
                        <a16:creationId xmlns:a16="http://schemas.microsoft.com/office/drawing/2014/main" xmlns="" id="{309167B1-B4CE-4934-9C3A-4A0CBF23A0A7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xmlns="" id="{216BF7A4-A222-4068-BC75-B89C471E568E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xmlns="" id="{24C10CAE-4196-4FA3-8B7C-19293375203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xmlns="" id="{CD67BA4B-7844-4406-8E89-DACDA94F71D9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sz="2800" b="1" dirty="0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xmlns="" id="{B7B29A15-217A-48A7-912A-2C54632BE7C3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xmlns="" id="{E39E9FBA-D822-4EA7-BC1D-A479151DC43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xmlns="" id="{349AC933-DF87-4277-A368-EFE0EDD666AC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xmlns="" id="{507F266E-AF0A-420B-93DF-BAE0EDE5E64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xmlns="" id="{E8B3137D-1DF4-4C54-AADB-552AD4080F8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xmlns="" id="{D4EBC9A5-A28F-4355-BDDC-3D12D2BDFDE5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xmlns="" id="{92019A0A-99B6-4349-805A-8EBB82C3D354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xmlns="" id="{FA389142-64F2-46E2-AA3D-75D09A0AAACF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xmlns="" id="{18421BFE-C4D5-452F-B688-B2C036AF849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3303D527-07D7-4C41-94B2-A02973674BE5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12A5316-C9C6-402A-BC7E-D0C80C959C61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72" name="Rectangle: Rounded Corners 171">
                    <a:extLst>
                      <a:ext uri="{FF2B5EF4-FFF2-40B4-BE49-F238E27FC236}">
                        <a16:creationId xmlns:a16="http://schemas.microsoft.com/office/drawing/2014/main" xmlns="" id="{A47D89C9-45B3-4A7C-BD75-D7A9F491166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73" name="Rectangle: Rounded Corners 172">
                    <a:extLst>
                      <a:ext uri="{FF2B5EF4-FFF2-40B4-BE49-F238E27FC236}">
                        <a16:creationId xmlns:a16="http://schemas.microsoft.com/office/drawing/2014/main" xmlns="" id="{6CD02FCB-10A8-42CC-9D51-8B10C337A2B6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 dirty="0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xmlns="" id="{2E30FB71-64B6-4E6B-B6B6-307D0A333396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165" name="Circle: Hollow 164">
                    <a:extLst>
                      <a:ext uri="{FF2B5EF4-FFF2-40B4-BE49-F238E27FC236}">
                        <a16:creationId xmlns:a16="http://schemas.microsoft.com/office/drawing/2014/main" xmlns="" id="{13E4F1C3-0D2B-4B2D-BF0F-4F1CBE7D1471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xmlns="" id="{5E04B6F9-6865-45E9-B408-9EA329222F37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67" name="Circle: Hollow 166">
                    <a:extLst>
                      <a:ext uri="{FF2B5EF4-FFF2-40B4-BE49-F238E27FC236}">
                        <a16:creationId xmlns:a16="http://schemas.microsoft.com/office/drawing/2014/main" xmlns="" id="{8ADD5EBD-5BBA-4016-8C8A-67920E24E9F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68" name="Circle: Hollow 167">
                    <a:extLst>
                      <a:ext uri="{FF2B5EF4-FFF2-40B4-BE49-F238E27FC236}">
                        <a16:creationId xmlns:a16="http://schemas.microsoft.com/office/drawing/2014/main" xmlns="" id="{F9081DC5-9A2B-4A48-AABB-18E30B84C9D1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69" name="Circle: Hollow 168">
                    <a:extLst>
                      <a:ext uri="{FF2B5EF4-FFF2-40B4-BE49-F238E27FC236}">
                        <a16:creationId xmlns:a16="http://schemas.microsoft.com/office/drawing/2014/main" xmlns="" id="{5CB34120-CB22-474A-A005-CAFFC7909E18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xmlns="" id="{E1B4CCF6-4526-448A-865B-AF1D17039432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  <p:sp>
                <p:nvSpPr>
                  <p:cNvPr id="171" name="Circle: Hollow 170">
                    <a:extLst>
                      <a:ext uri="{FF2B5EF4-FFF2-40B4-BE49-F238E27FC236}">
                        <a16:creationId xmlns:a16="http://schemas.microsoft.com/office/drawing/2014/main" xmlns="" id="{D13ABEC1-006C-41DF-9C78-76A639151FC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b="1">
                      <a:solidFill>
                        <a:schemeClr val="bg1"/>
                      </a:solidFill>
                      <a:latin typeface="Aparajita" pitchFamily="34" charset="0"/>
                      <a:cs typeface="Aparajita" pitchFamily="34" charset="0"/>
                    </a:endParaRPr>
                  </a:p>
                </p:txBody>
              </p:sp>
            </p:grpSp>
          </p:grp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B79F5B7B-76B3-40D5-9229-52DCA7F977F9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bg1"/>
                </a:solidFill>
                <a:latin typeface="Aparajita" pitchFamily="34" charset="0"/>
                <a:cs typeface="Aparajita" pitchFamily="34" charset="0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7CFF7F3D-7D98-401A-8D4C-2D136B736686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bg1"/>
                </a:solidFill>
                <a:latin typeface="Aparajita" pitchFamily="34" charset="0"/>
                <a:cs typeface="Aparajita" pitchFamily="34" charset="0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13EF2B37-3EE6-4AB3-80A0-862B02B8B0E8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bg1"/>
                </a:solidFill>
                <a:latin typeface="Aparajita" pitchFamily="34" charset="0"/>
                <a:cs typeface="Aparajita" pitchFamily="34" charset="0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FC562BF9-612D-4E5D-B3D3-BCB303804885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>
                <a:solidFill>
                  <a:schemeClr val="bg1"/>
                </a:solidFill>
                <a:latin typeface="Aparajita" pitchFamily="34" charset="0"/>
                <a:cs typeface="Aparajita" pitchFamily="34" charset="0"/>
              </a:endParaRPr>
            </a:p>
          </p:txBody>
        </p:sp>
      </p:grp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xmlns="" id="{CF379E9A-DDC0-4FBA-A7E1-7BC15DB70669}"/>
              </a:ext>
            </a:extLst>
          </p:cNvPr>
          <p:cNvSpPr/>
          <p:nvPr/>
        </p:nvSpPr>
        <p:spPr>
          <a:xfrm>
            <a:off x="6432656" y="3960784"/>
            <a:ext cx="620060" cy="40426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2171717" y="2459039"/>
            <a:ext cx="23595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Pengembangan</a:t>
            </a:r>
            <a:endParaRPr lang="ko-KR" altLang="en-US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5041381" y="2062742"/>
            <a:ext cx="22426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Pemanfaatan</a:t>
            </a:r>
            <a:endParaRPr lang="ko-KR" altLang="en-US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7783290" y="2404411"/>
            <a:ext cx="22426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Pengelolaan</a:t>
            </a:r>
            <a:endParaRPr lang="ko-KR" altLang="en-US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9006098" y="3755422"/>
            <a:ext cx="22426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Penilaian</a:t>
            </a:r>
            <a:endParaRPr lang="ko-KR" altLang="en-US" sz="32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xmlns="" id="{FE364A82-4D32-44E4-A881-B1B31E1C4C57}"/>
              </a:ext>
            </a:extLst>
          </p:cNvPr>
          <p:cNvCxnSpPr/>
          <p:nvPr/>
        </p:nvCxnSpPr>
        <p:spPr>
          <a:xfrm flipV="1">
            <a:off x="6717652" y="3271094"/>
            <a:ext cx="1476000" cy="90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xmlns="" id="{D4D2CA6D-F3AA-477C-8635-2230B74E8BC5}"/>
              </a:ext>
            </a:extLst>
          </p:cNvPr>
          <p:cNvCxnSpPr>
            <a:cxnSpLocks/>
          </p:cNvCxnSpPr>
          <p:nvPr/>
        </p:nvCxnSpPr>
        <p:spPr>
          <a:xfrm rot="10800000">
            <a:off x="3910601" y="3290373"/>
            <a:ext cx="1476000" cy="90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773B661-CA86-4FC8-99C8-6E6E7F132B7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09AB9E9F-E15D-4204-8776-153CCCCA8A39}"/>
              </a:ext>
            </a:extLst>
          </p:cNvPr>
          <p:cNvCxnSpPr>
            <a:cxnSpLocks/>
          </p:cNvCxnSpPr>
          <p:nvPr/>
        </p:nvCxnSpPr>
        <p:spPr>
          <a:xfrm flipV="1">
            <a:off x="6069688" y="2961593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xmlns="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8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5103274" y="4259376"/>
            <a:ext cx="1986248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Desain</a:t>
            </a:r>
            <a:endParaRPr lang="ko-KR" altLang="en-US" sz="3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xmlns="" id="{470D419B-BF56-4027-BD7A-64B28BEBD3C3}"/>
              </a:ext>
            </a:extLst>
          </p:cNvPr>
          <p:cNvCxnSpPr>
            <a:cxnSpLocks/>
          </p:cNvCxnSpPr>
          <p:nvPr/>
        </p:nvCxnSpPr>
        <p:spPr>
          <a:xfrm flipV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1030516" y="3692602"/>
            <a:ext cx="19862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Desain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1924353" y="2499927"/>
            <a:ext cx="198624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Pesan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9146307" y="3692601"/>
            <a:ext cx="212603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Karakter siswa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8177886" y="2543076"/>
            <a:ext cx="198624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Strategi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3315667" y="445157"/>
            <a:ext cx="597725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dirty="0" smtClean="0">
                <a:latin typeface="Aparajita" pitchFamily="34" charset="0"/>
                <a:cs typeface="Aparajita" pitchFamily="34" charset="0"/>
              </a:rPr>
              <a:t>Merupakan tahapan perencanaan</a:t>
            </a:r>
            <a:endParaRPr lang="ko-KR" altLang="en-US" sz="32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D58F989-362C-4F26-A69F-971C47DB66BD}"/>
              </a:ext>
            </a:extLst>
          </p:cNvPr>
          <p:cNvSpPr txBox="1"/>
          <p:nvPr/>
        </p:nvSpPr>
        <p:spPr>
          <a:xfrm>
            <a:off x="3910601" y="1147814"/>
            <a:ext cx="477907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dirty="0" smtClean="0">
                <a:latin typeface="Aparajita" pitchFamily="34" charset="0"/>
                <a:cs typeface="Aparajita" pitchFamily="34" charset="0"/>
              </a:rPr>
              <a:t>Apa saja yang direncanakan ?</a:t>
            </a:r>
            <a:endParaRPr lang="ko-KR" altLang="en-US" sz="32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623</Words>
  <Application>Microsoft Office PowerPoint</Application>
  <PresentationFormat>Custom</PresentationFormat>
  <Paragraphs>145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compaq</cp:lastModifiedBy>
  <cp:revision>156</cp:revision>
  <dcterms:created xsi:type="dcterms:W3CDTF">2019-01-14T06:35:35Z</dcterms:created>
  <dcterms:modified xsi:type="dcterms:W3CDTF">2019-09-23T19:00:40Z</dcterms:modified>
</cp:coreProperties>
</file>