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9" r:id="rId3"/>
    <p:sldId id="257" r:id="rId4"/>
    <p:sldId id="258" r:id="rId5"/>
    <p:sldId id="261" r:id="rId6"/>
    <p:sldId id="262" r:id="rId7"/>
    <p:sldId id="260" r:id="rId8"/>
    <p:sldId id="267" r:id="rId9"/>
    <p:sldId id="263" r:id="rId10"/>
    <p:sldId id="270" r:id="rId11"/>
    <p:sldId id="264" r:id="rId12"/>
    <p:sldId id="271" r:id="rId13"/>
    <p:sldId id="272" r:id="rId14"/>
    <p:sldId id="273" r:id="rId15"/>
    <p:sldId id="266" r:id="rId16"/>
    <p:sldId id="269" r:id="rId17"/>
    <p:sldId id="265" r:id="rId18"/>
    <p:sldId id="274" r:id="rId19"/>
    <p:sldId id="275" r:id="rId20"/>
    <p:sldId id="276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F87B3C-63C1-4601-BA10-400DD011180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2BACB1-A981-4238-BD47-E89FD591B447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200" dirty="0" smtClean="0"/>
            <a:t>TEORI KULTURAL</a:t>
          </a:r>
          <a:endParaRPr lang="en-US" sz="2200" dirty="0"/>
        </a:p>
      </dgm:t>
    </dgm:pt>
    <dgm:pt modelId="{D9FD95BD-70D4-4CDF-A6DC-AEBF6D28EA70}" type="parTrans" cxnId="{83314D0F-65E3-4A1C-9EF3-B4F5ACC00160}">
      <dgm:prSet/>
      <dgm:spPr/>
      <dgm:t>
        <a:bodyPr/>
        <a:lstStyle/>
        <a:p>
          <a:endParaRPr lang="en-US"/>
        </a:p>
      </dgm:t>
    </dgm:pt>
    <dgm:pt modelId="{A88BE8E8-0E3E-495D-9665-C8D18B7B987F}" type="sibTrans" cxnId="{83314D0F-65E3-4A1C-9EF3-B4F5ACC00160}">
      <dgm:prSet/>
      <dgm:spPr/>
      <dgm:t>
        <a:bodyPr/>
        <a:lstStyle/>
        <a:p>
          <a:endParaRPr lang="en-US"/>
        </a:p>
      </dgm:t>
    </dgm:pt>
    <dgm:pt modelId="{A5457033-46F3-4256-A0D9-5DFC03D1B036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mtClean="0"/>
            <a:t>PENGERTIAN</a:t>
          </a:r>
          <a:endParaRPr lang="en-US" dirty="0"/>
        </a:p>
      </dgm:t>
    </dgm:pt>
    <dgm:pt modelId="{C8C1969C-274A-472D-B7F7-5232659337EB}" type="parTrans" cxnId="{85BE70B0-DCEF-4CAF-B234-0FACA6CC5B51}">
      <dgm:prSet/>
      <dgm:spPr/>
      <dgm:t>
        <a:bodyPr/>
        <a:lstStyle/>
        <a:p>
          <a:endParaRPr lang="en-US"/>
        </a:p>
      </dgm:t>
    </dgm:pt>
    <dgm:pt modelId="{2065BB96-99BE-42F6-BD02-B924B1CB2A35}" type="sibTrans" cxnId="{85BE70B0-DCEF-4CAF-B234-0FACA6CC5B51}">
      <dgm:prSet/>
      <dgm:spPr/>
      <dgm:t>
        <a:bodyPr/>
        <a:lstStyle/>
        <a:p>
          <a:endParaRPr lang="en-US"/>
        </a:p>
      </dgm:t>
    </dgm:pt>
    <dgm:pt modelId="{D0CF132D-929F-4DC2-A19A-9468760A035D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KELEBIHAN DAN KELEMAHAN</a:t>
          </a:r>
        </a:p>
      </dgm:t>
    </dgm:pt>
    <dgm:pt modelId="{93571512-3394-400E-B444-27C1DD9ED11E}" type="parTrans" cxnId="{1EF4EDD3-2AB3-4E35-9D7B-070E4CEA9AAA}">
      <dgm:prSet/>
      <dgm:spPr/>
      <dgm:t>
        <a:bodyPr/>
        <a:lstStyle/>
        <a:p>
          <a:endParaRPr lang="en-US"/>
        </a:p>
      </dgm:t>
    </dgm:pt>
    <dgm:pt modelId="{8A815478-DA14-4F79-80D8-18F4C8DA33CC}" type="sibTrans" cxnId="{1EF4EDD3-2AB3-4E35-9D7B-070E4CEA9AAA}">
      <dgm:prSet/>
      <dgm:spPr/>
      <dgm:t>
        <a:bodyPr/>
        <a:lstStyle/>
        <a:p>
          <a:endParaRPr lang="en-US"/>
        </a:p>
      </dgm:t>
    </dgm:pt>
    <dgm:pt modelId="{F077BE00-BC6E-460A-B725-3F68D137D520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ASPEK PENTING</a:t>
          </a:r>
          <a:endParaRPr lang="en-US" dirty="0"/>
        </a:p>
      </dgm:t>
    </dgm:pt>
    <dgm:pt modelId="{A17F6057-68A7-4B5E-84AB-0459F81B5927}" type="sibTrans" cxnId="{803888F2-8D71-4524-95EA-18D076F2D587}">
      <dgm:prSet/>
      <dgm:spPr/>
      <dgm:t>
        <a:bodyPr/>
        <a:lstStyle/>
        <a:p>
          <a:endParaRPr lang="en-US"/>
        </a:p>
      </dgm:t>
    </dgm:pt>
    <dgm:pt modelId="{435A4194-64FF-40E9-AB3A-59FA3CC40845}" type="parTrans" cxnId="{803888F2-8D71-4524-95EA-18D076F2D587}">
      <dgm:prSet/>
      <dgm:spPr/>
      <dgm:t>
        <a:bodyPr/>
        <a:lstStyle/>
        <a:p>
          <a:endParaRPr lang="en-US"/>
        </a:p>
      </dgm:t>
    </dgm:pt>
    <dgm:pt modelId="{3118A1D7-117A-4214-9BB0-656C173E27BF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TOKOH</a:t>
          </a:r>
          <a:endParaRPr lang="en-US" dirty="0"/>
        </a:p>
      </dgm:t>
    </dgm:pt>
    <dgm:pt modelId="{30B6A5F7-9273-47A4-ACB6-20E32543F80E}" type="parTrans" cxnId="{CF08D5B0-BD42-4937-8D8C-F8A6464FC577}">
      <dgm:prSet/>
      <dgm:spPr/>
    </dgm:pt>
    <dgm:pt modelId="{805CAFFD-A164-4992-B769-66B090CD3596}" type="sibTrans" cxnId="{CF08D5B0-BD42-4937-8D8C-F8A6464FC577}">
      <dgm:prSet/>
      <dgm:spPr/>
    </dgm:pt>
    <dgm:pt modelId="{BA05D295-4473-463F-9A7D-8D57A1FAF3BB}" type="pres">
      <dgm:prSet presAssocID="{19F87B3C-63C1-4601-BA10-400DD01118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FB81FA-B907-4BB1-A5FA-838E2AF1C52E}" type="pres">
      <dgm:prSet presAssocID="{6A2BACB1-A981-4238-BD47-E89FD591B447}" presName="centerShape" presStyleLbl="node0" presStyleIdx="0" presStyleCnt="1"/>
      <dgm:spPr/>
      <dgm:t>
        <a:bodyPr/>
        <a:lstStyle/>
        <a:p>
          <a:endParaRPr lang="en-US"/>
        </a:p>
      </dgm:t>
    </dgm:pt>
    <dgm:pt modelId="{772D9F6E-3B4F-47DE-834B-DFD20A1121A6}" type="pres">
      <dgm:prSet presAssocID="{C8C1969C-274A-472D-B7F7-5232659337EB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F045672B-CB2B-468D-A333-7E139D963603}" type="pres">
      <dgm:prSet presAssocID="{A5457033-46F3-4256-A0D9-5DFC03D1B0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5B56B-7BF5-4518-817C-28CF72781B52}" type="pres">
      <dgm:prSet presAssocID="{435A4194-64FF-40E9-AB3A-59FA3CC40845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FEDB0599-7943-458B-8056-CE157D13240E}" type="pres">
      <dgm:prSet presAssocID="{F077BE00-BC6E-460A-B725-3F68D137D52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D69B7-F8DD-4178-B430-E095AAACDAF4}" type="pres">
      <dgm:prSet presAssocID="{30B6A5F7-9273-47A4-ACB6-20E32543F80E}" presName="parTrans" presStyleLbl="bgSibTrans2D1" presStyleIdx="2" presStyleCnt="4"/>
      <dgm:spPr/>
    </dgm:pt>
    <dgm:pt modelId="{2B22567A-969C-414F-B7EE-083B5C258D91}" type="pres">
      <dgm:prSet presAssocID="{3118A1D7-117A-4214-9BB0-656C173E27B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4DD17-01DC-41F2-80EC-A15EF0259E40}" type="pres">
      <dgm:prSet presAssocID="{93571512-3394-400E-B444-27C1DD9ED11E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7BE920E-51C9-4BBB-8CB6-E9969A39CE1D}" type="pres">
      <dgm:prSet presAssocID="{D0CF132D-929F-4DC2-A19A-9468760A035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1D3BFC-5CA3-49D8-B935-18093D757B73}" type="presOf" srcId="{435A4194-64FF-40E9-AB3A-59FA3CC40845}" destId="{A275B56B-7BF5-4518-817C-28CF72781B52}" srcOrd="0" destOrd="0" presId="urn:microsoft.com/office/officeart/2005/8/layout/radial4"/>
    <dgm:cxn modelId="{E0B09DE0-9BF1-422A-962F-11AFA54B4A49}" type="presOf" srcId="{19F87B3C-63C1-4601-BA10-400DD0111802}" destId="{BA05D295-4473-463F-9A7D-8D57A1FAF3BB}" srcOrd="0" destOrd="0" presId="urn:microsoft.com/office/officeart/2005/8/layout/radial4"/>
    <dgm:cxn modelId="{CFCC9DB4-93AC-40BA-B03A-78654B0D0188}" type="presOf" srcId="{C8C1969C-274A-472D-B7F7-5232659337EB}" destId="{772D9F6E-3B4F-47DE-834B-DFD20A1121A6}" srcOrd="0" destOrd="0" presId="urn:microsoft.com/office/officeart/2005/8/layout/radial4"/>
    <dgm:cxn modelId="{A77E7892-14B7-466B-843D-8478482EE792}" type="presOf" srcId="{93571512-3394-400E-B444-27C1DD9ED11E}" destId="{F104DD17-01DC-41F2-80EC-A15EF0259E40}" srcOrd="0" destOrd="0" presId="urn:microsoft.com/office/officeart/2005/8/layout/radial4"/>
    <dgm:cxn modelId="{803888F2-8D71-4524-95EA-18D076F2D587}" srcId="{6A2BACB1-A981-4238-BD47-E89FD591B447}" destId="{F077BE00-BC6E-460A-B725-3F68D137D520}" srcOrd="1" destOrd="0" parTransId="{435A4194-64FF-40E9-AB3A-59FA3CC40845}" sibTransId="{A17F6057-68A7-4B5E-84AB-0459F81B5927}"/>
    <dgm:cxn modelId="{79438419-4AFD-4E43-AE99-B38EAB7ED678}" type="presOf" srcId="{3118A1D7-117A-4214-9BB0-656C173E27BF}" destId="{2B22567A-969C-414F-B7EE-083B5C258D91}" srcOrd="0" destOrd="0" presId="urn:microsoft.com/office/officeart/2005/8/layout/radial4"/>
    <dgm:cxn modelId="{CF08D5B0-BD42-4937-8D8C-F8A6464FC577}" srcId="{6A2BACB1-A981-4238-BD47-E89FD591B447}" destId="{3118A1D7-117A-4214-9BB0-656C173E27BF}" srcOrd="2" destOrd="0" parTransId="{30B6A5F7-9273-47A4-ACB6-20E32543F80E}" sibTransId="{805CAFFD-A164-4992-B769-66B090CD3596}"/>
    <dgm:cxn modelId="{C28A840E-686F-413B-ABE1-54EF023C4A4D}" type="presOf" srcId="{D0CF132D-929F-4DC2-A19A-9468760A035D}" destId="{E7BE920E-51C9-4BBB-8CB6-E9969A39CE1D}" srcOrd="0" destOrd="0" presId="urn:microsoft.com/office/officeart/2005/8/layout/radial4"/>
    <dgm:cxn modelId="{DE9D1725-1256-48EC-99E2-D8A07A626478}" type="presOf" srcId="{6A2BACB1-A981-4238-BD47-E89FD591B447}" destId="{78FB81FA-B907-4BB1-A5FA-838E2AF1C52E}" srcOrd="0" destOrd="0" presId="urn:microsoft.com/office/officeart/2005/8/layout/radial4"/>
    <dgm:cxn modelId="{83314D0F-65E3-4A1C-9EF3-B4F5ACC00160}" srcId="{19F87B3C-63C1-4601-BA10-400DD0111802}" destId="{6A2BACB1-A981-4238-BD47-E89FD591B447}" srcOrd="0" destOrd="0" parTransId="{D9FD95BD-70D4-4CDF-A6DC-AEBF6D28EA70}" sibTransId="{A88BE8E8-0E3E-495D-9665-C8D18B7B987F}"/>
    <dgm:cxn modelId="{85BE70B0-DCEF-4CAF-B234-0FACA6CC5B51}" srcId="{6A2BACB1-A981-4238-BD47-E89FD591B447}" destId="{A5457033-46F3-4256-A0D9-5DFC03D1B036}" srcOrd="0" destOrd="0" parTransId="{C8C1969C-274A-472D-B7F7-5232659337EB}" sibTransId="{2065BB96-99BE-42F6-BD02-B924B1CB2A35}"/>
    <dgm:cxn modelId="{F08961E0-E473-47B7-8F69-A15496CF2D32}" type="presOf" srcId="{A5457033-46F3-4256-A0D9-5DFC03D1B036}" destId="{F045672B-CB2B-468D-A333-7E139D963603}" srcOrd="0" destOrd="0" presId="urn:microsoft.com/office/officeart/2005/8/layout/radial4"/>
    <dgm:cxn modelId="{1EF4EDD3-2AB3-4E35-9D7B-070E4CEA9AAA}" srcId="{6A2BACB1-A981-4238-BD47-E89FD591B447}" destId="{D0CF132D-929F-4DC2-A19A-9468760A035D}" srcOrd="3" destOrd="0" parTransId="{93571512-3394-400E-B444-27C1DD9ED11E}" sibTransId="{8A815478-DA14-4F79-80D8-18F4C8DA33CC}"/>
    <dgm:cxn modelId="{BA4CF56E-58AB-476B-8931-EC7C6AD80B3D}" type="presOf" srcId="{F077BE00-BC6E-460A-B725-3F68D137D520}" destId="{FEDB0599-7943-458B-8056-CE157D13240E}" srcOrd="0" destOrd="0" presId="urn:microsoft.com/office/officeart/2005/8/layout/radial4"/>
    <dgm:cxn modelId="{D3E624F3-B4A5-48C2-9153-D304175C238B}" type="presOf" srcId="{30B6A5F7-9273-47A4-ACB6-20E32543F80E}" destId="{104D69B7-F8DD-4178-B430-E095AAACDAF4}" srcOrd="0" destOrd="0" presId="urn:microsoft.com/office/officeart/2005/8/layout/radial4"/>
    <dgm:cxn modelId="{7A84E2D4-D735-458F-8B68-5368BD545C23}" type="presParOf" srcId="{BA05D295-4473-463F-9A7D-8D57A1FAF3BB}" destId="{78FB81FA-B907-4BB1-A5FA-838E2AF1C52E}" srcOrd="0" destOrd="0" presId="urn:microsoft.com/office/officeart/2005/8/layout/radial4"/>
    <dgm:cxn modelId="{F09076B7-3242-4514-B644-263D2EDA75E9}" type="presParOf" srcId="{BA05D295-4473-463F-9A7D-8D57A1FAF3BB}" destId="{772D9F6E-3B4F-47DE-834B-DFD20A1121A6}" srcOrd="1" destOrd="0" presId="urn:microsoft.com/office/officeart/2005/8/layout/radial4"/>
    <dgm:cxn modelId="{8D9B4396-A3DE-4BD4-9A1A-CE387CCF841E}" type="presParOf" srcId="{BA05D295-4473-463F-9A7D-8D57A1FAF3BB}" destId="{F045672B-CB2B-468D-A333-7E139D963603}" srcOrd="2" destOrd="0" presId="urn:microsoft.com/office/officeart/2005/8/layout/radial4"/>
    <dgm:cxn modelId="{E9BAAE04-C7D4-48FC-BCD3-60FE9DD17D51}" type="presParOf" srcId="{BA05D295-4473-463F-9A7D-8D57A1FAF3BB}" destId="{A275B56B-7BF5-4518-817C-28CF72781B52}" srcOrd="3" destOrd="0" presId="urn:microsoft.com/office/officeart/2005/8/layout/radial4"/>
    <dgm:cxn modelId="{C512DD6D-20DA-4DCD-BC25-18AC5C4DFC4C}" type="presParOf" srcId="{BA05D295-4473-463F-9A7D-8D57A1FAF3BB}" destId="{FEDB0599-7943-458B-8056-CE157D13240E}" srcOrd="4" destOrd="0" presId="urn:microsoft.com/office/officeart/2005/8/layout/radial4"/>
    <dgm:cxn modelId="{3311794F-E420-42E6-871B-D733B8CB2AD2}" type="presParOf" srcId="{BA05D295-4473-463F-9A7D-8D57A1FAF3BB}" destId="{104D69B7-F8DD-4178-B430-E095AAACDAF4}" srcOrd="5" destOrd="0" presId="urn:microsoft.com/office/officeart/2005/8/layout/radial4"/>
    <dgm:cxn modelId="{2CA86F82-111E-48D2-86A2-23CA58F414B0}" type="presParOf" srcId="{BA05D295-4473-463F-9A7D-8D57A1FAF3BB}" destId="{2B22567A-969C-414F-B7EE-083B5C258D91}" srcOrd="6" destOrd="0" presId="urn:microsoft.com/office/officeart/2005/8/layout/radial4"/>
    <dgm:cxn modelId="{AF98D33A-D3E2-4118-B770-F01368C5DAF6}" type="presParOf" srcId="{BA05D295-4473-463F-9A7D-8D57A1FAF3BB}" destId="{F104DD17-01DC-41F2-80EC-A15EF0259E40}" srcOrd="7" destOrd="0" presId="urn:microsoft.com/office/officeart/2005/8/layout/radial4"/>
    <dgm:cxn modelId="{DFA01AB2-573C-4FFA-BD03-2C1A3B2DB179}" type="presParOf" srcId="{BA05D295-4473-463F-9A7D-8D57A1FAF3BB}" destId="{E7BE920E-51C9-4BBB-8CB6-E9969A39CE1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EF830E-64AB-45EF-AD29-A0FBD1D513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D753F3-649B-48F3-9DAD-929B9E167A15}">
      <dgm:prSet phldrT="[Text]" custT="1"/>
      <dgm:spPr/>
      <dgm:t>
        <a:bodyPr/>
        <a:lstStyle/>
        <a:p>
          <a:r>
            <a:rPr lang="id-ID" sz="2000" dirty="0" smtClean="0"/>
            <a:t>Mendorong peserta didik untuk berfikir dalam proses membina pengetahuan baru.</a:t>
          </a:r>
          <a:endParaRPr lang="en-US" sz="2000" dirty="0"/>
        </a:p>
      </dgm:t>
    </dgm:pt>
    <dgm:pt modelId="{9880D9FA-EC5D-44B5-86CC-A4DE484C4833}" type="parTrans" cxnId="{0F0F243B-7624-4688-9CE9-A3EFECF7D550}">
      <dgm:prSet/>
      <dgm:spPr/>
      <dgm:t>
        <a:bodyPr/>
        <a:lstStyle/>
        <a:p>
          <a:endParaRPr lang="en-US"/>
        </a:p>
      </dgm:t>
    </dgm:pt>
    <dgm:pt modelId="{45BC9F8B-17E9-4A72-AB6F-01508EDE11B9}" type="sibTrans" cxnId="{0F0F243B-7624-4688-9CE9-A3EFECF7D550}">
      <dgm:prSet/>
      <dgm:spPr/>
      <dgm:t>
        <a:bodyPr/>
        <a:lstStyle/>
        <a:p>
          <a:endParaRPr lang="en-US"/>
        </a:p>
      </dgm:t>
    </dgm:pt>
    <dgm:pt modelId="{1CD6DFBC-D2F9-4551-831B-D26ADAF40BDE}">
      <dgm:prSet phldrT="[Text]" custT="1"/>
      <dgm:spPr/>
      <dgm:t>
        <a:bodyPr/>
        <a:lstStyle/>
        <a:p>
          <a:r>
            <a:rPr lang="id-ID" sz="2000" dirty="0" smtClean="0"/>
            <a:t>Memiliki ingatan yang kuat terhadap proses pembelajaran yang telah dilakukan dan pengalaman</a:t>
          </a:r>
          <a:endParaRPr lang="en-US" sz="2000" dirty="0"/>
        </a:p>
      </dgm:t>
    </dgm:pt>
    <dgm:pt modelId="{4D96FF13-623A-45C4-B8CC-965102789DB1}" type="parTrans" cxnId="{56D3E838-C74D-4B21-A1EB-A0A521355CDB}">
      <dgm:prSet/>
      <dgm:spPr/>
      <dgm:t>
        <a:bodyPr/>
        <a:lstStyle/>
        <a:p>
          <a:endParaRPr lang="en-US"/>
        </a:p>
      </dgm:t>
    </dgm:pt>
    <dgm:pt modelId="{F1A761BF-CB98-4D84-9188-FCD69B2E20FA}" type="sibTrans" cxnId="{56D3E838-C74D-4B21-A1EB-A0A521355CDB}">
      <dgm:prSet/>
      <dgm:spPr/>
      <dgm:t>
        <a:bodyPr/>
        <a:lstStyle/>
        <a:p>
          <a:endParaRPr lang="en-US"/>
        </a:p>
      </dgm:t>
    </dgm:pt>
    <dgm:pt modelId="{25D8E92A-9CBB-403B-BC2C-C519D6101521}">
      <dgm:prSet phldrT="[Text]" custT="1"/>
      <dgm:spPr/>
      <dgm:t>
        <a:bodyPr/>
        <a:lstStyle/>
        <a:p>
          <a:r>
            <a:rPr lang="id-ID" sz="2000" dirty="0" smtClean="0"/>
            <a:t>Peserta didik akan memiliki pemahaman, kerana terlibat secara langsung dalam membina pengetahuan baru</a:t>
          </a:r>
          <a:endParaRPr lang="en-US" sz="2000" dirty="0"/>
        </a:p>
      </dgm:t>
    </dgm:pt>
    <dgm:pt modelId="{C25B6FD9-088C-4C59-889C-63F946557378}" type="parTrans" cxnId="{223FDF4C-D61A-46A4-965D-70908F82D8CE}">
      <dgm:prSet/>
      <dgm:spPr/>
      <dgm:t>
        <a:bodyPr/>
        <a:lstStyle/>
        <a:p>
          <a:endParaRPr lang="en-US"/>
        </a:p>
      </dgm:t>
    </dgm:pt>
    <dgm:pt modelId="{BDA304D8-0334-4F39-8738-9BF75F799C07}" type="sibTrans" cxnId="{223FDF4C-D61A-46A4-965D-70908F82D8CE}">
      <dgm:prSet/>
      <dgm:spPr/>
      <dgm:t>
        <a:bodyPr/>
        <a:lstStyle/>
        <a:p>
          <a:endParaRPr lang="en-US"/>
        </a:p>
      </dgm:t>
    </dgm:pt>
    <dgm:pt modelId="{DCA1374B-65F8-4B73-90A1-73915B595EA9}">
      <dgm:prSet phldrT="[Text]" custT="1"/>
      <dgm:spPr/>
      <dgm:t>
        <a:bodyPr/>
        <a:lstStyle/>
        <a:p>
          <a:r>
            <a:rPr lang="id-ID" sz="2000" dirty="0" smtClean="0"/>
            <a:t>Pembelajaran berlangsung menyenangkan, kerana peserta didik terlibat secara aktif dan berkelanjutan</a:t>
          </a:r>
          <a:endParaRPr lang="en-US" sz="2000" dirty="0"/>
        </a:p>
      </dgm:t>
    </dgm:pt>
    <dgm:pt modelId="{970CD4B2-DDA0-4AEB-B715-56B85C89C116}" type="parTrans" cxnId="{32A71910-B880-4207-BE00-132AE122AAE4}">
      <dgm:prSet/>
      <dgm:spPr/>
    </dgm:pt>
    <dgm:pt modelId="{4F3DACEE-8C09-4769-B3D8-1570C434A41B}" type="sibTrans" cxnId="{32A71910-B880-4207-BE00-132AE122AAE4}">
      <dgm:prSet/>
      <dgm:spPr/>
    </dgm:pt>
    <dgm:pt modelId="{94FE16B9-0A20-4A16-AF70-CCE3A0C952F9}" type="pres">
      <dgm:prSet presAssocID="{CAEF830E-64AB-45EF-AD29-A0FBD1D513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2730CB-5C75-4B1D-8B8A-ABE5964C3912}" type="pres">
      <dgm:prSet presAssocID="{36D753F3-649B-48F3-9DAD-929B9E167A15}" presName="parentLin" presStyleCnt="0"/>
      <dgm:spPr/>
    </dgm:pt>
    <dgm:pt modelId="{37EEA08B-CE88-4AFD-9504-6E83F113E689}" type="pres">
      <dgm:prSet presAssocID="{36D753F3-649B-48F3-9DAD-929B9E167A1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846DA51-39AC-43F5-B07F-7ED806A00072}" type="pres">
      <dgm:prSet presAssocID="{36D753F3-649B-48F3-9DAD-929B9E167A15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172D9-2CE6-413C-A612-166890CBBF08}" type="pres">
      <dgm:prSet presAssocID="{36D753F3-649B-48F3-9DAD-929B9E167A15}" presName="negativeSpace" presStyleCnt="0"/>
      <dgm:spPr/>
    </dgm:pt>
    <dgm:pt modelId="{181F7B0B-9B55-412C-977A-0001AF09BDA0}" type="pres">
      <dgm:prSet presAssocID="{36D753F3-649B-48F3-9DAD-929B9E167A15}" presName="childText" presStyleLbl="conFgAcc1" presStyleIdx="0" presStyleCnt="4">
        <dgm:presLayoutVars>
          <dgm:bulletEnabled val="1"/>
        </dgm:presLayoutVars>
      </dgm:prSet>
      <dgm:spPr/>
    </dgm:pt>
    <dgm:pt modelId="{A5ACAC38-E675-4F19-A32E-0817216112A0}" type="pres">
      <dgm:prSet presAssocID="{45BC9F8B-17E9-4A72-AB6F-01508EDE11B9}" presName="spaceBetweenRectangles" presStyleCnt="0"/>
      <dgm:spPr/>
    </dgm:pt>
    <dgm:pt modelId="{58CD9EB7-5685-4494-9E50-03E2010375B3}" type="pres">
      <dgm:prSet presAssocID="{1CD6DFBC-D2F9-4551-831B-D26ADAF40BDE}" presName="parentLin" presStyleCnt="0"/>
      <dgm:spPr/>
    </dgm:pt>
    <dgm:pt modelId="{378447CD-EE0B-4BDF-A145-0C66632DAB5F}" type="pres">
      <dgm:prSet presAssocID="{1CD6DFBC-D2F9-4551-831B-D26ADAF40BD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C61FD71-C8B5-4143-847F-CCFB84FE4C81}" type="pres">
      <dgm:prSet presAssocID="{1CD6DFBC-D2F9-4551-831B-D26ADAF40BDE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3035C-4C46-4D33-8FBE-24B089A79FA8}" type="pres">
      <dgm:prSet presAssocID="{1CD6DFBC-D2F9-4551-831B-D26ADAF40BDE}" presName="negativeSpace" presStyleCnt="0"/>
      <dgm:spPr/>
    </dgm:pt>
    <dgm:pt modelId="{58E251DB-16D3-4C52-9421-105F118FC83D}" type="pres">
      <dgm:prSet presAssocID="{1CD6DFBC-D2F9-4551-831B-D26ADAF40BDE}" presName="childText" presStyleLbl="conFgAcc1" presStyleIdx="1" presStyleCnt="4">
        <dgm:presLayoutVars>
          <dgm:bulletEnabled val="1"/>
        </dgm:presLayoutVars>
      </dgm:prSet>
      <dgm:spPr/>
    </dgm:pt>
    <dgm:pt modelId="{33F68BA9-5CB0-49CE-93A2-7C457F456BA3}" type="pres">
      <dgm:prSet presAssocID="{F1A761BF-CB98-4D84-9188-FCD69B2E20FA}" presName="spaceBetweenRectangles" presStyleCnt="0"/>
      <dgm:spPr/>
    </dgm:pt>
    <dgm:pt modelId="{F635A758-B7D4-4FCA-A5DF-68D103B39E6C}" type="pres">
      <dgm:prSet presAssocID="{25D8E92A-9CBB-403B-BC2C-C519D6101521}" presName="parentLin" presStyleCnt="0"/>
      <dgm:spPr/>
    </dgm:pt>
    <dgm:pt modelId="{9016E6FA-8A6E-4EC2-87CE-78A15ABA5D4F}" type="pres">
      <dgm:prSet presAssocID="{25D8E92A-9CBB-403B-BC2C-C519D6101521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3E49FB1F-F9C5-4860-A993-A2C97F64D719}" type="pres">
      <dgm:prSet presAssocID="{25D8E92A-9CBB-403B-BC2C-C519D6101521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0D9A3-547C-4A16-9EDA-BB36C2AA99B4}" type="pres">
      <dgm:prSet presAssocID="{25D8E92A-9CBB-403B-BC2C-C519D6101521}" presName="negativeSpace" presStyleCnt="0"/>
      <dgm:spPr/>
    </dgm:pt>
    <dgm:pt modelId="{1FD69FD2-080F-4268-8DD7-EFF2A25A5E92}" type="pres">
      <dgm:prSet presAssocID="{25D8E92A-9CBB-403B-BC2C-C519D6101521}" presName="childText" presStyleLbl="conFgAcc1" presStyleIdx="2" presStyleCnt="4">
        <dgm:presLayoutVars>
          <dgm:bulletEnabled val="1"/>
        </dgm:presLayoutVars>
      </dgm:prSet>
      <dgm:spPr/>
    </dgm:pt>
    <dgm:pt modelId="{EF26827A-7682-4794-9E72-9A45B1E5157A}" type="pres">
      <dgm:prSet presAssocID="{BDA304D8-0334-4F39-8738-9BF75F799C07}" presName="spaceBetweenRectangles" presStyleCnt="0"/>
      <dgm:spPr/>
    </dgm:pt>
    <dgm:pt modelId="{E9AF7CEF-8949-4DAE-BD12-7EF4DC498C43}" type="pres">
      <dgm:prSet presAssocID="{DCA1374B-65F8-4B73-90A1-73915B595EA9}" presName="parentLin" presStyleCnt="0"/>
      <dgm:spPr/>
    </dgm:pt>
    <dgm:pt modelId="{F689F166-4980-43BD-B24D-F0A08B6AEE83}" type="pres">
      <dgm:prSet presAssocID="{DCA1374B-65F8-4B73-90A1-73915B595EA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73D25575-5D78-4907-99CA-BDFA57A28DE8}" type="pres">
      <dgm:prSet presAssocID="{DCA1374B-65F8-4B73-90A1-73915B595EA9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F8B0B-61C5-4BE8-B6CC-0D1CF23DA549}" type="pres">
      <dgm:prSet presAssocID="{DCA1374B-65F8-4B73-90A1-73915B595EA9}" presName="negativeSpace" presStyleCnt="0"/>
      <dgm:spPr/>
    </dgm:pt>
    <dgm:pt modelId="{BB83CCBC-41C8-46BA-9BD0-F94641C6DA0A}" type="pres">
      <dgm:prSet presAssocID="{DCA1374B-65F8-4B73-90A1-73915B595EA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50C320-1140-4485-B6AA-741B87891B4A}" type="presOf" srcId="{1CD6DFBC-D2F9-4551-831B-D26ADAF40BDE}" destId="{9C61FD71-C8B5-4143-847F-CCFB84FE4C81}" srcOrd="1" destOrd="0" presId="urn:microsoft.com/office/officeart/2005/8/layout/list1"/>
    <dgm:cxn modelId="{56D3E838-C74D-4B21-A1EB-A0A521355CDB}" srcId="{CAEF830E-64AB-45EF-AD29-A0FBD1D51359}" destId="{1CD6DFBC-D2F9-4551-831B-D26ADAF40BDE}" srcOrd="1" destOrd="0" parTransId="{4D96FF13-623A-45C4-B8CC-965102789DB1}" sibTransId="{F1A761BF-CB98-4D84-9188-FCD69B2E20FA}"/>
    <dgm:cxn modelId="{223FDF4C-D61A-46A4-965D-70908F82D8CE}" srcId="{CAEF830E-64AB-45EF-AD29-A0FBD1D51359}" destId="{25D8E92A-9CBB-403B-BC2C-C519D6101521}" srcOrd="2" destOrd="0" parTransId="{C25B6FD9-088C-4C59-889C-63F946557378}" sibTransId="{BDA304D8-0334-4F39-8738-9BF75F799C07}"/>
    <dgm:cxn modelId="{0C4F1DC3-C67A-4A4D-9B06-C4DC537E8499}" type="presOf" srcId="{36D753F3-649B-48F3-9DAD-929B9E167A15}" destId="{6846DA51-39AC-43F5-B07F-7ED806A00072}" srcOrd="1" destOrd="0" presId="urn:microsoft.com/office/officeart/2005/8/layout/list1"/>
    <dgm:cxn modelId="{F79CC62C-236D-4ACA-A1FF-4B8158C2F53F}" type="presOf" srcId="{DCA1374B-65F8-4B73-90A1-73915B595EA9}" destId="{73D25575-5D78-4907-99CA-BDFA57A28DE8}" srcOrd="1" destOrd="0" presId="urn:microsoft.com/office/officeart/2005/8/layout/list1"/>
    <dgm:cxn modelId="{32A71910-B880-4207-BE00-132AE122AAE4}" srcId="{CAEF830E-64AB-45EF-AD29-A0FBD1D51359}" destId="{DCA1374B-65F8-4B73-90A1-73915B595EA9}" srcOrd="3" destOrd="0" parTransId="{970CD4B2-DDA0-4AEB-B715-56B85C89C116}" sibTransId="{4F3DACEE-8C09-4769-B3D8-1570C434A41B}"/>
    <dgm:cxn modelId="{D3371A8F-F6EF-487E-AEAF-4B9AA8EA7218}" type="presOf" srcId="{36D753F3-649B-48F3-9DAD-929B9E167A15}" destId="{37EEA08B-CE88-4AFD-9504-6E83F113E689}" srcOrd="0" destOrd="0" presId="urn:microsoft.com/office/officeart/2005/8/layout/list1"/>
    <dgm:cxn modelId="{371016B7-91C9-4661-999A-3983962C8FD3}" type="presOf" srcId="{25D8E92A-9CBB-403B-BC2C-C519D6101521}" destId="{3E49FB1F-F9C5-4860-A993-A2C97F64D719}" srcOrd="1" destOrd="0" presId="urn:microsoft.com/office/officeart/2005/8/layout/list1"/>
    <dgm:cxn modelId="{97649D09-6D16-43BF-84B6-2D688F28B80B}" type="presOf" srcId="{25D8E92A-9CBB-403B-BC2C-C519D6101521}" destId="{9016E6FA-8A6E-4EC2-87CE-78A15ABA5D4F}" srcOrd="0" destOrd="0" presId="urn:microsoft.com/office/officeart/2005/8/layout/list1"/>
    <dgm:cxn modelId="{0F0F243B-7624-4688-9CE9-A3EFECF7D550}" srcId="{CAEF830E-64AB-45EF-AD29-A0FBD1D51359}" destId="{36D753F3-649B-48F3-9DAD-929B9E167A15}" srcOrd="0" destOrd="0" parTransId="{9880D9FA-EC5D-44B5-86CC-A4DE484C4833}" sibTransId="{45BC9F8B-17E9-4A72-AB6F-01508EDE11B9}"/>
    <dgm:cxn modelId="{E38CFE73-5034-4CCC-94FC-978BC4E41EF8}" type="presOf" srcId="{DCA1374B-65F8-4B73-90A1-73915B595EA9}" destId="{F689F166-4980-43BD-B24D-F0A08B6AEE83}" srcOrd="0" destOrd="0" presId="urn:microsoft.com/office/officeart/2005/8/layout/list1"/>
    <dgm:cxn modelId="{4AB21690-52F4-4995-AB76-3D99D1FE4BB3}" type="presOf" srcId="{CAEF830E-64AB-45EF-AD29-A0FBD1D51359}" destId="{94FE16B9-0A20-4A16-AF70-CCE3A0C952F9}" srcOrd="0" destOrd="0" presId="urn:microsoft.com/office/officeart/2005/8/layout/list1"/>
    <dgm:cxn modelId="{08628A05-1AEE-4E25-976C-C350E093BDE7}" type="presOf" srcId="{1CD6DFBC-D2F9-4551-831B-D26ADAF40BDE}" destId="{378447CD-EE0B-4BDF-A145-0C66632DAB5F}" srcOrd="0" destOrd="0" presId="urn:microsoft.com/office/officeart/2005/8/layout/list1"/>
    <dgm:cxn modelId="{505974BF-A685-4A74-A0B3-E7B7F974FC45}" type="presParOf" srcId="{94FE16B9-0A20-4A16-AF70-CCE3A0C952F9}" destId="{1A2730CB-5C75-4B1D-8B8A-ABE5964C3912}" srcOrd="0" destOrd="0" presId="urn:microsoft.com/office/officeart/2005/8/layout/list1"/>
    <dgm:cxn modelId="{480FA8D8-92D8-497C-B7B9-A731405DF296}" type="presParOf" srcId="{1A2730CB-5C75-4B1D-8B8A-ABE5964C3912}" destId="{37EEA08B-CE88-4AFD-9504-6E83F113E689}" srcOrd="0" destOrd="0" presId="urn:microsoft.com/office/officeart/2005/8/layout/list1"/>
    <dgm:cxn modelId="{E07B4934-6445-4658-84CF-23E275B3F25A}" type="presParOf" srcId="{1A2730CB-5C75-4B1D-8B8A-ABE5964C3912}" destId="{6846DA51-39AC-43F5-B07F-7ED806A00072}" srcOrd="1" destOrd="0" presId="urn:microsoft.com/office/officeart/2005/8/layout/list1"/>
    <dgm:cxn modelId="{BB15C954-F22C-4273-B41C-1932C50FE8E1}" type="presParOf" srcId="{94FE16B9-0A20-4A16-AF70-CCE3A0C952F9}" destId="{2BD172D9-2CE6-413C-A612-166890CBBF08}" srcOrd="1" destOrd="0" presId="urn:microsoft.com/office/officeart/2005/8/layout/list1"/>
    <dgm:cxn modelId="{95B24679-EA66-420C-824A-9E6DADD421E1}" type="presParOf" srcId="{94FE16B9-0A20-4A16-AF70-CCE3A0C952F9}" destId="{181F7B0B-9B55-412C-977A-0001AF09BDA0}" srcOrd="2" destOrd="0" presId="urn:microsoft.com/office/officeart/2005/8/layout/list1"/>
    <dgm:cxn modelId="{F3165FBB-AC90-417B-9B68-B5BA466B810B}" type="presParOf" srcId="{94FE16B9-0A20-4A16-AF70-CCE3A0C952F9}" destId="{A5ACAC38-E675-4F19-A32E-0817216112A0}" srcOrd="3" destOrd="0" presId="urn:microsoft.com/office/officeart/2005/8/layout/list1"/>
    <dgm:cxn modelId="{051EB89B-95DF-44E5-8E2B-FD7EC8FF6060}" type="presParOf" srcId="{94FE16B9-0A20-4A16-AF70-CCE3A0C952F9}" destId="{58CD9EB7-5685-4494-9E50-03E2010375B3}" srcOrd="4" destOrd="0" presId="urn:microsoft.com/office/officeart/2005/8/layout/list1"/>
    <dgm:cxn modelId="{B3EC734C-3D93-491D-BF74-51F317FDBB2C}" type="presParOf" srcId="{58CD9EB7-5685-4494-9E50-03E2010375B3}" destId="{378447CD-EE0B-4BDF-A145-0C66632DAB5F}" srcOrd="0" destOrd="0" presId="urn:microsoft.com/office/officeart/2005/8/layout/list1"/>
    <dgm:cxn modelId="{C8D55137-0F33-4A10-BE57-BA87EFBAA543}" type="presParOf" srcId="{58CD9EB7-5685-4494-9E50-03E2010375B3}" destId="{9C61FD71-C8B5-4143-847F-CCFB84FE4C81}" srcOrd="1" destOrd="0" presId="urn:microsoft.com/office/officeart/2005/8/layout/list1"/>
    <dgm:cxn modelId="{4EEDD3D4-35D0-402E-8F86-3B63F557ACB5}" type="presParOf" srcId="{94FE16B9-0A20-4A16-AF70-CCE3A0C952F9}" destId="{EC33035C-4C46-4D33-8FBE-24B089A79FA8}" srcOrd="5" destOrd="0" presId="urn:microsoft.com/office/officeart/2005/8/layout/list1"/>
    <dgm:cxn modelId="{FDCAFD8F-77E6-47EC-8029-FBA100C9C0D0}" type="presParOf" srcId="{94FE16B9-0A20-4A16-AF70-CCE3A0C952F9}" destId="{58E251DB-16D3-4C52-9421-105F118FC83D}" srcOrd="6" destOrd="0" presId="urn:microsoft.com/office/officeart/2005/8/layout/list1"/>
    <dgm:cxn modelId="{018E547B-3E0A-4B9C-A1F0-19AA55E0559F}" type="presParOf" srcId="{94FE16B9-0A20-4A16-AF70-CCE3A0C952F9}" destId="{33F68BA9-5CB0-49CE-93A2-7C457F456BA3}" srcOrd="7" destOrd="0" presId="urn:microsoft.com/office/officeart/2005/8/layout/list1"/>
    <dgm:cxn modelId="{0735D481-EE65-44EA-84BE-8672DA695CFD}" type="presParOf" srcId="{94FE16B9-0A20-4A16-AF70-CCE3A0C952F9}" destId="{F635A758-B7D4-4FCA-A5DF-68D103B39E6C}" srcOrd="8" destOrd="0" presId="urn:microsoft.com/office/officeart/2005/8/layout/list1"/>
    <dgm:cxn modelId="{0083BF0D-E136-4E6B-8037-EFAAFA92F50D}" type="presParOf" srcId="{F635A758-B7D4-4FCA-A5DF-68D103B39E6C}" destId="{9016E6FA-8A6E-4EC2-87CE-78A15ABA5D4F}" srcOrd="0" destOrd="0" presId="urn:microsoft.com/office/officeart/2005/8/layout/list1"/>
    <dgm:cxn modelId="{D59501B2-FD2C-4E3C-9E56-B16D90386770}" type="presParOf" srcId="{F635A758-B7D4-4FCA-A5DF-68D103B39E6C}" destId="{3E49FB1F-F9C5-4860-A993-A2C97F64D719}" srcOrd="1" destOrd="0" presId="urn:microsoft.com/office/officeart/2005/8/layout/list1"/>
    <dgm:cxn modelId="{A60A4DB4-A19A-4A91-AAAB-2E8212437ABA}" type="presParOf" srcId="{94FE16B9-0A20-4A16-AF70-CCE3A0C952F9}" destId="{B7C0D9A3-547C-4A16-9EDA-BB36C2AA99B4}" srcOrd="9" destOrd="0" presId="urn:microsoft.com/office/officeart/2005/8/layout/list1"/>
    <dgm:cxn modelId="{B474DBDB-EA33-4EF6-9019-FA9AA7D20941}" type="presParOf" srcId="{94FE16B9-0A20-4A16-AF70-CCE3A0C952F9}" destId="{1FD69FD2-080F-4268-8DD7-EFF2A25A5E92}" srcOrd="10" destOrd="0" presId="urn:microsoft.com/office/officeart/2005/8/layout/list1"/>
    <dgm:cxn modelId="{9C10D76C-B91F-460A-88AF-17D590020A55}" type="presParOf" srcId="{94FE16B9-0A20-4A16-AF70-CCE3A0C952F9}" destId="{EF26827A-7682-4794-9E72-9A45B1E5157A}" srcOrd="11" destOrd="0" presId="urn:microsoft.com/office/officeart/2005/8/layout/list1"/>
    <dgm:cxn modelId="{6C578698-360B-42EC-95DC-2395805B0926}" type="presParOf" srcId="{94FE16B9-0A20-4A16-AF70-CCE3A0C952F9}" destId="{E9AF7CEF-8949-4DAE-BD12-7EF4DC498C43}" srcOrd="12" destOrd="0" presId="urn:microsoft.com/office/officeart/2005/8/layout/list1"/>
    <dgm:cxn modelId="{2996B426-2A39-464A-812A-5521E9F33810}" type="presParOf" srcId="{E9AF7CEF-8949-4DAE-BD12-7EF4DC498C43}" destId="{F689F166-4980-43BD-B24D-F0A08B6AEE83}" srcOrd="0" destOrd="0" presId="urn:microsoft.com/office/officeart/2005/8/layout/list1"/>
    <dgm:cxn modelId="{D2E22D76-0B44-4B5A-994C-19F30CBDE125}" type="presParOf" srcId="{E9AF7CEF-8949-4DAE-BD12-7EF4DC498C43}" destId="{73D25575-5D78-4907-99CA-BDFA57A28DE8}" srcOrd="1" destOrd="0" presId="urn:microsoft.com/office/officeart/2005/8/layout/list1"/>
    <dgm:cxn modelId="{DA854425-3C04-472F-A595-183D5D0C3BA6}" type="presParOf" srcId="{94FE16B9-0A20-4A16-AF70-CCE3A0C952F9}" destId="{913F8B0B-61C5-4BE8-B6CC-0D1CF23DA549}" srcOrd="13" destOrd="0" presId="urn:microsoft.com/office/officeart/2005/8/layout/list1"/>
    <dgm:cxn modelId="{5A873299-2E55-471D-89BD-2E7051E29A1F}" type="presParOf" srcId="{94FE16B9-0A20-4A16-AF70-CCE3A0C952F9}" destId="{BB83CCBC-41C8-46BA-9BD0-F94641C6DA0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E0F007-D480-4C8E-AA0B-DAD3FD9A35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F80ED1-7CF6-4F4C-A541-D3C7D0F75E87}">
      <dgm:prSet phldrT="[Text]" custT="1"/>
      <dgm:spPr/>
      <dgm:t>
        <a:bodyPr/>
        <a:lstStyle/>
        <a:p>
          <a:r>
            <a:rPr lang="en-US" sz="2400" dirty="0" smtClean="0"/>
            <a:t>T</a:t>
          </a:r>
          <a:r>
            <a:rPr lang="id-ID" sz="2400" dirty="0" smtClean="0"/>
            <a:t>erbatas pada perilaku yang tampak</a:t>
          </a:r>
          <a:endParaRPr lang="en-US" sz="2400" dirty="0"/>
        </a:p>
      </dgm:t>
    </dgm:pt>
    <dgm:pt modelId="{28A98F52-6262-4890-9BE7-5469EB017E19}" type="parTrans" cxnId="{F97BC419-E0B0-4E18-BA89-FB2AD8F3D543}">
      <dgm:prSet/>
      <dgm:spPr/>
      <dgm:t>
        <a:bodyPr/>
        <a:lstStyle/>
        <a:p>
          <a:endParaRPr lang="en-US"/>
        </a:p>
      </dgm:t>
    </dgm:pt>
    <dgm:pt modelId="{81A2345C-5500-4A8E-B3C3-EF33C064084C}" type="sibTrans" cxnId="{F97BC419-E0B0-4E18-BA89-FB2AD8F3D543}">
      <dgm:prSet/>
      <dgm:spPr/>
      <dgm:t>
        <a:bodyPr/>
        <a:lstStyle/>
        <a:p>
          <a:endParaRPr lang="en-US"/>
        </a:p>
      </dgm:t>
    </dgm:pt>
    <dgm:pt modelId="{B7E5E9F7-0F80-4E2E-BA03-D72DEF601A0A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id-ID" sz="2400" dirty="0" smtClean="0"/>
            <a:t>roses-proses belajar yang kurang tampak seperti pembentukan konsep</a:t>
          </a:r>
          <a:endParaRPr lang="en-US" sz="2400" dirty="0"/>
        </a:p>
      </dgm:t>
    </dgm:pt>
    <dgm:pt modelId="{FE762241-3895-4E1A-A6E2-832470004411}" type="parTrans" cxnId="{EBEB0D36-12FE-4658-886E-54777EC26FDA}">
      <dgm:prSet/>
      <dgm:spPr/>
      <dgm:t>
        <a:bodyPr/>
        <a:lstStyle/>
        <a:p>
          <a:endParaRPr lang="en-US"/>
        </a:p>
      </dgm:t>
    </dgm:pt>
    <dgm:pt modelId="{F09FD19A-E26A-436C-AB95-BBD35143A1A3}" type="sibTrans" cxnId="{EBEB0D36-12FE-4658-886E-54777EC26FDA}">
      <dgm:prSet/>
      <dgm:spPr/>
      <dgm:t>
        <a:bodyPr/>
        <a:lstStyle/>
        <a:p>
          <a:endParaRPr lang="en-US"/>
        </a:p>
      </dgm:t>
    </dgm:pt>
    <dgm:pt modelId="{56BA45BF-81AC-4242-8CD2-C346B8D8CF54}">
      <dgm:prSet phldrT="[Text]" custT="1"/>
      <dgm:spPr/>
      <dgm:t>
        <a:bodyPr/>
        <a:lstStyle/>
        <a:p>
          <a:r>
            <a:rPr lang="en-US" sz="2400" dirty="0" smtClean="0"/>
            <a:t>P</a:t>
          </a:r>
          <a:r>
            <a:rPr lang="id-ID" sz="2400" dirty="0" smtClean="0"/>
            <a:t>emecahan masalah dan kemampuan berpikir sukar diamati secara langsung.</a:t>
          </a:r>
          <a:endParaRPr lang="en-US" sz="2400" dirty="0"/>
        </a:p>
      </dgm:t>
    </dgm:pt>
    <dgm:pt modelId="{37CF7BAF-5920-42ED-AE1A-8D845789B2EC}" type="parTrans" cxnId="{0BBA5633-E957-4A98-B1C5-0EFAA2B217D2}">
      <dgm:prSet/>
      <dgm:spPr/>
      <dgm:t>
        <a:bodyPr/>
        <a:lstStyle/>
        <a:p>
          <a:endParaRPr lang="en-US"/>
        </a:p>
      </dgm:t>
    </dgm:pt>
    <dgm:pt modelId="{B48D238A-B554-4BC2-A463-9A93C75486A2}" type="sibTrans" cxnId="{0BBA5633-E957-4A98-B1C5-0EFAA2B217D2}">
      <dgm:prSet/>
      <dgm:spPr/>
      <dgm:t>
        <a:bodyPr/>
        <a:lstStyle/>
        <a:p>
          <a:endParaRPr lang="en-US"/>
        </a:p>
      </dgm:t>
    </dgm:pt>
    <dgm:pt modelId="{CB6A09BC-AC36-461C-B4EC-3360BFA8824B}" type="pres">
      <dgm:prSet presAssocID="{B6E0F007-D480-4C8E-AA0B-DAD3FD9A35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FADEB9-41F6-4E52-9083-C82B18FA6DB5}" type="pres">
      <dgm:prSet presAssocID="{91F80ED1-7CF6-4F4C-A541-D3C7D0F75E87}" presName="parentLin" presStyleCnt="0"/>
      <dgm:spPr/>
    </dgm:pt>
    <dgm:pt modelId="{6003E416-5D11-4030-8EDD-BB7C7ED9ED86}" type="pres">
      <dgm:prSet presAssocID="{91F80ED1-7CF6-4F4C-A541-D3C7D0F75E8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1329823-1BE0-4472-BD3B-1E932D607C58}" type="pres">
      <dgm:prSet presAssocID="{91F80ED1-7CF6-4F4C-A541-D3C7D0F75E87}" presName="parentText" presStyleLbl="node1" presStyleIdx="0" presStyleCnt="3" custScaleX="129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25C4C-F9FF-4524-931D-8E7F55BBC24F}" type="pres">
      <dgm:prSet presAssocID="{91F80ED1-7CF6-4F4C-A541-D3C7D0F75E87}" presName="negativeSpace" presStyleCnt="0"/>
      <dgm:spPr/>
    </dgm:pt>
    <dgm:pt modelId="{CCF33067-C152-4037-A963-6E101350F302}" type="pres">
      <dgm:prSet presAssocID="{91F80ED1-7CF6-4F4C-A541-D3C7D0F75E87}" presName="childText" presStyleLbl="conFgAcc1" presStyleIdx="0" presStyleCnt="3">
        <dgm:presLayoutVars>
          <dgm:bulletEnabled val="1"/>
        </dgm:presLayoutVars>
      </dgm:prSet>
      <dgm:spPr/>
    </dgm:pt>
    <dgm:pt modelId="{E7E38151-4212-4F4A-BB36-AAFBE59793FB}" type="pres">
      <dgm:prSet presAssocID="{81A2345C-5500-4A8E-B3C3-EF33C064084C}" presName="spaceBetweenRectangles" presStyleCnt="0"/>
      <dgm:spPr/>
    </dgm:pt>
    <dgm:pt modelId="{3A3B03C9-D3F0-4BDC-BE43-8DB32A21CB10}" type="pres">
      <dgm:prSet presAssocID="{B7E5E9F7-0F80-4E2E-BA03-D72DEF601A0A}" presName="parentLin" presStyleCnt="0"/>
      <dgm:spPr/>
    </dgm:pt>
    <dgm:pt modelId="{38312422-93D8-421D-BABF-AD4B910C5BF0}" type="pres">
      <dgm:prSet presAssocID="{B7E5E9F7-0F80-4E2E-BA03-D72DEF601A0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2E6D1BC-6055-41CE-8862-0A34F17FC8E9}" type="pres">
      <dgm:prSet presAssocID="{B7E5E9F7-0F80-4E2E-BA03-D72DEF601A0A}" presName="parentText" presStyleLbl="node1" presStyleIdx="1" presStyleCnt="3" custScaleX="129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8D651-7B37-455E-AB6F-4E5E0196B062}" type="pres">
      <dgm:prSet presAssocID="{B7E5E9F7-0F80-4E2E-BA03-D72DEF601A0A}" presName="negativeSpace" presStyleCnt="0"/>
      <dgm:spPr/>
    </dgm:pt>
    <dgm:pt modelId="{2485A6A5-A1E6-4188-AB88-CEF2DAF261C4}" type="pres">
      <dgm:prSet presAssocID="{B7E5E9F7-0F80-4E2E-BA03-D72DEF601A0A}" presName="childText" presStyleLbl="conFgAcc1" presStyleIdx="1" presStyleCnt="3">
        <dgm:presLayoutVars>
          <dgm:bulletEnabled val="1"/>
        </dgm:presLayoutVars>
      </dgm:prSet>
      <dgm:spPr/>
    </dgm:pt>
    <dgm:pt modelId="{0B65C395-D667-4277-BB13-9286B8A9E1C3}" type="pres">
      <dgm:prSet presAssocID="{F09FD19A-E26A-436C-AB95-BBD35143A1A3}" presName="spaceBetweenRectangles" presStyleCnt="0"/>
      <dgm:spPr/>
    </dgm:pt>
    <dgm:pt modelId="{26FDAD3B-F6B7-4443-A636-1D8A0CFEC5D2}" type="pres">
      <dgm:prSet presAssocID="{56BA45BF-81AC-4242-8CD2-C346B8D8CF54}" presName="parentLin" presStyleCnt="0"/>
      <dgm:spPr/>
    </dgm:pt>
    <dgm:pt modelId="{4D313F0D-5B2E-46D1-B60F-20E3CB9EDD90}" type="pres">
      <dgm:prSet presAssocID="{56BA45BF-81AC-4242-8CD2-C346B8D8CF5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70AF384-9AE0-46CC-97DA-74A2DB7151B4}" type="pres">
      <dgm:prSet presAssocID="{56BA45BF-81AC-4242-8CD2-C346B8D8CF54}" presName="parentText" presStyleLbl="node1" presStyleIdx="2" presStyleCnt="3" custScaleX="1291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C4F95-86D4-4155-B378-7B8C1BB82D4F}" type="pres">
      <dgm:prSet presAssocID="{56BA45BF-81AC-4242-8CD2-C346B8D8CF54}" presName="negativeSpace" presStyleCnt="0"/>
      <dgm:spPr/>
    </dgm:pt>
    <dgm:pt modelId="{FA8EAD46-AB3A-4CC8-92AD-9AC02ECE296A}" type="pres">
      <dgm:prSet presAssocID="{56BA45BF-81AC-4242-8CD2-C346B8D8CF5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BA5633-E957-4A98-B1C5-0EFAA2B217D2}" srcId="{B6E0F007-D480-4C8E-AA0B-DAD3FD9A3504}" destId="{56BA45BF-81AC-4242-8CD2-C346B8D8CF54}" srcOrd="2" destOrd="0" parTransId="{37CF7BAF-5920-42ED-AE1A-8D845789B2EC}" sibTransId="{B48D238A-B554-4BC2-A463-9A93C75486A2}"/>
    <dgm:cxn modelId="{917A3399-4937-44F4-B570-BEACAC18A946}" type="presOf" srcId="{B7E5E9F7-0F80-4E2E-BA03-D72DEF601A0A}" destId="{82E6D1BC-6055-41CE-8862-0A34F17FC8E9}" srcOrd="1" destOrd="0" presId="urn:microsoft.com/office/officeart/2005/8/layout/list1"/>
    <dgm:cxn modelId="{3077BF71-22EA-4489-B323-42D6472C263B}" type="presOf" srcId="{56BA45BF-81AC-4242-8CD2-C346B8D8CF54}" destId="{970AF384-9AE0-46CC-97DA-74A2DB7151B4}" srcOrd="1" destOrd="0" presId="urn:microsoft.com/office/officeart/2005/8/layout/list1"/>
    <dgm:cxn modelId="{EBEB0D36-12FE-4658-886E-54777EC26FDA}" srcId="{B6E0F007-D480-4C8E-AA0B-DAD3FD9A3504}" destId="{B7E5E9F7-0F80-4E2E-BA03-D72DEF601A0A}" srcOrd="1" destOrd="0" parTransId="{FE762241-3895-4E1A-A6E2-832470004411}" sibTransId="{F09FD19A-E26A-436C-AB95-BBD35143A1A3}"/>
    <dgm:cxn modelId="{8360F420-3ED9-4282-9D21-E420492CD9B5}" type="presOf" srcId="{91F80ED1-7CF6-4F4C-A541-D3C7D0F75E87}" destId="{6003E416-5D11-4030-8EDD-BB7C7ED9ED86}" srcOrd="0" destOrd="0" presId="urn:microsoft.com/office/officeart/2005/8/layout/list1"/>
    <dgm:cxn modelId="{02F9E8A0-776B-477B-9331-D096E290C807}" type="presOf" srcId="{56BA45BF-81AC-4242-8CD2-C346B8D8CF54}" destId="{4D313F0D-5B2E-46D1-B60F-20E3CB9EDD90}" srcOrd="0" destOrd="0" presId="urn:microsoft.com/office/officeart/2005/8/layout/list1"/>
    <dgm:cxn modelId="{EE410059-B24F-410F-AE7A-C6E92047DF48}" type="presOf" srcId="{B7E5E9F7-0F80-4E2E-BA03-D72DEF601A0A}" destId="{38312422-93D8-421D-BABF-AD4B910C5BF0}" srcOrd="0" destOrd="0" presId="urn:microsoft.com/office/officeart/2005/8/layout/list1"/>
    <dgm:cxn modelId="{F97BC419-E0B0-4E18-BA89-FB2AD8F3D543}" srcId="{B6E0F007-D480-4C8E-AA0B-DAD3FD9A3504}" destId="{91F80ED1-7CF6-4F4C-A541-D3C7D0F75E87}" srcOrd="0" destOrd="0" parTransId="{28A98F52-6262-4890-9BE7-5469EB017E19}" sibTransId="{81A2345C-5500-4A8E-B3C3-EF33C064084C}"/>
    <dgm:cxn modelId="{6BDBE80A-8837-433C-9D5A-B7D6DE9402D9}" type="presOf" srcId="{91F80ED1-7CF6-4F4C-A541-D3C7D0F75E87}" destId="{71329823-1BE0-4472-BD3B-1E932D607C58}" srcOrd="1" destOrd="0" presId="urn:microsoft.com/office/officeart/2005/8/layout/list1"/>
    <dgm:cxn modelId="{418B5691-6A3A-4410-B1D2-E4F7DA4B0710}" type="presOf" srcId="{B6E0F007-D480-4C8E-AA0B-DAD3FD9A3504}" destId="{CB6A09BC-AC36-461C-B4EC-3360BFA8824B}" srcOrd="0" destOrd="0" presId="urn:microsoft.com/office/officeart/2005/8/layout/list1"/>
    <dgm:cxn modelId="{404E87C2-6074-43F9-801F-844BBF45C871}" type="presParOf" srcId="{CB6A09BC-AC36-461C-B4EC-3360BFA8824B}" destId="{32FADEB9-41F6-4E52-9083-C82B18FA6DB5}" srcOrd="0" destOrd="0" presId="urn:microsoft.com/office/officeart/2005/8/layout/list1"/>
    <dgm:cxn modelId="{4AAF57D2-450A-4160-B5BF-F5B7325DD92D}" type="presParOf" srcId="{32FADEB9-41F6-4E52-9083-C82B18FA6DB5}" destId="{6003E416-5D11-4030-8EDD-BB7C7ED9ED86}" srcOrd="0" destOrd="0" presId="urn:microsoft.com/office/officeart/2005/8/layout/list1"/>
    <dgm:cxn modelId="{0862DA78-8EBD-4FE3-9CA0-D3E79672C2C6}" type="presParOf" srcId="{32FADEB9-41F6-4E52-9083-C82B18FA6DB5}" destId="{71329823-1BE0-4472-BD3B-1E932D607C58}" srcOrd="1" destOrd="0" presId="urn:microsoft.com/office/officeart/2005/8/layout/list1"/>
    <dgm:cxn modelId="{DEDC38AA-8027-489D-9378-2FF379960CB5}" type="presParOf" srcId="{CB6A09BC-AC36-461C-B4EC-3360BFA8824B}" destId="{1C625C4C-F9FF-4524-931D-8E7F55BBC24F}" srcOrd="1" destOrd="0" presId="urn:microsoft.com/office/officeart/2005/8/layout/list1"/>
    <dgm:cxn modelId="{47822EF2-3F7C-4369-BE38-E01722270F82}" type="presParOf" srcId="{CB6A09BC-AC36-461C-B4EC-3360BFA8824B}" destId="{CCF33067-C152-4037-A963-6E101350F302}" srcOrd="2" destOrd="0" presId="urn:microsoft.com/office/officeart/2005/8/layout/list1"/>
    <dgm:cxn modelId="{3BA3715A-AF6A-4D2D-B537-B054867689FB}" type="presParOf" srcId="{CB6A09BC-AC36-461C-B4EC-3360BFA8824B}" destId="{E7E38151-4212-4F4A-BB36-AAFBE59793FB}" srcOrd="3" destOrd="0" presId="urn:microsoft.com/office/officeart/2005/8/layout/list1"/>
    <dgm:cxn modelId="{13F55446-5C48-4035-98E9-335DB7C79836}" type="presParOf" srcId="{CB6A09BC-AC36-461C-B4EC-3360BFA8824B}" destId="{3A3B03C9-D3F0-4BDC-BE43-8DB32A21CB10}" srcOrd="4" destOrd="0" presId="urn:microsoft.com/office/officeart/2005/8/layout/list1"/>
    <dgm:cxn modelId="{9067909B-1A78-4904-AB04-DE5C1C79C4D0}" type="presParOf" srcId="{3A3B03C9-D3F0-4BDC-BE43-8DB32A21CB10}" destId="{38312422-93D8-421D-BABF-AD4B910C5BF0}" srcOrd="0" destOrd="0" presId="urn:microsoft.com/office/officeart/2005/8/layout/list1"/>
    <dgm:cxn modelId="{AA4D2450-6A3D-4E53-BAEE-FB5D17FD4F99}" type="presParOf" srcId="{3A3B03C9-D3F0-4BDC-BE43-8DB32A21CB10}" destId="{82E6D1BC-6055-41CE-8862-0A34F17FC8E9}" srcOrd="1" destOrd="0" presId="urn:microsoft.com/office/officeart/2005/8/layout/list1"/>
    <dgm:cxn modelId="{15F844F9-C3C3-485D-A39E-C2214A6C89AA}" type="presParOf" srcId="{CB6A09BC-AC36-461C-B4EC-3360BFA8824B}" destId="{A4B8D651-7B37-455E-AB6F-4E5E0196B062}" srcOrd="5" destOrd="0" presId="urn:microsoft.com/office/officeart/2005/8/layout/list1"/>
    <dgm:cxn modelId="{02A5012A-E8E1-4EA0-B6F6-9715A4E3DC4E}" type="presParOf" srcId="{CB6A09BC-AC36-461C-B4EC-3360BFA8824B}" destId="{2485A6A5-A1E6-4188-AB88-CEF2DAF261C4}" srcOrd="6" destOrd="0" presId="urn:microsoft.com/office/officeart/2005/8/layout/list1"/>
    <dgm:cxn modelId="{519EE34E-EB94-4149-A506-1326E568C324}" type="presParOf" srcId="{CB6A09BC-AC36-461C-B4EC-3360BFA8824B}" destId="{0B65C395-D667-4277-BB13-9286B8A9E1C3}" srcOrd="7" destOrd="0" presId="urn:microsoft.com/office/officeart/2005/8/layout/list1"/>
    <dgm:cxn modelId="{464DD17B-9449-412F-91C8-7F06CF2ECFAB}" type="presParOf" srcId="{CB6A09BC-AC36-461C-B4EC-3360BFA8824B}" destId="{26FDAD3B-F6B7-4443-A636-1D8A0CFEC5D2}" srcOrd="8" destOrd="0" presId="urn:microsoft.com/office/officeart/2005/8/layout/list1"/>
    <dgm:cxn modelId="{3C2AC688-57DE-43F5-97B0-6827BF357E1E}" type="presParOf" srcId="{26FDAD3B-F6B7-4443-A636-1D8A0CFEC5D2}" destId="{4D313F0D-5B2E-46D1-B60F-20E3CB9EDD90}" srcOrd="0" destOrd="0" presId="urn:microsoft.com/office/officeart/2005/8/layout/list1"/>
    <dgm:cxn modelId="{6CA9AB97-CE55-4B24-9A43-EF0E5248239D}" type="presParOf" srcId="{26FDAD3B-F6B7-4443-A636-1D8A0CFEC5D2}" destId="{970AF384-9AE0-46CC-97DA-74A2DB7151B4}" srcOrd="1" destOrd="0" presId="urn:microsoft.com/office/officeart/2005/8/layout/list1"/>
    <dgm:cxn modelId="{7D315EB8-900D-41D5-9BA6-6DAE051D657F}" type="presParOf" srcId="{CB6A09BC-AC36-461C-B4EC-3360BFA8824B}" destId="{74DC4F95-86D4-4155-B378-7B8C1BB82D4F}" srcOrd="9" destOrd="0" presId="urn:microsoft.com/office/officeart/2005/8/layout/list1"/>
    <dgm:cxn modelId="{3BA09239-9AB5-4141-AFFD-A4C6FE705937}" type="presParOf" srcId="{CB6A09BC-AC36-461C-B4EC-3360BFA8824B}" destId="{FA8EAD46-AB3A-4CC8-92AD-9AC02ECE29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08B4EE-0817-4369-8929-E6C97310B20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A97F75-736D-47DE-B206-48A9CF8DD8EF}">
      <dgm:prSet phldrT="[Text]"/>
      <dgm:spPr/>
      <dgm:t>
        <a:bodyPr/>
        <a:lstStyle/>
        <a:p>
          <a:r>
            <a:rPr lang="en-US" dirty="0" smtClean="0"/>
            <a:t>MELALUI PENDIDIKAN</a:t>
          </a:r>
          <a:endParaRPr lang="en-US" dirty="0"/>
        </a:p>
      </dgm:t>
    </dgm:pt>
    <dgm:pt modelId="{B9CE387B-1EBC-4B3C-B35A-008FAAED8ACA}" type="parTrans" cxnId="{3C4AE4F3-65A9-4C32-A089-9B2A53D169E1}">
      <dgm:prSet/>
      <dgm:spPr/>
      <dgm:t>
        <a:bodyPr/>
        <a:lstStyle/>
        <a:p>
          <a:endParaRPr lang="en-US"/>
        </a:p>
      </dgm:t>
    </dgm:pt>
    <dgm:pt modelId="{4477E79A-CD7A-4030-ADDC-A9738070BB0B}" type="sibTrans" cxnId="{3C4AE4F3-65A9-4C32-A089-9B2A53D169E1}">
      <dgm:prSet/>
      <dgm:spPr/>
      <dgm:t>
        <a:bodyPr/>
        <a:lstStyle/>
        <a:p>
          <a:endParaRPr lang="en-US"/>
        </a:p>
      </dgm:t>
    </dgm:pt>
    <dgm:pt modelId="{02B7FED5-2451-4542-854D-B9A14680A2B1}">
      <dgm:prSet phldrT="[Text]"/>
      <dgm:spPr/>
      <dgm:t>
        <a:bodyPr/>
        <a:lstStyle/>
        <a:p>
          <a:r>
            <a:rPr lang="en-US" dirty="0" smtClean="0"/>
            <a:t>PENDIDIKAN INFORMAL</a:t>
          </a:r>
          <a:endParaRPr lang="en-US" dirty="0"/>
        </a:p>
      </dgm:t>
    </dgm:pt>
    <dgm:pt modelId="{633B05EC-593A-4238-BFEA-130490A6F038}" type="parTrans" cxnId="{755F6AD1-3EDB-4362-B17C-09B066F27900}">
      <dgm:prSet/>
      <dgm:spPr/>
      <dgm:t>
        <a:bodyPr/>
        <a:lstStyle/>
        <a:p>
          <a:endParaRPr lang="en-US"/>
        </a:p>
      </dgm:t>
    </dgm:pt>
    <dgm:pt modelId="{9B7045B8-E7AC-45FD-B6DA-FF09E53500C7}" type="sibTrans" cxnId="{755F6AD1-3EDB-4362-B17C-09B066F27900}">
      <dgm:prSet/>
      <dgm:spPr/>
      <dgm:t>
        <a:bodyPr/>
        <a:lstStyle/>
        <a:p>
          <a:endParaRPr lang="en-US"/>
        </a:p>
      </dgm:t>
    </dgm:pt>
    <dgm:pt modelId="{E63B5550-DB6F-43DD-8F21-D1673AD11AAA}">
      <dgm:prSet phldrT="[Text]"/>
      <dgm:spPr/>
      <dgm:t>
        <a:bodyPr/>
        <a:lstStyle/>
        <a:p>
          <a:r>
            <a:rPr lang="en-US" dirty="0" smtClean="0"/>
            <a:t>PENDIDIKAN NON FORMAL</a:t>
          </a:r>
          <a:endParaRPr lang="en-US" dirty="0"/>
        </a:p>
      </dgm:t>
    </dgm:pt>
    <dgm:pt modelId="{6DD626E3-5C5D-493F-B49B-D86FB626505D}" type="parTrans" cxnId="{A2A0EDA0-9DB1-4638-9543-77A99A11DF7A}">
      <dgm:prSet/>
      <dgm:spPr/>
      <dgm:t>
        <a:bodyPr/>
        <a:lstStyle/>
        <a:p>
          <a:endParaRPr lang="en-US"/>
        </a:p>
      </dgm:t>
    </dgm:pt>
    <dgm:pt modelId="{52894F70-72EF-47C4-9DFD-1CEB0ECF4D47}" type="sibTrans" cxnId="{A2A0EDA0-9DB1-4638-9543-77A99A11DF7A}">
      <dgm:prSet/>
      <dgm:spPr/>
      <dgm:t>
        <a:bodyPr/>
        <a:lstStyle/>
        <a:p>
          <a:endParaRPr lang="en-US"/>
        </a:p>
      </dgm:t>
    </dgm:pt>
    <dgm:pt modelId="{19F6BD67-63BF-4F33-B906-B1D73724B93A}">
      <dgm:prSet phldrT="[Text]"/>
      <dgm:spPr/>
      <dgm:t>
        <a:bodyPr/>
        <a:lstStyle/>
        <a:p>
          <a:r>
            <a:rPr lang="en-US" dirty="0" smtClean="0"/>
            <a:t>PENDIDIKAN FORMAL</a:t>
          </a:r>
          <a:endParaRPr lang="en-US" dirty="0"/>
        </a:p>
      </dgm:t>
    </dgm:pt>
    <dgm:pt modelId="{A85DF80D-9DFD-4FA9-98FE-855DCF4FB70E}" type="parTrans" cxnId="{744D8117-2F13-40D9-A596-1F67F3379B21}">
      <dgm:prSet/>
      <dgm:spPr/>
      <dgm:t>
        <a:bodyPr/>
        <a:lstStyle/>
        <a:p>
          <a:endParaRPr lang="en-US"/>
        </a:p>
      </dgm:t>
    </dgm:pt>
    <dgm:pt modelId="{5CAE2369-D1B6-41B8-88AE-4A097728E75A}" type="sibTrans" cxnId="{744D8117-2F13-40D9-A596-1F67F3379B21}">
      <dgm:prSet/>
      <dgm:spPr/>
      <dgm:t>
        <a:bodyPr/>
        <a:lstStyle/>
        <a:p>
          <a:endParaRPr lang="en-US"/>
        </a:p>
      </dgm:t>
    </dgm:pt>
    <dgm:pt modelId="{E1525A21-6F6D-44C8-8C58-5839421FFF3E}" type="pres">
      <dgm:prSet presAssocID="{4E08B4EE-0817-4369-8929-E6C97310B2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E1FAEB8-76FF-4592-8A10-E52A8FD82AEF}" type="pres">
      <dgm:prSet presAssocID="{41A97F75-736D-47DE-B206-48A9CF8DD8EF}" presName="root" presStyleCnt="0"/>
      <dgm:spPr/>
    </dgm:pt>
    <dgm:pt modelId="{DCB28FAE-4F3D-484D-AD51-1A2CDFAF470E}" type="pres">
      <dgm:prSet presAssocID="{41A97F75-736D-47DE-B206-48A9CF8DD8EF}" presName="rootComposite" presStyleCnt="0"/>
      <dgm:spPr/>
    </dgm:pt>
    <dgm:pt modelId="{58AD3DA1-BA53-405D-AC4F-5DA93127D780}" type="pres">
      <dgm:prSet presAssocID="{41A97F75-736D-47DE-B206-48A9CF8DD8EF}" presName="rootText" presStyleLbl="node1" presStyleIdx="0" presStyleCnt="1" custScaleX="168026"/>
      <dgm:spPr/>
      <dgm:t>
        <a:bodyPr/>
        <a:lstStyle/>
        <a:p>
          <a:endParaRPr lang="en-US"/>
        </a:p>
      </dgm:t>
    </dgm:pt>
    <dgm:pt modelId="{23567F49-F28F-4727-9247-EBA0B4BC27D7}" type="pres">
      <dgm:prSet presAssocID="{41A97F75-736D-47DE-B206-48A9CF8DD8EF}" presName="rootConnector" presStyleLbl="node1" presStyleIdx="0" presStyleCnt="1"/>
      <dgm:spPr/>
      <dgm:t>
        <a:bodyPr/>
        <a:lstStyle/>
        <a:p>
          <a:endParaRPr lang="en-US"/>
        </a:p>
      </dgm:t>
    </dgm:pt>
    <dgm:pt modelId="{37EA2A69-9976-4C6F-99E1-C86E5D802050}" type="pres">
      <dgm:prSet presAssocID="{41A97F75-736D-47DE-B206-48A9CF8DD8EF}" presName="childShape" presStyleCnt="0"/>
      <dgm:spPr/>
    </dgm:pt>
    <dgm:pt modelId="{83080305-7025-4317-8569-368E5DB3F890}" type="pres">
      <dgm:prSet presAssocID="{633B05EC-593A-4238-BFEA-130490A6F038}" presName="Name13" presStyleLbl="parChTrans1D2" presStyleIdx="0" presStyleCnt="3"/>
      <dgm:spPr/>
      <dgm:t>
        <a:bodyPr/>
        <a:lstStyle/>
        <a:p>
          <a:endParaRPr lang="en-US"/>
        </a:p>
      </dgm:t>
    </dgm:pt>
    <dgm:pt modelId="{4357BCBA-ECDE-4619-83CA-F735CB257ABB}" type="pres">
      <dgm:prSet presAssocID="{02B7FED5-2451-4542-854D-B9A14680A2B1}" presName="childText" presStyleLbl="bgAcc1" presStyleIdx="0" presStyleCnt="3" custScaleX="196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EB2D48-266A-4924-9C77-EDFF6427A272}" type="pres">
      <dgm:prSet presAssocID="{6DD626E3-5C5D-493F-B49B-D86FB626505D}" presName="Name13" presStyleLbl="parChTrans1D2" presStyleIdx="1" presStyleCnt="3"/>
      <dgm:spPr/>
      <dgm:t>
        <a:bodyPr/>
        <a:lstStyle/>
        <a:p>
          <a:endParaRPr lang="en-US"/>
        </a:p>
      </dgm:t>
    </dgm:pt>
    <dgm:pt modelId="{ACC705C8-2D65-4146-9402-039CCB942845}" type="pres">
      <dgm:prSet presAssocID="{E63B5550-DB6F-43DD-8F21-D1673AD11AAA}" presName="childText" presStyleLbl="bgAcc1" presStyleIdx="1" presStyleCnt="3" custScaleX="194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4191C-1B2E-4629-9398-7DCBFE5BBF2D}" type="pres">
      <dgm:prSet presAssocID="{A85DF80D-9DFD-4FA9-98FE-855DCF4FB70E}" presName="Name13" presStyleLbl="parChTrans1D2" presStyleIdx="2" presStyleCnt="3"/>
      <dgm:spPr/>
      <dgm:t>
        <a:bodyPr/>
        <a:lstStyle/>
        <a:p>
          <a:endParaRPr lang="en-US"/>
        </a:p>
      </dgm:t>
    </dgm:pt>
    <dgm:pt modelId="{F94D389B-5CB3-4AE9-BEB8-88160089EF4C}" type="pres">
      <dgm:prSet presAssocID="{19F6BD67-63BF-4F33-B906-B1D73724B93A}" presName="childText" presStyleLbl="bgAcc1" presStyleIdx="2" presStyleCnt="3" custScaleX="194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1CF10-2DFC-44FD-BF33-73EA0AF62927}" type="presOf" srcId="{6DD626E3-5C5D-493F-B49B-D86FB626505D}" destId="{85EB2D48-266A-4924-9C77-EDFF6427A272}" srcOrd="0" destOrd="0" presId="urn:microsoft.com/office/officeart/2005/8/layout/hierarchy3"/>
    <dgm:cxn modelId="{CEA23080-48D7-4199-987B-ADEDFAFA2060}" type="presOf" srcId="{41A97F75-736D-47DE-B206-48A9CF8DD8EF}" destId="{58AD3DA1-BA53-405D-AC4F-5DA93127D780}" srcOrd="0" destOrd="0" presId="urn:microsoft.com/office/officeart/2005/8/layout/hierarchy3"/>
    <dgm:cxn modelId="{CCCD0C2A-339B-4A88-911A-51923E4E62D5}" type="presOf" srcId="{4E08B4EE-0817-4369-8929-E6C97310B206}" destId="{E1525A21-6F6D-44C8-8C58-5839421FFF3E}" srcOrd="0" destOrd="0" presId="urn:microsoft.com/office/officeart/2005/8/layout/hierarchy3"/>
    <dgm:cxn modelId="{744D8117-2F13-40D9-A596-1F67F3379B21}" srcId="{41A97F75-736D-47DE-B206-48A9CF8DD8EF}" destId="{19F6BD67-63BF-4F33-B906-B1D73724B93A}" srcOrd="2" destOrd="0" parTransId="{A85DF80D-9DFD-4FA9-98FE-855DCF4FB70E}" sibTransId="{5CAE2369-D1B6-41B8-88AE-4A097728E75A}"/>
    <dgm:cxn modelId="{61CEC6A0-2640-4DDC-992A-930657814366}" type="presOf" srcId="{E63B5550-DB6F-43DD-8F21-D1673AD11AAA}" destId="{ACC705C8-2D65-4146-9402-039CCB942845}" srcOrd="0" destOrd="0" presId="urn:microsoft.com/office/officeart/2005/8/layout/hierarchy3"/>
    <dgm:cxn modelId="{755F6AD1-3EDB-4362-B17C-09B066F27900}" srcId="{41A97F75-736D-47DE-B206-48A9CF8DD8EF}" destId="{02B7FED5-2451-4542-854D-B9A14680A2B1}" srcOrd="0" destOrd="0" parTransId="{633B05EC-593A-4238-BFEA-130490A6F038}" sibTransId="{9B7045B8-E7AC-45FD-B6DA-FF09E53500C7}"/>
    <dgm:cxn modelId="{19CC63DA-E674-4722-B266-6DCA685A165E}" type="presOf" srcId="{02B7FED5-2451-4542-854D-B9A14680A2B1}" destId="{4357BCBA-ECDE-4619-83CA-F735CB257ABB}" srcOrd="0" destOrd="0" presId="urn:microsoft.com/office/officeart/2005/8/layout/hierarchy3"/>
    <dgm:cxn modelId="{A2A0EDA0-9DB1-4638-9543-77A99A11DF7A}" srcId="{41A97F75-736D-47DE-B206-48A9CF8DD8EF}" destId="{E63B5550-DB6F-43DD-8F21-D1673AD11AAA}" srcOrd="1" destOrd="0" parTransId="{6DD626E3-5C5D-493F-B49B-D86FB626505D}" sibTransId="{52894F70-72EF-47C4-9DFD-1CEB0ECF4D47}"/>
    <dgm:cxn modelId="{51D82B50-D44D-42FE-B8F0-F05BB75C853D}" type="presOf" srcId="{19F6BD67-63BF-4F33-B906-B1D73724B93A}" destId="{F94D389B-5CB3-4AE9-BEB8-88160089EF4C}" srcOrd="0" destOrd="0" presId="urn:microsoft.com/office/officeart/2005/8/layout/hierarchy3"/>
    <dgm:cxn modelId="{3C4AE4F3-65A9-4C32-A089-9B2A53D169E1}" srcId="{4E08B4EE-0817-4369-8929-E6C97310B206}" destId="{41A97F75-736D-47DE-B206-48A9CF8DD8EF}" srcOrd="0" destOrd="0" parTransId="{B9CE387B-1EBC-4B3C-B35A-008FAAED8ACA}" sibTransId="{4477E79A-CD7A-4030-ADDC-A9738070BB0B}"/>
    <dgm:cxn modelId="{8DA77708-5335-409C-B0E4-395792A60BF3}" type="presOf" srcId="{41A97F75-736D-47DE-B206-48A9CF8DD8EF}" destId="{23567F49-F28F-4727-9247-EBA0B4BC27D7}" srcOrd="1" destOrd="0" presId="urn:microsoft.com/office/officeart/2005/8/layout/hierarchy3"/>
    <dgm:cxn modelId="{0B432233-1319-41CA-92BD-9E6CDF25A38B}" type="presOf" srcId="{A85DF80D-9DFD-4FA9-98FE-855DCF4FB70E}" destId="{9134191C-1B2E-4629-9398-7DCBFE5BBF2D}" srcOrd="0" destOrd="0" presId="urn:microsoft.com/office/officeart/2005/8/layout/hierarchy3"/>
    <dgm:cxn modelId="{CAFE78B3-9851-4283-A342-FB12FED39A58}" type="presOf" srcId="{633B05EC-593A-4238-BFEA-130490A6F038}" destId="{83080305-7025-4317-8569-368E5DB3F890}" srcOrd="0" destOrd="0" presId="urn:microsoft.com/office/officeart/2005/8/layout/hierarchy3"/>
    <dgm:cxn modelId="{B7DDFC04-1B74-4380-BE20-948538FFDCDE}" type="presParOf" srcId="{E1525A21-6F6D-44C8-8C58-5839421FFF3E}" destId="{7E1FAEB8-76FF-4592-8A10-E52A8FD82AEF}" srcOrd="0" destOrd="0" presId="urn:microsoft.com/office/officeart/2005/8/layout/hierarchy3"/>
    <dgm:cxn modelId="{0A1BDCD0-9AAD-407D-BA4C-EFD38E2CBDB5}" type="presParOf" srcId="{7E1FAEB8-76FF-4592-8A10-E52A8FD82AEF}" destId="{DCB28FAE-4F3D-484D-AD51-1A2CDFAF470E}" srcOrd="0" destOrd="0" presId="urn:microsoft.com/office/officeart/2005/8/layout/hierarchy3"/>
    <dgm:cxn modelId="{9BE0D499-395E-4C79-AE82-765EC12DE446}" type="presParOf" srcId="{DCB28FAE-4F3D-484D-AD51-1A2CDFAF470E}" destId="{58AD3DA1-BA53-405D-AC4F-5DA93127D780}" srcOrd="0" destOrd="0" presId="urn:microsoft.com/office/officeart/2005/8/layout/hierarchy3"/>
    <dgm:cxn modelId="{64DA2CC3-31FD-433C-A118-F278F1C96DCF}" type="presParOf" srcId="{DCB28FAE-4F3D-484D-AD51-1A2CDFAF470E}" destId="{23567F49-F28F-4727-9247-EBA0B4BC27D7}" srcOrd="1" destOrd="0" presId="urn:microsoft.com/office/officeart/2005/8/layout/hierarchy3"/>
    <dgm:cxn modelId="{4E632F4D-5761-4B51-8430-F8AA397849C2}" type="presParOf" srcId="{7E1FAEB8-76FF-4592-8A10-E52A8FD82AEF}" destId="{37EA2A69-9976-4C6F-99E1-C86E5D802050}" srcOrd="1" destOrd="0" presId="urn:microsoft.com/office/officeart/2005/8/layout/hierarchy3"/>
    <dgm:cxn modelId="{AE63AB6B-85E9-4C24-B476-5D0F5BC3BC13}" type="presParOf" srcId="{37EA2A69-9976-4C6F-99E1-C86E5D802050}" destId="{83080305-7025-4317-8569-368E5DB3F890}" srcOrd="0" destOrd="0" presId="urn:microsoft.com/office/officeart/2005/8/layout/hierarchy3"/>
    <dgm:cxn modelId="{AEDFB20F-EA16-4797-89FA-648BBE67A723}" type="presParOf" srcId="{37EA2A69-9976-4C6F-99E1-C86E5D802050}" destId="{4357BCBA-ECDE-4619-83CA-F735CB257ABB}" srcOrd="1" destOrd="0" presId="urn:microsoft.com/office/officeart/2005/8/layout/hierarchy3"/>
    <dgm:cxn modelId="{B210C314-3131-4CCB-A0EE-E29671C2B300}" type="presParOf" srcId="{37EA2A69-9976-4C6F-99E1-C86E5D802050}" destId="{85EB2D48-266A-4924-9C77-EDFF6427A272}" srcOrd="2" destOrd="0" presId="urn:microsoft.com/office/officeart/2005/8/layout/hierarchy3"/>
    <dgm:cxn modelId="{0EE7C4DA-627C-4669-A0B4-9ADDD29CE164}" type="presParOf" srcId="{37EA2A69-9976-4C6F-99E1-C86E5D802050}" destId="{ACC705C8-2D65-4146-9402-039CCB942845}" srcOrd="3" destOrd="0" presId="urn:microsoft.com/office/officeart/2005/8/layout/hierarchy3"/>
    <dgm:cxn modelId="{BB425501-244A-4E70-B182-F4C2CC8D0A26}" type="presParOf" srcId="{37EA2A69-9976-4C6F-99E1-C86E5D802050}" destId="{9134191C-1B2E-4629-9398-7DCBFE5BBF2D}" srcOrd="4" destOrd="0" presId="urn:microsoft.com/office/officeart/2005/8/layout/hierarchy3"/>
    <dgm:cxn modelId="{B8CC6E90-596B-4083-9D77-BCCD97A23D70}" type="presParOf" srcId="{37EA2A69-9976-4C6F-99E1-C86E5D802050}" destId="{F94D389B-5CB3-4AE9-BEB8-88160089EF4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E563A51-760B-4C5F-8A13-4869CB0CF8D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3E2627F-C017-44F1-B5A4-4B5322E174DB}">
      <dgm:prSet phldrT="[Text]"/>
      <dgm:spPr/>
      <dgm:t>
        <a:bodyPr/>
        <a:lstStyle/>
        <a:p>
          <a:r>
            <a:rPr lang="en-US" dirty="0" smtClean="0"/>
            <a:t>KURIKULUM</a:t>
          </a:r>
          <a:endParaRPr lang="en-US" dirty="0"/>
        </a:p>
      </dgm:t>
    </dgm:pt>
    <dgm:pt modelId="{66532E23-F6CB-4796-A81E-0323B859D46C}" type="parTrans" cxnId="{D37D0CF8-DE09-4531-831B-C16AFCCCBFD7}">
      <dgm:prSet/>
      <dgm:spPr/>
      <dgm:t>
        <a:bodyPr/>
        <a:lstStyle/>
        <a:p>
          <a:endParaRPr lang="en-US"/>
        </a:p>
      </dgm:t>
    </dgm:pt>
    <dgm:pt modelId="{52C35563-B63D-4F2C-AB80-CFC729DFE987}" type="sibTrans" cxnId="{D37D0CF8-DE09-4531-831B-C16AFCCCBFD7}">
      <dgm:prSet/>
      <dgm:spPr/>
      <dgm:t>
        <a:bodyPr/>
        <a:lstStyle/>
        <a:p>
          <a:endParaRPr lang="en-US"/>
        </a:p>
      </dgm:t>
    </dgm:pt>
    <dgm:pt modelId="{E77EF9AB-F604-4938-BE60-AC8F56B5954E}">
      <dgm:prSet phldrT="[Text]"/>
      <dgm:spPr/>
      <dgm:t>
        <a:bodyPr/>
        <a:lstStyle/>
        <a:p>
          <a:r>
            <a:rPr lang="en-US" dirty="0" smtClean="0"/>
            <a:t>GURU</a:t>
          </a:r>
          <a:endParaRPr lang="en-US" dirty="0"/>
        </a:p>
      </dgm:t>
    </dgm:pt>
    <dgm:pt modelId="{727381E2-25F2-424E-8DD5-920D5501D83A}" type="parTrans" cxnId="{1E587F27-0C8F-4536-A30D-40757E4AA4D0}">
      <dgm:prSet/>
      <dgm:spPr/>
      <dgm:t>
        <a:bodyPr/>
        <a:lstStyle/>
        <a:p>
          <a:endParaRPr lang="en-US"/>
        </a:p>
      </dgm:t>
    </dgm:pt>
    <dgm:pt modelId="{1E04A66C-5F4F-432F-8DDD-63EC1B833AAB}" type="sibTrans" cxnId="{1E587F27-0C8F-4536-A30D-40757E4AA4D0}">
      <dgm:prSet/>
      <dgm:spPr/>
      <dgm:t>
        <a:bodyPr/>
        <a:lstStyle/>
        <a:p>
          <a:endParaRPr lang="en-US"/>
        </a:p>
      </dgm:t>
    </dgm:pt>
    <dgm:pt modelId="{D9840F50-1C62-4AD8-B6E2-B5B80BD5647A}">
      <dgm:prSet phldrT="[Text]"/>
      <dgm:spPr/>
      <dgm:t>
        <a:bodyPr/>
        <a:lstStyle/>
        <a:p>
          <a:r>
            <a:rPr lang="en-US" dirty="0" smtClean="0"/>
            <a:t>PESERTA DIDIK</a:t>
          </a:r>
          <a:endParaRPr lang="en-US" dirty="0"/>
        </a:p>
      </dgm:t>
    </dgm:pt>
    <dgm:pt modelId="{01C6B227-405A-4E0B-9B97-AC4B8830D44C}" type="parTrans" cxnId="{017A1A74-539E-474A-8ACF-824AC263F5AD}">
      <dgm:prSet/>
      <dgm:spPr/>
      <dgm:t>
        <a:bodyPr/>
        <a:lstStyle/>
        <a:p>
          <a:endParaRPr lang="en-US"/>
        </a:p>
      </dgm:t>
    </dgm:pt>
    <dgm:pt modelId="{9D05B68C-ACAE-45E1-AC5E-35FD35AD7E1E}" type="sibTrans" cxnId="{017A1A74-539E-474A-8ACF-824AC263F5AD}">
      <dgm:prSet/>
      <dgm:spPr/>
      <dgm:t>
        <a:bodyPr/>
        <a:lstStyle/>
        <a:p>
          <a:endParaRPr lang="en-US"/>
        </a:p>
      </dgm:t>
    </dgm:pt>
    <dgm:pt modelId="{AE6BE356-8E14-4922-94B6-6927BBDB6710}" type="pres">
      <dgm:prSet presAssocID="{0E563A51-760B-4C5F-8A13-4869CB0CF8D4}" presName="linearFlow" presStyleCnt="0">
        <dgm:presLayoutVars>
          <dgm:dir/>
          <dgm:resizeHandles val="exact"/>
        </dgm:presLayoutVars>
      </dgm:prSet>
      <dgm:spPr/>
    </dgm:pt>
    <dgm:pt modelId="{86629720-A638-4F15-8322-49EA7AC2E3F3}" type="pres">
      <dgm:prSet presAssocID="{F3E2627F-C017-44F1-B5A4-4B5322E174DB}" presName="composite" presStyleCnt="0"/>
      <dgm:spPr/>
    </dgm:pt>
    <dgm:pt modelId="{0FD01802-E8EC-40FA-A6D3-99C9BDF44754}" type="pres">
      <dgm:prSet presAssocID="{F3E2627F-C017-44F1-B5A4-4B5322E174DB}" presName="imgShp" presStyleLbl="fgImgPlace1" presStyleIdx="0" presStyleCnt="3"/>
      <dgm:spPr/>
    </dgm:pt>
    <dgm:pt modelId="{4C467D36-3E3B-448F-A2BF-5C1BB6CCB4AD}" type="pres">
      <dgm:prSet presAssocID="{F3E2627F-C017-44F1-B5A4-4B5322E174D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CBE70-36DB-42AD-9162-B93023E89DE8}" type="pres">
      <dgm:prSet presAssocID="{52C35563-B63D-4F2C-AB80-CFC729DFE987}" presName="spacing" presStyleCnt="0"/>
      <dgm:spPr/>
    </dgm:pt>
    <dgm:pt modelId="{F5CEC1DE-2AC3-4A1A-BF04-FF32D5BDBD26}" type="pres">
      <dgm:prSet presAssocID="{E77EF9AB-F604-4938-BE60-AC8F56B5954E}" presName="composite" presStyleCnt="0"/>
      <dgm:spPr/>
    </dgm:pt>
    <dgm:pt modelId="{38325AC4-3DE2-4E37-8DF6-DEECC7C77AC1}" type="pres">
      <dgm:prSet presAssocID="{E77EF9AB-F604-4938-BE60-AC8F56B5954E}" presName="imgShp" presStyleLbl="fgImgPlace1" presStyleIdx="1" presStyleCnt="3"/>
      <dgm:spPr/>
    </dgm:pt>
    <dgm:pt modelId="{CF4E406D-F488-446B-BAFB-3CAA59605AFC}" type="pres">
      <dgm:prSet presAssocID="{E77EF9AB-F604-4938-BE60-AC8F56B5954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DCF463-7545-4CD7-83BD-7F54034E3744}" type="pres">
      <dgm:prSet presAssocID="{1E04A66C-5F4F-432F-8DDD-63EC1B833AAB}" presName="spacing" presStyleCnt="0"/>
      <dgm:spPr/>
    </dgm:pt>
    <dgm:pt modelId="{A67A2C74-9FAF-4650-BC73-61624E0A4A49}" type="pres">
      <dgm:prSet presAssocID="{D9840F50-1C62-4AD8-B6E2-B5B80BD5647A}" presName="composite" presStyleCnt="0"/>
      <dgm:spPr/>
    </dgm:pt>
    <dgm:pt modelId="{E83E898C-8513-40EB-9F49-3C524430B068}" type="pres">
      <dgm:prSet presAssocID="{D9840F50-1C62-4AD8-B6E2-B5B80BD5647A}" presName="imgShp" presStyleLbl="fgImgPlace1" presStyleIdx="2" presStyleCnt="3"/>
      <dgm:spPr/>
    </dgm:pt>
    <dgm:pt modelId="{837F1A6B-AFD9-4D66-8D27-B9E8359AD87E}" type="pres">
      <dgm:prSet presAssocID="{D9840F50-1C62-4AD8-B6E2-B5B80BD5647A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76762A-1D52-4146-8B52-83CD277D40C5}" type="presOf" srcId="{D9840F50-1C62-4AD8-B6E2-B5B80BD5647A}" destId="{837F1A6B-AFD9-4D66-8D27-B9E8359AD87E}" srcOrd="0" destOrd="0" presId="urn:microsoft.com/office/officeart/2005/8/layout/vList3"/>
    <dgm:cxn modelId="{FC4C1B2F-1FDC-4944-96E9-62DF9E71E2A6}" type="presOf" srcId="{F3E2627F-C017-44F1-B5A4-4B5322E174DB}" destId="{4C467D36-3E3B-448F-A2BF-5C1BB6CCB4AD}" srcOrd="0" destOrd="0" presId="urn:microsoft.com/office/officeart/2005/8/layout/vList3"/>
    <dgm:cxn modelId="{59E95E61-6498-4C19-B389-0A1DB950F533}" type="presOf" srcId="{0E563A51-760B-4C5F-8A13-4869CB0CF8D4}" destId="{AE6BE356-8E14-4922-94B6-6927BBDB6710}" srcOrd="0" destOrd="0" presId="urn:microsoft.com/office/officeart/2005/8/layout/vList3"/>
    <dgm:cxn modelId="{017A1A74-539E-474A-8ACF-824AC263F5AD}" srcId="{0E563A51-760B-4C5F-8A13-4869CB0CF8D4}" destId="{D9840F50-1C62-4AD8-B6E2-B5B80BD5647A}" srcOrd="2" destOrd="0" parTransId="{01C6B227-405A-4E0B-9B97-AC4B8830D44C}" sibTransId="{9D05B68C-ACAE-45E1-AC5E-35FD35AD7E1E}"/>
    <dgm:cxn modelId="{239E850A-1E79-4885-9297-0C73FBA58E45}" type="presOf" srcId="{E77EF9AB-F604-4938-BE60-AC8F56B5954E}" destId="{CF4E406D-F488-446B-BAFB-3CAA59605AFC}" srcOrd="0" destOrd="0" presId="urn:microsoft.com/office/officeart/2005/8/layout/vList3"/>
    <dgm:cxn modelId="{1E587F27-0C8F-4536-A30D-40757E4AA4D0}" srcId="{0E563A51-760B-4C5F-8A13-4869CB0CF8D4}" destId="{E77EF9AB-F604-4938-BE60-AC8F56B5954E}" srcOrd="1" destOrd="0" parTransId="{727381E2-25F2-424E-8DD5-920D5501D83A}" sibTransId="{1E04A66C-5F4F-432F-8DDD-63EC1B833AAB}"/>
    <dgm:cxn modelId="{D37D0CF8-DE09-4531-831B-C16AFCCCBFD7}" srcId="{0E563A51-760B-4C5F-8A13-4869CB0CF8D4}" destId="{F3E2627F-C017-44F1-B5A4-4B5322E174DB}" srcOrd="0" destOrd="0" parTransId="{66532E23-F6CB-4796-A81E-0323B859D46C}" sibTransId="{52C35563-B63D-4F2C-AB80-CFC729DFE987}"/>
    <dgm:cxn modelId="{C72C1558-BCD6-42A7-AB71-48731EA24D0F}" type="presParOf" srcId="{AE6BE356-8E14-4922-94B6-6927BBDB6710}" destId="{86629720-A638-4F15-8322-49EA7AC2E3F3}" srcOrd="0" destOrd="0" presId="urn:microsoft.com/office/officeart/2005/8/layout/vList3"/>
    <dgm:cxn modelId="{A398CDF3-0677-413F-BBB7-AE6533B4F85A}" type="presParOf" srcId="{86629720-A638-4F15-8322-49EA7AC2E3F3}" destId="{0FD01802-E8EC-40FA-A6D3-99C9BDF44754}" srcOrd="0" destOrd="0" presId="urn:microsoft.com/office/officeart/2005/8/layout/vList3"/>
    <dgm:cxn modelId="{2C088F97-2242-42AA-8C1F-3A6B684433C3}" type="presParOf" srcId="{86629720-A638-4F15-8322-49EA7AC2E3F3}" destId="{4C467D36-3E3B-448F-A2BF-5C1BB6CCB4AD}" srcOrd="1" destOrd="0" presId="urn:microsoft.com/office/officeart/2005/8/layout/vList3"/>
    <dgm:cxn modelId="{085230C7-53AD-4086-A68A-E12A461CEEE7}" type="presParOf" srcId="{AE6BE356-8E14-4922-94B6-6927BBDB6710}" destId="{73BCBE70-36DB-42AD-9162-B93023E89DE8}" srcOrd="1" destOrd="0" presId="urn:microsoft.com/office/officeart/2005/8/layout/vList3"/>
    <dgm:cxn modelId="{8D9B2CF6-F17B-4FD2-A1CF-8B722040626F}" type="presParOf" srcId="{AE6BE356-8E14-4922-94B6-6927BBDB6710}" destId="{F5CEC1DE-2AC3-4A1A-BF04-FF32D5BDBD26}" srcOrd="2" destOrd="0" presId="urn:microsoft.com/office/officeart/2005/8/layout/vList3"/>
    <dgm:cxn modelId="{03929581-D974-43C1-9F6C-2E3D6DEDAD8D}" type="presParOf" srcId="{F5CEC1DE-2AC3-4A1A-BF04-FF32D5BDBD26}" destId="{38325AC4-3DE2-4E37-8DF6-DEECC7C77AC1}" srcOrd="0" destOrd="0" presId="urn:microsoft.com/office/officeart/2005/8/layout/vList3"/>
    <dgm:cxn modelId="{460650BE-7006-4BD9-A220-701C528DA1B1}" type="presParOf" srcId="{F5CEC1DE-2AC3-4A1A-BF04-FF32D5BDBD26}" destId="{CF4E406D-F488-446B-BAFB-3CAA59605AFC}" srcOrd="1" destOrd="0" presId="urn:microsoft.com/office/officeart/2005/8/layout/vList3"/>
    <dgm:cxn modelId="{E4595F35-E5B6-4214-B87E-35BEBC2CE169}" type="presParOf" srcId="{AE6BE356-8E14-4922-94B6-6927BBDB6710}" destId="{9FDCF463-7545-4CD7-83BD-7F54034E3744}" srcOrd="3" destOrd="0" presId="urn:microsoft.com/office/officeart/2005/8/layout/vList3"/>
    <dgm:cxn modelId="{9860FCCA-27C7-4E44-92D7-2DFE7C4C5072}" type="presParOf" srcId="{AE6BE356-8E14-4922-94B6-6927BBDB6710}" destId="{A67A2C74-9FAF-4650-BC73-61624E0A4A49}" srcOrd="4" destOrd="0" presId="urn:microsoft.com/office/officeart/2005/8/layout/vList3"/>
    <dgm:cxn modelId="{E59FD910-B3A9-4C26-AD26-3C3B6E36B28E}" type="presParOf" srcId="{A67A2C74-9FAF-4650-BC73-61624E0A4A49}" destId="{E83E898C-8513-40EB-9F49-3C524430B068}" srcOrd="0" destOrd="0" presId="urn:microsoft.com/office/officeart/2005/8/layout/vList3"/>
    <dgm:cxn modelId="{EBB5828B-A38D-44E2-8B90-257209D45675}" type="presParOf" srcId="{A67A2C74-9FAF-4650-BC73-61624E0A4A49}" destId="{837F1A6B-AFD9-4D66-8D27-B9E8359AD8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F7896-E9C8-492D-B0D3-0EDD38C9C16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72AC43-BAF7-4571-A47F-8A487E215FFF}">
      <dgm:prSet phldrT="[Text]" custT="1"/>
      <dgm:spPr/>
      <dgm:t>
        <a:bodyPr/>
        <a:lstStyle/>
        <a:p>
          <a:r>
            <a:rPr lang="en-US" sz="2400" dirty="0" smtClean="0"/>
            <a:t>TEORI BELAJAR KULTURAL</a:t>
          </a:r>
          <a:endParaRPr lang="en-US" sz="2400" dirty="0"/>
        </a:p>
      </dgm:t>
    </dgm:pt>
    <dgm:pt modelId="{2BAFA723-F89E-4159-91A9-B1EF47A045E9}" type="parTrans" cxnId="{9048043A-C5E9-46E6-9F06-0599743291E8}">
      <dgm:prSet/>
      <dgm:spPr/>
      <dgm:t>
        <a:bodyPr/>
        <a:lstStyle/>
        <a:p>
          <a:endParaRPr lang="en-US"/>
        </a:p>
      </dgm:t>
    </dgm:pt>
    <dgm:pt modelId="{D49D013B-5011-4D71-BA3E-991D87805350}" type="sibTrans" cxnId="{9048043A-C5E9-46E6-9F06-0599743291E8}">
      <dgm:prSet/>
      <dgm:spPr/>
      <dgm:t>
        <a:bodyPr/>
        <a:lstStyle/>
        <a:p>
          <a:endParaRPr lang="en-US"/>
        </a:p>
      </dgm:t>
    </dgm:pt>
    <dgm:pt modelId="{C86CBC4D-5E75-4FBB-B9AB-7FAF223EA012}">
      <dgm:prSet phldrT="[Text]" custT="1"/>
      <dgm:spPr/>
      <dgm:t>
        <a:bodyPr/>
        <a:lstStyle/>
        <a:p>
          <a:r>
            <a:rPr lang="en-US" sz="2000" dirty="0" err="1" smtClean="0"/>
            <a:t>Teori</a:t>
          </a:r>
          <a:r>
            <a:rPr lang="en-US" sz="2000" dirty="0" smtClean="0"/>
            <a:t> </a:t>
          </a:r>
          <a:r>
            <a:rPr lang="en-US" sz="2000" dirty="0" err="1" smtClean="0"/>
            <a:t>belajar</a:t>
          </a:r>
          <a:r>
            <a:rPr lang="en-US" sz="2000" dirty="0" smtClean="0"/>
            <a:t> </a:t>
          </a:r>
          <a:r>
            <a:rPr lang="en-US" sz="2000" dirty="0" err="1" smtClean="0"/>
            <a:t>kultural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suatu</a:t>
          </a:r>
          <a:r>
            <a:rPr lang="en-US" sz="2000" dirty="0" smtClean="0"/>
            <a:t> </a:t>
          </a:r>
          <a:r>
            <a:rPr lang="en-US" sz="2000" dirty="0" err="1" smtClean="0"/>
            <a:t>konsepsi</a:t>
          </a:r>
          <a:r>
            <a:rPr lang="en-US" sz="2000" dirty="0" smtClean="0"/>
            <a:t> yang </a:t>
          </a:r>
          <a:r>
            <a:rPr lang="en-US" sz="2000" dirty="0" err="1" smtClean="0"/>
            <a:t>menempatkan</a:t>
          </a:r>
          <a:r>
            <a:rPr lang="en-US" sz="2000" dirty="0" smtClean="0"/>
            <a:t> </a:t>
          </a:r>
          <a:r>
            <a:rPr lang="en-US" sz="2000" dirty="0" err="1" smtClean="0"/>
            <a:t>budaya</a:t>
          </a:r>
          <a:r>
            <a:rPr lang="en-US" sz="2000" dirty="0" smtClean="0"/>
            <a:t> (</a:t>
          </a:r>
          <a:r>
            <a:rPr lang="en-US" sz="2000" dirty="0" err="1" smtClean="0"/>
            <a:t>kultur</a:t>
          </a:r>
          <a:r>
            <a:rPr lang="en-US" sz="2000" dirty="0" smtClean="0"/>
            <a:t>) </a:t>
          </a:r>
          <a:r>
            <a:rPr lang="en-US" sz="2000" dirty="0" err="1" smtClean="0"/>
            <a:t>menjadi</a:t>
          </a:r>
          <a:r>
            <a:rPr lang="en-US" sz="2000" dirty="0" smtClean="0"/>
            <a:t> </a:t>
          </a:r>
          <a:r>
            <a:rPr lang="en-US" sz="2000" dirty="0" err="1" smtClean="0"/>
            <a:t>bagian</a:t>
          </a:r>
          <a:r>
            <a:rPr lang="en-US" sz="2000" dirty="0" smtClean="0"/>
            <a:t> </a:t>
          </a:r>
          <a:r>
            <a:rPr lang="en-US" sz="2000" dirty="0" err="1" smtClean="0"/>
            <a:t>tak</a:t>
          </a:r>
          <a:r>
            <a:rPr lang="en-US" sz="2000" dirty="0" smtClean="0"/>
            <a:t> </a:t>
          </a:r>
          <a:r>
            <a:rPr lang="en-US" sz="2000" dirty="0" err="1" smtClean="0"/>
            <a:t>terpisahkan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proses</a:t>
          </a:r>
          <a:r>
            <a:rPr lang="en-US" sz="2000" dirty="0" smtClean="0"/>
            <a:t> </a:t>
          </a:r>
          <a:r>
            <a:rPr lang="en-US" sz="2000" dirty="0" err="1" smtClean="0"/>
            <a:t>pembelajaran</a:t>
          </a:r>
          <a:endParaRPr lang="en-US" sz="2000" dirty="0"/>
        </a:p>
      </dgm:t>
    </dgm:pt>
    <dgm:pt modelId="{7F99E2B0-CC87-463A-8C06-EBC37B944115}" type="parTrans" cxnId="{57E1E080-452B-4233-BEAC-FB6ADE9A7ABB}">
      <dgm:prSet/>
      <dgm:spPr/>
      <dgm:t>
        <a:bodyPr/>
        <a:lstStyle/>
        <a:p>
          <a:endParaRPr lang="en-US"/>
        </a:p>
      </dgm:t>
    </dgm:pt>
    <dgm:pt modelId="{555679CE-B614-4F33-9611-7DB0877D9BF4}" type="sibTrans" cxnId="{57E1E080-452B-4233-BEAC-FB6ADE9A7ABB}">
      <dgm:prSet/>
      <dgm:spPr/>
      <dgm:t>
        <a:bodyPr/>
        <a:lstStyle/>
        <a:p>
          <a:endParaRPr lang="en-US"/>
        </a:p>
      </dgm:t>
    </dgm:pt>
    <dgm:pt modelId="{01D84974-3978-4B80-A9F7-7FBB40E92C7B}" type="pres">
      <dgm:prSet presAssocID="{C8FF7896-E9C8-492D-B0D3-0EDD38C9C1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D79CB8-F697-4427-B196-359E47B24723}" type="pres">
      <dgm:prSet presAssocID="{AF72AC43-BAF7-4571-A47F-8A487E215FFF}" presName="composite" presStyleCnt="0"/>
      <dgm:spPr/>
    </dgm:pt>
    <dgm:pt modelId="{55ABFC59-2456-4D0F-973D-84BA9E38E4F2}" type="pres">
      <dgm:prSet presAssocID="{AF72AC43-BAF7-4571-A47F-8A487E215FFF}" presName="parTx" presStyleLbl="alignNode1" presStyleIdx="0" presStyleCnt="1" custScaleY="100000" custLinFactNeighborY="-49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1BA8A-7ADD-4FA5-B26D-6A93E3FF66FC}" type="pres">
      <dgm:prSet presAssocID="{AF72AC43-BAF7-4571-A47F-8A487E215FFF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0313F1-94A5-4D48-9BD0-DE31941F2FCF}" type="presOf" srcId="{C86CBC4D-5E75-4FBB-B9AB-7FAF223EA012}" destId="{E841BA8A-7ADD-4FA5-B26D-6A93E3FF66FC}" srcOrd="0" destOrd="0" presId="urn:microsoft.com/office/officeart/2005/8/layout/hList1"/>
    <dgm:cxn modelId="{B1802BC8-4A9E-4934-BF62-870F5A59883F}" type="presOf" srcId="{AF72AC43-BAF7-4571-A47F-8A487E215FFF}" destId="{55ABFC59-2456-4D0F-973D-84BA9E38E4F2}" srcOrd="0" destOrd="0" presId="urn:microsoft.com/office/officeart/2005/8/layout/hList1"/>
    <dgm:cxn modelId="{9048043A-C5E9-46E6-9F06-0599743291E8}" srcId="{C8FF7896-E9C8-492D-B0D3-0EDD38C9C163}" destId="{AF72AC43-BAF7-4571-A47F-8A487E215FFF}" srcOrd="0" destOrd="0" parTransId="{2BAFA723-F89E-4159-91A9-B1EF47A045E9}" sibTransId="{D49D013B-5011-4D71-BA3E-991D87805350}"/>
    <dgm:cxn modelId="{6D6A696C-6A29-4732-862E-360BB3FA1495}" type="presOf" srcId="{C8FF7896-E9C8-492D-B0D3-0EDD38C9C163}" destId="{01D84974-3978-4B80-A9F7-7FBB40E92C7B}" srcOrd="0" destOrd="0" presId="urn:microsoft.com/office/officeart/2005/8/layout/hList1"/>
    <dgm:cxn modelId="{57E1E080-452B-4233-BEAC-FB6ADE9A7ABB}" srcId="{AF72AC43-BAF7-4571-A47F-8A487E215FFF}" destId="{C86CBC4D-5E75-4FBB-B9AB-7FAF223EA012}" srcOrd="0" destOrd="0" parTransId="{7F99E2B0-CC87-463A-8C06-EBC37B944115}" sibTransId="{555679CE-B614-4F33-9611-7DB0877D9BF4}"/>
    <dgm:cxn modelId="{553FB309-36A4-4313-A0CC-49EFBC00D149}" type="presParOf" srcId="{01D84974-3978-4B80-A9F7-7FBB40E92C7B}" destId="{CCD79CB8-F697-4427-B196-359E47B24723}" srcOrd="0" destOrd="0" presId="urn:microsoft.com/office/officeart/2005/8/layout/hList1"/>
    <dgm:cxn modelId="{435E4A21-22C4-4EF4-B230-6A0D7A26440B}" type="presParOf" srcId="{CCD79CB8-F697-4427-B196-359E47B24723}" destId="{55ABFC59-2456-4D0F-973D-84BA9E38E4F2}" srcOrd="0" destOrd="0" presId="urn:microsoft.com/office/officeart/2005/8/layout/hList1"/>
    <dgm:cxn modelId="{6E58221B-E2B9-4563-A16E-BE47E1FD7405}" type="presParOf" srcId="{CCD79CB8-F697-4427-B196-359E47B24723}" destId="{E841BA8A-7ADD-4FA5-B26D-6A93E3FF66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3B01F-8847-47D3-8C7A-5ED70A7E0CC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37CB00-6DE5-4DDD-B9DB-39701918FA2E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b="1" dirty="0" smtClean="0"/>
            <a:t>Teori Konstruktivisme Jean Piaget.</a:t>
          </a:r>
          <a:endParaRPr lang="en-US" b="1" dirty="0" smtClean="0"/>
        </a:p>
      </dgm:t>
    </dgm:pt>
    <dgm:pt modelId="{200AF009-6736-4FA1-9D1E-95AC39B8CE29}" type="parTrans" cxnId="{B8C321A3-1886-4740-8640-069EE1D0566C}">
      <dgm:prSet/>
      <dgm:spPr/>
      <dgm:t>
        <a:bodyPr/>
        <a:lstStyle/>
        <a:p>
          <a:endParaRPr lang="en-US"/>
        </a:p>
      </dgm:t>
    </dgm:pt>
    <dgm:pt modelId="{0CA96D47-251C-4353-BF2F-1AB1807D37D3}" type="sibTrans" cxnId="{B8C321A3-1886-4740-8640-069EE1D0566C}">
      <dgm:prSet/>
      <dgm:spPr/>
      <dgm:t>
        <a:bodyPr/>
        <a:lstStyle/>
        <a:p>
          <a:endParaRPr lang="en-US"/>
        </a:p>
      </dgm:t>
    </dgm:pt>
    <dgm:pt modelId="{366DF44C-91E9-4723-AACA-42A1F95E5CF8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</a:t>
          </a:r>
          <a:r>
            <a:rPr lang="id-ID" dirty="0" smtClean="0"/>
            <a:t>akna belajar menurut konstruktivisme adalah aktivitas yang </a:t>
          </a:r>
          <a:r>
            <a:rPr lang="id-ID" dirty="0" smtClean="0">
              <a:solidFill>
                <a:srgbClr val="FFFF00"/>
              </a:solidFill>
            </a:rPr>
            <a:t>aktif</a:t>
          </a:r>
          <a:r>
            <a:rPr lang="id-ID" dirty="0" smtClean="0"/>
            <a:t>, dimana peserta didik membina sendiri pengtahuannya, mencari arti dari apa yang mereka pelajari, dan merupakan proses menyelesaikan konsep dan ide-ide baru dengan kerangka berfikir yang telah ada dan dimilikinya.</a:t>
          </a:r>
          <a:endParaRPr lang="en-US" dirty="0"/>
        </a:p>
      </dgm:t>
    </dgm:pt>
    <dgm:pt modelId="{63DECC27-3A64-460E-B82C-88AD553471EF}" type="sibTrans" cxnId="{9E408562-C4EF-4DC0-AAB3-1E51A98901DB}">
      <dgm:prSet/>
      <dgm:spPr/>
      <dgm:t>
        <a:bodyPr/>
        <a:lstStyle/>
        <a:p>
          <a:endParaRPr lang="en-US"/>
        </a:p>
      </dgm:t>
    </dgm:pt>
    <dgm:pt modelId="{195FC870-D748-4600-9501-D178C088FE14}" type="parTrans" cxnId="{9E408562-C4EF-4DC0-AAB3-1E51A98901DB}">
      <dgm:prSet/>
      <dgm:spPr/>
      <dgm:t>
        <a:bodyPr/>
        <a:lstStyle/>
        <a:p>
          <a:endParaRPr lang="en-US"/>
        </a:p>
      </dgm:t>
    </dgm:pt>
    <dgm:pt modelId="{E6C4385C-D009-4369-AB6C-70BDEE3FC9E5}" type="pres">
      <dgm:prSet presAssocID="{B603B01F-8847-47D3-8C7A-5ED70A7E0C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A9296E-EB54-447F-88C4-15E4EC65185B}" type="pres">
      <dgm:prSet presAssocID="{1A37CB00-6DE5-4DDD-B9DB-39701918FA2E}" presName="comp" presStyleCnt="0"/>
      <dgm:spPr/>
    </dgm:pt>
    <dgm:pt modelId="{E39CC4A8-C946-466E-946C-F80A2D3999EC}" type="pres">
      <dgm:prSet presAssocID="{1A37CB00-6DE5-4DDD-B9DB-39701918FA2E}" presName="box" presStyleLbl="node1" presStyleIdx="0" presStyleCnt="1" custLinFactNeighborY="32756"/>
      <dgm:spPr/>
      <dgm:t>
        <a:bodyPr/>
        <a:lstStyle/>
        <a:p>
          <a:endParaRPr lang="en-US"/>
        </a:p>
      </dgm:t>
    </dgm:pt>
    <dgm:pt modelId="{323197D3-37D7-4380-ADA6-EAD0CABEB95A}" type="pres">
      <dgm:prSet presAssocID="{1A37CB00-6DE5-4DDD-B9DB-39701918FA2E}" presName="img" presStyleLbl="fgImgPlace1" presStyleIdx="0" presStyleCnt="1"/>
      <dgm:spPr/>
    </dgm:pt>
    <dgm:pt modelId="{2426DE4B-A2A0-4FFC-84E0-1098ADC257AA}" type="pres">
      <dgm:prSet presAssocID="{1A37CB00-6DE5-4DDD-B9DB-39701918FA2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01878-D623-4CEE-8D1D-5E7BB4C4F269}" type="presOf" srcId="{366DF44C-91E9-4723-AACA-42A1F95E5CF8}" destId="{2426DE4B-A2A0-4FFC-84E0-1098ADC257AA}" srcOrd="1" destOrd="1" presId="urn:microsoft.com/office/officeart/2005/8/layout/vList4"/>
    <dgm:cxn modelId="{DCA8EAF4-8D7F-4E40-B48C-0AE8AADCA6C9}" type="presOf" srcId="{366DF44C-91E9-4723-AACA-42A1F95E5CF8}" destId="{E39CC4A8-C946-466E-946C-F80A2D3999EC}" srcOrd="0" destOrd="1" presId="urn:microsoft.com/office/officeart/2005/8/layout/vList4"/>
    <dgm:cxn modelId="{9E408562-C4EF-4DC0-AAB3-1E51A98901DB}" srcId="{1A37CB00-6DE5-4DDD-B9DB-39701918FA2E}" destId="{366DF44C-91E9-4723-AACA-42A1F95E5CF8}" srcOrd="0" destOrd="0" parTransId="{195FC870-D748-4600-9501-D178C088FE14}" sibTransId="{63DECC27-3A64-460E-B82C-88AD553471EF}"/>
    <dgm:cxn modelId="{968690A1-9200-40F4-933D-ACD112EF290B}" type="presOf" srcId="{B603B01F-8847-47D3-8C7A-5ED70A7E0CCC}" destId="{E6C4385C-D009-4369-AB6C-70BDEE3FC9E5}" srcOrd="0" destOrd="0" presId="urn:microsoft.com/office/officeart/2005/8/layout/vList4"/>
    <dgm:cxn modelId="{25F0416A-4F65-4E06-A1BD-6F9DB4CB2CB6}" type="presOf" srcId="{1A37CB00-6DE5-4DDD-B9DB-39701918FA2E}" destId="{E39CC4A8-C946-466E-946C-F80A2D3999EC}" srcOrd="0" destOrd="0" presId="urn:microsoft.com/office/officeart/2005/8/layout/vList4"/>
    <dgm:cxn modelId="{E17707E7-83D4-4170-A40E-FF1EB44D2842}" type="presOf" srcId="{1A37CB00-6DE5-4DDD-B9DB-39701918FA2E}" destId="{2426DE4B-A2A0-4FFC-84E0-1098ADC257AA}" srcOrd="1" destOrd="0" presId="urn:microsoft.com/office/officeart/2005/8/layout/vList4"/>
    <dgm:cxn modelId="{B8C321A3-1886-4740-8640-069EE1D0566C}" srcId="{B603B01F-8847-47D3-8C7A-5ED70A7E0CCC}" destId="{1A37CB00-6DE5-4DDD-B9DB-39701918FA2E}" srcOrd="0" destOrd="0" parTransId="{200AF009-6736-4FA1-9D1E-95AC39B8CE29}" sibTransId="{0CA96D47-251C-4353-BF2F-1AB1807D37D3}"/>
    <dgm:cxn modelId="{408C24E7-5990-42CA-B198-0391C082D5A0}" type="presParOf" srcId="{E6C4385C-D009-4369-AB6C-70BDEE3FC9E5}" destId="{B0A9296E-EB54-447F-88C4-15E4EC65185B}" srcOrd="0" destOrd="0" presId="urn:microsoft.com/office/officeart/2005/8/layout/vList4"/>
    <dgm:cxn modelId="{D2E55EA1-DCD3-4120-84D0-397FF530C079}" type="presParOf" srcId="{B0A9296E-EB54-447F-88C4-15E4EC65185B}" destId="{E39CC4A8-C946-466E-946C-F80A2D3999EC}" srcOrd="0" destOrd="0" presId="urn:microsoft.com/office/officeart/2005/8/layout/vList4"/>
    <dgm:cxn modelId="{A77365D6-6975-4879-9C40-46C94608AF28}" type="presParOf" srcId="{B0A9296E-EB54-447F-88C4-15E4EC65185B}" destId="{323197D3-37D7-4380-ADA6-EAD0CABEB95A}" srcOrd="1" destOrd="0" presId="urn:microsoft.com/office/officeart/2005/8/layout/vList4"/>
    <dgm:cxn modelId="{DF271443-4C27-48D9-A814-53A4A176F98B}" type="presParOf" srcId="{B0A9296E-EB54-447F-88C4-15E4EC65185B}" destId="{2426DE4B-A2A0-4FFC-84E0-1098ADC257A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08675A-0F8D-4A1A-B08B-D1F3680B941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A5BCD-CD0D-48AA-8E82-812154A641FA}">
      <dgm:prSet phldrT="[Text]"/>
      <dgm:spPr/>
      <dgm:t>
        <a:bodyPr/>
        <a:lstStyle/>
        <a:p>
          <a:r>
            <a:rPr lang="id-ID" dirty="0" smtClean="0"/>
            <a:t>Teori Co-Konstruktivisme dan Revolusi Sosio-Kultural Vygotsky.</a:t>
          </a:r>
          <a:endParaRPr lang="en-US" dirty="0"/>
        </a:p>
      </dgm:t>
    </dgm:pt>
    <dgm:pt modelId="{C15478B3-AD85-438E-8CAB-522FF4B34923}" type="parTrans" cxnId="{0993DE8C-F1E0-4685-99A5-9D44879E911C}">
      <dgm:prSet/>
      <dgm:spPr/>
      <dgm:t>
        <a:bodyPr/>
        <a:lstStyle/>
        <a:p>
          <a:endParaRPr lang="en-US"/>
        </a:p>
      </dgm:t>
    </dgm:pt>
    <dgm:pt modelId="{4D1AA1B6-D90A-43CC-8209-77EF461CCDFF}" type="sibTrans" cxnId="{0993DE8C-F1E0-4685-99A5-9D44879E911C}">
      <dgm:prSet/>
      <dgm:spPr/>
      <dgm:t>
        <a:bodyPr/>
        <a:lstStyle/>
        <a:p>
          <a:endParaRPr lang="en-US"/>
        </a:p>
      </dgm:t>
    </dgm:pt>
    <dgm:pt modelId="{F2885E6B-363D-4607-9E9D-B30D49EF1D89}">
      <dgm:prSet phldrT="[Text]"/>
      <dgm:spPr/>
      <dgm:t>
        <a:bodyPr/>
        <a:lstStyle/>
        <a:p>
          <a:r>
            <a:rPr lang="en-US" dirty="0" smtClean="0"/>
            <a:t>T</a:t>
          </a:r>
          <a:r>
            <a:rPr lang="id-ID" dirty="0" smtClean="0"/>
            <a:t>eori belajar Vygotsky disebut dengan pendekatan </a:t>
          </a:r>
          <a:r>
            <a:rPr lang="id-ID" b="1" dirty="0" smtClean="0"/>
            <a:t>Co-Konstruktivisme</a:t>
          </a:r>
          <a:r>
            <a:rPr lang="id-ID" dirty="0" smtClean="0"/>
            <a:t> artinya perkembangan kognitif seseorang disamping ditentukan oleh individu sendiri secara aktif, juga ditentukan oleh lingkungan sosial yang aktif pula.</a:t>
          </a:r>
          <a:endParaRPr lang="en-US" dirty="0"/>
        </a:p>
      </dgm:t>
    </dgm:pt>
    <dgm:pt modelId="{A52E2044-148A-4F5A-B543-C0F13820CF77}" type="parTrans" cxnId="{96E139EB-642C-4955-B499-FD4E31A3125D}">
      <dgm:prSet/>
      <dgm:spPr/>
      <dgm:t>
        <a:bodyPr/>
        <a:lstStyle/>
        <a:p>
          <a:endParaRPr lang="en-US"/>
        </a:p>
      </dgm:t>
    </dgm:pt>
    <dgm:pt modelId="{A7191441-A6A8-4DDC-B170-CB7AEDADAD58}" type="sibTrans" cxnId="{96E139EB-642C-4955-B499-FD4E31A3125D}">
      <dgm:prSet/>
      <dgm:spPr/>
      <dgm:t>
        <a:bodyPr/>
        <a:lstStyle/>
        <a:p>
          <a:endParaRPr lang="en-US"/>
        </a:p>
      </dgm:t>
    </dgm:pt>
    <dgm:pt modelId="{60590327-2B0F-4DFF-A39F-4479DB6ACDC6}" type="pres">
      <dgm:prSet presAssocID="{FB08675A-0F8D-4A1A-B08B-D1F3680B94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F37A27-8747-4C40-B679-E918C572AB80}" type="pres">
      <dgm:prSet presAssocID="{E26A5BCD-CD0D-48AA-8E82-812154A641FA}" presName="comp" presStyleCnt="0"/>
      <dgm:spPr/>
    </dgm:pt>
    <dgm:pt modelId="{06424392-8F6C-4672-BAD0-2DD0ADF52746}" type="pres">
      <dgm:prSet presAssocID="{E26A5BCD-CD0D-48AA-8E82-812154A641FA}" presName="box" presStyleLbl="node1" presStyleIdx="0" presStyleCnt="1"/>
      <dgm:spPr/>
      <dgm:t>
        <a:bodyPr/>
        <a:lstStyle/>
        <a:p>
          <a:endParaRPr lang="en-US"/>
        </a:p>
      </dgm:t>
    </dgm:pt>
    <dgm:pt modelId="{B3EA10D5-B4F6-4D5C-A16C-72595E68FB88}" type="pres">
      <dgm:prSet presAssocID="{E26A5BCD-CD0D-48AA-8E82-812154A641FA}" presName="img" presStyleLbl="fgImgPlace1" presStyleIdx="0" presStyleCnt="1"/>
      <dgm:spPr/>
    </dgm:pt>
    <dgm:pt modelId="{84441C48-726A-497C-87A2-68CCD0B53116}" type="pres">
      <dgm:prSet presAssocID="{E26A5BCD-CD0D-48AA-8E82-812154A641F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D4AB5-64F9-471A-8DF3-55335AF48A11}" type="presOf" srcId="{F2885E6B-363D-4607-9E9D-B30D49EF1D89}" destId="{84441C48-726A-497C-87A2-68CCD0B53116}" srcOrd="1" destOrd="1" presId="urn:microsoft.com/office/officeart/2005/8/layout/vList4"/>
    <dgm:cxn modelId="{50400003-A36C-4298-A82C-5FEF9826D3C9}" type="presOf" srcId="{FB08675A-0F8D-4A1A-B08B-D1F3680B941F}" destId="{60590327-2B0F-4DFF-A39F-4479DB6ACDC6}" srcOrd="0" destOrd="0" presId="urn:microsoft.com/office/officeart/2005/8/layout/vList4"/>
    <dgm:cxn modelId="{0993DE8C-F1E0-4685-99A5-9D44879E911C}" srcId="{FB08675A-0F8D-4A1A-B08B-D1F3680B941F}" destId="{E26A5BCD-CD0D-48AA-8E82-812154A641FA}" srcOrd="0" destOrd="0" parTransId="{C15478B3-AD85-438E-8CAB-522FF4B34923}" sibTransId="{4D1AA1B6-D90A-43CC-8209-77EF461CCDFF}"/>
    <dgm:cxn modelId="{536B4AA5-8B30-4385-A634-225016D9FD7C}" type="presOf" srcId="{F2885E6B-363D-4607-9E9D-B30D49EF1D89}" destId="{06424392-8F6C-4672-BAD0-2DD0ADF52746}" srcOrd="0" destOrd="1" presId="urn:microsoft.com/office/officeart/2005/8/layout/vList4"/>
    <dgm:cxn modelId="{E27F817C-D312-4061-9E3C-F979110FEE64}" type="presOf" srcId="{E26A5BCD-CD0D-48AA-8E82-812154A641FA}" destId="{84441C48-726A-497C-87A2-68CCD0B53116}" srcOrd="1" destOrd="0" presId="urn:microsoft.com/office/officeart/2005/8/layout/vList4"/>
    <dgm:cxn modelId="{96E139EB-642C-4955-B499-FD4E31A3125D}" srcId="{E26A5BCD-CD0D-48AA-8E82-812154A641FA}" destId="{F2885E6B-363D-4607-9E9D-B30D49EF1D89}" srcOrd="0" destOrd="0" parTransId="{A52E2044-148A-4F5A-B543-C0F13820CF77}" sibTransId="{A7191441-A6A8-4DDC-B170-CB7AEDADAD58}"/>
    <dgm:cxn modelId="{C8E9CA54-E54F-4C65-BE1F-763B8D6880F9}" type="presOf" srcId="{E26A5BCD-CD0D-48AA-8E82-812154A641FA}" destId="{06424392-8F6C-4672-BAD0-2DD0ADF52746}" srcOrd="0" destOrd="0" presId="urn:microsoft.com/office/officeart/2005/8/layout/vList4"/>
    <dgm:cxn modelId="{FA19F48E-5720-4975-8E71-73FAFE9CF132}" type="presParOf" srcId="{60590327-2B0F-4DFF-A39F-4479DB6ACDC6}" destId="{B3F37A27-8747-4C40-B679-E918C572AB80}" srcOrd="0" destOrd="0" presId="urn:microsoft.com/office/officeart/2005/8/layout/vList4"/>
    <dgm:cxn modelId="{101BE243-FCEA-4981-8E9C-F079A6CD8CDA}" type="presParOf" srcId="{B3F37A27-8747-4C40-B679-E918C572AB80}" destId="{06424392-8F6C-4672-BAD0-2DD0ADF52746}" srcOrd="0" destOrd="0" presId="urn:microsoft.com/office/officeart/2005/8/layout/vList4"/>
    <dgm:cxn modelId="{4007C5CA-34C7-40CC-8586-9E3AC2B9F149}" type="presParOf" srcId="{B3F37A27-8747-4C40-B679-E918C572AB80}" destId="{B3EA10D5-B4F6-4D5C-A16C-72595E68FB88}" srcOrd="1" destOrd="0" presId="urn:microsoft.com/office/officeart/2005/8/layout/vList4"/>
    <dgm:cxn modelId="{4AF07890-4D54-4CB4-9F39-C866DADDACCA}" type="presParOf" srcId="{B3F37A27-8747-4C40-B679-E918C572AB80}" destId="{84441C48-726A-497C-87A2-68CCD0B5311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78C48C-4525-4F2D-89B6-FFFF845409D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F8284-079E-4B1E-93AB-11A606EB9FA9}">
      <dgm:prSet phldrT="[Text]" custT="1"/>
      <dgm:spPr/>
      <dgm:t>
        <a:bodyPr/>
        <a:lstStyle/>
        <a:p>
          <a:r>
            <a:rPr lang="en-US" sz="2000" dirty="0" smtClean="0"/>
            <a:t>KONSEP</a:t>
          </a:r>
        </a:p>
        <a:p>
          <a:r>
            <a:rPr lang="en-US" sz="2000" dirty="0" smtClean="0"/>
            <a:t>PENTING </a:t>
          </a:r>
          <a:endParaRPr lang="en-US" sz="2000" dirty="0"/>
        </a:p>
      </dgm:t>
    </dgm:pt>
    <dgm:pt modelId="{E812FC10-471B-466A-95AC-97A593479222}" type="parTrans" cxnId="{A6C7D174-F9F3-4B20-A6FB-748C72755199}">
      <dgm:prSet/>
      <dgm:spPr/>
      <dgm:t>
        <a:bodyPr/>
        <a:lstStyle/>
        <a:p>
          <a:endParaRPr lang="en-US"/>
        </a:p>
      </dgm:t>
    </dgm:pt>
    <dgm:pt modelId="{A63B41D0-60EC-4F9A-BDDA-7E96EA2363CD}" type="sibTrans" cxnId="{A6C7D174-F9F3-4B20-A6FB-748C72755199}">
      <dgm:prSet/>
      <dgm:spPr/>
      <dgm:t>
        <a:bodyPr/>
        <a:lstStyle/>
        <a:p>
          <a:endParaRPr lang="en-US"/>
        </a:p>
      </dgm:t>
    </dgm:pt>
    <dgm:pt modelId="{6059EA18-41C9-4542-9E94-950054C93B69}">
      <dgm:prSet phldrT="[Text]" custT="1"/>
      <dgm:spPr/>
      <dgm:t>
        <a:bodyPr/>
        <a:lstStyle/>
        <a:p>
          <a:r>
            <a:rPr lang="en-US" sz="2000" dirty="0" smtClean="0"/>
            <a:t>HUKUM GENETIK</a:t>
          </a:r>
          <a:endParaRPr lang="en-US" sz="2000" dirty="0"/>
        </a:p>
      </dgm:t>
    </dgm:pt>
    <dgm:pt modelId="{E68311C0-70B8-485C-8F6E-40692F09DE8D}" type="parTrans" cxnId="{529F30E3-B116-4FD9-8851-431D5FA4B451}">
      <dgm:prSet/>
      <dgm:spPr/>
      <dgm:t>
        <a:bodyPr/>
        <a:lstStyle/>
        <a:p>
          <a:endParaRPr lang="en-US"/>
        </a:p>
      </dgm:t>
    </dgm:pt>
    <dgm:pt modelId="{2FF02997-5E74-4CD2-B60F-B0C6EAB8F9AA}" type="sibTrans" cxnId="{529F30E3-B116-4FD9-8851-431D5FA4B451}">
      <dgm:prSet/>
      <dgm:spPr/>
      <dgm:t>
        <a:bodyPr/>
        <a:lstStyle/>
        <a:p>
          <a:endParaRPr lang="en-US"/>
        </a:p>
      </dgm:t>
    </dgm:pt>
    <dgm:pt modelId="{A9ADFECD-7A8D-48A1-8656-DE6BF8A059B7}">
      <dgm:prSet phldrT="[Text]" custT="1"/>
      <dgm:spPr/>
      <dgm:t>
        <a:bodyPr/>
        <a:lstStyle/>
        <a:p>
          <a:r>
            <a:rPr lang="en-US" sz="1800" dirty="0" smtClean="0"/>
            <a:t>ZONA PERKEMBANGAN PROKSIMAL</a:t>
          </a:r>
          <a:endParaRPr lang="en-US" sz="1800" dirty="0"/>
        </a:p>
      </dgm:t>
    </dgm:pt>
    <dgm:pt modelId="{99F1F89F-03BF-455A-910B-5375A4440CB6}" type="parTrans" cxnId="{61ACF728-6E1E-4D02-A94C-301C34DFF1F9}">
      <dgm:prSet/>
      <dgm:spPr/>
      <dgm:t>
        <a:bodyPr/>
        <a:lstStyle/>
        <a:p>
          <a:endParaRPr lang="en-US"/>
        </a:p>
      </dgm:t>
    </dgm:pt>
    <dgm:pt modelId="{A6597176-D1EA-4823-A597-7A87B77A83CB}" type="sibTrans" cxnId="{61ACF728-6E1E-4D02-A94C-301C34DFF1F9}">
      <dgm:prSet/>
      <dgm:spPr/>
      <dgm:t>
        <a:bodyPr/>
        <a:lstStyle/>
        <a:p>
          <a:endParaRPr lang="en-US"/>
        </a:p>
      </dgm:t>
    </dgm:pt>
    <dgm:pt modelId="{2975A8CC-BEDC-4936-80F2-D115DB0A471D}">
      <dgm:prSet phldrT="[Text]" custT="1"/>
      <dgm:spPr/>
      <dgm:t>
        <a:bodyPr/>
        <a:lstStyle/>
        <a:p>
          <a:r>
            <a:rPr lang="en-US" sz="2000" dirty="0" smtClean="0"/>
            <a:t>MEDIASI</a:t>
          </a:r>
          <a:endParaRPr lang="en-US" sz="2000" dirty="0"/>
        </a:p>
      </dgm:t>
    </dgm:pt>
    <dgm:pt modelId="{00CDB3EF-F683-4057-8E39-8E1976E1C753}" type="parTrans" cxnId="{DD8B0AD9-0D1E-4171-8A72-BDFC98E3CB4B}">
      <dgm:prSet/>
      <dgm:spPr/>
      <dgm:t>
        <a:bodyPr/>
        <a:lstStyle/>
        <a:p>
          <a:endParaRPr lang="en-US"/>
        </a:p>
      </dgm:t>
    </dgm:pt>
    <dgm:pt modelId="{CDDA51F5-AD15-408B-926C-76AC9DE0835A}" type="sibTrans" cxnId="{DD8B0AD9-0D1E-4171-8A72-BDFC98E3CB4B}">
      <dgm:prSet/>
      <dgm:spPr/>
      <dgm:t>
        <a:bodyPr/>
        <a:lstStyle/>
        <a:p>
          <a:endParaRPr lang="en-US"/>
        </a:p>
      </dgm:t>
    </dgm:pt>
    <dgm:pt modelId="{1449CE3A-4337-4D9D-B45C-98F0EAB95D88}" type="pres">
      <dgm:prSet presAssocID="{D078C48C-4525-4F2D-89B6-FFFF845409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16421E-2C61-4DF3-A41D-A489E370DFB7}" type="pres">
      <dgm:prSet presAssocID="{047F8284-079E-4B1E-93AB-11A606EB9FA9}" presName="centerShape" presStyleLbl="node0" presStyleIdx="0" presStyleCnt="1" custScaleX="133300" custScaleY="113592"/>
      <dgm:spPr/>
      <dgm:t>
        <a:bodyPr/>
        <a:lstStyle/>
        <a:p>
          <a:endParaRPr lang="en-US"/>
        </a:p>
      </dgm:t>
    </dgm:pt>
    <dgm:pt modelId="{1A55C1D6-17D9-41EF-A51F-00C3BF4A93E9}" type="pres">
      <dgm:prSet presAssocID="{E68311C0-70B8-485C-8F6E-40692F09DE8D}" presName="parTrans" presStyleLbl="sibTrans2D1" presStyleIdx="0" presStyleCnt="3"/>
      <dgm:spPr/>
      <dgm:t>
        <a:bodyPr/>
        <a:lstStyle/>
        <a:p>
          <a:endParaRPr lang="en-US"/>
        </a:p>
      </dgm:t>
    </dgm:pt>
    <dgm:pt modelId="{35C43CCC-29CB-4B85-AE5D-496E00A26D81}" type="pres">
      <dgm:prSet presAssocID="{E68311C0-70B8-485C-8F6E-40692F09DE8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605F74D-4D13-4F3E-9278-0B6FBDB65D77}" type="pres">
      <dgm:prSet presAssocID="{6059EA18-41C9-4542-9E94-950054C93B69}" presName="node" presStyleLbl="node1" presStyleIdx="0" presStyleCnt="3" custScaleX="110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11F98-4CF5-4DFD-9DBE-2BE75C788BE0}" type="pres">
      <dgm:prSet presAssocID="{99F1F89F-03BF-455A-910B-5375A4440CB6}" presName="parTrans" presStyleLbl="sibTrans2D1" presStyleIdx="1" presStyleCnt="3"/>
      <dgm:spPr/>
      <dgm:t>
        <a:bodyPr/>
        <a:lstStyle/>
        <a:p>
          <a:endParaRPr lang="en-US"/>
        </a:p>
      </dgm:t>
    </dgm:pt>
    <dgm:pt modelId="{19D08AF5-E262-4B09-980E-55963DF8EEB2}" type="pres">
      <dgm:prSet presAssocID="{99F1F89F-03BF-455A-910B-5375A4440CB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7CA2547-3C29-4E12-832C-2D7C168F2535}" type="pres">
      <dgm:prSet presAssocID="{A9ADFECD-7A8D-48A1-8656-DE6BF8A059B7}" presName="node" presStyleLbl="node1" presStyleIdx="1" presStyleCnt="3" custScaleX="132949" custScaleY="102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CCD45-69DC-4573-A853-CF962B88B0CA}" type="pres">
      <dgm:prSet presAssocID="{00CDB3EF-F683-4057-8E39-8E1976E1C753}" presName="parTrans" presStyleLbl="sibTrans2D1" presStyleIdx="2" presStyleCnt="3"/>
      <dgm:spPr/>
      <dgm:t>
        <a:bodyPr/>
        <a:lstStyle/>
        <a:p>
          <a:endParaRPr lang="en-US"/>
        </a:p>
      </dgm:t>
    </dgm:pt>
    <dgm:pt modelId="{4AA18B22-0A72-490A-886E-97867B927715}" type="pres">
      <dgm:prSet presAssocID="{00CDB3EF-F683-4057-8E39-8E1976E1C75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773BB95-4131-49C3-8D1E-3B01D8A0EAF8}" type="pres">
      <dgm:prSet presAssocID="{2975A8CC-BEDC-4936-80F2-D115DB0A471D}" presName="node" presStyleLbl="node1" presStyleIdx="2" presStyleCnt="3" custScaleX="1220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7D174-F9F3-4B20-A6FB-748C72755199}" srcId="{D078C48C-4525-4F2D-89B6-FFFF845409DA}" destId="{047F8284-079E-4B1E-93AB-11A606EB9FA9}" srcOrd="0" destOrd="0" parTransId="{E812FC10-471B-466A-95AC-97A593479222}" sibTransId="{A63B41D0-60EC-4F9A-BDDA-7E96EA2363CD}"/>
    <dgm:cxn modelId="{61ACF728-6E1E-4D02-A94C-301C34DFF1F9}" srcId="{047F8284-079E-4B1E-93AB-11A606EB9FA9}" destId="{A9ADFECD-7A8D-48A1-8656-DE6BF8A059B7}" srcOrd="1" destOrd="0" parTransId="{99F1F89F-03BF-455A-910B-5375A4440CB6}" sibTransId="{A6597176-D1EA-4823-A597-7A87B77A83CB}"/>
    <dgm:cxn modelId="{F249C136-0CA5-423D-A292-15B163424B05}" type="presOf" srcId="{6059EA18-41C9-4542-9E94-950054C93B69}" destId="{2605F74D-4D13-4F3E-9278-0B6FBDB65D77}" srcOrd="0" destOrd="0" presId="urn:microsoft.com/office/officeart/2005/8/layout/radial5"/>
    <dgm:cxn modelId="{A35EEC92-BBE9-45C0-8F39-719A1576DE84}" type="presOf" srcId="{D078C48C-4525-4F2D-89B6-FFFF845409DA}" destId="{1449CE3A-4337-4D9D-B45C-98F0EAB95D88}" srcOrd="0" destOrd="0" presId="urn:microsoft.com/office/officeart/2005/8/layout/radial5"/>
    <dgm:cxn modelId="{D23CF9F9-A010-4CBE-A099-7FAC0EABDEA2}" type="presOf" srcId="{E68311C0-70B8-485C-8F6E-40692F09DE8D}" destId="{35C43CCC-29CB-4B85-AE5D-496E00A26D81}" srcOrd="1" destOrd="0" presId="urn:microsoft.com/office/officeart/2005/8/layout/radial5"/>
    <dgm:cxn modelId="{634D5EC8-9781-4BF4-AA41-061206389761}" type="presOf" srcId="{2975A8CC-BEDC-4936-80F2-D115DB0A471D}" destId="{3773BB95-4131-49C3-8D1E-3B01D8A0EAF8}" srcOrd="0" destOrd="0" presId="urn:microsoft.com/office/officeart/2005/8/layout/radial5"/>
    <dgm:cxn modelId="{DD8B0AD9-0D1E-4171-8A72-BDFC98E3CB4B}" srcId="{047F8284-079E-4B1E-93AB-11A606EB9FA9}" destId="{2975A8CC-BEDC-4936-80F2-D115DB0A471D}" srcOrd="2" destOrd="0" parTransId="{00CDB3EF-F683-4057-8E39-8E1976E1C753}" sibTransId="{CDDA51F5-AD15-408B-926C-76AC9DE0835A}"/>
    <dgm:cxn modelId="{529F30E3-B116-4FD9-8851-431D5FA4B451}" srcId="{047F8284-079E-4B1E-93AB-11A606EB9FA9}" destId="{6059EA18-41C9-4542-9E94-950054C93B69}" srcOrd="0" destOrd="0" parTransId="{E68311C0-70B8-485C-8F6E-40692F09DE8D}" sibTransId="{2FF02997-5E74-4CD2-B60F-B0C6EAB8F9AA}"/>
    <dgm:cxn modelId="{1EAAD983-7C3D-4A9F-BB16-6AA11D1BDD21}" type="presOf" srcId="{00CDB3EF-F683-4057-8E39-8E1976E1C753}" destId="{4AA18B22-0A72-490A-886E-97867B927715}" srcOrd="1" destOrd="0" presId="urn:microsoft.com/office/officeart/2005/8/layout/radial5"/>
    <dgm:cxn modelId="{F820CE33-B255-4DCE-9E01-B34660CF36DE}" type="presOf" srcId="{99F1F89F-03BF-455A-910B-5375A4440CB6}" destId="{19D08AF5-E262-4B09-980E-55963DF8EEB2}" srcOrd="1" destOrd="0" presId="urn:microsoft.com/office/officeart/2005/8/layout/radial5"/>
    <dgm:cxn modelId="{333CAE9A-605F-42CD-B9F9-F53453F66369}" type="presOf" srcId="{A9ADFECD-7A8D-48A1-8656-DE6BF8A059B7}" destId="{F7CA2547-3C29-4E12-832C-2D7C168F2535}" srcOrd="0" destOrd="0" presId="urn:microsoft.com/office/officeart/2005/8/layout/radial5"/>
    <dgm:cxn modelId="{A529A9B8-CAA0-494F-BDB9-B723A57010B6}" type="presOf" srcId="{E68311C0-70B8-485C-8F6E-40692F09DE8D}" destId="{1A55C1D6-17D9-41EF-A51F-00C3BF4A93E9}" srcOrd="0" destOrd="0" presId="urn:microsoft.com/office/officeart/2005/8/layout/radial5"/>
    <dgm:cxn modelId="{10AC8AC9-9861-41CC-A219-02352B7607E7}" type="presOf" srcId="{99F1F89F-03BF-455A-910B-5375A4440CB6}" destId="{A1711F98-4CF5-4DFD-9DBE-2BE75C788BE0}" srcOrd="0" destOrd="0" presId="urn:microsoft.com/office/officeart/2005/8/layout/radial5"/>
    <dgm:cxn modelId="{4DE3EFC3-41E4-49C3-BDD0-01E26DD82B2E}" type="presOf" srcId="{00CDB3EF-F683-4057-8E39-8E1976E1C753}" destId="{9A6CCD45-69DC-4573-A853-CF962B88B0CA}" srcOrd="0" destOrd="0" presId="urn:microsoft.com/office/officeart/2005/8/layout/radial5"/>
    <dgm:cxn modelId="{8ED9087A-B6F7-4A3C-B99E-CA0FD8DEF511}" type="presOf" srcId="{047F8284-079E-4B1E-93AB-11A606EB9FA9}" destId="{3E16421E-2C61-4DF3-A41D-A489E370DFB7}" srcOrd="0" destOrd="0" presId="urn:microsoft.com/office/officeart/2005/8/layout/radial5"/>
    <dgm:cxn modelId="{F69F340D-47EC-4C5B-BC9C-E486DBAEBC61}" type="presParOf" srcId="{1449CE3A-4337-4D9D-B45C-98F0EAB95D88}" destId="{3E16421E-2C61-4DF3-A41D-A489E370DFB7}" srcOrd="0" destOrd="0" presId="urn:microsoft.com/office/officeart/2005/8/layout/radial5"/>
    <dgm:cxn modelId="{0C13B71B-A397-4D04-8F50-07356ADB8F88}" type="presParOf" srcId="{1449CE3A-4337-4D9D-B45C-98F0EAB95D88}" destId="{1A55C1D6-17D9-41EF-A51F-00C3BF4A93E9}" srcOrd="1" destOrd="0" presId="urn:microsoft.com/office/officeart/2005/8/layout/radial5"/>
    <dgm:cxn modelId="{5D3AD2F9-917D-4EDA-AC5F-E21C68627AE2}" type="presParOf" srcId="{1A55C1D6-17D9-41EF-A51F-00C3BF4A93E9}" destId="{35C43CCC-29CB-4B85-AE5D-496E00A26D81}" srcOrd="0" destOrd="0" presId="urn:microsoft.com/office/officeart/2005/8/layout/radial5"/>
    <dgm:cxn modelId="{EDF7CDCC-D347-4B34-9985-32B1FC70E6CB}" type="presParOf" srcId="{1449CE3A-4337-4D9D-B45C-98F0EAB95D88}" destId="{2605F74D-4D13-4F3E-9278-0B6FBDB65D77}" srcOrd="2" destOrd="0" presId="urn:microsoft.com/office/officeart/2005/8/layout/radial5"/>
    <dgm:cxn modelId="{17218734-4582-4D9B-B8C9-352F2B853675}" type="presParOf" srcId="{1449CE3A-4337-4D9D-B45C-98F0EAB95D88}" destId="{A1711F98-4CF5-4DFD-9DBE-2BE75C788BE0}" srcOrd="3" destOrd="0" presId="urn:microsoft.com/office/officeart/2005/8/layout/radial5"/>
    <dgm:cxn modelId="{4F3DD5FA-8288-4493-B27A-A541F45F929E}" type="presParOf" srcId="{A1711F98-4CF5-4DFD-9DBE-2BE75C788BE0}" destId="{19D08AF5-E262-4B09-980E-55963DF8EEB2}" srcOrd="0" destOrd="0" presId="urn:microsoft.com/office/officeart/2005/8/layout/radial5"/>
    <dgm:cxn modelId="{C9FF4281-A95E-49BA-B7FF-886421E70F61}" type="presParOf" srcId="{1449CE3A-4337-4D9D-B45C-98F0EAB95D88}" destId="{F7CA2547-3C29-4E12-832C-2D7C168F2535}" srcOrd="4" destOrd="0" presId="urn:microsoft.com/office/officeart/2005/8/layout/radial5"/>
    <dgm:cxn modelId="{2800422C-6EDA-4A4E-A20B-A98C7112AB26}" type="presParOf" srcId="{1449CE3A-4337-4D9D-B45C-98F0EAB95D88}" destId="{9A6CCD45-69DC-4573-A853-CF962B88B0CA}" srcOrd="5" destOrd="0" presId="urn:microsoft.com/office/officeart/2005/8/layout/radial5"/>
    <dgm:cxn modelId="{EDB5ACD4-0EDF-4F40-953C-0524CB0F2934}" type="presParOf" srcId="{9A6CCD45-69DC-4573-A853-CF962B88B0CA}" destId="{4AA18B22-0A72-490A-886E-97867B927715}" srcOrd="0" destOrd="0" presId="urn:microsoft.com/office/officeart/2005/8/layout/radial5"/>
    <dgm:cxn modelId="{F0EA449A-95D4-43A8-A9A6-1799E2EC2BA4}" type="presParOf" srcId="{1449CE3A-4337-4D9D-B45C-98F0EAB95D88}" destId="{3773BB95-4131-49C3-8D1E-3B01D8A0EAF8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029940-5661-4EE1-9262-E40334D0FF7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77A8B-1478-4F3B-84B0-DEA1985C16C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5547E108-3820-4946-A9E1-11A07C0BB2AB}" type="parTrans" cxnId="{4BD7A527-9A11-4864-A9C0-EA06312C35DE}">
      <dgm:prSet/>
      <dgm:spPr/>
      <dgm:t>
        <a:bodyPr/>
        <a:lstStyle/>
        <a:p>
          <a:endParaRPr lang="en-US"/>
        </a:p>
      </dgm:t>
    </dgm:pt>
    <dgm:pt modelId="{D94CA757-98C6-42C8-90BE-FFE571844892}" type="sibTrans" cxnId="{4BD7A527-9A11-4864-A9C0-EA06312C35DE}">
      <dgm:prSet/>
      <dgm:spPr/>
      <dgm:t>
        <a:bodyPr/>
        <a:lstStyle/>
        <a:p>
          <a:endParaRPr lang="en-US"/>
        </a:p>
      </dgm:t>
    </dgm:pt>
    <dgm:pt modelId="{846C92B0-4E9E-4085-83E4-B9B0AC65F0EB}">
      <dgm:prSet phldrT="[Text]" custT="1"/>
      <dgm:spPr/>
      <dgm:t>
        <a:bodyPr/>
        <a:lstStyle/>
        <a:p>
          <a:r>
            <a:rPr lang="id-ID" sz="2000" dirty="0" smtClean="0"/>
            <a:t>Tingkat perkembangan </a:t>
          </a:r>
          <a:r>
            <a:rPr lang="id-ID" sz="2000" dirty="0" smtClean="0">
              <a:solidFill>
                <a:srgbClr val="FF0000"/>
              </a:solidFill>
            </a:rPr>
            <a:t>aktual</a:t>
          </a:r>
          <a:r>
            <a:rPr lang="id-ID" sz="2000" dirty="0" smtClean="0"/>
            <a:t> yang tampak dari kemampuan seseorang untuk menyelesaikan tugas-tugas atau memecahkan berbagai masalah secara mandiri (</a:t>
          </a:r>
          <a:r>
            <a:rPr lang="id-ID" sz="2000" i="1" dirty="0" smtClean="0"/>
            <a:t>intramental</a:t>
          </a:r>
          <a:r>
            <a:rPr lang="id-ID" sz="2000" dirty="0" smtClean="0"/>
            <a:t>).</a:t>
          </a:r>
          <a:endParaRPr lang="en-US" sz="2000" dirty="0"/>
        </a:p>
      </dgm:t>
    </dgm:pt>
    <dgm:pt modelId="{2C30D7D1-1EB5-4732-B6A5-B504FB084013}" type="parTrans" cxnId="{3A28D1F9-4F3F-425C-A1C6-C31D17190BD5}">
      <dgm:prSet/>
      <dgm:spPr/>
      <dgm:t>
        <a:bodyPr/>
        <a:lstStyle/>
        <a:p>
          <a:endParaRPr lang="en-US"/>
        </a:p>
      </dgm:t>
    </dgm:pt>
    <dgm:pt modelId="{354DE9E9-6728-4463-83E7-0DA0239E5502}" type="sibTrans" cxnId="{3A28D1F9-4F3F-425C-A1C6-C31D17190BD5}">
      <dgm:prSet/>
      <dgm:spPr/>
      <dgm:t>
        <a:bodyPr/>
        <a:lstStyle/>
        <a:p>
          <a:endParaRPr lang="en-US"/>
        </a:p>
      </dgm:t>
    </dgm:pt>
    <dgm:pt modelId="{7B974A96-B5BD-4904-AF26-9DD691DEF54E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4C8C667-439E-4999-B305-859B3F5D47EE}" type="parTrans" cxnId="{CF351811-6A65-4BDE-B573-2964CD81342A}">
      <dgm:prSet/>
      <dgm:spPr/>
      <dgm:t>
        <a:bodyPr/>
        <a:lstStyle/>
        <a:p>
          <a:endParaRPr lang="en-US"/>
        </a:p>
      </dgm:t>
    </dgm:pt>
    <dgm:pt modelId="{2D160239-417D-403B-ACDE-44A03A8E068F}" type="sibTrans" cxnId="{CF351811-6A65-4BDE-B573-2964CD81342A}">
      <dgm:prSet/>
      <dgm:spPr/>
      <dgm:t>
        <a:bodyPr/>
        <a:lstStyle/>
        <a:p>
          <a:endParaRPr lang="en-US"/>
        </a:p>
      </dgm:t>
    </dgm:pt>
    <dgm:pt modelId="{EBA5202D-DACF-4647-BFB2-76B4FC682CF5}">
      <dgm:prSet phldrT="[Text]" custT="1"/>
      <dgm:spPr/>
      <dgm:t>
        <a:bodyPr/>
        <a:lstStyle/>
        <a:p>
          <a:r>
            <a:rPr lang="id-ID" sz="2000" dirty="0" smtClean="0"/>
            <a:t>Tingkat perkembangan </a:t>
          </a:r>
          <a:r>
            <a:rPr lang="id-ID" sz="2000" dirty="0" smtClean="0">
              <a:solidFill>
                <a:srgbClr val="FF0000"/>
              </a:solidFill>
            </a:rPr>
            <a:t>potensial</a:t>
          </a:r>
          <a:r>
            <a:rPr lang="id-ID" sz="2000" dirty="0" smtClean="0"/>
            <a:t> tampak dari kemampuan seseorang untuk menyelesaikan tugas-tugas dan memecahkan masalah ketika dibawah bimbingan orang dewasa atau ketika berkolaborasi dengan teman sebaya yang lebih kompeten (</a:t>
          </a:r>
          <a:r>
            <a:rPr lang="id-ID" sz="2000" i="1" dirty="0" smtClean="0"/>
            <a:t>intermental</a:t>
          </a:r>
          <a:r>
            <a:rPr lang="id-ID" sz="2000" dirty="0" smtClean="0"/>
            <a:t>).</a:t>
          </a:r>
          <a:endParaRPr lang="en-US" sz="2000" dirty="0"/>
        </a:p>
      </dgm:t>
    </dgm:pt>
    <dgm:pt modelId="{763EC01E-319D-4537-9ED5-981B10310D1D}" type="parTrans" cxnId="{2DCFC919-AA36-4EB7-AF9F-CD3827B6BA4C}">
      <dgm:prSet/>
      <dgm:spPr/>
      <dgm:t>
        <a:bodyPr/>
        <a:lstStyle/>
        <a:p>
          <a:endParaRPr lang="en-US"/>
        </a:p>
      </dgm:t>
    </dgm:pt>
    <dgm:pt modelId="{C9FDD179-43F2-4A40-95CD-00F55EF088DF}" type="sibTrans" cxnId="{2DCFC919-AA36-4EB7-AF9F-CD3827B6BA4C}">
      <dgm:prSet/>
      <dgm:spPr/>
      <dgm:t>
        <a:bodyPr/>
        <a:lstStyle/>
        <a:p>
          <a:endParaRPr lang="en-US"/>
        </a:p>
      </dgm:t>
    </dgm:pt>
    <dgm:pt modelId="{77D54786-1DEE-4529-ABF3-8FD27DBB6294}" type="pres">
      <dgm:prSet presAssocID="{2F029940-5661-4EE1-9262-E40334D0FF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403B5B-70DE-4304-A87A-D205492444E7}" type="pres">
      <dgm:prSet presAssocID="{CD177A8B-1478-4F3B-84B0-DEA1985C16C2}" presName="composite" presStyleCnt="0"/>
      <dgm:spPr/>
    </dgm:pt>
    <dgm:pt modelId="{882AAA1C-C29F-4636-9A01-6E7E6CE2FBF3}" type="pres">
      <dgm:prSet presAssocID="{CD177A8B-1478-4F3B-84B0-DEA1985C16C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52F96-F08C-4879-8E8C-53F6B7E07DBE}" type="pres">
      <dgm:prSet presAssocID="{CD177A8B-1478-4F3B-84B0-DEA1985C16C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49E29E-0B48-4FCA-8663-896C18B098C0}" type="pres">
      <dgm:prSet presAssocID="{D94CA757-98C6-42C8-90BE-FFE571844892}" presName="sp" presStyleCnt="0"/>
      <dgm:spPr/>
    </dgm:pt>
    <dgm:pt modelId="{C7E2FEF2-48D8-44C5-B596-3EB095C375A4}" type="pres">
      <dgm:prSet presAssocID="{7B974A96-B5BD-4904-AF26-9DD691DEF54E}" presName="composite" presStyleCnt="0"/>
      <dgm:spPr/>
    </dgm:pt>
    <dgm:pt modelId="{046FB015-83B7-4392-919C-184841787806}" type="pres">
      <dgm:prSet presAssocID="{7B974A96-B5BD-4904-AF26-9DD691DEF54E}" presName="parentText" presStyleLbl="alignNode1" presStyleIdx="1" presStyleCnt="2" custScaleY="1287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ABC03-CBF1-4011-870C-7B6172DE0DC6}" type="pres">
      <dgm:prSet presAssocID="{7B974A96-B5BD-4904-AF26-9DD691DEF54E}" presName="descendantText" presStyleLbl="alignAcc1" presStyleIdx="1" presStyleCnt="2" custScaleY="130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E1844E-EF00-4E84-A747-6B9F2DE321F3}" type="presOf" srcId="{7B974A96-B5BD-4904-AF26-9DD691DEF54E}" destId="{046FB015-83B7-4392-919C-184841787806}" srcOrd="0" destOrd="0" presId="urn:microsoft.com/office/officeart/2005/8/layout/chevron2"/>
    <dgm:cxn modelId="{2DCFC919-AA36-4EB7-AF9F-CD3827B6BA4C}" srcId="{7B974A96-B5BD-4904-AF26-9DD691DEF54E}" destId="{EBA5202D-DACF-4647-BFB2-76B4FC682CF5}" srcOrd="0" destOrd="0" parTransId="{763EC01E-319D-4537-9ED5-981B10310D1D}" sibTransId="{C9FDD179-43F2-4A40-95CD-00F55EF088DF}"/>
    <dgm:cxn modelId="{06602E7F-EE98-47AD-8EC0-43F6813E328A}" type="presOf" srcId="{CD177A8B-1478-4F3B-84B0-DEA1985C16C2}" destId="{882AAA1C-C29F-4636-9A01-6E7E6CE2FBF3}" srcOrd="0" destOrd="0" presId="urn:microsoft.com/office/officeart/2005/8/layout/chevron2"/>
    <dgm:cxn modelId="{EB0CB2C3-B5EC-4149-A596-37D9EF3ADD58}" type="presOf" srcId="{EBA5202D-DACF-4647-BFB2-76B4FC682CF5}" destId="{EB7ABC03-CBF1-4011-870C-7B6172DE0DC6}" srcOrd="0" destOrd="0" presId="urn:microsoft.com/office/officeart/2005/8/layout/chevron2"/>
    <dgm:cxn modelId="{4BD7A527-9A11-4864-A9C0-EA06312C35DE}" srcId="{2F029940-5661-4EE1-9262-E40334D0FF70}" destId="{CD177A8B-1478-4F3B-84B0-DEA1985C16C2}" srcOrd="0" destOrd="0" parTransId="{5547E108-3820-4946-A9E1-11A07C0BB2AB}" sibTransId="{D94CA757-98C6-42C8-90BE-FFE571844892}"/>
    <dgm:cxn modelId="{CF351811-6A65-4BDE-B573-2964CD81342A}" srcId="{2F029940-5661-4EE1-9262-E40334D0FF70}" destId="{7B974A96-B5BD-4904-AF26-9DD691DEF54E}" srcOrd="1" destOrd="0" parTransId="{A4C8C667-439E-4999-B305-859B3F5D47EE}" sibTransId="{2D160239-417D-403B-ACDE-44A03A8E068F}"/>
    <dgm:cxn modelId="{66FC156A-7E40-40F2-BF3F-0B593C928D63}" type="presOf" srcId="{846C92B0-4E9E-4085-83E4-B9B0AC65F0EB}" destId="{B1752F96-F08C-4879-8E8C-53F6B7E07DBE}" srcOrd="0" destOrd="0" presId="urn:microsoft.com/office/officeart/2005/8/layout/chevron2"/>
    <dgm:cxn modelId="{4C1B54A2-84F2-4B28-9E82-E73C4B865B15}" type="presOf" srcId="{2F029940-5661-4EE1-9262-E40334D0FF70}" destId="{77D54786-1DEE-4529-ABF3-8FD27DBB6294}" srcOrd="0" destOrd="0" presId="urn:microsoft.com/office/officeart/2005/8/layout/chevron2"/>
    <dgm:cxn modelId="{3A28D1F9-4F3F-425C-A1C6-C31D17190BD5}" srcId="{CD177A8B-1478-4F3B-84B0-DEA1985C16C2}" destId="{846C92B0-4E9E-4085-83E4-B9B0AC65F0EB}" srcOrd="0" destOrd="0" parTransId="{2C30D7D1-1EB5-4732-B6A5-B504FB084013}" sibTransId="{354DE9E9-6728-4463-83E7-0DA0239E5502}"/>
    <dgm:cxn modelId="{027F907C-A038-47FB-8124-A7AA1541FAD2}" type="presParOf" srcId="{77D54786-1DEE-4529-ABF3-8FD27DBB6294}" destId="{EA403B5B-70DE-4304-A87A-D205492444E7}" srcOrd="0" destOrd="0" presId="urn:microsoft.com/office/officeart/2005/8/layout/chevron2"/>
    <dgm:cxn modelId="{9F46DE6A-D4E7-4449-9E10-8E049D45D935}" type="presParOf" srcId="{EA403B5B-70DE-4304-A87A-D205492444E7}" destId="{882AAA1C-C29F-4636-9A01-6E7E6CE2FBF3}" srcOrd="0" destOrd="0" presId="urn:microsoft.com/office/officeart/2005/8/layout/chevron2"/>
    <dgm:cxn modelId="{8FCEB47C-AAB3-4BCC-B06C-02D3EDFD8655}" type="presParOf" srcId="{EA403B5B-70DE-4304-A87A-D205492444E7}" destId="{B1752F96-F08C-4879-8E8C-53F6B7E07DBE}" srcOrd="1" destOrd="0" presId="urn:microsoft.com/office/officeart/2005/8/layout/chevron2"/>
    <dgm:cxn modelId="{457EDBAE-0B67-42E1-8753-6457F23814D3}" type="presParOf" srcId="{77D54786-1DEE-4529-ABF3-8FD27DBB6294}" destId="{AD49E29E-0B48-4FCA-8663-896C18B098C0}" srcOrd="1" destOrd="0" presId="urn:microsoft.com/office/officeart/2005/8/layout/chevron2"/>
    <dgm:cxn modelId="{3C9578BA-01B2-44FE-B598-8D01361F742D}" type="presParOf" srcId="{77D54786-1DEE-4529-ABF3-8FD27DBB6294}" destId="{C7E2FEF2-48D8-44C5-B596-3EB095C375A4}" srcOrd="2" destOrd="0" presId="urn:microsoft.com/office/officeart/2005/8/layout/chevron2"/>
    <dgm:cxn modelId="{00E94380-E85C-4DBD-86FE-E7883F5E75BB}" type="presParOf" srcId="{C7E2FEF2-48D8-44C5-B596-3EB095C375A4}" destId="{046FB015-83B7-4392-919C-184841787806}" srcOrd="0" destOrd="0" presId="urn:microsoft.com/office/officeart/2005/8/layout/chevron2"/>
    <dgm:cxn modelId="{DC74AD48-09DE-43BF-B590-2618F14B0FFD}" type="presParOf" srcId="{C7E2FEF2-48D8-44C5-B596-3EB095C375A4}" destId="{EB7ABC03-CBF1-4011-870C-7B6172DE0D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F8B9A6-EF62-4586-8112-4FC1533CBAD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FF1D9B-4813-4B5B-A942-5B033C9866F8}">
      <dgm:prSet phldrT="[Text]"/>
      <dgm:spPr/>
      <dgm:t>
        <a:bodyPr/>
        <a:lstStyle/>
        <a:p>
          <a:r>
            <a:rPr lang="en-US" dirty="0" smtClean="0"/>
            <a:t>MEDIASI</a:t>
          </a:r>
          <a:endParaRPr lang="en-US" dirty="0"/>
        </a:p>
      </dgm:t>
    </dgm:pt>
    <dgm:pt modelId="{94F1F90D-76CE-4E29-8426-97B71FF53F52}" type="parTrans" cxnId="{090FF026-86DA-4F0F-8D55-483C84DDB1C1}">
      <dgm:prSet/>
      <dgm:spPr/>
      <dgm:t>
        <a:bodyPr/>
        <a:lstStyle/>
        <a:p>
          <a:endParaRPr lang="en-US"/>
        </a:p>
      </dgm:t>
    </dgm:pt>
    <dgm:pt modelId="{8F26E35A-083B-4DDC-A109-F1327EB50228}" type="sibTrans" cxnId="{090FF026-86DA-4F0F-8D55-483C84DDB1C1}">
      <dgm:prSet/>
      <dgm:spPr/>
      <dgm:t>
        <a:bodyPr/>
        <a:lstStyle/>
        <a:p>
          <a:endParaRPr lang="en-US"/>
        </a:p>
      </dgm:t>
    </dgm:pt>
    <dgm:pt modelId="{540CA284-0744-4492-AA83-63A299EF004C}">
      <dgm:prSet phldrT="[Text]"/>
      <dgm:spPr/>
      <dgm:t>
        <a:bodyPr/>
        <a:lstStyle/>
        <a:p>
          <a:r>
            <a:rPr lang="en-US" dirty="0" smtClean="0"/>
            <a:t>MEDIASI METAKOGNITIF</a:t>
          </a:r>
          <a:endParaRPr lang="en-US" dirty="0"/>
        </a:p>
      </dgm:t>
    </dgm:pt>
    <dgm:pt modelId="{A2810BD7-D26B-4C62-B17E-4AE1D1C87137}" type="parTrans" cxnId="{7B0FE2B3-4FF4-4D42-9171-E2BFA71EB913}">
      <dgm:prSet/>
      <dgm:spPr/>
      <dgm:t>
        <a:bodyPr/>
        <a:lstStyle/>
        <a:p>
          <a:endParaRPr lang="en-US"/>
        </a:p>
      </dgm:t>
    </dgm:pt>
    <dgm:pt modelId="{D5426E69-A099-45E5-881C-2C804270A3F7}" type="sibTrans" cxnId="{7B0FE2B3-4FF4-4D42-9171-E2BFA71EB913}">
      <dgm:prSet/>
      <dgm:spPr/>
      <dgm:t>
        <a:bodyPr/>
        <a:lstStyle/>
        <a:p>
          <a:endParaRPr lang="en-US"/>
        </a:p>
      </dgm:t>
    </dgm:pt>
    <dgm:pt modelId="{F9069F08-BFFB-468F-B104-4090C1C0C82C}">
      <dgm:prSet phldrT="[Text]"/>
      <dgm:spPr/>
      <dgm:t>
        <a:bodyPr/>
        <a:lstStyle/>
        <a:p>
          <a:r>
            <a:rPr lang="en-US" dirty="0" smtClean="0"/>
            <a:t>MEDIASI KOGNITIF</a:t>
          </a:r>
          <a:endParaRPr lang="en-US" dirty="0"/>
        </a:p>
      </dgm:t>
    </dgm:pt>
    <dgm:pt modelId="{A57F4214-02CC-4DB9-8460-BA03067C73A9}" type="parTrans" cxnId="{20BD666F-91CD-4952-843F-C847E81BA03E}">
      <dgm:prSet/>
      <dgm:spPr/>
      <dgm:t>
        <a:bodyPr/>
        <a:lstStyle/>
        <a:p>
          <a:endParaRPr lang="en-US"/>
        </a:p>
      </dgm:t>
    </dgm:pt>
    <dgm:pt modelId="{98A246A5-0604-4D5E-9068-51D860237855}" type="sibTrans" cxnId="{20BD666F-91CD-4952-843F-C847E81BA03E}">
      <dgm:prSet/>
      <dgm:spPr/>
      <dgm:t>
        <a:bodyPr/>
        <a:lstStyle/>
        <a:p>
          <a:endParaRPr lang="en-US"/>
        </a:p>
      </dgm:t>
    </dgm:pt>
    <dgm:pt modelId="{11954ABA-44F7-41E7-9EE7-0FAEE94A9BD8}" type="pres">
      <dgm:prSet presAssocID="{C6F8B9A6-EF62-4586-8112-4FC1533CBA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E86E97-D385-4C96-ADE0-1FA18C565E0D}" type="pres">
      <dgm:prSet presAssocID="{8DFF1D9B-4813-4B5B-A942-5B033C9866F8}" presName="centerShape" presStyleLbl="node0" presStyleIdx="0" presStyleCnt="1"/>
      <dgm:spPr/>
      <dgm:t>
        <a:bodyPr/>
        <a:lstStyle/>
        <a:p>
          <a:endParaRPr lang="en-US"/>
        </a:p>
      </dgm:t>
    </dgm:pt>
    <dgm:pt modelId="{A49D07E4-9956-43DE-BADB-AC8B6C0F990F}" type="pres">
      <dgm:prSet presAssocID="{A2810BD7-D26B-4C62-B17E-4AE1D1C87137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5960AA9B-E530-4F10-84CB-194918749779}" type="pres">
      <dgm:prSet presAssocID="{540CA284-0744-4492-AA83-63A299EF004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C6D7D-304B-44CB-B214-634D32D4F805}" type="pres">
      <dgm:prSet presAssocID="{A57F4214-02CC-4DB9-8460-BA03067C73A9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5C633187-DBC9-47AA-B550-1304D75AE339}" type="pres">
      <dgm:prSet presAssocID="{F9069F08-BFFB-468F-B104-4090C1C0C82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77495E-4946-400E-B260-587A0A3CB263}" type="presOf" srcId="{C6F8B9A6-EF62-4586-8112-4FC1533CBAD4}" destId="{11954ABA-44F7-41E7-9EE7-0FAEE94A9BD8}" srcOrd="0" destOrd="0" presId="urn:microsoft.com/office/officeart/2005/8/layout/radial4"/>
    <dgm:cxn modelId="{55C5AFF0-6919-49FF-853C-6F6E700EF2F0}" type="presOf" srcId="{540CA284-0744-4492-AA83-63A299EF004C}" destId="{5960AA9B-E530-4F10-84CB-194918749779}" srcOrd="0" destOrd="0" presId="urn:microsoft.com/office/officeart/2005/8/layout/radial4"/>
    <dgm:cxn modelId="{090FF026-86DA-4F0F-8D55-483C84DDB1C1}" srcId="{C6F8B9A6-EF62-4586-8112-4FC1533CBAD4}" destId="{8DFF1D9B-4813-4B5B-A942-5B033C9866F8}" srcOrd="0" destOrd="0" parTransId="{94F1F90D-76CE-4E29-8426-97B71FF53F52}" sibTransId="{8F26E35A-083B-4DDC-A109-F1327EB50228}"/>
    <dgm:cxn modelId="{66C5EC88-CC00-405C-9075-9028965DCC09}" type="presOf" srcId="{A57F4214-02CC-4DB9-8460-BA03067C73A9}" destId="{A24C6D7D-304B-44CB-B214-634D32D4F805}" srcOrd="0" destOrd="0" presId="urn:microsoft.com/office/officeart/2005/8/layout/radial4"/>
    <dgm:cxn modelId="{7B0FE2B3-4FF4-4D42-9171-E2BFA71EB913}" srcId="{8DFF1D9B-4813-4B5B-A942-5B033C9866F8}" destId="{540CA284-0744-4492-AA83-63A299EF004C}" srcOrd="0" destOrd="0" parTransId="{A2810BD7-D26B-4C62-B17E-4AE1D1C87137}" sibTransId="{D5426E69-A099-45E5-881C-2C804270A3F7}"/>
    <dgm:cxn modelId="{20BD666F-91CD-4952-843F-C847E81BA03E}" srcId="{8DFF1D9B-4813-4B5B-A942-5B033C9866F8}" destId="{F9069F08-BFFB-468F-B104-4090C1C0C82C}" srcOrd="1" destOrd="0" parTransId="{A57F4214-02CC-4DB9-8460-BA03067C73A9}" sibTransId="{98A246A5-0604-4D5E-9068-51D860237855}"/>
    <dgm:cxn modelId="{2AEACAC4-4D20-40C1-BA2D-F0558F308FE0}" type="presOf" srcId="{8DFF1D9B-4813-4B5B-A942-5B033C9866F8}" destId="{44E86E97-D385-4C96-ADE0-1FA18C565E0D}" srcOrd="0" destOrd="0" presId="urn:microsoft.com/office/officeart/2005/8/layout/radial4"/>
    <dgm:cxn modelId="{D65EAE1A-0382-44BD-BF5B-8F79F5DA85E4}" type="presOf" srcId="{A2810BD7-D26B-4C62-B17E-4AE1D1C87137}" destId="{A49D07E4-9956-43DE-BADB-AC8B6C0F990F}" srcOrd="0" destOrd="0" presId="urn:microsoft.com/office/officeart/2005/8/layout/radial4"/>
    <dgm:cxn modelId="{7A74492A-190F-4E99-BCB4-4C235E797C34}" type="presOf" srcId="{F9069F08-BFFB-468F-B104-4090C1C0C82C}" destId="{5C633187-DBC9-47AA-B550-1304D75AE339}" srcOrd="0" destOrd="0" presId="urn:microsoft.com/office/officeart/2005/8/layout/radial4"/>
    <dgm:cxn modelId="{FFBF443E-0CF4-4BED-9E9B-9FC3BC04AAC9}" type="presParOf" srcId="{11954ABA-44F7-41E7-9EE7-0FAEE94A9BD8}" destId="{44E86E97-D385-4C96-ADE0-1FA18C565E0D}" srcOrd="0" destOrd="0" presId="urn:microsoft.com/office/officeart/2005/8/layout/radial4"/>
    <dgm:cxn modelId="{8F561041-55FF-4D1D-8D48-A9526BDA1441}" type="presParOf" srcId="{11954ABA-44F7-41E7-9EE7-0FAEE94A9BD8}" destId="{A49D07E4-9956-43DE-BADB-AC8B6C0F990F}" srcOrd="1" destOrd="0" presId="urn:microsoft.com/office/officeart/2005/8/layout/radial4"/>
    <dgm:cxn modelId="{7C172066-2084-42F7-AC34-58D824407C12}" type="presParOf" srcId="{11954ABA-44F7-41E7-9EE7-0FAEE94A9BD8}" destId="{5960AA9B-E530-4F10-84CB-194918749779}" srcOrd="2" destOrd="0" presId="urn:microsoft.com/office/officeart/2005/8/layout/radial4"/>
    <dgm:cxn modelId="{3415F7E6-4E80-4027-895E-4D587114DC69}" type="presParOf" srcId="{11954ABA-44F7-41E7-9EE7-0FAEE94A9BD8}" destId="{A24C6D7D-304B-44CB-B214-634D32D4F805}" srcOrd="3" destOrd="0" presId="urn:microsoft.com/office/officeart/2005/8/layout/radial4"/>
    <dgm:cxn modelId="{F7F27B91-7EEC-4BBF-9044-F7292E7FBDD2}" type="presParOf" srcId="{11954ABA-44F7-41E7-9EE7-0FAEE94A9BD8}" destId="{5C633187-DBC9-47AA-B550-1304D75AE33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EC1C29-5F87-4081-9E2B-DE1AAA6C00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BF5C7-49F1-420B-ABEB-701805CF0B26}">
      <dgm:prSet phldrT="[Text]"/>
      <dgm:spPr/>
      <dgm:t>
        <a:bodyPr/>
        <a:lstStyle/>
        <a:p>
          <a:r>
            <a:rPr lang="en-US" b="1" dirty="0" smtClean="0"/>
            <a:t>MEDIASI METAKOGNITIF</a:t>
          </a:r>
          <a:endParaRPr lang="en-US" b="1" dirty="0"/>
        </a:p>
      </dgm:t>
    </dgm:pt>
    <dgm:pt modelId="{74BA6F30-973D-42C4-974C-185DD201CA1B}" type="parTrans" cxnId="{E988B5CC-88BD-4614-99FF-7F670A1796AA}">
      <dgm:prSet/>
      <dgm:spPr/>
      <dgm:t>
        <a:bodyPr/>
        <a:lstStyle/>
        <a:p>
          <a:endParaRPr lang="en-US"/>
        </a:p>
      </dgm:t>
    </dgm:pt>
    <dgm:pt modelId="{E7753217-8238-460B-A939-E96EEE19E3EA}" type="sibTrans" cxnId="{E988B5CC-88BD-4614-99FF-7F670A1796AA}">
      <dgm:prSet/>
      <dgm:spPr/>
      <dgm:t>
        <a:bodyPr/>
        <a:lstStyle/>
        <a:p>
          <a:endParaRPr lang="en-US"/>
        </a:p>
      </dgm:t>
    </dgm:pt>
    <dgm:pt modelId="{CFAEA4A4-1A1A-41C6-9570-2377EB3492E8}">
      <dgm:prSet phldrT="[Text]"/>
      <dgm:spPr/>
      <dgm:t>
        <a:bodyPr/>
        <a:lstStyle/>
        <a:p>
          <a:r>
            <a:rPr lang="id-ID" dirty="0" smtClean="0"/>
            <a:t>Mediasi metakognitif ini berkembang dalam komunikasi antar pribadi.</a:t>
          </a:r>
          <a:endParaRPr lang="en-US" dirty="0"/>
        </a:p>
      </dgm:t>
    </dgm:pt>
    <dgm:pt modelId="{0F79DF8E-F9C5-4795-A24B-CDBB8C0F6530}" type="parTrans" cxnId="{102A86E7-AB38-432F-B3E5-1712ECC1247C}">
      <dgm:prSet/>
      <dgm:spPr/>
      <dgm:t>
        <a:bodyPr/>
        <a:lstStyle/>
        <a:p>
          <a:endParaRPr lang="en-US"/>
        </a:p>
      </dgm:t>
    </dgm:pt>
    <dgm:pt modelId="{469C1FC8-92BF-4BF0-8563-9303109C43D4}" type="sibTrans" cxnId="{102A86E7-AB38-432F-B3E5-1712ECC1247C}">
      <dgm:prSet/>
      <dgm:spPr/>
      <dgm:t>
        <a:bodyPr/>
        <a:lstStyle/>
        <a:p>
          <a:endParaRPr lang="en-US"/>
        </a:p>
      </dgm:t>
    </dgm:pt>
    <dgm:pt modelId="{690D9B13-BD4A-43C4-AA5E-46FBCBB845DA}">
      <dgm:prSet phldrT="[Text]"/>
      <dgm:spPr/>
      <dgm:t>
        <a:bodyPr/>
        <a:lstStyle/>
        <a:p>
          <a:r>
            <a:rPr lang="en-US" b="1" dirty="0" smtClean="0"/>
            <a:t>MEDIASI KOGNITIF</a:t>
          </a:r>
          <a:endParaRPr lang="en-US" b="1" dirty="0"/>
        </a:p>
      </dgm:t>
    </dgm:pt>
    <dgm:pt modelId="{5C03BDFC-E614-406B-A84A-CE7817236FBF}" type="parTrans" cxnId="{E6AAD685-7195-4EBB-84AA-4107FC4B4A6D}">
      <dgm:prSet/>
      <dgm:spPr/>
      <dgm:t>
        <a:bodyPr/>
        <a:lstStyle/>
        <a:p>
          <a:endParaRPr lang="en-US"/>
        </a:p>
      </dgm:t>
    </dgm:pt>
    <dgm:pt modelId="{2ED4EAD4-2F2A-4029-88EE-A93D4A22576A}" type="sibTrans" cxnId="{E6AAD685-7195-4EBB-84AA-4107FC4B4A6D}">
      <dgm:prSet/>
      <dgm:spPr/>
      <dgm:t>
        <a:bodyPr/>
        <a:lstStyle/>
        <a:p>
          <a:endParaRPr lang="en-US"/>
        </a:p>
      </dgm:t>
    </dgm:pt>
    <dgm:pt modelId="{30D49588-45CF-4934-AF38-7B85B2D60511}">
      <dgm:prSet phldrT="[Text]"/>
      <dgm:spPr/>
      <dgm:t>
        <a:bodyPr/>
        <a:lstStyle/>
        <a:p>
          <a:r>
            <a:rPr lang="id-ID" dirty="0" smtClean="0"/>
            <a:t>Mediasi kognitif bisa berkaitan dengan konsep spontan (yang bisa salah) dan konsep ilmiah (yang lebih terjamin kebenarannya).</a:t>
          </a:r>
          <a:endParaRPr lang="en-US" dirty="0"/>
        </a:p>
      </dgm:t>
    </dgm:pt>
    <dgm:pt modelId="{5D1902A8-CC66-4153-BC8C-92EFCFE28F38}" type="parTrans" cxnId="{8ABEDEB1-D18C-47CF-ABFE-183EE40B2772}">
      <dgm:prSet/>
      <dgm:spPr/>
      <dgm:t>
        <a:bodyPr/>
        <a:lstStyle/>
        <a:p>
          <a:endParaRPr lang="en-US"/>
        </a:p>
      </dgm:t>
    </dgm:pt>
    <dgm:pt modelId="{03F5F46F-3BA6-41BE-AE4F-08926C1CEE31}" type="sibTrans" cxnId="{8ABEDEB1-D18C-47CF-ABFE-183EE40B2772}">
      <dgm:prSet/>
      <dgm:spPr/>
      <dgm:t>
        <a:bodyPr/>
        <a:lstStyle/>
        <a:p>
          <a:endParaRPr lang="en-US"/>
        </a:p>
      </dgm:t>
    </dgm:pt>
    <dgm:pt modelId="{04CB2CC8-12F2-41C0-A700-08A27C5A2C03}" type="pres">
      <dgm:prSet presAssocID="{2DEC1C29-5F87-4081-9E2B-DE1AAA6C0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BD87AD-FBCE-4F81-9CA6-25723F18AE01}" type="pres">
      <dgm:prSet presAssocID="{231BF5C7-49F1-420B-ABEB-701805CF0B26}" presName="composite" presStyleCnt="0"/>
      <dgm:spPr/>
    </dgm:pt>
    <dgm:pt modelId="{6454A153-E332-4A0D-ADDD-435255DD1A6C}" type="pres">
      <dgm:prSet presAssocID="{231BF5C7-49F1-420B-ABEB-701805CF0B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3DE61-DFC2-4E06-9443-616010C336CE}" type="pres">
      <dgm:prSet presAssocID="{231BF5C7-49F1-420B-ABEB-701805CF0B2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5EDB9-0432-4B82-97AB-1E1AD79AB23E}" type="pres">
      <dgm:prSet presAssocID="{E7753217-8238-460B-A939-E96EEE19E3EA}" presName="space" presStyleCnt="0"/>
      <dgm:spPr/>
    </dgm:pt>
    <dgm:pt modelId="{440245FB-E0E7-42C0-B3C8-F46FBA0F35E1}" type="pres">
      <dgm:prSet presAssocID="{690D9B13-BD4A-43C4-AA5E-46FBCBB845DA}" presName="composite" presStyleCnt="0"/>
      <dgm:spPr/>
    </dgm:pt>
    <dgm:pt modelId="{E336B1E8-9B15-4BB4-9910-FDB11F030623}" type="pres">
      <dgm:prSet presAssocID="{690D9B13-BD4A-43C4-AA5E-46FBCBB845D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270186-5E68-4E2F-B2D6-A2FF9CA98109}" type="pres">
      <dgm:prSet presAssocID="{690D9B13-BD4A-43C4-AA5E-46FBCBB845D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BEDEB1-D18C-47CF-ABFE-183EE40B2772}" srcId="{690D9B13-BD4A-43C4-AA5E-46FBCBB845DA}" destId="{30D49588-45CF-4934-AF38-7B85B2D60511}" srcOrd="0" destOrd="0" parTransId="{5D1902A8-CC66-4153-BC8C-92EFCFE28F38}" sibTransId="{03F5F46F-3BA6-41BE-AE4F-08926C1CEE31}"/>
    <dgm:cxn modelId="{1E6B918E-0933-4EEC-8315-4D2323C1F5F8}" type="presOf" srcId="{30D49588-45CF-4934-AF38-7B85B2D60511}" destId="{32270186-5E68-4E2F-B2D6-A2FF9CA98109}" srcOrd="0" destOrd="0" presId="urn:microsoft.com/office/officeart/2005/8/layout/hList1"/>
    <dgm:cxn modelId="{E988B5CC-88BD-4614-99FF-7F670A1796AA}" srcId="{2DEC1C29-5F87-4081-9E2B-DE1AAA6C000C}" destId="{231BF5C7-49F1-420B-ABEB-701805CF0B26}" srcOrd="0" destOrd="0" parTransId="{74BA6F30-973D-42C4-974C-185DD201CA1B}" sibTransId="{E7753217-8238-460B-A939-E96EEE19E3EA}"/>
    <dgm:cxn modelId="{E6AAD685-7195-4EBB-84AA-4107FC4B4A6D}" srcId="{2DEC1C29-5F87-4081-9E2B-DE1AAA6C000C}" destId="{690D9B13-BD4A-43C4-AA5E-46FBCBB845DA}" srcOrd="1" destOrd="0" parTransId="{5C03BDFC-E614-406B-A84A-CE7817236FBF}" sibTransId="{2ED4EAD4-2F2A-4029-88EE-A93D4A22576A}"/>
    <dgm:cxn modelId="{E533E1D7-387A-4E94-9F04-AB55792793DF}" type="presOf" srcId="{2DEC1C29-5F87-4081-9E2B-DE1AAA6C000C}" destId="{04CB2CC8-12F2-41C0-A700-08A27C5A2C03}" srcOrd="0" destOrd="0" presId="urn:microsoft.com/office/officeart/2005/8/layout/hList1"/>
    <dgm:cxn modelId="{BEAE1FAC-9426-4806-AA85-80BED0FB70CC}" type="presOf" srcId="{CFAEA4A4-1A1A-41C6-9570-2377EB3492E8}" destId="{44E3DE61-DFC2-4E06-9443-616010C336CE}" srcOrd="0" destOrd="0" presId="urn:microsoft.com/office/officeart/2005/8/layout/hList1"/>
    <dgm:cxn modelId="{102A86E7-AB38-432F-B3E5-1712ECC1247C}" srcId="{231BF5C7-49F1-420B-ABEB-701805CF0B26}" destId="{CFAEA4A4-1A1A-41C6-9570-2377EB3492E8}" srcOrd="0" destOrd="0" parTransId="{0F79DF8E-F9C5-4795-A24B-CDBB8C0F6530}" sibTransId="{469C1FC8-92BF-4BF0-8563-9303109C43D4}"/>
    <dgm:cxn modelId="{520F8A54-496A-4A90-B7DD-E49BB0A937AB}" type="presOf" srcId="{690D9B13-BD4A-43C4-AA5E-46FBCBB845DA}" destId="{E336B1E8-9B15-4BB4-9910-FDB11F030623}" srcOrd="0" destOrd="0" presId="urn:microsoft.com/office/officeart/2005/8/layout/hList1"/>
    <dgm:cxn modelId="{802E70A2-B223-4E2A-A141-5EA30996469E}" type="presOf" srcId="{231BF5C7-49F1-420B-ABEB-701805CF0B26}" destId="{6454A153-E332-4A0D-ADDD-435255DD1A6C}" srcOrd="0" destOrd="0" presId="urn:microsoft.com/office/officeart/2005/8/layout/hList1"/>
    <dgm:cxn modelId="{02CAAEDE-F6B7-44C7-8A46-6F13A4967FAF}" type="presParOf" srcId="{04CB2CC8-12F2-41C0-A700-08A27C5A2C03}" destId="{A7BD87AD-FBCE-4F81-9CA6-25723F18AE01}" srcOrd="0" destOrd="0" presId="urn:microsoft.com/office/officeart/2005/8/layout/hList1"/>
    <dgm:cxn modelId="{AD415D59-2ABA-4084-B130-8F0D9A1EE70B}" type="presParOf" srcId="{A7BD87AD-FBCE-4F81-9CA6-25723F18AE01}" destId="{6454A153-E332-4A0D-ADDD-435255DD1A6C}" srcOrd="0" destOrd="0" presId="urn:microsoft.com/office/officeart/2005/8/layout/hList1"/>
    <dgm:cxn modelId="{81F1EABF-544F-4168-8E18-878EDC91BA0A}" type="presParOf" srcId="{A7BD87AD-FBCE-4F81-9CA6-25723F18AE01}" destId="{44E3DE61-DFC2-4E06-9443-616010C336CE}" srcOrd="1" destOrd="0" presId="urn:microsoft.com/office/officeart/2005/8/layout/hList1"/>
    <dgm:cxn modelId="{218DB66E-E03E-4DC1-9B7B-58759405B151}" type="presParOf" srcId="{04CB2CC8-12F2-41C0-A700-08A27C5A2C03}" destId="{C035EDB9-0432-4B82-97AB-1E1AD79AB23E}" srcOrd="1" destOrd="0" presId="urn:microsoft.com/office/officeart/2005/8/layout/hList1"/>
    <dgm:cxn modelId="{6869A065-B58F-43B8-9ECB-F15A549C83C9}" type="presParOf" srcId="{04CB2CC8-12F2-41C0-A700-08A27C5A2C03}" destId="{440245FB-E0E7-42C0-B3C8-F46FBA0F35E1}" srcOrd="2" destOrd="0" presId="urn:microsoft.com/office/officeart/2005/8/layout/hList1"/>
    <dgm:cxn modelId="{1B2B3B7D-7004-491F-93F1-52BFF2FA1BAC}" type="presParOf" srcId="{440245FB-E0E7-42C0-B3C8-F46FBA0F35E1}" destId="{E336B1E8-9B15-4BB4-9910-FDB11F030623}" srcOrd="0" destOrd="0" presId="urn:microsoft.com/office/officeart/2005/8/layout/hList1"/>
    <dgm:cxn modelId="{37233FD6-3F34-4B01-ADE4-39C1D9F39C6F}" type="presParOf" srcId="{440245FB-E0E7-42C0-B3C8-F46FBA0F35E1}" destId="{32270186-5E68-4E2F-B2D6-A2FF9CA981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EA9ED5-04A7-444B-9FCA-DF5B5A56E7D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37709D-668B-4DAB-93E3-1F9200CA2C2E}">
      <dgm:prSet phldrT="[Text]"/>
      <dgm:spPr/>
      <dgm:t>
        <a:bodyPr/>
        <a:lstStyle/>
        <a:p>
          <a:r>
            <a:rPr lang="id-ID" dirty="0" smtClean="0"/>
            <a:t>Teori Kultural Edward Burnett Tylor.</a:t>
          </a:r>
          <a:endParaRPr lang="en-US" dirty="0"/>
        </a:p>
      </dgm:t>
    </dgm:pt>
    <dgm:pt modelId="{B6A0199B-E6DB-47EB-A31E-6FDF8CC5AE12}" type="parTrans" cxnId="{4ED90DB6-A03A-419B-9291-EBDF57C4C5B8}">
      <dgm:prSet/>
      <dgm:spPr/>
      <dgm:t>
        <a:bodyPr/>
        <a:lstStyle/>
        <a:p>
          <a:endParaRPr lang="en-US"/>
        </a:p>
      </dgm:t>
    </dgm:pt>
    <dgm:pt modelId="{9C355DAC-CA3E-473C-9DFA-4A307A9F2AB5}" type="sibTrans" cxnId="{4ED90DB6-A03A-419B-9291-EBDF57C4C5B8}">
      <dgm:prSet/>
      <dgm:spPr/>
      <dgm:t>
        <a:bodyPr/>
        <a:lstStyle/>
        <a:p>
          <a:endParaRPr lang="en-US"/>
        </a:p>
      </dgm:t>
    </dgm:pt>
    <dgm:pt modelId="{717641BC-563E-46C1-94FD-1C118C6FD6BA}">
      <dgm:prSet phldrT="[Text]"/>
      <dgm:spPr/>
      <dgm:t>
        <a:bodyPr/>
        <a:lstStyle/>
        <a:p>
          <a:r>
            <a:rPr lang="id-ID" dirty="0" smtClean="0"/>
            <a:t>Teori itu berbunyi: "Budaya dalam arti kata etnografis yang luas, ialah gagasan keseluruhan yang meliputi pengetahuan, kepercayaan, seni, tata susila, adat, dan tingkah laku yang dipelajari oleh manusia sebagai anggota masyarakat’. </a:t>
          </a:r>
          <a:endParaRPr lang="en-US" dirty="0"/>
        </a:p>
      </dgm:t>
    </dgm:pt>
    <dgm:pt modelId="{C3FE041A-3801-4C65-867A-77A8CA1B1500}" type="parTrans" cxnId="{275A569C-DFB3-4315-9660-25EAE37127F8}">
      <dgm:prSet/>
      <dgm:spPr/>
      <dgm:t>
        <a:bodyPr/>
        <a:lstStyle/>
        <a:p>
          <a:endParaRPr lang="en-US"/>
        </a:p>
      </dgm:t>
    </dgm:pt>
    <dgm:pt modelId="{9DC51D00-E2A7-4C28-87FA-BBB7BD0156B9}" type="sibTrans" cxnId="{275A569C-DFB3-4315-9660-25EAE37127F8}">
      <dgm:prSet/>
      <dgm:spPr/>
      <dgm:t>
        <a:bodyPr/>
        <a:lstStyle/>
        <a:p>
          <a:endParaRPr lang="en-US"/>
        </a:p>
      </dgm:t>
    </dgm:pt>
    <dgm:pt modelId="{35ED47EF-90B6-40BF-8C29-FB3EC2657435}" type="pres">
      <dgm:prSet presAssocID="{80EA9ED5-04A7-444B-9FCA-DF5B5A56E7D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A77BDF-AC05-4537-BAE4-4341947755BF}" type="pres">
      <dgm:prSet presAssocID="{4A37709D-668B-4DAB-93E3-1F9200CA2C2E}" presName="comp" presStyleCnt="0"/>
      <dgm:spPr/>
    </dgm:pt>
    <dgm:pt modelId="{CC600980-D63E-439E-A505-438E1F74C759}" type="pres">
      <dgm:prSet presAssocID="{4A37709D-668B-4DAB-93E3-1F9200CA2C2E}" presName="box" presStyleLbl="node1" presStyleIdx="0" presStyleCnt="1"/>
      <dgm:spPr/>
      <dgm:t>
        <a:bodyPr/>
        <a:lstStyle/>
        <a:p>
          <a:endParaRPr lang="en-US"/>
        </a:p>
      </dgm:t>
    </dgm:pt>
    <dgm:pt modelId="{54F387F0-40C2-4265-B8C9-35871D63ECC5}" type="pres">
      <dgm:prSet presAssocID="{4A37709D-668B-4DAB-93E3-1F9200CA2C2E}" presName="img" presStyleLbl="fgImgPlace1" presStyleIdx="0" presStyleCnt="1"/>
      <dgm:spPr/>
    </dgm:pt>
    <dgm:pt modelId="{7B59EF85-7F59-4117-93B0-7B362579A41D}" type="pres">
      <dgm:prSet presAssocID="{4A37709D-668B-4DAB-93E3-1F9200CA2C2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A569C-DFB3-4315-9660-25EAE37127F8}" srcId="{4A37709D-668B-4DAB-93E3-1F9200CA2C2E}" destId="{717641BC-563E-46C1-94FD-1C118C6FD6BA}" srcOrd="0" destOrd="0" parTransId="{C3FE041A-3801-4C65-867A-77A8CA1B1500}" sibTransId="{9DC51D00-E2A7-4C28-87FA-BBB7BD0156B9}"/>
    <dgm:cxn modelId="{4ED90DB6-A03A-419B-9291-EBDF57C4C5B8}" srcId="{80EA9ED5-04A7-444B-9FCA-DF5B5A56E7D5}" destId="{4A37709D-668B-4DAB-93E3-1F9200CA2C2E}" srcOrd="0" destOrd="0" parTransId="{B6A0199B-E6DB-47EB-A31E-6FDF8CC5AE12}" sibTransId="{9C355DAC-CA3E-473C-9DFA-4A307A9F2AB5}"/>
    <dgm:cxn modelId="{DE020011-5C06-44B7-AFE7-2B40FAD50340}" type="presOf" srcId="{717641BC-563E-46C1-94FD-1C118C6FD6BA}" destId="{7B59EF85-7F59-4117-93B0-7B362579A41D}" srcOrd="1" destOrd="1" presId="urn:microsoft.com/office/officeart/2005/8/layout/vList4"/>
    <dgm:cxn modelId="{158BBD84-1739-41B4-9B0B-1DFBD03D14EB}" type="presOf" srcId="{80EA9ED5-04A7-444B-9FCA-DF5B5A56E7D5}" destId="{35ED47EF-90B6-40BF-8C29-FB3EC2657435}" srcOrd="0" destOrd="0" presId="urn:microsoft.com/office/officeart/2005/8/layout/vList4"/>
    <dgm:cxn modelId="{C5099E79-82B6-43ED-8151-C2157A9DD682}" type="presOf" srcId="{717641BC-563E-46C1-94FD-1C118C6FD6BA}" destId="{CC600980-D63E-439E-A505-438E1F74C759}" srcOrd="0" destOrd="1" presId="urn:microsoft.com/office/officeart/2005/8/layout/vList4"/>
    <dgm:cxn modelId="{4C7CE89C-7D11-48BE-8AE3-1405EBE61DDA}" type="presOf" srcId="{4A37709D-668B-4DAB-93E3-1F9200CA2C2E}" destId="{7B59EF85-7F59-4117-93B0-7B362579A41D}" srcOrd="1" destOrd="0" presId="urn:microsoft.com/office/officeart/2005/8/layout/vList4"/>
    <dgm:cxn modelId="{7C9343B9-7E9C-4D39-846C-D5E47AC14E8C}" type="presOf" srcId="{4A37709D-668B-4DAB-93E3-1F9200CA2C2E}" destId="{CC600980-D63E-439E-A505-438E1F74C759}" srcOrd="0" destOrd="0" presId="urn:microsoft.com/office/officeart/2005/8/layout/vList4"/>
    <dgm:cxn modelId="{C7679AC3-AB26-45C9-9622-185AA1B6A0B8}" type="presParOf" srcId="{35ED47EF-90B6-40BF-8C29-FB3EC2657435}" destId="{93A77BDF-AC05-4537-BAE4-4341947755BF}" srcOrd="0" destOrd="0" presId="urn:microsoft.com/office/officeart/2005/8/layout/vList4"/>
    <dgm:cxn modelId="{2B2D5FB3-EBDC-4985-862C-3BFBCF5E6289}" type="presParOf" srcId="{93A77BDF-AC05-4537-BAE4-4341947755BF}" destId="{CC600980-D63E-439E-A505-438E1F74C759}" srcOrd="0" destOrd="0" presId="urn:microsoft.com/office/officeart/2005/8/layout/vList4"/>
    <dgm:cxn modelId="{33C6BC2C-47C8-4B7A-917A-2EDCCB2C5B2E}" type="presParOf" srcId="{93A77BDF-AC05-4537-BAE4-4341947755BF}" destId="{54F387F0-40C2-4265-B8C9-35871D63ECC5}" srcOrd="1" destOrd="0" presId="urn:microsoft.com/office/officeart/2005/8/layout/vList4"/>
    <dgm:cxn modelId="{E8D548E6-75CA-4081-91CD-46069C023357}" type="presParOf" srcId="{93A77BDF-AC05-4537-BAE4-4341947755BF}" destId="{7B59EF85-7F59-4117-93B0-7B362579A41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FB81FA-B907-4BB1-A5FA-838E2AF1C52E}">
      <dsp:nvSpPr>
        <dsp:cNvPr id="0" name=""/>
        <dsp:cNvSpPr/>
      </dsp:nvSpPr>
      <dsp:spPr>
        <a:xfrm>
          <a:off x="3009228" y="2313677"/>
          <a:ext cx="2211142" cy="2211142"/>
        </a:xfrm>
        <a:prstGeom prst="ellipse">
          <a:avLst/>
        </a:prstGeom>
        <a:solidFill>
          <a:schemeClr val="dk1"/>
        </a:solidFill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TEORI KULTURAL</a:t>
          </a:r>
          <a:endParaRPr lang="en-US" sz="2200" kern="1200" dirty="0"/>
        </a:p>
      </dsp:txBody>
      <dsp:txXfrm>
        <a:off x="3009228" y="2313677"/>
        <a:ext cx="2211142" cy="2211142"/>
      </dsp:txXfrm>
    </dsp:sp>
    <dsp:sp modelId="{772D9F6E-3B4F-47DE-834B-DFD20A1121A6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5672B-CB2B-468D-A333-7E139D963603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solidFill>
          <a:schemeClr val="dk1"/>
        </a:solidFill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PENGERTIAN</a:t>
          </a:r>
          <a:endParaRPr lang="en-US" sz="2400" kern="1200" dirty="0"/>
        </a:p>
      </dsp:txBody>
      <dsp:txXfrm>
        <a:off x="317059" y="1842838"/>
        <a:ext cx="2100585" cy="1680468"/>
      </dsp:txXfrm>
    </dsp:sp>
    <dsp:sp modelId="{A275B56B-7BF5-4518-817C-28CF72781B52}">
      <dsp:nvSpPr>
        <dsp:cNvPr id="0" name=""/>
        <dsp:cNvSpPr/>
      </dsp:nvSpPr>
      <dsp:spPr>
        <a:xfrm rot="14700000">
          <a:off x="2438352" y="1270893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B0599-7943-458B-8056-CE157D13240E}">
      <dsp:nvSpPr>
        <dsp:cNvPr id="0" name=""/>
        <dsp:cNvSpPr/>
      </dsp:nvSpPr>
      <dsp:spPr>
        <a:xfrm>
          <a:off x="1862425" y="1141"/>
          <a:ext cx="2100585" cy="1680468"/>
        </a:xfrm>
        <a:prstGeom prst="roundRect">
          <a:avLst>
            <a:gd name="adj" fmla="val 10000"/>
          </a:avLst>
        </a:prstGeom>
        <a:solidFill>
          <a:schemeClr val="dk1"/>
        </a:solidFill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ASPEK PENTING</a:t>
          </a:r>
          <a:endParaRPr lang="en-US" sz="2400" kern="1200" dirty="0"/>
        </a:p>
      </dsp:txBody>
      <dsp:txXfrm>
        <a:off x="1862425" y="1141"/>
        <a:ext cx="2100585" cy="1680468"/>
      </dsp:txXfrm>
    </dsp:sp>
    <dsp:sp modelId="{104D69B7-F8DD-4178-B430-E095AAACDAF4}">
      <dsp:nvSpPr>
        <dsp:cNvPr id="0" name=""/>
        <dsp:cNvSpPr/>
      </dsp:nvSpPr>
      <dsp:spPr>
        <a:xfrm rot="17700000">
          <a:off x="4148085" y="1270893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2567A-969C-414F-B7EE-083B5C258D91}">
      <dsp:nvSpPr>
        <dsp:cNvPr id="0" name=""/>
        <dsp:cNvSpPr/>
      </dsp:nvSpPr>
      <dsp:spPr>
        <a:xfrm>
          <a:off x="4266589" y="1141"/>
          <a:ext cx="2100585" cy="1680468"/>
        </a:xfrm>
        <a:prstGeom prst="roundRect">
          <a:avLst>
            <a:gd name="adj" fmla="val 10000"/>
          </a:avLst>
        </a:prstGeom>
        <a:solidFill>
          <a:schemeClr val="dk1"/>
        </a:solidFill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TOKOH</a:t>
          </a:r>
          <a:endParaRPr lang="en-US" sz="2400" kern="1200" dirty="0"/>
        </a:p>
      </dsp:txBody>
      <dsp:txXfrm>
        <a:off x="4266589" y="1141"/>
        <a:ext cx="2100585" cy="1680468"/>
      </dsp:txXfrm>
    </dsp:sp>
    <dsp:sp modelId="{F104DD17-01DC-41F2-80EC-A15EF0259E40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E920E-51C9-4BBB-8CB6-E9969A39CE1D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solidFill>
          <a:schemeClr val="dk1"/>
        </a:solidFill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KELEBIHAN DAN KELEMAHAN</a:t>
          </a:r>
        </a:p>
      </dsp:txBody>
      <dsp:txXfrm>
        <a:off x="5811955" y="1842838"/>
        <a:ext cx="2100585" cy="168046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F7B0B-9B55-412C-977A-0001AF09BDA0}">
      <dsp:nvSpPr>
        <dsp:cNvPr id="0" name=""/>
        <dsp:cNvSpPr/>
      </dsp:nvSpPr>
      <dsp:spPr>
        <a:xfrm>
          <a:off x="0" y="43148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6DA51-39AC-43F5-B07F-7ED806A00072}">
      <dsp:nvSpPr>
        <dsp:cNvPr id="0" name=""/>
        <dsp:cNvSpPr/>
      </dsp:nvSpPr>
      <dsp:spPr>
        <a:xfrm>
          <a:off x="391790" y="62480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Mendorong peserta didik untuk berfikir dalam proses membina pengetahuan baru.</a:t>
          </a:r>
          <a:endParaRPr lang="en-US" sz="2000" kern="1200" dirty="0"/>
        </a:p>
      </dsp:txBody>
      <dsp:txXfrm>
        <a:off x="391790" y="62480"/>
        <a:ext cx="7835792" cy="738000"/>
      </dsp:txXfrm>
    </dsp:sp>
    <dsp:sp modelId="{58E251DB-16D3-4C52-9421-105F118FC83D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1FD71-C8B5-4143-847F-CCFB84FE4C81}">
      <dsp:nvSpPr>
        <dsp:cNvPr id="0" name=""/>
        <dsp:cNvSpPr/>
      </dsp:nvSpPr>
      <dsp:spPr>
        <a:xfrm>
          <a:off x="391790" y="1196481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Memiliki ingatan yang kuat terhadap proses pembelajaran yang telah dilakukan dan pengalaman</a:t>
          </a:r>
          <a:endParaRPr lang="en-US" sz="2000" kern="1200" dirty="0"/>
        </a:p>
      </dsp:txBody>
      <dsp:txXfrm>
        <a:off x="391790" y="1196481"/>
        <a:ext cx="7835792" cy="738000"/>
      </dsp:txXfrm>
    </dsp:sp>
    <dsp:sp modelId="{1FD69FD2-080F-4268-8DD7-EFF2A25A5E92}">
      <dsp:nvSpPr>
        <dsp:cNvPr id="0" name=""/>
        <dsp:cNvSpPr/>
      </dsp:nvSpPr>
      <dsp:spPr>
        <a:xfrm>
          <a:off x="0" y="2699480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9FB1F-F9C5-4860-A993-A2C97F64D719}">
      <dsp:nvSpPr>
        <dsp:cNvPr id="0" name=""/>
        <dsp:cNvSpPr/>
      </dsp:nvSpPr>
      <dsp:spPr>
        <a:xfrm>
          <a:off x="391790" y="2330480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Peserta didik akan memiliki pemahaman, kerana terlibat secara langsung dalam membina pengetahuan baru</a:t>
          </a:r>
          <a:endParaRPr lang="en-US" sz="2000" kern="1200" dirty="0"/>
        </a:p>
      </dsp:txBody>
      <dsp:txXfrm>
        <a:off x="391790" y="2330480"/>
        <a:ext cx="7835792" cy="738000"/>
      </dsp:txXfrm>
    </dsp:sp>
    <dsp:sp modelId="{BB83CCBC-41C8-46BA-9BD0-F94641C6DA0A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25575-5D78-4907-99CA-BDFA57A28DE8}">
      <dsp:nvSpPr>
        <dsp:cNvPr id="0" name=""/>
        <dsp:cNvSpPr/>
      </dsp:nvSpPr>
      <dsp:spPr>
        <a:xfrm>
          <a:off x="391790" y="3464481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Pembelajaran berlangsung menyenangkan, kerana peserta didik terlibat secara aktif dan berkelanjutan</a:t>
          </a:r>
          <a:endParaRPr lang="en-US" sz="2000" kern="1200" dirty="0"/>
        </a:p>
      </dsp:txBody>
      <dsp:txXfrm>
        <a:off x="391790" y="3464481"/>
        <a:ext cx="7835792" cy="738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33067-C152-4037-A963-6E101350F302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29823-1BE0-4472-BD3B-1E932D607C58}">
      <dsp:nvSpPr>
        <dsp:cNvPr id="0" name=""/>
        <dsp:cNvSpPr/>
      </dsp:nvSpPr>
      <dsp:spPr>
        <a:xfrm>
          <a:off x="411480" y="41420"/>
          <a:ext cx="7437147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</a:t>
          </a:r>
          <a:r>
            <a:rPr lang="id-ID" sz="2400" kern="1200" dirty="0" smtClean="0"/>
            <a:t>erbatas pada perilaku yang tampak</a:t>
          </a:r>
          <a:endParaRPr lang="en-US" sz="2400" kern="1200" dirty="0"/>
        </a:p>
      </dsp:txBody>
      <dsp:txXfrm>
        <a:off x="411480" y="41420"/>
        <a:ext cx="7437147" cy="1003680"/>
      </dsp:txXfrm>
    </dsp:sp>
    <dsp:sp modelId="{2485A6A5-A1E6-4188-AB88-CEF2DAF261C4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6D1BC-6055-41CE-8862-0A34F17FC8E9}">
      <dsp:nvSpPr>
        <dsp:cNvPr id="0" name=""/>
        <dsp:cNvSpPr/>
      </dsp:nvSpPr>
      <dsp:spPr>
        <a:xfrm>
          <a:off x="411480" y="1583661"/>
          <a:ext cx="7437147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</a:t>
          </a:r>
          <a:r>
            <a:rPr lang="id-ID" sz="2400" kern="1200" dirty="0" smtClean="0"/>
            <a:t>roses-proses belajar yang kurang tampak seperti pembentukan konsep</a:t>
          </a:r>
          <a:endParaRPr lang="en-US" sz="2400" kern="1200" dirty="0"/>
        </a:p>
      </dsp:txBody>
      <dsp:txXfrm>
        <a:off x="411480" y="1583661"/>
        <a:ext cx="7437147" cy="1003680"/>
      </dsp:txXfrm>
    </dsp:sp>
    <dsp:sp modelId="{FA8EAD46-AB3A-4CC8-92AD-9AC02ECE296A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AF384-9AE0-46CC-97DA-74A2DB7151B4}">
      <dsp:nvSpPr>
        <dsp:cNvPr id="0" name=""/>
        <dsp:cNvSpPr/>
      </dsp:nvSpPr>
      <dsp:spPr>
        <a:xfrm>
          <a:off x="411480" y="3125900"/>
          <a:ext cx="7437147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</a:t>
          </a:r>
          <a:r>
            <a:rPr lang="id-ID" sz="2400" kern="1200" dirty="0" smtClean="0"/>
            <a:t>emecahan masalah dan kemampuan berpikir sukar diamati secara langsung.</a:t>
          </a:r>
          <a:endParaRPr lang="en-US" sz="2400" kern="1200" dirty="0"/>
        </a:p>
      </dsp:txBody>
      <dsp:txXfrm>
        <a:off x="411480" y="3125900"/>
        <a:ext cx="7437147" cy="10036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AD3DA1-BA53-405D-AC4F-5DA93127D780}">
      <dsp:nvSpPr>
        <dsp:cNvPr id="0" name=""/>
        <dsp:cNvSpPr/>
      </dsp:nvSpPr>
      <dsp:spPr>
        <a:xfrm>
          <a:off x="2301123" y="1146"/>
          <a:ext cx="3200395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MELALUI PENDIDIKAN</a:t>
          </a:r>
          <a:endParaRPr lang="en-US" sz="2300" kern="1200" dirty="0"/>
        </a:p>
      </dsp:txBody>
      <dsp:txXfrm>
        <a:off x="2301123" y="1146"/>
        <a:ext cx="3200395" cy="952351"/>
      </dsp:txXfrm>
    </dsp:sp>
    <dsp:sp modelId="{83080305-7025-4317-8569-368E5DB3F890}">
      <dsp:nvSpPr>
        <dsp:cNvPr id="0" name=""/>
        <dsp:cNvSpPr/>
      </dsp:nvSpPr>
      <dsp:spPr>
        <a:xfrm>
          <a:off x="2621162" y="953498"/>
          <a:ext cx="320039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320039" y="71426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7BCBA-ECDE-4619-83CA-F735CB257ABB}">
      <dsp:nvSpPr>
        <dsp:cNvPr id="0" name=""/>
        <dsp:cNvSpPr/>
      </dsp:nvSpPr>
      <dsp:spPr>
        <a:xfrm>
          <a:off x="2941202" y="1191585"/>
          <a:ext cx="298727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PENDIDIKAN INFORMAL</a:t>
          </a:r>
          <a:endParaRPr lang="en-US" sz="2300" kern="1200" dirty="0"/>
        </a:p>
      </dsp:txBody>
      <dsp:txXfrm>
        <a:off x="2941202" y="1191585"/>
        <a:ext cx="2987274" cy="952351"/>
      </dsp:txXfrm>
    </dsp:sp>
    <dsp:sp modelId="{85EB2D48-266A-4924-9C77-EDFF6427A272}">
      <dsp:nvSpPr>
        <dsp:cNvPr id="0" name=""/>
        <dsp:cNvSpPr/>
      </dsp:nvSpPr>
      <dsp:spPr>
        <a:xfrm>
          <a:off x="2621162" y="953498"/>
          <a:ext cx="320039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320039" y="190470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705C8-2D65-4146-9402-039CCB942845}">
      <dsp:nvSpPr>
        <dsp:cNvPr id="0" name=""/>
        <dsp:cNvSpPr/>
      </dsp:nvSpPr>
      <dsp:spPr>
        <a:xfrm>
          <a:off x="2941202" y="2382024"/>
          <a:ext cx="2957042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PENDIDIKAN NON FORMAL</a:t>
          </a:r>
          <a:endParaRPr lang="en-US" sz="2300" kern="1200" dirty="0"/>
        </a:p>
      </dsp:txBody>
      <dsp:txXfrm>
        <a:off x="2941202" y="2382024"/>
        <a:ext cx="2957042" cy="952351"/>
      </dsp:txXfrm>
    </dsp:sp>
    <dsp:sp modelId="{9134191C-1B2E-4629-9398-7DCBFE5BBF2D}">
      <dsp:nvSpPr>
        <dsp:cNvPr id="0" name=""/>
        <dsp:cNvSpPr/>
      </dsp:nvSpPr>
      <dsp:spPr>
        <a:xfrm>
          <a:off x="2621162" y="953498"/>
          <a:ext cx="320039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320039" y="309514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D389B-5CB3-4AE9-BEB8-88160089EF4C}">
      <dsp:nvSpPr>
        <dsp:cNvPr id="0" name=""/>
        <dsp:cNvSpPr/>
      </dsp:nvSpPr>
      <dsp:spPr>
        <a:xfrm>
          <a:off x="2941202" y="3572463"/>
          <a:ext cx="2957042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PENDIDIKAN FORMAL</a:t>
          </a:r>
          <a:endParaRPr lang="en-US" sz="2300" kern="1200" dirty="0"/>
        </a:p>
      </dsp:txBody>
      <dsp:txXfrm>
        <a:off x="2941202" y="3572463"/>
        <a:ext cx="2957042" cy="95235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467D36-3E3B-448F-A2BF-5C1BB6CCB4AD}">
      <dsp:nvSpPr>
        <dsp:cNvPr id="0" name=""/>
        <dsp:cNvSpPr/>
      </dsp:nvSpPr>
      <dsp:spPr>
        <a:xfrm rot="10800000">
          <a:off x="1692784" y="170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KURIKULUM</a:t>
          </a:r>
          <a:endParaRPr lang="en-US" sz="4400" kern="1200" dirty="0"/>
        </a:p>
      </dsp:txBody>
      <dsp:txXfrm rot="10800000">
        <a:off x="1692784" y="1709"/>
        <a:ext cx="5472684" cy="1257304"/>
      </dsp:txXfrm>
    </dsp:sp>
    <dsp:sp modelId="{0FD01802-E8EC-40FA-A6D3-99C9BDF44754}">
      <dsp:nvSpPr>
        <dsp:cNvPr id="0" name=""/>
        <dsp:cNvSpPr/>
      </dsp:nvSpPr>
      <dsp:spPr>
        <a:xfrm>
          <a:off x="1064131" y="170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E406D-F488-446B-BAFB-3CAA59605AFC}">
      <dsp:nvSpPr>
        <dsp:cNvPr id="0" name=""/>
        <dsp:cNvSpPr/>
      </dsp:nvSpPr>
      <dsp:spPr>
        <a:xfrm rot="10800000">
          <a:off x="1692784" y="163432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GURU</a:t>
          </a:r>
          <a:endParaRPr lang="en-US" sz="4400" kern="1200" dirty="0"/>
        </a:p>
      </dsp:txBody>
      <dsp:txXfrm rot="10800000">
        <a:off x="1692784" y="1634328"/>
        <a:ext cx="5472684" cy="1257304"/>
      </dsp:txXfrm>
    </dsp:sp>
    <dsp:sp modelId="{38325AC4-3DE2-4E37-8DF6-DEECC7C77AC1}">
      <dsp:nvSpPr>
        <dsp:cNvPr id="0" name=""/>
        <dsp:cNvSpPr/>
      </dsp:nvSpPr>
      <dsp:spPr>
        <a:xfrm>
          <a:off x="1064131" y="163432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F1A6B-AFD9-4D66-8D27-B9E8359AD87E}">
      <dsp:nvSpPr>
        <dsp:cNvPr id="0" name=""/>
        <dsp:cNvSpPr/>
      </dsp:nvSpPr>
      <dsp:spPr>
        <a:xfrm rot="10800000">
          <a:off x="1692784" y="3266947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PESERTA DIDIK</a:t>
          </a:r>
          <a:endParaRPr lang="en-US" sz="4400" kern="1200" dirty="0"/>
        </a:p>
      </dsp:txBody>
      <dsp:txXfrm rot="10800000">
        <a:off x="1692784" y="3266947"/>
        <a:ext cx="5472684" cy="1257304"/>
      </dsp:txXfrm>
    </dsp:sp>
    <dsp:sp modelId="{E83E898C-8513-40EB-9F49-3C524430B068}">
      <dsp:nvSpPr>
        <dsp:cNvPr id="0" name=""/>
        <dsp:cNvSpPr/>
      </dsp:nvSpPr>
      <dsp:spPr>
        <a:xfrm>
          <a:off x="1064131" y="3266947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BFC59-2456-4D0F-973D-84BA9E38E4F2}">
      <dsp:nvSpPr>
        <dsp:cNvPr id="0" name=""/>
        <dsp:cNvSpPr/>
      </dsp:nvSpPr>
      <dsp:spPr>
        <a:xfrm>
          <a:off x="0" y="228604"/>
          <a:ext cx="3733800" cy="1493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TEORI BELAJAR KULTURAL</a:t>
          </a:r>
          <a:endParaRPr lang="en-US" sz="2400" kern="1200" dirty="0"/>
        </a:p>
      </dsp:txBody>
      <dsp:txXfrm>
        <a:off x="0" y="228604"/>
        <a:ext cx="3733800" cy="1493520"/>
      </dsp:txXfrm>
    </dsp:sp>
    <dsp:sp modelId="{E841BA8A-7ADD-4FA5-B26D-6A93E3FF66FC}">
      <dsp:nvSpPr>
        <dsp:cNvPr id="0" name=""/>
        <dsp:cNvSpPr/>
      </dsp:nvSpPr>
      <dsp:spPr>
        <a:xfrm>
          <a:off x="0" y="1795860"/>
          <a:ext cx="373380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Teori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belajar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kultural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suatu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konsepsi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menempatkan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budaya</a:t>
          </a:r>
          <a:r>
            <a:rPr lang="en-US" sz="2000" kern="1200" dirty="0" smtClean="0"/>
            <a:t> (</a:t>
          </a:r>
          <a:r>
            <a:rPr lang="en-US" sz="2000" kern="1200" dirty="0" err="1" smtClean="0"/>
            <a:t>kultur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menjadi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terpisahkan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proses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pembelajaran</a:t>
          </a:r>
          <a:endParaRPr lang="en-US" sz="2000" kern="1200" dirty="0"/>
        </a:p>
      </dsp:txBody>
      <dsp:txXfrm>
        <a:off x="0" y="1795860"/>
        <a:ext cx="3733800" cy="2854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9CC4A8-C946-466E-946C-F80A2D3999EC}">
      <dsp:nvSpPr>
        <dsp:cNvPr id="0" name=""/>
        <dsp:cNvSpPr/>
      </dsp:nvSpPr>
      <dsp:spPr>
        <a:xfrm>
          <a:off x="0" y="0"/>
          <a:ext cx="8229600" cy="4767261"/>
        </a:xfrm>
        <a:prstGeom prst="roundRect">
          <a:avLst>
            <a:gd name="adj" fmla="val 10000"/>
          </a:avLst>
        </a:prstGeom>
        <a:solidFill>
          <a:schemeClr val="accent4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b="1" kern="1200" dirty="0" smtClean="0"/>
            <a:t>Teori Konstruktivisme Jean Piaget.</a:t>
          </a:r>
          <a:endParaRPr lang="en-US" sz="3000" b="1" kern="1200" dirty="0" smtClean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</a:t>
          </a:r>
          <a:r>
            <a:rPr lang="id-ID" sz="2300" kern="1200" dirty="0" smtClean="0"/>
            <a:t>akna belajar menurut konstruktivisme adalah aktivitas yang </a:t>
          </a:r>
          <a:r>
            <a:rPr lang="id-ID" sz="2300" kern="1200" dirty="0" smtClean="0">
              <a:solidFill>
                <a:srgbClr val="FFFF00"/>
              </a:solidFill>
            </a:rPr>
            <a:t>aktif</a:t>
          </a:r>
          <a:r>
            <a:rPr lang="id-ID" sz="2300" kern="1200" dirty="0" smtClean="0"/>
            <a:t>, dimana peserta didik membina sendiri pengtahuannya, mencari arti dari apa yang mereka pelajari, dan merupakan proses menyelesaikan konsep dan ide-ide baru dengan kerangka berfikir yang telah ada dan dimilikinya.</a:t>
          </a:r>
          <a:endParaRPr lang="en-US" sz="2300" kern="1200" dirty="0"/>
        </a:p>
      </dsp:txBody>
      <dsp:txXfrm>
        <a:off x="2122646" y="0"/>
        <a:ext cx="6106953" cy="4767261"/>
      </dsp:txXfrm>
    </dsp:sp>
    <dsp:sp modelId="{323197D3-37D7-4380-ADA6-EAD0CABEB95A}">
      <dsp:nvSpPr>
        <dsp:cNvPr id="0" name=""/>
        <dsp:cNvSpPr/>
      </dsp:nvSpPr>
      <dsp:spPr>
        <a:xfrm>
          <a:off x="476726" y="476726"/>
          <a:ext cx="1645920" cy="381380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424392-8F6C-4672-BAD0-2DD0ADF52746}">
      <dsp:nvSpPr>
        <dsp:cNvPr id="0" name=""/>
        <dsp:cNvSpPr/>
      </dsp:nvSpPr>
      <dsp:spPr>
        <a:xfrm>
          <a:off x="0" y="0"/>
          <a:ext cx="8229600" cy="452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Teori Co-Konstruktivisme dan Revolusi Sosio-Kultural Vygotsky.</a:t>
          </a:r>
          <a:endParaRPr lang="en-US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</a:t>
          </a:r>
          <a:r>
            <a:rPr lang="id-ID" sz="2300" kern="1200" dirty="0" smtClean="0"/>
            <a:t>eori belajar Vygotsky disebut dengan pendekatan </a:t>
          </a:r>
          <a:r>
            <a:rPr lang="id-ID" sz="2300" b="1" kern="1200" dirty="0" smtClean="0"/>
            <a:t>Co-Konstruktivisme</a:t>
          </a:r>
          <a:r>
            <a:rPr lang="id-ID" sz="2300" kern="1200" dirty="0" smtClean="0"/>
            <a:t> artinya perkembangan kognitif seseorang disamping ditentukan oleh individu sendiri secara aktif, juga ditentukan oleh lingkungan sosial yang aktif pula.</a:t>
          </a:r>
          <a:endParaRPr lang="en-US" sz="2300" kern="1200" dirty="0"/>
        </a:p>
      </dsp:txBody>
      <dsp:txXfrm>
        <a:off x="2098516" y="0"/>
        <a:ext cx="6131083" cy="4525962"/>
      </dsp:txXfrm>
    </dsp:sp>
    <dsp:sp modelId="{B3EA10D5-B4F6-4D5C-A16C-72595E68FB88}">
      <dsp:nvSpPr>
        <dsp:cNvPr id="0" name=""/>
        <dsp:cNvSpPr/>
      </dsp:nvSpPr>
      <dsp:spPr>
        <a:xfrm>
          <a:off x="452596" y="452596"/>
          <a:ext cx="1645920" cy="362076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16421E-2C61-4DF3-A41D-A489E370DFB7}">
      <dsp:nvSpPr>
        <dsp:cNvPr id="0" name=""/>
        <dsp:cNvSpPr/>
      </dsp:nvSpPr>
      <dsp:spPr>
        <a:xfrm>
          <a:off x="2751552" y="2606711"/>
          <a:ext cx="2619315" cy="2232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KONSEP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PENTING </a:t>
          </a:r>
          <a:endParaRPr lang="en-US" sz="2000" kern="1200" dirty="0"/>
        </a:p>
      </dsp:txBody>
      <dsp:txXfrm>
        <a:off x="2751552" y="2606711"/>
        <a:ext cx="2619315" cy="2232057"/>
      </dsp:txXfrm>
    </dsp:sp>
    <dsp:sp modelId="{1A55C1D6-17D9-41EF-A51F-00C3BF4A93E9}">
      <dsp:nvSpPr>
        <dsp:cNvPr id="0" name=""/>
        <dsp:cNvSpPr/>
      </dsp:nvSpPr>
      <dsp:spPr>
        <a:xfrm rot="16200000">
          <a:off x="3888455" y="1956490"/>
          <a:ext cx="345510" cy="668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6200000">
        <a:off x="3888455" y="1956490"/>
        <a:ext cx="345510" cy="668092"/>
      </dsp:txXfrm>
    </dsp:sp>
    <dsp:sp modelId="{2605F74D-4D13-4F3E-9278-0B6FBDB65D77}">
      <dsp:nvSpPr>
        <dsp:cNvPr id="0" name=""/>
        <dsp:cNvSpPr/>
      </dsp:nvSpPr>
      <dsp:spPr>
        <a:xfrm>
          <a:off x="2975500" y="-10172"/>
          <a:ext cx="2171418" cy="1964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HUKUM GENETIK</a:t>
          </a:r>
          <a:endParaRPr lang="en-US" sz="2000" kern="1200" dirty="0"/>
        </a:p>
      </dsp:txBody>
      <dsp:txXfrm>
        <a:off x="2975500" y="-10172"/>
        <a:ext cx="2171418" cy="1964977"/>
      </dsp:txXfrm>
    </dsp:sp>
    <dsp:sp modelId="{A1711F98-4CF5-4DFD-9DBE-2BE75C788BE0}">
      <dsp:nvSpPr>
        <dsp:cNvPr id="0" name=""/>
        <dsp:cNvSpPr/>
      </dsp:nvSpPr>
      <dsp:spPr>
        <a:xfrm rot="1800000">
          <a:off x="5190509" y="4085165"/>
          <a:ext cx="154051" cy="668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800000">
        <a:off x="5190509" y="4085165"/>
        <a:ext cx="154051" cy="668092"/>
      </dsp:txXfrm>
    </dsp:sp>
    <dsp:sp modelId="{F7CA2547-3C29-4E12-832C-2D7C168F2535}">
      <dsp:nvSpPr>
        <dsp:cNvPr id="0" name=""/>
        <dsp:cNvSpPr/>
      </dsp:nvSpPr>
      <dsp:spPr>
        <a:xfrm>
          <a:off x="5136937" y="4089731"/>
          <a:ext cx="2612418" cy="2016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ZONA PERKEMBANGAN PROKSIMAL</a:t>
          </a:r>
          <a:endParaRPr lang="en-US" sz="1800" kern="1200" dirty="0"/>
        </a:p>
      </dsp:txBody>
      <dsp:txXfrm>
        <a:off x="5136937" y="4089731"/>
        <a:ext cx="2612418" cy="2016440"/>
      </dsp:txXfrm>
    </dsp:sp>
    <dsp:sp modelId="{9A6CCD45-69DC-4573-A853-CF962B88B0CA}">
      <dsp:nvSpPr>
        <dsp:cNvPr id="0" name=""/>
        <dsp:cNvSpPr/>
      </dsp:nvSpPr>
      <dsp:spPr>
        <a:xfrm rot="9000000">
          <a:off x="2725801" y="4103594"/>
          <a:ext cx="194329" cy="6680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9000000">
        <a:off x="2725801" y="4103594"/>
        <a:ext cx="194329" cy="668092"/>
      </dsp:txXfrm>
    </dsp:sp>
    <dsp:sp modelId="{3773BB95-4131-49C3-8D1E-3B01D8A0EAF8}">
      <dsp:nvSpPr>
        <dsp:cNvPr id="0" name=""/>
        <dsp:cNvSpPr/>
      </dsp:nvSpPr>
      <dsp:spPr>
        <a:xfrm>
          <a:off x="480244" y="4115463"/>
          <a:ext cx="2398058" cy="1964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MEDIASI</a:t>
          </a:r>
          <a:endParaRPr lang="en-US" sz="2000" kern="1200" dirty="0"/>
        </a:p>
      </dsp:txBody>
      <dsp:txXfrm>
        <a:off x="480244" y="4115463"/>
        <a:ext cx="2398058" cy="196497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A1C-C29F-4636-9A01-6E7E6CE2FBF3}">
      <dsp:nvSpPr>
        <dsp:cNvPr id="0" name=""/>
        <dsp:cNvSpPr/>
      </dsp:nvSpPr>
      <dsp:spPr>
        <a:xfrm rot="5400000">
          <a:off x="-363574" y="368119"/>
          <a:ext cx="2423826" cy="169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1</a:t>
          </a:r>
          <a:endParaRPr lang="en-US" sz="3700" kern="1200" dirty="0"/>
        </a:p>
      </dsp:txBody>
      <dsp:txXfrm rot="5400000">
        <a:off x="-363574" y="368119"/>
        <a:ext cx="2423826" cy="1696678"/>
      </dsp:txXfrm>
    </dsp:sp>
    <dsp:sp modelId="{B1752F96-F08C-4879-8E8C-53F6B7E07DBE}">
      <dsp:nvSpPr>
        <dsp:cNvPr id="0" name=""/>
        <dsp:cNvSpPr/>
      </dsp:nvSpPr>
      <dsp:spPr>
        <a:xfrm rot="5400000">
          <a:off x="4251595" y="-2550371"/>
          <a:ext cx="1575487" cy="6685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Tingkat perkembangan </a:t>
          </a:r>
          <a:r>
            <a:rPr lang="id-ID" sz="2000" kern="1200" dirty="0" smtClean="0">
              <a:solidFill>
                <a:srgbClr val="FF0000"/>
              </a:solidFill>
            </a:rPr>
            <a:t>aktual</a:t>
          </a:r>
          <a:r>
            <a:rPr lang="id-ID" sz="2000" kern="1200" dirty="0" smtClean="0"/>
            <a:t> yang tampak dari kemampuan seseorang untuk menyelesaikan tugas-tugas atau memecahkan berbagai masalah secara mandiri (</a:t>
          </a:r>
          <a:r>
            <a:rPr lang="id-ID" sz="2000" i="1" kern="1200" dirty="0" smtClean="0"/>
            <a:t>intramental</a:t>
          </a:r>
          <a:r>
            <a:rPr lang="id-ID" sz="2000" kern="1200" dirty="0" smtClean="0"/>
            <a:t>).</a:t>
          </a:r>
          <a:endParaRPr lang="en-US" sz="2000" kern="1200" dirty="0"/>
        </a:p>
      </dsp:txBody>
      <dsp:txXfrm rot="5400000">
        <a:off x="4251595" y="-2550371"/>
        <a:ext cx="1575487" cy="6685321"/>
      </dsp:txXfrm>
    </dsp:sp>
    <dsp:sp modelId="{046FB015-83B7-4392-919C-184841787806}">
      <dsp:nvSpPr>
        <dsp:cNvPr id="0" name=""/>
        <dsp:cNvSpPr/>
      </dsp:nvSpPr>
      <dsp:spPr>
        <a:xfrm rot="5400000">
          <a:off x="-711793" y="2895582"/>
          <a:ext cx="3120264" cy="1696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2</a:t>
          </a:r>
          <a:endParaRPr lang="en-US" sz="3700" kern="1200" dirty="0"/>
        </a:p>
      </dsp:txBody>
      <dsp:txXfrm rot="5400000">
        <a:off x="-711793" y="2895582"/>
        <a:ext cx="3120264" cy="1696678"/>
      </dsp:txXfrm>
    </dsp:sp>
    <dsp:sp modelId="{EB7ABC03-CBF1-4011-870C-7B6172DE0DC6}">
      <dsp:nvSpPr>
        <dsp:cNvPr id="0" name=""/>
        <dsp:cNvSpPr/>
      </dsp:nvSpPr>
      <dsp:spPr>
        <a:xfrm rot="5400000">
          <a:off x="4012082" y="-22908"/>
          <a:ext cx="2054514" cy="66853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Tingkat perkembangan </a:t>
          </a:r>
          <a:r>
            <a:rPr lang="id-ID" sz="2000" kern="1200" dirty="0" smtClean="0">
              <a:solidFill>
                <a:srgbClr val="FF0000"/>
              </a:solidFill>
            </a:rPr>
            <a:t>potensial</a:t>
          </a:r>
          <a:r>
            <a:rPr lang="id-ID" sz="2000" kern="1200" dirty="0" smtClean="0"/>
            <a:t> tampak dari kemampuan seseorang untuk menyelesaikan tugas-tugas dan memecahkan masalah ketika dibawah bimbingan orang dewasa atau ketika berkolaborasi dengan teman sebaya yang lebih kompeten (</a:t>
          </a:r>
          <a:r>
            <a:rPr lang="id-ID" sz="2000" i="1" kern="1200" dirty="0" smtClean="0"/>
            <a:t>intermental</a:t>
          </a:r>
          <a:r>
            <a:rPr lang="id-ID" sz="2000" kern="1200" dirty="0" smtClean="0"/>
            <a:t>).</a:t>
          </a:r>
          <a:endParaRPr lang="en-US" sz="2000" kern="1200" dirty="0"/>
        </a:p>
      </dsp:txBody>
      <dsp:txXfrm rot="5400000">
        <a:off x="4012082" y="-22908"/>
        <a:ext cx="2054514" cy="66853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E86E97-D385-4C96-ADE0-1FA18C565E0D}">
      <dsp:nvSpPr>
        <dsp:cNvPr id="0" name=""/>
        <dsp:cNvSpPr/>
      </dsp:nvSpPr>
      <dsp:spPr>
        <a:xfrm>
          <a:off x="2816066" y="1815818"/>
          <a:ext cx="2597467" cy="25974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MEDIASI</a:t>
          </a:r>
          <a:endParaRPr lang="en-US" sz="3500" kern="1200" dirty="0"/>
        </a:p>
      </dsp:txBody>
      <dsp:txXfrm>
        <a:off x="2816066" y="1815818"/>
        <a:ext cx="2597467" cy="2597467"/>
      </dsp:txXfrm>
    </dsp:sp>
    <dsp:sp modelId="{A49D07E4-9956-43DE-BADB-AC8B6C0F990F}">
      <dsp:nvSpPr>
        <dsp:cNvPr id="0" name=""/>
        <dsp:cNvSpPr/>
      </dsp:nvSpPr>
      <dsp:spPr>
        <a:xfrm rot="12900000">
          <a:off x="1048123" y="1329609"/>
          <a:ext cx="2092256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AA9B-E530-4F10-84CB-194918749779}">
      <dsp:nvSpPr>
        <dsp:cNvPr id="0" name=""/>
        <dsp:cNvSpPr/>
      </dsp:nvSpPr>
      <dsp:spPr>
        <a:xfrm>
          <a:off x="3516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MEDIASI METAKOGNITIF</a:t>
          </a:r>
          <a:endParaRPr lang="en-US" sz="2400" kern="1200" dirty="0"/>
        </a:p>
      </dsp:txBody>
      <dsp:txXfrm>
        <a:off x="3516" y="112676"/>
        <a:ext cx="2467594" cy="1974075"/>
      </dsp:txXfrm>
    </dsp:sp>
    <dsp:sp modelId="{A24C6D7D-304B-44CB-B214-634D32D4F805}">
      <dsp:nvSpPr>
        <dsp:cNvPr id="0" name=""/>
        <dsp:cNvSpPr/>
      </dsp:nvSpPr>
      <dsp:spPr>
        <a:xfrm rot="19500000">
          <a:off x="5089219" y="1329609"/>
          <a:ext cx="2092256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33187-DBC9-47AA-B550-1304D75AE339}">
      <dsp:nvSpPr>
        <dsp:cNvPr id="0" name=""/>
        <dsp:cNvSpPr/>
      </dsp:nvSpPr>
      <dsp:spPr>
        <a:xfrm>
          <a:off x="5758489" y="112676"/>
          <a:ext cx="2467594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MEDIASI KOGNITIF</a:t>
          </a:r>
          <a:endParaRPr lang="en-US" sz="2400" kern="1200" dirty="0"/>
        </a:p>
      </dsp:txBody>
      <dsp:txXfrm>
        <a:off x="5758489" y="112676"/>
        <a:ext cx="2467594" cy="197407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54A153-E332-4A0D-ADDD-435255DD1A6C}">
      <dsp:nvSpPr>
        <dsp:cNvPr id="0" name=""/>
        <dsp:cNvSpPr/>
      </dsp:nvSpPr>
      <dsp:spPr>
        <a:xfrm>
          <a:off x="40" y="7495"/>
          <a:ext cx="3845569" cy="127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MEDIASI METAKOGNITIF</a:t>
          </a:r>
          <a:endParaRPr lang="en-US" sz="2900" b="1" kern="1200" dirty="0"/>
        </a:p>
      </dsp:txBody>
      <dsp:txXfrm>
        <a:off x="40" y="7495"/>
        <a:ext cx="3845569" cy="1274592"/>
      </dsp:txXfrm>
    </dsp:sp>
    <dsp:sp modelId="{44E3DE61-DFC2-4E06-9443-616010C336CE}">
      <dsp:nvSpPr>
        <dsp:cNvPr id="0" name=""/>
        <dsp:cNvSpPr/>
      </dsp:nvSpPr>
      <dsp:spPr>
        <a:xfrm>
          <a:off x="40" y="1282088"/>
          <a:ext cx="3845569" cy="5035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Mediasi metakognitif ini berkembang dalam komunikasi antar pribadi.</a:t>
          </a:r>
          <a:endParaRPr lang="en-US" sz="2900" kern="1200" dirty="0"/>
        </a:p>
      </dsp:txBody>
      <dsp:txXfrm>
        <a:off x="40" y="1282088"/>
        <a:ext cx="3845569" cy="5035016"/>
      </dsp:txXfrm>
    </dsp:sp>
    <dsp:sp modelId="{E336B1E8-9B15-4BB4-9910-FDB11F030623}">
      <dsp:nvSpPr>
        <dsp:cNvPr id="0" name=""/>
        <dsp:cNvSpPr/>
      </dsp:nvSpPr>
      <dsp:spPr>
        <a:xfrm>
          <a:off x="4383989" y="7495"/>
          <a:ext cx="3845569" cy="1274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MEDIASI KOGNITIF</a:t>
          </a:r>
          <a:endParaRPr lang="en-US" sz="2900" b="1" kern="1200" dirty="0"/>
        </a:p>
      </dsp:txBody>
      <dsp:txXfrm>
        <a:off x="4383989" y="7495"/>
        <a:ext cx="3845569" cy="1274592"/>
      </dsp:txXfrm>
    </dsp:sp>
    <dsp:sp modelId="{32270186-5E68-4E2F-B2D6-A2FF9CA98109}">
      <dsp:nvSpPr>
        <dsp:cNvPr id="0" name=""/>
        <dsp:cNvSpPr/>
      </dsp:nvSpPr>
      <dsp:spPr>
        <a:xfrm>
          <a:off x="4383989" y="1282088"/>
          <a:ext cx="3845569" cy="5035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Mediasi kognitif bisa berkaitan dengan konsep spontan (yang bisa salah) dan konsep ilmiah (yang lebih terjamin kebenarannya).</a:t>
          </a:r>
          <a:endParaRPr lang="en-US" sz="2900" kern="1200" dirty="0"/>
        </a:p>
      </dsp:txBody>
      <dsp:txXfrm>
        <a:off x="4383989" y="1282088"/>
        <a:ext cx="3845569" cy="503501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600980-D63E-439E-A505-438E1F74C759}">
      <dsp:nvSpPr>
        <dsp:cNvPr id="0" name=""/>
        <dsp:cNvSpPr/>
      </dsp:nvSpPr>
      <dsp:spPr>
        <a:xfrm>
          <a:off x="0" y="0"/>
          <a:ext cx="8229600" cy="4525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/>
            <a:t>Teori Kultural Edward Burnett Tylor.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/>
            <a:t>Teori itu berbunyi: "Budaya dalam arti kata etnografis yang luas, ialah gagasan keseluruhan yang meliputi pengetahuan, kepercayaan, seni, tata susila, adat, dan tingkah laku yang dipelajari oleh manusia sebagai anggota masyarakat’. </a:t>
          </a:r>
          <a:endParaRPr lang="en-US" sz="2400" kern="1200" dirty="0"/>
        </a:p>
      </dsp:txBody>
      <dsp:txXfrm>
        <a:off x="2098516" y="0"/>
        <a:ext cx="6131083" cy="4525962"/>
      </dsp:txXfrm>
    </dsp:sp>
    <dsp:sp modelId="{54F387F0-40C2-4265-B8C9-35871D63ECC5}">
      <dsp:nvSpPr>
        <dsp:cNvPr id="0" name=""/>
        <dsp:cNvSpPr/>
      </dsp:nvSpPr>
      <dsp:spPr>
        <a:xfrm>
          <a:off x="452596" y="452596"/>
          <a:ext cx="1645920" cy="362076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39EB2-5FB8-490F-9412-0238E2583E3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444A5-3A78-467B-A1C7-7DCCF5325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444A5-3A78-467B-A1C7-7DCCF532509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89285D-C3F7-4527-BA30-47CD6FAAE312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2DAD4C-D04B-4B71-AEC7-B3EBFEA27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BELAJAR KULTURAL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 lvl="4" algn="just">
              <a:buNone/>
            </a:pPr>
            <a:endParaRPr lang="en-US" sz="2400" dirty="0" smtClean="0"/>
          </a:p>
          <a:p>
            <a:pPr lvl="4" algn="just">
              <a:buNone/>
            </a:pPr>
            <a:r>
              <a:rPr lang="id-ID" sz="2400" dirty="0" smtClean="0"/>
              <a:t>Menurut Vygotsky, setiap kemampuan</a:t>
            </a:r>
            <a:endParaRPr lang="en-US" sz="2400" dirty="0" smtClean="0"/>
          </a:p>
          <a:p>
            <a:pPr lvl="4" algn="just">
              <a:buNone/>
            </a:pPr>
            <a:r>
              <a:rPr lang="id-ID" sz="2400" dirty="0" smtClean="0"/>
              <a:t>seseorang akan tumbuh dan berkembang</a:t>
            </a:r>
            <a:endParaRPr lang="en-US" sz="2400" dirty="0" smtClean="0"/>
          </a:p>
          <a:p>
            <a:pPr lvl="4" algn="just">
              <a:buNone/>
            </a:pPr>
            <a:r>
              <a:rPr lang="id-ID" sz="2400" dirty="0" smtClean="0"/>
              <a:t>melewati dua tataran, yaitu </a:t>
            </a:r>
            <a:r>
              <a:rPr lang="id-ID" sz="2400" b="1" dirty="0" smtClean="0">
                <a:solidFill>
                  <a:srgbClr val="FF0000"/>
                </a:solidFill>
              </a:rPr>
              <a:t>interpsikologis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4" algn="just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atau intermental</a:t>
            </a:r>
            <a:r>
              <a:rPr lang="id-ID" sz="2400" dirty="0" smtClean="0"/>
              <a:t> dan </a:t>
            </a:r>
            <a:r>
              <a:rPr lang="id-ID" sz="2400" b="1" dirty="0" smtClean="0"/>
              <a:t>intrapsikologis atau</a:t>
            </a:r>
            <a:endParaRPr lang="en-US" sz="2400" b="1" dirty="0" smtClean="0"/>
          </a:p>
          <a:p>
            <a:pPr lvl="4" algn="just">
              <a:buNone/>
            </a:pPr>
            <a:r>
              <a:rPr lang="id-ID" sz="2400" b="1" dirty="0" smtClean="0"/>
              <a:t>intramental.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1. </a:t>
            </a:r>
            <a:r>
              <a:rPr lang="id-ID" sz="3200" dirty="0"/>
              <a:t>Hukum genetik tentang perkembangan </a:t>
            </a:r>
            <a:endParaRPr lang="en-US" sz="3200" dirty="0"/>
          </a:p>
        </p:txBody>
      </p:sp>
      <p:sp>
        <p:nvSpPr>
          <p:cNvPr id="5" name="Frame 4"/>
          <p:cNvSpPr/>
          <p:nvPr/>
        </p:nvSpPr>
        <p:spPr>
          <a:xfrm>
            <a:off x="304800" y="1752600"/>
            <a:ext cx="8458200" cy="4343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2. </a:t>
            </a:r>
            <a:r>
              <a:rPr lang="id-ID" sz="3200" dirty="0"/>
              <a:t>Zona </a:t>
            </a:r>
            <a:r>
              <a:rPr lang="en-US" sz="3200" dirty="0" smtClean="0"/>
              <a:t>p</a:t>
            </a:r>
            <a:r>
              <a:rPr lang="id-ID" sz="3200" dirty="0" smtClean="0"/>
              <a:t>erkembangan </a:t>
            </a:r>
            <a:r>
              <a:rPr lang="id-ID" sz="3200" dirty="0"/>
              <a:t>proksimal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549400"/>
          <a:ext cx="8382000" cy="53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3. MEDIASI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TOKOH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KELEBIHAN TEORI BELAJAR KULTURAL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KELEMAHAN TEORI BELAJAR KULTURAL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APLIKASI TEORI BELAJAR KULTURAL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PENDIDIKAN INFORMAL (KELUARGA)</a:t>
            </a:r>
            <a:endParaRPr lang="en-US" sz="3200" dirty="0"/>
          </a:p>
        </p:txBody>
      </p:sp>
      <p:sp>
        <p:nvSpPr>
          <p:cNvPr id="6" name="Oval Callout 5"/>
          <p:cNvSpPr/>
          <p:nvPr/>
        </p:nvSpPr>
        <p:spPr>
          <a:xfrm>
            <a:off x="609600" y="1828800"/>
            <a:ext cx="7772400" cy="3505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Pendidikan anak dimulai dari lingkungan keluarga, dimana anak pertama kali melihat, memahami, mendapatkan pengetahuan, sikap dari lingkungan keluarganya.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PENDIDIKAN NON FORMAL</a:t>
            </a:r>
            <a:endParaRPr lang="en-US" sz="3200" dirty="0"/>
          </a:p>
        </p:txBody>
      </p:sp>
      <p:sp>
        <p:nvSpPr>
          <p:cNvPr id="5" name="Oval Callout 4"/>
          <p:cNvSpPr/>
          <p:nvPr/>
        </p:nvSpPr>
        <p:spPr>
          <a:xfrm>
            <a:off x="381000" y="1676400"/>
            <a:ext cx="8229600" cy="4343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Pendidikan nonformal yang berbasis budaya banyak bermunculan untuk memberikan pengetahuan, ketrampilan, dan perilaku pada anak, misalnya kursus membatik. Pendidikan ini diberikan untuk membekali anak hal-hal tradisi yang berkembang di lingkungan sosial masyarakatnya.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382000" cy="1143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PENDIDIKAN FORMAL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784" y="2221090"/>
            <a:ext cx="6696628" cy="1732724"/>
          </a:xfrm>
        </p:spPr>
        <p:txBody>
          <a:bodyPr>
            <a:noAutofit/>
          </a:bodyPr>
          <a:lstStyle/>
          <a:p>
            <a:r>
              <a:rPr lang="en-US" sz="11500" dirty="0" err="1"/>
              <a:t>terimakasih</a:t>
            </a:r>
            <a:endParaRPr lang="en-US" sz="115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3589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76600" y="1295400"/>
          <a:ext cx="3733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2286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PENGERTIAN</a:t>
            </a:r>
            <a:endParaRPr lang="en-US" sz="4000" dirty="0"/>
          </a:p>
        </p:txBody>
      </p:sp>
      <p:sp>
        <p:nvSpPr>
          <p:cNvPr id="7" name="Striped Right Arrow 6"/>
          <p:cNvSpPr/>
          <p:nvPr/>
        </p:nvSpPr>
        <p:spPr>
          <a:xfrm>
            <a:off x="914400" y="1905000"/>
            <a:ext cx="1600200" cy="609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ASPEK PENTING</a:t>
            </a:r>
            <a:endParaRPr lang="en-US" sz="4000" dirty="0"/>
          </a:p>
        </p:txBody>
      </p:sp>
      <p:sp>
        <p:nvSpPr>
          <p:cNvPr id="8" name="Folded Corner 7"/>
          <p:cNvSpPr/>
          <p:nvPr/>
        </p:nvSpPr>
        <p:spPr>
          <a:xfrm>
            <a:off x="1143000" y="1676400"/>
            <a:ext cx="6934200" cy="3505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0" indent="-742950" algn="ctr">
              <a:buFont typeface="+mj-lt"/>
              <a:buAutoNum type="arabicPeriod"/>
            </a:pPr>
            <a:endParaRPr lang="en-US" sz="3600" dirty="0" smtClean="0"/>
          </a:p>
          <a:p>
            <a:pPr marL="742950" lvl="0" indent="-742950" algn="ctr">
              <a:buFont typeface="+mj-lt"/>
              <a:buAutoNum type="arabicPeriod"/>
            </a:pPr>
            <a:endParaRPr lang="en-US" sz="3600" dirty="0"/>
          </a:p>
          <a:p>
            <a:pPr marL="742950" lvl="0" indent="-742950" algn="ctr">
              <a:buFont typeface="+mj-lt"/>
              <a:buAutoNum type="arabicPeriod"/>
            </a:pPr>
            <a:r>
              <a:rPr lang="id-ID" sz="3600" dirty="0" smtClean="0"/>
              <a:t>Pendidikan dan kebudayaan memiliki keterkaitan yang sangat erat.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ASPEK PENTING</a:t>
            </a:r>
            <a:endParaRPr lang="en-US" sz="4000" dirty="0"/>
          </a:p>
        </p:txBody>
      </p:sp>
      <p:sp>
        <p:nvSpPr>
          <p:cNvPr id="6" name="Folded Corner 5"/>
          <p:cNvSpPr/>
          <p:nvPr/>
        </p:nvSpPr>
        <p:spPr>
          <a:xfrm>
            <a:off x="1219200" y="1752600"/>
            <a:ext cx="6553200" cy="3810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600" dirty="0" smtClean="0"/>
          </a:p>
          <a:p>
            <a:pPr lvl="0" algn="ctr"/>
            <a:endParaRPr lang="en-US" sz="3600" dirty="0"/>
          </a:p>
          <a:p>
            <a:pPr marL="742950" lvl="0" indent="-742950" algn="ctr">
              <a:buFont typeface="+mj-lt"/>
              <a:buAutoNum type="arabicPeriod" startAt="2"/>
            </a:pPr>
            <a:endParaRPr lang="en-US" sz="3600" dirty="0" smtClean="0"/>
          </a:p>
          <a:p>
            <a:pPr marL="742950" lvl="0" indent="-742950" algn="ctr">
              <a:buFont typeface="+mj-lt"/>
              <a:buAutoNum type="arabicPeriod" startAt="2"/>
            </a:pPr>
            <a:r>
              <a:rPr lang="id-ID" sz="3600" dirty="0" smtClean="0"/>
              <a:t>Pendidikan tidak dapat dilepaskan dari kebudayaan dan hanya dapat terlaksana dalam suatu komunitas masyarakat.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ASPEK PENTING</a:t>
            </a:r>
            <a:endParaRPr lang="en-US" sz="4000" dirty="0"/>
          </a:p>
        </p:txBody>
      </p:sp>
      <p:sp>
        <p:nvSpPr>
          <p:cNvPr id="5" name="Folded Corner 4"/>
          <p:cNvSpPr/>
          <p:nvPr/>
        </p:nvSpPr>
        <p:spPr>
          <a:xfrm>
            <a:off x="1143000" y="1752600"/>
            <a:ext cx="6781800" cy="37338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600" dirty="0" smtClean="0"/>
          </a:p>
          <a:p>
            <a:pPr lvl="0" algn="ctr"/>
            <a:endParaRPr lang="en-US" sz="3600" dirty="0"/>
          </a:p>
          <a:p>
            <a:pPr lvl="0" algn="ctr"/>
            <a:endParaRPr lang="en-US" sz="3600" dirty="0" smtClean="0"/>
          </a:p>
          <a:p>
            <a:pPr marL="742950" lvl="0" indent="-742950" algn="ctr">
              <a:buFont typeface="+mj-lt"/>
              <a:buAutoNum type="arabicPeriod" startAt="3"/>
            </a:pPr>
            <a:r>
              <a:rPr lang="id-ID" sz="3600" dirty="0" smtClean="0"/>
              <a:t>Kebudayaan merupakan suatu proses pemanusiaan di dalam kehidupan berbudaya, sehingga akan terjadi proses perubahan.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4767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TOKOH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" y="990600"/>
            <a:ext cx="5486400" cy="525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PROSES ADAPTASI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457200" y="2514600"/>
            <a:ext cx="2362200" cy="2590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ASIMILASI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skema</a:t>
            </a:r>
            <a:r>
              <a:rPr lang="en-US" dirty="0" smtClean="0"/>
              <a:t>) +</a:t>
            </a:r>
          </a:p>
          <a:p>
            <a:pPr algn="ctr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505200" y="2514600"/>
            <a:ext cx="2362200" cy="2590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AKOMODASI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(</a:t>
            </a:r>
            <a:r>
              <a:rPr lang="en-US" dirty="0" err="1" smtClean="0"/>
              <a:t>skema</a:t>
            </a:r>
            <a:r>
              <a:rPr lang="en-US" dirty="0" smtClean="0"/>
              <a:t>) +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13" name="Left-Right Arrow Callout 12"/>
          <p:cNvSpPr/>
          <p:nvPr/>
        </p:nvSpPr>
        <p:spPr>
          <a:xfrm>
            <a:off x="2895600" y="3276600"/>
            <a:ext cx="533400" cy="1371600"/>
          </a:xfrm>
          <a:prstGeom prst="left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6096000" y="34290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20000" y="381000"/>
            <a:ext cx="914400" cy="586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1600" dirty="0" smtClean="0"/>
              <a:t>EQUILIBRASI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6482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TOKOH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546</Words>
  <Application>Microsoft Office PowerPoint</Application>
  <PresentationFormat>On-screen Show (4:3)</PresentationFormat>
  <Paragraphs>107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TEORI BELAJAR KULTURAL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BELAJAR KULTURAL</dc:title>
  <dc:creator>ACER</dc:creator>
  <cp:lastModifiedBy>user</cp:lastModifiedBy>
  <cp:revision>16</cp:revision>
  <dcterms:created xsi:type="dcterms:W3CDTF">2018-09-16T16:25:16Z</dcterms:created>
  <dcterms:modified xsi:type="dcterms:W3CDTF">2018-09-29T05:51:59Z</dcterms:modified>
</cp:coreProperties>
</file>