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7" r:id="rId1"/>
  </p:sldMasterIdLst>
  <p:sldIdLst>
    <p:sldId id="279" r:id="rId2"/>
    <p:sldId id="280" r:id="rId3"/>
    <p:sldId id="287" r:id="rId4"/>
    <p:sldId id="288" r:id="rId5"/>
    <p:sldId id="289" r:id="rId6"/>
    <p:sldId id="290" r:id="rId7"/>
    <p:sldId id="281" r:id="rId8"/>
    <p:sldId id="282" r:id="rId9"/>
    <p:sldId id="283" r:id="rId10"/>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85" r:id="rId34"/>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D25B53-0180-4AD5-877C-5B3888350A7A}" type="doc">
      <dgm:prSet loTypeId="urn:microsoft.com/office/officeart/2005/8/layout/hProcess7#1" loCatId="list" qsTypeId="urn:microsoft.com/office/officeart/2005/8/quickstyle/3d1" qsCatId="3D" csTypeId="urn:microsoft.com/office/officeart/2005/8/colors/accent1_3" csCatId="accent1" phldr="1"/>
      <dgm:spPr/>
      <dgm:t>
        <a:bodyPr/>
        <a:lstStyle/>
        <a:p>
          <a:endParaRPr lang="en-US"/>
        </a:p>
      </dgm:t>
    </dgm:pt>
    <dgm:pt modelId="{6CAF2855-0E7E-47EA-9AA9-4C01C291BB91}">
      <dgm:prSet phldrT="[Text]" custT="1"/>
      <dgm:spPr/>
      <dgm:t>
        <a:bodyPr/>
        <a:lstStyle/>
        <a:p>
          <a:endParaRPr lang="en-US" sz="4400" dirty="0">
            <a:solidFill>
              <a:srgbClr val="FFFF00"/>
            </a:solidFill>
          </a:endParaRPr>
        </a:p>
      </dgm:t>
    </dgm:pt>
    <dgm:pt modelId="{4768A7EC-3F33-4C51-B061-6FAF60CC4F56}" type="parTrans" cxnId="{83901F69-C10E-40F4-B32F-E7AEB18A3924}">
      <dgm:prSet/>
      <dgm:spPr/>
      <dgm:t>
        <a:bodyPr/>
        <a:lstStyle/>
        <a:p>
          <a:endParaRPr lang="en-US" sz="2800" dirty="0">
            <a:solidFill>
              <a:srgbClr val="FFFF00"/>
            </a:solidFill>
          </a:endParaRPr>
        </a:p>
      </dgm:t>
    </dgm:pt>
    <dgm:pt modelId="{BC299718-C394-4B61-B919-15439559A997}" type="sibTrans" cxnId="{83901F69-C10E-40F4-B32F-E7AEB18A3924}">
      <dgm:prSet/>
      <dgm:spPr/>
      <dgm:t>
        <a:bodyPr/>
        <a:lstStyle/>
        <a:p>
          <a:endParaRPr lang="en-US" sz="2800" dirty="0">
            <a:solidFill>
              <a:srgbClr val="FFFF00"/>
            </a:solidFill>
          </a:endParaRPr>
        </a:p>
      </dgm:t>
    </dgm:pt>
    <dgm:pt modelId="{872E3E2E-BD26-4B95-94E6-0CD528019414}">
      <dgm:prSet phldrT="[Text]" custT="1"/>
      <dgm:spPr/>
      <dgm:t>
        <a:bodyPr/>
        <a:lstStyle/>
        <a:p>
          <a:endParaRPr lang="en-US" sz="3200" dirty="0">
            <a:solidFill>
              <a:srgbClr val="FFFF00"/>
            </a:solidFill>
          </a:endParaRPr>
        </a:p>
        <a:p>
          <a:r>
            <a:rPr lang="en-US" sz="3200" b="1" dirty="0">
              <a:solidFill>
                <a:srgbClr val="FFFF00"/>
              </a:solidFill>
            </a:rPr>
            <a:t>Proses</a:t>
          </a:r>
        </a:p>
      </dgm:t>
    </dgm:pt>
    <dgm:pt modelId="{94DE15B4-0B71-47A5-8E4D-A9F9F728C76C}" type="parTrans" cxnId="{0F087449-57A7-4331-8922-BF13B885B566}">
      <dgm:prSet/>
      <dgm:spPr/>
      <dgm:t>
        <a:bodyPr/>
        <a:lstStyle/>
        <a:p>
          <a:endParaRPr lang="en-US" sz="2800" dirty="0">
            <a:solidFill>
              <a:srgbClr val="FFFF00"/>
            </a:solidFill>
          </a:endParaRPr>
        </a:p>
      </dgm:t>
    </dgm:pt>
    <dgm:pt modelId="{BC51034F-8783-4B87-962A-DEE44E1A01A5}" type="sibTrans" cxnId="{0F087449-57A7-4331-8922-BF13B885B566}">
      <dgm:prSet/>
      <dgm:spPr/>
      <dgm:t>
        <a:bodyPr/>
        <a:lstStyle/>
        <a:p>
          <a:endParaRPr lang="en-US" sz="2800" dirty="0">
            <a:solidFill>
              <a:srgbClr val="FFFF00"/>
            </a:solidFill>
          </a:endParaRPr>
        </a:p>
      </dgm:t>
    </dgm:pt>
    <dgm:pt modelId="{BD243A03-E8BF-4215-961B-40B9D0F59D81}">
      <dgm:prSet phldrT="[Text]" custT="1"/>
      <dgm:spPr/>
      <dgm:t>
        <a:bodyPr/>
        <a:lstStyle/>
        <a:p>
          <a:endParaRPr lang="en-US" sz="4400" dirty="0">
            <a:solidFill>
              <a:srgbClr val="FFFF00"/>
            </a:solidFill>
          </a:endParaRPr>
        </a:p>
      </dgm:t>
    </dgm:pt>
    <dgm:pt modelId="{138B0FAD-0841-4CF1-81CC-60FD802B230C}" type="parTrans" cxnId="{C26373E8-FD7B-4D62-B712-1610D079438E}">
      <dgm:prSet/>
      <dgm:spPr/>
      <dgm:t>
        <a:bodyPr/>
        <a:lstStyle/>
        <a:p>
          <a:endParaRPr lang="en-US" sz="2800" dirty="0">
            <a:solidFill>
              <a:srgbClr val="FFFF00"/>
            </a:solidFill>
          </a:endParaRPr>
        </a:p>
      </dgm:t>
    </dgm:pt>
    <dgm:pt modelId="{2AABE5E7-32C7-4AE5-9C80-944B6B332A3A}" type="sibTrans" cxnId="{C26373E8-FD7B-4D62-B712-1610D079438E}">
      <dgm:prSet/>
      <dgm:spPr/>
      <dgm:t>
        <a:bodyPr/>
        <a:lstStyle/>
        <a:p>
          <a:endParaRPr lang="en-US" sz="2800" dirty="0">
            <a:solidFill>
              <a:srgbClr val="FFFF00"/>
            </a:solidFill>
          </a:endParaRPr>
        </a:p>
      </dgm:t>
    </dgm:pt>
    <dgm:pt modelId="{2D2A5CF1-5CFB-4F66-B120-16A314FD5ECF}">
      <dgm:prSet phldrT="[Text]" custT="1"/>
      <dgm:spPr/>
      <dgm:t>
        <a:bodyPr/>
        <a:lstStyle/>
        <a:p>
          <a:endParaRPr lang="en-US" sz="1800" dirty="0">
            <a:solidFill>
              <a:srgbClr val="FFFF00"/>
            </a:solidFill>
          </a:endParaRPr>
        </a:p>
        <a:p>
          <a:r>
            <a:rPr lang="en-US" sz="3200" b="1" dirty="0" err="1">
              <a:solidFill>
                <a:srgbClr val="FFFF00"/>
              </a:solidFill>
            </a:rPr>
            <a:t>Perubahan</a:t>
          </a:r>
          <a:r>
            <a:rPr lang="en-US" sz="3200" b="1" dirty="0">
              <a:solidFill>
                <a:srgbClr val="FFFF00"/>
              </a:solidFill>
            </a:rPr>
            <a:t> </a:t>
          </a:r>
          <a:r>
            <a:rPr lang="en-US" sz="3200" b="1" dirty="0" err="1">
              <a:solidFill>
                <a:srgbClr val="FFFF00"/>
              </a:solidFill>
            </a:rPr>
            <a:t>Perilaku</a:t>
          </a:r>
          <a:endParaRPr lang="en-US" sz="3200" b="1" dirty="0">
            <a:solidFill>
              <a:srgbClr val="FFFF00"/>
            </a:solidFill>
          </a:endParaRPr>
        </a:p>
      </dgm:t>
    </dgm:pt>
    <dgm:pt modelId="{8A6380E9-AA51-4272-A770-7DEB451D609E}" type="parTrans" cxnId="{67F720A7-B614-4877-9313-B2C0A964867E}">
      <dgm:prSet/>
      <dgm:spPr/>
      <dgm:t>
        <a:bodyPr/>
        <a:lstStyle/>
        <a:p>
          <a:endParaRPr lang="en-US" sz="2800" dirty="0">
            <a:solidFill>
              <a:srgbClr val="FFFF00"/>
            </a:solidFill>
          </a:endParaRPr>
        </a:p>
      </dgm:t>
    </dgm:pt>
    <dgm:pt modelId="{FD87F5C8-1153-4CD1-8722-CA0AABF273D1}" type="sibTrans" cxnId="{67F720A7-B614-4877-9313-B2C0A964867E}">
      <dgm:prSet/>
      <dgm:spPr/>
      <dgm:t>
        <a:bodyPr/>
        <a:lstStyle/>
        <a:p>
          <a:endParaRPr lang="en-US" sz="2800" dirty="0">
            <a:solidFill>
              <a:srgbClr val="FFFF00"/>
            </a:solidFill>
          </a:endParaRPr>
        </a:p>
      </dgm:t>
    </dgm:pt>
    <dgm:pt modelId="{2F21D145-5A9E-4AD6-B53A-E752D29918E5}">
      <dgm:prSet phldrT="[Text]" custT="1"/>
      <dgm:spPr/>
      <dgm:t>
        <a:bodyPr/>
        <a:lstStyle/>
        <a:p>
          <a:endParaRPr lang="en-US" sz="3200" dirty="0">
            <a:solidFill>
              <a:srgbClr val="FFFF00"/>
            </a:solidFill>
          </a:endParaRPr>
        </a:p>
        <a:p>
          <a:r>
            <a:rPr lang="en-US" sz="3200" b="1" dirty="0" err="1">
              <a:solidFill>
                <a:srgbClr val="FFFF00"/>
              </a:solidFill>
            </a:rPr>
            <a:t>Pengalaman</a:t>
          </a:r>
          <a:endParaRPr lang="en-US" sz="3200" b="1" dirty="0">
            <a:solidFill>
              <a:srgbClr val="FFFF00"/>
            </a:solidFill>
          </a:endParaRPr>
        </a:p>
      </dgm:t>
    </dgm:pt>
    <dgm:pt modelId="{BE95B48B-F377-465D-81D9-A38CE7FDDE26}" type="parTrans" cxnId="{3995937E-CF17-4487-BF22-3A65D3BE8020}">
      <dgm:prSet/>
      <dgm:spPr/>
      <dgm:t>
        <a:bodyPr/>
        <a:lstStyle/>
        <a:p>
          <a:endParaRPr lang="en-US" sz="2800" dirty="0">
            <a:solidFill>
              <a:srgbClr val="FFFF00"/>
            </a:solidFill>
          </a:endParaRPr>
        </a:p>
      </dgm:t>
    </dgm:pt>
    <dgm:pt modelId="{5E60A91D-8D92-4576-9594-43EE82F8E0F5}" type="sibTrans" cxnId="{3995937E-CF17-4487-BF22-3A65D3BE8020}">
      <dgm:prSet/>
      <dgm:spPr/>
      <dgm:t>
        <a:bodyPr/>
        <a:lstStyle/>
        <a:p>
          <a:endParaRPr lang="en-US" sz="2800" dirty="0">
            <a:solidFill>
              <a:srgbClr val="FFFF00"/>
            </a:solidFill>
          </a:endParaRPr>
        </a:p>
      </dgm:t>
    </dgm:pt>
    <dgm:pt modelId="{D954FA9A-18AC-4DA4-ADA7-1F21DCE30110}">
      <dgm:prSet phldrT="[Text]" custT="1"/>
      <dgm:spPr/>
      <dgm:t>
        <a:bodyPr/>
        <a:lstStyle/>
        <a:p>
          <a:endParaRPr lang="en-US" sz="4400" dirty="0">
            <a:solidFill>
              <a:srgbClr val="FFFF00"/>
            </a:solidFill>
          </a:endParaRPr>
        </a:p>
      </dgm:t>
    </dgm:pt>
    <dgm:pt modelId="{B62F7A13-89B2-4B98-B9C5-096DDED61BAA}" type="sibTrans" cxnId="{A904BC65-639D-400D-B1D9-83F49E8DD095}">
      <dgm:prSet/>
      <dgm:spPr/>
      <dgm:t>
        <a:bodyPr/>
        <a:lstStyle/>
        <a:p>
          <a:endParaRPr lang="en-US" sz="2800" dirty="0">
            <a:solidFill>
              <a:srgbClr val="FFFF00"/>
            </a:solidFill>
          </a:endParaRPr>
        </a:p>
      </dgm:t>
    </dgm:pt>
    <dgm:pt modelId="{32BFD3D6-7273-4817-90DD-013B0ECDB849}" type="parTrans" cxnId="{A904BC65-639D-400D-B1D9-83F49E8DD095}">
      <dgm:prSet/>
      <dgm:spPr/>
      <dgm:t>
        <a:bodyPr/>
        <a:lstStyle/>
        <a:p>
          <a:endParaRPr lang="en-US" sz="2800" dirty="0">
            <a:solidFill>
              <a:srgbClr val="FFFF00"/>
            </a:solidFill>
          </a:endParaRPr>
        </a:p>
      </dgm:t>
    </dgm:pt>
    <dgm:pt modelId="{C9B95639-BCBF-41A8-8E18-F320AB0C0040}" type="pres">
      <dgm:prSet presAssocID="{D1D25B53-0180-4AD5-877C-5B3888350A7A}" presName="Name0" presStyleCnt="0">
        <dgm:presLayoutVars>
          <dgm:dir/>
          <dgm:animLvl val="lvl"/>
          <dgm:resizeHandles val="exact"/>
        </dgm:presLayoutVars>
      </dgm:prSet>
      <dgm:spPr/>
      <dgm:t>
        <a:bodyPr/>
        <a:lstStyle/>
        <a:p>
          <a:endParaRPr lang="id-ID"/>
        </a:p>
      </dgm:t>
    </dgm:pt>
    <dgm:pt modelId="{498982DD-2CAB-4A40-9C31-5D0794C47005}" type="pres">
      <dgm:prSet presAssocID="{6CAF2855-0E7E-47EA-9AA9-4C01C291BB91}" presName="compositeNode" presStyleCnt="0">
        <dgm:presLayoutVars>
          <dgm:bulletEnabled val="1"/>
        </dgm:presLayoutVars>
      </dgm:prSet>
      <dgm:spPr/>
    </dgm:pt>
    <dgm:pt modelId="{6EDC5FB1-F0CC-410F-97C4-67BCF7AA48C4}" type="pres">
      <dgm:prSet presAssocID="{6CAF2855-0E7E-47EA-9AA9-4C01C291BB91}" presName="bgRect" presStyleLbl="node1" presStyleIdx="0" presStyleCnt="3" custLinFactNeighborX="-1469"/>
      <dgm:spPr/>
      <dgm:t>
        <a:bodyPr/>
        <a:lstStyle/>
        <a:p>
          <a:endParaRPr lang="id-ID"/>
        </a:p>
      </dgm:t>
    </dgm:pt>
    <dgm:pt modelId="{0401DC24-F360-4280-A350-6EAEF336A243}" type="pres">
      <dgm:prSet presAssocID="{6CAF2855-0E7E-47EA-9AA9-4C01C291BB91}" presName="parentNode" presStyleLbl="node1" presStyleIdx="0" presStyleCnt="3">
        <dgm:presLayoutVars>
          <dgm:chMax val="0"/>
          <dgm:bulletEnabled val="1"/>
        </dgm:presLayoutVars>
      </dgm:prSet>
      <dgm:spPr/>
      <dgm:t>
        <a:bodyPr/>
        <a:lstStyle/>
        <a:p>
          <a:endParaRPr lang="id-ID"/>
        </a:p>
      </dgm:t>
    </dgm:pt>
    <dgm:pt modelId="{0FF3A90F-E210-40E9-93C8-5DDEAB47BB1B}" type="pres">
      <dgm:prSet presAssocID="{6CAF2855-0E7E-47EA-9AA9-4C01C291BB91}" presName="childNode" presStyleLbl="node1" presStyleIdx="0" presStyleCnt="3">
        <dgm:presLayoutVars>
          <dgm:bulletEnabled val="1"/>
        </dgm:presLayoutVars>
      </dgm:prSet>
      <dgm:spPr/>
      <dgm:t>
        <a:bodyPr/>
        <a:lstStyle/>
        <a:p>
          <a:endParaRPr lang="id-ID"/>
        </a:p>
      </dgm:t>
    </dgm:pt>
    <dgm:pt modelId="{74E4E8E1-BCD5-4F49-B8C5-21D28FFF8DC1}" type="pres">
      <dgm:prSet presAssocID="{BC299718-C394-4B61-B919-15439559A997}" presName="hSp" presStyleCnt="0"/>
      <dgm:spPr/>
    </dgm:pt>
    <dgm:pt modelId="{CDBF8EBB-C1F5-4A7B-BDB1-FF3776354CEB}" type="pres">
      <dgm:prSet presAssocID="{BC299718-C394-4B61-B919-15439559A997}" presName="vProcSp" presStyleCnt="0"/>
      <dgm:spPr/>
    </dgm:pt>
    <dgm:pt modelId="{3C454AA1-A76C-46D9-A786-A4EBF4F1B722}" type="pres">
      <dgm:prSet presAssocID="{BC299718-C394-4B61-B919-15439559A997}" presName="vSp1" presStyleCnt="0"/>
      <dgm:spPr/>
    </dgm:pt>
    <dgm:pt modelId="{5CA95074-7D1F-4E02-B30C-58520FF1E9D7}" type="pres">
      <dgm:prSet presAssocID="{BC299718-C394-4B61-B919-15439559A997}" presName="simulatedConn" presStyleLbl="solidFgAcc1" presStyleIdx="0" presStyleCnt="2"/>
      <dgm:spPr/>
    </dgm:pt>
    <dgm:pt modelId="{C012889D-DFBE-4745-B584-E427EC238CDF}" type="pres">
      <dgm:prSet presAssocID="{BC299718-C394-4B61-B919-15439559A997}" presName="vSp2" presStyleCnt="0"/>
      <dgm:spPr/>
    </dgm:pt>
    <dgm:pt modelId="{8112E427-B057-4FE3-A8FB-C72CD9C09F32}" type="pres">
      <dgm:prSet presAssocID="{BC299718-C394-4B61-B919-15439559A997}" presName="sibTrans" presStyleCnt="0"/>
      <dgm:spPr/>
    </dgm:pt>
    <dgm:pt modelId="{BF579115-4795-4E0E-ACFF-4FDE8A5C8806}" type="pres">
      <dgm:prSet presAssocID="{BD243A03-E8BF-4215-961B-40B9D0F59D81}" presName="compositeNode" presStyleCnt="0">
        <dgm:presLayoutVars>
          <dgm:bulletEnabled val="1"/>
        </dgm:presLayoutVars>
      </dgm:prSet>
      <dgm:spPr/>
    </dgm:pt>
    <dgm:pt modelId="{7E343E45-8BE8-4C8F-9175-A43C65AE4D1B}" type="pres">
      <dgm:prSet presAssocID="{BD243A03-E8BF-4215-961B-40B9D0F59D81}" presName="bgRect" presStyleLbl="node1" presStyleIdx="1" presStyleCnt="3" custLinFactNeighborY="2175"/>
      <dgm:spPr/>
      <dgm:t>
        <a:bodyPr/>
        <a:lstStyle/>
        <a:p>
          <a:endParaRPr lang="id-ID"/>
        </a:p>
      </dgm:t>
    </dgm:pt>
    <dgm:pt modelId="{C794C001-4226-40F2-8BB1-6260FC3E097C}" type="pres">
      <dgm:prSet presAssocID="{BD243A03-E8BF-4215-961B-40B9D0F59D81}" presName="parentNode" presStyleLbl="node1" presStyleIdx="1" presStyleCnt="3">
        <dgm:presLayoutVars>
          <dgm:chMax val="0"/>
          <dgm:bulletEnabled val="1"/>
        </dgm:presLayoutVars>
      </dgm:prSet>
      <dgm:spPr/>
      <dgm:t>
        <a:bodyPr/>
        <a:lstStyle/>
        <a:p>
          <a:endParaRPr lang="id-ID"/>
        </a:p>
      </dgm:t>
    </dgm:pt>
    <dgm:pt modelId="{9C51B300-545F-4FC7-8FF9-FA091E64A4F8}" type="pres">
      <dgm:prSet presAssocID="{BD243A03-E8BF-4215-961B-40B9D0F59D81}" presName="childNode" presStyleLbl="node1" presStyleIdx="1" presStyleCnt="3">
        <dgm:presLayoutVars>
          <dgm:bulletEnabled val="1"/>
        </dgm:presLayoutVars>
      </dgm:prSet>
      <dgm:spPr/>
      <dgm:t>
        <a:bodyPr/>
        <a:lstStyle/>
        <a:p>
          <a:endParaRPr lang="id-ID"/>
        </a:p>
      </dgm:t>
    </dgm:pt>
    <dgm:pt modelId="{39E1B570-15D2-456D-A4A9-0DB1AFE1E79F}" type="pres">
      <dgm:prSet presAssocID="{2AABE5E7-32C7-4AE5-9C80-944B6B332A3A}" presName="hSp" presStyleCnt="0"/>
      <dgm:spPr/>
    </dgm:pt>
    <dgm:pt modelId="{C0281A35-E4E7-4BA1-87BB-7D93460EC6E1}" type="pres">
      <dgm:prSet presAssocID="{2AABE5E7-32C7-4AE5-9C80-944B6B332A3A}" presName="vProcSp" presStyleCnt="0"/>
      <dgm:spPr/>
    </dgm:pt>
    <dgm:pt modelId="{CC51478F-60AA-4EF6-8C8D-B984669C7136}" type="pres">
      <dgm:prSet presAssocID="{2AABE5E7-32C7-4AE5-9C80-944B6B332A3A}" presName="vSp1" presStyleCnt="0"/>
      <dgm:spPr/>
    </dgm:pt>
    <dgm:pt modelId="{844DE149-1F9A-4107-87F0-10D049F592B0}" type="pres">
      <dgm:prSet presAssocID="{2AABE5E7-32C7-4AE5-9C80-944B6B332A3A}" presName="simulatedConn" presStyleLbl="solidFgAcc1" presStyleIdx="1" presStyleCnt="2"/>
      <dgm:spPr/>
    </dgm:pt>
    <dgm:pt modelId="{EB648EEA-E146-4195-8DE8-870BCE14FD8A}" type="pres">
      <dgm:prSet presAssocID="{2AABE5E7-32C7-4AE5-9C80-944B6B332A3A}" presName="vSp2" presStyleCnt="0"/>
      <dgm:spPr/>
    </dgm:pt>
    <dgm:pt modelId="{4F4B1F4B-BC5C-40B4-A86C-1856D7601844}" type="pres">
      <dgm:prSet presAssocID="{2AABE5E7-32C7-4AE5-9C80-944B6B332A3A}" presName="sibTrans" presStyleCnt="0"/>
      <dgm:spPr/>
    </dgm:pt>
    <dgm:pt modelId="{8607F48B-DF3D-47A0-B1CF-3DEA4202DE58}" type="pres">
      <dgm:prSet presAssocID="{D954FA9A-18AC-4DA4-ADA7-1F21DCE30110}" presName="compositeNode" presStyleCnt="0">
        <dgm:presLayoutVars>
          <dgm:bulletEnabled val="1"/>
        </dgm:presLayoutVars>
      </dgm:prSet>
      <dgm:spPr/>
    </dgm:pt>
    <dgm:pt modelId="{C807311D-F575-46E4-A0B0-67844AF80A03}" type="pres">
      <dgm:prSet presAssocID="{D954FA9A-18AC-4DA4-ADA7-1F21DCE30110}" presName="bgRect" presStyleLbl="node1" presStyleIdx="2" presStyleCnt="3" custScaleX="105512" custLinFactNeighborX="1145" custLinFactNeighborY="-4749"/>
      <dgm:spPr/>
      <dgm:t>
        <a:bodyPr/>
        <a:lstStyle/>
        <a:p>
          <a:endParaRPr lang="id-ID"/>
        </a:p>
      </dgm:t>
    </dgm:pt>
    <dgm:pt modelId="{FE962C57-9105-4A25-ACC2-2548630F99B9}" type="pres">
      <dgm:prSet presAssocID="{D954FA9A-18AC-4DA4-ADA7-1F21DCE30110}" presName="parentNode" presStyleLbl="node1" presStyleIdx="2" presStyleCnt="3">
        <dgm:presLayoutVars>
          <dgm:chMax val="0"/>
          <dgm:bulletEnabled val="1"/>
        </dgm:presLayoutVars>
      </dgm:prSet>
      <dgm:spPr/>
      <dgm:t>
        <a:bodyPr/>
        <a:lstStyle/>
        <a:p>
          <a:endParaRPr lang="id-ID"/>
        </a:p>
      </dgm:t>
    </dgm:pt>
    <dgm:pt modelId="{8DF4BC79-37ED-48EB-BD3A-7DEE51192990}" type="pres">
      <dgm:prSet presAssocID="{D954FA9A-18AC-4DA4-ADA7-1F21DCE30110}" presName="childNode" presStyleLbl="node1" presStyleIdx="2" presStyleCnt="3">
        <dgm:presLayoutVars>
          <dgm:bulletEnabled val="1"/>
        </dgm:presLayoutVars>
      </dgm:prSet>
      <dgm:spPr/>
      <dgm:t>
        <a:bodyPr/>
        <a:lstStyle/>
        <a:p>
          <a:endParaRPr lang="id-ID"/>
        </a:p>
      </dgm:t>
    </dgm:pt>
  </dgm:ptLst>
  <dgm:cxnLst>
    <dgm:cxn modelId="{A904BC65-639D-400D-B1D9-83F49E8DD095}" srcId="{D1D25B53-0180-4AD5-877C-5B3888350A7A}" destId="{D954FA9A-18AC-4DA4-ADA7-1F21DCE30110}" srcOrd="2" destOrd="0" parTransId="{32BFD3D6-7273-4817-90DD-013B0ECDB849}" sibTransId="{B62F7A13-89B2-4B98-B9C5-096DDED61BAA}"/>
    <dgm:cxn modelId="{A7717B8B-8925-4E75-B78A-0B7070C9A7B0}" type="presOf" srcId="{2D2A5CF1-5CFB-4F66-B120-16A314FD5ECF}" destId="{9C51B300-545F-4FC7-8FF9-FA091E64A4F8}" srcOrd="0" destOrd="0" presId="urn:microsoft.com/office/officeart/2005/8/layout/hProcess7#1"/>
    <dgm:cxn modelId="{0F087449-57A7-4331-8922-BF13B885B566}" srcId="{6CAF2855-0E7E-47EA-9AA9-4C01C291BB91}" destId="{872E3E2E-BD26-4B95-94E6-0CD528019414}" srcOrd="0" destOrd="0" parTransId="{94DE15B4-0B71-47A5-8E4D-A9F9F728C76C}" sibTransId="{BC51034F-8783-4B87-962A-DEE44E1A01A5}"/>
    <dgm:cxn modelId="{8F5A8196-A63C-45ED-B401-579A1C37F9BC}" type="presOf" srcId="{D954FA9A-18AC-4DA4-ADA7-1F21DCE30110}" destId="{C807311D-F575-46E4-A0B0-67844AF80A03}" srcOrd="0" destOrd="0" presId="urn:microsoft.com/office/officeart/2005/8/layout/hProcess7#1"/>
    <dgm:cxn modelId="{83901F69-C10E-40F4-B32F-E7AEB18A3924}" srcId="{D1D25B53-0180-4AD5-877C-5B3888350A7A}" destId="{6CAF2855-0E7E-47EA-9AA9-4C01C291BB91}" srcOrd="0" destOrd="0" parTransId="{4768A7EC-3F33-4C51-B061-6FAF60CC4F56}" sibTransId="{BC299718-C394-4B61-B919-15439559A997}"/>
    <dgm:cxn modelId="{54BEDD62-870A-4F04-A82A-3C533AB10000}" type="presOf" srcId="{872E3E2E-BD26-4B95-94E6-0CD528019414}" destId="{0FF3A90F-E210-40E9-93C8-5DDEAB47BB1B}" srcOrd="0" destOrd="0" presId="urn:microsoft.com/office/officeart/2005/8/layout/hProcess7#1"/>
    <dgm:cxn modelId="{2752B24C-485A-43A6-BB97-E19659AD9890}" type="presOf" srcId="{BD243A03-E8BF-4215-961B-40B9D0F59D81}" destId="{C794C001-4226-40F2-8BB1-6260FC3E097C}" srcOrd="1" destOrd="0" presId="urn:microsoft.com/office/officeart/2005/8/layout/hProcess7#1"/>
    <dgm:cxn modelId="{67F720A7-B614-4877-9313-B2C0A964867E}" srcId="{BD243A03-E8BF-4215-961B-40B9D0F59D81}" destId="{2D2A5CF1-5CFB-4F66-B120-16A314FD5ECF}" srcOrd="0" destOrd="0" parTransId="{8A6380E9-AA51-4272-A770-7DEB451D609E}" sibTransId="{FD87F5C8-1153-4CD1-8722-CA0AABF273D1}"/>
    <dgm:cxn modelId="{B5D8DAF1-C9FA-42AE-91E5-3C29AEA6FF10}" type="presOf" srcId="{BD243A03-E8BF-4215-961B-40B9D0F59D81}" destId="{7E343E45-8BE8-4C8F-9175-A43C65AE4D1B}" srcOrd="0" destOrd="0" presId="urn:microsoft.com/office/officeart/2005/8/layout/hProcess7#1"/>
    <dgm:cxn modelId="{A786F690-7CB2-4887-A2EC-8220FFBED5FF}" type="presOf" srcId="{D954FA9A-18AC-4DA4-ADA7-1F21DCE30110}" destId="{FE962C57-9105-4A25-ACC2-2548630F99B9}" srcOrd="1" destOrd="0" presId="urn:microsoft.com/office/officeart/2005/8/layout/hProcess7#1"/>
    <dgm:cxn modelId="{6E6F497D-33EA-4561-B9AF-E0081E4BA4F3}" type="presOf" srcId="{6CAF2855-0E7E-47EA-9AA9-4C01C291BB91}" destId="{0401DC24-F360-4280-A350-6EAEF336A243}" srcOrd="1" destOrd="0" presId="urn:microsoft.com/office/officeart/2005/8/layout/hProcess7#1"/>
    <dgm:cxn modelId="{3995937E-CF17-4487-BF22-3A65D3BE8020}" srcId="{D954FA9A-18AC-4DA4-ADA7-1F21DCE30110}" destId="{2F21D145-5A9E-4AD6-B53A-E752D29918E5}" srcOrd="0" destOrd="0" parTransId="{BE95B48B-F377-465D-81D9-A38CE7FDDE26}" sibTransId="{5E60A91D-8D92-4576-9594-43EE82F8E0F5}"/>
    <dgm:cxn modelId="{027343FD-D253-4562-B006-E0E16D2BE1D1}" type="presOf" srcId="{2F21D145-5A9E-4AD6-B53A-E752D29918E5}" destId="{8DF4BC79-37ED-48EB-BD3A-7DEE51192990}" srcOrd="0" destOrd="0" presId="urn:microsoft.com/office/officeart/2005/8/layout/hProcess7#1"/>
    <dgm:cxn modelId="{C26373E8-FD7B-4D62-B712-1610D079438E}" srcId="{D1D25B53-0180-4AD5-877C-5B3888350A7A}" destId="{BD243A03-E8BF-4215-961B-40B9D0F59D81}" srcOrd="1" destOrd="0" parTransId="{138B0FAD-0841-4CF1-81CC-60FD802B230C}" sibTransId="{2AABE5E7-32C7-4AE5-9C80-944B6B332A3A}"/>
    <dgm:cxn modelId="{5C138011-A050-40D6-98B8-C0CAC0585B46}" type="presOf" srcId="{6CAF2855-0E7E-47EA-9AA9-4C01C291BB91}" destId="{6EDC5FB1-F0CC-410F-97C4-67BCF7AA48C4}" srcOrd="0" destOrd="0" presId="urn:microsoft.com/office/officeart/2005/8/layout/hProcess7#1"/>
    <dgm:cxn modelId="{EC11B182-F72F-4963-B417-DF3475EF3C24}" type="presOf" srcId="{D1D25B53-0180-4AD5-877C-5B3888350A7A}" destId="{C9B95639-BCBF-41A8-8E18-F320AB0C0040}" srcOrd="0" destOrd="0" presId="urn:microsoft.com/office/officeart/2005/8/layout/hProcess7#1"/>
    <dgm:cxn modelId="{ECFDE6A3-B465-48C7-977C-77DD4C0D38AA}" type="presParOf" srcId="{C9B95639-BCBF-41A8-8E18-F320AB0C0040}" destId="{498982DD-2CAB-4A40-9C31-5D0794C47005}" srcOrd="0" destOrd="0" presId="urn:microsoft.com/office/officeart/2005/8/layout/hProcess7#1"/>
    <dgm:cxn modelId="{F6D6D9A6-A991-46B9-B188-B89616DD61AA}" type="presParOf" srcId="{498982DD-2CAB-4A40-9C31-5D0794C47005}" destId="{6EDC5FB1-F0CC-410F-97C4-67BCF7AA48C4}" srcOrd="0" destOrd="0" presId="urn:microsoft.com/office/officeart/2005/8/layout/hProcess7#1"/>
    <dgm:cxn modelId="{4632DC9A-8C5C-4030-997A-EDB7A79E27E5}" type="presParOf" srcId="{498982DD-2CAB-4A40-9C31-5D0794C47005}" destId="{0401DC24-F360-4280-A350-6EAEF336A243}" srcOrd="1" destOrd="0" presId="urn:microsoft.com/office/officeart/2005/8/layout/hProcess7#1"/>
    <dgm:cxn modelId="{E73D7F49-B17A-43EC-BA0A-94CE1A70F0C1}" type="presParOf" srcId="{498982DD-2CAB-4A40-9C31-5D0794C47005}" destId="{0FF3A90F-E210-40E9-93C8-5DDEAB47BB1B}" srcOrd="2" destOrd="0" presId="urn:microsoft.com/office/officeart/2005/8/layout/hProcess7#1"/>
    <dgm:cxn modelId="{A999A16F-CB83-466F-ABF1-D2A62A81EB9F}" type="presParOf" srcId="{C9B95639-BCBF-41A8-8E18-F320AB0C0040}" destId="{74E4E8E1-BCD5-4F49-B8C5-21D28FFF8DC1}" srcOrd="1" destOrd="0" presId="urn:microsoft.com/office/officeart/2005/8/layout/hProcess7#1"/>
    <dgm:cxn modelId="{3097699D-2C5F-44AA-B404-C7CA55010803}" type="presParOf" srcId="{C9B95639-BCBF-41A8-8E18-F320AB0C0040}" destId="{CDBF8EBB-C1F5-4A7B-BDB1-FF3776354CEB}" srcOrd="2" destOrd="0" presId="urn:microsoft.com/office/officeart/2005/8/layout/hProcess7#1"/>
    <dgm:cxn modelId="{AE5FB032-D1F6-4537-AA8B-38B2014BFE94}" type="presParOf" srcId="{CDBF8EBB-C1F5-4A7B-BDB1-FF3776354CEB}" destId="{3C454AA1-A76C-46D9-A786-A4EBF4F1B722}" srcOrd="0" destOrd="0" presId="urn:microsoft.com/office/officeart/2005/8/layout/hProcess7#1"/>
    <dgm:cxn modelId="{DB96CD78-9F5E-4957-8925-90B5B63438CF}" type="presParOf" srcId="{CDBF8EBB-C1F5-4A7B-BDB1-FF3776354CEB}" destId="{5CA95074-7D1F-4E02-B30C-58520FF1E9D7}" srcOrd="1" destOrd="0" presId="urn:microsoft.com/office/officeart/2005/8/layout/hProcess7#1"/>
    <dgm:cxn modelId="{B5C79C57-9476-4E67-810A-CA354C225A8D}" type="presParOf" srcId="{CDBF8EBB-C1F5-4A7B-BDB1-FF3776354CEB}" destId="{C012889D-DFBE-4745-B584-E427EC238CDF}" srcOrd="2" destOrd="0" presId="urn:microsoft.com/office/officeart/2005/8/layout/hProcess7#1"/>
    <dgm:cxn modelId="{DF8D3D9F-080D-4F3A-8986-3CF47C9D0467}" type="presParOf" srcId="{C9B95639-BCBF-41A8-8E18-F320AB0C0040}" destId="{8112E427-B057-4FE3-A8FB-C72CD9C09F32}" srcOrd="3" destOrd="0" presId="urn:microsoft.com/office/officeart/2005/8/layout/hProcess7#1"/>
    <dgm:cxn modelId="{94D2A357-0A02-4B9B-BC7B-8CF6C6A5AB1E}" type="presParOf" srcId="{C9B95639-BCBF-41A8-8E18-F320AB0C0040}" destId="{BF579115-4795-4E0E-ACFF-4FDE8A5C8806}" srcOrd="4" destOrd="0" presId="urn:microsoft.com/office/officeart/2005/8/layout/hProcess7#1"/>
    <dgm:cxn modelId="{27E9B586-F6D0-471D-815D-FC8C1D7F0C37}" type="presParOf" srcId="{BF579115-4795-4E0E-ACFF-4FDE8A5C8806}" destId="{7E343E45-8BE8-4C8F-9175-A43C65AE4D1B}" srcOrd="0" destOrd="0" presId="urn:microsoft.com/office/officeart/2005/8/layout/hProcess7#1"/>
    <dgm:cxn modelId="{0CB8CE14-7409-4782-B42A-4F71DDA2D873}" type="presParOf" srcId="{BF579115-4795-4E0E-ACFF-4FDE8A5C8806}" destId="{C794C001-4226-40F2-8BB1-6260FC3E097C}" srcOrd="1" destOrd="0" presId="urn:microsoft.com/office/officeart/2005/8/layout/hProcess7#1"/>
    <dgm:cxn modelId="{BC92BD40-B26A-4618-95C3-0E74A8FD90CF}" type="presParOf" srcId="{BF579115-4795-4E0E-ACFF-4FDE8A5C8806}" destId="{9C51B300-545F-4FC7-8FF9-FA091E64A4F8}" srcOrd="2" destOrd="0" presId="urn:microsoft.com/office/officeart/2005/8/layout/hProcess7#1"/>
    <dgm:cxn modelId="{861B093C-3BD2-4FFB-8405-AD46ADEA8F10}" type="presParOf" srcId="{C9B95639-BCBF-41A8-8E18-F320AB0C0040}" destId="{39E1B570-15D2-456D-A4A9-0DB1AFE1E79F}" srcOrd="5" destOrd="0" presId="urn:microsoft.com/office/officeart/2005/8/layout/hProcess7#1"/>
    <dgm:cxn modelId="{C88A69D9-A00A-42C5-A947-DD34B0F36C87}" type="presParOf" srcId="{C9B95639-BCBF-41A8-8E18-F320AB0C0040}" destId="{C0281A35-E4E7-4BA1-87BB-7D93460EC6E1}" srcOrd="6" destOrd="0" presId="urn:microsoft.com/office/officeart/2005/8/layout/hProcess7#1"/>
    <dgm:cxn modelId="{C80D1A49-4862-495F-859C-42659507A55B}" type="presParOf" srcId="{C0281A35-E4E7-4BA1-87BB-7D93460EC6E1}" destId="{CC51478F-60AA-4EF6-8C8D-B984669C7136}" srcOrd="0" destOrd="0" presId="urn:microsoft.com/office/officeart/2005/8/layout/hProcess7#1"/>
    <dgm:cxn modelId="{4C6F82ED-AE05-4801-8429-FABD32D74F3B}" type="presParOf" srcId="{C0281A35-E4E7-4BA1-87BB-7D93460EC6E1}" destId="{844DE149-1F9A-4107-87F0-10D049F592B0}" srcOrd="1" destOrd="0" presId="urn:microsoft.com/office/officeart/2005/8/layout/hProcess7#1"/>
    <dgm:cxn modelId="{6A36D66A-2759-467C-AB9E-BBD3FA797185}" type="presParOf" srcId="{C0281A35-E4E7-4BA1-87BB-7D93460EC6E1}" destId="{EB648EEA-E146-4195-8DE8-870BCE14FD8A}" srcOrd="2" destOrd="0" presId="urn:microsoft.com/office/officeart/2005/8/layout/hProcess7#1"/>
    <dgm:cxn modelId="{76CD58FD-3277-41C1-8388-85CFE2E91269}" type="presParOf" srcId="{C9B95639-BCBF-41A8-8E18-F320AB0C0040}" destId="{4F4B1F4B-BC5C-40B4-A86C-1856D7601844}" srcOrd="7" destOrd="0" presId="urn:microsoft.com/office/officeart/2005/8/layout/hProcess7#1"/>
    <dgm:cxn modelId="{FFC0181E-7F11-49B6-98D2-98C0CD62174C}" type="presParOf" srcId="{C9B95639-BCBF-41A8-8E18-F320AB0C0040}" destId="{8607F48B-DF3D-47A0-B1CF-3DEA4202DE58}" srcOrd="8" destOrd="0" presId="urn:microsoft.com/office/officeart/2005/8/layout/hProcess7#1"/>
    <dgm:cxn modelId="{FE86EAE0-8774-4B11-B483-5490862C2AC3}" type="presParOf" srcId="{8607F48B-DF3D-47A0-B1CF-3DEA4202DE58}" destId="{C807311D-F575-46E4-A0B0-67844AF80A03}" srcOrd="0" destOrd="0" presId="urn:microsoft.com/office/officeart/2005/8/layout/hProcess7#1"/>
    <dgm:cxn modelId="{1492C426-C108-4F6D-AF76-C7FC441C9057}" type="presParOf" srcId="{8607F48B-DF3D-47A0-B1CF-3DEA4202DE58}" destId="{FE962C57-9105-4A25-ACC2-2548630F99B9}" srcOrd="1" destOrd="0" presId="urn:microsoft.com/office/officeart/2005/8/layout/hProcess7#1"/>
    <dgm:cxn modelId="{3B348E52-3AF7-4D06-94FF-43BC72E47383}" type="presParOf" srcId="{8607F48B-DF3D-47A0-B1CF-3DEA4202DE58}" destId="{8DF4BC79-37ED-48EB-BD3A-7DEE51192990}" srcOrd="2" destOrd="0" presId="urn:microsoft.com/office/officeart/2005/8/layout/hProcess7#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B350722-14BA-4DC0-99B1-1272AE86A74C}" type="datetimeFigureOut">
              <a:rPr lang="id-ID" smtClean="0"/>
              <a:pPr/>
              <a:t>29/09/2018</a:t>
            </a:fld>
            <a:endParaRPr lang="id-ID"/>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id-ID"/>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FCA3C40C-09F7-47A4-BB2C-7EE0DA754C2C}" type="slidenum">
              <a:rPr lang="id-ID" smtClean="0"/>
              <a:pPr/>
              <a:t>‹#›</a:t>
            </a:fld>
            <a:endParaRPr lang="id-ID"/>
          </a:p>
        </p:txBody>
      </p:sp>
    </p:spTree>
    <p:extLst>
      <p:ext uri="{BB962C8B-B14F-4D97-AF65-F5344CB8AC3E}">
        <p14:creationId xmlns:p14="http://schemas.microsoft.com/office/powerpoint/2010/main" xmlns="" val="2438474116"/>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350722-14BA-4DC0-99B1-1272AE86A74C}" type="datetimeFigureOut">
              <a:rPr lang="id-ID" smtClean="0"/>
              <a:pPr/>
              <a:t>29/09/2018</a:t>
            </a:fld>
            <a:endParaRPr lang="id-ID"/>
          </a:p>
        </p:txBody>
      </p:sp>
      <p:sp>
        <p:nvSpPr>
          <p:cNvPr id="6" name="Footer Placeholder 5"/>
          <p:cNvSpPr>
            <a:spLocks noGrp="1"/>
          </p:cNvSpPr>
          <p:nvPr>
            <p:ph type="ftr" sz="quarter" idx="11"/>
          </p:nvPr>
        </p:nvSpPr>
        <p:spPr/>
        <p:txBody>
          <a:bodyPr/>
          <a:lstStyle/>
          <a:p>
            <a:endParaRPr lang="id-ID"/>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CA3C40C-09F7-47A4-BB2C-7EE0DA754C2C}" type="slidenum">
              <a:rPr lang="id-ID" smtClean="0"/>
              <a:pPr/>
              <a:t>‹#›</a:t>
            </a:fld>
            <a:endParaRPr lang="id-ID"/>
          </a:p>
        </p:txBody>
      </p:sp>
    </p:spTree>
    <p:extLst>
      <p:ext uri="{BB962C8B-B14F-4D97-AF65-F5344CB8AC3E}">
        <p14:creationId xmlns:p14="http://schemas.microsoft.com/office/powerpoint/2010/main" xmlns="" val="486683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B350722-14BA-4DC0-99B1-1272AE86A74C}" type="datetimeFigureOut">
              <a:rPr lang="id-ID" smtClean="0"/>
              <a:pPr/>
              <a:t>29/09/2018</a:t>
            </a:fld>
            <a:endParaRPr lang="id-ID"/>
          </a:p>
        </p:txBody>
      </p:sp>
      <p:sp>
        <p:nvSpPr>
          <p:cNvPr id="5" name="Footer Placeholder 4"/>
          <p:cNvSpPr>
            <a:spLocks noGrp="1"/>
          </p:cNvSpPr>
          <p:nvPr>
            <p:ph type="ftr" sz="quarter" idx="11"/>
          </p:nvPr>
        </p:nvSpPr>
        <p:spPr/>
        <p:txBody>
          <a:bodyPr/>
          <a:lstStyle/>
          <a:p>
            <a:endParaRPr lang="id-ID"/>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CA3C40C-09F7-47A4-BB2C-7EE0DA754C2C}" type="slidenum">
              <a:rPr lang="id-ID" smtClean="0"/>
              <a:pPr/>
              <a:t>‹#›</a:t>
            </a:fld>
            <a:endParaRPr lang="id-ID"/>
          </a:p>
        </p:txBody>
      </p:sp>
    </p:spTree>
    <p:extLst>
      <p:ext uri="{BB962C8B-B14F-4D97-AF65-F5344CB8AC3E}">
        <p14:creationId xmlns:p14="http://schemas.microsoft.com/office/powerpoint/2010/main" xmlns="" val="2470912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B350722-14BA-4DC0-99B1-1272AE86A74C}" type="datetimeFigureOut">
              <a:rPr lang="id-ID" smtClean="0"/>
              <a:pPr/>
              <a:t>29/09/2018</a:t>
            </a:fld>
            <a:endParaRPr lang="id-ID"/>
          </a:p>
        </p:txBody>
      </p:sp>
      <p:sp>
        <p:nvSpPr>
          <p:cNvPr id="5" name="Footer Placeholder 4"/>
          <p:cNvSpPr>
            <a:spLocks noGrp="1"/>
          </p:cNvSpPr>
          <p:nvPr>
            <p:ph type="ftr" sz="quarter" idx="11"/>
          </p:nvPr>
        </p:nvSpPr>
        <p:spPr/>
        <p:txBody>
          <a:bodyPr/>
          <a:lstStyle/>
          <a:p>
            <a:endParaRPr lang="id-ID"/>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CA3C40C-09F7-47A4-BB2C-7EE0DA754C2C}" type="slidenum">
              <a:rPr lang="id-ID" smtClean="0"/>
              <a:pPr/>
              <a:t>‹#›</a:t>
            </a:fld>
            <a:endParaRPr lang="id-ID"/>
          </a:p>
        </p:txBody>
      </p:sp>
    </p:spTree>
    <p:extLst>
      <p:ext uri="{BB962C8B-B14F-4D97-AF65-F5344CB8AC3E}">
        <p14:creationId xmlns:p14="http://schemas.microsoft.com/office/powerpoint/2010/main" xmlns="" val="866709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350722-14BA-4DC0-99B1-1272AE86A74C}" type="datetimeFigureOut">
              <a:rPr lang="id-ID" smtClean="0"/>
              <a:pPr/>
              <a:t>29/09/2018</a:t>
            </a:fld>
            <a:endParaRPr lang="id-ID"/>
          </a:p>
        </p:txBody>
      </p:sp>
      <p:sp>
        <p:nvSpPr>
          <p:cNvPr id="5" name="Footer Placeholder 4"/>
          <p:cNvSpPr>
            <a:spLocks noGrp="1"/>
          </p:cNvSpPr>
          <p:nvPr>
            <p:ph type="ftr" sz="quarter" idx="11"/>
          </p:nvPr>
        </p:nvSpPr>
        <p:spPr/>
        <p:txBody>
          <a:bodyPr/>
          <a:lstStyle/>
          <a:p>
            <a:endParaRPr lang="id-ID"/>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CA3C40C-09F7-47A4-BB2C-7EE0DA754C2C}" type="slidenum">
              <a:rPr lang="id-ID" smtClean="0"/>
              <a:pPr/>
              <a:t>‹#›</a:t>
            </a:fld>
            <a:endParaRPr lang="id-ID"/>
          </a:p>
        </p:txBody>
      </p:sp>
    </p:spTree>
    <p:extLst>
      <p:ext uri="{BB962C8B-B14F-4D97-AF65-F5344CB8AC3E}">
        <p14:creationId xmlns:p14="http://schemas.microsoft.com/office/powerpoint/2010/main" xmlns="" val="3375425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B350722-14BA-4DC0-99B1-1272AE86A74C}" type="datetimeFigureOut">
              <a:rPr lang="id-ID" smtClean="0"/>
              <a:pPr/>
              <a:t>29/09/2018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CA3C40C-09F7-47A4-BB2C-7EE0DA754C2C}" type="slidenum">
              <a:rPr lang="id-ID" smtClean="0"/>
              <a:pPr/>
              <a:t>‹#›</a:t>
            </a:fld>
            <a:endParaRPr lang="id-ID"/>
          </a:p>
        </p:txBody>
      </p:sp>
    </p:spTree>
    <p:extLst>
      <p:ext uri="{BB962C8B-B14F-4D97-AF65-F5344CB8AC3E}">
        <p14:creationId xmlns:p14="http://schemas.microsoft.com/office/powerpoint/2010/main" xmlns="" val="16489887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B350722-14BA-4DC0-99B1-1272AE86A74C}" type="datetimeFigureOut">
              <a:rPr lang="id-ID" smtClean="0"/>
              <a:pPr/>
              <a:t>29/09/2018</a:t>
            </a:fld>
            <a:endParaRPr lang="id-ID"/>
          </a:p>
        </p:txBody>
      </p:sp>
      <p:sp>
        <p:nvSpPr>
          <p:cNvPr id="8" name="Footer Placeholder 7"/>
          <p:cNvSpPr>
            <a:spLocks noGrp="1"/>
          </p:cNvSpPr>
          <p:nvPr>
            <p:ph type="ftr" sz="quarter" idx="11"/>
          </p:nvPr>
        </p:nvSpPr>
        <p:spPr>
          <a:xfrm>
            <a:off x="561111" y="6391838"/>
            <a:ext cx="3644282" cy="304801"/>
          </a:xfrm>
        </p:spPr>
        <p:txBody>
          <a:bodyPr/>
          <a:lstStyle/>
          <a:p>
            <a:endParaRPr lang="id-ID"/>
          </a:p>
        </p:txBody>
      </p:sp>
      <p:sp>
        <p:nvSpPr>
          <p:cNvPr id="9" name="Slide Number Placeholder 8"/>
          <p:cNvSpPr>
            <a:spLocks noGrp="1"/>
          </p:cNvSpPr>
          <p:nvPr>
            <p:ph type="sldNum" sz="quarter" idx="12"/>
          </p:nvPr>
        </p:nvSpPr>
        <p:spPr/>
        <p:txBody>
          <a:bodyPr/>
          <a:lstStyle/>
          <a:p>
            <a:fld id="{FCA3C40C-09F7-47A4-BB2C-7EE0DA754C2C}" type="slidenum">
              <a:rPr lang="id-ID" smtClean="0"/>
              <a:pPr/>
              <a:t>‹#›</a:t>
            </a:fld>
            <a:endParaRPr lang="id-ID"/>
          </a:p>
        </p:txBody>
      </p:sp>
    </p:spTree>
    <p:extLst>
      <p:ext uri="{BB962C8B-B14F-4D97-AF65-F5344CB8AC3E}">
        <p14:creationId xmlns:p14="http://schemas.microsoft.com/office/powerpoint/2010/main" xmlns="" val="25637230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9B350722-14BA-4DC0-99B1-1272AE86A74C}" type="datetimeFigureOut">
              <a:rPr lang="id-ID" smtClean="0"/>
              <a:pPr/>
              <a:t>29/09/2018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CA3C40C-09F7-47A4-BB2C-7EE0DA754C2C}" type="slidenum">
              <a:rPr lang="id-ID" smtClean="0"/>
              <a:pPr/>
              <a:t>‹#›</a:t>
            </a:fld>
            <a:endParaRPr lang="id-ID"/>
          </a:p>
        </p:txBody>
      </p:sp>
    </p:spTree>
    <p:extLst>
      <p:ext uri="{BB962C8B-B14F-4D97-AF65-F5344CB8AC3E}">
        <p14:creationId xmlns:p14="http://schemas.microsoft.com/office/powerpoint/2010/main" xmlns="" val="1453809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9B350722-14BA-4DC0-99B1-1272AE86A74C}" type="datetimeFigureOut">
              <a:rPr lang="id-ID" smtClean="0"/>
              <a:pPr/>
              <a:t>29/09/2018</a:t>
            </a:fld>
            <a:endParaRPr lang="id-ID"/>
          </a:p>
        </p:txBody>
      </p:sp>
      <p:sp>
        <p:nvSpPr>
          <p:cNvPr id="5" name="Footer Placeholder 4"/>
          <p:cNvSpPr>
            <a:spLocks noGrp="1"/>
          </p:cNvSpPr>
          <p:nvPr>
            <p:ph type="ftr" sz="quarter" idx="11"/>
          </p:nvPr>
        </p:nvSpPr>
        <p:spPr/>
        <p:txBody>
          <a:bodyPr/>
          <a:lstStyle/>
          <a:p>
            <a:endParaRPr lang="id-ID"/>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CA3C40C-09F7-47A4-BB2C-7EE0DA754C2C}" type="slidenum">
              <a:rPr lang="id-ID" smtClean="0"/>
              <a:pPr/>
              <a:t>‹#›</a:t>
            </a:fld>
            <a:endParaRPr lang="id-ID"/>
          </a:p>
        </p:txBody>
      </p:sp>
    </p:spTree>
    <p:extLst>
      <p:ext uri="{BB962C8B-B14F-4D97-AF65-F5344CB8AC3E}">
        <p14:creationId xmlns:p14="http://schemas.microsoft.com/office/powerpoint/2010/main" xmlns="" val="1373896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50722-14BA-4DC0-99B1-1272AE86A74C}" type="datetimeFigureOut">
              <a:rPr lang="id-ID" smtClean="0"/>
              <a:pPr/>
              <a:t>29/09/2018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CA3C40C-09F7-47A4-BB2C-7EE0DA754C2C}" type="slidenum">
              <a:rPr lang="id-ID" smtClean="0"/>
              <a:pPr/>
              <a:t>‹#›</a:t>
            </a:fld>
            <a:endParaRPr lang="id-ID"/>
          </a:p>
        </p:txBody>
      </p:sp>
    </p:spTree>
    <p:extLst>
      <p:ext uri="{BB962C8B-B14F-4D97-AF65-F5344CB8AC3E}">
        <p14:creationId xmlns:p14="http://schemas.microsoft.com/office/powerpoint/2010/main" xmlns="" val="974934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350722-14BA-4DC0-99B1-1272AE86A74C}" type="datetimeFigureOut">
              <a:rPr lang="id-ID" smtClean="0"/>
              <a:pPr/>
              <a:t>29/09/2018</a:t>
            </a:fld>
            <a:endParaRPr lang="id-ID"/>
          </a:p>
        </p:txBody>
      </p:sp>
      <p:sp>
        <p:nvSpPr>
          <p:cNvPr id="5" name="Footer Placeholder 4"/>
          <p:cNvSpPr>
            <a:spLocks noGrp="1"/>
          </p:cNvSpPr>
          <p:nvPr>
            <p:ph type="ftr" sz="quarter" idx="11"/>
          </p:nvPr>
        </p:nvSpPr>
        <p:spPr/>
        <p:txBody>
          <a:bodyPr/>
          <a:lstStyle/>
          <a:p>
            <a:endParaRPr lang="id-ID"/>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CA3C40C-09F7-47A4-BB2C-7EE0DA754C2C}" type="slidenum">
              <a:rPr lang="id-ID" smtClean="0"/>
              <a:pPr/>
              <a:t>‹#›</a:t>
            </a:fld>
            <a:endParaRPr lang="id-ID"/>
          </a:p>
        </p:txBody>
      </p:sp>
    </p:spTree>
    <p:extLst>
      <p:ext uri="{BB962C8B-B14F-4D97-AF65-F5344CB8AC3E}">
        <p14:creationId xmlns:p14="http://schemas.microsoft.com/office/powerpoint/2010/main" xmlns="" val="249258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350722-14BA-4DC0-99B1-1272AE86A74C}" type="datetimeFigureOut">
              <a:rPr lang="id-ID" smtClean="0"/>
              <a:pPr/>
              <a:t>29/09/2018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CA3C40C-09F7-47A4-BB2C-7EE0DA754C2C}" type="slidenum">
              <a:rPr lang="id-ID" smtClean="0"/>
              <a:pPr/>
              <a:t>‹#›</a:t>
            </a:fld>
            <a:endParaRPr lang="id-ID"/>
          </a:p>
        </p:txBody>
      </p:sp>
    </p:spTree>
    <p:extLst>
      <p:ext uri="{BB962C8B-B14F-4D97-AF65-F5344CB8AC3E}">
        <p14:creationId xmlns:p14="http://schemas.microsoft.com/office/powerpoint/2010/main" xmlns="" val="725383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50722-14BA-4DC0-99B1-1272AE86A74C}" type="datetimeFigureOut">
              <a:rPr lang="id-ID" smtClean="0"/>
              <a:pPr/>
              <a:t>29/09/2018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CA3C40C-09F7-47A4-BB2C-7EE0DA754C2C}" type="slidenum">
              <a:rPr lang="id-ID" smtClean="0"/>
              <a:pPr/>
              <a:t>‹#›</a:t>
            </a:fld>
            <a:endParaRPr lang="id-ID"/>
          </a:p>
        </p:txBody>
      </p:sp>
    </p:spTree>
    <p:extLst>
      <p:ext uri="{BB962C8B-B14F-4D97-AF65-F5344CB8AC3E}">
        <p14:creationId xmlns:p14="http://schemas.microsoft.com/office/powerpoint/2010/main" xmlns="" val="1611071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350722-14BA-4DC0-99B1-1272AE86A74C}" type="datetimeFigureOut">
              <a:rPr lang="id-ID" smtClean="0"/>
              <a:pPr/>
              <a:t>29/09/2018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CA3C40C-09F7-47A4-BB2C-7EE0DA754C2C}" type="slidenum">
              <a:rPr lang="id-ID" smtClean="0"/>
              <a:pPr/>
              <a:t>‹#›</a:t>
            </a:fld>
            <a:endParaRPr lang="id-ID"/>
          </a:p>
        </p:txBody>
      </p:sp>
    </p:spTree>
    <p:extLst>
      <p:ext uri="{BB962C8B-B14F-4D97-AF65-F5344CB8AC3E}">
        <p14:creationId xmlns:p14="http://schemas.microsoft.com/office/powerpoint/2010/main" xmlns="" val="51880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350722-14BA-4DC0-99B1-1272AE86A74C}" type="datetimeFigureOut">
              <a:rPr lang="id-ID" smtClean="0"/>
              <a:pPr/>
              <a:t>29/09/2018</a:t>
            </a:fld>
            <a:endParaRPr lang="id-ID"/>
          </a:p>
        </p:txBody>
      </p:sp>
      <p:sp>
        <p:nvSpPr>
          <p:cNvPr id="3" name="Footer Placeholder 2"/>
          <p:cNvSpPr>
            <a:spLocks noGrp="1"/>
          </p:cNvSpPr>
          <p:nvPr>
            <p:ph type="ftr" sz="quarter" idx="11"/>
          </p:nvPr>
        </p:nvSpPr>
        <p:spPr/>
        <p:txBody>
          <a:bodyPr/>
          <a:lstStyle/>
          <a:p>
            <a:endParaRPr lang="id-ID"/>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CA3C40C-09F7-47A4-BB2C-7EE0DA754C2C}" type="slidenum">
              <a:rPr lang="id-ID" smtClean="0"/>
              <a:pPr/>
              <a:t>‹#›</a:t>
            </a:fld>
            <a:endParaRPr lang="id-ID"/>
          </a:p>
        </p:txBody>
      </p:sp>
    </p:spTree>
    <p:extLst>
      <p:ext uri="{BB962C8B-B14F-4D97-AF65-F5344CB8AC3E}">
        <p14:creationId xmlns:p14="http://schemas.microsoft.com/office/powerpoint/2010/main" xmlns="" val="3468099024"/>
      </p:ext>
    </p:extLst>
  </p:cSld>
  <p:clrMapOvr>
    <a:masterClrMapping/>
  </p:clrMapOvr>
  <p:extLst>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350722-14BA-4DC0-99B1-1272AE86A74C}" type="datetimeFigureOut">
              <a:rPr lang="id-ID" smtClean="0"/>
              <a:pPr/>
              <a:t>29/09/2018</a:t>
            </a:fld>
            <a:endParaRPr lang="id-ID"/>
          </a:p>
        </p:txBody>
      </p:sp>
      <p:sp>
        <p:nvSpPr>
          <p:cNvPr id="6" name="Footer Placeholder 5"/>
          <p:cNvSpPr>
            <a:spLocks noGrp="1"/>
          </p:cNvSpPr>
          <p:nvPr>
            <p:ph type="ftr" sz="quarter" idx="11"/>
          </p:nvPr>
        </p:nvSpPr>
        <p:spPr/>
        <p:txBody>
          <a:bodyPr/>
          <a:lstStyle/>
          <a:p>
            <a:endParaRPr lang="id-ID"/>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CA3C40C-09F7-47A4-BB2C-7EE0DA754C2C}" type="slidenum">
              <a:rPr lang="id-ID" smtClean="0"/>
              <a:pPr/>
              <a:t>‹#›</a:t>
            </a:fld>
            <a:endParaRPr lang="id-ID"/>
          </a:p>
        </p:txBody>
      </p:sp>
    </p:spTree>
    <p:extLst>
      <p:ext uri="{BB962C8B-B14F-4D97-AF65-F5344CB8AC3E}">
        <p14:creationId xmlns:p14="http://schemas.microsoft.com/office/powerpoint/2010/main" xmlns="" val="3209173346"/>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350722-14BA-4DC0-99B1-1272AE86A74C}" type="datetimeFigureOut">
              <a:rPr lang="id-ID" smtClean="0"/>
              <a:pPr/>
              <a:t>29/09/2018</a:t>
            </a:fld>
            <a:endParaRPr lang="id-ID"/>
          </a:p>
        </p:txBody>
      </p:sp>
      <p:sp>
        <p:nvSpPr>
          <p:cNvPr id="6" name="Footer Placeholder 5"/>
          <p:cNvSpPr>
            <a:spLocks noGrp="1"/>
          </p:cNvSpPr>
          <p:nvPr>
            <p:ph type="ftr" sz="quarter" idx="11"/>
          </p:nvPr>
        </p:nvSpPr>
        <p:spPr/>
        <p:txBody>
          <a:bodyPr/>
          <a:lstStyle/>
          <a:p>
            <a:endParaRPr lang="id-ID"/>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CA3C40C-09F7-47A4-BB2C-7EE0DA754C2C}" type="slidenum">
              <a:rPr lang="id-ID" smtClean="0"/>
              <a:pPr/>
              <a:t>‹#›</a:t>
            </a:fld>
            <a:endParaRPr lang="id-ID"/>
          </a:p>
        </p:txBody>
      </p:sp>
    </p:spTree>
    <p:extLst>
      <p:ext uri="{BB962C8B-B14F-4D97-AF65-F5344CB8AC3E}">
        <p14:creationId xmlns:p14="http://schemas.microsoft.com/office/powerpoint/2010/main" xmlns="" val="3777158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B350722-14BA-4DC0-99B1-1272AE86A74C}" type="datetimeFigureOut">
              <a:rPr lang="id-ID" smtClean="0"/>
              <a:pPr/>
              <a:t>29/09/2018</a:t>
            </a:fld>
            <a:endParaRPr lang="id-ID"/>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id-ID"/>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CA3C40C-09F7-47A4-BB2C-7EE0DA754C2C}" type="slidenum">
              <a:rPr lang="id-ID" smtClean="0"/>
              <a:pPr/>
              <a:t>‹#›</a:t>
            </a:fld>
            <a:endParaRPr lang="id-ID"/>
          </a:p>
        </p:txBody>
      </p:sp>
    </p:spTree>
    <p:extLst>
      <p:ext uri="{BB962C8B-B14F-4D97-AF65-F5344CB8AC3E}">
        <p14:creationId xmlns:p14="http://schemas.microsoft.com/office/powerpoint/2010/main" xmlns="" val="25116732"/>
      </p:ext>
    </p:extLst>
  </p:cSld>
  <p:clrMap bg1="lt1" tx1="dk1" bg2="lt2" tx2="dk2" accent1="accent1" accent2="accent2" accent3="accent3" accent4="accent4" accent5="accent5" accent6="accent6" hlink="hlink" folHlink="folHlink"/>
  <p:sldLayoutIdLst>
    <p:sldLayoutId id="2147484028" r:id="rId1"/>
    <p:sldLayoutId id="2147484029" r:id="rId2"/>
    <p:sldLayoutId id="2147484030" r:id="rId3"/>
    <p:sldLayoutId id="2147484031" r:id="rId4"/>
    <p:sldLayoutId id="2147484032" r:id="rId5"/>
    <p:sldLayoutId id="2147484033" r:id="rId6"/>
    <p:sldLayoutId id="2147484034" r:id="rId7"/>
    <p:sldLayoutId id="2147484035" r:id="rId8"/>
    <p:sldLayoutId id="2147484036" r:id="rId9"/>
    <p:sldLayoutId id="2147484037" r:id="rId10"/>
    <p:sldLayoutId id="2147484038" r:id="rId11"/>
    <p:sldLayoutId id="2147484039" r:id="rId12"/>
    <p:sldLayoutId id="2147484040" r:id="rId13"/>
    <p:sldLayoutId id="2147484041" r:id="rId14"/>
    <p:sldLayoutId id="2147484042" r:id="rId15"/>
    <p:sldLayoutId id="2147484043" r:id="rId16"/>
    <p:sldLayoutId id="2147484044"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20F6D5-BCD5-49B3-B257-B0B572EC1DFF}"/>
              </a:ext>
            </a:extLst>
          </p:cNvPr>
          <p:cNvSpPr>
            <a:spLocks noGrp="1"/>
          </p:cNvSpPr>
          <p:nvPr>
            <p:ph type="ctrTitle"/>
          </p:nvPr>
        </p:nvSpPr>
        <p:spPr>
          <a:xfrm rot="20638654">
            <a:off x="1169694" y="1745922"/>
            <a:ext cx="5330179" cy="2279258"/>
          </a:xfrm>
        </p:spPr>
        <p:style>
          <a:lnRef idx="1">
            <a:schemeClr val="accent4"/>
          </a:lnRef>
          <a:fillRef idx="3">
            <a:schemeClr val="accent4"/>
          </a:fillRef>
          <a:effectRef idx="2">
            <a:schemeClr val="accent4"/>
          </a:effectRef>
          <a:fontRef idx="minor">
            <a:schemeClr val="lt1"/>
          </a:fontRef>
        </p:style>
        <p:txBody>
          <a:bodyPr/>
          <a:lstStyle/>
          <a:p>
            <a:pPr algn="ctr"/>
            <a:endParaRPr lang="en-US" b="1" dirty="0">
              <a:solidFill>
                <a:srgbClr val="FFFF00"/>
              </a:solidFill>
            </a:endParaRPr>
          </a:p>
        </p:txBody>
      </p:sp>
      <p:sp>
        <p:nvSpPr>
          <p:cNvPr id="3" name="Subtitle 2">
            <a:extLst>
              <a:ext uri="{FF2B5EF4-FFF2-40B4-BE49-F238E27FC236}">
                <a16:creationId xmlns:a16="http://schemas.microsoft.com/office/drawing/2014/main" xmlns="" id="{2615FB30-4B6E-4719-8C26-081CDC7B6C4D}"/>
              </a:ext>
            </a:extLst>
          </p:cNvPr>
          <p:cNvSpPr>
            <a:spLocks noGrp="1"/>
          </p:cNvSpPr>
          <p:nvPr>
            <p:ph type="subTitle" idx="1"/>
          </p:nvPr>
        </p:nvSpPr>
        <p:spPr>
          <a:xfrm>
            <a:off x="5996314" y="3929111"/>
            <a:ext cx="5237017" cy="2175933"/>
          </a:xfrm>
        </p:spPr>
        <p:txBody>
          <a:bodyPr>
            <a:normAutofit/>
          </a:bodyPr>
          <a:lstStyle/>
          <a:p>
            <a:pPr algn="r"/>
            <a:r>
              <a:rPr lang="id-ID" sz="2400" b="1" dirty="0" smtClean="0">
                <a:solidFill>
                  <a:srgbClr val="FFFF00"/>
                </a:solidFill>
              </a:rPr>
              <a:t>Inovasi Pembelajaran Pertemuan 2</a:t>
            </a:r>
          </a:p>
          <a:p>
            <a:pPr algn="r"/>
            <a:endParaRPr lang="en-US" sz="2400" b="1" dirty="0">
              <a:solidFill>
                <a:srgbClr val="FFFF00"/>
              </a:solidFill>
            </a:endParaRPr>
          </a:p>
        </p:txBody>
      </p:sp>
      <p:sp>
        <p:nvSpPr>
          <p:cNvPr id="4" name="Rectangle 3">
            <a:extLst>
              <a:ext uri="{FF2B5EF4-FFF2-40B4-BE49-F238E27FC236}">
                <a16:creationId xmlns:a16="http://schemas.microsoft.com/office/drawing/2014/main" xmlns="" id="{15D6220A-A47F-41D9-B346-EF353DB1906A}"/>
              </a:ext>
            </a:extLst>
          </p:cNvPr>
          <p:cNvSpPr/>
          <p:nvPr/>
        </p:nvSpPr>
        <p:spPr>
          <a:xfrm>
            <a:off x="921804" y="1841991"/>
            <a:ext cx="5959575" cy="208712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4000" b="1" dirty="0">
                <a:solidFill>
                  <a:srgbClr val="FFFF00"/>
                </a:solidFill>
              </a:rPr>
              <a:t>KONSEP DASAR PEMBELAJARAN</a:t>
            </a:r>
            <a:endParaRPr lang="en-US" sz="4000" dirty="0"/>
          </a:p>
        </p:txBody>
      </p:sp>
    </p:spTree>
    <p:extLst>
      <p:ext uri="{BB962C8B-B14F-4D97-AF65-F5344CB8AC3E}">
        <p14:creationId xmlns:p14="http://schemas.microsoft.com/office/powerpoint/2010/main" xmlns="" val="2955915712"/>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34107"/>
            <a:ext cx="9144000" cy="1803042"/>
          </a:xfrm>
        </p:spPr>
        <p:txBody>
          <a:bodyPr>
            <a:normAutofit/>
          </a:bodyPr>
          <a:lstStyle/>
          <a:p>
            <a:r>
              <a:rPr lang="id-ID" sz="5400" dirty="0">
                <a:latin typeface="Times New Roman" panose="02020603050405020304" pitchFamily="18" charset="0"/>
                <a:cs typeface="Times New Roman" panose="02020603050405020304" pitchFamily="18" charset="0"/>
              </a:rPr>
              <a:t>Landasan Konsep Pembelajaran </a:t>
            </a:r>
          </a:p>
        </p:txBody>
      </p:sp>
    </p:spTree>
    <p:extLst>
      <p:ext uri="{BB962C8B-B14F-4D97-AF65-F5344CB8AC3E}">
        <p14:creationId xmlns:p14="http://schemas.microsoft.com/office/powerpoint/2010/main" xmlns="" val="406475112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3944"/>
            <a:ext cx="10515600" cy="5533019"/>
          </a:xfrm>
        </p:spPr>
        <p:txBody>
          <a:bodyPr/>
          <a:lstStyle/>
          <a:p>
            <a:endParaRPr lang="id-ID" dirty="0"/>
          </a:p>
        </p:txBody>
      </p:sp>
      <p:sp>
        <p:nvSpPr>
          <p:cNvPr id="4" name="Right Arrow 3"/>
          <p:cNvSpPr/>
          <p:nvPr/>
        </p:nvSpPr>
        <p:spPr>
          <a:xfrm>
            <a:off x="1659228" y="1390919"/>
            <a:ext cx="3644721" cy="1854557"/>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24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Landasan Filsafat</a:t>
            </a:r>
          </a:p>
        </p:txBody>
      </p:sp>
      <p:sp>
        <p:nvSpPr>
          <p:cNvPr id="5" name="Right Arrow 4"/>
          <p:cNvSpPr/>
          <p:nvPr/>
        </p:nvSpPr>
        <p:spPr>
          <a:xfrm>
            <a:off x="6614373" y="3783941"/>
            <a:ext cx="3644721" cy="1854557"/>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24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Landasan Komunikasi </a:t>
            </a:r>
          </a:p>
        </p:txBody>
      </p:sp>
      <p:sp>
        <p:nvSpPr>
          <p:cNvPr id="6" name="Right Arrow 5"/>
          <p:cNvSpPr/>
          <p:nvPr/>
        </p:nvSpPr>
        <p:spPr>
          <a:xfrm>
            <a:off x="6614373" y="1390919"/>
            <a:ext cx="3644721" cy="1854557"/>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24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Landasan Sosiologis</a:t>
            </a:r>
          </a:p>
        </p:txBody>
      </p:sp>
      <p:sp>
        <p:nvSpPr>
          <p:cNvPr id="7" name="Right Arrow 6"/>
          <p:cNvSpPr/>
          <p:nvPr/>
        </p:nvSpPr>
        <p:spPr>
          <a:xfrm>
            <a:off x="1659228" y="3783940"/>
            <a:ext cx="3644721" cy="1854557"/>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24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Landasan Psikologis</a:t>
            </a:r>
          </a:p>
        </p:txBody>
      </p:sp>
    </p:spTree>
    <p:extLst>
      <p:ext uri="{BB962C8B-B14F-4D97-AF65-F5344CB8AC3E}">
        <p14:creationId xmlns:p14="http://schemas.microsoft.com/office/powerpoint/2010/main" xmlns="" val="332166965"/>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434107" y="496748"/>
            <a:ext cx="7315199" cy="10623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sz="4400" b="1" dirty="0">
                <a:latin typeface="Times New Roman" panose="02020603050405020304" pitchFamily="18" charset="0"/>
                <a:cs typeface="Times New Roman" panose="02020603050405020304" pitchFamily="18" charset="0"/>
              </a:rPr>
              <a:t>LANDASAN FILSAFAT </a:t>
            </a:r>
          </a:p>
        </p:txBody>
      </p:sp>
      <p:sp>
        <p:nvSpPr>
          <p:cNvPr id="5" name="Horizontal Scroll 4"/>
          <p:cNvSpPr/>
          <p:nvPr/>
        </p:nvSpPr>
        <p:spPr>
          <a:xfrm>
            <a:off x="1796601" y="2021983"/>
            <a:ext cx="8691290" cy="4184853"/>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id-ID" sz="2800" dirty="0">
                <a:solidFill>
                  <a:schemeClr val="tx1"/>
                </a:solidFill>
                <a:latin typeface="Times New Roman" panose="02020603050405020304" pitchFamily="18" charset="0"/>
                <a:cs typeface="Times New Roman" panose="02020603050405020304" pitchFamily="18" charset="0"/>
              </a:rPr>
              <a:t>Mengingatkan kembali pada manusia mengenai makna hidup yang bisa  dilalui  melalui  proses  meniru,  memahami,  mengamati, marasakan, mengkaji, melakukan, dan meyakini akan segala sesuatu kebenaran.</a:t>
            </a:r>
          </a:p>
        </p:txBody>
      </p:sp>
    </p:spTree>
    <p:extLst>
      <p:ext uri="{BB962C8B-B14F-4D97-AF65-F5344CB8AC3E}">
        <p14:creationId xmlns:p14="http://schemas.microsoft.com/office/powerpoint/2010/main" xmlns="" val="95919702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3250">
        <p15:prstTrans prst="origami"/>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131453" y="638673"/>
            <a:ext cx="7929093" cy="118485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sz="3600" b="1" dirty="0">
                <a:latin typeface="Times New Roman" panose="02020603050405020304" pitchFamily="18" charset="0"/>
                <a:cs typeface="Times New Roman" panose="02020603050405020304" pitchFamily="18" charset="0"/>
              </a:rPr>
              <a:t>LANDASAN PSIKOLOGIS </a:t>
            </a:r>
          </a:p>
        </p:txBody>
      </p:sp>
      <p:sp>
        <p:nvSpPr>
          <p:cNvPr id="5" name="Horizontal Scroll 4"/>
          <p:cNvSpPr/>
          <p:nvPr/>
        </p:nvSpPr>
        <p:spPr>
          <a:xfrm>
            <a:off x="2245216" y="2558859"/>
            <a:ext cx="7929093" cy="3398596"/>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id-ID" sz="2800" dirty="0">
                <a:solidFill>
                  <a:schemeClr val="tx1"/>
                </a:solidFill>
                <a:latin typeface="Times New Roman" panose="02020603050405020304" pitchFamily="18" charset="0"/>
                <a:cs typeface="Times New Roman" panose="02020603050405020304" pitchFamily="18" charset="0"/>
              </a:rPr>
              <a:t>Mempelajari produk dari gejala kejiwaan ini dalam bentuk perilaku-perilaku yang nampak dan sangat dibutuhkan dalam proses belajar.</a:t>
            </a:r>
          </a:p>
        </p:txBody>
      </p:sp>
    </p:spTree>
    <p:extLst>
      <p:ext uri="{BB962C8B-B14F-4D97-AF65-F5344CB8AC3E}">
        <p14:creationId xmlns:p14="http://schemas.microsoft.com/office/powerpoint/2010/main" xmlns="" val="40542894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crush"/>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464156" y="862884"/>
            <a:ext cx="7263685" cy="113334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sz="2000" dirty="0">
                <a:latin typeface="Times New Roman" panose="02020603050405020304" pitchFamily="18" charset="0"/>
                <a:cs typeface="Times New Roman" panose="02020603050405020304" pitchFamily="18" charset="0"/>
              </a:rPr>
              <a:t>LANDASAN SOSIOLOGIS</a:t>
            </a:r>
          </a:p>
        </p:txBody>
      </p:sp>
      <p:sp>
        <p:nvSpPr>
          <p:cNvPr id="5" name="Horizontal Scroll 4"/>
          <p:cNvSpPr/>
          <p:nvPr/>
        </p:nvSpPr>
        <p:spPr>
          <a:xfrm>
            <a:off x="2464156" y="2768957"/>
            <a:ext cx="7263685" cy="2665927"/>
          </a:xfrm>
          <a:prstGeom prst="horizontalScroll">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id-ID" sz="3200" dirty="0">
                <a:solidFill>
                  <a:schemeClr val="tx1"/>
                </a:solidFill>
                <a:latin typeface="Times New Roman" panose="02020603050405020304" pitchFamily="18" charset="0"/>
                <a:cs typeface="Times New Roman" panose="02020603050405020304" pitchFamily="18" charset="0"/>
              </a:rPr>
              <a:t>Mengiringi perkembangan inovasi pembelajaran yang banyak berimbas oleh perubahan zaman yang semakin hedonistic.</a:t>
            </a:r>
          </a:p>
        </p:txBody>
      </p:sp>
    </p:spTree>
    <p:extLst>
      <p:ext uri="{BB962C8B-B14F-4D97-AF65-F5344CB8AC3E}">
        <p14:creationId xmlns:p14="http://schemas.microsoft.com/office/powerpoint/2010/main" xmlns="" val="169387842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ractur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434107" y="412123"/>
            <a:ext cx="7044744" cy="113334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sz="2000" dirty="0">
                <a:latin typeface="Times New Roman" panose="02020603050405020304" pitchFamily="18" charset="0"/>
                <a:cs typeface="Times New Roman" panose="02020603050405020304" pitchFamily="18" charset="0"/>
              </a:rPr>
              <a:t>LANDASAN KOMUNIKASI </a:t>
            </a:r>
          </a:p>
        </p:txBody>
      </p:sp>
      <p:sp>
        <p:nvSpPr>
          <p:cNvPr id="5" name="Horizontal Scroll 4"/>
          <p:cNvSpPr/>
          <p:nvPr/>
        </p:nvSpPr>
        <p:spPr>
          <a:xfrm>
            <a:off x="2189407" y="2189408"/>
            <a:ext cx="8035247" cy="4100555"/>
          </a:xfrm>
          <a:prstGeom prst="horizontalScroll">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id-ID" sz="2800" dirty="0">
                <a:solidFill>
                  <a:schemeClr val="tx1"/>
                </a:solidFill>
                <a:latin typeface="Times New Roman" panose="02020603050405020304" pitchFamily="18" charset="0"/>
                <a:cs typeface="Times New Roman" panose="02020603050405020304" pitchFamily="18" charset="0"/>
              </a:rPr>
              <a:t>Proses belajar atau pembelajaran akan menghasilkan suatu kondisi di mana individu dalam hal ini siswa dan guru, siswa dengan siswa atau interaksi yang kompleks sekalipun pasti akan ditemukan suatu proses komunikasi. </a:t>
            </a:r>
          </a:p>
        </p:txBody>
      </p:sp>
    </p:spTree>
    <p:extLst>
      <p:ext uri="{BB962C8B-B14F-4D97-AF65-F5344CB8AC3E}">
        <p14:creationId xmlns:p14="http://schemas.microsoft.com/office/powerpoint/2010/main" xmlns="" val="28828874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wind"/>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600" dirty="0">
                <a:latin typeface="Times New Roman" panose="02020603050405020304" pitchFamily="18" charset="0"/>
                <a:cs typeface="Times New Roman" panose="02020603050405020304" pitchFamily="18" charset="0"/>
              </a:rPr>
              <a:t>PERKEMBANGAN KONSEP DASAR PEMBELAJARAN</a:t>
            </a:r>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xmlns="" val="211506649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3806" y="643944"/>
            <a:ext cx="10515600" cy="5357611"/>
          </a:xfrm>
        </p:spPr>
        <p:txBody>
          <a:bodyPr/>
          <a:lstStyle/>
          <a:p>
            <a:endParaRPr lang="id-ID" dirty="0"/>
          </a:p>
        </p:txBody>
      </p:sp>
      <p:sp>
        <p:nvSpPr>
          <p:cNvPr id="4" name="Striped Right Arrow 3"/>
          <p:cNvSpPr/>
          <p:nvPr/>
        </p:nvSpPr>
        <p:spPr>
          <a:xfrm>
            <a:off x="1262130" y="901521"/>
            <a:ext cx="4250028" cy="2292440"/>
          </a:xfrm>
          <a:prstGeom prst="striped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id-ID" sz="2000" b="1" dirty="0">
                <a:solidFill>
                  <a:schemeClr val="tx1"/>
                </a:solidFill>
                <a:latin typeface="Times New Roman" panose="02020603050405020304" pitchFamily="18" charset="0"/>
                <a:cs typeface="Times New Roman" panose="02020603050405020304" pitchFamily="18" charset="0"/>
              </a:rPr>
              <a:t>       PERSIAPAN</a:t>
            </a:r>
          </a:p>
          <a:p>
            <a:pPr algn="just"/>
            <a:r>
              <a:rPr lang="id-ID" sz="2000" b="1" dirty="0">
                <a:solidFill>
                  <a:schemeClr val="tx1"/>
                </a:solidFill>
                <a:latin typeface="Times New Roman" panose="02020603050405020304" pitchFamily="18" charset="0"/>
                <a:cs typeface="Times New Roman" panose="02020603050405020304" pitchFamily="18" charset="0"/>
              </a:rPr>
              <a:t>	(PREPARATION)</a:t>
            </a:r>
          </a:p>
        </p:txBody>
      </p:sp>
      <p:sp>
        <p:nvSpPr>
          <p:cNvPr id="5" name="Striped Right Arrow 4"/>
          <p:cNvSpPr/>
          <p:nvPr/>
        </p:nvSpPr>
        <p:spPr>
          <a:xfrm>
            <a:off x="1262130" y="3451538"/>
            <a:ext cx="4250028" cy="2292440"/>
          </a:xfrm>
          <a:prstGeom prst="striped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id-ID" sz="2000" b="1" dirty="0">
                <a:solidFill>
                  <a:schemeClr val="tx1"/>
                </a:solidFill>
                <a:latin typeface="Times New Roman" panose="02020603050405020304" pitchFamily="18" charset="0"/>
                <a:cs typeface="Times New Roman" panose="02020603050405020304" pitchFamily="18" charset="0"/>
              </a:rPr>
              <a:t>    PENYAMPAIAN </a:t>
            </a:r>
          </a:p>
          <a:p>
            <a:pPr algn="ctr"/>
            <a:r>
              <a:rPr lang="id-ID" sz="2000" b="1" dirty="0">
                <a:solidFill>
                  <a:schemeClr val="tx1"/>
                </a:solidFill>
                <a:latin typeface="Times New Roman" panose="02020603050405020304" pitchFamily="18" charset="0"/>
                <a:cs typeface="Times New Roman" panose="02020603050405020304" pitchFamily="18" charset="0"/>
              </a:rPr>
              <a:t>(PRESENTATION)</a:t>
            </a:r>
          </a:p>
        </p:txBody>
      </p:sp>
      <p:sp>
        <p:nvSpPr>
          <p:cNvPr id="6" name="Striped Right Arrow 5"/>
          <p:cNvSpPr/>
          <p:nvPr/>
        </p:nvSpPr>
        <p:spPr>
          <a:xfrm>
            <a:off x="6610082" y="3346361"/>
            <a:ext cx="4250028" cy="2292440"/>
          </a:xfrm>
          <a:prstGeom prst="striped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id-ID" sz="2000" b="1" dirty="0">
                <a:solidFill>
                  <a:schemeClr val="tx1"/>
                </a:solidFill>
                <a:latin typeface="Times New Roman" panose="02020603050405020304" pitchFamily="18" charset="0"/>
                <a:cs typeface="Times New Roman" panose="02020603050405020304" pitchFamily="18" charset="0"/>
              </a:rPr>
              <a:t>   PENAMPILAN HASIL</a:t>
            </a:r>
          </a:p>
          <a:p>
            <a:pPr algn="just"/>
            <a:r>
              <a:rPr lang="id-ID" sz="2000" b="1" dirty="0">
                <a:solidFill>
                  <a:schemeClr val="tx1"/>
                </a:solidFill>
                <a:latin typeface="Times New Roman" panose="02020603050405020304" pitchFamily="18" charset="0"/>
                <a:cs typeface="Times New Roman" panose="02020603050405020304" pitchFamily="18" charset="0"/>
              </a:rPr>
              <a:t>	(PERFORMANCE)</a:t>
            </a:r>
          </a:p>
        </p:txBody>
      </p:sp>
      <p:sp>
        <p:nvSpPr>
          <p:cNvPr id="7" name="Striped Right Arrow 6"/>
          <p:cNvSpPr/>
          <p:nvPr/>
        </p:nvSpPr>
        <p:spPr>
          <a:xfrm>
            <a:off x="6610082" y="901521"/>
            <a:ext cx="4250028" cy="2292440"/>
          </a:xfrm>
          <a:prstGeom prst="striped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id-ID" sz="2000" b="1" dirty="0">
                <a:solidFill>
                  <a:schemeClr val="tx1"/>
                </a:solidFill>
                <a:latin typeface="Times New Roman" panose="02020603050405020304" pitchFamily="18" charset="0"/>
                <a:cs typeface="Times New Roman" panose="02020603050405020304" pitchFamily="18" charset="0"/>
              </a:rPr>
              <a:t>      LATIHAN</a:t>
            </a:r>
          </a:p>
          <a:p>
            <a:pPr algn="just"/>
            <a:r>
              <a:rPr lang="id-ID" sz="2000" b="1" dirty="0">
                <a:solidFill>
                  <a:schemeClr val="tx1"/>
                </a:solidFill>
                <a:latin typeface="Times New Roman" panose="02020603050405020304" pitchFamily="18" charset="0"/>
                <a:cs typeface="Times New Roman" panose="02020603050405020304" pitchFamily="18" charset="0"/>
              </a:rPr>
              <a:t>	(PRACTICE)</a:t>
            </a:r>
          </a:p>
        </p:txBody>
      </p:sp>
    </p:spTree>
    <p:extLst>
      <p:ext uri="{BB962C8B-B14F-4D97-AF65-F5344CB8AC3E}">
        <p14:creationId xmlns:p14="http://schemas.microsoft.com/office/powerpoint/2010/main" xmlns="" val="1038915525"/>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hevron 3"/>
          <p:cNvSpPr/>
          <p:nvPr/>
        </p:nvSpPr>
        <p:spPr>
          <a:xfrm>
            <a:off x="2966431" y="589306"/>
            <a:ext cx="6512417" cy="1294912"/>
          </a:xfrm>
          <a:prstGeom prst="chevr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sz="3200" b="1" dirty="0">
                <a:solidFill>
                  <a:schemeClr val="tx1"/>
                </a:solidFill>
                <a:latin typeface="Times New Roman" panose="02020603050405020304" pitchFamily="18" charset="0"/>
                <a:cs typeface="Times New Roman" panose="02020603050405020304" pitchFamily="18" charset="0"/>
              </a:rPr>
              <a:t>PERSIAPAN </a:t>
            </a:r>
          </a:p>
          <a:p>
            <a:pPr algn="ctr"/>
            <a:r>
              <a:rPr lang="id-ID" sz="3200" b="1" dirty="0">
                <a:solidFill>
                  <a:schemeClr val="tx1"/>
                </a:solidFill>
                <a:latin typeface="Times New Roman" panose="02020603050405020304" pitchFamily="18" charset="0"/>
                <a:cs typeface="Times New Roman" panose="02020603050405020304" pitchFamily="18" charset="0"/>
              </a:rPr>
              <a:t>(PREPARATION)</a:t>
            </a:r>
          </a:p>
        </p:txBody>
      </p:sp>
      <p:sp>
        <p:nvSpPr>
          <p:cNvPr id="5" name="Down Ribbon 4"/>
          <p:cNvSpPr/>
          <p:nvPr/>
        </p:nvSpPr>
        <p:spPr>
          <a:xfrm>
            <a:off x="1039091" y="2691293"/>
            <a:ext cx="10280073" cy="3252307"/>
          </a:xfrm>
          <a:prstGeom prst="ribbon">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id-ID" sz="2800" dirty="0">
                <a:solidFill>
                  <a:schemeClr val="tx1"/>
                </a:solidFill>
                <a:latin typeface="Times New Roman" panose="02020603050405020304" pitchFamily="18" charset="0"/>
                <a:cs typeface="Times New Roman" panose="02020603050405020304" pitchFamily="18" charset="0"/>
              </a:rPr>
              <a:t>Menimbulkan minat peserta belajar, memberi mereka perasaan positif mengenai pengalaman belajar yang akan datang dan menempatkannya dalam situasi optimal untuk belajar. </a:t>
            </a:r>
          </a:p>
        </p:txBody>
      </p:sp>
    </p:spTree>
    <p:extLst>
      <p:ext uri="{BB962C8B-B14F-4D97-AF65-F5344CB8AC3E}">
        <p14:creationId xmlns:p14="http://schemas.microsoft.com/office/powerpoint/2010/main" xmlns="" val="232017261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hevron 3"/>
          <p:cNvSpPr/>
          <p:nvPr/>
        </p:nvSpPr>
        <p:spPr>
          <a:xfrm>
            <a:off x="2809546" y="755951"/>
            <a:ext cx="6851560" cy="1194560"/>
          </a:xfrm>
          <a:prstGeom prst="chevr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3200" b="1" dirty="0">
                <a:solidFill>
                  <a:schemeClr val="tx1"/>
                </a:solidFill>
                <a:latin typeface="Times New Roman" panose="02020603050405020304" pitchFamily="18" charset="0"/>
                <a:cs typeface="Times New Roman" panose="02020603050405020304" pitchFamily="18" charset="0"/>
              </a:rPr>
              <a:t>PENYAMPAIAN</a:t>
            </a:r>
          </a:p>
          <a:p>
            <a:pPr algn="ctr"/>
            <a:r>
              <a:rPr lang="id-ID" sz="3200" b="1" dirty="0">
                <a:solidFill>
                  <a:schemeClr val="tx1"/>
                </a:solidFill>
                <a:latin typeface="Times New Roman" panose="02020603050405020304" pitchFamily="18" charset="0"/>
                <a:cs typeface="Times New Roman" panose="02020603050405020304" pitchFamily="18" charset="0"/>
              </a:rPr>
              <a:t>(PRESENTATION)</a:t>
            </a:r>
          </a:p>
        </p:txBody>
      </p:sp>
      <p:sp>
        <p:nvSpPr>
          <p:cNvPr id="5" name="Down Ribbon 4"/>
          <p:cNvSpPr/>
          <p:nvPr/>
        </p:nvSpPr>
        <p:spPr>
          <a:xfrm>
            <a:off x="1867436" y="3039414"/>
            <a:ext cx="8634309" cy="2959604"/>
          </a:xfrm>
          <a:prstGeom prst="ribbon">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id-ID" sz="2400" dirty="0">
                <a:solidFill>
                  <a:schemeClr val="tx1"/>
                </a:solidFill>
                <a:latin typeface="Times New Roman" panose="02020603050405020304" pitchFamily="18" charset="0"/>
                <a:cs typeface="Times New Roman" panose="02020603050405020304" pitchFamily="18" charset="0"/>
              </a:rPr>
              <a:t>Mempertemukan peserta belajar dengan materi belajar yang mengawali proses belajar secara positif dan menarik serta membantu peserta belajar menemukan materi belajar yang baru </a:t>
            </a:r>
          </a:p>
        </p:txBody>
      </p:sp>
    </p:spTree>
    <p:extLst>
      <p:ext uri="{BB962C8B-B14F-4D97-AF65-F5344CB8AC3E}">
        <p14:creationId xmlns:p14="http://schemas.microsoft.com/office/powerpoint/2010/main" xmlns="" val="330416310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59B9DA-7954-4315-B4ED-AF0B4106D00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1AAB9A15-D424-46BA-B29C-A1256F360DEE}"/>
              </a:ext>
            </a:extLst>
          </p:cNvPr>
          <p:cNvSpPr>
            <a:spLocks noGrp="1"/>
          </p:cNvSpPr>
          <p:nvPr>
            <p:ph idx="1"/>
          </p:nvPr>
        </p:nvSpPr>
        <p:spPr>
          <a:xfrm>
            <a:off x="221673" y="249382"/>
            <a:ext cx="11540835" cy="6248400"/>
          </a:xfrm>
        </p:spPr>
        <p:txBody>
          <a:bodyPr/>
          <a:lstStyle/>
          <a:p>
            <a:pPr marL="0" indent="0">
              <a:buNone/>
            </a:pPr>
            <a:endParaRPr lang="en-US" dirty="0"/>
          </a:p>
        </p:txBody>
      </p:sp>
      <p:sp>
        <p:nvSpPr>
          <p:cNvPr id="5" name="Oval 4">
            <a:extLst>
              <a:ext uri="{FF2B5EF4-FFF2-40B4-BE49-F238E27FC236}">
                <a16:creationId xmlns:a16="http://schemas.microsoft.com/office/drawing/2014/main" xmlns="" id="{53A772DB-57DF-4165-9AB6-C79DCB934F59}"/>
              </a:ext>
            </a:extLst>
          </p:cNvPr>
          <p:cNvSpPr/>
          <p:nvPr/>
        </p:nvSpPr>
        <p:spPr>
          <a:xfrm>
            <a:off x="4655127" y="2812473"/>
            <a:ext cx="2854037" cy="2133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rgbClr val="FFFF00"/>
                </a:solidFill>
              </a:rPr>
              <a:t>MATERI</a:t>
            </a:r>
          </a:p>
        </p:txBody>
      </p:sp>
      <p:sp>
        <p:nvSpPr>
          <p:cNvPr id="6" name="Rectangle: Rounded Corners 5">
            <a:extLst>
              <a:ext uri="{FF2B5EF4-FFF2-40B4-BE49-F238E27FC236}">
                <a16:creationId xmlns:a16="http://schemas.microsoft.com/office/drawing/2014/main" xmlns="" id="{B13DE18E-FBA6-4248-938F-38CA306D6D97}"/>
              </a:ext>
            </a:extLst>
          </p:cNvPr>
          <p:cNvSpPr/>
          <p:nvPr/>
        </p:nvSpPr>
        <p:spPr>
          <a:xfrm>
            <a:off x="8323094" y="2927198"/>
            <a:ext cx="3186545" cy="128866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b="1" dirty="0"/>
              <a:t>LANDASAN KONSEP PEMBELAJARAN</a:t>
            </a:r>
          </a:p>
        </p:txBody>
      </p:sp>
      <p:sp>
        <p:nvSpPr>
          <p:cNvPr id="11" name="Rectangle: Rounded Corners 10">
            <a:extLst>
              <a:ext uri="{FF2B5EF4-FFF2-40B4-BE49-F238E27FC236}">
                <a16:creationId xmlns:a16="http://schemas.microsoft.com/office/drawing/2014/main" xmlns="" id="{4375C9F7-EFE4-4EE6-A6CA-02A0D106F46C}"/>
              </a:ext>
            </a:extLst>
          </p:cNvPr>
          <p:cNvSpPr/>
          <p:nvPr/>
        </p:nvSpPr>
        <p:spPr>
          <a:xfrm>
            <a:off x="8092787" y="837066"/>
            <a:ext cx="3186545" cy="11303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b="1" dirty="0"/>
              <a:t>HAKIKAT PEMBELAJARAN</a:t>
            </a:r>
            <a:endParaRPr lang="en-US" b="1" dirty="0"/>
          </a:p>
        </p:txBody>
      </p:sp>
      <p:sp>
        <p:nvSpPr>
          <p:cNvPr id="13" name="Rectangle: Rounded Corners 12">
            <a:extLst>
              <a:ext uri="{FF2B5EF4-FFF2-40B4-BE49-F238E27FC236}">
                <a16:creationId xmlns:a16="http://schemas.microsoft.com/office/drawing/2014/main" xmlns="" id="{5B107DAD-6B44-44E5-9246-21C5F7D4096C}"/>
              </a:ext>
            </a:extLst>
          </p:cNvPr>
          <p:cNvSpPr/>
          <p:nvPr/>
        </p:nvSpPr>
        <p:spPr>
          <a:xfrm>
            <a:off x="7301346" y="5089428"/>
            <a:ext cx="3394363" cy="12886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b="1" dirty="0"/>
              <a:t>PERKEMBANGAN PROSES PEMBELAJARAN</a:t>
            </a:r>
          </a:p>
        </p:txBody>
      </p:sp>
      <p:sp>
        <p:nvSpPr>
          <p:cNvPr id="14" name="Rectangle: Rounded Corners 13">
            <a:extLst>
              <a:ext uri="{FF2B5EF4-FFF2-40B4-BE49-F238E27FC236}">
                <a16:creationId xmlns:a16="http://schemas.microsoft.com/office/drawing/2014/main" xmlns="" id="{AE3F60BB-A042-4392-A4C4-22173C8BF838}"/>
              </a:ext>
            </a:extLst>
          </p:cNvPr>
          <p:cNvSpPr/>
          <p:nvPr/>
        </p:nvSpPr>
        <p:spPr>
          <a:xfrm>
            <a:off x="1690257" y="5067496"/>
            <a:ext cx="3186544" cy="12886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b="1" dirty="0"/>
              <a:t>HASIL BELAJAR DARI PEMBELAJARAN</a:t>
            </a:r>
          </a:p>
        </p:txBody>
      </p:sp>
      <p:sp>
        <p:nvSpPr>
          <p:cNvPr id="15" name="Rectangle: Rounded Corners 14">
            <a:extLst>
              <a:ext uri="{FF2B5EF4-FFF2-40B4-BE49-F238E27FC236}">
                <a16:creationId xmlns:a16="http://schemas.microsoft.com/office/drawing/2014/main" xmlns="" id="{6D56BE24-4415-4CD2-84A2-6083F703A6BF}"/>
              </a:ext>
            </a:extLst>
          </p:cNvPr>
          <p:cNvSpPr/>
          <p:nvPr/>
        </p:nvSpPr>
        <p:spPr>
          <a:xfrm>
            <a:off x="555135" y="2985944"/>
            <a:ext cx="3393410" cy="148840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b="1" dirty="0"/>
              <a:t>MENGAJAR SEBAGAI PROSES MENGATUR LINGKUNGAN</a:t>
            </a:r>
          </a:p>
        </p:txBody>
      </p:sp>
      <p:sp>
        <p:nvSpPr>
          <p:cNvPr id="16" name="Rectangle: Rounded Corners 15">
            <a:extLst>
              <a:ext uri="{FF2B5EF4-FFF2-40B4-BE49-F238E27FC236}">
                <a16:creationId xmlns:a16="http://schemas.microsoft.com/office/drawing/2014/main" xmlns="" id="{C52E2E98-00FF-43FD-9CF1-CAE06E7F5AFD}"/>
              </a:ext>
            </a:extLst>
          </p:cNvPr>
          <p:cNvSpPr/>
          <p:nvPr/>
        </p:nvSpPr>
        <p:spPr>
          <a:xfrm>
            <a:off x="429492" y="973668"/>
            <a:ext cx="3186545" cy="11303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b="1" dirty="0">
                <a:solidFill>
                  <a:schemeClr val="tx1"/>
                </a:solidFill>
              </a:rPr>
              <a:t>HAKIKAT BELAJAR</a:t>
            </a:r>
          </a:p>
        </p:txBody>
      </p:sp>
      <p:cxnSp>
        <p:nvCxnSpPr>
          <p:cNvPr id="18" name="Straight Connector 17">
            <a:extLst>
              <a:ext uri="{FF2B5EF4-FFF2-40B4-BE49-F238E27FC236}">
                <a16:creationId xmlns:a16="http://schemas.microsoft.com/office/drawing/2014/main" xmlns="" id="{BDCE83BC-3BAE-4D22-B459-1DD84C5EAA3A}"/>
              </a:ext>
            </a:extLst>
          </p:cNvPr>
          <p:cNvCxnSpPr>
            <a:stCxn id="16" idx="2"/>
            <a:endCxn id="5" idx="0"/>
          </p:cNvCxnSpPr>
          <p:nvPr/>
        </p:nvCxnSpPr>
        <p:spPr>
          <a:xfrm>
            <a:off x="2022765" y="2103968"/>
            <a:ext cx="4059381" cy="708505"/>
          </a:xfrm>
          <a:prstGeom prst="line">
            <a:avLst/>
          </a:prstGeom>
        </p:spPr>
        <p:style>
          <a:lnRef idx="3">
            <a:schemeClr val="dk1"/>
          </a:lnRef>
          <a:fillRef idx="0">
            <a:schemeClr val="dk1"/>
          </a:fillRef>
          <a:effectRef idx="2">
            <a:schemeClr val="dk1"/>
          </a:effectRef>
          <a:fontRef idx="minor">
            <a:schemeClr val="tx1"/>
          </a:fontRef>
        </p:style>
      </p:cxnSp>
      <p:cxnSp>
        <p:nvCxnSpPr>
          <p:cNvPr id="19" name="Straight Connector 18">
            <a:extLst>
              <a:ext uri="{FF2B5EF4-FFF2-40B4-BE49-F238E27FC236}">
                <a16:creationId xmlns:a16="http://schemas.microsoft.com/office/drawing/2014/main" xmlns="" id="{0536FF04-2D97-4151-B22E-7AD043A71713}"/>
              </a:ext>
            </a:extLst>
          </p:cNvPr>
          <p:cNvCxnSpPr>
            <a:cxnSpLocks/>
          </p:cNvCxnSpPr>
          <p:nvPr/>
        </p:nvCxnSpPr>
        <p:spPr>
          <a:xfrm>
            <a:off x="6096000" y="4961180"/>
            <a:ext cx="1205346" cy="750648"/>
          </a:xfrm>
          <a:prstGeom prst="line">
            <a:avLst/>
          </a:prstGeom>
        </p:spPr>
        <p:style>
          <a:lnRef idx="3">
            <a:schemeClr val="dk1"/>
          </a:lnRef>
          <a:fillRef idx="0">
            <a:schemeClr val="dk1"/>
          </a:fillRef>
          <a:effectRef idx="2">
            <a:schemeClr val="dk1"/>
          </a:effectRef>
          <a:fontRef idx="minor">
            <a:schemeClr val="tx1"/>
          </a:fontRef>
        </p:style>
      </p:cxnSp>
      <p:cxnSp>
        <p:nvCxnSpPr>
          <p:cNvPr id="21" name="Straight Connector 20">
            <a:extLst>
              <a:ext uri="{FF2B5EF4-FFF2-40B4-BE49-F238E27FC236}">
                <a16:creationId xmlns:a16="http://schemas.microsoft.com/office/drawing/2014/main" xmlns="" id="{0485EC11-C90C-4BF9-8D33-7C622B68A2E1}"/>
              </a:ext>
            </a:extLst>
          </p:cNvPr>
          <p:cNvCxnSpPr>
            <a:cxnSpLocks/>
          </p:cNvCxnSpPr>
          <p:nvPr/>
        </p:nvCxnSpPr>
        <p:spPr>
          <a:xfrm flipV="1">
            <a:off x="6078683" y="1984278"/>
            <a:ext cx="3692235" cy="814672"/>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Connector 22">
            <a:extLst>
              <a:ext uri="{FF2B5EF4-FFF2-40B4-BE49-F238E27FC236}">
                <a16:creationId xmlns:a16="http://schemas.microsoft.com/office/drawing/2014/main" xmlns="" id="{FF98EEA0-4A55-4026-93F2-48B81A9E8590}"/>
              </a:ext>
            </a:extLst>
          </p:cNvPr>
          <p:cNvCxnSpPr>
            <a:cxnSpLocks/>
            <a:endCxn id="5" idx="4"/>
          </p:cNvCxnSpPr>
          <p:nvPr/>
        </p:nvCxnSpPr>
        <p:spPr>
          <a:xfrm flipV="1">
            <a:off x="4888923" y="4946073"/>
            <a:ext cx="1193223" cy="716496"/>
          </a:xfrm>
          <a:prstGeom prst="line">
            <a:avLst/>
          </a:prstGeom>
        </p:spPr>
        <p:style>
          <a:lnRef idx="3">
            <a:schemeClr val="dk1"/>
          </a:lnRef>
          <a:fillRef idx="0">
            <a:schemeClr val="dk1"/>
          </a:fillRef>
          <a:effectRef idx="2">
            <a:schemeClr val="dk1"/>
          </a:effectRef>
          <a:fontRef idx="minor">
            <a:schemeClr val="tx1"/>
          </a:fontRef>
        </p:style>
      </p:cxnSp>
      <p:cxnSp>
        <p:nvCxnSpPr>
          <p:cNvPr id="25" name="Straight Connector 24">
            <a:extLst>
              <a:ext uri="{FF2B5EF4-FFF2-40B4-BE49-F238E27FC236}">
                <a16:creationId xmlns:a16="http://schemas.microsoft.com/office/drawing/2014/main" xmlns="" id="{D20C407C-A5AB-412A-9EDC-3D59BA7A1124}"/>
              </a:ext>
            </a:extLst>
          </p:cNvPr>
          <p:cNvCxnSpPr>
            <a:cxnSpLocks/>
            <a:endCxn id="5" idx="2"/>
          </p:cNvCxnSpPr>
          <p:nvPr/>
        </p:nvCxnSpPr>
        <p:spPr>
          <a:xfrm>
            <a:off x="3948545" y="3698827"/>
            <a:ext cx="706582" cy="180446"/>
          </a:xfrm>
          <a:prstGeom prst="line">
            <a:avLst/>
          </a:prstGeom>
        </p:spPr>
        <p:style>
          <a:lnRef idx="3">
            <a:schemeClr val="dk1"/>
          </a:lnRef>
          <a:fillRef idx="0">
            <a:schemeClr val="dk1"/>
          </a:fillRef>
          <a:effectRef idx="2">
            <a:schemeClr val="dk1"/>
          </a:effectRef>
          <a:fontRef idx="minor">
            <a:schemeClr val="tx1"/>
          </a:fontRef>
        </p:style>
      </p:cxnSp>
      <p:cxnSp>
        <p:nvCxnSpPr>
          <p:cNvPr id="27" name="Straight Connector 26">
            <a:extLst>
              <a:ext uri="{FF2B5EF4-FFF2-40B4-BE49-F238E27FC236}">
                <a16:creationId xmlns:a16="http://schemas.microsoft.com/office/drawing/2014/main" xmlns="" id="{890CF97A-FB0B-4AE7-82F7-E1B23E00AC06}"/>
              </a:ext>
            </a:extLst>
          </p:cNvPr>
          <p:cNvCxnSpPr>
            <a:cxnSpLocks/>
          </p:cNvCxnSpPr>
          <p:nvPr/>
        </p:nvCxnSpPr>
        <p:spPr>
          <a:xfrm flipV="1">
            <a:off x="7509164" y="3730145"/>
            <a:ext cx="858982" cy="328906"/>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xmlns="" val="144595239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crush"/>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hevron 3"/>
          <p:cNvSpPr/>
          <p:nvPr/>
        </p:nvSpPr>
        <p:spPr>
          <a:xfrm>
            <a:off x="2912771" y="888643"/>
            <a:ext cx="6800045" cy="1107583"/>
          </a:xfrm>
          <a:prstGeom prst="chevr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3200" b="1" dirty="0">
                <a:solidFill>
                  <a:schemeClr val="tx1"/>
                </a:solidFill>
                <a:latin typeface="Times New Roman" panose="02020603050405020304" pitchFamily="18" charset="0"/>
                <a:cs typeface="Times New Roman" panose="02020603050405020304" pitchFamily="18" charset="0"/>
              </a:rPr>
              <a:t>LATIHAN </a:t>
            </a:r>
          </a:p>
          <a:p>
            <a:pPr algn="ctr"/>
            <a:r>
              <a:rPr lang="id-ID" sz="3200" b="1" dirty="0">
                <a:solidFill>
                  <a:schemeClr val="tx1"/>
                </a:solidFill>
                <a:latin typeface="Times New Roman" panose="02020603050405020304" pitchFamily="18" charset="0"/>
                <a:cs typeface="Times New Roman" panose="02020603050405020304" pitchFamily="18" charset="0"/>
              </a:rPr>
              <a:t>(PRACTICE)</a:t>
            </a:r>
          </a:p>
        </p:txBody>
      </p:sp>
      <p:sp>
        <p:nvSpPr>
          <p:cNvPr id="5" name="Down Ribbon 4"/>
          <p:cNvSpPr/>
          <p:nvPr/>
        </p:nvSpPr>
        <p:spPr>
          <a:xfrm>
            <a:off x="1253543" y="2884868"/>
            <a:ext cx="10118502" cy="2753932"/>
          </a:xfrm>
          <a:prstGeom prst="ribbon">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id-ID" sz="2800" dirty="0">
                <a:latin typeface="Times New Roman" panose="02020603050405020304" pitchFamily="18" charset="0"/>
                <a:cs typeface="Times New Roman" panose="02020603050405020304" pitchFamily="18" charset="0"/>
              </a:rPr>
              <a:t>Membantu peserta belajar mengintegrasikan dan menyerap pengetahuan dan keterampilan baru dengan berbagai cara.</a:t>
            </a:r>
          </a:p>
          <a:p>
            <a:pPr algn="ctr"/>
            <a:endParaRPr lang="id-ID" sz="2400" dirty="0"/>
          </a:p>
        </p:txBody>
      </p:sp>
    </p:spTree>
    <p:extLst>
      <p:ext uri="{BB962C8B-B14F-4D97-AF65-F5344CB8AC3E}">
        <p14:creationId xmlns:p14="http://schemas.microsoft.com/office/powerpoint/2010/main" xmlns="" val="272450602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hevron 3"/>
          <p:cNvSpPr/>
          <p:nvPr/>
        </p:nvSpPr>
        <p:spPr>
          <a:xfrm>
            <a:off x="2717441" y="869323"/>
            <a:ext cx="6954591" cy="1081825"/>
          </a:xfrm>
          <a:prstGeom prst="chevr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2800" b="1" dirty="0">
                <a:solidFill>
                  <a:schemeClr val="tx1"/>
                </a:solidFill>
                <a:latin typeface="Times New Roman" panose="02020603050405020304" pitchFamily="18" charset="0"/>
                <a:cs typeface="Times New Roman" panose="02020603050405020304" pitchFamily="18" charset="0"/>
              </a:rPr>
              <a:t>PENAMPILAN HASIL</a:t>
            </a:r>
          </a:p>
          <a:p>
            <a:pPr algn="ctr"/>
            <a:r>
              <a:rPr lang="id-ID" sz="2800" b="1" dirty="0">
                <a:solidFill>
                  <a:schemeClr val="tx1"/>
                </a:solidFill>
                <a:latin typeface="Times New Roman" panose="02020603050405020304" pitchFamily="18" charset="0"/>
                <a:cs typeface="Times New Roman" panose="02020603050405020304" pitchFamily="18" charset="0"/>
              </a:rPr>
              <a:t>(PERFORMANCE)</a:t>
            </a:r>
          </a:p>
        </p:txBody>
      </p:sp>
      <p:sp>
        <p:nvSpPr>
          <p:cNvPr id="5" name="Down Ribbon 4"/>
          <p:cNvSpPr/>
          <p:nvPr/>
        </p:nvSpPr>
        <p:spPr>
          <a:xfrm>
            <a:off x="726582" y="2923505"/>
            <a:ext cx="10936310" cy="3269477"/>
          </a:xfrm>
          <a:prstGeom prst="ribbon">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id-ID" sz="2400" dirty="0">
                <a:solidFill>
                  <a:schemeClr val="tx1"/>
                </a:solidFill>
                <a:latin typeface="Times New Roman" panose="02020603050405020304" pitchFamily="18" charset="0"/>
                <a:cs typeface="Times New Roman" panose="02020603050405020304" pitchFamily="18" charset="0"/>
              </a:rPr>
              <a:t>Memastikan bahwa pelajaran tetap melekat dan berhasil diterapkan Dan membantu peserta dalam memperluas pengetahuan atau keterampilan baru mereka pada pekerjaan, sehingga hasil pekerjaan itu akan melekat dan penampilan hasil akan terus meningkat.</a:t>
            </a:r>
          </a:p>
          <a:p>
            <a:pPr algn="ctr"/>
            <a:endParaRPr lang="id-ID" sz="2000" dirty="0"/>
          </a:p>
        </p:txBody>
      </p:sp>
    </p:spTree>
    <p:extLst>
      <p:ext uri="{BB962C8B-B14F-4D97-AF65-F5344CB8AC3E}">
        <p14:creationId xmlns:p14="http://schemas.microsoft.com/office/powerpoint/2010/main" xmlns="" val="2173073480"/>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06278" y="2299855"/>
            <a:ext cx="7379444" cy="1962468"/>
          </a:xfrm>
        </p:spPr>
        <p:txBody>
          <a:bodyPr>
            <a:normAutofit/>
          </a:bodyPr>
          <a:lstStyle/>
          <a:p>
            <a:pPr algn="ctr"/>
            <a:r>
              <a:rPr lang="id-ID" sz="4800" b="1" dirty="0">
                <a:solidFill>
                  <a:srgbClr val="FFFF00"/>
                </a:solidFill>
                <a:latin typeface="Times New Roman" panose="02020603050405020304" pitchFamily="18" charset="0"/>
                <a:cs typeface="Times New Roman" panose="02020603050405020304" pitchFamily="18" charset="0"/>
              </a:rPr>
              <a:t>HASIL BELAJAR </a:t>
            </a:r>
            <a:r>
              <a:rPr lang="en-US" sz="4800" b="1" dirty="0">
                <a:solidFill>
                  <a:srgbClr val="FFFF00"/>
                </a:solidFill>
                <a:latin typeface="Times New Roman" panose="02020603050405020304" pitchFamily="18" charset="0"/>
                <a:cs typeface="Times New Roman" panose="02020603050405020304" pitchFamily="18" charset="0"/>
              </a:rPr>
              <a:t/>
            </a:r>
            <a:br>
              <a:rPr lang="en-US" sz="4800" b="1" dirty="0">
                <a:solidFill>
                  <a:srgbClr val="FFFF00"/>
                </a:solidFill>
                <a:latin typeface="Times New Roman" panose="02020603050405020304" pitchFamily="18" charset="0"/>
                <a:cs typeface="Times New Roman" panose="02020603050405020304" pitchFamily="18" charset="0"/>
              </a:rPr>
            </a:br>
            <a:r>
              <a:rPr lang="id-ID" sz="4800" b="1" dirty="0">
                <a:solidFill>
                  <a:srgbClr val="FFFF00"/>
                </a:solidFill>
                <a:latin typeface="Times New Roman" panose="02020603050405020304" pitchFamily="18" charset="0"/>
                <a:cs typeface="Times New Roman" panose="02020603050405020304" pitchFamily="18" charset="0"/>
              </a:rPr>
              <a:t>DARI PEMBELAJARAN</a:t>
            </a:r>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xmlns="" val="167612175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3401783" y="533715"/>
            <a:ext cx="5035639" cy="1708375"/>
          </a:xfrm>
          <a:prstGeom prst="cloud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sz="3200" b="1" dirty="0">
                <a:solidFill>
                  <a:schemeClr val="tx1"/>
                </a:solidFill>
                <a:latin typeface="Times New Roman" panose="02020603050405020304" pitchFamily="18" charset="0"/>
                <a:cs typeface="Times New Roman" panose="02020603050405020304" pitchFamily="18" charset="0"/>
              </a:rPr>
              <a:t>HASIL BELAJAR </a:t>
            </a:r>
          </a:p>
        </p:txBody>
      </p:sp>
      <p:sp>
        <p:nvSpPr>
          <p:cNvPr id="5" name="Wave 4"/>
          <p:cNvSpPr/>
          <p:nvPr/>
        </p:nvSpPr>
        <p:spPr>
          <a:xfrm>
            <a:off x="2651588" y="2831592"/>
            <a:ext cx="6741794" cy="2918044"/>
          </a:xfrm>
          <a:prstGeom prst="wave">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id-ID" sz="2400" dirty="0">
                <a:solidFill>
                  <a:schemeClr val="tx1"/>
                </a:solidFill>
                <a:latin typeface="Times New Roman" panose="02020603050405020304" pitchFamily="18" charset="0"/>
                <a:cs typeface="Times New Roman" panose="02020603050405020304" pitchFamily="18" charset="0"/>
              </a:rPr>
              <a:t>proses belajar ditandai dengan perubahan tingkah laku secara keseluruhan baik yang menyangkut segi kognitif, afektif maupun psikomotor. </a:t>
            </a:r>
          </a:p>
          <a:p>
            <a:pPr algn="just"/>
            <a:endParaRPr lang="id-ID"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54795709"/>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364597" y="704730"/>
            <a:ext cx="3065172" cy="1326523"/>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id-ID" sz="2800" b="1" dirty="0">
                <a:solidFill>
                  <a:schemeClr val="tx1"/>
                </a:solidFill>
                <a:latin typeface="Times New Roman" panose="02020603050405020304" pitchFamily="18" charset="0"/>
                <a:cs typeface="Times New Roman" panose="02020603050405020304" pitchFamily="18" charset="0"/>
              </a:rPr>
              <a:t>FAKTOR INTERNAL </a:t>
            </a:r>
          </a:p>
        </p:txBody>
      </p:sp>
      <p:cxnSp>
        <p:nvCxnSpPr>
          <p:cNvPr id="9" name="Straight Arrow Connector 8"/>
          <p:cNvCxnSpPr>
            <a:cxnSpLocks/>
          </p:cNvCxnSpPr>
          <p:nvPr/>
        </p:nvCxnSpPr>
        <p:spPr>
          <a:xfrm flipH="1">
            <a:off x="4957025" y="2215338"/>
            <a:ext cx="681775" cy="1050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cxnSpLocks/>
          </p:cNvCxnSpPr>
          <p:nvPr/>
        </p:nvCxnSpPr>
        <p:spPr>
          <a:xfrm>
            <a:off x="6165273" y="2286000"/>
            <a:ext cx="1102558" cy="10064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2878429" y="3265575"/>
            <a:ext cx="3065172" cy="151395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id-ID" sz="2400" dirty="0">
                <a:solidFill>
                  <a:schemeClr val="tx1"/>
                </a:solidFill>
                <a:latin typeface="Times New Roman" panose="02020603050405020304" pitchFamily="18" charset="0"/>
                <a:cs typeface="Times New Roman" panose="02020603050405020304" pitchFamily="18" charset="0"/>
              </a:rPr>
              <a:t>FAKTOR FISIOLOGIS</a:t>
            </a:r>
          </a:p>
        </p:txBody>
      </p:sp>
      <p:sp>
        <p:nvSpPr>
          <p:cNvPr id="13" name="Oval 12"/>
          <p:cNvSpPr/>
          <p:nvPr/>
        </p:nvSpPr>
        <p:spPr>
          <a:xfrm>
            <a:off x="6096000" y="3312798"/>
            <a:ext cx="3065172" cy="151395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id-ID" sz="2400" dirty="0">
                <a:solidFill>
                  <a:schemeClr val="tx1"/>
                </a:solidFill>
                <a:latin typeface="Times New Roman" panose="02020603050405020304" pitchFamily="18" charset="0"/>
                <a:cs typeface="Times New Roman" panose="02020603050405020304" pitchFamily="18" charset="0"/>
              </a:rPr>
              <a:t>FAKTOR PSIKOLOGIS</a:t>
            </a:r>
          </a:p>
        </p:txBody>
      </p:sp>
      <p:cxnSp>
        <p:nvCxnSpPr>
          <p:cNvPr id="16" name="Straight Arrow Connector 15"/>
          <p:cNvCxnSpPr>
            <a:cxnSpLocks/>
            <a:stCxn id="13" idx="4"/>
          </p:cNvCxnSpPr>
          <p:nvPr/>
        </p:nvCxnSpPr>
        <p:spPr>
          <a:xfrm flipH="1">
            <a:off x="5943601" y="4826748"/>
            <a:ext cx="1684985" cy="7570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cxnSpLocks/>
            <a:stCxn id="13" idx="4"/>
          </p:cNvCxnSpPr>
          <p:nvPr/>
        </p:nvCxnSpPr>
        <p:spPr>
          <a:xfrm>
            <a:off x="7628586" y="4826748"/>
            <a:ext cx="1100072" cy="7570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4307157" y="5638709"/>
            <a:ext cx="2379676" cy="75027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id-ID" sz="2400" dirty="0">
                <a:solidFill>
                  <a:schemeClr val="tx1"/>
                </a:solidFill>
                <a:latin typeface="Times New Roman" panose="02020603050405020304" pitchFamily="18" charset="0"/>
                <a:cs typeface="Times New Roman" panose="02020603050405020304" pitchFamily="18" charset="0"/>
              </a:rPr>
              <a:t>Faktor Intelektual </a:t>
            </a:r>
          </a:p>
        </p:txBody>
      </p:sp>
      <p:sp>
        <p:nvSpPr>
          <p:cNvPr id="21" name="Rounded Rectangle 20"/>
          <p:cNvSpPr/>
          <p:nvPr/>
        </p:nvSpPr>
        <p:spPr>
          <a:xfrm>
            <a:off x="6998556" y="5648166"/>
            <a:ext cx="2379676" cy="75027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id-ID" sz="2400" dirty="0">
                <a:solidFill>
                  <a:schemeClr val="tx1"/>
                </a:solidFill>
                <a:latin typeface="Times New Roman" panose="02020603050405020304" pitchFamily="18" charset="0"/>
                <a:cs typeface="Times New Roman" panose="02020603050405020304" pitchFamily="18" charset="0"/>
              </a:rPr>
              <a:t>Faktor Non Intelektual </a:t>
            </a:r>
          </a:p>
        </p:txBody>
      </p:sp>
    </p:spTree>
    <p:extLst>
      <p:ext uri="{BB962C8B-B14F-4D97-AF65-F5344CB8AC3E}">
        <p14:creationId xmlns:p14="http://schemas.microsoft.com/office/powerpoint/2010/main" xmlns="" val="2801525304"/>
      </p:ext>
    </p:extLst>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043967" y="733906"/>
            <a:ext cx="3606084" cy="1171977"/>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id-ID" sz="3200" b="1" dirty="0">
                <a:solidFill>
                  <a:schemeClr val="tx1"/>
                </a:solidFill>
                <a:latin typeface="Times New Roman" panose="02020603050405020304" pitchFamily="18" charset="0"/>
                <a:cs typeface="Times New Roman" panose="02020603050405020304" pitchFamily="18" charset="0"/>
              </a:rPr>
              <a:t>FAKTOR EKSTERNAL</a:t>
            </a:r>
          </a:p>
        </p:txBody>
      </p:sp>
      <p:cxnSp>
        <p:nvCxnSpPr>
          <p:cNvPr id="6" name="Straight Arrow Connector 5"/>
          <p:cNvCxnSpPr>
            <a:stCxn id="4" idx="2"/>
          </p:cNvCxnSpPr>
          <p:nvPr/>
        </p:nvCxnSpPr>
        <p:spPr>
          <a:xfrm flipH="1">
            <a:off x="5847008" y="1905883"/>
            <a:ext cx="1" cy="631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4288664" y="2536950"/>
            <a:ext cx="3116687" cy="1300766"/>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id-ID" dirty="0">
                <a:solidFill>
                  <a:schemeClr val="tx1"/>
                </a:solidFill>
                <a:latin typeface="Times New Roman" panose="02020603050405020304" pitchFamily="18" charset="0"/>
                <a:cs typeface="Times New Roman" panose="02020603050405020304" pitchFamily="18" charset="0"/>
              </a:rPr>
              <a:t>FAKTOR KEMATANGAN FISIK ATAU PSIKIS</a:t>
            </a:r>
          </a:p>
        </p:txBody>
      </p:sp>
      <p:cxnSp>
        <p:nvCxnSpPr>
          <p:cNvPr id="9" name="Straight Arrow Connector 8"/>
          <p:cNvCxnSpPr/>
          <p:nvPr/>
        </p:nvCxnSpPr>
        <p:spPr>
          <a:xfrm flipH="1">
            <a:off x="3728434" y="3837716"/>
            <a:ext cx="837126" cy="7727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4793185" y="4224079"/>
            <a:ext cx="637504" cy="11333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387920" y="4224079"/>
            <a:ext cx="631065" cy="11333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7420327" y="3783278"/>
            <a:ext cx="927279" cy="8242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2099257" y="4790747"/>
            <a:ext cx="1944710" cy="695458"/>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id-ID" dirty="0">
                <a:solidFill>
                  <a:schemeClr val="tx1"/>
                </a:solidFill>
                <a:latin typeface="Times New Roman" panose="02020603050405020304" pitchFamily="18" charset="0"/>
                <a:cs typeface="Times New Roman" panose="02020603050405020304" pitchFamily="18" charset="0"/>
              </a:rPr>
              <a:t>FAKTOR SOSIAL</a:t>
            </a:r>
          </a:p>
        </p:txBody>
      </p:sp>
      <p:sp>
        <p:nvSpPr>
          <p:cNvPr id="18" name="Rounded Rectangle 17"/>
          <p:cNvSpPr/>
          <p:nvPr/>
        </p:nvSpPr>
        <p:spPr>
          <a:xfrm>
            <a:off x="3593205" y="5576359"/>
            <a:ext cx="1944710" cy="824251"/>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id-ID" dirty="0">
                <a:solidFill>
                  <a:schemeClr val="tx1"/>
                </a:solidFill>
                <a:latin typeface="Times New Roman" panose="02020603050405020304" pitchFamily="18" charset="0"/>
                <a:cs typeface="Times New Roman" panose="02020603050405020304" pitchFamily="18" charset="0"/>
              </a:rPr>
              <a:t>FAKTOR BUDAYA</a:t>
            </a:r>
          </a:p>
        </p:txBody>
      </p:sp>
      <p:sp>
        <p:nvSpPr>
          <p:cNvPr id="19" name="Rounded Rectangle 18"/>
          <p:cNvSpPr/>
          <p:nvPr/>
        </p:nvSpPr>
        <p:spPr>
          <a:xfrm>
            <a:off x="5982236" y="5576360"/>
            <a:ext cx="1944710" cy="82425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id-ID" dirty="0">
                <a:solidFill>
                  <a:schemeClr val="tx1"/>
                </a:solidFill>
                <a:latin typeface="Times New Roman" panose="02020603050405020304" pitchFamily="18" charset="0"/>
                <a:cs typeface="Times New Roman" panose="02020603050405020304" pitchFamily="18" charset="0"/>
              </a:rPr>
              <a:t>FAKTOR LINGKUNGAN FISIK</a:t>
            </a:r>
          </a:p>
        </p:txBody>
      </p:sp>
      <p:sp>
        <p:nvSpPr>
          <p:cNvPr id="20" name="Rounded Rectangle 19"/>
          <p:cNvSpPr/>
          <p:nvPr/>
        </p:nvSpPr>
        <p:spPr>
          <a:xfrm>
            <a:off x="7650051" y="4790747"/>
            <a:ext cx="1944710" cy="695458"/>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id-ID" dirty="0">
                <a:solidFill>
                  <a:schemeClr val="tx1"/>
                </a:solidFill>
                <a:latin typeface="Times New Roman" panose="02020603050405020304" pitchFamily="18" charset="0"/>
                <a:cs typeface="Times New Roman" panose="02020603050405020304" pitchFamily="18" charset="0"/>
              </a:rPr>
              <a:t>FAKTOR SPIRITUAL</a:t>
            </a:r>
          </a:p>
        </p:txBody>
      </p:sp>
    </p:spTree>
    <p:extLst>
      <p:ext uri="{BB962C8B-B14F-4D97-AF65-F5344CB8AC3E}">
        <p14:creationId xmlns:p14="http://schemas.microsoft.com/office/powerpoint/2010/main" xmlns="" val="3364039350"/>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1884218" y="817029"/>
            <a:ext cx="6342455" cy="1751526"/>
          </a:xfrm>
          <a:prstGeom prst="cloudCallou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id-ID" sz="2800" b="1" dirty="0">
                <a:solidFill>
                  <a:schemeClr val="tx1"/>
                </a:solidFill>
                <a:latin typeface="Times New Roman" panose="02020603050405020304" pitchFamily="18" charset="0"/>
                <a:cs typeface="Times New Roman" panose="02020603050405020304" pitchFamily="18" charset="0"/>
              </a:rPr>
              <a:t>MOTIVASI MENUJU HASIL PROSES PEMBELAJARAN</a:t>
            </a:r>
          </a:p>
        </p:txBody>
      </p:sp>
      <p:sp>
        <p:nvSpPr>
          <p:cNvPr id="5" name="Wave 4"/>
          <p:cNvSpPr/>
          <p:nvPr/>
        </p:nvSpPr>
        <p:spPr>
          <a:xfrm>
            <a:off x="2147455" y="3117272"/>
            <a:ext cx="7800109" cy="3076099"/>
          </a:xfrm>
          <a:prstGeom prst="wave">
            <a:avLst/>
          </a:prstGeom>
        </p:spPr>
        <p:style>
          <a:lnRef idx="0">
            <a:schemeClr val="accent2"/>
          </a:lnRef>
          <a:fillRef idx="3">
            <a:schemeClr val="accent2"/>
          </a:fillRef>
          <a:effectRef idx="3">
            <a:schemeClr val="accent2"/>
          </a:effectRef>
          <a:fontRef idx="minor">
            <a:schemeClr val="lt1"/>
          </a:fontRef>
        </p:style>
        <p:txBody>
          <a:bodyPr rtlCol="0" anchor="ctr"/>
          <a:lstStyle/>
          <a:p>
            <a:pPr algn="just"/>
            <a:r>
              <a:rPr lang="id-ID" sz="2800" dirty="0">
                <a:solidFill>
                  <a:schemeClr val="tx1"/>
                </a:solidFill>
                <a:latin typeface="Times New Roman" panose="02020603050405020304" pitchFamily="18" charset="0"/>
                <a:cs typeface="Times New Roman" panose="02020603050405020304" pitchFamily="18" charset="0"/>
              </a:rPr>
              <a:t>Tenaga penggerak yang mempengaruhi  kesiapan untuk memulai melakukan rangkaian kegiatan dalam suatu perilaku.</a:t>
            </a:r>
          </a:p>
        </p:txBody>
      </p:sp>
    </p:spTree>
    <p:extLst>
      <p:ext uri="{BB962C8B-B14F-4D97-AF65-F5344CB8AC3E}">
        <p14:creationId xmlns:p14="http://schemas.microsoft.com/office/powerpoint/2010/main" xmlns="" val="4287649941"/>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4" y="2099733"/>
            <a:ext cx="10025663" cy="2677647"/>
          </a:xfrm>
        </p:spPr>
        <p:txBody>
          <a:bodyPr>
            <a:normAutofit/>
          </a:bodyPr>
          <a:lstStyle/>
          <a:p>
            <a:r>
              <a:rPr lang="id-ID" sz="3600" b="1" dirty="0">
                <a:latin typeface="Times New Roman" panose="02020603050405020304" pitchFamily="18" charset="0"/>
                <a:cs typeface="Times New Roman" panose="02020603050405020304" pitchFamily="18" charset="0"/>
              </a:rPr>
              <a:t>MENGAJAR SEBAGAI PROSES MENGATUR LINGKUNGAN</a:t>
            </a:r>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xmlns="" val="92825932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464157" y="737413"/>
            <a:ext cx="7263685" cy="113334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sz="3200" b="1" dirty="0">
                <a:solidFill>
                  <a:schemeClr val="tx1"/>
                </a:solidFill>
                <a:latin typeface="Times New Roman" panose="02020603050405020304" pitchFamily="18" charset="0"/>
                <a:cs typeface="Times New Roman" panose="02020603050405020304" pitchFamily="18" charset="0"/>
              </a:rPr>
              <a:t>KARAKTERISTIK KONSEP MENGAJAR</a:t>
            </a:r>
          </a:p>
        </p:txBody>
      </p:sp>
      <p:sp>
        <p:nvSpPr>
          <p:cNvPr id="5" name="Oval 4"/>
          <p:cNvSpPr/>
          <p:nvPr/>
        </p:nvSpPr>
        <p:spPr>
          <a:xfrm>
            <a:off x="1429553" y="2521527"/>
            <a:ext cx="3724338" cy="187953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400" dirty="0">
                <a:solidFill>
                  <a:schemeClr val="tx1"/>
                </a:solidFill>
                <a:latin typeface="Times New Roman" panose="02020603050405020304" pitchFamily="18" charset="0"/>
                <a:cs typeface="Times New Roman" panose="02020603050405020304" pitchFamily="18" charset="0"/>
              </a:rPr>
              <a:t>Mengajar Berpusat Pada Siswa/ Student centered</a:t>
            </a:r>
          </a:p>
        </p:txBody>
      </p:sp>
      <p:sp>
        <p:nvSpPr>
          <p:cNvPr id="6" name="Oval 5"/>
          <p:cNvSpPr/>
          <p:nvPr/>
        </p:nvSpPr>
        <p:spPr>
          <a:xfrm>
            <a:off x="7218607" y="4531996"/>
            <a:ext cx="3724338" cy="187953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400" dirty="0">
                <a:solidFill>
                  <a:schemeClr val="tx1"/>
                </a:solidFill>
                <a:latin typeface="Times New Roman" panose="02020603050405020304" pitchFamily="18" charset="0"/>
                <a:cs typeface="Times New Roman" panose="02020603050405020304" pitchFamily="18" charset="0"/>
              </a:rPr>
              <a:t>Pembelajaran berorientasi pada pencapain tujuan</a:t>
            </a:r>
          </a:p>
        </p:txBody>
      </p:sp>
      <p:sp>
        <p:nvSpPr>
          <p:cNvPr id="7" name="Oval 6"/>
          <p:cNvSpPr/>
          <p:nvPr/>
        </p:nvSpPr>
        <p:spPr>
          <a:xfrm>
            <a:off x="1429553" y="4531996"/>
            <a:ext cx="3724338" cy="187953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400" dirty="0">
                <a:solidFill>
                  <a:schemeClr val="tx1"/>
                </a:solidFill>
                <a:latin typeface="Times New Roman" panose="02020603050405020304" pitchFamily="18" charset="0"/>
                <a:cs typeface="Times New Roman" panose="02020603050405020304" pitchFamily="18" charset="0"/>
              </a:rPr>
              <a:t>Siswa sebagai Subjek Belajar</a:t>
            </a:r>
          </a:p>
        </p:txBody>
      </p:sp>
      <p:sp>
        <p:nvSpPr>
          <p:cNvPr id="8" name="Oval 7"/>
          <p:cNvSpPr/>
          <p:nvPr/>
        </p:nvSpPr>
        <p:spPr>
          <a:xfrm>
            <a:off x="7218606" y="2492452"/>
            <a:ext cx="3724338" cy="187953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400" dirty="0">
                <a:solidFill>
                  <a:schemeClr val="tx1"/>
                </a:solidFill>
                <a:latin typeface="Times New Roman" panose="02020603050405020304" pitchFamily="18" charset="0"/>
                <a:cs typeface="Times New Roman" panose="02020603050405020304" pitchFamily="18" charset="0"/>
              </a:rPr>
              <a:t>Proses Pembelajaran berlangsung dimana saja</a:t>
            </a:r>
          </a:p>
        </p:txBody>
      </p:sp>
    </p:spTree>
    <p:extLst>
      <p:ext uri="{BB962C8B-B14F-4D97-AF65-F5344CB8AC3E}">
        <p14:creationId xmlns:p14="http://schemas.microsoft.com/office/powerpoint/2010/main" xmlns="" val="2359149649"/>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p:cNvSpPr/>
          <p:nvPr/>
        </p:nvSpPr>
        <p:spPr>
          <a:xfrm>
            <a:off x="3383046" y="539990"/>
            <a:ext cx="5847008" cy="1619563"/>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id-ID" sz="2400" b="1" dirty="0">
                <a:solidFill>
                  <a:schemeClr val="tx1"/>
                </a:solidFill>
                <a:latin typeface="Times New Roman" panose="02020603050405020304" pitchFamily="18" charset="0"/>
                <a:cs typeface="Times New Roman" panose="02020603050405020304" pitchFamily="18" charset="0"/>
              </a:rPr>
              <a:t>MENGAJAR BERPUSAT PADA SISWA </a:t>
            </a:r>
          </a:p>
        </p:txBody>
      </p:sp>
      <p:sp>
        <p:nvSpPr>
          <p:cNvPr id="5" name="Explosion 2 4"/>
          <p:cNvSpPr/>
          <p:nvPr/>
        </p:nvSpPr>
        <p:spPr>
          <a:xfrm>
            <a:off x="1648691" y="2147454"/>
            <a:ext cx="9961418" cy="4504483"/>
          </a:xfrm>
          <a:prstGeom prst="irregularSeal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2200" dirty="0">
                <a:solidFill>
                  <a:schemeClr val="tx1"/>
                </a:solidFill>
                <a:latin typeface="Times New Roman" panose="02020603050405020304" pitchFamily="18" charset="0"/>
                <a:cs typeface="Times New Roman" panose="02020603050405020304" pitchFamily="18" charset="0"/>
              </a:rPr>
              <a:t>Siswa tidak dianggap sebagai objek belajar yang dapat diatur dan dibatasi oleh kemauan guru, melainkan ditempatkan sebagai subjek yang belajar sesuai dengan bakat, minat, dan kemampuan yang dimilikinya.</a:t>
            </a:r>
          </a:p>
        </p:txBody>
      </p:sp>
    </p:spTree>
    <p:extLst>
      <p:ext uri="{BB962C8B-B14F-4D97-AF65-F5344CB8AC3E}">
        <p14:creationId xmlns:p14="http://schemas.microsoft.com/office/powerpoint/2010/main" xmlns="" val="2620535427"/>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EA4761-26D2-4936-A922-781D7DE94564}"/>
              </a:ext>
            </a:extLst>
          </p:cNvPr>
          <p:cNvSpPr>
            <a:spLocks noGrp="1"/>
          </p:cNvSpPr>
          <p:nvPr>
            <p:ph type="title"/>
          </p:nvPr>
        </p:nvSpPr>
        <p:spPr>
          <a:xfrm>
            <a:off x="1154954" y="2287088"/>
            <a:ext cx="4351025" cy="2283824"/>
          </a:xfrm>
        </p:spPr>
        <p:style>
          <a:lnRef idx="1">
            <a:schemeClr val="accent2"/>
          </a:lnRef>
          <a:fillRef idx="2">
            <a:schemeClr val="accent2"/>
          </a:fillRef>
          <a:effectRef idx="1">
            <a:schemeClr val="accent2"/>
          </a:effectRef>
          <a:fontRef idx="minor">
            <a:schemeClr val="dk1"/>
          </a:fontRef>
        </p:style>
        <p:txBody>
          <a:bodyPr/>
          <a:lstStyle/>
          <a:p>
            <a:r>
              <a:rPr lang="en-US" sz="6000" b="1" dirty="0"/>
              <a:t>BELAJAR??</a:t>
            </a:r>
          </a:p>
        </p:txBody>
      </p:sp>
      <p:sp>
        <p:nvSpPr>
          <p:cNvPr id="3" name="Text Placeholder 2">
            <a:extLst>
              <a:ext uri="{FF2B5EF4-FFF2-40B4-BE49-F238E27FC236}">
                <a16:creationId xmlns:a16="http://schemas.microsoft.com/office/drawing/2014/main" xmlns="" id="{6CC51400-5558-48C4-8A70-38D0CA4E3747}"/>
              </a:ext>
            </a:extLst>
          </p:cNvPr>
          <p:cNvSpPr>
            <a:spLocks noGrp="1"/>
          </p:cNvSpPr>
          <p:nvPr>
            <p:ph type="body" idx="1"/>
          </p:nvPr>
        </p:nvSpPr>
        <p:spPr>
          <a:xfrm>
            <a:off x="7006394" y="587272"/>
            <a:ext cx="2664077" cy="1090792"/>
          </a:xfrm>
        </p:spPr>
        <p:style>
          <a:lnRef idx="2">
            <a:schemeClr val="accent2"/>
          </a:lnRef>
          <a:fillRef idx="1">
            <a:schemeClr val="lt1"/>
          </a:fillRef>
          <a:effectRef idx="0">
            <a:schemeClr val="accent2"/>
          </a:effectRef>
          <a:fontRef idx="minor">
            <a:schemeClr val="dk1"/>
          </a:fontRef>
        </p:style>
        <p:txBody>
          <a:bodyPr>
            <a:normAutofit/>
          </a:bodyPr>
          <a:lstStyle/>
          <a:p>
            <a:pPr algn="ctr"/>
            <a:r>
              <a:rPr lang="en-US" sz="4400" b="1" dirty="0">
                <a:solidFill>
                  <a:schemeClr val="tx1"/>
                </a:solidFill>
              </a:rPr>
              <a:t>JURNAL</a:t>
            </a:r>
          </a:p>
        </p:txBody>
      </p:sp>
      <p:sp>
        <p:nvSpPr>
          <p:cNvPr id="4" name="Text Placeholder 2">
            <a:extLst>
              <a:ext uri="{FF2B5EF4-FFF2-40B4-BE49-F238E27FC236}">
                <a16:creationId xmlns:a16="http://schemas.microsoft.com/office/drawing/2014/main" xmlns="" id="{BDE2A3CA-54C2-45A6-B011-F288895BF123}"/>
              </a:ext>
            </a:extLst>
          </p:cNvPr>
          <p:cNvSpPr txBox="1">
            <a:spLocks/>
          </p:cNvSpPr>
          <p:nvPr/>
        </p:nvSpPr>
        <p:spPr>
          <a:xfrm>
            <a:off x="7006394" y="5282883"/>
            <a:ext cx="2664077" cy="1090792"/>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lumMod val="60000"/>
                    <a:lumOff val="4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9pPr>
          </a:lstStyle>
          <a:p>
            <a:pPr algn="ctr"/>
            <a:r>
              <a:rPr lang="en-US" sz="4000" b="1" dirty="0">
                <a:solidFill>
                  <a:schemeClr val="tx1"/>
                </a:solidFill>
              </a:rPr>
              <a:t>SIMPULAN</a:t>
            </a:r>
          </a:p>
        </p:txBody>
      </p:sp>
      <p:sp>
        <p:nvSpPr>
          <p:cNvPr id="5" name="Text Placeholder 2">
            <a:extLst>
              <a:ext uri="{FF2B5EF4-FFF2-40B4-BE49-F238E27FC236}">
                <a16:creationId xmlns:a16="http://schemas.microsoft.com/office/drawing/2014/main" xmlns="" id="{19D17B2C-8F5E-466A-AF8C-C94544EB4D37}"/>
              </a:ext>
            </a:extLst>
          </p:cNvPr>
          <p:cNvSpPr txBox="1">
            <a:spLocks/>
          </p:cNvSpPr>
          <p:nvPr/>
        </p:nvSpPr>
        <p:spPr>
          <a:xfrm>
            <a:off x="7366613" y="2073782"/>
            <a:ext cx="2664077" cy="1090792"/>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lumMod val="60000"/>
                    <a:lumOff val="4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9pPr>
          </a:lstStyle>
          <a:p>
            <a:pPr algn="ctr"/>
            <a:r>
              <a:rPr lang="en-US" sz="4800" b="1" dirty="0">
                <a:solidFill>
                  <a:schemeClr val="tx1"/>
                </a:solidFill>
              </a:rPr>
              <a:t>KBBI</a:t>
            </a:r>
          </a:p>
        </p:txBody>
      </p:sp>
      <p:sp>
        <p:nvSpPr>
          <p:cNvPr id="6" name="Text Placeholder 2">
            <a:extLst>
              <a:ext uri="{FF2B5EF4-FFF2-40B4-BE49-F238E27FC236}">
                <a16:creationId xmlns:a16="http://schemas.microsoft.com/office/drawing/2014/main" xmlns="" id="{38826056-235C-449D-8EC1-03D55F031C1C}"/>
              </a:ext>
            </a:extLst>
          </p:cNvPr>
          <p:cNvSpPr txBox="1">
            <a:spLocks/>
          </p:cNvSpPr>
          <p:nvPr/>
        </p:nvSpPr>
        <p:spPr>
          <a:xfrm>
            <a:off x="7366613" y="3678332"/>
            <a:ext cx="2664077" cy="1090792"/>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lumMod val="60000"/>
                    <a:lumOff val="4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9pPr>
          </a:lstStyle>
          <a:p>
            <a:pPr algn="ctr"/>
            <a:r>
              <a:rPr lang="en-US" sz="4800" b="1" dirty="0">
                <a:solidFill>
                  <a:schemeClr val="tx1"/>
                </a:solidFill>
              </a:rPr>
              <a:t>AHLI</a:t>
            </a:r>
          </a:p>
        </p:txBody>
      </p:sp>
    </p:spTree>
    <p:extLst>
      <p:ext uri="{BB962C8B-B14F-4D97-AF65-F5344CB8AC3E}">
        <p14:creationId xmlns:p14="http://schemas.microsoft.com/office/powerpoint/2010/main" xmlns="" val="81533471"/>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p:cNvSpPr/>
          <p:nvPr/>
        </p:nvSpPr>
        <p:spPr>
          <a:xfrm>
            <a:off x="2844084" y="429491"/>
            <a:ext cx="6503831" cy="2086377"/>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id-ID" sz="2800" b="1" dirty="0">
                <a:solidFill>
                  <a:schemeClr val="tx1"/>
                </a:solidFill>
                <a:latin typeface="Times New Roman" panose="02020603050405020304" pitchFamily="18" charset="0"/>
                <a:cs typeface="Times New Roman" panose="02020603050405020304" pitchFamily="18" charset="0"/>
              </a:rPr>
              <a:t>SISWA SEBAGAI SUBJEK BELAJAR</a:t>
            </a:r>
          </a:p>
        </p:txBody>
      </p:sp>
      <p:sp>
        <p:nvSpPr>
          <p:cNvPr id="5" name="Explosion 2 4"/>
          <p:cNvSpPr/>
          <p:nvPr/>
        </p:nvSpPr>
        <p:spPr>
          <a:xfrm>
            <a:off x="3009362" y="2723686"/>
            <a:ext cx="6338553" cy="3825026"/>
          </a:xfrm>
          <a:prstGeom prst="irregularSeal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2800" dirty="0">
                <a:solidFill>
                  <a:schemeClr val="tx1"/>
                </a:solidFill>
                <a:latin typeface="Times New Roman" panose="02020603050405020304" pitchFamily="18" charset="0"/>
                <a:cs typeface="Times New Roman" panose="02020603050405020304" pitchFamily="18" charset="0"/>
              </a:rPr>
              <a:t>Individu yang memiliki kemampuan dan potensi. </a:t>
            </a:r>
          </a:p>
        </p:txBody>
      </p:sp>
    </p:spTree>
    <p:extLst>
      <p:ext uri="{BB962C8B-B14F-4D97-AF65-F5344CB8AC3E}">
        <p14:creationId xmlns:p14="http://schemas.microsoft.com/office/powerpoint/2010/main" xmlns="" val="3588551770"/>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p:cNvSpPr/>
          <p:nvPr/>
        </p:nvSpPr>
        <p:spPr>
          <a:xfrm>
            <a:off x="2092036" y="429492"/>
            <a:ext cx="7940606" cy="1914074"/>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id-ID" sz="2400" b="1" dirty="0">
                <a:solidFill>
                  <a:schemeClr val="tx1"/>
                </a:solidFill>
                <a:latin typeface="Times New Roman" panose="02020603050405020304" pitchFamily="18" charset="0"/>
                <a:cs typeface="Times New Roman" panose="02020603050405020304" pitchFamily="18" charset="0"/>
              </a:rPr>
              <a:t>PROSES PEMBELAJARAN BERLANGSUNG DIMANA SAJA</a:t>
            </a:r>
          </a:p>
        </p:txBody>
      </p:sp>
      <p:sp>
        <p:nvSpPr>
          <p:cNvPr id="5" name="Explosion 2 4"/>
          <p:cNvSpPr/>
          <p:nvPr/>
        </p:nvSpPr>
        <p:spPr>
          <a:xfrm>
            <a:off x="2348248" y="2549236"/>
            <a:ext cx="7684394" cy="3986792"/>
          </a:xfrm>
          <a:prstGeom prst="irregularSeal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2400" dirty="0">
                <a:solidFill>
                  <a:schemeClr val="tx1"/>
                </a:solidFill>
                <a:latin typeface="Times New Roman" panose="02020603050405020304" pitchFamily="18" charset="0"/>
                <a:cs typeface="Times New Roman" panose="02020603050405020304" pitchFamily="18" charset="0"/>
              </a:rPr>
              <a:t>Siswa dapat memanfaatkan berbagai tempat belajar sesuai dengan kebutuhan dan sifat materi pelajaran. </a:t>
            </a:r>
          </a:p>
        </p:txBody>
      </p:sp>
    </p:spTree>
    <p:extLst>
      <p:ext uri="{BB962C8B-B14F-4D97-AF65-F5344CB8AC3E}">
        <p14:creationId xmlns:p14="http://schemas.microsoft.com/office/powerpoint/2010/main" xmlns="" val="1640749092"/>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p:cNvSpPr/>
          <p:nvPr/>
        </p:nvSpPr>
        <p:spPr>
          <a:xfrm>
            <a:off x="2678805" y="412124"/>
            <a:ext cx="6812924" cy="1970468"/>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id-ID" sz="2400" dirty="0">
                <a:solidFill>
                  <a:schemeClr val="tx1"/>
                </a:solidFill>
                <a:latin typeface="Times New Roman" panose="02020603050405020304" pitchFamily="18" charset="0"/>
                <a:cs typeface="Times New Roman" panose="02020603050405020304" pitchFamily="18" charset="0"/>
              </a:rPr>
              <a:t>PEMBELAJARAN BERORIENTASI PADA PENCAPAIAN TUJUAN</a:t>
            </a:r>
          </a:p>
        </p:txBody>
      </p:sp>
      <p:sp>
        <p:nvSpPr>
          <p:cNvPr id="5" name="Explosion 2 4"/>
          <p:cNvSpPr/>
          <p:nvPr/>
        </p:nvSpPr>
        <p:spPr>
          <a:xfrm>
            <a:off x="1468582" y="2618509"/>
            <a:ext cx="9254835" cy="3827367"/>
          </a:xfrm>
          <a:prstGeom prst="irregularSeal2">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id-ID" sz="2000" dirty="0">
                <a:solidFill>
                  <a:schemeClr val="tx1"/>
                </a:solidFill>
                <a:latin typeface="Times New Roman" panose="02020603050405020304" pitchFamily="18" charset="0"/>
                <a:cs typeface="Times New Roman" panose="02020603050405020304" pitchFamily="18" charset="0"/>
              </a:rPr>
              <a:t>Pembelajaran bukanlah penguasaan materi pelajaran, akan tetapi proses untuk mengubah tingkah laku siswa sesuai dengan tujuan yang akan dicapai</a:t>
            </a:r>
          </a:p>
        </p:txBody>
      </p:sp>
    </p:spTree>
    <p:extLst>
      <p:ext uri="{BB962C8B-B14F-4D97-AF65-F5344CB8AC3E}">
        <p14:creationId xmlns:p14="http://schemas.microsoft.com/office/powerpoint/2010/main" xmlns="" val="1754644623"/>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9FDEBA-2138-475D-915E-406B4048AF6F}"/>
              </a:ext>
            </a:extLst>
          </p:cNvPr>
          <p:cNvSpPr>
            <a:spLocks noGrp="1"/>
          </p:cNvSpPr>
          <p:nvPr>
            <p:ph type="ctrTitle"/>
          </p:nvPr>
        </p:nvSpPr>
        <p:spPr>
          <a:xfrm>
            <a:off x="1404337" y="4777380"/>
            <a:ext cx="8825658" cy="1433176"/>
          </a:xfrm>
        </p:spPr>
        <p:txBody>
          <a:bodyPr/>
          <a:lstStyle/>
          <a:p>
            <a:pPr algn="ctr"/>
            <a:r>
              <a:rPr lang="en-US" sz="16600" b="1" dirty="0">
                <a:solidFill>
                  <a:srgbClr val="FFFF00"/>
                </a:solidFill>
                <a:latin typeface="Chiller" panose="04020404031007020602" pitchFamily="82" charset="0"/>
              </a:rPr>
              <a:t>TERIMA KASIH</a:t>
            </a:r>
          </a:p>
        </p:txBody>
      </p:sp>
      <p:sp>
        <p:nvSpPr>
          <p:cNvPr id="3" name="Subtitle 2">
            <a:extLst>
              <a:ext uri="{FF2B5EF4-FFF2-40B4-BE49-F238E27FC236}">
                <a16:creationId xmlns:a16="http://schemas.microsoft.com/office/drawing/2014/main" xmlns="" id="{EC8CAEC2-56DC-4EB8-93A0-A3479A908C5D}"/>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3129912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55680F-E906-4E07-B59E-3DC3F1AF5B9D}"/>
              </a:ext>
            </a:extLst>
          </p:cNvPr>
          <p:cNvSpPr>
            <a:spLocks noGrp="1"/>
          </p:cNvSpPr>
          <p:nvPr>
            <p:ph type="title"/>
          </p:nvPr>
        </p:nvSpPr>
        <p:spPr>
          <a:xfrm>
            <a:off x="4031673" y="987522"/>
            <a:ext cx="3048001" cy="952114"/>
          </a:xfrm>
        </p:spPr>
        <p:txBody>
          <a:bodyPr/>
          <a:lstStyle/>
          <a:p>
            <a:pPr algn="ctr"/>
            <a:r>
              <a:rPr lang="en-US" sz="4800" b="1" dirty="0">
                <a:solidFill>
                  <a:srgbClr val="FFFF00"/>
                </a:solidFill>
              </a:rPr>
              <a:t>JURNAL</a:t>
            </a:r>
          </a:p>
        </p:txBody>
      </p:sp>
      <p:sp>
        <p:nvSpPr>
          <p:cNvPr id="3" name="Content Placeholder 2">
            <a:extLst>
              <a:ext uri="{FF2B5EF4-FFF2-40B4-BE49-F238E27FC236}">
                <a16:creationId xmlns:a16="http://schemas.microsoft.com/office/drawing/2014/main" xmlns="" id="{DF90330F-3190-40B8-AF77-F2AE92793F0E}"/>
              </a:ext>
            </a:extLst>
          </p:cNvPr>
          <p:cNvSpPr>
            <a:spLocks noGrp="1"/>
          </p:cNvSpPr>
          <p:nvPr>
            <p:ph idx="1"/>
          </p:nvPr>
        </p:nvSpPr>
        <p:spPr>
          <a:xfrm>
            <a:off x="484910" y="2258291"/>
            <a:ext cx="11249890" cy="4322617"/>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marL="0" indent="0" algn="ctr">
              <a:buNone/>
            </a:pPr>
            <a:r>
              <a:rPr lang="en-US" sz="3600" dirty="0" err="1">
                <a:solidFill>
                  <a:schemeClr val="tx1"/>
                </a:solidFill>
                <a:latin typeface="Bodoni MT Condensed" panose="02070606080606020203" pitchFamily="18" charset="0"/>
              </a:rPr>
              <a:t>Dalam</a:t>
            </a:r>
            <a:r>
              <a:rPr lang="en-US" sz="3600" dirty="0">
                <a:solidFill>
                  <a:schemeClr val="tx1"/>
                </a:solidFill>
                <a:latin typeface="Bodoni MT Condensed" panose="02070606080606020203" pitchFamily="18" charset="0"/>
              </a:rPr>
              <a:t> </a:t>
            </a:r>
            <a:r>
              <a:rPr lang="en-US" sz="3600" dirty="0" err="1">
                <a:solidFill>
                  <a:schemeClr val="tx1"/>
                </a:solidFill>
                <a:latin typeface="Bodoni MT Condensed" panose="02070606080606020203" pitchFamily="18" charset="0"/>
              </a:rPr>
              <a:t>jurnalnya</a:t>
            </a:r>
            <a:r>
              <a:rPr lang="en-US" sz="3600" dirty="0">
                <a:solidFill>
                  <a:schemeClr val="tx1"/>
                </a:solidFill>
                <a:latin typeface="Bodoni MT Condensed" panose="02070606080606020203" pitchFamily="18" charset="0"/>
              </a:rPr>
              <a:t> yang </a:t>
            </a:r>
            <a:r>
              <a:rPr lang="en-US" sz="3600" dirty="0" err="1">
                <a:solidFill>
                  <a:schemeClr val="tx1"/>
                </a:solidFill>
                <a:latin typeface="Bodoni MT Condensed" panose="02070606080606020203" pitchFamily="18" charset="0"/>
              </a:rPr>
              <a:t>berjudul</a:t>
            </a:r>
            <a:r>
              <a:rPr lang="en-US" sz="3600" dirty="0">
                <a:solidFill>
                  <a:schemeClr val="tx1"/>
                </a:solidFill>
                <a:latin typeface="Bodoni MT Condensed" panose="02070606080606020203" pitchFamily="18" charset="0"/>
              </a:rPr>
              <a:t> “The meaning of learning on the Camino de Santiago Pilgrimage” (Vol. 55 No. 2; 2015), </a:t>
            </a:r>
            <a:r>
              <a:rPr lang="en-US" sz="3600" dirty="0" err="1">
                <a:solidFill>
                  <a:schemeClr val="tx1"/>
                </a:solidFill>
                <a:latin typeface="Bodoni MT Condensed" panose="02070606080606020203" pitchFamily="18" charset="0"/>
              </a:rPr>
              <a:t>Im</a:t>
            </a:r>
            <a:r>
              <a:rPr lang="en-US" sz="3600" dirty="0">
                <a:solidFill>
                  <a:schemeClr val="tx1"/>
                </a:solidFill>
                <a:latin typeface="Bodoni MT Condensed" panose="02070606080606020203" pitchFamily="18" charset="0"/>
              </a:rPr>
              <a:t> Kyung Mi dan Jun Ju Sung </a:t>
            </a:r>
            <a:r>
              <a:rPr lang="en-US" sz="3600" dirty="0" err="1">
                <a:solidFill>
                  <a:schemeClr val="tx1"/>
                </a:solidFill>
                <a:latin typeface="Bodoni MT Condensed" panose="02070606080606020203" pitchFamily="18" charset="0"/>
              </a:rPr>
              <a:t>mengatakan</a:t>
            </a:r>
            <a:r>
              <a:rPr lang="en-US" sz="3600" dirty="0">
                <a:solidFill>
                  <a:schemeClr val="tx1"/>
                </a:solidFill>
                <a:latin typeface="Bodoni MT Condensed" panose="02070606080606020203" pitchFamily="18" charset="0"/>
              </a:rPr>
              <a:t>:</a:t>
            </a:r>
          </a:p>
          <a:p>
            <a:pPr marL="0" indent="0" algn="ctr">
              <a:buNone/>
            </a:pPr>
            <a:endParaRPr lang="en-US" sz="3600" dirty="0">
              <a:solidFill>
                <a:schemeClr val="tx1"/>
              </a:solidFill>
              <a:latin typeface="Bodoni MT Condensed" panose="02070606080606020203" pitchFamily="18" charset="0"/>
            </a:endParaRPr>
          </a:p>
          <a:p>
            <a:pPr marL="0" indent="0" algn="ctr">
              <a:buNone/>
            </a:pPr>
            <a:r>
              <a:rPr lang="en-US" sz="3600" i="1" dirty="0">
                <a:solidFill>
                  <a:schemeClr val="tx1"/>
                </a:solidFill>
                <a:latin typeface="Bodoni MT Condensed" panose="02070606080606020203" pitchFamily="18" charset="0"/>
              </a:rPr>
              <a:t>“learning experience refers to the participants’ cognitive, emotional, and physical experience in the interaction with themselves or others in the time and space”</a:t>
            </a:r>
          </a:p>
          <a:p>
            <a:pPr marL="0" indent="0" algn="ctr">
              <a:buNone/>
            </a:pPr>
            <a:endParaRPr lang="en-US" sz="3600" dirty="0">
              <a:solidFill>
                <a:schemeClr val="tx1"/>
              </a:solidFill>
              <a:latin typeface="Bodoni MT Condensed" panose="02070606080606020203" pitchFamily="18" charset="0"/>
            </a:endParaRPr>
          </a:p>
          <a:p>
            <a:pPr marL="0" indent="0" algn="ctr">
              <a:buNone/>
            </a:pPr>
            <a:r>
              <a:rPr lang="en-US" sz="3600" dirty="0" err="1">
                <a:solidFill>
                  <a:schemeClr val="tx1"/>
                </a:solidFill>
                <a:latin typeface="Bodoni MT Condensed" panose="02070606080606020203" pitchFamily="18" charset="0"/>
              </a:rPr>
              <a:t>Dijelaskan</a:t>
            </a:r>
            <a:r>
              <a:rPr lang="en-US" sz="3600" dirty="0">
                <a:solidFill>
                  <a:schemeClr val="tx1"/>
                </a:solidFill>
                <a:latin typeface="Bodoni MT Condensed" panose="02070606080606020203" pitchFamily="18" charset="0"/>
              </a:rPr>
              <a:t> </a:t>
            </a:r>
            <a:r>
              <a:rPr lang="en-US" sz="3600" dirty="0" err="1">
                <a:solidFill>
                  <a:schemeClr val="tx1"/>
                </a:solidFill>
                <a:latin typeface="Bodoni MT Condensed" panose="02070606080606020203" pitchFamily="18" charset="0"/>
              </a:rPr>
              <a:t>bahwa</a:t>
            </a:r>
            <a:r>
              <a:rPr lang="en-US" sz="3600" dirty="0">
                <a:solidFill>
                  <a:schemeClr val="tx1"/>
                </a:solidFill>
                <a:latin typeface="Bodoni MT Condensed" panose="02070606080606020203" pitchFamily="18" charset="0"/>
              </a:rPr>
              <a:t> </a:t>
            </a:r>
            <a:r>
              <a:rPr lang="en-US" sz="3600" dirty="0" err="1">
                <a:solidFill>
                  <a:schemeClr val="tx1"/>
                </a:solidFill>
                <a:latin typeface="Bodoni MT Condensed" panose="02070606080606020203" pitchFamily="18" charset="0"/>
              </a:rPr>
              <a:t>pengalaman</a:t>
            </a:r>
            <a:r>
              <a:rPr lang="en-US" sz="3600" dirty="0">
                <a:solidFill>
                  <a:schemeClr val="tx1"/>
                </a:solidFill>
                <a:latin typeface="Bodoni MT Condensed" panose="02070606080606020203" pitchFamily="18" charset="0"/>
              </a:rPr>
              <a:t> </a:t>
            </a:r>
            <a:r>
              <a:rPr lang="en-US" sz="3600" dirty="0" err="1">
                <a:solidFill>
                  <a:schemeClr val="tx1"/>
                </a:solidFill>
                <a:latin typeface="Bodoni MT Condensed" panose="02070606080606020203" pitchFamily="18" charset="0"/>
              </a:rPr>
              <a:t>belajar</a:t>
            </a:r>
            <a:r>
              <a:rPr lang="en-US" sz="3600" dirty="0">
                <a:solidFill>
                  <a:schemeClr val="tx1"/>
                </a:solidFill>
                <a:latin typeface="Bodoni MT Condensed" panose="02070606080606020203" pitchFamily="18" charset="0"/>
              </a:rPr>
              <a:t> </a:t>
            </a:r>
            <a:r>
              <a:rPr lang="en-US" sz="3600" dirty="0" err="1">
                <a:solidFill>
                  <a:schemeClr val="tx1"/>
                </a:solidFill>
                <a:latin typeface="Bodoni MT Condensed" panose="02070606080606020203" pitchFamily="18" charset="0"/>
              </a:rPr>
              <a:t>mengacu</a:t>
            </a:r>
            <a:r>
              <a:rPr lang="en-US" sz="3600" dirty="0">
                <a:solidFill>
                  <a:schemeClr val="tx1"/>
                </a:solidFill>
                <a:latin typeface="Bodoni MT Condensed" panose="02070606080606020203" pitchFamily="18" charset="0"/>
              </a:rPr>
              <a:t> pada </a:t>
            </a:r>
            <a:r>
              <a:rPr lang="en-US" sz="3600" dirty="0" err="1">
                <a:solidFill>
                  <a:schemeClr val="tx1"/>
                </a:solidFill>
                <a:latin typeface="Bodoni MT Condensed" panose="02070606080606020203" pitchFamily="18" charset="0"/>
              </a:rPr>
              <a:t>pengalaman</a:t>
            </a:r>
            <a:r>
              <a:rPr lang="en-US" sz="3600" dirty="0">
                <a:solidFill>
                  <a:schemeClr val="tx1"/>
                </a:solidFill>
                <a:latin typeface="Bodoni MT Condensed" panose="02070606080606020203" pitchFamily="18" charset="0"/>
              </a:rPr>
              <a:t> </a:t>
            </a:r>
            <a:r>
              <a:rPr lang="en-US" sz="3600" dirty="0" err="1">
                <a:solidFill>
                  <a:schemeClr val="tx1"/>
                </a:solidFill>
                <a:latin typeface="Bodoni MT Condensed" panose="02070606080606020203" pitchFamily="18" charset="0"/>
              </a:rPr>
              <a:t>kognitif</a:t>
            </a:r>
            <a:r>
              <a:rPr lang="en-US" sz="3600" dirty="0">
                <a:solidFill>
                  <a:schemeClr val="tx1"/>
                </a:solidFill>
                <a:latin typeface="Bodoni MT Condensed" panose="02070606080606020203" pitchFamily="18" charset="0"/>
              </a:rPr>
              <a:t>, </a:t>
            </a:r>
            <a:r>
              <a:rPr lang="en-US" sz="3600" dirty="0" err="1">
                <a:solidFill>
                  <a:schemeClr val="tx1"/>
                </a:solidFill>
                <a:latin typeface="Bodoni MT Condensed" panose="02070606080606020203" pitchFamily="18" charset="0"/>
              </a:rPr>
              <a:t>emosional</a:t>
            </a:r>
            <a:r>
              <a:rPr lang="en-US" sz="3600" dirty="0">
                <a:solidFill>
                  <a:schemeClr val="tx1"/>
                </a:solidFill>
                <a:latin typeface="Bodoni MT Condensed" panose="02070606080606020203" pitchFamily="18" charset="0"/>
              </a:rPr>
              <a:t>, dan </a:t>
            </a:r>
            <a:r>
              <a:rPr lang="en-US" sz="3600" dirty="0" err="1">
                <a:solidFill>
                  <a:schemeClr val="tx1"/>
                </a:solidFill>
                <a:latin typeface="Bodoni MT Condensed" panose="02070606080606020203" pitchFamily="18" charset="0"/>
              </a:rPr>
              <a:t>fisik</a:t>
            </a:r>
            <a:r>
              <a:rPr lang="en-US" sz="3600" dirty="0">
                <a:solidFill>
                  <a:schemeClr val="tx1"/>
                </a:solidFill>
                <a:latin typeface="Bodoni MT Condensed" panose="02070606080606020203" pitchFamily="18" charset="0"/>
              </a:rPr>
              <a:t> </a:t>
            </a:r>
            <a:r>
              <a:rPr lang="en-US" sz="3600" dirty="0" err="1">
                <a:solidFill>
                  <a:schemeClr val="tx1"/>
                </a:solidFill>
                <a:latin typeface="Bodoni MT Condensed" panose="02070606080606020203" pitchFamily="18" charset="0"/>
              </a:rPr>
              <a:t>peserta</a:t>
            </a:r>
            <a:r>
              <a:rPr lang="en-US" sz="3600" dirty="0">
                <a:solidFill>
                  <a:schemeClr val="tx1"/>
                </a:solidFill>
                <a:latin typeface="Bodoni MT Condensed" panose="02070606080606020203" pitchFamily="18" charset="0"/>
              </a:rPr>
              <a:t> di </a:t>
            </a:r>
            <a:r>
              <a:rPr lang="en-US" sz="3600" dirty="0" err="1">
                <a:solidFill>
                  <a:schemeClr val="tx1"/>
                </a:solidFill>
                <a:latin typeface="Bodoni MT Condensed" panose="02070606080606020203" pitchFamily="18" charset="0"/>
              </a:rPr>
              <a:t>interaksi</a:t>
            </a:r>
            <a:r>
              <a:rPr lang="en-US" sz="3600" dirty="0">
                <a:solidFill>
                  <a:schemeClr val="tx1"/>
                </a:solidFill>
                <a:latin typeface="Bodoni MT Condensed" panose="02070606080606020203" pitchFamily="18" charset="0"/>
              </a:rPr>
              <a:t> </a:t>
            </a:r>
            <a:r>
              <a:rPr lang="en-US" sz="3600" dirty="0" err="1">
                <a:solidFill>
                  <a:schemeClr val="tx1"/>
                </a:solidFill>
                <a:latin typeface="Bodoni MT Condensed" panose="02070606080606020203" pitchFamily="18" charset="0"/>
              </a:rPr>
              <a:t>dengan</a:t>
            </a:r>
            <a:r>
              <a:rPr lang="en-US" sz="3600" dirty="0">
                <a:solidFill>
                  <a:schemeClr val="tx1"/>
                </a:solidFill>
                <a:latin typeface="Bodoni MT Condensed" panose="02070606080606020203" pitchFamily="18" charset="0"/>
              </a:rPr>
              <a:t> </a:t>
            </a:r>
            <a:r>
              <a:rPr lang="en-US" sz="3600" dirty="0" err="1">
                <a:solidFill>
                  <a:schemeClr val="tx1"/>
                </a:solidFill>
                <a:latin typeface="Bodoni MT Condensed" panose="02070606080606020203" pitchFamily="18" charset="0"/>
              </a:rPr>
              <a:t>diri</a:t>
            </a:r>
            <a:r>
              <a:rPr lang="en-US" sz="3600" dirty="0">
                <a:solidFill>
                  <a:schemeClr val="tx1"/>
                </a:solidFill>
                <a:latin typeface="Bodoni MT Condensed" panose="02070606080606020203" pitchFamily="18" charset="0"/>
              </a:rPr>
              <a:t> </a:t>
            </a:r>
            <a:r>
              <a:rPr lang="en-US" sz="3600" dirty="0" err="1">
                <a:solidFill>
                  <a:schemeClr val="tx1"/>
                </a:solidFill>
                <a:latin typeface="Bodoni MT Condensed" panose="02070606080606020203" pitchFamily="18" charset="0"/>
              </a:rPr>
              <a:t>mereka</a:t>
            </a:r>
            <a:r>
              <a:rPr lang="en-US" sz="3600" dirty="0">
                <a:solidFill>
                  <a:schemeClr val="tx1"/>
                </a:solidFill>
                <a:latin typeface="Bodoni MT Condensed" panose="02070606080606020203" pitchFamily="18" charset="0"/>
              </a:rPr>
              <a:t> </a:t>
            </a:r>
            <a:r>
              <a:rPr lang="en-US" sz="3600" dirty="0" err="1">
                <a:solidFill>
                  <a:schemeClr val="tx1"/>
                </a:solidFill>
                <a:latin typeface="Bodoni MT Condensed" panose="02070606080606020203" pitchFamily="18" charset="0"/>
              </a:rPr>
              <a:t>sendiri</a:t>
            </a:r>
            <a:r>
              <a:rPr lang="en-US" sz="3600" dirty="0">
                <a:solidFill>
                  <a:schemeClr val="tx1"/>
                </a:solidFill>
                <a:latin typeface="Bodoni MT Condensed" panose="02070606080606020203" pitchFamily="18" charset="0"/>
              </a:rPr>
              <a:t> </a:t>
            </a:r>
            <a:r>
              <a:rPr lang="en-US" sz="3600" dirty="0" err="1">
                <a:solidFill>
                  <a:schemeClr val="tx1"/>
                </a:solidFill>
                <a:latin typeface="Bodoni MT Condensed" panose="02070606080606020203" pitchFamily="18" charset="0"/>
              </a:rPr>
              <a:t>atau</a:t>
            </a:r>
            <a:r>
              <a:rPr lang="en-US" sz="3600" dirty="0">
                <a:solidFill>
                  <a:schemeClr val="tx1"/>
                </a:solidFill>
                <a:latin typeface="Bodoni MT Condensed" panose="02070606080606020203" pitchFamily="18" charset="0"/>
              </a:rPr>
              <a:t> orang lain </a:t>
            </a:r>
            <a:r>
              <a:rPr lang="en-US" sz="3600" dirty="0" err="1">
                <a:solidFill>
                  <a:schemeClr val="tx1"/>
                </a:solidFill>
                <a:latin typeface="Bodoni MT Condensed" panose="02070606080606020203" pitchFamily="18" charset="0"/>
              </a:rPr>
              <a:t>dalam</a:t>
            </a:r>
            <a:r>
              <a:rPr lang="en-US" sz="3600" dirty="0">
                <a:solidFill>
                  <a:schemeClr val="tx1"/>
                </a:solidFill>
                <a:latin typeface="Bodoni MT Condensed" panose="02070606080606020203" pitchFamily="18" charset="0"/>
              </a:rPr>
              <a:t> </a:t>
            </a:r>
            <a:r>
              <a:rPr lang="en-US" sz="3600" dirty="0" err="1">
                <a:solidFill>
                  <a:schemeClr val="tx1"/>
                </a:solidFill>
                <a:latin typeface="Bodoni MT Condensed" panose="02070606080606020203" pitchFamily="18" charset="0"/>
              </a:rPr>
              <a:t>ruang</a:t>
            </a:r>
            <a:r>
              <a:rPr lang="en-US" sz="3600" dirty="0">
                <a:solidFill>
                  <a:schemeClr val="tx1"/>
                </a:solidFill>
                <a:latin typeface="Bodoni MT Condensed" panose="02070606080606020203" pitchFamily="18" charset="0"/>
              </a:rPr>
              <a:t> dan </a:t>
            </a:r>
            <a:r>
              <a:rPr lang="en-US" sz="3600" dirty="0" err="1">
                <a:solidFill>
                  <a:schemeClr val="tx1"/>
                </a:solidFill>
                <a:latin typeface="Bodoni MT Condensed" panose="02070606080606020203" pitchFamily="18" charset="0"/>
              </a:rPr>
              <a:t>waktu</a:t>
            </a:r>
            <a:r>
              <a:rPr lang="en-US" sz="3600" dirty="0">
                <a:solidFill>
                  <a:schemeClr val="tx1"/>
                </a:solidFill>
                <a:latin typeface="Bodoni MT Condensed" panose="02070606080606020203" pitchFamily="18" charset="0"/>
              </a:rPr>
              <a:t>.</a:t>
            </a:r>
          </a:p>
          <a:p>
            <a:pPr marL="0" indent="0" algn="ctr">
              <a:buNone/>
            </a:pPr>
            <a:endParaRPr lang="en-US" sz="3600" dirty="0">
              <a:solidFill>
                <a:schemeClr val="tx1"/>
              </a:solidFill>
              <a:latin typeface="Bodoni MT Condensed" panose="02070606080606020203" pitchFamily="18" charset="0"/>
            </a:endParaRPr>
          </a:p>
        </p:txBody>
      </p:sp>
    </p:spTree>
    <p:extLst>
      <p:ext uri="{BB962C8B-B14F-4D97-AF65-F5344CB8AC3E}">
        <p14:creationId xmlns:p14="http://schemas.microsoft.com/office/powerpoint/2010/main" xmlns="" val="285568698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airplan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4DA138-7A3F-4D38-9858-1B9145EE330F}"/>
              </a:ext>
            </a:extLst>
          </p:cNvPr>
          <p:cNvSpPr>
            <a:spLocks noGrp="1"/>
          </p:cNvSpPr>
          <p:nvPr>
            <p:ph type="title"/>
          </p:nvPr>
        </p:nvSpPr>
        <p:spPr>
          <a:xfrm>
            <a:off x="4410772" y="838200"/>
            <a:ext cx="2890573" cy="1021387"/>
          </a:xfrm>
        </p:spPr>
        <p:txBody>
          <a:bodyPr/>
          <a:lstStyle/>
          <a:p>
            <a:pPr algn="ctr"/>
            <a:r>
              <a:rPr lang="en-US" sz="7200" b="1" dirty="0">
                <a:solidFill>
                  <a:srgbClr val="FFFF00"/>
                </a:solidFill>
              </a:rPr>
              <a:t>KBBI</a:t>
            </a:r>
          </a:p>
        </p:txBody>
      </p:sp>
      <p:sp>
        <p:nvSpPr>
          <p:cNvPr id="3" name="Content Placeholder 2">
            <a:extLst>
              <a:ext uri="{FF2B5EF4-FFF2-40B4-BE49-F238E27FC236}">
                <a16:creationId xmlns:a16="http://schemas.microsoft.com/office/drawing/2014/main" xmlns="" id="{C9EB7F24-8DE4-4648-9C6B-989C637C93C6}"/>
              </a:ext>
            </a:extLst>
          </p:cNvPr>
          <p:cNvSpPr>
            <a:spLocks noGrp="1"/>
          </p:cNvSpPr>
          <p:nvPr>
            <p:ph idx="1"/>
          </p:nvPr>
        </p:nvSpPr>
        <p:spPr>
          <a:xfrm>
            <a:off x="526474" y="2438401"/>
            <a:ext cx="11180618" cy="4017818"/>
          </a:xfrm>
        </p:spPr>
        <p:style>
          <a:lnRef idx="1">
            <a:schemeClr val="accent2"/>
          </a:lnRef>
          <a:fillRef idx="2">
            <a:schemeClr val="accent2"/>
          </a:fillRef>
          <a:effectRef idx="1">
            <a:schemeClr val="accent2"/>
          </a:effectRef>
          <a:fontRef idx="minor">
            <a:schemeClr val="dk1"/>
          </a:fontRef>
        </p:style>
        <p:txBody>
          <a:bodyPr>
            <a:normAutofit/>
          </a:bodyPr>
          <a:lstStyle/>
          <a:p>
            <a:pPr marL="0" indent="0">
              <a:buNone/>
            </a:pPr>
            <a:r>
              <a:rPr lang="en-US" sz="4400" dirty="0">
                <a:solidFill>
                  <a:schemeClr val="tx1"/>
                </a:solidFill>
                <a:latin typeface="Bodoni MT Condensed" panose="02070606080606020203" pitchFamily="18" charset="0"/>
              </a:rPr>
              <a:t>BELAJAR:</a:t>
            </a:r>
          </a:p>
          <a:p>
            <a:pPr>
              <a:buAutoNum type="arabicParenBoth"/>
            </a:pPr>
            <a:r>
              <a:rPr lang="en-US" sz="4400" dirty="0">
                <a:solidFill>
                  <a:schemeClr val="tx1"/>
                </a:solidFill>
                <a:latin typeface="Bodoni MT Condensed" panose="02070606080606020203" pitchFamily="18" charset="0"/>
              </a:rPr>
              <a:t> </a:t>
            </a:r>
            <a:r>
              <a:rPr lang="en-US" sz="4400" dirty="0" err="1">
                <a:solidFill>
                  <a:schemeClr val="tx1"/>
                </a:solidFill>
                <a:latin typeface="Bodoni MT Condensed" panose="02070606080606020203" pitchFamily="18" charset="0"/>
              </a:rPr>
              <a:t>berusaha</a:t>
            </a:r>
            <a:r>
              <a:rPr lang="en-US" sz="4400" dirty="0">
                <a:solidFill>
                  <a:schemeClr val="tx1"/>
                </a:solidFill>
                <a:latin typeface="Bodoni MT Condensed" panose="02070606080606020203" pitchFamily="18" charset="0"/>
              </a:rPr>
              <a:t> </a:t>
            </a:r>
            <a:r>
              <a:rPr lang="en-US" sz="4400" dirty="0" err="1">
                <a:solidFill>
                  <a:schemeClr val="tx1"/>
                </a:solidFill>
                <a:latin typeface="Bodoni MT Condensed" panose="02070606080606020203" pitchFamily="18" charset="0"/>
              </a:rPr>
              <a:t>memperoleh</a:t>
            </a:r>
            <a:r>
              <a:rPr lang="en-US" sz="4400" dirty="0">
                <a:solidFill>
                  <a:schemeClr val="tx1"/>
                </a:solidFill>
                <a:latin typeface="Bodoni MT Condensed" panose="02070606080606020203" pitchFamily="18" charset="0"/>
              </a:rPr>
              <a:t> </a:t>
            </a:r>
            <a:r>
              <a:rPr lang="en-US" sz="4400" dirty="0" err="1">
                <a:solidFill>
                  <a:schemeClr val="tx1"/>
                </a:solidFill>
                <a:latin typeface="Bodoni MT Condensed" panose="02070606080606020203" pitchFamily="18" charset="0"/>
              </a:rPr>
              <a:t>kepandaian</a:t>
            </a:r>
            <a:r>
              <a:rPr lang="en-US" sz="4400" dirty="0">
                <a:solidFill>
                  <a:schemeClr val="tx1"/>
                </a:solidFill>
                <a:latin typeface="Bodoni MT Condensed" panose="02070606080606020203" pitchFamily="18" charset="0"/>
              </a:rPr>
              <a:t> </a:t>
            </a:r>
            <a:r>
              <a:rPr lang="en-US" sz="4400" dirty="0" err="1">
                <a:solidFill>
                  <a:schemeClr val="tx1"/>
                </a:solidFill>
                <a:latin typeface="Bodoni MT Condensed" panose="02070606080606020203" pitchFamily="18" charset="0"/>
              </a:rPr>
              <a:t>atau</a:t>
            </a:r>
            <a:r>
              <a:rPr lang="en-US" sz="4400" dirty="0">
                <a:solidFill>
                  <a:schemeClr val="tx1"/>
                </a:solidFill>
                <a:latin typeface="Bodoni MT Condensed" panose="02070606080606020203" pitchFamily="18" charset="0"/>
              </a:rPr>
              <a:t>   </a:t>
            </a:r>
            <a:r>
              <a:rPr lang="en-US" sz="4400" dirty="0" err="1">
                <a:solidFill>
                  <a:schemeClr val="tx1"/>
                </a:solidFill>
                <a:latin typeface="Bodoni MT Condensed" panose="02070606080606020203" pitchFamily="18" charset="0"/>
              </a:rPr>
              <a:t>ilmu</a:t>
            </a:r>
            <a:endParaRPr lang="en-US" sz="4400" dirty="0">
              <a:solidFill>
                <a:schemeClr val="tx1"/>
              </a:solidFill>
              <a:latin typeface="Bodoni MT Condensed" panose="02070606080606020203" pitchFamily="18" charset="0"/>
            </a:endParaRPr>
          </a:p>
          <a:p>
            <a:pPr>
              <a:buAutoNum type="arabicParenBoth"/>
            </a:pPr>
            <a:r>
              <a:rPr lang="en-US" sz="4400" dirty="0">
                <a:solidFill>
                  <a:schemeClr val="tx1"/>
                </a:solidFill>
                <a:latin typeface="Bodoni MT Condensed" panose="02070606080606020203" pitchFamily="18" charset="0"/>
              </a:rPr>
              <a:t> </a:t>
            </a:r>
            <a:r>
              <a:rPr lang="en-US" sz="4400" dirty="0" err="1">
                <a:solidFill>
                  <a:schemeClr val="tx1"/>
                </a:solidFill>
                <a:latin typeface="Bodoni MT Condensed" panose="02070606080606020203" pitchFamily="18" charset="0"/>
              </a:rPr>
              <a:t>berlatih</a:t>
            </a:r>
            <a:endParaRPr lang="en-US" sz="4400" dirty="0">
              <a:solidFill>
                <a:schemeClr val="tx1"/>
              </a:solidFill>
              <a:latin typeface="Bodoni MT Condensed" panose="02070606080606020203" pitchFamily="18" charset="0"/>
            </a:endParaRPr>
          </a:p>
          <a:p>
            <a:pPr>
              <a:buAutoNum type="arabicParenBoth"/>
            </a:pPr>
            <a:r>
              <a:rPr lang="en-US" sz="4400" dirty="0">
                <a:solidFill>
                  <a:schemeClr val="tx1"/>
                </a:solidFill>
                <a:latin typeface="Bodoni MT Condensed" panose="02070606080606020203" pitchFamily="18" charset="0"/>
              </a:rPr>
              <a:t> </a:t>
            </a:r>
            <a:r>
              <a:rPr lang="en-US" sz="4400" dirty="0" err="1">
                <a:solidFill>
                  <a:schemeClr val="tx1"/>
                </a:solidFill>
                <a:latin typeface="Bodoni MT Condensed" panose="02070606080606020203" pitchFamily="18" charset="0"/>
              </a:rPr>
              <a:t>berubah</a:t>
            </a:r>
            <a:r>
              <a:rPr lang="en-US" sz="4400" dirty="0">
                <a:solidFill>
                  <a:schemeClr val="tx1"/>
                </a:solidFill>
                <a:latin typeface="Bodoni MT Condensed" panose="02070606080606020203" pitchFamily="18" charset="0"/>
              </a:rPr>
              <a:t> </a:t>
            </a:r>
            <a:r>
              <a:rPr lang="en-US" sz="4400" dirty="0" err="1">
                <a:solidFill>
                  <a:schemeClr val="tx1"/>
                </a:solidFill>
                <a:latin typeface="Bodoni MT Condensed" panose="02070606080606020203" pitchFamily="18" charset="0"/>
              </a:rPr>
              <a:t>tingkah</a:t>
            </a:r>
            <a:r>
              <a:rPr lang="en-US" sz="4400" dirty="0">
                <a:solidFill>
                  <a:schemeClr val="tx1"/>
                </a:solidFill>
                <a:latin typeface="Bodoni MT Condensed" panose="02070606080606020203" pitchFamily="18" charset="0"/>
              </a:rPr>
              <a:t> </a:t>
            </a:r>
            <a:r>
              <a:rPr lang="en-US" sz="4400" dirty="0" err="1">
                <a:solidFill>
                  <a:schemeClr val="tx1"/>
                </a:solidFill>
                <a:latin typeface="Bodoni MT Condensed" panose="02070606080606020203" pitchFamily="18" charset="0"/>
              </a:rPr>
              <a:t>laku</a:t>
            </a:r>
            <a:r>
              <a:rPr lang="en-US" sz="4400" dirty="0">
                <a:solidFill>
                  <a:schemeClr val="tx1"/>
                </a:solidFill>
                <a:latin typeface="Bodoni MT Condensed" panose="02070606080606020203" pitchFamily="18" charset="0"/>
              </a:rPr>
              <a:t> </a:t>
            </a:r>
            <a:r>
              <a:rPr lang="en-US" sz="4400" dirty="0" err="1">
                <a:solidFill>
                  <a:schemeClr val="tx1"/>
                </a:solidFill>
                <a:latin typeface="Bodoni MT Condensed" panose="02070606080606020203" pitchFamily="18" charset="0"/>
              </a:rPr>
              <a:t>atau</a:t>
            </a:r>
            <a:r>
              <a:rPr lang="en-US" sz="4400" dirty="0">
                <a:solidFill>
                  <a:schemeClr val="tx1"/>
                </a:solidFill>
                <a:latin typeface="Bodoni MT Condensed" panose="02070606080606020203" pitchFamily="18" charset="0"/>
              </a:rPr>
              <a:t> </a:t>
            </a:r>
            <a:r>
              <a:rPr lang="en-US" sz="4400" dirty="0" err="1">
                <a:solidFill>
                  <a:schemeClr val="tx1"/>
                </a:solidFill>
                <a:latin typeface="Bodoni MT Condensed" panose="02070606080606020203" pitchFamily="18" charset="0"/>
              </a:rPr>
              <a:t>tanggapan</a:t>
            </a:r>
            <a:r>
              <a:rPr lang="en-US" sz="4400" dirty="0">
                <a:solidFill>
                  <a:schemeClr val="tx1"/>
                </a:solidFill>
                <a:latin typeface="Bodoni MT Condensed" panose="02070606080606020203" pitchFamily="18" charset="0"/>
              </a:rPr>
              <a:t> yang </a:t>
            </a:r>
            <a:r>
              <a:rPr lang="en-US" sz="4400" dirty="0" err="1">
                <a:solidFill>
                  <a:schemeClr val="tx1"/>
                </a:solidFill>
                <a:latin typeface="Bodoni MT Condensed" panose="02070606080606020203" pitchFamily="18" charset="0"/>
              </a:rPr>
              <a:t>disebabkan</a:t>
            </a:r>
            <a:r>
              <a:rPr lang="en-US" sz="4400" dirty="0">
                <a:solidFill>
                  <a:schemeClr val="tx1"/>
                </a:solidFill>
                <a:latin typeface="Bodoni MT Condensed" panose="02070606080606020203" pitchFamily="18" charset="0"/>
              </a:rPr>
              <a:t> oleh </a:t>
            </a:r>
            <a:r>
              <a:rPr lang="en-US" sz="4400" dirty="0" err="1">
                <a:solidFill>
                  <a:schemeClr val="tx1"/>
                </a:solidFill>
                <a:latin typeface="Bodoni MT Condensed" panose="02070606080606020203" pitchFamily="18" charset="0"/>
              </a:rPr>
              <a:t>pengalaman</a:t>
            </a:r>
            <a:r>
              <a:rPr lang="en-US" sz="4400" dirty="0">
                <a:solidFill>
                  <a:schemeClr val="tx1"/>
                </a:solidFill>
                <a:latin typeface="Bodoni MT Condensed" panose="02070606080606020203" pitchFamily="18" charset="0"/>
              </a:rPr>
              <a:t> </a:t>
            </a:r>
          </a:p>
        </p:txBody>
      </p:sp>
    </p:spTree>
    <p:extLst>
      <p:ext uri="{BB962C8B-B14F-4D97-AF65-F5344CB8AC3E}">
        <p14:creationId xmlns:p14="http://schemas.microsoft.com/office/powerpoint/2010/main" xmlns="" val="232682496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184869-D6B2-4F39-9FFE-8F205B988F6E}"/>
              </a:ext>
            </a:extLst>
          </p:cNvPr>
          <p:cNvSpPr>
            <a:spLocks noGrp="1"/>
          </p:cNvSpPr>
          <p:nvPr>
            <p:ph type="title"/>
          </p:nvPr>
        </p:nvSpPr>
        <p:spPr>
          <a:xfrm>
            <a:off x="4789258" y="838200"/>
            <a:ext cx="2419519" cy="896696"/>
          </a:xfrm>
        </p:spPr>
        <p:txBody>
          <a:bodyPr/>
          <a:lstStyle/>
          <a:p>
            <a:pPr algn="ctr"/>
            <a:r>
              <a:rPr lang="en-US" sz="6000" b="1" dirty="0">
                <a:solidFill>
                  <a:srgbClr val="FFFF00"/>
                </a:solidFill>
              </a:rPr>
              <a:t>AHLI</a:t>
            </a:r>
          </a:p>
        </p:txBody>
      </p:sp>
      <p:sp>
        <p:nvSpPr>
          <p:cNvPr id="3" name="Content Placeholder 2">
            <a:extLst>
              <a:ext uri="{FF2B5EF4-FFF2-40B4-BE49-F238E27FC236}">
                <a16:creationId xmlns:a16="http://schemas.microsoft.com/office/drawing/2014/main" xmlns="" id="{829471DE-5957-4FBC-BED4-BB77B1AEAB45}"/>
              </a:ext>
            </a:extLst>
          </p:cNvPr>
          <p:cNvSpPr>
            <a:spLocks noGrp="1"/>
          </p:cNvSpPr>
          <p:nvPr>
            <p:ph idx="1"/>
          </p:nvPr>
        </p:nvSpPr>
        <p:spPr>
          <a:xfrm>
            <a:off x="637310" y="2064327"/>
            <a:ext cx="5084617" cy="4641273"/>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marL="0" indent="0" algn="ctr">
              <a:buNone/>
            </a:pPr>
            <a:r>
              <a:rPr lang="en-US" sz="3200" dirty="0" err="1">
                <a:solidFill>
                  <a:schemeClr val="tx1"/>
                </a:solidFill>
                <a:latin typeface="Gloucester MT Extra Condensed" panose="02030808020601010101" pitchFamily="18" charset="0"/>
              </a:rPr>
              <a:t>Menurut</a:t>
            </a:r>
            <a:r>
              <a:rPr lang="en-US" sz="3200" dirty="0">
                <a:solidFill>
                  <a:schemeClr val="tx1"/>
                </a:solidFill>
                <a:latin typeface="Gloucester MT Extra Condensed" panose="02030808020601010101" pitchFamily="18" charset="0"/>
              </a:rPr>
              <a:t> B</a:t>
            </a:r>
            <a:r>
              <a:rPr lang="en-US" sz="3200" b="1" dirty="0">
                <a:solidFill>
                  <a:schemeClr val="tx1"/>
                </a:solidFill>
                <a:latin typeface="Gloucester MT Extra Condensed" panose="02030808020601010101" pitchFamily="18" charset="0"/>
              </a:rPr>
              <a:t>ell-</a:t>
            </a:r>
            <a:r>
              <a:rPr lang="en-US" sz="3200" b="1" dirty="0" err="1">
                <a:solidFill>
                  <a:schemeClr val="tx1"/>
                </a:solidFill>
                <a:latin typeface="Gloucester MT Extra Condensed" panose="02030808020601010101" pitchFamily="18" charset="0"/>
              </a:rPr>
              <a:t>Gredler</a:t>
            </a:r>
            <a:r>
              <a:rPr lang="en-US" sz="3200" b="1" dirty="0">
                <a:solidFill>
                  <a:schemeClr val="tx1"/>
                </a:solidFill>
                <a:latin typeface="Gloucester MT Extra Condensed" panose="02030808020601010101" pitchFamily="18" charset="0"/>
              </a:rPr>
              <a:t> </a:t>
            </a:r>
            <a:r>
              <a:rPr lang="en-US" sz="3200" dirty="0" err="1">
                <a:solidFill>
                  <a:schemeClr val="tx1"/>
                </a:solidFill>
                <a:latin typeface="Gloucester MT Extra Condensed" panose="02030808020601010101" pitchFamily="18" charset="0"/>
              </a:rPr>
              <a:t>Pengertian</a:t>
            </a:r>
            <a:r>
              <a:rPr lang="en-US" sz="3200" dirty="0">
                <a:solidFill>
                  <a:schemeClr val="tx1"/>
                </a:solidFill>
                <a:latin typeface="Gloucester MT Extra Condensed" panose="02030808020601010101" pitchFamily="18" charset="0"/>
              </a:rPr>
              <a:t> </a:t>
            </a:r>
            <a:r>
              <a:rPr lang="en-US" sz="3200" dirty="0" err="1">
                <a:solidFill>
                  <a:schemeClr val="tx1"/>
                </a:solidFill>
                <a:latin typeface="Gloucester MT Extra Condensed" panose="02030808020601010101" pitchFamily="18" charset="0"/>
              </a:rPr>
              <a:t>belajar</a:t>
            </a:r>
            <a:r>
              <a:rPr lang="en-US" sz="3200" dirty="0">
                <a:solidFill>
                  <a:schemeClr val="tx1"/>
                </a:solidFill>
                <a:latin typeface="Gloucester MT Extra Condensed" panose="02030808020601010101" pitchFamily="18" charset="0"/>
              </a:rPr>
              <a:t> </a:t>
            </a:r>
            <a:r>
              <a:rPr lang="en-US" sz="3200" dirty="0" err="1">
                <a:solidFill>
                  <a:schemeClr val="tx1"/>
                </a:solidFill>
                <a:latin typeface="Gloucester MT Extra Condensed" panose="02030808020601010101" pitchFamily="18" charset="0"/>
              </a:rPr>
              <a:t>adalah</a:t>
            </a:r>
            <a:r>
              <a:rPr lang="en-US" sz="3200" dirty="0">
                <a:solidFill>
                  <a:schemeClr val="tx1"/>
                </a:solidFill>
                <a:latin typeface="Gloucester MT Extra Condensed" panose="02030808020601010101" pitchFamily="18" charset="0"/>
              </a:rPr>
              <a:t> proses yang </a:t>
            </a:r>
            <a:r>
              <a:rPr lang="en-US" sz="3200" dirty="0" err="1">
                <a:solidFill>
                  <a:schemeClr val="tx1"/>
                </a:solidFill>
                <a:latin typeface="Gloucester MT Extra Condensed" panose="02030808020601010101" pitchFamily="18" charset="0"/>
              </a:rPr>
              <a:t>dilakukan</a:t>
            </a:r>
            <a:r>
              <a:rPr lang="en-US" sz="3200" dirty="0">
                <a:solidFill>
                  <a:schemeClr val="tx1"/>
                </a:solidFill>
                <a:latin typeface="Gloucester MT Extra Condensed" panose="02030808020601010101" pitchFamily="18" charset="0"/>
              </a:rPr>
              <a:t> oleh </a:t>
            </a:r>
            <a:r>
              <a:rPr lang="en-US" sz="3200" dirty="0" err="1">
                <a:solidFill>
                  <a:schemeClr val="tx1"/>
                </a:solidFill>
                <a:latin typeface="Gloucester MT Extra Condensed" panose="02030808020601010101" pitchFamily="18" charset="0"/>
              </a:rPr>
              <a:t>manusia</a:t>
            </a:r>
            <a:r>
              <a:rPr lang="en-US" sz="3200" dirty="0">
                <a:solidFill>
                  <a:schemeClr val="tx1"/>
                </a:solidFill>
                <a:latin typeface="Gloucester MT Extra Condensed" panose="02030808020601010101" pitchFamily="18" charset="0"/>
              </a:rPr>
              <a:t> </a:t>
            </a:r>
            <a:r>
              <a:rPr lang="en-US" sz="3200" dirty="0" err="1">
                <a:solidFill>
                  <a:schemeClr val="tx1"/>
                </a:solidFill>
                <a:latin typeface="Gloucester MT Extra Condensed" panose="02030808020601010101" pitchFamily="18" charset="0"/>
              </a:rPr>
              <a:t>untuk</a:t>
            </a:r>
            <a:r>
              <a:rPr lang="en-US" sz="3200" dirty="0">
                <a:solidFill>
                  <a:schemeClr val="tx1"/>
                </a:solidFill>
                <a:latin typeface="Gloucester MT Extra Condensed" panose="02030808020601010101" pitchFamily="18" charset="0"/>
              </a:rPr>
              <a:t> </a:t>
            </a:r>
            <a:r>
              <a:rPr lang="en-US" sz="3200" dirty="0" err="1">
                <a:solidFill>
                  <a:schemeClr val="tx1"/>
                </a:solidFill>
                <a:latin typeface="Gloucester MT Extra Condensed" panose="02030808020601010101" pitchFamily="18" charset="0"/>
              </a:rPr>
              <a:t>mendapatkan</a:t>
            </a:r>
            <a:r>
              <a:rPr lang="en-US" sz="3200" dirty="0">
                <a:solidFill>
                  <a:schemeClr val="tx1"/>
                </a:solidFill>
                <a:latin typeface="Gloucester MT Extra Condensed" panose="02030808020601010101" pitchFamily="18" charset="0"/>
              </a:rPr>
              <a:t> </a:t>
            </a:r>
            <a:r>
              <a:rPr lang="en-US" sz="3200" dirty="0" err="1">
                <a:solidFill>
                  <a:schemeClr val="tx1"/>
                </a:solidFill>
                <a:latin typeface="Gloucester MT Extra Condensed" panose="02030808020601010101" pitchFamily="18" charset="0"/>
              </a:rPr>
              <a:t>aneka</a:t>
            </a:r>
            <a:r>
              <a:rPr lang="en-US" sz="3200" dirty="0">
                <a:solidFill>
                  <a:schemeClr val="tx1"/>
                </a:solidFill>
                <a:latin typeface="Gloucester MT Extra Condensed" panose="02030808020601010101" pitchFamily="18" charset="0"/>
              </a:rPr>
              <a:t> </a:t>
            </a:r>
            <a:r>
              <a:rPr lang="en-US" sz="3200" dirty="0" err="1">
                <a:solidFill>
                  <a:schemeClr val="tx1"/>
                </a:solidFill>
                <a:latin typeface="Gloucester MT Extra Condensed" panose="02030808020601010101" pitchFamily="18" charset="0"/>
              </a:rPr>
              <a:t>ragam</a:t>
            </a:r>
            <a:r>
              <a:rPr lang="en-US" sz="3200" dirty="0">
                <a:solidFill>
                  <a:schemeClr val="tx1"/>
                </a:solidFill>
                <a:latin typeface="Gloucester MT Extra Condensed" panose="02030808020601010101" pitchFamily="18" charset="0"/>
              </a:rPr>
              <a:t> competencies, skills, and attitude. </a:t>
            </a:r>
            <a:r>
              <a:rPr lang="en-US" sz="3200" dirty="0" err="1">
                <a:solidFill>
                  <a:schemeClr val="tx1"/>
                </a:solidFill>
                <a:latin typeface="Gloucester MT Extra Condensed" panose="02030808020601010101" pitchFamily="18" charset="0"/>
              </a:rPr>
              <a:t>Kemampuan</a:t>
            </a:r>
            <a:r>
              <a:rPr lang="en-US" sz="3200" dirty="0">
                <a:solidFill>
                  <a:schemeClr val="tx1"/>
                </a:solidFill>
                <a:latin typeface="Gloucester MT Extra Condensed" panose="02030808020601010101" pitchFamily="18" charset="0"/>
              </a:rPr>
              <a:t> (competencies), </a:t>
            </a:r>
            <a:r>
              <a:rPr lang="en-US" sz="3200" dirty="0" err="1">
                <a:solidFill>
                  <a:schemeClr val="tx1"/>
                </a:solidFill>
                <a:latin typeface="Gloucester MT Extra Condensed" panose="02030808020601010101" pitchFamily="18" charset="0"/>
              </a:rPr>
              <a:t>keterampilan</a:t>
            </a:r>
            <a:r>
              <a:rPr lang="en-US" sz="3200" dirty="0">
                <a:solidFill>
                  <a:schemeClr val="tx1"/>
                </a:solidFill>
                <a:latin typeface="Gloucester MT Extra Condensed" panose="02030808020601010101" pitchFamily="18" charset="0"/>
              </a:rPr>
              <a:t> (skills), dan </a:t>
            </a:r>
            <a:r>
              <a:rPr lang="en-US" sz="3200" dirty="0" err="1">
                <a:solidFill>
                  <a:schemeClr val="tx1"/>
                </a:solidFill>
                <a:latin typeface="Gloucester MT Extra Condensed" panose="02030808020601010101" pitchFamily="18" charset="0"/>
              </a:rPr>
              <a:t>sikap</a:t>
            </a:r>
            <a:r>
              <a:rPr lang="en-US" sz="3200" dirty="0">
                <a:solidFill>
                  <a:schemeClr val="tx1"/>
                </a:solidFill>
                <a:latin typeface="Gloucester MT Extra Condensed" panose="02030808020601010101" pitchFamily="18" charset="0"/>
              </a:rPr>
              <a:t> (attitude) </a:t>
            </a:r>
            <a:r>
              <a:rPr lang="en-US" sz="3200" dirty="0" err="1">
                <a:solidFill>
                  <a:schemeClr val="tx1"/>
                </a:solidFill>
                <a:latin typeface="Gloucester MT Extra Condensed" panose="02030808020601010101" pitchFamily="18" charset="0"/>
              </a:rPr>
              <a:t>tersebut</a:t>
            </a:r>
            <a:r>
              <a:rPr lang="en-US" sz="3200" dirty="0">
                <a:solidFill>
                  <a:schemeClr val="tx1"/>
                </a:solidFill>
                <a:latin typeface="Gloucester MT Extra Condensed" panose="02030808020601010101" pitchFamily="18" charset="0"/>
              </a:rPr>
              <a:t> </a:t>
            </a:r>
            <a:r>
              <a:rPr lang="en-US" sz="3200" dirty="0" err="1">
                <a:solidFill>
                  <a:schemeClr val="tx1"/>
                </a:solidFill>
                <a:latin typeface="Gloucester MT Extra Condensed" panose="02030808020601010101" pitchFamily="18" charset="0"/>
              </a:rPr>
              <a:t>diperoleh</a:t>
            </a:r>
            <a:r>
              <a:rPr lang="en-US" sz="3200" dirty="0">
                <a:solidFill>
                  <a:schemeClr val="tx1"/>
                </a:solidFill>
                <a:latin typeface="Gloucester MT Extra Condensed" panose="02030808020601010101" pitchFamily="18" charset="0"/>
              </a:rPr>
              <a:t> </a:t>
            </a:r>
            <a:r>
              <a:rPr lang="en-US" sz="3200" dirty="0" err="1">
                <a:solidFill>
                  <a:schemeClr val="tx1"/>
                </a:solidFill>
                <a:latin typeface="Gloucester MT Extra Condensed" panose="02030808020601010101" pitchFamily="18" charset="0"/>
              </a:rPr>
              <a:t>secara</a:t>
            </a:r>
            <a:r>
              <a:rPr lang="en-US" sz="3200" dirty="0">
                <a:solidFill>
                  <a:schemeClr val="tx1"/>
                </a:solidFill>
                <a:latin typeface="Gloucester MT Extra Condensed" panose="02030808020601010101" pitchFamily="18" charset="0"/>
              </a:rPr>
              <a:t> </a:t>
            </a:r>
            <a:r>
              <a:rPr lang="en-US" sz="3200" dirty="0" err="1">
                <a:solidFill>
                  <a:schemeClr val="tx1"/>
                </a:solidFill>
                <a:latin typeface="Gloucester MT Extra Condensed" panose="02030808020601010101" pitchFamily="18" charset="0"/>
              </a:rPr>
              <a:t>bertahap</a:t>
            </a:r>
            <a:r>
              <a:rPr lang="en-US" sz="3200" dirty="0">
                <a:solidFill>
                  <a:schemeClr val="tx1"/>
                </a:solidFill>
                <a:latin typeface="Gloucester MT Extra Condensed" panose="02030808020601010101" pitchFamily="18" charset="0"/>
              </a:rPr>
              <a:t> dan </a:t>
            </a:r>
            <a:r>
              <a:rPr lang="en-US" sz="3200" dirty="0" err="1">
                <a:solidFill>
                  <a:schemeClr val="tx1"/>
                </a:solidFill>
                <a:latin typeface="Gloucester MT Extra Condensed" panose="02030808020601010101" pitchFamily="18" charset="0"/>
              </a:rPr>
              <a:t>berkelanjutan</a:t>
            </a:r>
            <a:r>
              <a:rPr lang="en-US" sz="3200" dirty="0">
                <a:solidFill>
                  <a:schemeClr val="tx1"/>
                </a:solidFill>
                <a:latin typeface="Gloucester MT Extra Condensed" panose="02030808020601010101" pitchFamily="18" charset="0"/>
              </a:rPr>
              <a:t> </a:t>
            </a:r>
            <a:r>
              <a:rPr lang="en-US" sz="3200" dirty="0" err="1">
                <a:solidFill>
                  <a:schemeClr val="tx1"/>
                </a:solidFill>
                <a:latin typeface="Gloucester MT Extra Condensed" panose="02030808020601010101" pitchFamily="18" charset="0"/>
              </a:rPr>
              <a:t>mulai</a:t>
            </a:r>
            <a:r>
              <a:rPr lang="en-US" sz="3200" dirty="0">
                <a:solidFill>
                  <a:schemeClr val="tx1"/>
                </a:solidFill>
                <a:latin typeface="Gloucester MT Extra Condensed" panose="02030808020601010101" pitchFamily="18" charset="0"/>
              </a:rPr>
              <a:t> </a:t>
            </a:r>
            <a:r>
              <a:rPr lang="en-US" sz="3200" dirty="0" err="1">
                <a:solidFill>
                  <a:schemeClr val="tx1"/>
                </a:solidFill>
                <a:latin typeface="Gloucester MT Extra Condensed" panose="02030808020601010101" pitchFamily="18" charset="0"/>
              </a:rPr>
              <a:t>dari</a:t>
            </a:r>
            <a:r>
              <a:rPr lang="en-US" sz="3200" dirty="0">
                <a:solidFill>
                  <a:schemeClr val="tx1"/>
                </a:solidFill>
                <a:latin typeface="Gloucester MT Extra Condensed" panose="02030808020601010101" pitchFamily="18" charset="0"/>
              </a:rPr>
              <a:t> masa </a:t>
            </a:r>
            <a:r>
              <a:rPr lang="en-US" sz="3200" dirty="0" err="1">
                <a:solidFill>
                  <a:schemeClr val="tx1"/>
                </a:solidFill>
                <a:latin typeface="Gloucester MT Extra Condensed" panose="02030808020601010101" pitchFamily="18" charset="0"/>
              </a:rPr>
              <a:t>bayi</a:t>
            </a:r>
            <a:r>
              <a:rPr lang="en-US" sz="3200" dirty="0">
                <a:solidFill>
                  <a:schemeClr val="tx1"/>
                </a:solidFill>
                <a:latin typeface="Gloucester MT Extra Condensed" panose="02030808020601010101" pitchFamily="18" charset="0"/>
              </a:rPr>
              <a:t> </a:t>
            </a:r>
            <a:r>
              <a:rPr lang="en-US" sz="3200" dirty="0" err="1">
                <a:solidFill>
                  <a:schemeClr val="tx1"/>
                </a:solidFill>
                <a:latin typeface="Gloucester MT Extra Condensed" panose="02030808020601010101" pitchFamily="18" charset="0"/>
              </a:rPr>
              <a:t>sampai</a:t>
            </a:r>
            <a:r>
              <a:rPr lang="en-US" sz="3200" dirty="0">
                <a:solidFill>
                  <a:schemeClr val="tx1"/>
                </a:solidFill>
                <a:latin typeface="Gloucester MT Extra Condensed" panose="02030808020601010101" pitchFamily="18" charset="0"/>
              </a:rPr>
              <a:t> masa </a:t>
            </a:r>
            <a:r>
              <a:rPr lang="en-US" sz="3200" dirty="0" err="1">
                <a:solidFill>
                  <a:schemeClr val="tx1"/>
                </a:solidFill>
                <a:latin typeface="Gloucester MT Extra Condensed" panose="02030808020601010101" pitchFamily="18" charset="0"/>
              </a:rPr>
              <a:t>tua</a:t>
            </a:r>
            <a:r>
              <a:rPr lang="en-US" sz="3200" dirty="0">
                <a:solidFill>
                  <a:schemeClr val="tx1"/>
                </a:solidFill>
                <a:latin typeface="Gloucester MT Extra Condensed" panose="02030808020601010101" pitchFamily="18" charset="0"/>
              </a:rPr>
              <a:t> </a:t>
            </a:r>
            <a:r>
              <a:rPr lang="en-US" sz="3200" dirty="0" err="1">
                <a:solidFill>
                  <a:schemeClr val="tx1"/>
                </a:solidFill>
                <a:latin typeface="Gloucester MT Extra Condensed" panose="02030808020601010101" pitchFamily="18" charset="0"/>
              </a:rPr>
              <a:t>melalui</a:t>
            </a:r>
            <a:r>
              <a:rPr lang="en-US" sz="3200" dirty="0">
                <a:solidFill>
                  <a:schemeClr val="tx1"/>
                </a:solidFill>
                <a:latin typeface="Gloucester MT Extra Condensed" panose="02030808020601010101" pitchFamily="18" charset="0"/>
              </a:rPr>
              <a:t> </a:t>
            </a:r>
            <a:r>
              <a:rPr lang="en-US" sz="3200" dirty="0" err="1">
                <a:solidFill>
                  <a:schemeClr val="tx1"/>
                </a:solidFill>
                <a:latin typeface="Gloucester MT Extra Condensed" panose="02030808020601010101" pitchFamily="18" charset="0"/>
              </a:rPr>
              <a:t>rangkaian</a:t>
            </a:r>
            <a:r>
              <a:rPr lang="en-US" sz="3200" dirty="0">
                <a:solidFill>
                  <a:schemeClr val="tx1"/>
                </a:solidFill>
                <a:latin typeface="Gloucester MT Extra Condensed" panose="02030808020601010101" pitchFamily="18" charset="0"/>
              </a:rPr>
              <a:t> proses </a:t>
            </a:r>
            <a:r>
              <a:rPr lang="en-US" sz="3200" dirty="0" err="1">
                <a:solidFill>
                  <a:schemeClr val="tx1"/>
                </a:solidFill>
                <a:latin typeface="Gloucester MT Extra Condensed" panose="02030808020601010101" pitchFamily="18" charset="0"/>
              </a:rPr>
              <a:t>belajar</a:t>
            </a:r>
            <a:r>
              <a:rPr lang="en-US" sz="3200" dirty="0">
                <a:solidFill>
                  <a:schemeClr val="tx1"/>
                </a:solidFill>
                <a:latin typeface="Gloucester MT Extra Condensed" panose="02030808020601010101" pitchFamily="18" charset="0"/>
              </a:rPr>
              <a:t> </a:t>
            </a:r>
            <a:r>
              <a:rPr lang="en-US" sz="3200" dirty="0" err="1">
                <a:solidFill>
                  <a:schemeClr val="tx1"/>
                </a:solidFill>
                <a:latin typeface="Gloucester MT Extra Condensed" panose="02030808020601010101" pitchFamily="18" charset="0"/>
              </a:rPr>
              <a:t>sepanjang</a:t>
            </a:r>
            <a:r>
              <a:rPr lang="en-US" sz="3200" dirty="0">
                <a:solidFill>
                  <a:schemeClr val="tx1"/>
                </a:solidFill>
                <a:latin typeface="Gloucester MT Extra Condensed" panose="02030808020601010101" pitchFamily="18" charset="0"/>
              </a:rPr>
              <a:t> </a:t>
            </a:r>
            <a:r>
              <a:rPr lang="en-US" sz="3200" dirty="0" err="1">
                <a:solidFill>
                  <a:schemeClr val="tx1"/>
                </a:solidFill>
                <a:latin typeface="Gloucester MT Extra Condensed" panose="02030808020601010101" pitchFamily="18" charset="0"/>
              </a:rPr>
              <a:t>hayat</a:t>
            </a:r>
            <a:r>
              <a:rPr lang="en-US" sz="3200" dirty="0">
                <a:solidFill>
                  <a:schemeClr val="tx1"/>
                </a:solidFill>
                <a:latin typeface="Gloucester MT Extra Condensed" panose="02030808020601010101" pitchFamily="18" charset="0"/>
              </a:rPr>
              <a:t>.</a:t>
            </a:r>
          </a:p>
          <a:p>
            <a:pPr marL="0" indent="0" algn="ctr">
              <a:buNone/>
            </a:pPr>
            <a:endParaRPr lang="en-US" sz="3200" dirty="0">
              <a:solidFill>
                <a:schemeClr val="tx1"/>
              </a:solidFill>
              <a:latin typeface="Gloucester MT Extra Condensed" panose="02030808020601010101" pitchFamily="18" charset="0"/>
            </a:endParaRPr>
          </a:p>
        </p:txBody>
      </p:sp>
      <p:sp>
        <p:nvSpPr>
          <p:cNvPr id="5" name="Content Placeholder 2">
            <a:extLst>
              <a:ext uri="{FF2B5EF4-FFF2-40B4-BE49-F238E27FC236}">
                <a16:creationId xmlns:a16="http://schemas.microsoft.com/office/drawing/2014/main" xmlns="" id="{5AE04CEB-591D-44F3-9D76-34F35B9D670D}"/>
              </a:ext>
            </a:extLst>
          </p:cNvPr>
          <p:cNvSpPr txBox="1">
            <a:spLocks/>
          </p:cNvSpPr>
          <p:nvPr/>
        </p:nvSpPr>
        <p:spPr>
          <a:xfrm>
            <a:off x="6096000" y="2064327"/>
            <a:ext cx="5084617" cy="4641273"/>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9pPr>
          </a:lstStyle>
          <a:p>
            <a:pPr marL="0" indent="0" algn="ctr">
              <a:buNone/>
            </a:pPr>
            <a:r>
              <a:rPr lang="en-US" sz="3600" dirty="0" err="1">
                <a:latin typeface="Gloucester MT Extra Condensed" panose="02030808020601010101" pitchFamily="18" charset="0"/>
              </a:rPr>
              <a:t>Menurut</a:t>
            </a:r>
            <a:r>
              <a:rPr lang="en-US" sz="3600" dirty="0">
                <a:latin typeface="Gloucester MT Extra Condensed" panose="02030808020601010101" pitchFamily="18" charset="0"/>
              </a:rPr>
              <a:t> Siddiq (2008:1-3) </a:t>
            </a:r>
            <a:r>
              <a:rPr lang="en-US" sz="3600" dirty="0" err="1">
                <a:latin typeface="Gloucester MT Extra Condensed" panose="02030808020601010101" pitchFamily="18" charset="0"/>
              </a:rPr>
              <a:t>menyatakan</a:t>
            </a:r>
            <a:r>
              <a:rPr lang="en-US" sz="3600" dirty="0">
                <a:latin typeface="Gloucester MT Extra Condensed" panose="02030808020601010101" pitchFamily="18" charset="0"/>
              </a:rPr>
              <a:t> </a:t>
            </a:r>
            <a:r>
              <a:rPr lang="en-US" sz="3600" dirty="0" err="1">
                <a:latin typeface="Gloucester MT Extra Condensed" panose="02030808020601010101" pitchFamily="18" charset="0"/>
              </a:rPr>
              <a:t>bahwa</a:t>
            </a:r>
            <a:r>
              <a:rPr lang="en-US" sz="3600" dirty="0">
                <a:latin typeface="Gloucester MT Extra Condensed" panose="02030808020601010101" pitchFamily="18" charset="0"/>
              </a:rPr>
              <a:t> </a:t>
            </a:r>
            <a:r>
              <a:rPr lang="en-US" sz="3600" dirty="0" err="1">
                <a:latin typeface="Gloucester MT Extra Condensed" panose="02030808020601010101" pitchFamily="18" charset="0"/>
              </a:rPr>
              <a:t>belajar</a:t>
            </a:r>
            <a:r>
              <a:rPr lang="en-US" sz="3600" dirty="0">
                <a:latin typeface="Gloucester MT Extra Condensed" panose="02030808020601010101" pitchFamily="18" charset="0"/>
              </a:rPr>
              <a:t> </a:t>
            </a:r>
            <a:r>
              <a:rPr lang="en-US" sz="3600" dirty="0" err="1">
                <a:latin typeface="Gloucester MT Extra Condensed" panose="02030808020601010101" pitchFamily="18" charset="0"/>
              </a:rPr>
              <a:t>adalah</a:t>
            </a:r>
            <a:r>
              <a:rPr lang="en-US" sz="3600" dirty="0">
                <a:latin typeface="Gloucester MT Extra Condensed" panose="02030808020601010101" pitchFamily="18" charset="0"/>
              </a:rPr>
              <a:t> </a:t>
            </a:r>
            <a:r>
              <a:rPr lang="en-US" sz="3600" dirty="0" err="1">
                <a:latin typeface="Gloucester MT Extra Condensed" panose="02030808020601010101" pitchFamily="18" charset="0"/>
              </a:rPr>
              <a:t>suatu</a:t>
            </a:r>
            <a:r>
              <a:rPr lang="en-US" sz="3600" dirty="0">
                <a:latin typeface="Gloucester MT Extra Condensed" panose="02030808020601010101" pitchFamily="18" charset="0"/>
              </a:rPr>
              <a:t> </a:t>
            </a:r>
            <a:r>
              <a:rPr lang="en-US" sz="3600" dirty="0" err="1">
                <a:latin typeface="Gloucester MT Extra Condensed" panose="02030808020601010101" pitchFamily="18" charset="0"/>
              </a:rPr>
              <a:t>aktivitas</a:t>
            </a:r>
            <a:r>
              <a:rPr lang="en-US" sz="3600" dirty="0">
                <a:latin typeface="Gloucester MT Extra Condensed" panose="02030808020601010101" pitchFamily="18" charset="0"/>
              </a:rPr>
              <a:t> yang </a:t>
            </a:r>
            <a:r>
              <a:rPr lang="en-US" sz="3600" dirty="0" err="1">
                <a:latin typeface="Gloucester MT Extra Condensed" panose="02030808020601010101" pitchFamily="18" charset="0"/>
              </a:rPr>
              <a:t>disengaja</a:t>
            </a:r>
            <a:r>
              <a:rPr lang="en-US" sz="3600" dirty="0">
                <a:latin typeface="Gloucester MT Extra Condensed" panose="02030808020601010101" pitchFamily="18" charset="0"/>
              </a:rPr>
              <a:t> </a:t>
            </a:r>
            <a:r>
              <a:rPr lang="en-US" sz="3600" dirty="0" err="1">
                <a:latin typeface="Gloucester MT Extra Condensed" panose="02030808020601010101" pitchFamily="18" charset="0"/>
              </a:rPr>
              <a:t>dilakukan</a:t>
            </a:r>
            <a:r>
              <a:rPr lang="en-US" sz="3600" dirty="0">
                <a:latin typeface="Gloucester MT Extra Condensed" panose="02030808020601010101" pitchFamily="18" charset="0"/>
              </a:rPr>
              <a:t> oleh </a:t>
            </a:r>
            <a:r>
              <a:rPr lang="en-US" sz="3600" dirty="0" err="1">
                <a:latin typeface="Gloucester MT Extra Condensed" panose="02030808020601010101" pitchFamily="18" charset="0"/>
              </a:rPr>
              <a:t>individu</a:t>
            </a:r>
            <a:r>
              <a:rPr lang="en-US" sz="3600" dirty="0">
                <a:latin typeface="Gloucester MT Extra Condensed" panose="02030808020601010101" pitchFamily="18" charset="0"/>
              </a:rPr>
              <a:t> agar </a:t>
            </a:r>
            <a:r>
              <a:rPr lang="en-US" sz="3600" dirty="0" err="1">
                <a:latin typeface="Gloucester MT Extra Condensed" panose="02030808020601010101" pitchFamily="18" charset="0"/>
              </a:rPr>
              <a:t>terjadi</a:t>
            </a:r>
            <a:r>
              <a:rPr lang="en-US" sz="3600" dirty="0">
                <a:latin typeface="Gloucester MT Extra Condensed" panose="02030808020601010101" pitchFamily="18" charset="0"/>
              </a:rPr>
              <a:t> </a:t>
            </a:r>
            <a:r>
              <a:rPr lang="en-US" sz="3600" dirty="0" err="1">
                <a:latin typeface="Gloucester MT Extra Condensed" panose="02030808020601010101" pitchFamily="18" charset="0"/>
              </a:rPr>
              <a:t>perubahan</a:t>
            </a:r>
            <a:r>
              <a:rPr lang="en-US" sz="3600" dirty="0">
                <a:latin typeface="Gloucester MT Extra Condensed" panose="02030808020601010101" pitchFamily="18" charset="0"/>
              </a:rPr>
              <a:t> </a:t>
            </a:r>
            <a:r>
              <a:rPr lang="en-US" sz="3600" dirty="0" err="1">
                <a:latin typeface="Gloucester MT Extra Condensed" panose="02030808020601010101" pitchFamily="18" charset="0"/>
              </a:rPr>
              <a:t>kemampuan</a:t>
            </a:r>
            <a:r>
              <a:rPr lang="en-US" sz="3600" dirty="0">
                <a:latin typeface="Gloucester MT Extra Condensed" panose="02030808020601010101" pitchFamily="18" charset="0"/>
              </a:rPr>
              <a:t> </a:t>
            </a:r>
            <a:r>
              <a:rPr lang="en-US" sz="3600" dirty="0" err="1">
                <a:latin typeface="Gloucester MT Extra Condensed" panose="02030808020601010101" pitchFamily="18" charset="0"/>
              </a:rPr>
              <a:t>diri</a:t>
            </a:r>
            <a:r>
              <a:rPr lang="en-US" sz="3600" dirty="0">
                <a:latin typeface="Gloucester MT Extra Condensed" panose="02030808020601010101" pitchFamily="18" charset="0"/>
              </a:rPr>
              <a:t>, </a:t>
            </a:r>
            <a:r>
              <a:rPr lang="en-US" sz="3600" dirty="0" err="1">
                <a:latin typeface="Gloucester MT Extra Condensed" panose="02030808020601010101" pitchFamily="18" charset="0"/>
              </a:rPr>
              <a:t>dengan</a:t>
            </a:r>
            <a:r>
              <a:rPr lang="en-US" sz="3600" dirty="0">
                <a:latin typeface="Gloucester MT Extra Condensed" panose="02030808020601010101" pitchFamily="18" charset="0"/>
              </a:rPr>
              <a:t> </a:t>
            </a:r>
            <a:r>
              <a:rPr lang="en-US" sz="3600" dirty="0" err="1">
                <a:latin typeface="Gloucester MT Extra Condensed" panose="02030808020601010101" pitchFamily="18" charset="0"/>
              </a:rPr>
              <a:t>belajar</a:t>
            </a:r>
            <a:r>
              <a:rPr lang="en-US" sz="3600" dirty="0">
                <a:latin typeface="Gloucester MT Extra Condensed" panose="02030808020601010101" pitchFamily="18" charset="0"/>
              </a:rPr>
              <a:t> </a:t>
            </a:r>
            <a:r>
              <a:rPr lang="en-US" sz="3600" dirty="0" err="1">
                <a:latin typeface="Gloucester MT Extra Condensed" panose="02030808020601010101" pitchFamily="18" charset="0"/>
              </a:rPr>
              <a:t>anak</a:t>
            </a:r>
            <a:r>
              <a:rPr lang="en-US" sz="3600" dirty="0">
                <a:latin typeface="Gloucester MT Extra Condensed" panose="02030808020601010101" pitchFamily="18" charset="0"/>
              </a:rPr>
              <a:t> yang </a:t>
            </a:r>
            <a:r>
              <a:rPr lang="en-US" sz="3600" dirty="0" err="1">
                <a:latin typeface="Gloucester MT Extra Condensed" panose="02030808020601010101" pitchFamily="18" charset="0"/>
              </a:rPr>
              <a:t>tadinya</a:t>
            </a:r>
            <a:r>
              <a:rPr lang="en-US" sz="3600" dirty="0">
                <a:latin typeface="Gloucester MT Extra Condensed" panose="02030808020601010101" pitchFamily="18" charset="0"/>
              </a:rPr>
              <a:t> </a:t>
            </a:r>
            <a:r>
              <a:rPr lang="en-US" sz="3600" dirty="0" err="1">
                <a:latin typeface="Gloucester MT Extra Condensed" panose="02030808020601010101" pitchFamily="18" charset="0"/>
              </a:rPr>
              <a:t>mampu</a:t>
            </a:r>
            <a:r>
              <a:rPr lang="en-US" sz="3600" dirty="0">
                <a:latin typeface="Gloucester MT Extra Condensed" panose="02030808020601010101" pitchFamily="18" charset="0"/>
              </a:rPr>
              <a:t> </a:t>
            </a:r>
            <a:r>
              <a:rPr lang="en-US" sz="3600" dirty="0" err="1">
                <a:latin typeface="Gloucester MT Extra Condensed" panose="02030808020601010101" pitchFamily="18" charset="0"/>
              </a:rPr>
              <a:t>melakukan</a:t>
            </a:r>
            <a:r>
              <a:rPr lang="en-US" sz="3600" dirty="0">
                <a:latin typeface="Gloucester MT Extra Condensed" panose="02030808020601010101" pitchFamily="18" charset="0"/>
              </a:rPr>
              <a:t> </a:t>
            </a:r>
            <a:r>
              <a:rPr lang="en-US" sz="3600" dirty="0" err="1">
                <a:latin typeface="Gloucester MT Extra Condensed" panose="02030808020601010101" pitchFamily="18" charset="0"/>
              </a:rPr>
              <a:t>sesuatu</a:t>
            </a:r>
            <a:r>
              <a:rPr lang="en-US" sz="3600" dirty="0">
                <a:latin typeface="Gloucester MT Extra Condensed" panose="02030808020601010101" pitchFamily="18" charset="0"/>
              </a:rPr>
              <a:t>, </a:t>
            </a:r>
            <a:r>
              <a:rPr lang="en-US" sz="3600" dirty="0" err="1">
                <a:latin typeface="Gloucester MT Extra Condensed" panose="02030808020601010101" pitchFamily="18" charset="0"/>
              </a:rPr>
              <a:t>menjadi</a:t>
            </a:r>
            <a:r>
              <a:rPr lang="en-US" sz="3600" dirty="0">
                <a:latin typeface="Gloucester MT Extra Condensed" panose="02030808020601010101" pitchFamily="18" charset="0"/>
              </a:rPr>
              <a:t> </a:t>
            </a:r>
            <a:r>
              <a:rPr lang="en-US" sz="3600" dirty="0" err="1">
                <a:latin typeface="Gloucester MT Extra Condensed" panose="02030808020601010101" pitchFamily="18" charset="0"/>
              </a:rPr>
              <a:t>mampu</a:t>
            </a:r>
            <a:r>
              <a:rPr lang="en-US" sz="3600" dirty="0">
                <a:latin typeface="Gloucester MT Extra Condensed" panose="02030808020601010101" pitchFamily="18" charset="0"/>
              </a:rPr>
              <a:t> </a:t>
            </a:r>
            <a:r>
              <a:rPr lang="en-US" sz="3600" dirty="0" err="1">
                <a:latin typeface="Gloucester MT Extra Condensed" panose="02030808020601010101" pitchFamily="18" charset="0"/>
              </a:rPr>
              <a:t>melakukan</a:t>
            </a:r>
            <a:r>
              <a:rPr lang="en-US" sz="3600" dirty="0">
                <a:latin typeface="Gloucester MT Extra Condensed" panose="02030808020601010101" pitchFamily="18" charset="0"/>
              </a:rPr>
              <a:t> </a:t>
            </a:r>
            <a:r>
              <a:rPr lang="en-US" sz="3600" dirty="0" err="1">
                <a:latin typeface="Gloucester MT Extra Condensed" panose="02030808020601010101" pitchFamily="18" charset="0"/>
              </a:rPr>
              <a:t>sesuatu</a:t>
            </a:r>
            <a:r>
              <a:rPr lang="en-US" sz="3600" dirty="0">
                <a:latin typeface="Gloucester MT Extra Condensed" panose="02030808020601010101" pitchFamily="18" charset="0"/>
              </a:rPr>
              <a:t> </a:t>
            </a:r>
            <a:r>
              <a:rPr lang="en-US" sz="3600" dirty="0" err="1">
                <a:latin typeface="Gloucester MT Extra Condensed" panose="02030808020601010101" pitchFamily="18" charset="0"/>
              </a:rPr>
              <a:t>itu</a:t>
            </a:r>
            <a:r>
              <a:rPr lang="en-US" sz="3600" dirty="0">
                <a:latin typeface="Gloucester MT Extra Condensed" panose="02030808020601010101" pitchFamily="18" charset="0"/>
              </a:rPr>
              <a:t>, </a:t>
            </a:r>
            <a:r>
              <a:rPr lang="en-US" sz="3600" dirty="0" err="1">
                <a:latin typeface="Gloucester MT Extra Condensed" panose="02030808020601010101" pitchFamily="18" charset="0"/>
              </a:rPr>
              <a:t>atau</a:t>
            </a:r>
            <a:r>
              <a:rPr lang="en-US" sz="3600" dirty="0">
                <a:latin typeface="Gloucester MT Extra Condensed" panose="02030808020601010101" pitchFamily="18" charset="0"/>
              </a:rPr>
              <a:t> </a:t>
            </a:r>
            <a:r>
              <a:rPr lang="en-US" sz="3600" dirty="0" err="1">
                <a:latin typeface="Gloucester MT Extra Condensed" panose="02030808020601010101" pitchFamily="18" charset="0"/>
              </a:rPr>
              <a:t>anak</a:t>
            </a:r>
            <a:r>
              <a:rPr lang="en-US" sz="3600" dirty="0">
                <a:latin typeface="Gloucester MT Extra Condensed" panose="02030808020601010101" pitchFamily="18" charset="0"/>
              </a:rPr>
              <a:t> yang </a:t>
            </a:r>
            <a:r>
              <a:rPr lang="en-US" sz="3600" dirty="0" err="1">
                <a:latin typeface="Gloucester MT Extra Condensed" panose="02030808020601010101" pitchFamily="18" charset="0"/>
              </a:rPr>
              <a:t>tadinya</a:t>
            </a:r>
            <a:r>
              <a:rPr lang="en-US" sz="3600" dirty="0">
                <a:latin typeface="Gloucester MT Extra Condensed" panose="02030808020601010101" pitchFamily="18" charset="0"/>
              </a:rPr>
              <a:t> </a:t>
            </a:r>
            <a:r>
              <a:rPr lang="en-US" sz="3600" dirty="0" err="1">
                <a:latin typeface="Gloucester MT Extra Condensed" panose="02030808020601010101" pitchFamily="18" charset="0"/>
              </a:rPr>
              <a:t>tidak</a:t>
            </a:r>
            <a:r>
              <a:rPr lang="en-US" sz="3600" dirty="0">
                <a:latin typeface="Gloucester MT Extra Condensed" panose="02030808020601010101" pitchFamily="18" charset="0"/>
              </a:rPr>
              <a:t> </a:t>
            </a:r>
            <a:r>
              <a:rPr lang="en-US" sz="3600" dirty="0" err="1">
                <a:latin typeface="Gloucester MT Extra Condensed" panose="02030808020601010101" pitchFamily="18" charset="0"/>
              </a:rPr>
              <a:t>terampil</a:t>
            </a:r>
            <a:r>
              <a:rPr lang="en-US" sz="3600" dirty="0">
                <a:latin typeface="Gloucester MT Extra Condensed" panose="02030808020601010101" pitchFamily="18" charset="0"/>
              </a:rPr>
              <a:t> </a:t>
            </a:r>
            <a:r>
              <a:rPr lang="en-US" sz="3600" dirty="0" err="1">
                <a:latin typeface="Gloucester MT Extra Condensed" panose="02030808020601010101" pitchFamily="18" charset="0"/>
              </a:rPr>
              <a:t>menjadi</a:t>
            </a:r>
            <a:r>
              <a:rPr lang="en-US" sz="3600" dirty="0">
                <a:latin typeface="Gloucester MT Extra Condensed" panose="02030808020601010101" pitchFamily="18" charset="0"/>
              </a:rPr>
              <a:t> </a:t>
            </a:r>
            <a:r>
              <a:rPr lang="en-US" sz="3600" dirty="0" err="1">
                <a:latin typeface="Gloucester MT Extra Condensed" panose="02030808020601010101" pitchFamily="18" charset="0"/>
              </a:rPr>
              <a:t>terampil</a:t>
            </a:r>
            <a:r>
              <a:rPr lang="en-US" sz="3600" dirty="0">
                <a:latin typeface="Gloucester MT Extra Condensed" panose="02030808020601010101" pitchFamily="18" charset="0"/>
              </a:rPr>
              <a:t>.</a:t>
            </a:r>
          </a:p>
          <a:p>
            <a:pPr marL="0" indent="0" algn="ctr">
              <a:buFont typeface="Wingdings 3" charset="2"/>
              <a:buNone/>
            </a:pPr>
            <a:endParaRPr lang="en-US" sz="5400" dirty="0">
              <a:solidFill>
                <a:schemeClr val="tx1"/>
              </a:solidFill>
              <a:latin typeface="Gloucester MT Extra Condensed" panose="02030808020601010101" pitchFamily="18" charset="0"/>
            </a:endParaRPr>
          </a:p>
        </p:txBody>
      </p:sp>
    </p:spTree>
    <p:extLst>
      <p:ext uri="{BB962C8B-B14F-4D97-AF65-F5344CB8AC3E}">
        <p14:creationId xmlns:p14="http://schemas.microsoft.com/office/powerpoint/2010/main" xmlns="" val="1132604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C391E0-F171-4DB6-91AB-31079CE4CB3F}"/>
              </a:ext>
            </a:extLst>
          </p:cNvPr>
          <p:cNvSpPr>
            <a:spLocks noGrp="1"/>
          </p:cNvSpPr>
          <p:nvPr>
            <p:ph type="title"/>
          </p:nvPr>
        </p:nvSpPr>
        <p:spPr>
          <a:xfrm>
            <a:off x="3976254" y="848013"/>
            <a:ext cx="4239491" cy="1212273"/>
          </a:xfrm>
        </p:spPr>
        <p:txBody>
          <a:bodyPr/>
          <a:lstStyle/>
          <a:p>
            <a:pPr algn="ctr"/>
            <a:r>
              <a:rPr lang="en-US" sz="6000" b="1" dirty="0">
                <a:solidFill>
                  <a:srgbClr val="FFFF00"/>
                </a:solidFill>
              </a:rPr>
              <a:t>BELAJAR??</a:t>
            </a:r>
          </a:p>
        </p:txBody>
      </p:sp>
      <p:sp>
        <p:nvSpPr>
          <p:cNvPr id="5" name="Oval 4">
            <a:extLst>
              <a:ext uri="{FF2B5EF4-FFF2-40B4-BE49-F238E27FC236}">
                <a16:creationId xmlns:a16="http://schemas.microsoft.com/office/drawing/2014/main" xmlns="" id="{B66F8D6F-6528-4D13-8D87-1C7EE04ED8D3}"/>
              </a:ext>
            </a:extLst>
          </p:cNvPr>
          <p:cNvSpPr/>
          <p:nvPr/>
        </p:nvSpPr>
        <p:spPr>
          <a:xfrm>
            <a:off x="4827470" y="2999507"/>
            <a:ext cx="2507672" cy="204354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b="1" dirty="0"/>
              <a:t>BELAJAR</a:t>
            </a:r>
          </a:p>
        </p:txBody>
      </p:sp>
      <p:pic>
        <p:nvPicPr>
          <p:cNvPr id="1026" name="Picture 2" descr="Hasil gambar untuk anak tidak tahu">
            <a:extLst>
              <a:ext uri="{FF2B5EF4-FFF2-40B4-BE49-F238E27FC236}">
                <a16:creationId xmlns:a16="http://schemas.microsoft.com/office/drawing/2014/main" xmlns="" id="{C34ABBFE-2D2B-455C-B83E-43365D2842E5}"/>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315167" y="3076453"/>
            <a:ext cx="3114673" cy="207267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xmlns="">
                <a:solidFill>
                  <a:srgbClr val="FFFFFF"/>
                </a:solidFill>
              </a14:hiddenFill>
            </a:ext>
          </a:extLst>
        </p:spPr>
      </p:pic>
      <p:sp>
        <p:nvSpPr>
          <p:cNvPr id="6" name="Arrow: Right 5">
            <a:extLst>
              <a:ext uri="{FF2B5EF4-FFF2-40B4-BE49-F238E27FC236}">
                <a16:creationId xmlns:a16="http://schemas.microsoft.com/office/drawing/2014/main" xmlns="" id="{6269FBE5-AE33-4746-9DB3-1CA6A0CF6017}"/>
              </a:ext>
            </a:extLst>
          </p:cNvPr>
          <p:cNvSpPr/>
          <p:nvPr/>
        </p:nvSpPr>
        <p:spPr>
          <a:xfrm>
            <a:off x="3671455" y="3801338"/>
            <a:ext cx="914400" cy="4398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xmlns="" id="{0121DD2C-1F84-458B-A480-881F69357A85}"/>
              </a:ext>
            </a:extLst>
          </p:cNvPr>
          <p:cNvSpPr/>
          <p:nvPr/>
        </p:nvSpPr>
        <p:spPr>
          <a:xfrm>
            <a:off x="7576757" y="3771618"/>
            <a:ext cx="914400" cy="4398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Hasil gambar untuk ANAK TAHU CERDAS">
            <a:extLst>
              <a:ext uri="{FF2B5EF4-FFF2-40B4-BE49-F238E27FC236}">
                <a16:creationId xmlns:a16="http://schemas.microsoft.com/office/drawing/2014/main" xmlns="" id="{E289C4AD-4AE5-4A68-A9A9-F2D1A9CAFB39}"/>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8635298" y="3076453"/>
            <a:ext cx="3241536" cy="207267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45218040"/>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5FDA2B-6C6B-43D6-BE29-96AE75FEE0DE}"/>
              </a:ext>
            </a:extLst>
          </p:cNvPr>
          <p:cNvSpPr>
            <a:spLocks noGrp="1"/>
          </p:cNvSpPr>
          <p:nvPr>
            <p:ph type="title"/>
          </p:nvPr>
        </p:nvSpPr>
        <p:spPr>
          <a:xfrm>
            <a:off x="1473608" y="945958"/>
            <a:ext cx="8825659" cy="799714"/>
          </a:xfrm>
        </p:spPr>
        <p:txBody>
          <a:bodyPr/>
          <a:lstStyle/>
          <a:p>
            <a:pPr algn="ctr"/>
            <a:r>
              <a:rPr lang="en-US" sz="4400" b="1" dirty="0">
                <a:solidFill>
                  <a:srgbClr val="FFFF00"/>
                </a:solidFill>
              </a:rPr>
              <a:t>3 </a:t>
            </a:r>
            <a:r>
              <a:rPr lang="en-US" sz="4400" b="1" dirty="0" err="1">
                <a:solidFill>
                  <a:srgbClr val="FFFF00"/>
                </a:solidFill>
              </a:rPr>
              <a:t>Unsur</a:t>
            </a:r>
            <a:r>
              <a:rPr lang="en-US" sz="4400" b="1" dirty="0">
                <a:solidFill>
                  <a:srgbClr val="FFFF00"/>
                </a:solidFill>
              </a:rPr>
              <a:t> </a:t>
            </a:r>
            <a:r>
              <a:rPr lang="en-US" sz="4400" b="1" dirty="0" err="1">
                <a:solidFill>
                  <a:srgbClr val="FFFF00"/>
                </a:solidFill>
              </a:rPr>
              <a:t>Pokok</a:t>
            </a:r>
            <a:r>
              <a:rPr lang="en-US" sz="4400" b="1" dirty="0">
                <a:solidFill>
                  <a:srgbClr val="FFFF00"/>
                </a:solidFill>
              </a:rPr>
              <a:t> </a:t>
            </a:r>
            <a:r>
              <a:rPr lang="en-US" sz="4400" b="1" dirty="0" err="1">
                <a:solidFill>
                  <a:srgbClr val="FFFF00"/>
                </a:solidFill>
              </a:rPr>
              <a:t>dalam</a:t>
            </a:r>
            <a:r>
              <a:rPr lang="en-US" sz="4400" b="1" dirty="0">
                <a:solidFill>
                  <a:srgbClr val="FFFF00"/>
                </a:solidFill>
              </a:rPr>
              <a:t> </a:t>
            </a:r>
            <a:r>
              <a:rPr lang="en-US" sz="4400" b="1" dirty="0" err="1">
                <a:solidFill>
                  <a:srgbClr val="FFFF00"/>
                </a:solidFill>
              </a:rPr>
              <a:t>Belajar</a:t>
            </a:r>
            <a:endParaRPr lang="en-US" sz="4400" b="1" dirty="0">
              <a:solidFill>
                <a:srgbClr val="FFFF00"/>
              </a:solidFill>
            </a:endParaRPr>
          </a:p>
        </p:txBody>
      </p:sp>
      <p:graphicFrame>
        <p:nvGraphicFramePr>
          <p:cNvPr id="4" name="Content Placeholder 3">
            <a:extLst>
              <a:ext uri="{FF2B5EF4-FFF2-40B4-BE49-F238E27FC236}">
                <a16:creationId xmlns:a16="http://schemas.microsoft.com/office/drawing/2014/main" xmlns="" id="{27442069-D56E-421A-8B68-8D71D9C46B18}"/>
              </a:ext>
            </a:extLst>
          </p:cNvPr>
          <p:cNvGraphicFramePr>
            <a:graphicFrameLocks noGrp="1"/>
          </p:cNvGraphicFramePr>
          <p:nvPr>
            <p:ph idx="1"/>
            <p:extLst>
              <p:ext uri="{D42A27DB-BD31-4B8C-83A1-F6EECF244321}">
                <p14:modId xmlns:p14="http://schemas.microsoft.com/office/powerpoint/2010/main" xmlns="" val="2127202635"/>
              </p:ext>
            </p:extLst>
          </p:nvPr>
        </p:nvGraphicFramePr>
        <p:xfrm>
          <a:off x="374073" y="2564436"/>
          <a:ext cx="11346872" cy="19105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859386795"/>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D30F0D-3CF4-4483-89EF-38A2ED992272}"/>
              </a:ext>
            </a:extLst>
          </p:cNvPr>
          <p:cNvSpPr>
            <a:spLocks noGrp="1"/>
          </p:cNvSpPr>
          <p:nvPr>
            <p:ph type="title"/>
          </p:nvPr>
        </p:nvSpPr>
        <p:spPr>
          <a:xfrm>
            <a:off x="3355313" y="665020"/>
            <a:ext cx="5481373" cy="1302326"/>
          </a:xfrm>
        </p:spPr>
        <p:txBody>
          <a:bodyPr/>
          <a:lstStyle/>
          <a:p>
            <a:pPr algn="ctr"/>
            <a:r>
              <a:rPr lang="en-US" sz="4800" b="1" dirty="0">
                <a:solidFill>
                  <a:srgbClr val="FFFF00"/>
                </a:solidFill>
              </a:rPr>
              <a:t>PEMBELAJARAN??</a:t>
            </a:r>
          </a:p>
        </p:txBody>
      </p:sp>
      <p:sp>
        <p:nvSpPr>
          <p:cNvPr id="3" name="Content Placeholder 2">
            <a:extLst>
              <a:ext uri="{FF2B5EF4-FFF2-40B4-BE49-F238E27FC236}">
                <a16:creationId xmlns:a16="http://schemas.microsoft.com/office/drawing/2014/main" xmlns="" id="{B3054902-0AAB-4C49-8B4D-C4E930A0178E}"/>
              </a:ext>
            </a:extLst>
          </p:cNvPr>
          <p:cNvSpPr>
            <a:spLocks noGrp="1"/>
          </p:cNvSpPr>
          <p:nvPr>
            <p:ph idx="1"/>
          </p:nvPr>
        </p:nvSpPr>
        <p:spPr/>
        <p:txBody>
          <a:bodyPr/>
          <a:lstStyle/>
          <a:p>
            <a:pPr marL="0" indent="0">
              <a:buNone/>
            </a:pPr>
            <a:endParaRPr lang="en-US" dirty="0"/>
          </a:p>
        </p:txBody>
      </p:sp>
      <p:sp>
        <p:nvSpPr>
          <p:cNvPr id="4" name="Rectangle: Rounded Corners 3">
            <a:extLst>
              <a:ext uri="{FF2B5EF4-FFF2-40B4-BE49-F238E27FC236}">
                <a16:creationId xmlns:a16="http://schemas.microsoft.com/office/drawing/2014/main" xmlns="" id="{E97C4CFA-5D9E-4386-B150-6A72E7D3C5AA}"/>
              </a:ext>
            </a:extLst>
          </p:cNvPr>
          <p:cNvSpPr/>
          <p:nvPr/>
        </p:nvSpPr>
        <p:spPr>
          <a:xfrm>
            <a:off x="2902526" y="2579832"/>
            <a:ext cx="6386946" cy="346363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200" b="1" dirty="0" err="1">
                <a:solidFill>
                  <a:schemeClr val="tx1"/>
                </a:solidFill>
              </a:rPr>
              <a:t>Pembelajaran</a:t>
            </a:r>
            <a:r>
              <a:rPr lang="en-US" sz="3200" b="1" dirty="0">
                <a:solidFill>
                  <a:schemeClr val="tx1"/>
                </a:solidFill>
              </a:rPr>
              <a:t> </a:t>
            </a:r>
            <a:r>
              <a:rPr lang="en-US" sz="3200" b="1" dirty="0" err="1">
                <a:solidFill>
                  <a:schemeClr val="tx1"/>
                </a:solidFill>
              </a:rPr>
              <a:t>adalah</a:t>
            </a:r>
            <a:r>
              <a:rPr lang="en-US" sz="3200" b="1" dirty="0">
                <a:solidFill>
                  <a:schemeClr val="tx1"/>
                </a:solidFill>
              </a:rPr>
              <a:t> </a:t>
            </a:r>
            <a:r>
              <a:rPr lang="en-US" sz="3200" b="1" dirty="0" err="1">
                <a:solidFill>
                  <a:schemeClr val="tx1"/>
                </a:solidFill>
              </a:rPr>
              <a:t>suatu</a:t>
            </a:r>
            <a:r>
              <a:rPr lang="en-US" sz="3200" b="1" dirty="0">
                <a:solidFill>
                  <a:schemeClr val="tx1"/>
                </a:solidFill>
              </a:rPr>
              <a:t> </a:t>
            </a:r>
            <a:r>
              <a:rPr lang="en-US" sz="3200" b="1" dirty="0" err="1">
                <a:solidFill>
                  <a:schemeClr val="tx1"/>
                </a:solidFill>
              </a:rPr>
              <a:t>upaya</a:t>
            </a:r>
            <a:r>
              <a:rPr lang="en-US" sz="3200" b="1" dirty="0">
                <a:solidFill>
                  <a:schemeClr val="tx1"/>
                </a:solidFill>
              </a:rPr>
              <a:t> yang </a:t>
            </a:r>
            <a:r>
              <a:rPr lang="en-US" sz="3200" b="1" dirty="0" err="1">
                <a:solidFill>
                  <a:schemeClr val="tx1"/>
                </a:solidFill>
              </a:rPr>
              <a:t>dilakukan</a:t>
            </a:r>
            <a:r>
              <a:rPr lang="en-US" sz="3200" b="1" dirty="0">
                <a:solidFill>
                  <a:schemeClr val="tx1"/>
                </a:solidFill>
              </a:rPr>
              <a:t> </a:t>
            </a:r>
            <a:r>
              <a:rPr lang="en-US" sz="3200" b="1" dirty="0" err="1">
                <a:solidFill>
                  <a:schemeClr val="tx1"/>
                </a:solidFill>
              </a:rPr>
              <a:t>seorang</a:t>
            </a:r>
            <a:r>
              <a:rPr lang="en-US" sz="3200" b="1" dirty="0">
                <a:solidFill>
                  <a:schemeClr val="tx1"/>
                </a:solidFill>
              </a:rPr>
              <a:t> guru </a:t>
            </a:r>
            <a:r>
              <a:rPr lang="en-US" sz="3200" b="1" dirty="0" err="1">
                <a:solidFill>
                  <a:schemeClr val="tx1"/>
                </a:solidFill>
              </a:rPr>
              <a:t>atau</a:t>
            </a:r>
            <a:r>
              <a:rPr lang="en-US" sz="3200" b="1" dirty="0">
                <a:solidFill>
                  <a:schemeClr val="tx1"/>
                </a:solidFill>
              </a:rPr>
              <a:t> </a:t>
            </a:r>
            <a:r>
              <a:rPr lang="en-US" sz="3200" b="1" dirty="0" err="1">
                <a:solidFill>
                  <a:schemeClr val="tx1"/>
                </a:solidFill>
              </a:rPr>
              <a:t>pendidik</a:t>
            </a:r>
            <a:r>
              <a:rPr lang="en-US" sz="3200" b="1" dirty="0">
                <a:solidFill>
                  <a:schemeClr val="tx1"/>
                </a:solidFill>
              </a:rPr>
              <a:t> </a:t>
            </a:r>
            <a:r>
              <a:rPr lang="en-US" sz="3200" b="1" dirty="0" err="1">
                <a:solidFill>
                  <a:schemeClr val="tx1"/>
                </a:solidFill>
              </a:rPr>
              <a:t>untuk</a:t>
            </a:r>
            <a:r>
              <a:rPr lang="en-US" sz="3200" b="1" dirty="0">
                <a:solidFill>
                  <a:schemeClr val="tx1"/>
                </a:solidFill>
              </a:rPr>
              <a:t> </a:t>
            </a:r>
            <a:r>
              <a:rPr lang="en-US" sz="3200" b="1" dirty="0" err="1">
                <a:solidFill>
                  <a:schemeClr val="tx1"/>
                </a:solidFill>
              </a:rPr>
              <a:t>membelajarkan</a:t>
            </a:r>
            <a:r>
              <a:rPr lang="en-US" sz="3200" b="1" dirty="0">
                <a:solidFill>
                  <a:schemeClr val="tx1"/>
                </a:solidFill>
              </a:rPr>
              <a:t> </a:t>
            </a:r>
            <a:r>
              <a:rPr lang="en-US" sz="3200" b="1" dirty="0" err="1">
                <a:solidFill>
                  <a:schemeClr val="tx1"/>
                </a:solidFill>
              </a:rPr>
              <a:t>siswa</a:t>
            </a:r>
            <a:r>
              <a:rPr lang="en-US" sz="3200" b="1" dirty="0">
                <a:solidFill>
                  <a:schemeClr val="tx1"/>
                </a:solidFill>
              </a:rPr>
              <a:t> yang </a:t>
            </a:r>
            <a:r>
              <a:rPr lang="en-US" sz="3200" b="1" dirty="0" err="1">
                <a:solidFill>
                  <a:schemeClr val="tx1"/>
                </a:solidFill>
              </a:rPr>
              <a:t>belajar</a:t>
            </a:r>
            <a:endParaRPr lang="en-US" sz="3200" b="1" dirty="0">
              <a:solidFill>
                <a:schemeClr val="tx1"/>
              </a:solidFill>
            </a:endParaRPr>
          </a:p>
        </p:txBody>
      </p:sp>
    </p:spTree>
    <p:extLst>
      <p:ext uri="{BB962C8B-B14F-4D97-AF65-F5344CB8AC3E}">
        <p14:creationId xmlns:p14="http://schemas.microsoft.com/office/powerpoint/2010/main" xmlns="" val="1726574728"/>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350</TotalTime>
  <Words>699</Words>
  <Application>Microsoft Office PowerPoint</Application>
  <PresentationFormat>Custom</PresentationFormat>
  <Paragraphs>104</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Ion Boardroom</vt:lpstr>
      <vt:lpstr>Slide 1</vt:lpstr>
      <vt:lpstr>Slide 2</vt:lpstr>
      <vt:lpstr>BELAJAR??</vt:lpstr>
      <vt:lpstr>JURNAL</vt:lpstr>
      <vt:lpstr>KBBI</vt:lpstr>
      <vt:lpstr>AHLI</vt:lpstr>
      <vt:lpstr>BELAJAR??</vt:lpstr>
      <vt:lpstr>3 Unsur Pokok dalam Belajar</vt:lpstr>
      <vt:lpstr>PEMBELAJARAN??</vt:lpstr>
      <vt:lpstr>Landasan Konsep Pembelajaran </vt:lpstr>
      <vt:lpstr>Slide 11</vt:lpstr>
      <vt:lpstr>Slide 12</vt:lpstr>
      <vt:lpstr>Slide 13</vt:lpstr>
      <vt:lpstr>Slide 14</vt:lpstr>
      <vt:lpstr>Slide 15</vt:lpstr>
      <vt:lpstr>PERKEMBANGAN KONSEP DASAR PEMBELAJARAN</vt:lpstr>
      <vt:lpstr>Slide 17</vt:lpstr>
      <vt:lpstr>Slide 18</vt:lpstr>
      <vt:lpstr>Slide 19</vt:lpstr>
      <vt:lpstr>Slide 20</vt:lpstr>
      <vt:lpstr>Slide 21</vt:lpstr>
      <vt:lpstr>HASIL BELAJAR  DARI PEMBELAJARAN</vt:lpstr>
      <vt:lpstr>Slide 23</vt:lpstr>
      <vt:lpstr>Slide 24</vt:lpstr>
      <vt:lpstr>Slide 25</vt:lpstr>
      <vt:lpstr>Slide 26</vt:lpstr>
      <vt:lpstr>MENGAJAR SEBAGAI PROSES MENGATUR LINGKUNGAN</vt:lpstr>
      <vt:lpstr>Slide 28</vt:lpstr>
      <vt:lpstr>Slide 29</vt:lpstr>
      <vt:lpstr>Slide 30</vt:lpstr>
      <vt:lpstr>Slide 31</vt:lpstr>
      <vt:lpstr>Slide 32</vt:lpstr>
      <vt:lpstr>TERIMA KASIH</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Landasan Konsep Pembelajaran</dc:title>
  <dc:creator>Windows User</dc:creator>
  <cp:lastModifiedBy>acer</cp:lastModifiedBy>
  <cp:revision>38</cp:revision>
  <dcterms:created xsi:type="dcterms:W3CDTF">2018-09-11T13:13:18Z</dcterms:created>
  <dcterms:modified xsi:type="dcterms:W3CDTF">2018-09-29T02:19:56Z</dcterms:modified>
</cp:coreProperties>
</file>