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C3F62-1776-4B48-ABF7-73D6EFE2A13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F29B20-D69C-409F-94B2-B4803E15C91C}">
      <dgm:prSet phldrT="[Text]" custT="1"/>
      <dgm:spPr/>
      <dgm:t>
        <a:bodyPr/>
        <a:lstStyle/>
        <a:p>
          <a:r>
            <a:rPr lang="en-US" sz="1800" dirty="0"/>
            <a:t>ATURAN </a:t>
          </a:r>
          <a:r>
            <a:rPr lang="en-US" sz="1800" dirty="0" err="1"/>
            <a:t>ATURAN</a:t>
          </a:r>
          <a:r>
            <a:rPr lang="en-US" sz="1800" dirty="0"/>
            <a:t> PEMBELAJARAN</a:t>
          </a:r>
        </a:p>
      </dgm:t>
    </dgm:pt>
    <dgm:pt modelId="{2E524FD4-3B38-4DA1-95E2-4C50F5A44BAE}" type="parTrans" cxnId="{C209DFE5-16FD-48E6-B87C-B1EFAD7F45DE}">
      <dgm:prSet/>
      <dgm:spPr/>
      <dgm:t>
        <a:bodyPr/>
        <a:lstStyle/>
        <a:p>
          <a:endParaRPr lang="en-US"/>
        </a:p>
      </dgm:t>
    </dgm:pt>
    <dgm:pt modelId="{788BABE8-972E-4A1F-B1D7-5CD539D6DE4D}" type="sibTrans" cxnId="{C209DFE5-16FD-48E6-B87C-B1EFAD7F45DE}">
      <dgm:prSet/>
      <dgm:spPr/>
      <dgm:t>
        <a:bodyPr/>
        <a:lstStyle/>
        <a:p>
          <a:endParaRPr lang="en-US"/>
        </a:p>
      </dgm:t>
    </dgm:pt>
    <dgm:pt modelId="{01AC7AAE-D107-4430-B295-6361AE0F315C}">
      <dgm:prSet phldrT="[Text]" custT="1"/>
      <dgm:spPr/>
      <dgm:t>
        <a:bodyPr/>
        <a:lstStyle/>
        <a:p>
          <a:r>
            <a:rPr lang="es-ES" sz="1600" u="none" dirty="0"/>
            <a:t>UU no 20 </a:t>
          </a:r>
          <a:r>
            <a:rPr lang="es-ES" sz="1600" u="none" dirty="0" err="1"/>
            <a:t>th</a:t>
          </a:r>
          <a:r>
            <a:rPr lang="es-ES" sz="1600" u="none" dirty="0"/>
            <a:t> 2003 BAB III </a:t>
          </a:r>
          <a:r>
            <a:rPr lang="es-ES" sz="1600" u="none" dirty="0" err="1"/>
            <a:t>pasal</a:t>
          </a:r>
          <a:r>
            <a:rPr lang="es-ES" sz="1600" u="none" dirty="0"/>
            <a:t> 4 </a:t>
          </a:r>
          <a:endParaRPr lang="en-US" sz="1600" u="none" dirty="0"/>
        </a:p>
      </dgm:t>
    </dgm:pt>
    <dgm:pt modelId="{F643D855-6E58-4EF3-B652-91B6C5942533}" type="parTrans" cxnId="{BC2542E5-CC75-421C-BE1D-6A067659AD18}">
      <dgm:prSet/>
      <dgm:spPr/>
      <dgm:t>
        <a:bodyPr/>
        <a:lstStyle/>
        <a:p>
          <a:endParaRPr lang="en-US"/>
        </a:p>
      </dgm:t>
    </dgm:pt>
    <dgm:pt modelId="{524A99DF-B52C-48AE-B070-E18C2EEB3542}" type="sibTrans" cxnId="{BC2542E5-CC75-421C-BE1D-6A067659AD18}">
      <dgm:prSet/>
      <dgm:spPr/>
      <dgm:t>
        <a:bodyPr/>
        <a:lstStyle/>
        <a:p>
          <a:endParaRPr lang="en-US"/>
        </a:p>
      </dgm:t>
    </dgm:pt>
    <dgm:pt modelId="{BE0C1A67-BD2B-445F-9F90-5075B359CC44}">
      <dgm:prSet phldrT="[Text]" custT="1"/>
      <dgm:spPr/>
      <dgm:t>
        <a:bodyPr/>
        <a:lstStyle/>
        <a:p>
          <a:r>
            <a:rPr lang="es-ES" sz="1600" u="none" dirty="0"/>
            <a:t>UU no 20 </a:t>
          </a:r>
          <a:r>
            <a:rPr lang="es-ES" sz="1600" u="none" dirty="0" err="1"/>
            <a:t>th</a:t>
          </a:r>
          <a:r>
            <a:rPr lang="es-ES" sz="1600" u="none" dirty="0"/>
            <a:t> 2003 BAB IV </a:t>
          </a:r>
          <a:r>
            <a:rPr lang="es-ES" sz="1600" u="none" dirty="0" err="1"/>
            <a:t>pasal</a:t>
          </a:r>
          <a:r>
            <a:rPr lang="es-ES" sz="1600" u="none" dirty="0"/>
            <a:t> 5</a:t>
          </a:r>
          <a:endParaRPr lang="en-US" sz="1600" u="none" dirty="0"/>
        </a:p>
      </dgm:t>
    </dgm:pt>
    <dgm:pt modelId="{CC4E23EF-D5FE-43BB-9C7F-19A60198AE71}" type="parTrans" cxnId="{604F5C62-EEBF-4A98-8E83-1AB3D521DAFA}">
      <dgm:prSet/>
      <dgm:spPr/>
      <dgm:t>
        <a:bodyPr/>
        <a:lstStyle/>
        <a:p>
          <a:endParaRPr lang="en-US"/>
        </a:p>
      </dgm:t>
    </dgm:pt>
    <dgm:pt modelId="{6E8B9D29-A439-4F4D-93CE-99EE968B8952}" type="sibTrans" cxnId="{604F5C62-EEBF-4A98-8E83-1AB3D521DAFA}">
      <dgm:prSet/>
      <dgm:spPr/>
      <dgm:t>
        <a:bodyPr/>
        <a:lstStyle/>
        <a:p>
          <a:endParaRPr lang="en-US"/>
        </a:p>
      </dgm:t>
    </dgm:pt>
    <dgm:pt modelId="{787A797A-E6D1-40DC-9D44-529A8E730B98}">
      <dgm:prSet phldrT="[Text]" custT="1"/>
      <dgm:spPr/>
      <dgm:t>
        <a:bodyPr/>
        <a:lstStyle/>
        <a:p>
          <a:r>
            <a:rPr lang="en-US" sz="1600" dirty="0"/>
            <a:t>PP RI no 17 </a:t>
          </a:r>
          <a:r>
            <a:rPr lang="en-US" sz="1600" dirty="0" err="1"/>
            <a:t>th</a:t>
          </a:r>
          <a:r>
            <a:rPr lang="en-US" sz="1600" dirty="0"/>
            <a:t> 2010</a:t>
          </a:r>
        </a:p>
      </dgm:t>
    </dgm:pt>
    <dgm:pt modelId="{49D7942A-8796-4161-A65E-16C55D7BD7B2}" type="parTrans" cxnId="{07E47920-0565-4D76-AAC0-4F0974B4C4A2}">
      <dgm:prSet/>
      <dgm:spPr/>
      <dgm:t>
        <a:bodyPr/>
        <a:lstStyle/>
        <a:p>
          <a:endParaRPr lang="en-US"/>
        </a:p>
      </dgm:t>
    </dgm:pt>
    <dgm:pt modelId="{B2FB7778-8971-4645-BC26-3704B5E9B018}" type="sibTrans" cxnId="{07E47920-0565-4D76-AAC0-4F0974B4C4A2}">
      <dgm:prSet/>
      <dgm:spPr/>
      <dgm:t>
        <a:bodyPr/>
        <a:lstStyle/>
        <a:p>
          <a:endParaRPr lang="en-US"/>
        </a:p>
      </dgm:t>
    </dgm:pt>
    <dgm:pt modelId="{E88A4E1B-F924-4BA9-8BFA-9C83AD7F2CAE}">
      <dgm:prSet phldrT="[Text]" custT="1"/>
      <dgm:spPr/>
      <dgm:t>
        <a:bodyPr/>
        <a:lstStyle/>
        <a:p>
          <a:r>
            <a:rPr lang="en-US" sz="1600" dirty="0"/>
            <a:t>PERMEN no 22 </a:t>
          </a:r>
          <a:r>
            <a:rPr lang="en-US" sz="1600" dirty="0" err="1"/>
            <a:t>th</a:t>
          </a:r>
          <a:r>
            <a:rPr lang="en-US" sz="1600" dirty="0"/>
            <a:t> 2016</a:t>
          </a:r>
        </a:p>
      </dgm:t>
    </dgm:pt>
    <dgm:pt modelId="{5025C0B2-D844-43C9-B9EA-7DD7041E8958}" type="parTrans" cxnId="{8A96FCAC-5C40-4478-BC0D-487F493C706D}">
      <dgm:prSet/>
      <dgm:spPr/>
      <dgm:t>
        <a:bodyPr/>
        <a:lstStyle/>
        <a:p>
          <a:endParaRPr lang="en-US"/>
        </a:p>
      </dgm:t>
    </dgm:pt>
    <dgm:pt modelId="{5E88B1F5-7E71-45A1-8A4B-E21D7B3D54DB}" type="sibTrans" cxnId="{8A96FCAC-5C40-4478-BC0D-487F493C706D}">
      <dgm:prSet/>
      <dgm:spPr/>
      <dgm:t>
        <a:bodyPr/>
        <a:lstStyle/>
        <a:p>
          <a:endParaRPr lang="en-US"/>
        </a:p>
      </dgm:t>
    </dgm:pt>
    <dgm:pt modelId="{D81BAD87-B7BD-45D7-88AB-CB3EB54D52EF}" type="pres">
      <dgm:prSet presAssocID="{361C3F62-1776-4B48-ABF7-73D6EFE2A1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A568652-2D05-426B-91A9-054227974E10}" type="pres">
      <dgm:prSet presAssocID="{1EF29B20-D69C-409F-94B2-B4803E15C91C}" presName="centerShape" presStyleLbl="node0" presStyleIdx="0" presStyleCnt="1"/>
      <dgm:spPr/>
      <dgm:t>
        <a:bodyPr/>
        <a:lstStyle/>
        <a:p>
          <a:endParaRPr lang="id-ID"/>
        </a:p>
      </dgm:t>
    </dgm:pt>
    <dgm:pt modelId="{90B1D639-AF8A-43F4-B0CA-7F125235155D}" type="pres">
      <dgm:prSet presAssocID="{F643D855-6E58-4EF3-B652-91B6C5942533}" presName="parTrans" presStyleLbl="sibTrans2D1" presStyleIdx="0" presStyleCnt="4"/>
      <dgm:spPr/>
      <dgm:t>
        <a:bodyPr/>
        <a:lstStyle/>
        <a:p>
          <a:endParaRPr lang="id-ID"/>
        </a:p>
      </dgm:t>
    </dgm:pt>
    <dgm:pt modelId="{415516E9-F8E6-4E1C-AC92-47A9160791C4}" type="pres">
      <dgm:prSet presAssocID="{F643D855-6E58-4EF3-B652-91B6C5942533}" presName="connectorText" presStyleLbl="sibTrans2D1" presStyleIdx="0" presStyleCnt="4"/>
      <dgm:spPr/>
      <dgm:t>
        <a:bodyPr/>
        <a:lstStyle/>
        <a:p>
          <a:endParaRPr lang="id-ID"/>
        </a:p>
      </dgm:t>
    </dgm:pt>
    <dgm:pt modelId="{26F24833-92BD-4412-BA66-C795B4C81AA4}" type="pres">
      <dgm:prSet presAssocID="{01AC7AAE-D107-4430-B295-6361AE0F315C}" presName="node" presStyleLbl="node1" presStyleIdx="0" presStyleCnt="4" custRadScaleRad="10161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A55101-99CA-465D-9CF0-EFD242545361}" type="pres">
      <dgm:prSet presAssocID="{CC4E23EF-D5FE-43BB-9C7F-19A60198AE71}" presName="parTrans" presStyleLbl="sibTrans2D1" presStyleIdx="1" presStyleCnt="4"/>
      <dgm:spPr/>
      <dgm:t>
        <a:bodyPr/>
        <a:lstStyle/>
        <a:p>
          <a:endParaRPr lang="id-ID"/>
        </a:p>
      </dgm:t>
    </dgm:pt>
    <dgm:pt modelId="{3A6DB34E-AB85-4448-8E01-45FDDC4B7ADF}" type="pres">
      <dgm:prSet presAssocID="{CC4E23EF-D5FE-43BB-9C7F-19A60198AE71}" presName="connectorText" presStyleLbl="sibTrans2D1" presStyleIdx="1" presStyleCnt="4"/>
      <dgm:spPr/>
      <dgm:t>
        <a:bodyPr/>
        <a:lstStyle/>
        <a:p>
          <a:endParaRPr lang="id-ID"/>
        </a:p>
      </dgm:t>
    </dgm:pt>
    <dgm:pt modelId="{9528731F-D19C-4FF4-8BCA-E4AC7CD63C70}" type="pres">
      <dgm:prSet presAssocID="{BE0C1A67-BD2B-445F-9F90-5075B359CC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249670-59A3-4507-8F4C-FB3061770EF5}" type="pres">
      <dgm:prSet presAssocID="{49D7942A-8796-4161-A65E-16C55D7BD7B2}" presName="parTrans" presStyleLbl="sibTrans2D1" presStyleIdx="2" presStyleCnt="4"/>
      <dgm:spPr/>
      <dgm:t>
        <a:bodyPr/>
        <a:lstStyle/>
        <a:p>
          <a:endParaRPr lang="id-ID"/>
        </a:p>
      </dgm:t>
    </dgm:pt>
    <dgm:pt modelId="{DDC9A75D-7A65-40E4-B243-B15FC030420F}" type="pres">
      <dgm:prSet presAssocID="{49D7942A-8796-4161-A65E-16C55D7BD7B2}" presName="connectorText" presStyleLbl="sibTrans2D1" presStyleIdx="2" presStyleCnt="4"/>
      <dgm:spPr/>
      <dgm:t>
        <a:bodyPr/>
        <a:lstStyle/>
        <a:p>
          <a:endParaRPr lang="id-ID"/>
        </a:p>
      </dgm:t>
    </dgm:pt>
    <dgm:pt modelId="{47726FB5-2C9C-44B2-994A-1F8068CB0F3D}" type="pres">
      <dgm:prSet presAssocID="{787A797A-E6D1-40DC-9D44-529A8E730B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3031BF-45B6-4DB2-9E51-FB07A1A9F781}" type="pres">
      <dgm:prSet presAssocID="{5025C0B2-D844-43C9-B9EA-7DD7041E8958}" presName="parTrans" presStyleLbl="sibTrans2D1" presStyleIdx="3" presStyleCnt="4"/>
      <dgm:spPr/>
      <dgm:t>
        <a:bodyPr/>
        <a:lstStyle/>
        <a:p>
          <a:endParaRPr lang="id-ID"/>
        </a:p>
      </dgm:t>
    </dgm:pt>
    <dgm:pt modelId="{DB80AAF5-2AD4-45AC-98F7-A623718C956E}" type="pres">
      <dgm:prSet presAssocID="{5025C0B2-D844-43C9-B9EA-7DD7041E8958}" presName="connectorText" presStyleLbl="sibTrans2D1" presStyleIdx="3" presStyleCnt="4"/>
      <dgm:spPr/>
      <dgm:t>
        <a:bodyPr/>
        <a:lstStyle/>
        <a:p>
          <a:endParaRPr lang="id-ID"/>
        </a:p>
      </dgm:t>
    </dgm:pt>
    <dgm:pt modelId="{8285E4E0-5D36-4261-B58F-8EB50177A127}" type="pres">
      <dgm:prSet presAssocID="{E88A4E1B-F924-4BA9-8BFA-9C83AD7F2C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C102DD2-F3DC-48E2-AAFC-DE3E8C9F5B49}" type="presOf" srcId="{F643D855-6E58-4EF3-B652-91B6C5942533}" destId="{415516E9-F8E6-4E1C-AC92-47A9160791C4}" srcOrd="1" destOrd="0" presId="urn:microsoft.com/office/officeart/2005/8/layout/radial5"/>
    <dgm:cxn modelId="{EE9536E4-63C3-436F-9F90-D2C2E25F938A}" type="presOf" srcId="{BE0C1A67-BD2B-445F-9F90-5075B359CC44}" destId="{9528731F-D19C-4FF4-8BCA-E4AC7CD63C70}" srcOrd="0" destOrd="0" presId="urn:microsoft.com/office/officeart/2005/8/layout/radial5"/>
    <dgm:cxn modelId="{FF123D9C-8062-4E90-A028-B8FE6218C670}" type="presOf" srcId="{01AC7AAE-D107-4430-B295-6361AE0F315C}" destId="{26F24833-92BD-4412-BA66-C795B4C81AA4}" srcOrd="0" destOrd="0" presId="urn:microsoft.com/office/officeart/2005/8/layout/radial5"/>
    <dgm:cxn modelId="{07E47920-0565-4D76-AAC0-4F0974B4C4A2}" srcId="{1EF29B20-D69C-409F-94B2-B4803E15C91C}" destId="{787A797A-E6D1-40DC-9D44-529A8E730B98}" srcOrd="2" destOrd="0" parTransId="{49D7942A-8796-4161-A65E-16C55D7BD7B2}" sibTransId="{B2FB7778-8971-4645-BC26-3704B5E9B018}"/>
    <dgm:cxn modelId="{BC2542E5-CC75-421C-BE1D-6A067659AD18}" srcId="{1EF29B20-D69C-409F-94B2-B4803E15C91C}" destId="{01AC7AAE-D107-4430-B295-6361AE0F315C}" srcOrd="0" destOrd="0" parTransId="{F643D855-6E58-4EF3-B652-91B6C5942533}" sibTransId="{524A99DF-B52C-48AE-B070-E18C2EEB3542}"/>
    <dgm:cxn modelId="{AE06D8FB-A4F5-43FB-B89E-A298D8898C19}" type="presOf" srcId="{787A797A-E6D1-40DC-9D44-529A8E730B98}" destId="{47726FB5-2C9C-44B2-994A-1F8068CB0F3D}" srcOrd="0" destOrd="0" presId="urn:microsoft.com/office/officeart/2005/8/layout/radial5"/>
    <dgm:cxn modelId="{8A96FCAC-5C40-4478-BC0D-487F493C706D}" srcId="{1EF29B20-D69C-409F-94B2-B4803E15C91C}" destId="{E88A4E1B-F924-4BA9-8BFA-9C83AD7F2CAE}" srcOrd="3" destOrd="0" parTransId="{5025C0B2-D844-43C9-B9EA-7DD7041E8958}" sibTransId="{5E88B1F5-7E71-45A1-8A4B-E21D7B3D54DB}"/>
    <dgm:cxn modelId="{3E8029F7-AA22-4F5B-89EA-2DA57139CA0E}" type="presOf" srcId="{E88A4E1B-F924-4BA9-8BFA-9C83AD7F2CAE}" destId="{8285E4E0-5D36-4261-B58F-8EB50177A127}" srcOrd="0" destOrd="0" presId="urn:microsoft.com/office/officeart/2005/8/layout/radial5"/>
    <dgm:cxn modelId="{7517C4C7-1130-4B82-8CD2-4FC7B4729885}" type="presOf" srcId="{49D7942A-8796-4161-A65E-16C55D7BD7B2}" destId="{DDC9A75D-7A65-40E4-B243-B15FC030420F}" srcOrd="1" destOrd="0" presId="urn:microsoft.com/office/officeart/2005/8/layout/radial5"/>
    <dgm:cxn modelId="{E82AAC16-EBA7-482C-9077-76A777CEA491}" type="presOf" srcId="{CC4E23EF-D5FE-43BB-9C7F-19A60198AE71}" destId="{3A6DB34E-AB85-4448-8E01-45FDDC4B7ADF}" srcOrd="1" destOrd="0" presId="urn:microsoft.com/office/officeart/2005/8/layout/radial5"/>
    <dgm:cxn modelId="{443DA432-A370-498A-8A7A-B91E057D771E}" type="presOf" srcId="{5025C0B2-D844-43C9-B9EA-7DD7041E8958}" destId="{843031BF-45B6-4DB2-9E51-FB07A1A9F781}" srcOrd="0" destOrd="0" presId="urn:microsoft.com/office/officeart/2005/8/layout/radial5"/>
    <dgm:cxn modelId="{6D80FC3A-A94B-4E43-8B2F-445372FC2D44}" type="presOf" srcId="{CC4E23EF-D5FE-43BB-9C7F-19A60198AE71}" destId="{C7A55101-99CA-465D-9CF0-EFD242545361}" srcOrd="0" destOrd="0" presId="urn:microsoft.com/office/officeart/2005/8/layout/radial5"/>
    <dgm:cxn modelId="{C209DFE5-16FD-48E6-B87C-B1EFAD7F45DE}" srcId="{361C3F62-1776-4B48-ABF7-73D6EFE2A131}" destId="{1EF29B20-D69C-409F-94B2-B4803E15C91C}" srcOrd="0" destOrd="0" parTransId="{2E524FD4-3B38-4DA1-95E2-4C50F5A44BAE}" sibTransId="{788BABE8-972E-4A1F-B1D7-5CD539D6DE4D}"/>
    <dgm:cxn modelId="{9E5B5938-B3CA-46C3-AD7C-9B0D56453A17}" type="presOf" srcId="{361C3F62-1776-4B48-ABF7-73D6EFE2A131}" destId="{D81BAD87-B7BD-45D7-88AB-CB3EB54D52EF}" srcOrd="0" destOrd="0" presId="urn:microsoft.com/office/officeart/2005/8/layout/radial5"/>
    <dgm:cxn modelId="{57DC0698-B58B-4826-AA31-00CAEF4F6677}" type="presOf" srcId="{1EF29B20-D69C-409F-94B2-B4803E15C91C}" destId="{0A568652-2D05-426B-91A9-054227974E10}" srcOrd="0" destOrd="0" presId="urn:microsoft.com/office/officeart/2005/8/layout/radial5"/>
    <dgm:cxn modelId="{F8783D39-374D-42A6-B31A-F2201361BA97}" type="presOf" srcId="{5025C0B2-D844-43C9-B9EA-7DD7041E8958}" destId="{DB80AAF5-2AD4-45AC-98F7-A623718C956E}" srcOrd="1" destOrd="0" presId="urn:microsoft.com/office/officeart/2005/8/layout/radial5"/>
    <dgm:cxn modelId="{C0F08F48-96A9-479C-8FD3-99C8B8E6C962}" type="presOf" srcId="{F643D855-6E58-4EF3-B652-91B6C5942533}" destId="{90B1D639-AF8A-43F4-B0CA-7F125235155D}" srcOrd="0" destOrd="0" presId="urn:microsoft.com/office/officeart/2005/8/layout/radial5"/>
    <dgm:cxn modelId="{896940C5-EAB6-4855-87BD-F401EEE33F00}" type="presOf" srcId="{49D7942A-8796-4161-A65E-16C55D7BD7B2}" destId="{3D249670-59A3-4507-8F4C-FB3061770EF5}" srcOrd="0" destOrd="0" presId="urn:microsoft.com/office/officeart/2005/8/layout/radial5"/>
    <dgm:cxn modelId="{604F5C62-EEBF-4A98-8E83-1AB3D521DAFA}" srcId="{1EF29B20-D69C-409F-94B2-B4803E15C91C}" destId="{BE0C1A67-BD2B-445F-9F90-5075B359CC44}" srcOrd="1" destOrd="0" parTransId="{CC4E23EF-D5FE-43BB-9C7F-19A60198AE71}" sibTransId="{6E8B9D29-A439-4F4D-93CE-99EE968B8952}"/>
    <dgm:cxn modelId="{F8F81EF1-DC5D-42D7-8B8A-C63618F6B4C5}" type="presParOf" srcId="{D81BAD87-B7BD-45D7-88AB-CB3EB54D52EF}" destId="{0A568652-2D05-426B-91A9-054227974E10}" srcOrd="0" destOrd="0" presId="urn:microsoft.com/office/officeart/2005/8/layout/radial5"/>
    <dgm:cxn modelId="{5D20D097-9C56-4398-B67F-D9CCCEE9EA08}" type="presParOf" srcId="{D81BAD87-B7BD-45D7-88AB-CB3EB54D52EF}" destId="{90B1D639-AF8A-43F4-B0CA-7F125235155D}" srcOrd="1" destOrd="0" presId="urn:microsoft.com/office/officeart/2005/8/layout/radial5"/>
    <dgm:cxn modelId="{71E268E1-9134-422C-AEF0-7E37F36D8A20}" type="presParOf" srcId="{90B1D639-AF8A-43F4-B0CA-7F125235155D}" destId="{415516E9-F8E6-4E1C-AC92-47A9160791C4}" srcOrd="0" destOrd="0" presId="urn:microsoft.com/office/officeart/2005/8/layout/radial5"/>
    <dgm:cxn modelId="{FDD0E9BA-35E9-4254-852B-4107C2A02596}" type="presParOf" srcId="{D81BAD87-B7BD-45D7-88AB-CB3EB54D52EF}" destId="{26F24833-92BD-4412-BA66-C795B4C81AA4}" srcOrd="2" destOrd="0" presId="urn:microsoft.com/office/officeart/2005/8/layout/radial5"/>
    <dgm:cxn modelId="{1D2C39C6-93DD-418C-AE7B-23A92BC73A97}" type="presParOf" srcId="{D81BAD87-B7BD-45D7-88AB-CB3EB54D52EF}" destId="{C7A55101-99CA-465D-9CF0-EFD242545361}" srcOrd="3" destOrd="0" presId="urn:microsoft.com/office/officeart/2005/8/layout/radial5"/>
    <dgm:cxn modelId="{58595B59-07AA-4F2E-954A-CA1E61173284}" type="presParOf" srcId="{C7A55101-99CA-465D-9CF0-EFD242545361}" destId="{3A6DB34E-AB85-4448-8E01-45FDDC4B7ADF}" srcOrd="0" destOrd="0" presId="urn:microsoft.com/office/officeart/2005/8/layout/radial5"/>
    <dgm:cxn modelId="{1ABC51CB-E53E-4E6F-8DCF-9645726F1635}" type="presParOf" srcId="{D81BAD87-B7BD-45D7-88AB-CB3EB54D52EF}" destId="{9528731F-D19C-4FF4-8BCA-E4AC7CD63C70}" srcOrd="4" destOrd="0" presId="urn:microsoft.com/office/officeart/2005/8/layout/radial5"/>
    <dgm:cxn modelId="{F911F202-ED42-476B-A914-E6658DC08A69}" type="presParOf" srcId="{D81BAD87-B7BD-45D7-88AB-CB3EB54D52EF}" destId="{3D249670-59A3-4507-8F4C-FB3061770EF5}" srcOrd="5" destOrd="0" presId="urn:microsoft.com/office/officeart/2005/8/layout/radial5"/>
    <dgm:cxn modelId="{03E9A999-4764-4D2A-B4C7-D2BDE59ADF50}" type="presParOf" srcId="{3D249670-59A3-4507-8F4C-FB3061770EF5}" destId="{DDC9A75D-7A65-40E4-B243-B15FC030420F}" srcOrd="0" destOrd="0" presId="urn:microsoft.com/office/officeart/2005/8/layout/radial5"/>
    <dgm:cxn modelId="{56490888-A6C8-4201-B315-754395009D8E}" type="presParOf" srcId="{D81BAD87-B7BD-45D7-88AB-CB3EB54D52EF}" destId="{47726FB5-2C9C-44B2-994A-1F8068CB0F3D}" srcOrd="6" destOrd="0" presId="urn:microsoft.com/office/officeart/2005/8/layout/radial5"/>
    <dgm:cxn modelId="{7CB5C12C-C462-4F44-A1EB-C89F42E86C02}" type="presParOf" srcId="{D81BAD87-B7BD-45D7-88AB-CB3EB54D52EF}" destId="{843031BF-45B6-4DB2-9E51-FB07A1A9F781}" srcOrd="7" destOrd="0" presId="urn:microsoft.com/office/officeart/2005/8/layout/radial5"/>
    <dgm:cxn modelId="{3A422ED9-EF79-4CB1-8589-35DD753ECFAD}" type="presParOf" srcId="{843031BF-45B6-4DB2-9E51-FB07A1A9F781}" destId="{DB80AAF5-2AD4-45AC-98F7-A623718C956E}" srcOrd="0" destOrd="0" presId="urn:microsoft.com/office/officeart/2005/8/layout/radial5"/>
    <dgm:cxn modelId="{5078EF7B-62CF-4100-BA85-B2F29CC4783E}" type="presParOf" srcId="{D81BAD87-B7BD-45D7-88AB-CB3EB54D52EF}" destId="{8285E4E0-5D36-4261-B58F-8EB50177A127}" srcOrd="8" destOrd="0" presId="urn:microsoft.com/office/officeart/2005/8/layout/radial5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68652-2D05-426B-91A9-054227974E10}">
      <dsp:nvSpPr>
        <dsp:cNvPr id="0" name=""/>
        <dsp:cNvSpPr/>
      </dsp:nvSpPr>
      <dsp:spPr>
        <a:xfrm>
          <a:off x="4910620" y="2392800"/>
          <a:ext cx="1705350" cy="170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ATURAN </a:t>
          </a:r>
          <a:r>
            <a:rPr lang="en-US" sz="1800" kern="1200" dirty="0" err="1"/>
            <a:t>ATURAN</a:t>
          </a:r>
          <a:r>
            <a:rPr lang="en-US" sz="1800" kern="1200" dirty="0"/>
            <a:t> PEMBELAJARAN</a:t>
          </a:r>
        </a:p>
      </dsp:txBody>
      <dsp:txXfrm>
        <a:off x="4910620" y="2392800"/>
        <a:ext cx="1705350" cy="1705350"/>
      </dsp:txXfrm>
    </dsp:sp>
    <dsp:sp modelId="{90B1D639-AF8A-43F4-B0CA-7F125235155D}">
      <dsp:nvSpPr>
        <dsp:cNvPr id="0" name=""/>
        <dsp:cNvSpPr/>
      </dsp:nvSpPr>
      <dsp:spPr>
        <a:xfrm rot="16200000">
          <a:off x="5581121" y="1769477"/>
          <a:ext cx="364348" cy="579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6200000">
        <a:off x="5581121" y="1769477"/>
        <a:ext cx="364348" cy="579819"/>
      </dsp:txXfrm>
    </dsp:sp>
    <dsp:sp modelId="{26F24833-92BD-4412-BA66-C795B4C81AA4}">
      <dsp:nvSpPr>
        <dsp:cNvPr id="0" name=""/>
        <dsp:cNvSpPr/>
      </dsp:nvSpPr>
      <dsp:spPr>
        <a:xfrm>
          <a:off x="4910620" y="0"/>
          <a:ext cx="1705350" cy="170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/>
            <a:t>UU no 20 </a:t>
          </a:r>
          <a:r>
            <a:rPr lang="es-ES" sz="1600" u="none" kern="1200" dirty="0" err="1"/>
            <a:t>th</a:t>
          </a:r>
          <a:r>
            <a:rPr lang="es-ES" sz="1600" u="none" kern="1200" dirty="0"/>
            <a:t> 2003 BAB III </a:t>
          </a:r>
          <a:r>
            <a:rPr lang="es-ES" sz="1600" u="none" kern="1200" dirty="0" err="1"/>
            <a:t>pasal</a:t>
          </a:r>
          <a:r>
            <a:rPr lang="es-ES" sz="1600" u="none" kern="1200" dirty="0"/>
            <a:t> 4 </a:t>
          </a:r>
          <a:endParaRPr lang="en-US" sz="1600" u="none" kern="1200" dirty="0"/>
        </a:p>
      </dsp:txBody>
      <dsp:txXfrm>
        <a:off x="4910620" y="0"/>
        <a:ext cx="1705350" cy="1705350"/>
      </dsp:txXfrm>
    </dsp:sp>
    <dsp:sp modelId="{C7A55101-99CA-465D-9CF0-EFD242545361}">
      <dsp:nvSpPr>
        <dsp:cNvPr id="0" name=""/>
        <dsp:cNvSpPr/>
      </dsp:nvSpPr>
      <dsp:spPr>
        <a:xfrm>
          <a:off x="6766431" y="2955566"/>
          <a:ext cx="362473" cy="579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66431" y="2955566"/>
        <a:ext cx="362473" cy="579819"/>
      </dsp:txXfrm>
    </dsp:sp>
    <dsp:sp modelId="{9528731F-D19C-4FF4-8BCA-E4AC7CD63C70}">
      <dsp:nvSpPr>
        <dsp:cNvPr id="0" name=""/>
        <dsp:cNvSpPr/>
      </dsp:nvSpPr>
      <dsp:spPr>
        <a:xfrm>
          <a:off x="7299882" y="2392800"/>
          <a:ext cx="1705350" cy="170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/>
            <a:t>UU no 20 </a:t>
          </a:r>
          <a:r>
            <a:rPr lang="es-ES" sz="1600" u="none" kern="1200" dirty="0" err="1"/>
            <a:t>th</a:t>
          </a:r>
          <a:r>
            <a:rPr lang="es-ES" sz="1600" u="none" kern="1200" dirty="0"/>
            <a:t> 2003 BAB IV </a:t>
          </a:r>
          <a:r>
            <a:rPr lang="es-ES" sz="1600" u="none" kern="1200" dirty="0" err="1"/>
            <a:t>pasal</a:t>
          </a:r>
          <a:r>
            <a:rPr lang="es-ES" sz="1600" u="none" kern="1200" dirty="0"/>
            <a:t> 5</a:t>
          </a:r>
          <a:endParaRPr lang="en-US" sz="1600" u="none" kern="1200" dirty="0"/>
        </a:p>
      </dsp:txBody>
      <dsp:txXfrm>
        <a:off x="7299882" y="2392800"/>
        <a:ext cx="1705350" cy="1705350"/>
      </dsp:txXfrm>
    </dsp:sp>
    <dsp:sp modelId="{3D249670-59A3-4507-8F4C-FB3061770EF5}">
      <dsp:nvSpPr>
        <dsp:cNvPr id="0" name=""/>
        <dsp:cNvSpPr/>
      </dsp:nvSpPr>
      <dsp:spPr>
        <a:xfrm rot="5400000">
          <a:off x="5582058" y="4139939"/>
          <a:ext cx="362473" cy="579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5400000">
        <a:off x="5582058" y="4139939"/>
        <a:ext cx="362473" cy="579819"/>
      </dsp:txXfrm>
    </dsp:sp>
    <dsp:sp modelId="{47726FB5-2C9C-44B2-994A-1F8068CB0F3D}">
      <dsp:nvSpPr>
        <dsp:cNvPr id="0" name=""/>
        <dsp:cNvSpPr/>
      </dsp:nvSpPr>
      <dsp:spPr>
        <a:xfrm>
          <a:off x="4910620" y="4782063"/>
          <a:ext cx="1705350" cy="170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PP RI no 17 </a:t>
          </a:r>
          <a:r>
            <a:rPr lang="en-US" sz="1600" kern="1200" dirty="0" err="1"/>
            <a:t>th</a:t>
          </a:r>
          <a:r>
            <a:rPr lang="en-US" sz="1600" kern="1200" dirty="0"/>
            <a:t> 2010</a:t>
          </a:r>
        </a:p>
      </dsp:txBody>
      <dsp:txXfrm>
        <a:off x="4910620" y="4782063"/>
        <a:ext cx="1705350" cy="1705350"/>
      </dsp:txXfrm>
    </dsp:sp>
    <dsp:sp modelId="{843031BF-45B6-4DB2-9E51-FB07A1A9F781}">
      <dsp:nvSpPr>
        <dsp:cNvPr id="0" name=""/>
        <dsp:cNvSpPr/>
      </dsp:nvSpPr>
      <dsp:spPr>
        <a:xfrm rot="10800000">
          <a:off x="4397686" y="2955566"/>
          <a:ext cx="362473" cy="579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4397686" y="2955566"/>
        <a:ext cx="362473" cy="579819"/>
      </dsp:txXfrm>
    </dsp:sp>
    <dsp:sp modelId="{8285E4E0-5D36-4261-B58F-8EB50177A127}">
      <dsp:nvSpPr>
        <dsp:cNvPr id="0" name=""/>
        <dsp:cNvSpPr/>
      </dsp:nvSpPr>
      <dsp:spPr>
        <a:xfrm>
          <a:off x="2521358" y="2392800"/>
          <a:ext cx="1705350" cy="170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PERMEN no 22 </a:t>
          </a:r>
          <a:r>
            <a:rPr lang="en-US" sz="1600" kern="1200" dirty="0" err="1"/>
            <a:t>th</a:t>
          </a:r>
          <a:r>
            <a:rPr lang="en-US" sz="1600" kern="1200" dirty="0"/>
            <a:t> 2016</a:t>
          </a:r>
        </a:p>
      </dsp:txBody>
      <dsp:txXfrm>
        <a:off x="2521358" y="2392800"/>
        <a:ext cx="1705350" cy="1705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9130"/>
            <a:ext cx="8915399" cy="2262781"/>
          </a:xfrm>
        </p:spPr>
        <p:txBody>
          <a:bodyPr/>
          <a:lstStyle/>
          <a:p>
            <a:r>
              <a:rPr lang="en-US" dirty="0"/>
              <a:t>INOVASI PEMBELAJARAN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8300" y="5207833"/>
            <a:ext cx="8915399" cy="1126283"/>
          </a:xfrm>
        </p:spPr>
        <p:txBody>
          <a:bodyPr>
            <a:normAutofit/>
          </a:bodyPr>
          <a:lstStyle/>
          <a:p>
            <a:r>
              <a:rPr lang="id-ID" dirty="0" smtClean="0"/>
              <a:t>Inovasi Pembelajaran Pertemuan1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9212" y="2381911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ATURAN </a:t>
            </a:r>
            <a:r>
              <a:rPr lang="en-US" b="1" dirty="0" err="1"/>
              <a:t>ATURAN</a:t>
            </a:r>
            <a:r>
              <a:rPr lang="en-US" b="1" dirty="0"/>
              <a:t> PENYELENGGARAAN PEMBELAJARAN</a:t>
            </a:r>
          </a:p>
        </p:txBody>
      </p:sp>
    </p:spTree>
    <p:extLst>
      <p:ext uri="{BB962C8B-B14F-4D97-AF65-F5344CB8AC3E}">
        <p14:creationId xmlns="" xmlns:p14="http://schemas.microsoft.com/office/powerpoint/2010/main" val="420323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624110"/>
            <a:ext cx="9701570" cy="1280890"/>
          </a:xfrm>
        </p:spPr>
        <p:txBody>
          <a:bodyPr>
            <a:normAutofit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sih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di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6" y="2004811"/>
            <a:ext cx="9701569" cy="42028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mengadopsi</a:t>
            </a:r>
            <a:r>
              <a:rPr lang="en-US" sz="2000" dirty="0"/>
              <a:t> </a:t>
            </a:r>
            <a:r>
              <a:rPr lang="en-US" sz="2000" dirty="0" err="1"/>
              <a:t>taksonomi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rumusan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, </a:t>
            </a:r>
            <a:r>
              <a:rPr lang="en-US" sz="2000" dirty="0" err="1"/>
              <a:t>pengetahuan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. </a:t>
            </a:r>
          </a:p>
          <a:p>
            <a:pPr marL="0" indent="0" algn="just">
              <a:buNone/>
            </a:pPr>
            <a:r>
              <a:rPr lang="en-US" sz="2000" dirty="0"/>
              <a:t>	Proses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sepenuhnya</a:t>
            </a:r>
            <a:r>
              <a:rPr lang="en-US" sz="2000" dirty="0"/>
              <a:t> </a:t>
            </a:r>
            <a:r>
              <a:rPr lang="en-US" sz="2000" dirty="0" err="1"/>
              <a:t>diarahkan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ranah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utuh</a:t>
            </a:r>
            <a:r>
              <a:rPr lang="en-US" sz="2000" dirty="0"/>
              <a:t>/</a:t>
            </a:r>
            <a:r>
              <a:rPr lang="en-US" sz="2000" dirty="0" err="1"/>
              <a:t>holistik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ranah</a:t>
            </a:r>
            <a:r>
              <a:rPr lang="en-US" sz="2000" dirty="0"/>
              <a:t> yang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dipisahkan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ranah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 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proses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utuh</a:t>
            </a:r>
            <a:r>
              <a:rPr lang="en-US" sz="2000" dirty="0"/>
              <a:t>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yang </a:t>
            </a:r>
            <a:r>
              <a:rPr lang="en-US" sz="2000" dirty="0" err="1"/>
              <a:t>sikap</a:t>
            </a:r>
            <a:r>
              <a:rPr lang="en-US" sz="2000" dirty="0"/>
              <a:t>, </a:t>
            </a:r>
            <a:r>
              <a:rPr lang="en-US" sz="2000" dirty="0" err="1"/>
              <a:t>pengetahuan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. </a:t>
            </a:r>
          </a:p>
          <a:p>
            <a:pPr marL="0" indent="0" algn="just">
              <a:buNone/>
            </a:pPr>
            <a:r>
              <a:rPr lang="en-US" sz="2000" dirty="0"/>
              <a:t>(PERATURAN MENTERI PENDIDIKAN DAN KEBUDAYAAN NOMOR 22 TAHUN 2016)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/>
              <a:t>intinya</a:t>
            </a:r>
            <a:r>
              <a:rPr lang="en-US" sz="2000" dirty="0"/>
              <a:t> agar </a:t>
            </a:r>
            <a:r>
              <a:rPr lang="en-US" sz="2000" dirty="0" err="1"/>
              <a:t>penyelenggaraan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kaprah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di </a:t>
            </a:r>
            <a:r>
              <a:rPr lang="en-US" sz="2000" dirty="0" err="1"/>
              <a:t>tuliskan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9838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624110"/>
            <a:ext cx="9701570" cy="124332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Berimbas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sih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3" y="2133600"/>
            <a:ext cx="10019763" cy="447326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Imbas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,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Silabus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(RPP) yang </a:t>
            </a:r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Isi.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penyusunan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penyiapan</a:t>
            </a:r>
            <a:r>
              <a:rPr lang="en-US" sz="2000" dirty="0"/>
              <a:t> media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,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skenario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. </a:t>
            </a:r>
            <a:r>
              <a:rPr lang="en-US" sz="2000" dirty="0" err="1"/>
              <a:t>Penyusunan</a:t>
            </a:r>
            <a:r>
              <a:rPr lang="en-US" sz="2000" dirty="0"/>
              <a:t> </a:t>
            </a:r>
            <a:r>
              <a:rPr lang="en-US" sz="2000" dirty="0" err="1"/>
              <a:t>Silabus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RPP </a:t>
            </a:r>
            <a:r>
              <a:rPr lang="en-US" sz="2000" dirty="0" err="1"/>
              <a:t>disesuaikan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. Nah,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penyusunan</a:t>
            </a:r>
            <a:r>
              <a:rPr lang="en-US" sz="2000" dirty="0"/>
              <a:t> RPP </a:t>
            </a:r>
            <a:r>
              <a:rPr lang="en-US" sz="2000" dirty="0" err="1"/>
              <a:t>ini</a:t>
            </a:r>
            <a:r>
              <a:rPr lang="en-US" sz="2000" dirty="0"/>
              <a:t> Guru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inovatif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di </a:t>
            </a:r>
            <a:r>
              <a:rPr lang="en-US" sz="2000" dirty="0" err="1"/>
              <a:t>gunakan</a:t>
            </a:r>
            <a:r>
              <a:rPr lang="en-US" sz="2000" dirty="0"/>
              <a:t> guru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mematuhi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Bermutu</a:t>
            </a:r>
            <a:r>
              <a:rPr lang="en-US" sz="2000" dirty="0"/>
              <a:t>”. </a:t>
            </a:r>
          </a:p>
          <a:p>
            <a:pPr marL="0" indent="0">
              <a:buNone/>
            </a:pPr>
            <a:r>
              <a:rPr lang="en-US" sz="2000" dirty="0"/>
              <a:t>(PERATURAN MENTERI PENDIDIKAN DAN KEBUDAYAAN NOMOR 22 TAHUN 2016)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391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96" y="482442"/>
            <a:ext cx="9753085" cy="12808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696" y="2356832"/>
            <a:ext cx="9218333" cy="439169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guru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berinovasi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pertanggung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di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	Nah,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yang </a:t>
            </a:r>
            <a:r>
              <a:rPr lang="en-US" sz="2400" dirty="0" err="1"/>
              <a:t>kebanyakan</a:t>
            </a:r>
            <a:r>
              <a:rPr lang="en-US" sz="2400" dirty="0"/>
              <a:t> </a:t>
            </a:r>
            <a:r>
              <a:rPr lang="en-US" sz="2400" dirty="0" err="1"/>
              <a:t>merujuk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bermutu</a:t>
            </a:r>
            <a:r>
              <a:rPr lang="en-US" sz="2400" dirty="0"/>
              <a:t>,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berimbas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system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bermutu</a:t>
            </a:r>
            <a:r>
              <a:rPr lang="en-US" sz="2400" dirty="0"/>
              <a:t>, </a:t>
            </a:r>
            <a:r>
              <a:rPr lang="en-US" sz="2400" dirty="0" err="1"/>
              <a:t>berkualitas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.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di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guru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materinya</a:t>
            </a:r>
            <a:r>
              <a:rPr lang="en-US" sz="2400" dirty="0"/>
              <a:t>,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pembelajran</a:t>
            </a:r>
            <a:r>
              <a:rPr lang="en-US" sz="2400" dirty="0"/>
              <a:t> </a:t>
            </a:r>
            <a:r>
              <a:rPr lang="en-US" sz="2400" dirty="0" err="1"/>
              <a:t>tematik</a:t>
            </a:r>
            <a:r>
              <a:rPr lang="en-US" sz="2400" dirty="0"/>
              <a:t>, guru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, </a:t>
            </a:r>
            <a:r>
              <a:rPr lang="en-US" sz="2400" dirty="0" err="1"/>
              <a:t>bahasa</a:t>
            </a:r>
            <a:r>
              <a:rPr lang="en-US" sz="2400" dirty="0"/>
              <a:t> Indonesia, </a:t>
            </a:r>
            <a:r>
              <a:rPr lang="en-US" sz="2400" dirty="0" err="1"/>
              <a:t>kehidupan</a:t>
            </a:r>
            <a:r>
              <a:rPr lang="en-US" sz="2400" dirty="0"/>
              <a:t> social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dongeng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property yang </a:t>
            </a:r>
            <a:r>
              <a:rPr lang="en-US" sz="2400" dirty="0" err="1"/>
              <a:t>menarik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68486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78" y="2221090"/>
            <a:ext cx="8928837" cy="1732724"/>
          </a:xfrm>
        </p:spPr>
        <p:txBody>
          <a:bodyPr>
            <a:noAutofit/>
          </a:bodyPr>
          <a:lstStyle/>
          <a:p>
            <a:r>
              <a:rPr lang="en-US" sz="11500" dirty="0" err="1"/>
              <a:t>terimakasih</a:t>
            </a:r>
            <a:endParaRPr lang="en-US" sz="115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3589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2889"/>
            <a:ext cx="8915400" cy="4584879"/>
          </a:xfrm>
        </p:spPr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=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; (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				 (KBBI)</a:t>
            </a:r>
          </a:p>
          <a:p>
            <a:r>
              <a:rPr lang="en-US" dirty="0" err="1"/>
              <a:t>Penyelegaaraan</a:t>
            </a:r>
            <a:r>
              <a:rPr lang="en-US" dirty="0"/>
              <a:t> = proses,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						   </a:t>
            </a:r>
            <a:r>
              <a:rPr lang="en-US" dirty="0" err="1"/>
              <a:t>berbagai-bagai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(KBBI) </a:t>
            </a:r>
          </a:p>
          <a:p>
            <a:r>
              <a:rPr lang="en-US" dirty="0" err="1"/>
              <a:t>Pembelajaran</a:t>
            </a:r>
            <a:r>
              <a:rPr lang="en-US" dirty="0"/>
              <a:t> = </a:t>
            </a:r>
            <a:r>
              <a:rPr lang="es-ES" dirty="0" err="1"/>
              <a:t>proses</a:t>
            </a:r>
            <a:r>
              <a:rPr lang="es-ES" dirty="0"/>
              <a:t> </a:t>
            </a:r>
            <a:r>
              <a:rPr lang="es-ES" dirty="0" err="1"/>
              <a:t>interaksi</a:t>
            </a:r>
            <a:r>
              <a:rPr lang="es-ES" dirty="0"/>
              <a:t> </a:t>
            </a:r>
            <a:r>
              <a:rPr lang="es-ES" dirty="0" err="1"/>
              <a:t>peserta</a:t>
            </a:r>
            <a:r>
              <a:rPr lang="es-ES" dirty="0"/>
              <a:t> </a:t>
            </a:r>
            <a:r>
              <a:rPr lang="es-ES" dirty="0" err="1"/>
              <a:t>didik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pendidik</a:t>
            </a:r>
            <a:r>
              <a:rPr lang="es-ES" dirty="0"/>
              <a:t> dan </a:t>
            </a:r>
            <a:r>
              <a:rPr lang="es-ES" dirty="0" err="1"/>
              <a:t>sumber</a:t>
            </a:r>
            <a:r>
              <a:rPr lang="es-ES" dirty="0"/>
              <a:t> 				     </a:t>
            </a:r>
            <a:r>
              <a:rPr lang="es-ES" dirty="0" err="1"/>
              <a:t>belajar</a:t>
            </a:r>
            <a:r>
              <a:rPr lang="es-ES" dirty="0"/>
              <a:t> pada </a:t>
            </a:r>
            <a:r>
              <a:rPr lang="es-ES" dirty="0" err="1"/>
              <a:t>suatu</a:t>
            </a:r>
            <a:r>
              <a:rPr lang="es-ES" dirty="0"/>
              <a:t> </a:t>
            </a:r>
            <a:r>
              <a:rPr lang="es-ES" dirty="0" err="1"/>
              <a:t>lingkungan</a:t>
            </a:r>
            <a:r>
              <a:rPr lang="es-ES" dirty="0"/>
              <a:t> </a:t>
            </a:r>
            <a:r>
              <a:rPr lang="es-ES" dirty="0" err="1"/>
              <a:t>belajar</a:t>
            </a:r>
            <a:r>
              <a:rPr lang="es-ES" dirty="0"/>
              <a:t> (</a:t>
            </a:r>
            <a:r>
              <a:rPr lang="es-ES" u="sng" dirty="0"/>
              <a:t>UU no 20 </a:t>
            </a:r>
            <a:r>
              <a:rPr lang="es-ES" u="sng" dirty="0" err="1"/>
              <a:t>th</a:t>
            </a:r>
            <a:r>
              <a:rPr lang="es-ES" u="sng" dirty="0"/>
              <a:t> 2003)</a:t>
            </a:r>
          </a:p>
          <a:p>
            <a:r>
              <a:rPr lang="es-ES" u="sng" dirty="0" err="1"/>
              <a:t>Jadi</a:t>
            </a:r>
            <a:r>
              <a:rPr lang="es-ES" u="sng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sz="2800" b="1" i="1" dirty="0" err="1"/>
              <a:t>Hasil</a:t>
            </a:r>
            <a:r>
              <a:rPr lang="en-US" sz="2800" b="1" i="1" dirty="0"/>
              <a:t> </a:t>
            </a:r>
            <a:r>
              <a:rPr lang="en-US" sz="2800" b="1" i="1" dirty="0" err="1"/>
              <a:t>perbuatan</a:t>
            </a:r>
            <a:r>
              <a:rPr lang="en-US" sz="2800" b="1" i="1" dirty="0"/>
              <a:t> </a:t>
            </a:r>
            <a:r>
              <a:rPr lang="en-US" sz="2800" b="1" i="1" dirty="0" err="1"/>
              <a:t>mengatur</a:t>
            </a:r>
            <a:r>
              <a:rPr lang="en-US" sz="2800" b="1" i="1" dirty="0"/>
              <a:t> </a:t>
            </a:r>
            <a:r>
              <a:rPr lang="en-US" sz="2800" b="1" i="1" dirty="0" err="1"/>
              <a:t>tentang</a:t>
            </a:r>
            <a:r>
              <a:rPr lang="en-US" sz="2800" b="1" i="1" dirty="0"/>
              <a:t> </a:t>
            </a:r>
            <a:r>
              <a:rPr lang="es-ES" sz="2800" b="1" i="1" dirty="0" err="1"/>
              <a:t>proses</a:t>
            </a:r>
            <a:r>
              <a:rPr lang="es-ES" sz="2800" b="1" i="1" dirty="0"/>
              <a:t> </a:t>
            </a:r>
            <a:r>
              <a:rPr lang="es-ES" sz="2800" b="1" i="1" dirty="0" err="1"/>
              <a:t>interaksi</a:t>
            </a:r>
            <a:r>
              <a:rPr lang="es-ES" sz="2800" b="1" i="1" dirty="0"/>
              <a:t> </a:t>
            </a:r>
            <a:r>
              <a:rPr lang="es-ES" sz="2800" b="1" i="1" dirty="0" err="1"/>
              <a:t>peserta</a:t>
            </a:r>
            <a:r>
              <a:rPr lang="es-ES" sz="2800" b="1" i="1" dirty="0"/>
              <a:t> </a:t>
            </a:r>
            <a:r>
              <a:rPr lang="es-ES" sz="2800" b="1" i="1" dirty="0" err="1"/>
              <a:t>didik</a:t>
            </a:r>
            <a:r>
              <a:rPr lang="es-ES" sz="2800" b="1" i="1" dirty="0"/>
              <a:t> </a:t>
            </a:r>
            <a:r>
              <a:rPr lang="es-ES" sz="2800" b="1" i="1" dirty="0" err="1"/>
              <a:t>dengan</a:t>
            </a:r>
            <a:r>
              <a:rPr lang="es-ES" sz="2800" b="1" i="1" dirty="0"/>
              <a:t> </a:t>
            </a:r>
            <a:r>
              <a:rPr lang="es-ES" sz="2800" b="1" i="1" dirty="0" err="1"/>
              <a:t>pendidik</a:t>
            </a:r>
            <a:r>
              <a:rPr lang="es-ES" sz="2800" b="1" i="1" dirty="0"/>
              <a:t> dan </a:t>
            </a:r>
            <a:r>
              <a:rPr lang="es-ES" sz="2800" b="1" i="1" dirty="0" err="1"/>
              <a:t>sumber</a:t>
            </a:r>
            <a:r>
              <a:rPr lang="es-ES" sz="2800" b="1" i="1" dirty="0"/>
              <a:t> </a:t>
            </a:r>
            <a:r>
              <a:rPr lang="es-ES" sz="2800" b="1" i="1" dirty="0" err="1"/>
              <a:t>belajar</a:t>
            </a:r>
            <a:r>
              <a:rPr lang="es-ES" sz="2800" b="1" i="1" dirty="0"/>
              <a:t> pada </a:t>
            </a:r>
            <a:r>
              <a:rPr lang="es-ES" sz="2800" b="1" i="1" dirty="0" err="1"/>
              <a:t>suatu</a:t>
            </a:r>
            <a:r>
              <a:rPr lang="es-ES" sz="2800" b="1" i="1" dirty="0"/>
              <a:t> </a:t>
            </a:r>
            <a:r>
              <a:rPr lang="es-ES" sz="2800" b="1" i="1" dirty="0" err="1"/>
              <a:t>lingkungan</a:t>
            </a:r>
            <a:r>
              <a:rPr lang="es-ES" sz="2800" b="1" i="1" dirty="0"/>
              <a:t> </a:t>
            </a:r>
            <a:r>
              <a:rPr lang="es-ES" sz="2800" b="1" i="1" dirty="0" err="1"/>
              <a:t>belajar</a:t>
            </a:r>
            <a:endParaRPr lang="es-ES" sz="2800" b="1" i="1" u="sng" dirty="0"/>
          </a:p>
        </p:txBody>
      </p:sp>
    </p:spTree>
    <p:extLst>
      <p:ext uri="{BB962C8B-B14F-4D97-AF65-F5344CB8AC3E}">
        <p14:creationId xmlns="" xmlns:p14="http://schemas.microsoft.com/office/powerpoint/2010/main" val="413704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9331235"/>
              </p:ext>
            </p:extLst>
          </p:nvPr>
        </p:nvGraphicFramePr>
        <p:xfrm>
          <a:off x="528034" y="103031"/>
          <a:ext cx="11526591" cy="649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239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1" y="624110"/>
            <a:ext cx="9443992" cy="741051"/>
          </a:xfrm>
        </p:spPr>
        <p:txBody>
          <a:bodyPr/>
          <a:lstStyle/>
          <a:p>
            <a:pPr lvl="0"/>
            <a:r>
              <a:rPr lang="es-ES" dirty="0"/>
              <a:t>UU no 20 </a:t>
            </a:r>
            <a:r>
              <a:rPr lang="es-ES" dirty="0" err="1"/>
              <a:t>th</a:t>
            </a:r>
            <a:r>
              <a:rPr lang="es-ES" dirty="0"/>
              <a:t> 2003 BAB III </a:t>
            </a:r>
            <a:r>
              <a:rPr lang="es-ES" dirty="0" err="1"/>
              <a:t>pasal</a:t>
            </a:r>
            <a:r>
              <a:rPr lang="es-ES" dirty="0"/>
              <a:t>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69" y="1365161"/>
            <a:ext cx="9778843" cy="5492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BAB III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PRINSIP PENYELENGGARAAN PENDIDIKAN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4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berkeadilan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diskriminatif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menjunjung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keagamaan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kultural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kemajemukan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bangsa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kesatuan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sistemik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multimakna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pembudayaan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pemberdayaan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sepanjang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hayat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b="1" dirty="0" err="1">
                <a:solidFill>
                  <a:srgbClr val="FF0000"/>
                </a:solidFill>
              </a:rPr>
              <a:t>Pendidikan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diselenggarakan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memberi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keteladanan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membangun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kemauan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mengembangkan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kreativitas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peserta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didik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proses </a:t>
            </a:r>
            <a:r>
              <a:rPr lang="en-US" b="1" dirty="0" err="1">
                <a:solidFill>
                  <a:srgbClr val="FF0000"/>
                </a:solidFill>
              </a:rPr>
              <a:t>pembelajaran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mengembangkan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membaca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menulis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segenap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616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73" y="373486"/>
            <a:ext cx="9353840" cy="914401"/>
          </a:xfrm>
        </p:spPr>
        <p:txBody>
          <a:bodyPr>
            <a:noAutofit/>
          </a:bodyPr>
          <a:lstStyle/>
          <a:p>
            <a:pPr lvl="0"/>
            <a:r>
              <a:rPr lang="es-ES" dirty="0"/>
              <a:t>UU no 20 </a:t>
            </a:r>
            <a:r>
              <a:rPr lang="es-ES" dirty="0" err="1"/>
              <a:t>th</a:t>
            </a:r>
            <a:r>
              <a:rPr lang="es-ES" dirty="0"/>
              <a:t> 2003 BAB IV </a:t>
            </a:r>
            <a:r>
              <a:rPr lang="es-ES" dirty="0" err="1"/>
              <a:t>pasal</a:t>
            </a:r>
            <a:r>
              <a:rPr lang="es-ES" dirty="0"/>
              <a:t> 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416675"/>
            <a:ext cx="9212173" cy="5441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BAB IV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HAK DAN KEWAJIBAN WARGA NEGARA, ORANG TUA, MASYARAKAT, DAN PEMERINTAH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Bagian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Kewajiban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5 </a:t>
            </a:r>
          </a:p>
          <a:p>
            <a:pPr>
              <a:buAutoNum type="arabicParenBoth"/>
            </a:pPr>
            <a:r>
              <a:rPr lang="en-US" b="1" dirty="0" err="1">
                <a:solidFill>
                  <a:srgbClr val="FF0000"/>
                </a:solidFill>
              </a:rPr>
              <a:t>Setiap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warga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negara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mempunyai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hak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sama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memperoleh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pendidikan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bermutu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emosional</a:t>
            </a:r>
            <a:r>
              <a:rPr lang="en-US" dirty="0">
                <a:solidFill>
                  <a:schemeClr val="tx1"/>
                </a:solidFill>
              </a:rPr>
              <a:t>, mental, </a:t>
            </a:r>
            <a:r>
              <a:rPr lang="en-US" dirty="0" err="1">
                <a:solidFill>
                  <a:schemeClr val="tx1"/>
                </a:solidFill>
              </a:rPr>
              <a:t>intelektual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terpencil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terbelakang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terpencil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kecerdasan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istimewa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kesempatan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sepanjang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hayat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639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85182" cy="80544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PP RI no 17 </a:t>
            </a:r>
            <a:r>
              <a:rPr lang="en-US" dirty="0" err="1"/>
              <a:t>th</a:t>
            </a:r>
            <a:r>
              <a:rPr lang="en-US" dirty="0"/>
              <a:t> 2010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8" y="1223493"/>
            <a:ext cx="10419008" cy="56345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Bagian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Pendidikan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Paragraf</a:t>
            </a:r>
            <a:r>
              <a:rPr lang="en-US" b="1" dirty="0">
                <a:solidFill>
                  <a:schemeClr val="tx1"/>
                </a:solidFill>
              </a:rPr>
              <a:t> 1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67 </a:t>
            </a:r>
          </a:p>
          <a:p>
            <a:pPr>
              <a:buAutoNum type="arabicParenBoth"/>
            </a:pP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SD/MI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lain yang </a:t>
            </a:r>
            <a:r>
              <a:rPr lang="en-US" dirty="0" err="1">
                <a:solidFill>
                  <a:schemeClr val="tx1"/>
                </a:solidFill>
              </a:rPr>
              <a:t>sederajat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menanamkan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nilai-nilai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keimanan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akhlak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kepribadian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luhur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menanamkan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nilai-nilai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kebangsaan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 air;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dasar-dasar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intelektual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kecakapan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membaca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menulis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berhitung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memberikan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pengenalan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ilmu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pengetahuan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teknologi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melatih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merangsang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kepekaan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kemampuan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mengapresiasi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mengekspresikan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keindahan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kehalusan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harmoni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menumbuhkan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olahraga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kebugaran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jasmani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mengembangkan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kesiapan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mental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melanjutkan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SMP/MTs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lain yang </a:t>
            </a:r>
            <a:r>
              <a:rPr lang="en-US" dirty="0" err="1">
                <a:solidFill>
                  <a:schemeClr val="tx1"/>
                </a:solidFill>
              </a:rPr>
              <a:t>sederajat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5654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865" y="1171977"/>
            <a:ext cx="9547023" cy="556367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(3)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landasan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didik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yang: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beriman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bertakwa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berakhlak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berkepribadian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luhur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berilmu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cakap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kritis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kreatif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inovatif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mandiri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toleran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bertanggung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1457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445"/>
          </a:xfrm>
        </p:spPr>
        <p:txBody>
          <a:bodyPr/>
          <a:lstStyle/>
          <a:p>
            <a:pPr lvl="0"/>
            <a:r>
              <a:rPr lang="en-US" dirty="0"/>
              <a:t>PERMEN no 22 </a:t>
            </a:r>
            <a:r>
              <a:rPr lang="en-US" dirty="0" err="1"/>
              <a:t>th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75008"/>
            <a:ext cx="11251843" cy="55829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PERATURAN MENTERI PENDIDIKAN DAN KEBUDAYAAN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NOMOR 22 TAHUN 2016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 TENTANG STANDAR PROSES PENDIDIKAN DASAR DAN MENENGAH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BAB I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PENDAHULUAN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Kompetensi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Lulusan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Isi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prinsip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guru </a:t>
            </a:r>
            <a:r>
              <a:rPr lang="en-US" b="1" dirty="0" err="1">
                <a:solidFill>
                  <a:srgbClr val="FF0000"/>
                </a:solidFill>
              </a:rPr>
              <a:t>sebagai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satu-satunya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sumber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belajar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menjadi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belajar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berbasis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aneka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sumber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belajar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pendekatan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tekstual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menuju</a:t>
            </a:r>
            <a:r>
              <a:rPr lang="en-US" b="1" dirty="0">
                <a:solidFill>
                  <a:srgbClr val="FF0000"/>
                </a:solidFill>
              </a:rPr>
              <a:t> proses </a:t>
            </a:r>
            <a:r>
              <a:rPr lang="en-US" b="1" dirty="0" err="1">
                <a:solidFill>
                  <a:srgbClr val="FF0000"/>
                </a:solidFill>
              </a:rPr>
              <a:t>sebagai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penguatan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penggunaan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pendekatan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ilmiah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kompetensi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terpadu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pembelajaran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menekankan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jawaban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tunggal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menuju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pembelajaran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jawaban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kebenarannya</a:t>
            </a:r>
            <a:r>
              <a:rPr lang="en-US" b="1" dirty="0">
                <a:solidFill>
                  <a:srgbClr val="FF0000"/>
                </a:solidFill>
              </a:rPr>
              <a:t> multi </a:t>
            </a:r>
            <a:r>
              <a:rPr lang="en-US" b="1" dirty="0" err="1">
                <a:solidFill>
                  <a:srgbClr val="FF0000"/>
                </a:solidFill>
              </a:rPr>
              <a:t>dimensi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pembelajaran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verbalisme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menuju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keterampilan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aplikatif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827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739706" cy="63802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r>
              <a:rPr lang="en-US" dirty="0"/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3" y="1262129"/>
            <a:ext cx="10084157" cy="515154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8"/>
            </a:pPr>
            <a:r>
              <a:rPr lang="en-US" b="1" dirty="0" err="1">
                <a:solidFill>
                  <a:srgbClr val="FF0000"/>
                </a:solidFill>
              </a:rPr>
              <a:t>peningkatan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keseimbangan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antara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keterampilan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fisikal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hardskills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keterampilan</a:t>
            </a:r>
            <a:r>
              <a:rPr lang="en-US" b="1" dirty="0">
                <a:solidFill>
                  <a:srgbClr val="FF0000"/>
                </a:solidFill>
              </a:rPr>
              <a:t> mental (</a:t>
            </a:r>
            <a:r>
              <a:rPr lang="en-US" b="1" dirty="0" err="1">
                <a:solidFill>
                  <a:srgbClr val="FF0000"/>
                </a:solidFill>
              </a:rPr>
              <a:t>softskills</a:t>
            </a:r>
            <a:r>
              <a:rPr lang="en-US" b="1" dirty="0">
                <a:solidFill>
                  <a:srgbClr val="FF0000"/>
                </a:solidFill>
              </a:rPr>
              <a:t>); </a:t>
            </a:r>
          </a:p>
          <a:p>
            <a:pPr>
              <a:buFont typeface="+mj-lt"/>
              <a:buAutoNum type="arabicPeriod" startAt="8"/>
            </a:pP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pembudayaan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pembelajar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hayat</a:t>
            </a:r>
            <a:r>
              <a:rPr lang="en-US" dirty="0"/>
              <a:t>; </a:t>
            </a:r>
          </a:p>
          <a:p>
            <a:pPr>
              <a:buFont typeface="+mj-lt"/>
              <a:buAutoNum type="arabicPeriod" startAt="8"/>
            </a:pP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keteladanan</a:t>
            </a:r>
            <a:r>
              <a:rPr lang="en-US" dirty="0"/>
              <a:t> (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ngarso</a:t>
            </a:r>
            <a:r>
              <a:rPr lang="en-US" dirty="0"/>
              <a:t> sung </a:t>
            </a:r>
            <a:r>
              <a:rPr lang="en-US" dirty="0" err="1"/>
              <a:t>tulodo</a:t>
            </a:r>
            <a:r>
              <a:rPr lang="en-US" dirty="0"/>
              <a:t>),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(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madyo</a:t>
            </a:r>
            <a:r>
              <a:rPr lang="en-US" dirty="0"/>
              <a:t> </a:t>
            </a:r>
            <a:r>
              <a:rPr lang="en-US" dirty="0" err="1"/>
              <a:t>mangun</a:t>
            </a:r>
            <a:r>
              <a:rPr lang="en-US" dirty="0"/>
              <a:t> </a:t>
            </a:r>
            <a:r>
              <a:rPr lang="en-US" dirty="0" err="1"/>
              <a:t>karso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(tut </a:t>
            </a:r>
            <a:r>
              <a:rPr lang="en-US" dirty="0" err="1"/>
              <a:t>wuri</a:t>
            </a:r>
            <a:r>
              <a:rPr lang="en-US" dirty="0"/>
              <a:t> </a:t>
            </a:r>
            <a:r>
              <a:rPr lang="en-US" dirty="0" err="1"/>
              <a:t>handayani</a:t>
            </a:r>
            <a:r>
              <a:rPr lang="en-US" dirty="0"/>
              <a:t>); </a:t>
            </a:r>
          </a:p>
          <a:p>
            <a:pPr>
              <a:buFont typeface="+mj-lt"/>
              <a:buAutoNum type="arabicPeriod" startAt="8"/>
            </a:pP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; </a:t>
            </a:r>
          </a:p>
          <a:p>
            <a:pPr>
              <a:buFont typeface="+mj-lt"/>
              <a:buAutoNum type="arabicPeriod" startAt="8"/>
            </a:pP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guru,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; </a:t>
            </a:r>
          </a:p>
          <a:p>
            <a:pPr>
              <a:buFont typeface="+mj-lt"/>
              <a:buAutoNum type="arabicPeriod" startAt="8"/>
            </a:pPr>
            <a:r>
              <a:rPr lang="en-US" b="1" dirty="0" err="1">
                <a:solidFill>
                  <a:srgbClr val="FF0000"/>
                </a:solidFill>
              </a:rPr>
              <a:t>Pemanfaatan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teknologi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informasi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komunikasi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meningkatkan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efisiensi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efektivitas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pembelajaran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+mj-lt"/>
              <a:buAutoNum type="arabicPeriod" startAt="8"/>
            </a:pP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individual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485474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571</TotalTime>
  <Words>732</Words>
  <Application>Microsoft Office PowerPoint</Application>
  <PresentationFormat>Custom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INOVASI PEMBELAJARAN</vt:lpstr>
      <vt:lpstr>PENGERTIAN </vt:lpstr>
      <vt:lpstr>Slide 3</vt:lpstr>
      <vt:lpstr>UU no 20 th 2003 BAB III pasal 4 </vt:lpstr>
      <vt:lpstr>UU no 20 th 2003 BAB IV pasal 5 </vt:lpstr>
      <vt:lpstr>PP RI no 17 th 2010 </vt:lpstr>
      <vt:lpstr>Slide 7</vt:lpstr>
      <vt:lpstr>PERMEN no 22 th 2016</vt:lpstr>
      <vt:lpstr>Lanjutan..</vt:lpstr>
      <vt:lpstr>Apa sih alasan di butuhkan aturan aturan penyelenggaraan pembelajaran?</vt:lpstr>
      <vt:lpstr>Berimbas kepada apa sih jika udah ada aturan aturan penyelenggaraan pembelajaran secara inovatif?</vt:lpstr>
      <vt:lpstr>Lalu kalau sudah ada aturan aturan penyelenggaraan pembelajaran apa yang harus di lakukan ?</vt:lpstr>
      <vt:lpstr>terimakasih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PEMBELAJARAN</dc:title>
  <dc:creator>dyah pitaloka</dc:creator>
  <cp:lastModifiedBy>user</cp:lastModifiedBy>
  <cp:revision>31</cp:revision>
  <dcterms:created xsi:type="dcterms:W3CDTF">2018-09-11T16:32:49Z</dcterms:created>
  <dcterms:modified xsi:type="dcterms:W3CDTF">2018-09-29T06:25:15Z</dcterms:modified>
</cp:coreProperties>
</file>