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60" r:id="rId4"/>
    <p:sldId id="261" r:id="rId5"/>
    <p:sldId id="265" r:id="rId6"/>
    <p:sldId id="257" r:id="rId7"/>
    <p:sldId id="262" r:id="rId9"/>
    <p:sldId id="259" r:id="rId10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  <p:sp>
        <p:nvSpPr>
          <p:cNvPr id="9" name="Footer Placeholder 4"/>
          <p:cNvSpPr>
            <a:spLocks noGrp="1"/>
          </p:cNvSpPr>
          <p:nvPr userDrawn="1"/>
        </p:nvSpPr>
        <p:spPr>
          <a:xfrm>
            <a:off x="244475" y="64071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8" name="Picture 7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8" name="Picture 7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8" name="Picture 7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9" name="Picture 8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11" name="Picture 10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8" name="Picture 7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8" name="Picture 7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9" name="Picture 8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/>
        </p:nvSpPr>
        <p:spPr>
          <a:xfrm>
            <a:off x="231775" y="6381750"/>
            <a:ext cx="1177163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 b="1"/>
            </a:lvl1pPr>
          </a:lstStyle>
          <a:p>
            <a:pPr algn="ctr"/>
            <a:r>
              <a:rPr lang="en-US" sz="1400"/>
              <a:t>Pu</a:t>
            </a:r>
            <a:r>
              <a:rPr lang="id-ID" altLang="en-US" sz="1400"/>
              <a:t>sat Pengembangan Teknologi Informasi untuk Pembelajaran (PPTIuP) Lembaga Penjaminan Mutu dan Pengembangan Pendidikan (LPPMP)</a:t>
            </a:r>
            <a:endParaRPr lang="id-ID" altLang="en-US" sz="1400"/>
          </a:p>
        </p:txBody>
      </p:sp>
      <p:pic>
        <p:nvPicPr>
          <p:cNvPr id="8" name="Picture 7" descr="unname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685" y="29845"/>
            <a:ext cx="799465" cy="79692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 userDrawn="1"/>
        </p:nvSpPr>
        <p:spPr>
          <a:xfrm>
            <a:off x="897890" y="118745"/>
            <a:ext cx="11104880" cy="365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/>
          <a:lstStyle>
            <a:lvl1pPr algn="r">
              <a:defRPr/>
            </a:lvl1pPr>
          </a:lstStyle>
          <a:p>
            <a:pPr algn="l"/>
            <a:r>
              <a:rPr lang="id-ID" b="1"/>
              <a:t>UNIVERSITAS SEBELAS MARET</a:t>
            </a:r>
            <a:endParaRPr lang="id-ID" b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id-ID" altLang="en-US" i="1"/>
              <a:t>Best Practice</a:t>
            </a:r>
            <a:r>
              <a:rPr lang="id-ID" altLang="en-US"/>
              <a:t> </a:t>
            </a:r>
            <a:br>
              <a:rPr lang="id-ID" altLang="en-US"/>
            </a:br>
            <a:r>
              <a:rPr lang="id-ID" altLang="en-US" sz="2800" b="1"/>
              <a:t>Pusat Pengembangan Teknologi Informasi untuk Pembelajaran LPPMP Universitas Sebelas Maret</a:t>
            </a:r>
            <a:endParaRPr lang="id-ID" altLang="en-US" sz="28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id-ID" altLang="en-US"/>
              <a:t>21 Januari 2020</a:t>
            </a:r>
            <a:endParaRPr lang="id-ID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548005"/>
            <a:ext cx="3343275" cy="1325880"/>
          </a:xfrm>
        </p:spPr>
        <p:txBody>
          <a:bodyPr>
            <a:normAutofit fontScale="90000"/>
          </a:bodyPr>
          <a:p>
            <a:r>
              <a:rPr lang="id-ID" altLang="en-US"/>
              <a:t>Statistik kelas spada.uns.ac.id</a:t>
            </a:r>
            <a:endParaRPr lang="id-ID" altLang="en-US"/>
          </a:p>
        </p:txBody>
      </p:sp>
      <p:pic>
        <p:nvPicPr>
          <p:cNvPr id="4" name="Content Placeholder 3" descr="Screenshot_2019-04-12-17-10-36"/>
          <p:cNvPicPr>
            <a:picLocks noChangeAspect="1"/>
          </p:cNvPicPr>
          <p:nvPr>
            <p:ph sz="half" idx="1"/>
          </p:nvPr>
        </p:nvPicPr>
        <p:blipFill>
          <a:blip r:embed="rId1"/>
          <a:srcRect t="18313" b="598"/>
          <a:stretch>
            <a:fillRect/>
          </a:stretch>
        </p:blipFill>
        <p:spPr>
          <a:xfrm>
            <a:off x="4222115" y="781685"/>
            <a:ext cx="3316605" cy="4351655"/>
          </a:xfrm>
          <a:prstGeom prst="rect">
            <a:avLst/>
          </a:prstGeom>
        </p:spPr>
      </p:pic>
      <p:pic>
        <p:nvPicPr>
          <p:cNvPr id="6" name="Content Placeholder 5" descr="Screenshot_2019-04-12-17-10-44"/>
          <p:cNvPicPr>
            <a:picLocks noChangeAspect="1"/>
          </p:cNvPicPr>
          <p:nvPr>
            <p:ph sz="half" idx="2"/>
          </p:nvPr>
        </p:nvPicPr>
        <p:blipFill>
          <a:blip r:embed="rId2"/>
          <a:srcRect l="4755" t="28318" r="5078" b="12254"/>
          <a:stretch>
            <a:fillRect/>
          </a:stretch>
        </p:blipFill>
        <p:spPr>
          <a:xfrm>
            <a:off x="7507605" y="817245"/>
            <a:ext cx="4498340" cy="4750435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820420" y="1873885"/>
            <a:ext cx="1490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id-ID" altLang="en-US"/>
              <a:t>14 April 2019</a:t>
            </a:r>
            <a:endParaRPr lang="id-ID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598805"/>
            <a:ext cx="3820160" cy="1325880"/>
          </a:xfrm>
        </p:spPr>
        <p:txBody>
          <a:bodyPr>
            <a:normAutofit fontScale="90000"/>
          </a:bodyPr>
          <a:p>
            <a:r>
              <a:rPr lang="id-ID" altLang="en-US"/>
              <a:t>Statistik kelas spada.uns.ac.id</a:t>
            </a:r>
            <a:endParaRPr lang="id-ID" altLang="en-US"/>
          </a:p>
        </p:txBody>
      </p:sp>
      <p:sp>
        <p:nvSpPr>
          <p:cNvPr id="2" name="Text Box 1"/>
          <p:cNvSpPr txBox="1"/>
          <p:nvPr/>
        </p:nvSpPr>
        <p:spPr>
          <a:xfrm>
            <a:off x="880110" y="1976120"/>
            <a:ext cx="31705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id-ID" altLang="en-US"/>
              <a:t>21 Agustus 2019</a:t>
            </a:r>
            <a:endParaRPr lang="id-ID" alt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1"/>
          <a:srcRect r="24015" b="40715"/>
          <a:stretch>
            <a:fillRect/>
          </a:stretch>
        </p:blipFill>
        <p:spPr>
          <a:xfrm>
            <a:off x="4892040" y="3403600"/>
            <a:ext cx="3170555" cy="2876550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ChangeAspect="1"/>
          </p:cNvPicPr>
          <p:nvPr>
            <p:ph idx="1"/>
          </p:nvPr>
        </p:nvPicPr>
        <p:blipFill>
          <a:blip r:embed="rId2"/>
          <a:srcRect t="1938"/>
          <a:stretch>
            <a:fillRect/>
          </a:stretch>
        </p:blipFill>
        <p:spPr>
          <a:xfrm>
            <a:off x="4892040" y="502920"/>
            <a:ext cx="7239000" cy="2988945"/>
          </a:xfrm>
          <a:prstGeom prst="rect">
            <a:avLst/>
          </a:prstGeom>
        </p:spPr>
      </p:pic>
      <p:pic>
        <p:nvPicPr>
          <p:cNvPr id="11" name="Content Placeholder 4"/>
          <p:cNvPicPr>
            <a:picLocks noChangeAspect="1"/>
          </p:cNvPicPr>
          <p:nvPr/>
        </p:nvPicPr>
        <p:blipFill>
          <a:blip r:embed="rId1"/>
          <a:srcRect t="59246" r="24015" b="903"/>
          <a:stretch>
            <a:fillRect/>
          </a:stretch>
        </p:blipFill>
        <p:spPr>
          <a:xfrm>
            <a:off x="8437880" y="4349750"/>
            <a:ext cx="3170555" cy="1933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548005"/>
            <a:ext cx="3343275" cy="1325880"/>
          </a:xfrm>
        </p:spPr>
        <p:txBody>
          <a:bodyPr>
            <a:normAutofit fontScale="90000"/>
          </a:bodyPr>
          <a:p>
            <a:r>
              <a:rPr lang="id-ID" altLang="en-US"/>
              <a:t>Statistik kelas spada.uns.ac.id</a:t>
            </a:r>
            <a:endParaRPr lang="id-ID" altLang="en-US"/>
          </a:p>
        </p:txBody>
      </p:sp>
      <p:sp>
        <p:nvSpPr>
          <p:cNvPr id="2" name="Text Box 1"/>
          <p:cNvSpPr txBox="1"/>
          <p:nvPr/>
        </p:nvSpPr>
        <p:spPr>
          <a:xfrm>
            <a:off x="900430" y="1873885"/>
            <a:ext cx="21443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id-ID" altLang="en-US"/>
              <a:t>21 Januari 2020</a:t>
            </a:r>
            <a:endParaRPr lang="id-ID" altLang="en-US"/>
          </a:p>
        </p:txBody>
      </p:sp>
      <p:pic>
        <p:nvPicPr>
          <p:cNvPr id="5" name="Content Placeholder 4"/>
          <p:cNvPicPr>
            <a:picLocks noChangeAspect="1"/>
          </p:cNvPicPr>
          <p:nvPr>
            <p:ph sz="half" idx="1"/>
          </p:nvPr>
        </p:nvPicPr>
        <p:blipFill>
          <a:blip r:embed="rId1"/>
          <a:srcRect b="496"/>
          <a:stretch>
            <a:fillRect/>
          </a:stretch>
        </p:blipFill>
        <p:spPr>
          <a:xfrm>
            <a:off x="2671445" y="1835785"/>
            <a:ext cx="2783840" cy="4330065"/>
          </a:xfrm>
          <a:prstGeom prst="rect">
            <a:avLst/>
          </a:prstGeom>
        </p:spPr>
      </p:pic>
      <p:pic>
        <p:nvPicPr>
          <p:cNvPr id="9" name="Content Placeholder 8"/>
          <p:cNvPicPr>
            <a:picLocks noChangeAspect="1"/>
          </p:cNvPicPr>
          <p:nvPr>
            <p:ph sz="half" idx="2"/>
          </p:nvPr>
        </p:nvPicPr>
        <p:blipFill>
          <a:blip r:embed="rId2"/>
          <a:srcRect t="1361"/>
          <a:stretch>
            <a:fillRect/>
          </a:stretch>
        </p:blipFill>
        <p:spPr>
          <a:xfrm>
            <a:off x="5455285" y="1002665"/>
            <a:ext cx="6527165" cy="27158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/>
          <p:nvPr>
            <p:ph type="title"/>
          </p:nvPr>
        </p:nvSpPr>
        <p:spPr/>
        <p:txBody>
          <a:bodyPr/>
          <a:p>
            <a:r>
              <a:rPr lang="id-ID" altLang="en-US"/>
              <a:t>pertambahan jumlah kelas </a:t>
            </a:r>
            <a:endParaRPr lang="id-ID" altLang="en-US"/>
          </a:p>
        </p:txBody>
      </p:sp>
      <p:sp>
        <p:nvSpPr>
          <p:cNvPr id="10" name="Text Box 9"/>
          <p:cNvSpPr txBox="1"/>
          <p:nvPr/>
        </p:nvSpPr>
        <p:spPr>
          <a:xfrm>
            <a:off x="838200" y="1812290"/>
            <a:ext cx="14909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id-ID" altLang="en-US"/>
              <a:t>14 April 2019</a:t>
            </a:r>
            <a:endParaRPr lang="id-ID" altLang="en-US"/>
          </a:p>
        </p:txBody>
      </p:sp>
      <p:sp>
        <p:nvSpPr>
          <p:cNvPr id="12" name="Text Box 11"/>
          <p:cNvSpPr txBox="1"/>
          <p:nvPr/>
        </p:nvSpPr>
        <p:spPr>
          <a:xfrm>
            <a:off x="838200" y="3085465"/>
            <a:ext cx="1814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id-ID" altLang="en-US"/>
              <a:t>21 Agustus 2019</a:t>
            </a:r>
            <a:endParaRPr lang="id-ID" altLang="en-US"/>
          </a:p>
        </p:txBody>
      </p:sp>
      <p:pic>
        <p:nvPicPr>
          <p:cNvPr id="13" name="Content Placeholder 12" descr="Screenshot_2019-04-12-17-10-44"/>
          <p:cNvPicPr>
            <a:picLocks noChangeAspect="1"/>
          </p:cNvPicPr>
          <p:nvPr>
            <p:ph sz="half" idx="2"/>
          </p:nvPr>
        </p:nvPicPr>
        <p:blipFill>
          <a:blip r:embed="rId1"/>
          <a:srcRect l="4755" t="28318" r="5078" b="61871"/>
          <a:stretch>
            <a:fillRect/>
          </a:stretch>
        </p:blipFill>
        <p:spPr>
          <a:xfrm>
            <a:off x="3846830" y="1691005"/>
            <a:ext cx="7122160" cy="12414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6830" y="3085465"/>
            <a:ext cx="7107555" cy="1085215"/>
          </a:xfrm>
          <a:prstGeom prst="rect">
            <a:avLst/>
          </a:prstGeom>
        </p:spPr>
      </p:pic>
      <p:sp>
        <p:nvSpPr>
          <p:cNvPr id="17" name="Text Box 16"/>
          <p:cNvSpPr txBox="1"/>
          <p:nvPr/>
        </p:nvSpPr>
        <p:spPr>
          <a:xfrm>
            <a:off x="1499870" y="5498465"/>
            <a:ext cx="86829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id-ID" altLang="en-US" sz="4000"/>
              <a:t>4 bulan bertambah 211 kelas</a:t>
            </a:r>
            <a:endParaRPr lang="id-ID" altLang="en-US" sz="40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 r="15387"/>
          <a:stretch>
            <a:fillRect/>
          </a:stretch>
        </p:blipFill>
        <p:spPr>
          <a:xfrm>
            <a:off x="3846830" y="4276090"/>
            <a:ext cx="7109460" cy="97980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838200" y="4427855"/>
            <a:ext cx="1814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id-ID" altLang="en-US"/>
              <a:t>21 Januari 2020</a:t>
            </a:r>
            <a:endParaRPr lang="id-ID" altLang="en-US"/>
          </a:p>
        </p:txBody>
      </p:sp>
      <p:sp>
        <p:nvSpPr>
          <p:cNvPr id="6" name="Text Box 5"/>
          <p:cNvSpPr txBox="1"/>
          <p:nvPr/>
        </p:nvSpPr>
        <p:spPr>
          <a:xfrm>
            <a:off x="1499870" y="5498465"/>
            <a:ext cx="86829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id-ID" altLang="en-US" sz="4000"/>
              <a:t>5 bulan bertambah 782 kelas</a:t>
            </a:r>
            <a:endParaRPr lang="id-ID" altLang="en-US" sz="4000"/>
          </a:p>
        </p:txBody>
      </p:sp>
      <p:sp>
        <p:nvSpPr>
          <p:cNvPr id="7" name="Text Box 6"/>
          <p:cNvSpPr txBox="1"/>
          <p:nvPr/>
        </p:nvSpPr>
        <p:spPr>
          <a:xfrm>
            <a:off x="1499870" y="5498465"/>
            <a:ext cx="86829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id-ID" altLang="en-US" sz="4000"/>
              <a:t>9 bulan bertambah 993 kelas</a:t>
            </a:r>
            <a:endParaRPr lang="id-ID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7" grpId="0"/>
      <p:bldP spid="5" grpId="0"/>
      <p:bldP spid="4" grpId="0"/>
      <p:bldP spid="6" grpId="0"/>
      <p:bldP spid="17" grpId="1"/>
      <p:bldP spid="7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1965"/>
            <a:ext cx="10515600" cy="1325563"/>
          </a:xfrm>
        </p:spPr>
        <p:txBody>
          <a:bodyPr>
            <a:normAutofit fontScale="90000"/>
          </a:bodyPr>
          <a:p>
            <a:r>
              <a:rPr lang="id-ID" altLang="en-US"/>
              <a:t>kegiatan PPTIuP untuk meningkatkan penggunaan laman </a:t>
            </a:r>
            <a:r>
              <a:rPr lang="id-ID" altLang="en-US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https://spada.uns.ac.id</a:t>
            </a:r>
            <a:r>
              <a:rPr lang="id-ID" altLang="en-US"/>
              <a:t> </a:t>
            </a:r>
            <a:endParaRPr lang="id-ID" altLang="en-US"/>
          </a:p>
        </p:txBody>
      </p:sp>
      <p:sp>
        <p:nvSpPr>
          <p:cNvPr id="7" name="Text Box 6"/>
          <p:cNvSpPr txBox="1"/>
          <p:nvPr/>
        </p:nvSpPr>
        <p:spPr>
          <a:xfrm>
            <a:off x="986790" y="2020570"/>
            <a:ext cx="1033462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id-ID" altLang="en-US" sz="2400"/>
              <a:t>1. menawarkan prodi-prodi di UNS </a:t>
            </a:r>
            <a:r>
              <a:rPr lang="id-ID" altLang="en-US" sz="2400">
                <a:sym typeface="+mn-ea"/>
              </a:rPr>
              <a:t>saat acara PPTIuP yang menggundang pimpinan fakultas, prodi, atau dosen UNS </a:t>
            </a:r>
            <a:r>
              <a:rPr lang="id-ID" altLang="en-US" sz="2400"/>
              <a:t>untuk mengadakan :</a:t>
            </a:r>
            <a:endParaRPr lang="id-ID" altLang="en-US" sz="2400"/>
          </a:p>
          <a:p>
            <a:r>
              <a:rPr lang="id-ID" altLang="en-US" sz="2400"/>
              <a:t>a. pelatihan ToT spada tingkat fakultas,</a:t>
            </a:r>
            <a:endParaRPr lang="id-ID" altLang="en-US" sz="2400"/>
          </a:p>
          <a:p>
            <a:r>
              <a:rPr lang="id-ID" altLang="en-US" sz="2400"/>
              <a:t>b. pelatihan media pembelajaran digital.</a:t>
            </a:r>
            <a:endParaRPr lang="id-ID" altLang="en-US" sz="2400"/>
          </a:p>
          <a:p>
            <a:r>
              <a:rPr lang="id-ID" altLang="en-US" sz="2400"/>
              <a:t>2. menyarankan kepada kaprodi, jika memungkinkan dosen yang </a:t>
            </a:r>
            <a:r>
              <a:rPr lang="id-ID" altLang="en-US" sz="2400" i="1"/>
              <a:t>gagap </a:t>
            </a:r>
            <a:r>
              <a:rPr lang="id-ID" altLang="en-US" sz="2400"/>
              <a:t>teknologi tergabung dalam tim mata kuliah dengan dosen yang </a:t>
            </a:r>
            <a:r>
              <a:rPr lang="id-ID" altLang="en-US" sz="2400" i="1"/>
              <a:t>melek </a:t>
            </a:r>
            <a:r>
              <a:rPr lang="id-ID" altLang="en-US" sz="2400"/>
              <a:t>teknologi.</a:t>
            </a:r>
            <a:endParaRPr lang="id-ID" altLang="en-US" sz="2400"/>
          </a:p>
          <a:p>
            <a:r>
              <a:rPr lang="id-ID" altLang="en-US" sz="2400"/>
              <a:t>3. menyarankan kepada kaprodi, jika memungkinkan setiap akhir semester prodi mengadakan pelatihan spada untuk mempersiapkan kelas spada semester berikutnya.</a:t>
            </a:r>
            <a:endParaRPr lang="id-ID" altLang="en-US" sz="2400"/>
          </a:p>
          <a:p>
            <a:endParaRPr lang="id-ID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595" y="2350135"/>
            <a:ext cx="3057525" cy="1325880"/>
          </a:xfrm>
        </p:spPr>
        <p:txBody>
          <a:bodyPr/>
          <a:p>
            <a:r>
              <a:rPr lang="id-ID" altLang="en-US"/>
              <a:t>Terima kasih</a:t>
            </a:r>
            <a:endParaRPr lang="id-ID" altLang="en-US"/>
          </a:p>
        </p:txBody>
      </p:sp>
      <p:sp>
        <p:nvSpPr>
          <p:cNvPr id="3" name="Text Box 2"/>
          <p:cNvSpPr txBox="1"/>
          <p:nvPr/>
        </p:nvSpPr>
        <p:spPr>
          <a:xfrm>
            <a:off x="6432550" y="5581015"/>
            <a:ext cx="55372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/>
            <a:r>
              <a:rPr lang="id-ID" altLang="en-US" sz="2000"/>
              <a:t>    081 329 122 438</a:t>
            </a:r>
            <a:endParaRPr lang="id-ID" altLang="en-US" sz="2000"/>
          </a:p>
          <a:p>
            <a:pPr algn="r"/>
            <a:r>
              <a:rPr lang="id-ID" altLang="en-US" sz="2000"/>
              <a:t>daruwahyuningsih@staff.uns.ac.id</a:t>
            </a:r>
            <a:endParaRPr lang="id-ID" altLang="en-US" sz="200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1048</Words>
  <Application>WPS Presentation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Office Theme</vt:lpstr>
      <vt:lpstr>Best Practice  Pusat Pengembangan Teknologi Informasi untuk Pembelajaran LPPMP Universitas Sebelas Maret</vt:lpstr>
      <vt:lpstr>Statistik kelas spada.uns.ac.id</vt:lpstr>
      <vt:lpstr>Statistik kelas spada.uns.ac.id</vt:lpstr>
      <vt:lpstr>Statistik kelas spada.uns.ac.id</vt:lpstr>
      <vt:lpstr>pertambahan jumlah kelas </vt:lpstr>
      <vt:lpstr>kegiatan PPTIuP untuk meningkatkan penggunaan laman https://spada.uns.ac.id 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user</dc:creator>
  <cp:lastModifiedBy>user</cp:lastModifiedBy>
  <cp:revision>28</cp:revision>
  <dcterms:created xsi:type="dcterms:W3CDTF">2019-04-14T10:47:00Z</dcterms:created>
  <dcterms:modified xsi:type="dcterms:W3CDTF">2020-01-22T07:48:08Z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1033-11.2.0.9144</vt:lpwstr>
  </property>
</Properties>
</file>