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40" r:id="rId4"/>
    <p:sldId id="339" r:id="rId5"/>
    <p:sldId id="259" r:id="rId6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244475" y="64071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en-US" altLang="id-ID" sz="1400"/>
              <a:t>Pengembangan 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dan Penjaminan Mutu 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 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</a:t>
            </a:r>
            <a:r>
              <a:rPr lang="id-ID" altLang="en-US" sz="1400">
                <a:sym typeface="+mn-ea"/>
              </a:rPr>
              <a:t>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/>
              <a:t>Penjaminan Mutu Pendidikan (LPPMP)</a:t>
            </a:r>
            <a:endParaRPr lang="id-ID" altLang="en-US" sz="1400"/>
          </a:p>
        </p:txBody>
      </p:sp>
      <p:pic>
        <p:nvPicPr>
          <p:cNvPr id="11" name="Picture 10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LembagaPengembangan </a:t>
            </a:r>
            <a:r>
              <a:rPr lang="id-ID" altLang="en-US" sz="1400">
                <a:sym typeface="+mn-ea"/>
              </a:rPr>
              <a:t>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9" name="Picture 8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/>
        </p:nvSpPr>
        <p:spPr>
          <a:xfrm>
            <a:off x="231775" y="6381750"/>
            <a:ext cx="1177163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b="1"/>
            </a:lvl1pPr>
          </a:lstStyle>
          <a:p>
            <a:pPr algn="ctr"/>
            <a:r>
              <a:rPr lang="en-US" sz="1400"/>
              <a:t>Pu</a:t>
            </a:r>
            <a:r>
              <a:rPr lang="id-ID" altLang="en-US" sz="1400"/>
              <a:t>sat Pengembangan Teknologi Informasi untuk Pembelajaran (PPTIuP) Lembaga Pengembangan </a:t>
            </a:r>
            <a:r>
              <a:rPr lang="id-ID" altLang="en-US" sz="1400">
                <a:sym typeface="+mn-ea"/>
              </a:rPr>
              <a:t>dan </a:t>
            </a:r>
            <a:r>
              <a:rPr lang="id-ID" altLang="en-US" sz="1400">
                <a:sym typeface="+mn-ea"/>
              </a:rPr>
              <a:t>Penjaminan Mutu </a:t>
            </a:r>
            <a:r>
              <a:rPr lang="id-ID" altLang="en-US" sz="1400"/>
              <a:t>Pendidikan (LPPMP)</a:t>
            </a:r>
            <a:endParaRPr lang="id-ID" altLang="en-US" sz="1400"/>
          </a:p>
        </p:txBody>
      </p:sp>
      <p:pic>
        <p:nvPicPr>
          <p:cNvPr id="8" name="Picture 7" descr="unnam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29845"/>
            <a:ext cx="799465" cy="79692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 userDrawn="1"/>
        </p:nvSpPr>
        <p:spPr>
          <a:xfrm>
            <a:off x="897890" y="118745"/>
            <a:ext cx="11104880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/>
            </a:lvl1pPr>
          </a:lstStyle>
          <a:p>
            <a:pPr algn="l"/>
            <a:r>
              <a:rPr lang="id-ID" b="1"/>
              <a:t>UNIVERSITAS SEBELAS MARET</a:t>
            </a:r>
            <a:endParaRPr lang="id-ID" b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3680"/>
            <a:ext cx="6414770" cy="23876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id-ID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pelatihan e-learning dosen muda UNS</a:t>
            </a:r>
            <a:endParaRPr lang="id-ID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3355"/>
            <a:ext cx="6415405" cy="1655445"/>
          </a:xfrm>
        </p:spPr>
        <p:txBody>
          <a:bodyPr/>
          <a:p>
            <a:r>
              <a:rPr lang="en-US" altLang="id-ID"/>
              <a:t>2</a:t>
            </a:r>
            <a:r>
              <a:rPr lang="id-ID" altLang="en-US"/>
              <a:t>9</a:t>
            </a:r>
            <a:r>
              <a:rPr lang="en-US" altLang="id-ID"/>
              <a:t> </a:t>
            </a:r>
            <a:r>
              <a:rPr lang="id-ID" altLang="en-US"/>
              <a:t>Nopember 2019</a:t>
            </a:r>
            <a:endParaRPr lang="id-ID" altLang="en-US"/>
          </a:p>
        </p:txBody>
      </p:sp>
      <p:pic>
        <p:nvPicPr>
          <p:cNvPr id="5" name="Picture 4" descr="20191129_071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3270" y="2687320"/>
            <a:ext cx="3608070" cy="2706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648"/>
          <a:stretch>
            <a:fillRect/>
          </a:stretch>
        </p:blipFill>
        <p:spPr>
          <a:xfrm>
            <a:off x="8387715" y="523240"/>
            <a:ext cx="3602990" cy="2051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 sz="3200"/>
              <a:t>1689 course 29nop2019 09.17</a:t>
            </a:r>
            <a:endParaRPr lang="id-ID" altLang="en-US" sz="32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610360"/>
            <a:ext cx="5181600" cy="30435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6150"/>
            <a:ext cx="5181600" cy="28682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1410335" y="11531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altLang="en-US" sz="3200"/>
              <a:t>1791 course 29nop2019 10.37</a:t>
            </a:r>
            <a:endParaRPr lang="id-ID" altLang="en-US" sz="3200"/>
          </a:p>
        </p:txBody>
      </p:sp>
      <p:sp>
        <p:nvSpPr>
          <p:cNvPr id="7" name="Text Box 6"/>
          <p:cNvSpPr txBox="1"/>
          <p:nvPr/>
        </p:nvSpPr>
        <p:spPr>
          <a:xfrm>
            <a:off x="3042285" y="5280025"/>
            <a:ext cx="53892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id-ID" altLang="en-US" sz="4400"/>
              <a:t>102 course</a:t>
            </a:r>
            <a:endParaRPr lang="id-ID" altLang="en-US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laporan 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Wingdings" panose="05000000000000000000" charset="0"/>
              <a:buChar char="§"/>
            </a:pPr>
            <a:r>
              <a:rPr lang="en-US"/>
              <a:t>1. </a:t>
            </a:r>
            <a:r>
              <a:rPr lang="en-US">
                <a:solidFill>
                  <a:schemeClr val="tx1"/>
                </a:solidFill>
              </a:rPr>
              <a:t>Bagaimana cara update profil, membuat kelas, menempelkan RPS, menempelkan bahan ajar,</a:t>
            </a:r>
            <a:r>
              <a:rPr lang="en-US"/>
              <a:t> diskusi, assignment, dan BBB. </a:t>
            </a:r>
            <a:endParaRPr lang="en-US"/>
          </a:p>
          <a:p>
            <a:pPr marL="229870" indent="-229870">
              <a:buFont typeface="Wingdings" panose="05000000000000000000" charset="0"/>
              <a:buNone/>
            </a:pPr>
            <a:r>
              <a:rPr lang="en-US"/>
              <a:t>   2. RPS </a:t>
            </a:r>
            <a:r>
              <a:rPr lang="id-ID" altLang="en-US"/>
              <a:t>(file docx) </a:t>
            </a:r>
            <a:r>
              <a:rPr lang="en-US"/>
              <a:t>yang digunakan dalam membuat course di spada dan screenshoot course yg sama dengan RPS. 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Laporan dikumpulkan via email maksimal 1 minggu dari pelatihan.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id-ID" altLang="en-US"/>
              <a:t>nama file: nama_prodi_fakultas_pelatihanelearningdosenmudaUNS</a:t>
            </a:r>
            <a:r>
              <a:rPr lang="en-US"/>
              <a:t> </a:t>
            </a:r>
            <a:endParaRPr lang="en-US"/>
          </a:p>
          <a:p>
            <a:pPr>
              <a:buFont typeface="Wingdings" panose="05000000000000000000" charset="0"/>
              <a:buChar char="§"/>
            </a:pPr>
            <a:r>
              <a:rPr lang="en-US"/>
              <a:t>File laporan docx dikirim ke email </a:t>
            </a:r>
            <a:r>
              <a:rPr lang="id-ID" altLang="en-US"/>
              <a:t>daruwahyuningsih</a:t>
            </a:r>
            <a:r>
              <a:rPr lang="en-US"/>
              <a:t>@</a:t>
            </a:r>
            <a:r>
              <a:rPr lang="id-ID" altLang="en-US"/>
              <a:t>staff</a:t>
            </a:r>
            <a:r>
              <a:rPr lang="en-US"/>
              <a:t>.uns.ac.id</a:t>
            </a:r>
            <a:endParaRPr lang="en-US"/>
          </a:p>
        </p:txBody>
      </p:sp>
      <p:graphicFrame>
        <p:nvGraphicFramePr>
          <p:cNvPr id="4" name="Table 3"/>
          <p:cNvGraphicFramePr/>
          <p:nvPr/>
        </p:nvGraphicFramePr>
        <p:xfrm>
          <a:off x="5887720" y="-90297"/>
          <a:ext cx="208280" cy="790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0"/>
                <a:gridCol w="0"/>
              </a:tblGrid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No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Penilaian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6E6"/>
                    </a:solidFill>
                  </a:tcPr>
                </a:tc>
              </a:tr>
              <a:tr h="8547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A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Bagaimana cara update profil, membuat kelas, menempelkan file RPS, menempelkan bahan ajar, diskusi, assignment, dan BBB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update profil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membuat kelas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7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3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menempelkan file RPS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4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menempelkan bahan ajar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5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membuat diskusi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6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membuat assignment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7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Cara membuat BBB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B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RPS yang digunakan dalam membuat </a:t>
                      </a:r>
                      <a:r>
                        <a:rPr lang="en-US" sz="100" b="0" i="1">
                          <a:latin typeface="Calibri" panose="020F0502020204030204" charset="0"/>
                          <a:cs typeface="Calibri" panose="020F0502020204030204" charset="0"/>
                        </a:rPr>
                        <a:t>course 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di spada dan </a:t>
                      </a:r>
                      <a:r>
                        <a:rPr lang="en-US" sz="100" b="0" i="1">
                          <a:latin typeface="Calibri" panose="020F0502020204030204" charset="0"/>
                          <a:cs typeface="Calibri" panose="020F0502020204030204" charset="0"/>
                        </a:rPr>
                        <a:t>screenshoot course 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yg sama dengan RPS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5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1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RPS yang digunakan dalam membuat </a:t>
                      </a:r>
                      <a:r>
                        <a:rPr lang="en-US" sz="100" b="0" i="1">
                          <a:latin typeface="Calibri" panose="020F0502020204030204" charset="0"/>
                          <a:cs typeface="Calibri" panose="020F0502020204030204" charset="0"/>
                        </a:rPr>
                        <a:t>course 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di spada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5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2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 i="1">
                          <a:latin typeface="Calibri" panose="020F0502020204030204" charset="0"/>
                          <a:cs typeface="Calibri" panose="020F0502020204030204" charset="0"/>
                        </a:rPr>
                        <a:t>screenshoot course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yang sama dengan RPS</a:t>
                      </a:r>
                      <a:endParaRPr lang="en-US" sz="100" b="0" i="1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0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C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Laporan dikumpulkan via email maksimal 1 minggu dari pelatihan (6 Desember 2019 pukul 24.00)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D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File laporan docx dikirim ke email pptiup.lppmp@mail.uns.ac.id</a:t>
                      </a:r>
                      <a:endParaRPr lang="en-US" sz="1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8580" marR="68580" marT="0" marB="0" vert="horz" anchor="t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2705" y="2350135"/>
            <a:ext cx="4468495" cy="1325880"/>
          </a:xfrm>
        </p:spPr>
        <p:txBody>
          <a:bodyPr>
            <a:normAutofit/>
          </a:bodyPr>
          <a:p>
            <a:pPr algn="ctr"/>
            <a:r>
              <a:rPr lang="id-ID" altLang="en-US"/>
              <a:t>Terima kasih  </a:t>
            </a:r>
            <a:endParaRPr lang="id-ID" altLang="en-US"/>
          </a:p>
        </p:txBody>
      </p:sp>
      <p:sp>
        <p:nvSpPr>
          <p:cNvPr id="3" name="Text Box 2"/>
          <p:cNvSpPr txBox="1"/>
          <p:nvPr/>
        </p:nvSpPr>
        <p:spPr>
          <a:xfrm>
            <a:off x="6446520" y="5615305"/>
            <a:ext cx="5537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id-ID" altLang="en-US" sz="2000"/>
              <a:t>081 329 122 438</a:t>
            </a:r>
            <a:endParaRPr lang="id-ID" altLang="en-US" sz="2000"/>
          </a:p>
          <a:p>
            <a:pPr algn="r"/>
            <a:r>
              <a:rPr lang="id-ID" altLang="en-US" sz="2000"/>
              <a:t>daruwahyuningsih@staff.uns.ac.id</a:t>
            </a:r>
            <a:endParaRPr lang="id-ID" altLang="en-US" sz="20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WPS Presentation</Application>
  <PresentationFormat>Widescreen</PresentationFormat>
  <Paragraphs>107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Wingdings</vt:lpstr>
      <vt:lpstr>Calibri</vt:lpstr>
      <vt:lpstr>Calibri Light</vt:lpstr>
      <vt:lpstr>Microsoft YaHei</vt:lpstr>
      <vt:lpstr>Arial Unicode MS</vt:lpstr>
      <vt:lpstr>Office Theme</vt:lpstr>
      <vt:lpstr>pelatihan e-learning dosen muda UNS</vt:lpstr>
      <vt:lpstr>1689 course 29nop2019 09.17</vt:lpstr>
      <vt:lpstr>laporan </vt:lpstr>
      <vt:lpstr>Terima kasih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user</dc:creator>
  <cp:lastModifiedBy>asus</cp:lastModifiedBy>
  <cp:revision>70</cp:revision>
  <dcterms:created xsi:type="dcterms:W3CDTF">2019-04-14T10:47:00Z</dcterms:created>
  <dcterms:modified xsi:type="dcterms:W3CDTF">2019-12-03T03:02:58Z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