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2043" r:id="rId2"/>
    <p:sldId id="263" r:id="rId3"/>
    <p:sldId id="2037" r:id="rId4"/>
    <p:sldId id="2047" r:id="rId5"/>
    <p:sldId id="2048" r:id="rId6"/>
    <p:sldId id="2045" r:id="rId7"/>
    <p:sldId id="2020" r:id="rId8"/>
    <p:sldId id="2046" r:id="rId9"/>
    <p:sldId id="262" r:id="rId10"/>
    <p:sldId id="2041" r:id="rId11"/>
    <p:sldId id="2049" r:id="rId12"/>
    <p:sldId id="2050" r:id="rId13"/>
    <p:sldId id="2051" r:id="rId14"/>
    <p:sldId id="202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7355" userDrawn="1">
          <p15:clr>
            <a:srgbClr val="A4A3A4"/>
          </p15:clr>
        </p15:guide>
        <p15:guide id="3" pos="1073" userDrawn="1">
          <p15:clr>
            <a:srgbClr val="A4A3A4"/>
          </p15:clr>
        </p15:guide>
        <p15:guide id="4" pos="3840" userDrawn="1">
          <p15:clr>
            <a:srgbClr val="A4A3A4"/>
          </p15:clr>
        </p15:guide>
        <p15:guide id="5" orient="horz" pos="346" userDrawn="1">
          <p15:clr>
            <a:srgbClr val="A4A3A4"/>
          </p15:clr>
        </p15:guide>
        <p15:guide id="6" orient="horz" pos="3974" userDrawn="1">
          <p15:clr>
            <a:srgbClr val="A4A3A4"/>
          </p15:clr>
        </p15:guide>
        <p15:guide id="7" pos="5518" userDrawn="1">
          <p15:clr>
            <a:srgbClr val="A4A3A4"/>
          </p15:clr>
        </p15:guide>
        <p15:guide id="8" pos="2139" userDrawn="1">
          <p15:clr>
            <a:srgbClr val="A4A3A4"/>
          </p15:clr>
        </p15:guide>
        <p15:guide id="9" pos="325" userDrawn="1">
          <p15:clr>
            <a:srgbClr val="A4A3A4"/>
          </p15:clr>
        </p15:guide>
        <p15:guide id="10" orient="horz" pos="84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8"/>
    <a:srgbClr val="F3F3F3"/>
    <a:srgbClr val="B4B4B5"/>
    <a:srgbClr val="B3B4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23"/>
    <p:restoredTop sz="95186"/>
  </p:normalViewPr>
  <p:slideViewPr>
    <p:cSldViewPr snapToGrid="0" snapToObjects="1" showGuides="1">
      <p:cViewPr varScale="1">
        <p:scale>
          <a:sx n="74" d="100"/>
          <a:sy n="74" d="100"/>
        </p:scale>
        <p:origin x="726" y="54"/>
      </p:cViewPr>
      <p:guideLst>
        <p:guide orient="horz" pos="2160"/>
        <p:guide pos="7355"/>
        <p:guide pos="1073"/>
        <p:guide pos="3840"/>
        <p:guide orient="horz" pos="346"/>
        <p:guide orient="horz" pos="3974"/>
        <p:guide pos="5518"/>
        <p:guide pos="2139"/>
        <p:guide pos="325"/>
        <p:guide orient="horz" pos="845"/>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showGuides="1">
      <p:cViewPr varScale="1">
        <p:scale>
          <a:sx n="77" d="100"/>
          <a:sy n="77" d="100"/>
        </p:scale>
        <p:origin x="343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6367838-CB9E-1C4E-B6E3-A78C0BA0072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dirty="0">
              <a:latin typeface="Domine" panose="02040503040403060204" pitchFamily="18" charset="0"/>
            </a:endParaRPr>
          </a:p>
        </p:txBody>
      </p:sp>
      <p:sp>
        <p:nvSpPr>
          <p:cNvPr id="3" name="Date Placeholder 2">
            <a:extLst>
              <a:ext uri="{FF2B5EF4-FFF2-40B4-BE49-F238E27FC236}">
                <a16:creationId xmlns:a16="http://schemas.microsoft.com/office/drawing/2014/main" id="{104E375D-1A8F-9F4D-8CC8-BAE8A5E919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8F18E09-BFC9-6B48-96B7-BE5177A01D51}" type="datetimeFigureOut">
              <a:rPr lang="es-ES_tradnl" smtClean="0">
                <a:latin typeface="Domine" panose="02040503040403060204" pitchFamily="18" charset="0"/>
              </a:rPr>
              <a:t>26/03/2020</a:t>
            </a:fld>
            <a:endParaRPr lang="es-ES_tradnl" dirty="0">
              <a:latin typeface="Domine" panose="02040503040403060204" pitchFamily="18" charset="0"/>
            </a:endParaRPr>
          </a:p>
        </p:txBody>
      </p:sp>
      <p:sp>
        <p:nvSpPr>
          <p:cNvPr id="4" name="Footer Placeholder 3">
            <a:extLst>
              <a:ext uri="{FF2B5EF4-FFF2-40B4-BE49-F238E27FC236}">
                <a16:creationId xmlns:a16="http://schemas.microsoft.com/office/drawing/2014/main" id="{F5E7A4FF-704A-954D-BC9C-F371462E0F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dirty="0">
              <a:latin typeface="Domine" panose="02040503040403060204" pitchFamily="18" charset="0"/>
            </a:endParaRPr>
          </a:p>
        </p:txBody>
      </p:sp>
      <p:sp>
        <p:nvSpPr>
          <p:cNvPr id="5" name="Slide Number Placeholder 4">
            <a:extLst>
              <a:ext uri="{FF2B5EF4-FFF2-40B4-BE49-F238E27FC236}">
                <a16:creationId xmlns:a16="http://schemas.microsoft.com/office/drawing/2014/main" id="{2B4880EF-7252-FC47-A361-5A3684F19A4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CBF8D33-B625-EE45-B94F-4FC0DF67D7D4}" type="slidenum">
              <a:rPr lang="es-ES_tradnl" smtClean="0">
                <a:latin typeface="Domine" panose="02040503040403060204" pitchFamily="18" charset="0"/>
              </a:rPr>
              <a:t>‹#›</a:t>
            </a:fld>
            <a:endParaRPr lang="es-ES_tradnl" dirty="0">
              <a:latin typeface="Domine" panose="02040503040403060204" pitchFamily="18" charset="0"/>
            </a:endParaRPr>
          </a:p>
        </p:txBody>
      </p:sp>
    </p:spTree>
    <p:extLst>
      <p:ext uri="{BB962C8B-B14F-4D97-AF65-F5344CB8AC3E}">
        <p14:creationId xmlns:p14="http://schemas.microsoft.com/office/powerpoint/2010/main" val="15830752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Domine" panose="02040503040403060204" pitchFamily="18"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Domine" panose="02040503040403060204" pitchFamily="18" charset="0"/>
              </a:defRPr>
            </a:lvl1pPr>
          </a:lstStyle>
          <a:p>
            <a:fld id="{88EDFB7E-8A14-5F4A-A8BC-FEC574E653A4}" type="datetimeFigureOut">
              <a:rPr lang="en-US" smtClean="0"/>
              <a:pPr/>
              <a:t>3/26/2020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Domine" panose="02040503040403060204" pitchFamily="18"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Domine" panose="02040503040403060204" pitchFamily="18" charset="0"/>
              </a:defRPr>
            </a:lvl1pPr>
          </a:lstStyle>
          <a:p>
            <a:fld id="{4A1814F3-7BF6-CC41-BA5F-F3649E84E65E}" type="slidenum">
              <a:rPr lang="en-US" smtClean="0"/>
              <a:pPr/>
              <a:t>‹#›</a:t>
            </a:fld>
            <a:endParaRPr lang="en-US" dirty="0"/>
          </a:p>
        </p:txBody>
      </p:sp>
    </p:spTree>
    <p:extLst>
      <p:ext uri="{BB962C8B-B14F-4D97-AF65-F5344CB8AC3E}">
        <p14:creationId xmlns:p14="http://schemas.microsoft.com/office/powerpoint/2010/main" val="3550263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Domine" panose="02040503040403060204" pitchFamily="18" charset="0"/>
        <a:ea typeface="+mn-ea"/>
        <a:cs typeface="+mn-cs"/>
      </a:defRPr>
    </a:lvl1pPr>
    <a:lvl2pPr marL="457200" algn="l" defTabSz="914400" rtl="0" eaLnBrk="1" latinLnBrk="0" hangingPunct="1">
      <a:defRPr sz="1200" b="0" i="0" kern="1200">
        <a:solidFill>
          <a:schemeClr val="tx1"/>
        </a:solidFill>
        <a:latin typeface="Domine" panose="02040503040403060204" pitchFamily="18" charset="0"/>
        <a:ea typeface="+mn-ea"/>
        <a:cs typeface="+mn-cs"/>
      </a:defRPr>
    </a:lvl2pPr>
    <a:lvl3pPr marL="914400" algn="l" defTabSz="914400" rtl="0" eaLnBrk="1" latinLnBrk="0" hangingPunct="1">
      <a:defRPr sz="1200" b="0" i="0" kern="1200">
        <a:solidFill>
          <a:schemeClr val="tx1"/>
        </a:solidFill>
        <a:latin typeface="Domine" panose="02040503040403060204" pitchFamily="18" charset="0"/>
        <a:ea typeface="+mn-ea"/>
        <a:cs typeface="+mn-cs"/>
      </a:defRPr>
    </a:lvl3pPr>
    <a:lvl4pPr marL="1371600" algn="l" defTabSz="914400" rtl="0" eaLnBrk="1" latinLnBrk="0" hangingPunct="1">
      <a:defRPr sz="1200" b="0" i="0" kern="1200">
        <a:solidFill>
          <a:schemeClr val="tx1"/>
        </a:solidFill>
        <a:latin typeface="Domine" panose="02040503040403060204" pitchFamily="18" charset="0"/>
        <a:ea typeface="+mn-ea"/>
        <a:cs typeface="+mn-cs"/>
      </a:defRPr>
    </a:lvl4pPr>
    <a:lvl5pPr marL="1828800" algn="l" defTabSz="914400" rtl="0" eaLnBrk="1" latinLnBrk="0" hangingPunct="1">
      <a:defRPr sz="1200" b="0" i="0" kern="1200">
        <a:solidFill>
          <a:schemeClr val="tx1"/>
        </a:solidFill>
        <a:latin typeface="Domine" panose="020405030404030602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2084058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2758705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1818363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6">
            <a:extLst>
              <a:ext uri="{FF2B5EF4-FFF2-40B4-BE49-F238E27FC236}">
                <a16:creationId xmlns:a16="http://schemas.microsoft.com/office/drawing/2014/main" id="{A78DDF63-5E1A-DB4D-B8B3-3EA5D5F33EF6}"/>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fld id="{D6B92F88-E2AC-F247-982C-13420405AE2F}" type="slidenum">
              <a:rPr lang="en-US" altLang="en-US">
                <a:solidFill>
                  <a:srgbClr val="000000"/>
                </a:solidFill>
                <a:latin typeface="Domine" panose="02040503040403060204" pitchFamily="18" charset="0"/>
              </a:rPr>
              <a:pPr/>
              <a:t>8</a:t>
            </a:fld>
            <a:endParaRPr lang="en-US" altLang="en-US" dirty="0">
              <a:solidFill>
                <a:srgbClr val="000000"/>
              </a:solidFill>
              <a:latin typeface="Domine" panose="02040503040403060204" pitchFamily="18" charset="0"/>
            </a:endParaRPr>
          </a:p>
        </p:txBody>
      </p:sp>
      <p:sp>
        <p:nvSpPr>
          <p:cNvPr id="6147" name="Text Box 1">
            <a:extLst>
              <a:ext uri="{FF2B5EF4-FFF2-40B4-BE49-F238E27FC236}">
                <a16:creationId xmlns:a16="http://schemas.microsoft.com/office/drawing/2014/main" id="{8D76859E-542C-3F49-884D-AE958DBFEF78}"/>
              </a:ext>
            </a:extLst>
          </p:cNvPr>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Text Box 2">
            <a:extLst>
              <a:ext uri="{FF2B5EF4-FFF2-40B4-BE49-F238E27FC236}">
                <a16:creationId xmlns:a16="http://schemas.microsoft.com/office/drawing/2014/main" id="{96A4EBD2-03E3-4143-BC77-AEFE614A9276}"/>
              </a:ext>
            </a:extLst>
          </p:cNvPr>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2925638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4274987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2416943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fld id="{4A1814F3-7BF6-CC41-BA5F-F3649E84E65E}" type="slidenum">
              <a:rPr lang="en-US" smtClean="0"/>
              <a:t>14</a:t>
            </a:fld>
            <a:endParaRPr lang="en-US" dirty="0"/>
          </a:p>
        </p:txBody>
      </p:sp>
    </p:spTree>
    <p:extLst>
      <p:ext uri="{BB962C8B-B14F-4D97-AF65-F5344CB8AC3E}">
        <p14:creationId xmlns:p14="http://schemas.microsoft.com/office/powerpoint/2010/main" val="1416963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7DD5-2493-8341-812E-B4C1B0D806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7D68C4D-3B26-9249-9510-ACD999903171}"/>
              </a:ext>
            </a:extLst>
          </p:cNvPr>
          <p:cNvSpPr>
            <a:spLocks noGrp="1"/>
          </p:cNvSpPr>
          <p:nvPr>
            <p:ph type="subTitle" idx="1"/>
          </p:nvPr>
        </p:nvSpPr>
        <p:spPr>
          <a:xfrm>
            <a:off x="1524000" y="3602038"/>
            <a:ext cx="9144000" cy="1655762"/>
          </a:xfrm>
        </p:spPr>
        <p:txBody>
          <a:bodyPr/>
          <a:lstStyle>
            <a:lvl1pPr marL="0" indent="0" algn="ctr">
              <a:buNone/>
              <a:defRPr sz="2400" b="0" i="0">
                <a:latin typeface="Domine" panose="020405030404030602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D6B8D83-963D-4743-B8D5-7CD2C6F400A4}"/>
              </a:ext>
            </a:extLst>
          </p:cNvPr>
          <p:cNvSpPr>
            <a:spLocks noGrp="1"/>
          </p:cNvSpPr>
          <p:nvPr>
            <p:ph type="dt" sz="half" idx="10"/>
          </p:nvPr>
        </p:nvSpPr>
        <p:spPr/>
        <p:txBody>
          <a:bodyPr/>
          <a:lstStyle>
            <a:lvl1pPr>
              <a:defRPr b="0" i="0">
                <a:latin typeface="Domine" panose="02040503040403060204" pitchFamily="18" charset="0"/>
              </a:defRPr>
            </a:lvl1pPr>
          </a:lstStyle>
          <a:p>
            <a:fld id="{B50CD552-C10E-614A-B810-77E320220E26}" type="datetimeFigureOut">
              <a:rPr lang="en-US" smtClean="0"/>
              <a:pPr/>
              <a:t>3/26/2020</a:t>
            </a:fld>
            <a:endParaRPr lang="en-US" dirty="0"/>
          </a:p>
        </p:txBody>
      </p:sp>
      <p:sp>
        <p:nvSpPr>
          <p:cNvPr id="5" name="Footer Placeholder 4">
            <a:extLst>
              <a:ext uri="{FF2B5EF4-FFF2-40B4-BE49-F238E27FC236}">
                <a16:creationId xmlns:a16="http://schemas.microsoft.com/office/drawing/2014/main" id="{DBFC411A-6A7F-2149-854D-61E6BEF90A82}"/>
              </a:ext>
            </a:extLst>
          </p:cNvPr>
          <p:cNvSpPr>
            <a:spLocks noGrp="1"/>
          </p:cNvSpPr>
          <p:nvPr>
            <p:ph type="ftr" sz="quarter" idx="11"/>
          </p:nvPr>
        </p:nvSpPr>
        <p:spPr/>
        <p:txBody>
          <a:bodyPr/>
          <a:lstStyle>
            <a:lvl1pPr>
              <a:defRPr b="0" i="0">
                <a:latin typeface="Domine" panose="02040503040403060204" pitchFamily="18" charset="0"/>
              </a:defRPr>
            </a:lvl1pPr>
          </a:lstStyle>
          <a:p>
            <a:endParaRPr lang="en-US" dirty="0"/>
          </a:p>
        </p:txBody>
      </p:sp>
      <p:sp>
        <p:nvSpPr>
          <p:cNvPr id="6" name="Slide Number Placeholder 5">
            <a:extLst>
              <a:ext uri="{FF2B5EF4-FFF2-40B4-BE49-F238E27FC236}">
                <a16:creationId xmlns:a16="http://schemas.microsoft.com/office/drawing/2014/main" id="{9019527A-3EB5-8245-8C90-4822BBF30572}"/>
              </a:ext>
            </a:extLst>
          </p:cNvPr>
          <p:cNvSpPr>
            <a:spLocks noGrp="1"/>
          </p:cNvSpPr>
          <p:nvPr>
            <p:ph type="sldNum" sz="quarter" idx="12"/>
          </p:nvPr>
        </p:nvSpPr>
        <p:spPr/>
        <p:txBody>
          <a:bodyPr/>
          <a:lstStyle>
            <a:lvl1pPr>
              <a:defRPr b="0" i="0">
                <a:latin typeface="Domine" panose="02040503040403060204" pitchFamily="18" charset="0"/>
              </a:defRPr>
            </a:lvl1pPr>
          </a:lstStyle>
          <a:p>
            <a:fld id="{9998EADF-C030-F84C-ADA0-FD2E39B5A33F}" type="slidenum">
              <a:rPr lang="en-US" smtClean="0"/>
              <a:pPr/>
              <a:t>‹#›</a:t>
            </a:fld>
            <a:endParaRPr lang="en-US" dirty="0"/>
          </a:p>
        </p:txBody>
      </p:sp>
    </p:spTree>
    <p:extLst>
      <p:ext uri="{BB962C8B-B14F-4D97-AF65-F5344CB8AC3E}">
        <p14:creationId xmlns:p14="http://schemas.microsoft.com/office/powerpoint/2010/main" val="814203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3073590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1899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TIF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6992777"/>
      </p:ext>
    </p:extLst>
  </p:cSld>
  <p:clrMapOvr>
    <a:masterClrMapping/>
  </p:clrMapOvr>
  <p:extLst mod="1">
    <p:ext uri="{DCECCB84-F9BA-43D5-87BE-67443E8EF086}">
      <p15:sldGuideLst xmlns:p15="http://schemas.microsoft.com/office/powerpoint/2012/main">
        <p15:guide id="1"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ll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88FF530-691A-5B4D-8518-1C186ECCDF7A}"/>
              </a:ext>
            </a:extLst>
          </p:cNvPr>
          <p:cNvPicPr>
            <a:picLocks noChangeAspect="1"/>
          </p:cNvPicPr>
          <p:nvPr userDrawn="1"/>
        </p:nvPicPr>
        <p:blipFill>
          <a:blip r:embed="rId2"/>
          <a:srcRect l="27638" t="55283" b="19528"/>
          <a:stretch>
            <a:fillRect/>
          </a:stretch>
        </p:blipFill>
        <p:spPr>
          <a:xfrm>
            <a:off x="0" y="4464424"/>
            <a:ext cx="12192000" cy="2393576"/>
          </a:xfrm>
          <a:custGeom>
            <a:avLst/>
            <a:gdLst>
              <a:gd name="connsiteX0" fmla="*/ 0 w 12192000"/>
              <a:gd name="connsiteY0" fmla="*/ 0 h 2393576"/>
              <a:gd name="connsiteX1" fmla="*/ 12192000 w 12192000"/>
              <a:gd name="connsiteY1" fmla="*/ 0 h 2393576"/>
              <a:gd name="connsiteX2" fmla="*/ 12192000 w 12192000"/>
              <a:gd name="connsiteY2" fmla="*/ 2393576 h 2393576"/>
              <a:gd name="connsiteX3" fmla="*/ 0 w 12192000"/>
              <a:gd name="connsiteY3" fmla="*/ 2393576 h 2393576"/>
            </a:gdLst>
            <a:ahLst/>
            <a:cxnLst>
              <a:cxn ang="0">
                <a:pos x="connsiteX0" y="connsiteY0"/>
              </a:cxn>
              <a:cxn ang="0">
                <a:pos x="connsiteX1" y="connsiteY1"/>
              </a:cxn>
              <a:cxn ang="0">
                <a:pos x="connsiteX2" y="connsiteY2"/>
              </a:cxn>
              <a:cxn ang="0">
                <a:pos x="connsiteX3" y="connsiteY3"/>
              </a:cxn>
            </a:cxnLst>
            <a:rect l="l" t="t" r="r" b="b"/>
            <a:pathLst>
              <a:path w="12192000" h="2393576">
                <a:moveTo>
                  <a:pt x="0" y="0"/>
                </a:moveTo>
                <a:lnTo>
                  <a:pt x="12192000" y="0"/>
                </a:lnTo>
                <a:lnTo>
                  <a:pt x="12192000" y="2393576"/>
                </a:lnTo>
                <a:lnTo>
                  <a:pt x="0" y="2393576"/>
                </a:lnTo>
                <a:close/>
              </a:path>
            </a:pathLst>
          </a:custGeom>
        </p:spPr>
      </p:pic>
      <p:sp>
        <p:nvSpPr>
          <p:cNvPr id="8" name="Picture Placeholder 7">
            <a:extLst>
              <a:ext uri="{FF2B5EF4-FFF2-40B4-BE49-F238E27FC236}">
                <a16:creationId xmlns:a16="http://schemas.microsoft.com/office/drawing/2014/main" id="{55F87788-73A9-1248-8D55-EE9D58105C57}"/>
              </a:ext>
            </a:extLst>
          </p:cNvPr>
          <p:cNvSpPr>
            <a:spLocks noGrp="1" noChangeAspect="1"/>
          </p:cNvSpPr>
          <p:nvPr>
            <p:ph type="pic" sz="quarter" idx="14"/>
          </p:nvPr>
        </p:nvSpPr>
        <p:spPr>
          <a:xfrm>
            <a:off x="1149269" y="744607"/>
            <a:ext cx="3917406" cy="3917408"/>
          </a:xfrm>
          <a:prstGeom prst="diamond">
            <a:avLst/>
          </a:prstGeom>
          <a:solidFill>
            <a:schemeClr val="bg1">
              <a:lumMod val="95000"/>
            </a:schemeClr>
          </a:solidFill>
          <a:effectLst/>
        </p:spPr>
        <p:txBody>
          <a:bodyPr wrap="square">
            <a:noAutofit/>
          </a:bodyPr>
          <a:lstStyle>
            <a:lvl1pPr marL="0" indent="0">
              <a:buNone/>
              <a:defRPr sz="1200" b="0" i="0">
                <a:ln>
                  <a:noFill/>
                </a:ln>
                <a:solidFill>
                  <a:schemeClr val="tx2"/>
                </a:solidFill>
                <a:latin typeface="Domine" panose="02040503040403060204" pitchFamily="18" charset="0"/>
                <a:ea typeface="Roboto Regular" charset="0"/>
                <a:cs typeface="Abhaya Libre" panose="02000603000000000000" pitchFamily="2" charset="77"/>
              </a:defRPr>
            </a:lvl1pPr>
          </a:lstStyle>
          <a:p>
            <a:endParaRPr lang="en-US" dirty="0"/>
          </a:p>
        </p:txBody>
      </p:sp>
    </p:spTree>
    <p:extLst>
      <p:ext uri="{BB962C8B-B14F-4D97-AF65-F5344CB8AC3E}">
        <p14:creationId xmlns:p14="http://schemas.microsoft.com/office/powerpoint/2010/main" val="3388692280"/>
      </p:ext>
    </p:extLst>
  </p:cSld>
  <p:clrMapOvr>
    <a:masterClrMapping/>
  </p:clrMapOvr>
  <p:extLst mod="1">
    <p:ext uri="{DCECCB84-F9BA-43D5-87BE-67443E8EF086}">
      <p15:sldGuideLst xmlns:p15="http://schemas.microsoft.com/office/powerpoint/2012/main">
        <p15:guide id="1"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g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595161"/>
      </p:ext>
    </p:extLst>
  </p:cSld>
  <p:clrMapOvr>
    <a:masterClrMapping/>
  </p:clrMapOvr>
  <p:extLst mod="1">
    <p:ext uri="{DCECCB84-F9BA-43D5-87BE-67443E8EF086}">
      <p15:sldGuideLst xmlns:p15="http://schemas.microsoft.com/office/powerpoint/2012/main">
        <p15:guide id="1" pos="3840" userDrawn="1">
          <p15:clr>
            <a:srgbClr val="FBAE40"/>
          </p15:clr>
        </p15:guide>
        <p15:guide id="2" orient="horz" pos="216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ransi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711311"/>
      </p:ext>
    </p:extLst>
  </p:cSld>
  <p:clrMapOvr>
    <a:masterClrMapping/>
  </p:clrMapOvr>
  <p:transition advClick="0"/>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General Slide_Righ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9ED377-709C-2146-9E73-36A7FA397AE8}"/>
              </a:ext>
            </a:extLst>
          </p:cNvPr>
          <p:cNvPicPr>
            <a:picLocks noChangeAspect="1"/>
          </p:cNvPicPr>
          <p:nvPr userDrawn="1"/>
        </p:nvPicPr>
        <p:blipFill>
          <a:blip r:embed="rId2"/>
          <a:srcRect t="48491" r="27638" b="18679"/>
          <a:stretch>
            <a:fillRect/>
          </a:stretch>
        </p:blipFill>
        <p:spPr>
          <a:xfrm>
            <a:off x="0" y="3980329"/>
            <a:ext cx="12192000" cy="3119718"/>
          </a:xfrm>
          <a:custGeom>
            <a:avLst/>
            <a:gdLst>
              <a:gd name="connsiteX0" fmla="*/ 0 w 12192000"/>
              <a:gd name="connsiteY0" fmla="*/ 0 h 3119718"/>
              <a:gd name="connsiteX1" fmla="*/ 12192000 w 12192000"/>
              <a:gd name="connsiteY1" fmla="*/ 0 h 3119718"/>
              <a:gd name="connsiteX2" fmla="*/ 12192000 w 12192000"/>
              <a:gd name="connsiteY2" fmla="*/ 3119718 h 3119718"/>
              <a:gd name="connsiteX3" fmla="*/ 0 w 12192000"/>
              <a:gd name="connsiteY3" fmla="*/ 3119718 h 3119718"/>
            </a:gdLst>
            <a:ahLst/>
            <a:cxnLst>
              <a:cxn ang="0">
                <a:pos x="connsiteX0" y="connsiteY0"/>
              </a:cxn>
              <a:cxn ang="0">
                <a:pos x="connsiteX1" y="connsiteY1"/>
              </a:cxn>
              <a:cxn ang="0">
                <a:pos x="connsiteX2" y="connsiteY2"/>
              </a:cxn>
              <a:cxn ang="0">
                <a:pos x="connsiteX3" y="connsiteY3"/>
              </a:cxn>
            </a:cxnLst>
            <a:rect l="l" t="t" r="r" b="b"/>
            <a:pathLst>
              <a:path w="12192000" h="3119718">
                <a:moveTo>
                  <a:pt x="0" y="0"/>
                </a:moveTo>
                <a:lnTo>
                  <a:pt x="12192000" y="0"/>
                </a:lnTo>
                <a:lnTo>
                  <a:pt x="12192000" y="3119718"/>
                </a:lnTo>
                <a:lnTo>
                  <a:pt x="0" y="3119718"/>
                </a:lnTo>
                <a:close/>
              </a:path>
            </a:pathLst>
          </a:custGeom>
        </p:spPr>
      </p:pic>
    </p:spTree>
    <p:extLst>
      <p:ext uri="{BB962C8B-B14F-4D97-AF65-F5344CB8AC3E}">
        <p14:creationId xmlns:p14="http://schemas.microsoft.com/office/powerpoint/2010/main" val="1211950709"/>
      </p:ext>
    </p:extLst>
  </p:cSld>
  <p:clrMapOvr>
    <a:masterClrMapping/>
  </p:clrMapOvr>
  <p:transition advClick="0"/>
  <p:extLst mod="1">
    <p:ext uri="{DCECCB84-F9BA-43D5-87BE-67443E8EF086}">
      <p15:sldGuideLst xmlns:p15="http://schemas.microsoft.com/office/powerpoint/2012/main">
        <p15:guide id="1"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General Slide_Lef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1B99203-E3B3-9D44-A5D1-34EE3829A2E3}"/>
              </a:ext>
            </a:extLst>
          </p:cNvPr>
          <p:cNvPicPr>
            <a:picLocks noChangeAspect="1"/>
          </p:cNvPicPr>
          <p:nvPr userDrawn="1"/>
        </p:nvPicPr>
        <p:blipFill>
          <a:blip r:embed="rId2"/>
          <a:srcRect l="27638" t="55283" b="19528"/>
          <a:stretch>
            <a:fillRect/>
          </a:stretch>
        </p:blipFill>
        <p:spPr>
          <a:xfrm>
            <a:off x="0" y="4464424"/>
            <a:ext cx="12192000" cy="2393576"/>
          </a:xfrm>
          <a:custGeom>
            <a:avLst/>
            <a:gdLst>
              <a:gd name="connsiteX0" fmla="*/ 0 w 12192000"/>
              <a:gd name="connsiteY0" fmla="*/ 0 h 2393576"/>
              <a:gd name="connsiteX1" fmla="*/ 12192000 w 12192000"/>
              <a:gd name="connsiteY1" fmla="*/ 0 h 2393576"/>
              <a:gd name="connsiteX2" fmla="*/ 12192000 w 12192000"/>
              <a:gd name="connsiteY2" fmla="*/ 2393576 h 2393576"/>
              <a:gd name="connsiteX3" fmla="*/ 0 w 12192000"/>
              <a:gd name="connsiteY3" fmla="*/ 2393576 h 2393576"/>
            </a:gdLst>
            <a:ahLst/>
            <a:cxnLst>
              <a:cxn ang="0">
                <a:pos x="connsiteX0" y="connsiteY0"/>
              </a:cxn>
              <a:cxn ang="0">
                <a:pos x="connsiteX1" y="connsiteY1"/>
              </a:cxn>
              <a:cxn ang="0">
                <a:pos x="connsiteX2" y="connsiteY2"/>
              </a:cxn>
              <a:cxn ang="0">
                <a:pos x="connsiteX3" y="connsiteY3"/>
              </a:cxn>
            </a:cxnLst>
            <a:rect l="l" t="t" r="r" b="b"/>
            <a:pathLst>
              <a:path w="12192000" h="2393576">
                <a:moveTo>
                  <a:pt x="0" y="0"/>
                </a:moveTo>
                <a:lnTo>
                  <a:pt x="12192000" y="0"/>
                </a:lnTo>
                <a:lnTo>
                  <a:pt x="12192000" y="2393576"/>
                </a:lnTo>
                <a:lnTo>
                  <a:pt x="0" y="2393576"/>
                </a:lnTo>
                <a:close/>
              </a:path>
            </a:pathLst>
          </a:custGeom>
        </p:spPr>
      </p:pic>
    </p:spTree>
    <p:extLst>
      <p:ext uri="{BB962C8B-B14F-4D97-AF65-F5344CB8AC3E}">
        <p14:creationId xmlns:p14="http://schemas.microsoft.com/office/powerpoint/2010/main" val="2050376340"/>
      </p:ext>
    </p:extLst>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orld Map">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7AE7764-B2E2-3444-8728-FD525749C8F4}"/>
              </a:ext>
            </a:extLst>
          </p:cNvPr>
          <p:cNvPicPr>
            <a:picLocks noChangeAspect="1"/>
          </p:cNvPicPr>
          <p:nvPr userDrawn="1"/>
        </p:nvPicPr>
        <p:blipFill>
          <a:blip r:embed="rId2"/>
          <a:srcRect t="48491" r="27638" b="18679"/>
          <a:stretch>
            <a:fillRect/>
          </a:stretch>
        </p:blipFill>
        <p:spPr>
          <a:xfrm>
            <a:off x="0" y="3980329"/>
            <a:ext cx="12192000" cy="3119718"/>
          </a:xfrm>
          <a:custGeom>
            <a:avLst/>
            <a:gdLst>
              <a:gd name="connsiteX0" fmla="*/ 0 w 12192000"/>
              <a:gd name="connsiteY0" fmla="*/ 0 h 3119718"/>
              <a:gd name="connsiteX1" fmla="*/ 12192000 w 12192000"/>
              <a:gd name="connsiteY1" fmla="*/ 0 h 3119718"/>
              <a:gd name="connsiteX2" fmla="*/ 12192000 w 12192000"/>
              <a:gd name="connsiteY2" fmla="*/ 3119718 h 3119718"/>
              <a:gd name="connsiteX3" fmla="*/ 0 w 12192000"/>
              <a:gd name="connsiteY3" fmla="*/ 3119718 h 3119718"/>
            </a:gdLst>
            <a:ahLst/>
            <a:cxnLst>
              <a:cxn ang="0">
                <a:pos x="connsiteX0" y="connsiteY0"/>
              </a:cxn>
              <a:cxn ang="0">
                <a:pos x="connsiteX1" y="connsiteY1"/>
              </a:cxn>
              <a:cxn ang="0">
                <a:pos x="connsiteX2" y="connsiteY2"/>
              </a:cxn>
              <a:cxn ang="0">
                <a:pos x="connsiteX3" y="connsiteY3"/>
              </a:cxn>
            </a:cxnLst>
            <a:rect l="l" t="t" r="r" b="b"/>
            <a:pathLst>
              <a:path w="12192000" h="3119718">
                <a:moveTo>
                  <a:pt x="0" y="0"/>
                </a:moveTo>
                <a:lnTo>
                  <a:pt x="12192000" y="0"/>
                </a:lnTo>
                <a:lnTo>
                  <a:pt x="12192000" y="3119718"/>
                </a:lnTo>
                <a:lnTo>
                  <a:pt x="0" y="3119718"/>
                </a:lnTo>
                <a:close/>
              </a:path>
            </a:pathLst>
          </a:custGeom>
        </p:spPr>
      </p:pic>
    </p:spTree>
    <p:extLst>
      <p:ext uri="{BB962C8B-B14F-4D97-AF65-F5344CB8AC3E}">
        <p14:creationId xmlns:p14="http://schemas.microsoft.com/office/powerpoint/2010/main" val="2585816137"/>
      </p:ext>
    </p:extLst>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E0E3DF-338D-EC4C-91AB-9274778DCB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81E322F-2259-7A46-B11A-273C145FEB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4CED869-9DD2-3D49-8A15-D33AF0A9E9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Domine" panose="02040503040403060204" pitchFamily="18" charset="0"/>
              </a:defRPr>
            </a:lvl1pPr>
          </a:lstStyle>
          <a:p>
            <a:fld id="{B50CD552-C10E-614A-B810-77E320220E26}" type="datetimeFigureOut">
              <a:rPr lang="en-US" smtClean="0"/>
              <a:pPr/>
              <a:t>3/26/2020</a:t>
            </a:fld>
            <a:endParaRPr lang="en-US" dirty="0"/>
          </a:p>
        </p:txBody>
      </p:sp>
      <p:sp>
        <p:nvSpPr>
          <p:cNvPr id="5" name="Footer Placeholder 4">
            <a:extLst>
              <a:ext uri="{FF2B5EF4-FFF2-40B4-BE49-F238E27FC236}">
                <a16:creationId xmlns:a16="http://schemas.microsoft.com/office/drawing/2014/main" id="{FDD88453-55E3-C54C-A2DB-2AC770422F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Domine" panose="02040503040403060204" pitchFamily="18" charset="0"/>
              </a:defRPr>
            </a:lvl1pPr>
          </a:lstStyle>
          <a:p>
            <a:endParaRPr lang="en-US" dirty="0"/>
          </a:p>
        </p:txBody>
      </p:sp>
      <p:sp>
        <p:nvSpPr>
          <p:cNvPr id="6" name="Slide Number Placeholder 5">
            <a:extLst>
              <a:ext uri="{FF2B5EF4-FFF2-40B4-BE49-F238E27FC236}">
                <a16:creationId xmlns:a16="http://schemas.microsoft.com/office/drawing/2014/main" id="{D647BCF5-1DF8-BA4A-9BFE-6F357F0185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Domine" panose="02040503040403060204" pitchFamily="18" charset="0"/>
              </a:defRPr>
            </a:lvl1pPr>
          </a:lstStyle>
          <a:p>
            <a:fld id="{9998EADF-C030-F84C-ADA0-FD2E39B5A33F}" type="slidenum">
              <a:rPr lang="en-US" smtClean="0"/>
              <a:pPr/>
              <a:t>‹#›</a:t>
            </a:fld>
            <a:endParaRPr lang="en-US" dirty="0"/>
          </a:p>
        </p:txBody>
      </p:sp>
    </p:spTree>
    <p:extLst>
      <p:ext uri="{BB962C8B-B14F-4D97-AF65-F5344CB8AC3E}">
        <p14:creationId xmlns:p14="http://schemas.microsoft.com/office/powerpoint/2010/main" val="935306483"/>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70" r:id="rId3"/>
    <p:sldLayoutId id="2147483669" r:id="rId4"/>
    <p:sldLayoutId id="2147483673" r:id="rId5"/>
    <p:sldLayoutId id="2147483661" r:id="rId6"/>
    <p:sldLayoutId id="2147483662" r:id="rId7"/>
    <p:sldLayoutId id="2147483671" r:id="rId8"/>
    <p:sldLayoutId id="2147483674" r:id="rId9"/>
    <p:sldLayoutId id="2147483672" r:id="rId10"/>
  </p:sldLayoutIdLst>
  <p:txStyles>
    <p:titleStyle>
      <a:lvl1pPr algn="l" defTabSz="914400" rtl="0" eaLnBrk="1" latinLnBrk="0" hangingPunct="1">
        <a:lnSpc>
          <a:spcPct val="90000"/>
        </a:lnSpc>
        <a:spcBef>
          <a:spcPct val="0"/>
        </a:spcBef>
        <a:buNone/>
        <a:defRPr sz="4400" b="0" i="0" kern="1200">
          <a:solidFill>
            <a:schemeClr val="tx1"/>
          </a:solidFill>
          <a:latin typeface="Domine" panose="020405030404030602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Domine" panose="0204050304040306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Domine" panose="0204050304040306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Domine" panose="0204050304040306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Domine" panose="0204050304040306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Domine" panose="0204050304040306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TextBox 233">
            <a:extLst>
              <a:ext uri="{FF2B5EF4-FFF2-40B4-BE49-F238E27FC236}">
                <a16:creationId xmlns:a16="http://schemas.microsoft.com/office/drawing/2014/main" id="{A90D9147-49C0-6A4B-9222-A40E04CA3632}"/>
              </a:ext>
            </a:extLst>
          </p:cNvPr>
          <p:cNvSpPr txBox="1"/>
          <p:nvPr/>
        </p:nvSpPr>
        <p:spPr>
          <a:xfrm>
            <a:off x="1738527" y="1983702"/>
            <a:ext cx="8714945" cy="1036759"/>
          </a:xfrm>
          <a:prstGeom prst="rect">
            <a:avLst/>
          </a:prstGeom>
          <a:noFill/>
        </p:spPr>
        <p:txBody>
          <a:bodyPr wrap="square" rtlCol="0" anchor="b">
            <a:spAutoFit/>
          </a:bodyPr>
          <a:lstStyle/>
          <a:p>
            <a:pPr algn="ctr">
              <a:lnSpc>
                <a:spcPts val="8000"/>
              </a:lnSpc>
            </a:pPr>
            <a:r>
              <a:rPr lang="en-US" sz="6000" b="1" dirty="0" smtClean="0">
                <a:solidFill>
                  <a:schemeClr val="tx2"/>
                </a:solidFill>
                <a:latin typeface="Domine" panose="02040503040403060204" pitchFamily="18" charset="0"/>
                <a:ea typeface="Lato Medium" panose="020F0502020204030203" pitchFamily="34" charset="0"/>
                <a:cs typeface="Abhaya Libre ExtraBold" panose="02000603000000000000" pitchFamily="2" charset="77"/>
              </a:rPr>
              <a:t>Hujan </a:t>
            </a:r>
            <a:r>
              <a:rPr lang="en-US" sz="6000" b="1" dirty="0" err="1" smtClean="0">
                <a:solidFill>
                  <a:schemeClr val="tx2"/>
                </a:solidFill>
                <a:latin typeface="Domine" panose="02040503040403060204" pitchFamily="18" charset="0"/>
                <a:ea typeface="Lato Medium" panose="020F0502020204030203" pitchFamily="34" charset="0"/>
                <a:cs typeface="Abhaya Libre ExtraBold" panose="02000603000000000000" pitchFamily="2" charset="77"/>
              </a:rPr>
              <a:t>Asam</a:t>
            </a:r>
            <a:endParaRPr lang="en-US" sz="6000" b="1" dirty="0">
              <a:solidFill>
                <a:schemeClr val="tx2"/>
              </a:solidFill>
              <a:latin typeface="Domine" panose="02040503040403060204" pitchFamily="18" charset="0"/>
              <a:ea typeface="Lato Medium" panose="020F0502020204030203" pitchFamily="34" charset="0"/>
              <a:cs typeface="Abhaya Libre ExtraBold" panose="02000603000000000000" pitchFamily="2" charset="77"/>
            </a:endParaRPr>
          </a:p>
        </p:txBody>
      </p:sp>
      <p:sp>
        <p:nvSpPr>
          <p:cNvPr id="2" name="TextBox 1">
            <a:extLst>
              <a:ext uri="{FF2B5EF4-FFF2-40B4-BE49-F238E27FC236}">
                <a16:creationId xmlns:a16="http://schemas.microsoft.com/office/drawing/2014/main" id="{06A40143-7CCE-A147-85B9-107C026EA7EB}"/>
              </a:ext>
            </a:extLst>
          </p:cNvPr>
          <p:cNvSpPr txBox="1"/>
          <p:nvPr/>
        </p:nvSpPr>
        <p:spPr>
          <a:xfrm>
            <a:off x="2989716" y="3178228"/>
            <a:ext cx="6212567" cy="1785104"/>
          </a:xfrm>
          <a:prstGeom prst="rect">
            <a:avLst/>
          </a:prstGeom>
          <a:noFill/>
        </p:spPr>
        <p:txBody>
          <a:bodyPr wrap="square" rtlCol="0">
            <a:spAutoFit/>
          </a:bodyPr>
          <a:lstStyle/>
          <a:p>
            <a:r>
              <a:rPr lang="id-ID" sz="2200" dirty="0">
                <a:latin typeface="Domine" panose="02040503040403060204"/>
              </a:rPr>
              <a:t>Kelompok 1 :</a:t>
            </a:r>
            <a:endParaRPr lang="en-US" sz="2200" dirty="0">
              <a:latin typeface="Domine" panose="02040503040403060204"/>
            </a:endParaRPr>
          </a:p>
          <a:p>
            <a:r>
              <a:rPr lang="id-ID" sz="2200" dirty="0">
                <a:latin typeface="Domine" panose="02040503040403060204"/>
              </a:rPr>
              <a:t>Adya Raras Hernowo	</a:t>
            </a:r>
            <a:r>
              <a:rPr lang="en-US" sz="2200" dirty="0" smtClean="0">
                <a:latin typeface="Domine" panose="02040503040403060204"/>
              </a:rPr>
              <a:t>	</a:t>
            </a:r>
            <a:r>
              <a:rPr lang="id-ID" sz="2200" dirty="0" smtClean="0">
                <a:latin typeface="Domine" panose="02040503040403060204"/>
              </a:rPr>
              <a:t>F0117006</a:t>
            </a:r>
            <a:endParaRPr lang="en-US" sz="2200" dirty="0">
              <a:latin typeface="Domine" panose="02040503040403060204"/>
            </a:endParaRPr>
          </a:p>
          <a:p>
            <a:r>
              <a:rPr lang="id-ID" sz="2200" dirty="0">
                <a:latin typeface="Domine" panose="02040503040403060204"/>
              </a:rPr>
              <a:t>Agnes Greatassa	</a:t>
            </a:r>
            <a:r>
              <a:rPr lang="en-US" sz="2200" dirty="0" smtClean="0">
                <a:latin typeface="Domine" panose="02040503040403060204"/>
              </a:rPr>
              <a:t>	</a:t>
            </a:r>
            <a:r>
              <a:rPr lang="id-ID" sz="2200" dirty="0" smtClean="0">
                <a:latin typeface="Domine" panose="02040503040403060204"/>
              </a:rPr>
              <a:t>F0117007</a:t>
            </a:r>
            <a:endParaRPr lang="en-US" sz="2200" dirty="0">
              <a:latin typeface="Domine" panose="02040503040403060204"/>
            </a:endParaRPr>
          </a:p>
          <a:p>
            <a:r>
              <a:rPr lang="id-ID" sz="2200" dirty="0">
                <a:latin typeface="Domine" panose="02040503040403060204"/>
              </a:rPr>
              <a:t>Shindi Oktavia </a:t>
            </a:r>
            <a:r>
              <a:rPr lang="id-ID" sz="2200" dirty="0" smtClean="0">
                <a:latin typeface="Domine" panose="02040503040403060204"/>
              </a:rPr>
              <a:t>Rahmawati</a:t>
            </a:r>
            <a:r>
              <a:rPr lang="en-US" sz="2200" dirty="0" smtClean="0">
                <a:latin typeface="Domine" panose="02040503040403060204"/>
              </a:rPr>
              <a:t>	</a:t>
            </a:r>
            <a:r>
              <a:rPr lang="id-ID" sz="2200" dirty="0" smtClean="0">
                <a:latin typeface="Domine" panose="02040503040403060204"/>
              </a:rPr>
              <a:t>F0117107</a:t>
            </a:r>
            <a:endParaRPr lang="en-US" sz="2200" dirty="0">
              <a:latin typeface="Domine" panose="02040503040403060204"/>
            </a:endParaRPr>
          </a:p>
          <a:p>
            <a:r>
              <a:rPr lang="id-ID" sz="2200" dirty="0">
                <a:latin typeface="Domine" panose="02040503040403060204"/>
              </a:rPr>
              <a:t>Widhi Jati Prakoso		F0117116</a:t>
            </a:r>
            <a:endParaRPr lang="es-ES_tradnl" sz="2200" dirty="0">
              <a:latin typeface="Domine" panose="02040503040403060204"/>
              <a:cs typeface="Abhaya Libre" panose="02000603000000000000" pitchFamily="2" charset="77"/>
            </a:endParaRPr>
          </a:p>
        </p:txBody>
      </p:sp>
    </p:spTree>
    <p:extLst>
      <p:ext uri="{BB962C8B-B14F-4D97-AF65-F5344CB8AC3E}">
        <p14:creationId xmlns:p14="http://schemas.microsoft.com/office/powerpoint/2010/main" val="4003051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592DB263-5130-7149-84E4-6ACC76E4A8AF}"/>
              </a:ext>
            </a:extLst>
          </p:cNvPr>
          <p:cNvSpPr txBox="1"/>
          <p:nvPr/>
        </p:nvSpPr>
        <p:spPr>
          <a:xfrm>
            <a:off x="1044213" y="1119164"/>
            <a:ext cx="10103574" cy="2349426"/>
          </a:xfrm>
          <a:prstGeom prst="rect">
            <a:avLst/>
          </a:prstGeom>
          <a:noFill/>
        </p:spPr>
        <p:txBody>
          <a:bodyPr wrap="square" rtlCol="0">
            <a:spAutoFit/>
          </a:bodyPr>
          <a:lstStyle/>
          <a:p>
            <a:pPr>
              <a:lnSpc>
                <a:spcPts val="3600"/>
              </a:lnSpc>
            </a:pPr>
            <a:r>
              <a:rPr lang="en-US" sz="2200" b="1" dirty="0" smtClean="0">
                <a:solidFill>
                  <a:schemeClr val="accent1">
                    <a:lumMod val="75000"/>
                  </a:schemeClr>
                </a:solidFill>
                <a:latin typeface="Domine" panose="02040503040403060204" pitchFamily="18" charset="0"/>
                <a:ea typeface="Lato Light" panose="020F0502020204030203" pitchFamily="34" charset="0"/>
                <a:cs typeface="Abhaya Libre" panose="02000603000000000000" pitchFamily="2" charset="77"/>
              </a:rPr>
              <a:t>3. </a:t>
            </a:r>
            <a:r>
              <a:rPr lang="en-US" sz="2200" b="1" dirty="0">
                <a:solidFill>
                  <a:schemeClr val="accent1">
                    <a:lumMod val="75000"/>
                  </a:schemeClr>
                </a:solidFill>
                <a:latin typeface="Domine" panose="02040503040403060204" pitchFamily="18" charset="0"/>
                <a:ea typeface="Lato Light" panose="020F0502020204030203" pitchFamily="34" charset="0"/>
                <a:cs typeface="Abhaya Libre" panose="02000603000000000000" pitchFamily="2" charset="77"/>
              </a:rPr>
              <a:t>Proses </a:t>
            </a:r>
            <a:r>
              <a:rPr lang="en-US" sz="2200" b="1" dirty="0" err="1">
                <a:solidFill>
                  <a:schemeClr val="accent1">
                    <a:lumMod val="75000"/>
                  </a:schemeClr>
                </a:solidFill>
                <a:latin typeface="Domine" panose="02040503040403060204" pitchFamily="18" charset="0"/>
                <a:ea typeface="Lato Light" panose="020F0502020204030203" pitchFamily="34" charset="0"/>
                <a:cs typeface="Abhaya Libre" panose="02000603000000000000" pitchFamily="2" charset="77"/>
              </a:rPr>
              <a:t>Akhir</a:t>
            </a:r>
            <a:endParaRPr lang="en-US" sz="2200" b="1" dirty="0">
              <a:solidFill>
                <a:schemeClr val="accent1">
                  <a:lumMod val="75000"/>
                </a:schemeClr>
              </a:solidFill>
              <a:latin typeface="Domine" panose="02040503040403060204" pitchFamily="18" charset="0"/>
              <a:ea typeface="Lato Light" panose="020F0502020204030203" pitchFamily="34" charset="0"/>
              <a:cs typeface="Abhaya Libre" panose="02000603000000000000" pitchFamily="2" charset="77"/>
            </a:endParaRPr>
          </a:p>
          <a:p>
            <a:pPr algn="just">
              <a:lnSpc>
                <a:spcPts val="3600"/>
              </a:lnSpc>
            </a:pPr>
            <a:r>
              <a:rPr lang="en-US" sz="2200" dirty="0">
                <a:latin typeface="Domine" panose="02040503040403060204" pitchFamily="18" charset="0"/>
                <a:ea typeface="Lato Light" panose="020F0502020204030203" pitchFamily="34" charset="0"/>
                <a:cs typeface="Abhaya Libre" panose="02000603000000000000" pitchFamily="2" charset="77"/>
              </a:rPr>
              <a:t>	</a:t>
            </a:r>
            <a:r>
              <a:rPr lang="en-US" sz="2200" dirty="0" err="1" smtClean="0">
                <a:latin typeface="Domine" panose="02040503040403060204" pitchFamily="18" charset="0"/>
                <a:ea typeface="Lato Light" panose="020F0502020204030203" pitchFamily="34" charset="0"/>
                <a:cs typeface="Abhaya Libre" panose="02000603000000000000" pitchFamily="2" charset="77"/>
              </a:rPr>
              <a:t>Masing</a:t>
            </a:r>
            <a:r>
              <a:rPr lang="en-US" sz="2200" dirty="0" smtClean="0">
                <a:latin typeface="Domine" panose="02040503040403060204" pitchFamily="18" charset="0"/>
                <a:ea typeface="Lato Light" panose="020F0502020204030203" pitchFamily="34" charset="0"/>
                <a:cs typeface="Abhaya Libre" panose="02000603000000000000" pitchFamily="2" charset="77"/>
              </a:rPr>
              <a:t> - </a:t>
            </a:r>
            <a:r>
              <a:rPr lang="en-US" sz="2200" dirty="0" err="1" smtClean="0">
                <a:latin typeface="Domine" panose="02040503040403060204" pitchFamily="18" charset="0"/>
                <a:ea typeface="Lato Light" panose="020F0502020204030203" pitchFamily="34" charset="0"/>
                <a:cs typeface="Abhaya Libre" panose="02000603000000000000" pitchFamily="2" charset="77"/>
              </a:rPr>
              <a:t>masing</a:t>
            </a:r>
            <a:r>
              <a:rPr lang="en-US" sz="2200" dirty="0" smtClean="0">
                <a:latin typeface="Domine" panose="02040503040403060204" pitchFamily="18" charset="0"/>
                <a:ea typeface="Lato Light" panose="020F0502020204030203" pitchFamily="34" charset="0"/>
                <a:cs typeface="Abhaya Libre" panose="02000603000000000000" pitchFamily="2" charset="77"/>
              </a:rPr>
              <a:t> </a:t>
            </a:r>
            <a:r>
              <a:rPr lang="en-US" sz="2200" dirty="0" err="1">
                <a:latin typeface="Domine" panose="02040503040403060204" pitchFamily="18" charset="0"/>
                <a:ea typeface="Lato Light" panose="020F0502020204030203" pitchFamily="34" charset="0"/>
                <a:cs typeface="Abhaya Libre" panose="02000603000000000000" pitchFamily="2" charset="77"/>
              </a:rPr>
              <a:t>senyawa</a:t>
            </a:r>
            <a:r>
              <a:rPr lang="en-US" sz="2200" dirty="0">
                <a:latin typeface="Domine" panose="02040503040403060204" pitchFamily="18" charset="0"/>
                <a:ea typeface="Lato Light" panose="020F0502020204030203" pitchFamily="34" charset="0"/>
                <a:cs typeface="Abhaya Libre" panose="02000603000000000000" pitchFamily="2" charset="77"/>
              </a:rPr>
              <a:t> yang </a:t>
            </a:r>
            <a:r>
              <a:rPr lang="en-US" sz="2200" dirty="0" err="1">
                <a:latin typeface="Domine" panose="02040503040403060204" pitchFamily="18" charset="0"/>
                <a:ea typeface="Lato Light" panose="020F0502020204030203" pitchFamily="34" charset="0"/>
                <a:cs typeface="Abhaya Libre" panose="02000603000000000000" pitchFamily="2" charset="77"/>
              </a:rPr>
              <a:t>telah</a:t>
            </a:r>
            <a:r>
              <a:rPr lang="en-US" sz="2200" dirty="0">
                <a:latin typeface="Domine" panose="02040503040403060204" pitchFamily="18" charset="0"/>
                <a:ea typeface="Lato Light" panose="020F0502020204030203" pitchFamily="34" charset="0"/>
                <a:cs typeface="Abhaya Libre" panose="02000603000000000000" pitchFamily="2" charset="77"/>
              </a:rPr>
              <a:t> </a:t>
            </a:r>
            <a:r>
              <a:rPr lang="en-US" sz="2200" dirty="0" err="1">
                <a:latin typeface="Domine" panose="02040503040403060204" pitchFamily="18" charset="0"/>
                <a:ea typeface="Lato Light" panose="020F0502020204030203" pitchFamily="34" charset="0"/>
                <a:cs typeface="Abhaya Libre" panose="02000603000000000000" pitchFamily="2" charset="77"/>
              </a:rPr>
              <a:t>bergabung</a:t>
            </a:r>
            <a:r>
              <a:rPr lang="en-US" sz="2200" dirty="0">
                <a:latin typeface="Domine" panose="02040503040403060204" pitchFamily="18" charset="0"/>
                <a:ea typeface="Lato Light" panose="020F0502020204030203" pitchFamily="34" charset="0"/>
                <a:cs typeface="Abhaya Libre" panose="02000603000000000000" pitchFamily="2" charset="77"/>
              </a:rPr>
              <a:t> </a:t>
            </a:r>
            <a:r>
              <a:rPr lang="en-US" sz="2200" dirty="0" err="1">
                <a:latin typeface="Domine" panose="02040503040403060204" pitchFamily="18" charset="0"/>
                <a:ea typeface="Lato Light" panose="020F0502020204030203" pitchFamily="34" charset="0"/>
                <a:cs typeface="Abhaya Libre" panose="02000603000000000000" pitchFamily="2" charset="77"/>
              </a:rPr>
              <a:t>akan</a:t>
            </a:r>
            <a:r>
              <a:rPr lang="en-US" sz="2200" dirty="0">
                <a:latin typeface="Domine" panose="02040503040403060204" pitchFamily="18" charset="0"/>
                <a:ea typeface="Lato Light" panose="020F0502020204030203" pitchFamily="34" charset="0"/>
                <a:cs typeface="Abhaya Libre" panose="02000603000000000000" pitchFamily="2" charset="77"/>
              </a:rPr>
              <a:t> </a:t>
            </a:r>
            <a:r>
              <a:rPr lang="en-US" sz="2200" dirty="0" err="1">
                <a:latin typeface="Domine" panose="02040503040403060204" pitchFamily="18" charset="0"/>
                <a:ea typeface="Lato Light" panose="020F0502020204030203" pitchFamily="34" charset="0"/>
                <a:cs typeface="Abhaya Libre" panose="02000603000000000000" pitchFamily="2" charset="77"/>
              </a:rPr>
              <a:t>dibawa</a:t>
            </a:r>
            <a:r>
              <a:rPr lang="en-US" sz="2200" dirty="0">
                <a:latin typeface="Domine" panose="02040503040403060204" pitchFamily="18" charset="0"/>
                <a:ea typeface="Lato Light" panose="020F0502020204030203" pitchFamily="34" charset="0"/>
                <a:cs typeface="Abhaya Libre" panose="02000603000000000000" pitchFamily="2" charset="77"/>
              </a:rPr>
              <a:t> </a:t>
            </a:r>
            <a:r>
              <a:rPr lang="en-US" sz="2200" dirty="0" err="1">
                <a:latin typeface="Domine" panose="02040503040403060204" pitchFamily="18" charset="0"/>
                <a:ea typeface="Lato Light" panose="020F0502020204030203" pitchFamily="34" charset="0"/>
                <a:cs typeface="Abhaya Libre" panose="02000603000000000000" pitchFamily="2" charset="77"/>
              </a:rPr>
              <a:t>angin</a:t>
            </a:r>
            <a:r>
              <a:rPr lang="en-US" sz="2200" dirty="0">
                <a:latin typeface="Domine" panose="02040503040403060204" pitchFamily="18" charset="0"/>
                <a:ea typeface="Lato Light" panose="020F0502020204030203" pitchFamily="34" charset="0"/>
                <a:cs typeface="Abhaya Libre" panose="02000603000000000000" pitchFamily="2" charset="77"/>
              </a:rPr>
              <a:t> </a:t>
            </a:r>
            <a:r>
              <a:rPr lang="en-US" sz="2200" dirty="0" err="1">
                <a:latin typeface="Domine" panose="02040503040403060204" pitchFamily="18" charset="0"/>
                <a:ea typeface="Lato Light" panose="020F0502020204030203" pitchFamily="34" charset="0"/>
                <a:cs typeface="Abhaya Libre" panose="02000603000000000000" pitchFamily="2" charset="77"/>
              </a:rPr>
              <a:t>menuju</a:t>
            </a:r>
            <a:r>
              <a:rPr lang="en-US" sz="2200" dirty="0">
                <a:latin typeface="Domine" panose="02040503040403060204" pitchFamily="18" charset="0"/>
                <a:ea typeface="Lato Light" panose="020F0502020204030203" pitchFamily="34" charset="0"/>
                <a:cs typeface="Abhaya Libre" panose="02000603000000000000" pitchFamily="2" charset="77"/>
              </a:rPr>
              <a:t> </a:t>
            </a:r>
            <a:r>
              <a:rPr lang="en-US" sz="2200" dirty="0" err="1">
                <a:latin typeface="Domine" panose="02040503040403060204" pitchFamily="18" charset="0"/>
                <a:ea typeface="Lato Light" panose="020F0502020204030203" pitchFamily="34" charset="0"/>
                <a:cs typeface="Abhaya Libre" panose="02000603000000000000" pitchFamily="2" charset="77"/>
              </a:rPr>
              <a:t>ke</a:t>
            </a:r>
            <a:r>
              <a:rPr lang="en-US" sz="2200" dirty="0">
                <a:latin typeface="Domine" panose="02040503040403060204" pitchFamily="18" charset="0"/>
                <a:ea typeface="Lato Light" panose="020F0502020204030203" pitchFamily="34" charset="0"/>
                <a:cs typeface="Abhaya Libre" panose="02000603000000000000" pitchFamily="2" charset="77"/>
              </a:rPr>
              <a:t> </a:t>
            </a:r>
            <a:r>
              <a:rPr lang="en-US" sz="2200" dirty="0" err="1">
                <a:latin typeface="Domine" panose="02040503040403060204" pitchFamily="18" charset="0"/>
                <a:ea typeface="Lato Light" panose="020F0502020204030203" pitchFamily="34" charset="0"/>
                <a:cs typeface="Abhaya Libre" panose="02000603000000000000" pitchFamily="2" charset="77"/>
              </a:rPr>
              <a:t>tempat</a:t>
            </a:r>
            <a:r>
              <a:rPr lang="en-US" sz="2200" dirty="0">
                <a:latin typeface="Domine" panose="02040503040403060204" pitchFamily="18" charset="0"/>
                <a:ea typeface="Lato Light" panose="020F0502020204030203" pitchFamily="34" charset="0"/>
                <a:cs typeface="Abhaya Libre" panose="02000603000000000000" pitchFamily="2" charset="77"/>
              </a:rPr>
              <a:t> yang </a:t>
            </a:r>
            <a:r>
              <a:rPr lang="en-US" sz="2200" dirty="0" err="1">
                <a:latin typeface="Domine" panose="02040503040403060204" pitchFamily="18" charset="0"/>
                <a:ea typeface="Lato Light" panose="020F0502020204030203" pitchFamily="34" charset="0"/>
                <a:cs typeface="Abhaya Libre" panose="02000603000000000000" pitchFamily="2" charset="77"/>
              </a:rPr>
              <a:t>lebih</a:t>
            </a:r>
            <a:r>
              <a:rPr lang="en-US" sz="2200" dirty="0">
                <a:latin typeface="Domine" panose="02040503040403060204" pitchFamily="18" charset="0"/>
                <a:ea typeface="Lato Light" panose="020F0502020204030203" pitchFamily="34" charset="0"/>
                <a:cs typeface="Abhaya Libre" panose="02000603000000000000" pitchFamily="2" charset="77"/>
              </a:rPr>
              <a:t> </a:t>
            </a:r>
            <a:r>
              <a:rPr lang="en-US" sz="2200" dirty="0" err="1">
                <a:latin typeface="Domine" panose="02040503040403060204" pitchFamily="18" charset="0"/>
                <a:ea typeface="Lato Light" panose="020F0502020204030203" pitchFamily="34" charset="0"/>
                <a:cs typeface="Abhaya Libre" panose="02000603000000000000" pitchFamily="2" charset="77"/>
              </a:rPr>
              <a:t>tinggi</a:t>
            </a:r>
            <a:r>
              <a:rPr lang="en-US" sz="2200" dirty="0">
                <a:latin typeface="Domine" panose="02040503040403060204" pitchFamily="18" charset="0"/>
                <a:ea typeface="Lato Light" panose="020F0502020204030203" pitchFamily="34" charset="0"/>
                <a:cs typeface="Abhaya Libre" panose="02000603000000000000" pitchFamily="2" charset="77"/>
              </a:rPr>
              <a:t>. </a:t>
            </a:r>
            <a:r>
              <a:rPr lang="en-US" sz="2200" dirty="0" err="1">
                <a:latin typeface="Domine" panose="02040503040403060204" pitchFamily="18" charset="0"/>
                <a:ea typeface="Lato Light" panose="020F0502020204030203" pitchFamily="34" charset="0"/>
                <a:cs typeface="Abhaya Libre" panose="02000603000000000000" pitchFamily="2" charset="77"/>
              </a:rPr>
              <a:t>Apabila</a:t>
            </a:r>
            <a:r>
              <a:rPr lang="en-US" sz="2200" dirty="0">
                <a:latin typeface="Domine" panose="02040503040403060204" pitchFamily="18" charset="0"/>
                <a:ea typeface="Lato Light" panose="020F0502020204030203" pitchFamily="34" charset="0"/>
                <a:cs typeface="Abhaya Libre" panose="02000603000000000000" pitchFamily="2" charset="77"/>
              </a:rPr>
              <a:t> </a:t>
            </a:r>
            <a:r>
              <a:rPr lang="en-US" sz="2200" dirty="0" err="1">
                <a:latin typeface="Domine" panose="02040503040403060204" pitchFamily="18" charset="0"/>
                <a:ea typeface="Lato Light" panose="020F0502020204030203" pitchFamily="34" charset="0"/>
                <a:cs typeface="Abhaya Libre" panose="02000603000000000000" pitchFamily="2" charset="77"/>
              </a:rPr>
              <a:t>campuran</a:t>
            </a:r>
            <a:r>
              <a:rPr lang="en-US" sz="2200" dirty="0">
                <a:latin typeface="Domine" panose="02040503040403060204" pitchFamily="18" charset="0"/>
                <a:ea typeface="Lato Light" panose="020F0502020204030203" pitchFamily="34" charset="0"/>
                <a:cs typeface="Abhaya Libre" panose="02000603000000000000" pitchFamily="2" charset="77"/>
              </a:rPr>
              <a:t> </a:t>
            </a:r>
            <a:r>
              <a:rPr lang="en-US" sz="2200" dirty="0" err="1">
                <a:latin typeface="Domine" panose="02040503040403060204" pitchFamily="18" charset="0"/>
                <a:ea typeface="Lato Light" panose="020F0502020204030203" pitchFamily="34" charset="0"/>
                <a:cs typeface="Abhaya Libre" panose="02000603000000000000" pitchFamily="2" charset="77"/>
              </a:rPr>
              <a:t>senyawa</a:t>
            </a:r>
            <a:r>
              <a:rPr lang="en-US" sz="2200" dirty="0">
                <a:latin typeface="Domine" panose="02040503040403060204" pitchFamily="18" charset="0"/>
                <a:ea typeface="Lato Light" panose="020F0502020204030203" pitchFamily="34" charset="0"/>
                <a:cs typeface="Abhaya Libre" panose="02000603000000000000" pitchFamily="2" charset="77"/>
              </a:rPr>
              <a:t> </a:t>
            </a:r>
            <a:r>
              <a:rPr lang="en-US" sz="2200" dirty="0" err="1">
                <a:latin typeface="Domine" panose="02040503040403060204" pitchFamily="18" charset="0"/>
                <a:ea typeface="Lato Light" panose="020F0502020204030203" pitchFamily="34" charset="0"/>
                <a:cs typeface="Abhaya Libre" panose="02000603000000000000" pitchFamily="2" charset="77"/>
              </a:rPr>
              <a:t>itu</a:t>
            </a:r>
            <a:r>
              <a:rPr lang="en-US" sz="2200" dirty="0">
                <a:latin typeface="Domine" panose="02040503040403060204" pitchFamily="18" charset="0"/>
                <a:ea typeface="Lato Light" panose="020F0502020204030203" pitchFamily="34" charset="0"/>
                <a:cs typeface="Abhaya Libre" panose="02000603000000000000" pitchFamily="2" charset="77"/>
              </a:rPr>
              <a:t> </a:t>
            </a:r>
            <a:r>
              <a:rPr lang="en-US" sz="2200" dirty="0" err="1">
                <a:latin typeface="Domine" panose="02040503040403060204" pitchFamily="18" charset="0"/>
                <a:ea typeface="Lato Light" panose="020F0502020204030203" pitchFamily="34" charset="0"/>
                <a:cs typeface="Abhaya Libre" panose="02000603000000000000" pitchFamily="2" charset="77"/>
              </a:rPr>
              <a:t>sudah</a:t>
            </a:r>
            <a:r>
              <a:rPr lang="en-US" sz="2200" dirty="0">
                <a:latin typeface="Domine" panose="02040503040403060204" pitchFamily="18" charset="0"/>
                <a:ea typeface="Lato Light" panose="020F0502020204030203" pitchFamily="34" charset="0"/>
                <a:cs typeface="Abhaya Libre" panose="02000603000000000000" pitchFamily="2" charset="77"/>
              </a:rPr>
              <a:t> </a:t>
            </a:r>
            <a:r>
              <a:rPr lang="en-US" sz="2200" dirty="0" err="1">
                <a:latin typeface="Domine" panose="02040503040403060204" pitchFamily="18" charset="0"/>
                <a:ea typeface="Lato Light" panose="020F0502020204030203" pitchFamily="34" charset="0"/>
                <a:cs typeface="Abhaya Libre" panose="02000603000000000000" pitchFamily="2" charset="77"/>
              </a:rPr>
              <a:t>sampai</a:t>
            </a:r>
            <a:r>
              <a:rPr lang="en-US" sz="2200" dirty="0">
                <a:latin typeface="Domine" panose="02040503040403060204" pitchFamily="18" charset="0"/>
                <a:ea typeface="Lato Light" panose="020F0502020204030203" pitchFamily="34" charset="0"/>
                <a:cs typeface="Abhaya Libre" panose="02000603000000000000" pitchFamily="2" charset="77"/>
              </a:rPr>
              <a:t> </a:t>
            </a:r>
            <a:r>
              <a:rPr lang="en-US" sz="2200" dirty="0" err="1">
                <a:latin typeface="Domine" panose="02040503040403060204" pitchFamily="18" charset="0"/>
                <a:ea typeface="Lato Light" panose="020F0502020204030203" pitchFamily="34" charset="0"/>
                <a:cs typeface="Abhaya Libre" panose="02000603000000000000" pitchFamily="2" charset="77"/>
              </a:rPr>
              <a:t>pada</a:t>
            </a:r>
            <a:r>
              <a:rPr lang="en-US" sz="2200" dirty="0">
                <a:latin typeface="Domine" panose="02040503040403060204" pitchFamily="18" charset="0"/>
                <a:ea typeface="Lato Light" panose="020F0502020204030203" pitchFamily="34" charset="0"/>
                <a:cs typeface="Abhaya Libre" panose="02000603000000000000" pitchFamily="2" charset="77"/>
              </a:rPr>
              <a:t> </a:t>
            </a:r>
            <a:r>
              <a:rPr lang="en-US" sz="2200" dirty="0" err="1">
                <a:latin typeface="Domine" panose="02040503040403060204" pitchFamily="18" charset="0"/>
                <a:ea typeface="Lato Light" panose="020F0502020204030203" pitchFamily="34" charset="0"/>
                <a:cs typeface="Abhaya Libre" panose="02000603000000000000" pitchFamily="2" charset="77"/>
              </a:rPr>
              <a:t>titik</a:t>
            </a:r>
            <a:r>
              <a:rPr lang="en-US" sz="2200" dirty="0">
                <a:latin typeface="Domine" panose="02040503040403060204" pitchFamily="18" charset="0"/>
                <a:ea typeface="Lato Light" panose="020F0502020204030203" pitchFamily="34" charset="0"/>
                <a:cs typeface="Abhaya Libre" panose="02000603000000000000" pitchFamily="2" charset="77"/>
              </a:rPr>
              <a:t> </a:t>
            </a:r>
            <a:r>
              <a:rPr lang="en-US" sz="2200" dirty="0" err="1">
                <a:latin typeface="Domine" panose="02040503040403060204" pitchFamily="18" charset="0"/>
                <a:ea typeface="Lato Light" panose="020F0502020204030203" pitchFamily="34" charset="0"/>
                <a:cs typeface="Abhaya Libre" panose="02000603000000000000" pitchFamily="2" charset="77"/>
              </a:rPr>
              <a:t>jenuh</a:t>
            </a:r>
            <a:r>
              <a:rPr lang="en-US" sz="2200" dirty="0">
                <a:latin typeface="Domine" panose="02040503040403060204" pitchFamily="18" charset="0"/>
                <a:ea typeface="Lato Light" panose="020F0502020204030203" pitchFamily="34" charset="0"/>
                <a:cs typeface="Abhaya Libre" panose="02000603000000000000" pitchFamily="2" charset="77"/>
              </a:rPr>
              <a:t> </a:t>
            </a:r>
            <a:r>
              <a:rPr lang="en-US" sz="2200" dirty="0" err="1">
                <a:latin typeface="Domine" panose="02040503040403060204" pitchFamily="18" charset="0"/>
                <a:ea typeface="Lato Light" panose="020F0502020204030203" pitchFamily="34" charset="0"/>
                <a:cs typeface="Abhaya Libre" panose="02000603000000000000" pitchFamily="2" charset="77"/>
              </a:rPr>
              <a:t>maka</a:t>
            </a:r>
            <a:r>
              <a:rPr lang="en-US" sz="2200" dirty="0">
                <a:latin typeface="Domine" panose="02040503040403060204" pitchFamily="18" charset="0"/>
                <a:ea typeface="Lato Light" panose="020F0502020204030203" pitchFamily="34" charset="0"/>
                <a:cs typeface="Abhaya Libre" panose="02000603000000000000" pitchFamily="2" charset="77"/>
              </a:rPr>
              <a:t> </a:t>
            </a:r>
            <a:r>
              <a:rPr lang="en-US" sz="2200" dirty="0" err="1">
                <a:latin typeface="Domine" panose="02040503040403060204" pitchFamily="18" charset="0"/>
                <a:ea typeface="Lato Light" panose="020F0502020204030203" pitchFamily="34" charset="0"/>
                <a:cs typeface="Abhaya Libre" panose="02000603000000000000" pitchFamily="2" charset="77"/>
              </a:rPr>
              <a:t>akan</a:t>
            </a:r>
            <a:r>
              <a:rPr lang="en-US" sz="2200" dirty="0">
                <a:latin typeface="Domine" panose="02040503040403060204" pitchFamily="18" charset="0"/>
                <a:ea typeface="Lato Light" panose="020F0502020204030203" pitchFamily="34" charset="0"/>
                <a:cs typeface="Abhaya Libre" panose="02000603000000000000" pitchFamily="2" charset="77"/>
              </a:rPr>
              <a:t> </a:t>
            </a:r>
            <a:r>
              <a:rPr lang="en-US" sz="2200" dirty="0" err="1">
                <a:latin typeface="Domine" panose="02040503040403060204" pitchFamily="18" charset="0"/>
                <a:ea typeface="Lato Light" panose="020F0502020204030203" pitchFamily="34" charset="0"/>
                <a:cs typeface="Abhaya Libre" panose="02000603000000000000" pitchFamily="2" charset="77"/>
              </a:rPr>
              <a:t>menimbulkan</a:t>
            </a:r>
            <a:r>
              <a:rPr lang="en-US" sz="2200" dirty="0">
                <a:latin typeface="Domine" panose="02040503040403060204" pitchFamily="18" charset="0"/>
                <a:ea typeface="Lato Light" panose="020F0502020204030203" pitchFamily="34" charset="0"/>
                <a:cs typeface="Abhaya Libre" panose="02000603000000000000" pitchFamily="2" charset="77"/>
              </a:rPr>
              <a:t> </a:t>
            </a:r>
            <a:r>
              <a:rPr lang="en-US" sz="2200" dirty="0" err="1">
                <a:latin typeface="Domine" panose="02040503040403060204" pitchFamily="18" charset="0"/>
                <a:ea typeface="Lato Light" panose="020F0502020204030203" pitchFamily="34" charset="0"/>
                <a:cs typeface="Abhaya Libre" panose="02000603000000000000" pitchFamily="2" charset="77"/>
              </a:rPr>
              <a:t>titik</a:t>
            </a:r>
            <a:r>
              <a:rPr lang="en-US" sz="2200" dirty="0">
                <a:latin typeface="Domine" panose="02040503040403060204" pitchFamily="18" charset="0"/>
                <a:ea typeface="Lato Light" panose="020F0502020204030203" pitchFamily="34" charset="0"/>
                <a:cs typeface="Abhaya Libre" panose="02000603000000000000" pitchFamily="2" charset="77"/>
              </a:rPr>
              <a:t> – </a:t>
            </a:r>
            <a:r>
              <a:rPr lang="en-US" sz="2200" dirty="0" err="1">
                <a:latin typeface="Domine" panose="02040503040403060204" pitchFamily="18" charset="0"/>
                <a:ea typeface="Lato Light" panose="020F0502020204030203" pitchFamily="34" charset="0"/>
                <a:cs typeface="Abhaya Libre" panose="02000603000000000000" pitchFamily="2" charset="77"/>
              </a:rPr>
              <a:t>titik</a:t>
            </a:r>
            <a:r>
              <a:rPr lang="en-US" sz="2200" dirty="0">
                <a:latin typeface="Domine" panose="02040503040403060204" pitchFamily="18" charset="0"/>
                <a:ea typeface="Lato Light" panose="020F0502020204030203" pitchFamily="34" charset="0"/>
                <a:cs typeface="Abhaya Libre" panose="02000603000000000000" pitchFamily="2" charset="77"/>
              </a:rPr>
              <a:t> air </a:t>
            </a:r>
            <a:r>
              <a:rPr lang="en-US" sz="2200" dirty="0" err="1">
                <a:latin typeface="Domine" panose="02040503040403060204" pitchFamily="18" charset="0"/>
                <a:ea typeface="Lato Light" panose="020F0502020204030203" pitchFamily="34" charset="0"/>
                <a:cs typeface="Abhaya Libre" panose="02000603000000000000" pitchFamily="2" charset="77"/>
              </a:rPr>
              <a:t>hujan</a:t>
            </a:r>
            <a:r>
              <a:rPr lang="en-US" sz="2200" dirty="0">
                <a:latin typeface="Domine" panose="02040503040403060204" pitchFamily="18" charset="0"/>
                <a:ea typeface="Lato Light" panose="020F0502020204030203" pitchFamily="34" charset="0"/>
                <a:cs typeface="Abhaya Libre" panose="02000603000000000000" pitchFamily="2" charset="77"/>
              </a:rPr>
              <a:t> di mana air </a:t>
            </a:r>
            <a:r>
              <a:rPr lang="en-US" sz="2200" dirty="0" err="1">
                <a:latin typeface="Domine" panose="02040503040403060204" pitchFamily="18" charset="0"/>
                <a:ea typeface="Lato Light" panose="020F0502020204030203" pitchFamily="34" charset="0"/>
                <a:cs typeface="Abhaya Libre" panose="02000603000000000000" pitchFamily="2" charset="77"/>
              </a:rPr>
              <a:t>hujan</a:t>
            </a:r>
            <a:r>
              <a:rPr lang="en-US" sz="2200" dirty="0">
                <a:latin typeface="Domine" panose="02040503040403060204" pitchFamily="18" charset="0"/>
                <a:ea typeface="Lato Light" panose="020F0502020204030203" pitchFamily="34" charset="0"/>
                <a:cs typeface="Abhaya Libre" panose="02000603000000000000" pitchFamily="2" charset="77"/>
              </a:rPr>
              <a:t> yang </a:t>
            </a:r>
            <a:r>
              <a:rPr lang="en-US" sz="2200" dirty="0" err="1">
                <a:latin typeface="Domine" panose="02040503040403060204" pitchFamily="18" charset="0"/>
                <a:ea typeface="Lato Light" panose="020F0502020204030203" pitchFamily="34" charset="0"/>
                <a:cs typeface="Abhaya Libre" panose="02000603000000000000" pitchFamily="2" charset="77"/>
              </a:rPr>
              <a:t>turun</a:t>
            </a:r>
            <a:r>
              <a:rPr lang="en-US" sz="2200" dirty="0">
                <a:latin typeface="Domine" panose="02040503040403060204" pitchFamily="18" charset="0"/>
                <a:ea typeface="Lato Light" panose="020F0502020204030203" pitchFamily="34" charset="0"/>
                <a:cs typeface="Abhaya Libre" panose="02000603000000000000" pitchFamily="2" charset="77"/>
              </a:rPr>
              <a:t> </a:t>
            </a:r>
            <a:r>
              <a:rPr lang="en-US" sz="2200" dirty="0" err="1">
                <a:latin typeface="Domine" panose="02040503040403060204" pitchFamily="18" charset="0"/>
                <a:ea typeface="Lato Light" panose="020F0502020204030203" pitchFamily="34" charset="0"/>
                <a:cs typeface="Abhaya Libre" panose="02000603000000000000" pitchFamily="2" charset="77"/>
              </a:rPr>
              <a:t>mengandung</a:t>
            </a:r>
            <a:r>
              <a:rPr lang="en-US" sz="2200" dirty="0">
                <a:latin typeface="Domine" panose="02040503040403060204" pitchFamily="18" charset="0"/>
                <a:ea typeface="Lato Light" panose="020F0502020204030203" pitchFamily="34" charset="0"/>
                <a:cs typeface="Abhaya Libre" panose="02000603000000000000" pitchFamily="2" charset="77"/>
              </a:rPr>
              <a:t> </a:t>
            </a:r>
            <a:r>
              <a:rPr lang="en-US" sz="2200" dirty="0" err="1">
                <a:latin typeface="Domine" panose="02040503040403060204" pitchFamily="18" charset="0"/>
                <a:ea typeface="Lato Light" panose="020F0502020204030203" pitchFamily="34" charset="0"/>
                <a:cs typeface="Abhaya Libre" panose="02000603000000000000" pitchFamily="2" charset="77"/>
              </a:rPr>
              <a:t>asam</a:t>
            </a:r>
            <a:r>
              <a:rPr lang="en-US" sz="2200" dirty="0">
                <a:latin typeface="Domine" panose="02040503040403060204" pitchFamily="18" charset="0"/>
                <a:ea typeface="Lato Light" panose="020F0502020204030203" pitchFamily="34" charset="0"/>
                <a:cs typeface="Abhaya Libre" panose="02000603000000000000" pitchFamily="2" charset="77"/>
              </a:rPr>
              <a:t>.</a:t>
            </a:r>
          </a:p>
        </p:txBody>
      </p:sp>
      <p:sp>
        <p:nvSpPr>
          <p:cNvPr id="7" name="TextBox 6"/>
          <p:cNvSpPr txBox="1"/>
          <p:nvPr/>
        </p:nvSpPr>
        <p:spPr>
          <a:xfrm>
            <a:off x="1044213" y="349723"/>
            <a:ext cx="10103573" cy="769441"/>
          </a:xfrm>
          <a:prstGeom prst="rect">
            <a:avLst/>
          </a:prstGeom>
          <a:noFill/>
        </p:spPr>
        <p:txBody>
          <a:bodyPr wrap="square" rtlCol="0">
            <a:spAutoFit/>
          </a:bodyPr>
          <a:lstStyle/>
          <a:p>
            <a:pPr algn="ctr"/>
            <a:r>
              <a:rPr lang="en-US" sz="4400" b="1" dirty="0" smtClean="0">
                <a:solidFill>
                  <a:schemeClr val="tx2"/>
                </a:solidFill>
                <a:latin typeface="Domine" panose="02040503040403060204" pitchFamily="18" charset="0"/>
                <a:cs typeface="Abhaya Libre" panose="02000603000000000000" pitchFamily="2" charset="77"/>
              </a:rPr>
              <a:t>Proses </a:t>
            </a:r>
            <a:r>
              <a:rPr lang="en-US" sz="4400" b="1" dirty="0" err="1" smtClean="0">
                <a:solidFill>
                  <a:schemeClr val="tx2"/>
                </a:solidFill>
                <a:latin typeface="Domine" panose="02040503040403060204" pitchFamily="18" charset="0"/>
                <a:cs typeface="Abhaya Libre" panose="02000603000000000000" pitchFamily="2" charset="77"/>
              </a:rPr>
              <a:t>Terjadinya</a:t>
            </a:r>
            <a:r>
              <a:rPr lang="en-US" sz="4400" b="1" dirty="0" smtClean="0">
                <a:solidFill>
                  <a:schemeClr val="tx2"/>
                </a:solidFill>
                <a:latin typeface="Domine" panose="02040503040403060204" pitchFamily="18" charset="0"/>
                <a:cs typeface="Abhaya Libre" panose="02000603000000000000" pitchFamily="2" charset="77"/>
              </a:rPr>
              <a:t> Hujan </a:t>
            </a:r>
            <a:r>
              <a:rPr lang="en-US" sz="4400" b="1" dirty="0" err="1" smtClean="0">
                <a:solidFill>
                  <a:schemeClr val="tx2"/>
                </a:solidFill>
                <a:latin typeface="Domine" panose="02040503040403060204" pitchFamily="18" charset="0"/>
                <a:cs typeface="Abhaya Libre" panose="02000603000000000000" pitchFamily="2" charset="77"/>
              </a:rPr>
              <a:t>Asa</a:t>
            </a:r>
            <a:r>
              <a:rPr lang="en-US" sz="4400" b="1" dirty="0" err="1">
                <a:solidFill>
                  <a:schemeClr val="tx2"/>
                </a:solidFill>
                <a:latin typeface="Domine" panose="02040503040403060204" pitchFamily="18" charset="0"/>
                <a:cs typeface="Abhaya Libre" panose="02000603000000000000" pitchFamily="2" charset="77"/>
              </a:rPr>
              <a:t>m</a:t>
            </a:r>
            <a:endParaRPr lang="en-US" sz="4400" b="1" dirty="0">
              <a:solidFill>
                <a:schemeClr val="tx2"/>
              </a:solidFill>
              <a:latin typeface="Domine" panose="02040503040403060204" pitchFamily="18" charset="0"/>
              <a:cs typeface="Abhaya Libre" panose="02000603000000000000" pitchFamily="2" charset="77"/>
            </a:endParaRPr>
          </a:p>
        </p:txBody>
      </p:sp>
    </p:spTree>
    <p:extLst>
      <p:ext uri="{BB962C8B-B14F-4D97-AF65-F5344CB8AC3E}">
        <p14:creationId xmlns:p14="http://schemas.microsoft.com/office/powerpoint/2010/main" val="142633912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039DF793-B893-8440-A4AE-DA60EE1597BC}"/>
              </a:ext>
            </a:extLst>
          </p:cNvPr>
          <p:cNvSpPr txBox="1"/>
          <p:nvPr/>
        </p:nvSpPr>
        <p:spPr>
          <a:xfrm>
            <a:off x="8415816" y="2344118"/>
            <a:ext cx="3211817" cy="1982530"/>
          </a:xfrm>
          <a:prstGeom prst="rect">
            <a:avLst/>
          </a:prstGeom>
          <a:noFill/>
        </p:spPr>
        <p:txBody>
          <a:bodyPr wrap="square" rtlCol="0">
            <a:spAutoFit/>
          </a:bodyPr>
          <a:lstStyle/>
          <a:p>
            <a:pPr algn="just">
              <a:lnSpc>
                <a:spcPts val="3000"/>
              </a:lnSpc>
            </a:pPr>
            <a:r>
              <a:rPr lang="en-US" sz="2000" dirty="0" err="1" smtClean="0"/>
              <a:t>Berbagai</a:t>
            </a:r>
            <a:r>
              <a:rPr lang="en-US" sz="2000" dirty="0" smtClean="0"/>
              <a:t> </a:t>
            </a:r>
            <a:r>
              <a:rPr lang="en-US" sz="2000" dirty="0" err="1" smtClean="0"/>
              <a:t>aktivitas</a:t>
            </a:r>
            <a:r>
              <a:rPr lang="en-US" sz="2000" dirty="0" smtClean="0"/>
              <a:t> </a:t>
            </a:r>
            <a:r>
              <a:rPr lang="en-US" sz="2000" dirty="0" err="1" smtClean="0"/>
              <a:t>manusia</a:t>
            </a:r>
            <a:r>
              <a:rPr lang="en-US" sz="2000" dirty="0" smtClean="0"/>
              <a:t> </a:t>
            </a:r>
            <a:r>
              <a:rPr lang="en-US" sz="2000" dirty="0" err="1" smtClean="0"/>
              <a:t>seperti</a:t>
            </a:r>
            <a:r>
              <a:rPr lang="en-US" sz="2000" dirty="0" smtClean="0"/>
              <a:t> </a:t>
            </a:r>
            <a:r>
              <a:rPr lang="en-US" sz="2000" dirty="0" err="1" smtClean="0"/>
              <a:t>penggunaan</a:t>
            </a:r>
            <a:r>
              <a:rPr lang="en-US" sz="2000" dirty="0" smtClean="0"/>
              <a:t> </a:t>
            </a:r>
            <a:r>
              <a:rPr lang="en-US" sz="2000" dirty="0" err="1" smtClean="0"/>
              <a:t>batu</a:t>
            </a:r>
            <a:r>
              <a:rPr lang="en-US" sz="2000" dirty="0" smtClean="0"/>
              <a:t> </a:t>
            </a:r>
            <a:r>
              <a:rPr lang="en-US" sz="2000" dirty="0" err="1" smtClean="0"/>
              <a:t>bara</a:t>
            </a:r>
            <a:r>
              <a:rPr lang="en-US" sz="2000" dirty="0" smtClean="0"/>
              <a:t> </a:t>
            </a:r>
            <a:r>
              <a:rPr lang="en-US" sz="2000" dirty="0" err="1" smtClean="0"/>
              <a:t>dan</a:t>
            </a:r>
            <a:r>
              <a:rPr lang="en-US" sz="2000" dirty="0" smtClean="0"/>
              <a:t> </a:t>
            </a:r>
            <a:r>
              <a:rPr lang="en-US" sz="2000" dirty="0" err="1" smtClean="0"/>
              <a:t>minyak</a:t>
            </a:r>
            <a:r>
              <a:rPr lang="en-US" sz="2000" dirty="0" smtClean="0"/>
              <a:t> </a:t>
            </a:r>
            <a:r>
              <a:rPr lang="en-US" sz="2000" dirty="0" err="1" smtClean="0"/>
              <a:t>bumi</a:t>
            </a:r>
            <a:r>
              <a:rPr lang="en-US" sz="2000" dirty="0" smtClean="0"/>
              <a:t> </a:t>
            </a:r>
            <a:r>
              <a:rPr lang="en-US" sz="2000" dirty="0" err="1" smtClean="0"/>
              <a:t>secara</a:t>
            </a:r>
            <a:r>
              <a:rPr lang="en-US" sz="2000" dirty="0" smtClean="0"/>
              <a:t> </a:t>
            </a:r>
            <a:r>
              <a:rPr lang="en-US" sz="2000" dirty="0" err="1" smtClean="0"/>
              <a:t>berlebihan</a:t>
            </a:r>
            <a:r>
              <a:rPr lang="en-US" sz="2000" dirty="0" smtClean="0"/>
              <a:t> </a:t>
            </a:r>
            <a:r>
              <a:rPr lang="en-US" sz="2000" dirty="0" err="1" smtClean="0"/>
              <a:t>dapat</a:t>
            </a:r>
            <a:r>
              <a:rPr lang="en-US" sz="2000" dirty="0" smtClean="0"/>
              <a:t> </a:t>
            </a:r>
            <a:r>
              <a:rPr lang="en-US" sz="2000" dirty="0" err="1" smtClean="0"/>
              <a:t>memicu</a:t>
            </a:r>
            <a:r>
              <a:rPr lang="en-US" sz="2000" dirty="0" smtClean="0"/>
              <a:t> </a:t>
            </a:r>
            <a:r>
              <a:rPr lang="en-US" sz="2000" dirty="0" err="1" smtClean="0"/>
              <a:t>terjadinya</a:t>
            </a:r>
            <a:r>
              <a:rPr lang="en-US" sz="2000" dirty="0" smtClean="0"/>
              <a:t> </a:t>
            </a:r>
            <a:r>
              <a:rPr lang="en-US" sz="2000" dirty="0" err="1" smtClean="0"/>
              <a:t>hujan</a:t>
            </a:r>
            <a:r>
              <a:rPr lang="en-US" sz="2000" dirty="0" smtClean="0"/>
              <a:t> </a:t>
            </a:r>
            <a:r>
              <a:rPr lang="en-US" sz="2000" dirty="0" err="1" smtClean="0"/>
              <a:t>asam</a:t>
            </a:r>
            <a:r>
              <a:rPr lang="en-US" sz="2000" dirty="0" smtClean="0"/>
              <a:t>. </a:t>
            </a:r>
            <a:endParaRPr lang="en-US" sz="2000" dirty="0">
              <a:latin typeface="Domine" panose="02040503040403060204" pitchFamily="18" charset="0"/>
              <a:ea typeface="Lato Light" panose="020F0502020204030203" pitchFamily="34" charset="0"/>
              <a:cs typeface="Abhaya Libre" panose="02000603000000000000" pitchFamily="2" charset="77"/>
            </a:endParaRPr>
          </a:p>
        </p:txBody>
      </p:sp>
      <p:sp>
        <p:nvSpPr>
          <p:cNvPr id="13" name="TextBox 12">
            <a:extLst>
              <a:ext uri="{FF2B5EF4-FFF2-40B4-BE49-F238E27FC236}">
                <a16:creationId xmlns:a16="http://schemas.microsoft.com/office/drawing/2014/main" id="{AC1BE92D-668B-214D-9A50-903EFC23ED2C}"/>
              </a:ext>
            </a:extLst>
          </p:cNvPr>
          <p:cNvSpPr txBox="1"/>
          <p:nvPr/>
        </p:nvSpPr>
        <p:spPr>
          <a:xfrm>
            <a:off x="8415816" y="1763573"/>
            <a:ext cx="3006689" cy="369332"/>
          </a:xfrm>
          <a:prstGeom prst="rect">
            <a:avLst/>
          </a:prstGeom>
          <a:noFill/>
        </p:spPr>
        <p:txBody>
          <a:bodyPr wrap="square" rtlCol="0">
            <a:spAutoFit/>
          </a:bodyPr>
          <a:lstStyle/>
          <a:p>
            <a:pPr algn="ctr"/>
            <a:r>
              <a:rPr lang="id-ID" b="1" dirty="0" smtClean="0">
                <a:solidFill>
                  <a:schemeClr val="tx2"/>
                </a:solidFill>
                <a:latin typeface="Domine" panose="02040503040403060204" pitchFamily="18" charset="0"/>
                <a:cs typeface="Abhaya Libre Medium" panose="02000603000000000000" pitchFamily="2" charset="77"/>
              </a:rPr>
              <a:t>Aktivitas Manusia</a:t>
            </a:r>
            <a:endParaRPr lang="en-US" b="1" dirty="0">
              <a:solidFill>
                <a:schemeClr val="tx2"/>
              </a:solidFill>
              <a:latin typeface="Domine" panose="02040503040403060204" pitchFamily="18" charset="0"/>
              <a:cs typeface="Abhaya Libre Medium" panose="02000603000000000000" pitchFamily="2" charset="77"/>
            </a:endParaRPr>
          </a:p>
        </p:txBody>
      </p:sp>
      <p:sp>
        <p:nvSpPr>
          <p:cNvPr id="14" name="TextBox 13">
            <a:extLst>
              <a:ext uri="{FF2B5EF4-FFF2-40B4-BE49-F238E27FC236}">
                <a16:creationId xmlns:a16="http://schemas.microsoft.com/office/drawing/2014/main" id="{9C7A32C5-C8AB-DB4B-9B57-02507671854B}"/>
              </a:ext>
            </a:extLst>
          </p:cNvPr>
          <p:cNvSpPr txBox="1"/>
          <p:nvPr/>
        </p:nvSpPr>
        <p:spPr>
          <a:xfrm>
            <a:off x="550863" y="549275"/>
            <a:ext cx="11090275" cy="646331"/>
          </a:xfrm>
          <a:prstGeom prst="rect">
            <a:avLst/>
          </a:prstGeom>
          <a:noFill/>
        </p:spPr>
        <p:txBody>
          <a:bodyPr wrap="square" rtlCol="0">
            <a:spAutoFit/>
          </a:bodyPr>
          <a:lstStyle/>
          <a:p>
            <a:pPr algn="ctr"/>
            <a:r>
              <a:rPr lang="id-ID" sz="3600" b="1" dirty="0" smtClean="0">
                <a:solidFill>
                  <a:schemeClr val="tx2"/>
                </a:solidFill>
                <a:latin typeface="Domine" panose="02040503040403060204" pitchFamily="18" charset="0"/>
                <a:cs typeface="Arima Madurai Semi" pitchFamily="2" charset="77"/>
              </a:rPr>
              <a:t>Penyebab Hujan Asam</a:t>
            </a:r>
            <a:endParaRPr lang="en-US" sz="3600" b="1" dirty="0">
              <a:solidFill>
                <a:schemeClr val="tx2"/>
              </a:solidFill>
              <a:latin typeface="Domine" panose="02040503040403060204" pitchFamily="18" charset="0"/>
              <a:cs typeface="Arima Madurai Semi" pitchFamily="2" charset="77"/>
            </a:endParaRPr>
          </a:p>
        </p:txBody>
      </p:sp>
      <p:sp>
        <p:nvSpPr>
          <p:cNvPr id="15" name="TextBox 14">
            <a:extLst>
              <a:ext uri="{FF2B5EF4-FFF2-40B4-BE49-F238E27FC236}">
                <a16:creationId xmlns:a16="http://schemas.microsoft.com/office/drawing/2014/main" id="{A90290D9-53FD-2042-93BC-0C91873568E4}"/>
              </a:ext>
            </a:extLst>
          </p:cNvPr>
          <p:cNvSpPr txBox="1"/>
          <p:nvPr/>
        </p:nvSpPr>
        <p:spPr>
          <a:xfrm>
            <a:off x="359764" y="2344118"/>
            <a:ext cx="3426953" cy="1938992"/>
          </a:xfrm>
          <a:prstGeom prst="rect">
            <a:avLst/>
          </a:prstGeom>
          <a:noFill/>
        </p:spPr>
        <p:txBody>
          <a:bodyPr wrap="square" rtlCol="0">
            <a:spAutoFit/>
          </a:bodyPr>
          <a:lstStyle/>
          <a:p>
            <a:pPr indent="17463" algn="just">
              <a:buNone/>
            </a:pPr>
            <a:r>
              <a:rPr lang="id-ID" sz="2000" dirty="0" smtClean="0"/>
              <a:t>Berasal dari hasil industri, pembangkit listrik, kendaraan bermotor, dan amonia dari hasil pertanian. Keduanya dihasilkan dari berbagai proses pembakaran.</a:t>
            </a:r>
          </a:p>
        </p:txBody>
      </p:sp>
      <p:sp>
        <p:nvSpPr>
          <p:cNvPr id="16" name="TextBox 15">
            <a:extLst>
              <a:ext uri="{FF2B5EF4-FFF2-40B4-BE49-F238E27FC236}">
                <a16:creationId xmlns:a16="http://schemas.microsoft.com/office/drawing/2014/main" id="{812E35F0-4AC2-5F4C-B269-50676F3CE944}"/>
              </a:ext>
            </a:extLst>
          </p:cNvPr>
          <p:cNvSpPr txBox="1"/>
          <p:nvPr/>
        </p:nvSpPr>
        <p:spPr>
          <a:xfrm>
            <a:off x="484960" y="1763573"/>
            <a:ext cx="3211816" cy="369332"/>
          </a:xfrm>
          <a:prstGeom prst="rect">
            <a:avLst/>
          </a:prstGeom>
          <a:noFill/>
        </p:spPr>
        <p:txBody>
          <a:bodyPr wrap="square" rtlCol="0">
            <a:spAutoFit/>
          </a:bodyPr>
          <a:lstStyle/>
          <a:p>
            <a:pPr algn="ctr"/>
            <a:r>
              <a:rPr lang="id-ID" b="1" dirty="0" smtClean="0">
                <a:solidFill>
                  <a:schemeClr val="tx2"/>
                </a:solidFill>
                <a:latin typeface="Domine" panose="02040503040403060204" pitchFamily="18" charset="0"/>
                <a:cs typeface="Abhaya Libre Medium" panose="02000603000000000000" pitchFamily="2" charset="77"/>
              </a:rPr>
              <a:t>Sulfur dan Nitrogen</a:t>
            </a:r>
            <a:endParaRPr lang="en-US" b="1" dirty="0">
              <a:solidFill>
                <a:schemeClr val="tx2"/>
              </a:solidFill>
              <a:latin typeface="Domine" panose="02040503040403060204" pitchFamily="18" charset="0"/>
              <a:cs typeface="Abhaya Libre Medium" panose="02000603000000000000" pitchFamily="2" charset="77"/>
            </a:endParaRPr>
          </a:p>
        </p:txBody>
      </p:sp>
      <p:sp>
        <p:nvSpPr>
          <p:cNvPr id="17" name="TextBox 16">
            <a:extLst>
              <a:ext uri="{FF2B5EF4-FFF2-40B4-BE49-F238E27FC236}">
                <a16:creationId xmlns:a16="http://schemas.microsoft.com/office/drawing/2014/main" id="{EF719D93-2190-7B47-9309-CB2E33164E29}"/>
              </a:ext>
            </a:extLst>
          </p:cNvPr>
          <p:cNvSpPr txBox="1"/>
          <p:nvPr/>
        </p:nvSpPr>
        <p:spPr>
          <a:xfrm>
            <a:off x="4242216" y="2344118"/>
            <a:ext cx="3642610" cy="2554545"/>
          </a:xfrm>
          <a:prstGeom prst="rect">
            <a:avLst/>
          </a:prstGeom>
          <a:noFill/>
        </p:spPr>
        <p:txBody>
          <a:bodyPr wrap="square" rtlCol="0">
            <a:spAutoFit/>
          </a:bodyPr>
          <a:lstStyle/>
          <a:p>
            <a:pPr indent="17463" algn="just">
              <a:buNone/>
            </a:pPr>
            <a:r>
              <a:rPr lang="id-ID" sz="2000" dirty="0" smtClean="0"/>
              <a:t>Sebagian besar dari asap kendaraan bermotor yang menghasilkan karbon monoksida dan karbon dioksida. Kedua senyawa tersebut apabila bertemu dengan air dapat membentuk asam karbonat atau asam lemah</a:t>
            </a:r>
          </a:p>
        </p:txBody>
      </p:sp>
      <p:sp>
        <p:nvSpPr>
          <p:cNvPr id="19" name="TextBox 18">
            <a:extLst>
              <a:ext uri="{FF2B5EF4-FFF2-40B4-BE49-F238E27FC236}">
                <a16:creationId xmlns:a16="http://schemas.microsoft.com/office/drawing/2014/main" id="{8FBF8B30-86C7-B64F-AD22-C06445ED6F3A}"/>
              </a:ext>
            </a:extLst>
          </p:cNvPr>
          <p:cNvSpPr txBox="1"/>
          <p:nvPr/>
        </p:nvSpPr>
        <p:spPr>
          <a:xfrm>
            <a:off x="4485220" y="1763573"/>
            <a:ext cx="3211817" cy="369332"/>
          </a:xfrm>
          <a:prstGeom prst="rect">
            <a:avLst/>
          </a:prstGeom>
          <a:noFill/>
        </p:spPr>
        <p:txBody>
          <a:bodyPr wrap="square" rtlCol="0">
            <a:spAutoFit/>
          </a:bodyPr>
          <a:lstStyle/>
          <a:p>
            <a:pPr algn="ctr"/>
            <a:r>
              <a:rPr lang="id-ID" b="1" dirty="0" smtClean="0">
                <a:solidFill>
                  <a:schemeClr val="tx2"/>
                </a:solidFill>
                <a:latin typeface="Domine" panose="02040503040403060204" pitchFamily="18" charset="0"/>
                <a:cs typeface="Abhaya Libre Medium" panose="02000603000000000000" pitchFamily="2" charset="77"/>
              </a:rPr>
              <a:t>Pencemaran Udara</a:t>
            </a:r>
            <a:endParaRPr lang="en-US" b="1" dirty="0">
              <a:solidFill>
                <a:schemeClr val="tx2"/>
              </a:solidFill>
              <a:latin typeface="Domine" panose="02040503040403060204" pitchFamily="18" charset="0"/>
              <a:cs typeface="Abhaya Libre Medium" panose="02000603000000000000" pitchFamily="2" charset="77"/>
            </a:endParaRPr>
          </a:p>
        </p:txBody>
      </p:sp>
    </p:spTree>
    <p:extLst>
      <p:ext uri="{BB962C8B-B14F-4D97-AF65-F5344CB8AC3E}">
        <p14:creationId xmlns:p14="http://schemas.microsoft.com/office/powerpoint/2010/main" val="297339020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7824870" y="4149144"/>
            <a:ext cx="2830479" cy="1695336"/>
          </a:xfrm>
          <a:prstGeom prst="rect">
            <a:avLst/>
          </a:prstGeom>
          <a:noFill/>
        </p:spPr>
        <p:txBody>
          <a:bodyPr wrap="square" rtlCol="0">
            <a:spAutoFit/>
          </a:bodyPr>
          <a:lstStyle/>
          <a:p>
            <a:pPr algn="just">
              <a:lnSpc>
                <a:spcPts val="2500"/>
              </a:lnSpc>
            </a:pPr>
            <a:r>
              <a:rPr lang="id-ID" sz="1600" dirty="0" smtClean="0">
                <a:latin typeface="Domine" panose="02040503040403060204" pitchFamily="18" charset="0"/>
                <a:ea typeface="Lato Light" panose="020F0502020204030203" pitchFamily="34" charset="0"/>
                <a:cs typeface="Abhaya Libre" panose="02000603000000000000" pitchFamily="2" charset="77"/>
              </a:rPr>
              <a:t>Hujan asam memberikan 3 efek pada kesehatan yaitu, efek jangka pendek, jangka panjang, dan tidak langsung</a:t>
            </a:r>
            <a:endParaRPr lang="en-US" sz="1600" dirty="0">
              <a:latin typeface="Domine" panose="02040503040403060204" pitchFamily="18" charset="0"/>
              <a:ea typeface="Lato Light" panose="020F0502020204030203" pitchFamily="34" charset="0"/>
              <a:cs typeface="Abhaya Libre" panose="02000603000000000000" pitchFamily="2" charset="77"/>
            </a:endParaRPr>
          </a:p>
        </p:txBody>
      </p:sp>
      <p:sp>
        <p:nvSpPr>
          <p:cNvPr id="26" name="TextBox 25"/>
          <p:cNvSpPr txBox="1"/>
          <p:nvPr/>
        </p:nvSpPr>
        <p:spPr>
          <a:xfrm>
            <a:off x="8458187" y="3795232"/>
            <a:ext cx="1191353" cy="338554"/>
          </a:xfrm>
          <a:prstGeom prst="rect">
            <a:avLst/>
          </a:prstGeom>
          <a:noFill/>
        </p:spPr>
        <p:txBody>
          <a:bodyPr wrap="none" rtlCol="0">
            <a:spAutoFit/>
          </a:bodyPr>
          <a:lstStyle/>
          <a:p>
            <a:pPr algn="ctr"/>
            <a:r>
              <a:rPr lang="id-ID" sz="1600" b="1" dirty="0" smtClean="0">
                <a:latin typeface="Domine" panose="02040503040403060204" pitchFamily="18" charset="0"/>
                <a:ea typeface="Nunito Bold" charset="0"/>
                <a:cs typeface="Abhaya Libre SemiBold" panose="02000603000000000000" pitchFamily="2" charset="77"/>
              </a:rPr>
              <a:t>Kesehatan</a:t>
            </a:r>
            <a:endParaRPr lang="en-US" sz="1600" b="1" dirty="0">
              <a:latin typeface="Domine" panose="02040503040403060204" pitchFamily="18" charset="0"/>
              <a:ea typeface="Nunito Bold" charset="0"/>
              <a:cs typeface="Abhaya Libre SemiBold" panose="02000603000000000000" pitchFamily="2" charset="77"/>
            </a:endParaRPr>
          </a:p>
        </p:txBody>
      </p:sp>
      <p:sp>
        <p:nvSpPr>
          <p:cNvPr id="27" name="TextBox 26"/>
          <p:cNvSpPr txBox="1"/>
          <p:nvPr/>
        </p:nvSpPr>
        <p:spPr>
          <a:xfrm>
            <a:off x="506885" y="4119164"/>
            <a:ext cx="3860947" cy="2015936"/>
          </a:xfrm>
          <a:prstGeom prst="rect">
            <a:avLst/>
          </a:prstGeom>
          <a:noFill/>
        </p:spPr>
        <p:txBody>
          <a:bodyPr wrap="square" rtlCol="0">
            <a:spAutoFit/>
          </a:bodyPr>
          <a:lstStyle/>
          <a:p>
            <a:pPr algn="just">
              <a:lnSpc>
                <a:spcPts val="2500"/>
              </a:lnSpc>
            </a:pPr>
            <a:r>
              <a:rPr lang="id-ID" sz="1600" dirty="0" smtClean="0">
                <a:latin typeface="Domine" panose="02040503040403060204" pitchFamily="18" charset="0"/>
                <a:ea typeface="Lato Light" panose="020F0502020204030203" pitchFamily="34" charset="0"/>
                <a:cs typeface="Abhaya Libre" panose="02000603000000000000" pitchFamily="2" charset="77"/>
              </a:rPr>
              <a:t>Hujan asam mengakibatkan pH air pada ekosistem akuatik menurun, sehingga akan terjadi kelebihan plankton yang mengakibatkan punahanya ikan dan hewan air lainnya.</a:t>
            </a:r>
            <a:endParaRPr lang="en-US" sz="1600" dirty="0">
              <a:latin typeface="Domine" panose="02040503040403060204" pitchFamily="18" charset="0"/>
              <a:ea typeface="Lato Light" panose="020F0502020204030203" pitchFamily="34" charset="0"/>
              <a:cs typeface="Abhaya Libre" panose="02000603000000000000" pitchFamily="2" charset="77"/>
            </a:endParaRPr>
          </a:p>
        </p:txBody>
      </p:sp>
      <p:sp>
        <p:nvSpPr>
          <p:cNvPr id="28" name="TextBox 27"/>
          <p:cNvSpPr txBox="1"/>
          <p:nvPr/>
        </p:nvSpPr>
        <p:spPr>
          <a:xfrm>
            <a:off x="1247403" y="3736811"/>
            <a:ext cx="1976823" cy="338554"/>
          </a:xfrm>
          <a:prstGeom prst="rect">
            <a:avLst/>
          </a:prstGeom>
          <a:noFill/>
        </p:spPr>
        <p:txBody>
          <a:bodyPr wrap="none" rtlCol="0">
            <a:spAutoFit/>
          </a:bodyPr>
          <a:lstStyle/>
          <a:p>
            <a:pPr algn="ctr"/>
            <a:r>
              <a:rPr lang="id-ID" sz="1600" b="1" dirty="0" smtClean="0">
                <a:latin typeface="Domine" panose="02040503040403060204" pitchFamily="18" charset="0"/>
                <a:ea typeface="Nunito Bold" charset="0"/>
                <a:cs typeface="Abhaya Libre SemiBold" panose="02000603000000000000" pitchFamily="2" charset="77"/>
              </a:rPr>
              <a:t>Ekosistem Akuatik</a:t>
            </a:r>
            <a:endParaRPr lang="en-US" sz="1600" b="1" dirty="0">
              <a:latin typeface="Domine" panose="02040503040403060204" pitchFamily="18" charset="0"/>
              <a:ea typeface="Nunito Bold" charset="0"/>
              <a:cs typeface="Abhaya Libre SemiBold" panose="02000603000000000000" pitchFamily="2" charset="77"/>
            </a:endParaRPr>
          </a:p>
        </p:txBody>
      </p:sp>
      <p:sp>
        <p:nvSpPr>
          <p:cNvPr id="29" name="TextBox 28"/>
          <p:cNvSpPr txBox="1"/>
          <p:nvPr/>
        </p:nvSpPr>
        <p:spPr>
          <a:xfrm>
            <a:off x="8464105" y="1337886"/>
            <a:ext cx="3012948" cy="1695336"/>
          </a:xfrm>
          <a:prstGeom prst="rect">
            <a:avLst/>
          </a:prstGeom>
          <a:noFill/>
        </p:spPr>
        <p:txBody>
          <a:bodyPr wrap="square" rtlCol="0">
            <a:spAutoFit/>
          </a:bodyPr>
          <a:lstStyle/>
          <a:p>
            <a:pPr algn="just">
              <a:lnSpc>
                <a:spcPts val="2500"/>
              </a:lnSpc>
            </a:pPr>
            <a:r>
              <a:rPr lang="id-ID" sz="1600" dirty="0" smtClean="0">
                <a:latin typeface="Domine"/>
              </a:rPr>
              <a:t>Hasil padi dapat turun sampai 30% karena hujan asam., yang menyebabkan  terjadinya kenaikan SO</a:t>
            </a:r>
            <a:r>
              <a:rPr lang="id-ID" sz="1100" dirty="0" smtClean="0">
                <a:latin typeface="Domine"/>
              </a:rPr>
              <a:t>2</a:t>
            </a:r>
            <a:r>
              <a:rPr lang="id-ID" sz="1600" dirty="0" smtClean="0">
                <a:latin typeface="Domine"/>
              </a:rPr>
              <a:t>  sehingga padi menurun.</a:t>
            </a:r>
            <a:endParaRPr lang="en-US" sz="1600" dirty="0">
              <a:latin typeface="Domine"/>
              <a:ea typeface="Lato Light" panose="020F0502020204030203" pitchFamily="34" charset="0"/>
              <a:cs typeface="Abhaya Libre" panose="02000603000000000000" pitchFamily="2" charset="77"/>
            </a:endParaRPr>
          </a:p>
        </p:txBody>
      </p:sp>
      <p:sp>
        <p:nvSpPr>
          <p:cNvPr id="30" name="TextBox 29"/>
          <p:cNvSpPr txBox="1"/>
          <p:nvPr/>
        </p:nvSpPr>
        <p:spPr>
          <a:xfrm>
            <a:off x="9388013" y="964835"/>
            <a:ext cx="1098379" cy="338554"/>
          </a:xfrm>
          <a:prstGeom prst="rect">
            <a:avLst/>
          </a:prstGeom>
          <a:noFill/>
        </p:spPr>
        <p:txBody>
          <a:bodyPr wrap="none" rtlCol="0">
            <a:spAutoFit/>
          </a:bodyPr>
          <a:lstStyle/>
          <a:p>
            <a:pPr algn="ctr"/>
            <a:r>
              <a:rPr lang="id-ID" sz="1600" b="1" dirty="0" smtClean="0">
                <a:solidFill>
                  <a:schemeClr val="accent2"/>
                </a:solidFill>
                <a:latin typeface="Domine" panose="02040503040403060204" pitchFamily="18" charset="0"/>
                <a:ea typeface="Nunito Bold" charset="0"/>
                <a:cs typeface="Abhaya Libre SemiBold" panose="02000603000000000000" pitchFamily="2" charset="77"/>
              </a:rPr>
              <a:t>Pertanian</a:t>
            </a:r>
            <a:endParaRPr lang="en-US" sz="1600" b="1" dirty="0">
              <a:solidFill>
                <a:schemeClr val="accent2"/>
              </a:solidFill>
              <a:latin typeface="Domine" panose="02040503040403060204" pitchFamily="18" charset="0"/>
              <a:ea typeface="Nunito Bold" charset="0"/>
              <a:cs typeface="Abhaya Libre SemiBold" panose="02000603000000000000" pitchFamily="2" charset="77"/>
            </a:endParaRPr>
          </a:p>
        </p:txBody>
      </p:sp>
      <p:sp>
        <p:nvSpPr>
          <p:cNvPr id="32" name="TextBox 31"/>
          <p:cNvSpPr txBox="1"/>
          <p:nvPr/>
        </p:nvSpPr>
        <p:spPr>
          <a:xfrm>
            <a:off x="1660947" y="936395"/>
            <a:ext cx="974947" cy="338554"/>
          </a:xfrm>
          <a:prstGeom prst="rect">
            <a:avLst/>
          </a:prstGeom>
          <a:noFill/>
        </p:spPr>
        <p:txBody>
          <a:bodyPr wrap="none" rtlCol="0">
            <a:spAutoFit/>
          </a:bodyPr>
          <a:lstStyle/>
          <a:p>
            <a:pPr algn="ctr"/>
            <a:r>
              <a:rPr lang="id-ID" sz="1600" b="1" dirty="0" smtClean="0">
                <a:solidFill>
                  <a:schemeClr val="accent1"/>
                </a:solidFill>
                <a:latin typeface="Domine" panose="02040503040403060204" pitchFamily="18" charset="0"/>
                <a:ea typeface="Nunito Bold" charset="0"/>
                <a:cs typeface="Abhaya Libre SemiBold" panose="02000603000000000000" pitchFamily="2" charset="77"/>
              </a:rPr>
              <a:t>Material</a:t>
            </a:r>
            <a:endParaRPr lang="en-US" sz="1600" b="1" dirty="0">
              <a:solidFill>
                <a:schemeClr val="accent1"/>
              </a:solidFill>
              <a:latin typeface="Domine" panose="02040503040403060204" pitchFamily="18" charset="0"/>
              <a:ea typeface="Nunito Bold" charset="0"/>
              <a:cs typeface="Abhaya Libre SemiBold" panose="02000603000000000000" pitchFamily="2" charset="77"/>
            </a:endParaRPr>
          </a:p>
        </p:txBody>
      </p:sp>
      <p:sp>
        <p:nvSpPr>
          <p:cNvPr id="22" name="TextBox 21"/>
          <p:cNvSpPr txBox="1"/>
          <p:nvPr/>
        </p:nvSpPr>
        <p:spPr>
          <a:xfrm>
            <a:off x="4592683" y="2417166"/>
            <a:ext cx="3012948" cy="2015936"/>
          </a:xfrm>
          <a:prstGeom prst="rect">
            <a:avLst/>
          </a:prstGeom>
          <a:noFill/>
        </p:spPr>
        <p:txBody>
          <a:bodyPr wrap="square" rtlCol="0">
            <a:spAutoFit/>
          </a:bodyPr>
          <a:lstStyle/>
          <a:p>
            <a:pPr algn="just">
              <a:lnSpc>
                <a:spcPts val="2500"/>
              </a:lnSpc>
            </a:pPr>
            <a:r>
              <a:rPr lang="id-ID" sz="1600" dirty="0" smtClean="0">
                <a:latin typeface="Domine" panose="02040503040403060204" pitchFamily="18" charset="0"/>
                <a:ea typeface="Lato Light" panose="020F0502020204030203" pitchFamily="34" charset="0"/>
                <a:cs typeface="Abhaya Libre" panose="02000603000000000000" pitchFamily="2" charset="77"/>
              </a:rPr>
              <a:t>Hujan asam menyebabkan turunnya pH tanah, sehingga tanah kurang optimal dalam menetralisir asam dan menyebabkan kematian hutan.</a:t>
            </a:r>
            <a:endParaRPr lang="en-US" sz="1600" dirty="0">
              <a:latin typeface="Domine" panose="02040503040403060204" pitchFamily="18" charset="0"/>
              <a:ea typeface="Lato Light" panose="020F0502020204030203" pitchFamily="34" charset="0"/>
              <a:cs typeface="Abhaya Libre" panose="02000603000000000000" pitchFamily="2" charset="77"/>
            </a:endParaRPr>
          </a:p>
        </p:txBody>
      </p:sp>
      <p:sp>
        <p:nvSpPr>
          <p:cNvPr id="23" name="TextBox 22"/>
          <p:cNvSpPr txBox="1"/>
          <p:nvPr/>
        </p:nvSpPr>
        <p:spPr>
          <a:xfrm>
            <a:off x="5593944" y="2060645"/>
            <a:ext cx="748923" cy="338554"/>
          </a:xfrm>
          <a:prstGeom prst="rect">
            <a:avLst/>
          </a:prstGeom>
          <a:noFill/>
        </p:spPr>
        <p:txBody>
          <a:bodyPr wrap="none" rtlCol="0">
            <a:spAutoFit/>
          </a:bodyPr>
          <a:lstStyle/>
          <a:p>
            <a:pPr algn="ctr"/>
            <a:r>
              <a:rPr lang="id-ID" sz="1600" b="1" dirty="0" smtClean="0">
                <a:solidFill>
                  <a:schemeClr val="accent4">
                    <a:lumMod val="75000"/>
                  </a:schemeClr>
                </a:solidFill>
                <a:latin typeface="Domine" panose="02040503040403060204" pitchFamily="18" charset="0"/>
                <a:ea typeface="Nunito Bold" charset="0"/>
                <a:cs typeface="Abhaya Libre SemiBold" panose="02000603000000000000" pitchFamily="2" charset="77"/>
              </a:rPr>
              <a:t>Hutan</a:t>
            </a:r>
            <a:endParaRPr lang="en-US" sz="1600" b="1" dirty="0">
              <a:solidFill>
                <a:schemeClr val="accent4">
                  <a:lumMod val="75000"/>
                </a:schemeClr>
              </a:solidFill>
              <a:latin typeface="Domine" panose="02040503040403060204" pitchFamily="18" charset="0"/>
              <a:ea typeface="Nunito Bold" charset="0"/>
              <a:cs typeface="Abhaya Libre SemiBold" panose="02000603000000000000" pitchFamily="2" charset="77"/>
            </a:endParaRPr>
          </a:p>
        </p:txBody>
      </p:sp>
      <p:sp>
        <p:nvSpPr>
          <p:cNvPr id="33" name="Shape 2552"/>
          <p:cNvSpPr/>
          <p:nvPr/>
        </p:nvSpPr>
        <p:spPr>
          <a:xfrm>
            <a:off x="5723860" y="1477913"/>
            <a:ext cx="537944" cy="489041"/>
          </a:xfrm>
          <a:custGeom>
            <a:avLst/>
            <a:gdLst/>
            <a:ahLst/>
            <a:cxnLst>
              <a:cxn ang="0">
                <a:pos x="wd2" y="hd2"/>
              </a:cxn>
              <a:cxn ang="5400000">
                <a:pos x="wd2" y="hd2"/>
              </a:cxn>
              <a:cxn ang="10800000">
                <a:pos x="wd2" y="hd2"/>
              </a:cxn>
              <a:cxn ang="16200000">
                <a:pos x="wd2" y="hd2"/>
              </a:cxn>
            </a:cxnLst>
            <a:rect l="0" t="0" r="r" b="b"/>
            <a:pathLst>
              <a:path w="21600" h="21600" extrusionOk="0">
                <a:moveTo>
                  <a:pt x="10800" y="18360"/>
                </a:moveTo>
                <a:cubicBezTo>
                  <a:pt x="9864" y="18360"/>
                  <a:pt x="8922" y="18237"/>
                  <a:pt x="7998" y="17995"/>
                </a:cubicBezTo>
                <a:cubicBezTo>
                  <a:pt x="7923" y="17975"/>
                  <a:pt x="7846" y="17965"/>
                  <a:pt x="7770" y="17965"/>
                </a:cubicBezTo>
                <a:cubicBezTo>
                  <a:pt x="7646" y="17965"/>
                  <a:pt x="7522" y="17991"/>
                  <a:pt x="7406" y="18043"/>
                </a:cubicBezTo>
                <a:lnTo>
                  <a:pt x="3352" y="19826"/>
                </a:lnTo>
                <a:lnTo>
                  <a:pt x="4013" y="16735"/>
                </a:lnTo>
                <a:cubicBezTo>
                  <a:pt x="4098" y="16339"/>
                  <a:pt x="3972" y="15924"/>
                  <a:pt x="3689" y="15662"/>
                </a:cubicBezTo>
                <a:cubicBezTo>
                  <a:pt x="1944" y="14045"/>
                  <a:pt x="982" y="11934"/>
                  <a:pt x="982" y="9720"/>
                </a:cubicBezTo>
                <a:cubicBezTo>
                  <a:pt x="982" y="4956"/>
                  <a:pt x="5387" y="1080"/>
                  <a:pt x="10800" y="1080"/>
                </a:cubicBezTo>
                <a:cubicBezTo>
                  <a:pt x="16214" y="1080"/>
                  <a:pt x="20618" y="4956"/>
                  <a:pt x="20618" y="9720"/>
                </a:cubicBezTo>
                <a:cubicBezTo>
                  <a:pt x="20618" y="14484"/>
                  <a:pt x="16214" y="18360"/>
                  <a:pt x="10800" y="18360"/>
                </a:cubicBezTo>
                <a:moveTo>
                  <a:pt x="10800" y="0"/>
                </a:moveTo>
                <a:cubicBezTo>
                  <a:pt x="4835" y="0"/>
                  <a:pt x="0" y="4352"/>
                  <a:pt x="0" y="9720"/>
                </a:cubicBezTo>
                <a:cubicBezTo>
                  <a:pt x="0" y="12353"/>
                  <a:pt x="1168" y="14738"/>
                  <a:pt x="3057" y="16488"/>
                </a:cubicBezTo>
                <a:lnTo>
                  <a:pt x="1964" y="21600"/>
                </a:lnTo>
                <a:lnTo>
                  <a:pt x="7770" y="19046"/>
                </a:lnTo>
                <a:cubicBezTo>
                  <a:pt x="8732" y="19298"/>
                  <a:pt x="9747" y="19440"/>
                  <a:pt x="10800" y="19440"/>
                </a:cubicBezTo>
                <a:cubicBezTo>
                  <a:pt x="16765" y="19440"/>
                  <a:pt x="21600" y="15089"/>
                  <a:pt x="21600" y="9720"/>
                </a:cubicBezTo>
                <a:cubicBezTo>
                  <a:pt x="21600" y="4352"/>
                  <a:pt x="16765" y="0"/>
                  <a:pt x="10800" y="0"/>
                </a:cubicBezTo>
              </a:path>
            </a:pathLst>
          </a:custGeom>
          <a:solidFill>
            <a:schemeClr val="accent4">
              <a:lumMod val="75000"/>
            </a:schemeClr>
          </a:solidFill>
          <a:ln w="12700">
            <a:miter lim="400000"/>
          </a:ln>
        </p:spPr>
        <p:txBody>
          <a:bodyPr lIns="19045" tIns="19045" rIns="19045" bIns="19045" anchor="ctr"/>
          <a:lstStyle/>
          <a:p>
            <a:pPr algn="ctr" defTabSz="228526">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00" dirty="0">
              <a:latin typeface="Domine" panose="02040503040403060204" pitchFamily="18" charset="0"/>
              <a:cs typeface="Abhaya Libre" panose="02000603000000000000" pitchFamily="2" charset="77"/>
            </a:endParaRPr>
          </a:p>
        </p:txBody>
      </p:sp>
      <p:sp>
        <p:nvSpPr>
          <p:cNvPr id="34" name="Shape 2579"/>
          <p:cNvSpPr/>
          <p:nvPr/>
        </p:nvSpPr>
        <p:spPr>
          <a:xfrm>
            <a:off x="1871142" y="459028"/>
            <a:ext cx="537944" cy="537944"/>
          </a:xfrm>
          <a:custGeom>
            <a:avLst/>
            <a:gdLst/>
            <a:ahLst/>
            <a:cxnLst>
              <a:cxn ang="0">
                <a:pos x="wd2" y="hd2"/>
              </a:cxn>
              <a:cxn ang="5400000">
                <a:pos x="wd2" y="hd2"/>
              </a:cxn>
              <a:cxn ang="10800000">
                <a:pos x="wd2" y="hd2"/>
              </a:cxn>
              <a:cxn ang="16200000">
                <a:pos x="wd2" y="hd2"/>
              </a:cxn>
            </a:cxnLst>
            <a:rect l="0" t="0" r="r" b="b"/>
            <a:pathLst>
              <a:path w="21600" h="21600" extrusionOk="0">
                <a:moveTo>
                  <a:pt x="16257" y="18984"/>
                </a:moveTo>
                <a:lnTo>
                  <a:pt x="11380" y="15408"/>
                </a:lnTo>
                <a:lnTo>
                  <a:pt x="10800" y="14983"/>
                </a:lnTo>
                <a:lnTo>
                  <a:pt x="10219" y="15408"/>
                </a:lnTo>
                <a:lnTo>
                  <a:pt x="5343" y="18984"/>
                </a:lnTo>
                <a:lnTo>
                  <a:pt x="7313" y="13075"/>
                </a:lnTo>
                <a:lnTo>
                  <a:pt x="7534" y="12411"/>
                </a:lnTo>
                <a:lnTo>
                  <a:pt x="6980" y="11985"/>
                </a:lnTo>
                <a:lnTo>
                  <a:pt x="2887" y="8836"/>
                </a:lnTo>
                <a:lnTo>
                  <a:pt x="8535" y="8836"/>
                </a:lnTo>
                <a:lnTo>
                  <a:pt x="8774" y="8199"/>
                </a:lnTo>
                <a:lnTo>
                  <a:pt x="10800" y="2796"/>
                </a:lnTo>
                <a:lnTo>
                  <a:pt x="12826" y="8199"/>
                </a:lnTo>
                <a:lnTo>
                  <a:pt x="13065" y="8836"/>
                </a:lnTo>
                <a:lnTo>
                  <a:pt x="18714" y="8836"/>
                </a:lnTo>
                <a:lnTo>
                  <a:pt x="14619" y="11985"/>
                </a:lnTo>
                <a:lnTo>
                  <a:pt x="14066" y="12411"/>
                </a:lnTo>
                <a:cubicBezTo>
                  <a:pt x="14066" y="12411"/>
                  <a:pt x="16257" y="18984"/>
                  <a:pt x="16257" y="18984"/>
                </a:cubicBezTo>
                <a:close/>
                <a:moveTo>
                  <a:pt x="21600" y="7855"/>
                </a:moveTo>
                <a:lnTo>
                  <a:pt x="13745" y="7855"/>
                </a:lnTo>
                <a:lnTo>
                  <a:pt x="10800" y="0"/>
                </a:lnTo>
                <a:lnTo>
                  <a:pt x="7855" y="7855"/>
                </a:lnTo>
                <a:lnTo>
                  <a:pt x="0" y="7855"/>
                </a:lnTo>
                <a:lnTo>
                  <a:pt x="6382" y="12764"/>
                </a:lnTo>
                <a:lnTo>
                  <a:pt x="3436" y="21600"/>
                </a:lnTo>
                <a:lnTo>
                  <a:pt x="10800" y="16200"/>
                </a:lnTo>
                <a:lnTo>
                  <a:pt x="18164" y="21600"/>
                </a:lnTo>
                <a:lnTo>
                  <a:pt x="15218" y="12764"/>
                </a:lnTo>
                <a:cubicBezTo>
                  <a:pt x="15218" y="12764"/>
                  <a:pt x="21600" y="7855"/>
                  <a:pt x="21600" y="7855"/>
                </a:cubicBezTo>
                <a:close/>
              </a:path>
            </a:pathLst>
          </a:custGeom>
          <a:solidFill>
            <a:schemeClr val="accent1"/>
          </a:solidFill>
          <a:ln w="12700">
            <a:miter lim="400000"/>
          </a:ln>
        </p:spPr>
        <p:txBody>
          <a:bodyPr lIns="19045" tIns="19045" rIns="19045" bIns="19045" anchor="ctr"/>
          <a:lstStyle/>
          <a:p>
            <a:pPr algn="ctr" defTabSz="228526">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00" dirty="0">
              <a:solidFill>
                <a:schemeClr val="accent1"/>
              </a:solidFill>
              <a:latin typeface="Domine" panose="02040503040403060204" pitchFamily="18" charset="0"/>
              <a:cs typeface="Abhaya Libre" panose="02000603000000000000" pitchFamily="2" charset="77"/>
            </a:endParaRPr>
          </a:p>
        </p:txBody>
      </p:sp>
      <p:sp>
        <p:nvSpPr>
          <p:cNvPr id="35" name="Shape 2587"/>
          <p:cNvSpPr/>
          <p:nvPr/>
        </p:nvSpPr>
        <p:spPr>
          <a:xfrm>
            <a:off x="1957899" y="3157496"/>
            <a:ext cx="537944" cy="537944"/>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accent6"/>
          </a:solidFill>
          <a:ln w="12700">
            <a:miter lim="400000"/>
          </a:ln>
        </p:spPr>
        <p:txBody>
          <a:bodyPr lIns="19045" tIns="19045" rIns="19045" bIns="19045" anchor="ctr"/>
          <a:lstStyle/>
          <a:p>
            <a:pPr algn="ctr" defTabSz="228526">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00" dirty="0">
              <a:solidFill>
                <a:schemeClr val="tx2"/>
              </a:solidFill>
              <a:latin typeface="Domine" panose="02040503040403060204" pitchFamily="18" charset="0"/>
              <a:cs typeface="Abhaya Libre" panose="02000603000000000000" pitchFamily="2" charset="77"/>
            </a:endParaRPr>
          </a:p>
        </p:txBody>
      </p:sp>
      <p:sp>
        <p:nvSpPr>
          <p:cNvPr id="37" name="Shape 2632"/>
          <p:cNvSpPr/>
          <p:nvPr/>
        </p:nvSpPr>
        <p:spPr>
          <a:xfrm>
            <a:off x="9735532" y="517700"/>
            <a:ext cx="440137" cy="537944"/>
          </a:xfrm>
          <a:custGeom>
            <a:avLst/>
            <a:gdLst/>
            <a:ahLst/>
            <a:cxnLst>
              <a:cxn ang="0">
                <a:pos x="wd2" y="hd2"/>
              </a:cxn>
              <a:cxn ang="5400000">
                <a:pos x="wd2" y="hd2"/>
              </a:cxn>
              <a:cxn ang="10800000">
                <a:pos x="wd2" y="hd2"/>
              </a:cxn>
              <a:cxn ang="16200000">
                <a:pos x="wd2" y="hd2"/>
              </a:cxn>
            </a:cxnLst>
            <a:rect l="0" t="0" r="r" b="b"/>
            <a:pathLst>
              <a:path w="21600" h="21600" extrusionOk="0">
                <a:moveTo>
                  <a:pt x="10800" y="17673"/>
                </a:moveTo>
                <a:cubicBezTo>
                  <a:pt x="4588" y="17673"/>
                  <a:pt x="1200" y="16051"/>
                  <a:pt x="1200" y="15218"/>
                </a:cubicBezTo>
                <a:cubicBezTo>
                  <a:pt x="1200" y="14690"/>
                  <a:pt x="1355" y="14275"/>
                  <a:pt x="1611" y="13896"/>
                </a:cubicBezTo>
                <a:cubicBezTo>
                  <a:pt x="3255" y="14967"/>
                  <a:pt x="6746" y="15709"/>
                  <a:pt x="10800" y="15709"/>
                </a:cubicBezTo>
                <a:cubicBezTo>
                  <a:pt x="14856" y="15709"/>
                  <a:pt x="18345" y="14966"/>
                  <a:pt x="19987" y="13894"/>
                </a:cubicBezTo>
                <a:cubicBezTo>
                  <a:pt x="20244" y="14273"/>
                  <a:pt x="20400" y="14689"/>
                  <a:pt x="20400" y="15218"/>
                </a:cubicBezTo>
                <a:cubicBezTo>
                  <a:pt x="20400" y="16051"/>
                  <a:pt x="17011" y="17673"/>
                  <a:pt x="10800" y="17673"/>
                </a:cubicBezTo>
                <a:moveTo>
                  <a:pt x="10800" y="20618"/>
                </a:moveTo>
                <a:cubicBezTo>
                  <a:pt x="9475" y="20618"/>
                  <a:pt x="8400" y="19739"/>
                  <a:pt x="8400" y="18655"/>
                </a:cubicBezTo>
                <a:cubicBezTo>
                  <a:pt x="8400" y="18625"/>
                  <a:pt x="8408" y="18597"/>
                  <a:pt x="8409" y="18567"/>
                </a:cubicBezTo>
                <a:cubicBezTo>
                  <a:pt x="9179" y="18623"/>
                  <a:pt x="9977" y="18655"/>
                  <a:pt x="10800" y="18655"/>
                </a:cubicBezTo>
                <a:cubicBezTo>
                  <a:pt x="11623" y="18655"/>
                  <a:pt x="12421" y="18623"/>
                  <a:pt x="13191" y="18567"/>
                </a:cubicBezTo>
                <a:cubicBezTo>
                  <a:pt x="13192" y="18597"/>
                  <a:pt x="13200" y="18625"/>
                  <a:pt x="13200" y="18655"/>
                </a:cubicBezTo>
                <a:cubicBezTo>
                  <a:pt x="13200" y="19739"/>
                  <a:pt x="12125" y="20618"/>
                  <a:pt x="10800" y="20618"/>
                </a:cubicBezTo>
                <a:moveTo>
                  <a:pt x="2948" y="12551"/>
                </a:moveTo>
                <a:cubicBezTo>
                  <a:pt x="4308" y="11388"/>
                  <a:pt x="6000" y="9939"/>
                  <a:pt x="6000" y="6873"/>
                </a:cubicBezTo>
                <a:cubicBezTo>
                  <a:pt x="6000" y="5232"/>
                  <a:pt x="7238" y="3825"/>
                  <a:pt x="8988" y="3239"/>
                </a:cubicBezTo>
                <a:cubicBezTo>
                  <a:pt x="9428" y="3657"/>
                  <a:pt x="10072" y="3927"/>
                  <a:pt x="10800" y="3927"/>
                </a:cubicBezTo>
                <a:cubicBezTo>
                  <a:pt x="11528" y="3927"/>
                  <a:pt x="12172" y="3657"/>
                  <a:pt x="12611" y="3239"/>
                </a:cubicBezTo>
                <a:cubicBezTo>
                  <a:pt x="14362" y="3825"/>
                  <a:pt x="15600" y="5232"/>
                  <a:pt x="15600" y="6873"/>
                </a:cubicBezTo>
                <a:cubicBezTo>
                  <a:pt x="15600" y="9939"/>
                  <a:pt x="17292" y="11388"/>
                  <a:pt x="18652" y="12551"/>
                </a:cubicBezTo>
                <a:cubicBezTo>
                  <a:pt x="18911" y="12773"/>
                  <a:pt x="19152" y="12979"/>
                  <a:pt x="19366" y="13183"/>
                </a:cubicBezTo>
                <a:cubicBezTo>
                  <a:pt x="18217" y="14077"/>
                  <a:pt x="14825" y="14727"/>
                  <a:pt x="10800" y="14727"/>
                </a:cubicBezTo>
                <a:cubicBezTo>
                  <a:pt x="6779" y="14727"/>
                  <a:pt x="3383" y="14079"/>
                  <a:pt x="2230" y="13186"/>
                </a:cubicBezTo>
                <a:cubicBezTo>
                  <a:pt x="2446" y="12981"/>
                  <a:pt x="2687" y="12774"/>
                  <a:pt x="2948" y="12551"/>
                </a:cubicBezTo>
                <a:moveTo>
                  <a:pt x="10800" y="982"/>
                </a:moveTo>
                <a:cubicBezTo>
                  <a:pt x="11462" y="982"/>
                  <a:pt x="12000" y="1422"/>
                  <a:pt x="12000" y="1964"/>
                </a:cubicBezTo>
                <a:cubicBezTo>
                  <a:pt x="12000" y="2506"/>
                  <a:pt x="11462" y="2945"/>
                  <a:pt x="10800" y="2945"/>
                </a:cubicBezTo>
                <a:cubicBezTo>
                  <a:pt x="10138" y="2945"/>
                  <a:pt x="9600" y="2506"/>
                  <a:pt x="9600" y="1964"/>
                </a:cubicBezTo>
                <a:cubicBezTo>
                  <a:pt x="9600" y="1422"/>
                  <a:pt x="10138" y="982"/>
                  <a:pt x="10800" y="982"/>
                </a:cubicBezTo>
                <a:moveTo>
                  <a:pt x="21600" y="15218"/>
                </a:moveTo>
                <a:cubicBezTo>
                  <a:pt x="21600" y="11782"/>
                  <a:pt x="16800" y="11782"/>
                  <a:pt x="16800" y="6873"/>
                </a:cubicBezTo>
                <a:cubicBezTo>
                  <a:pt x="16800" y="4845"/>
                  <a:pt x="15296" y="3105"/>
                  <a:pt x="13152" y="2356"/>
                </a:cubicBezTo>
                <a:cubicBezTo>
                  <a:pt x="13183" y="2229"/>
                  <a:pt x="13200" y="2098"/>
                  <a:pt x="13200" y="1964"/>
                </a:cubicBezTo>
                <a:cubicBezTo>
                  <a:pt x="13200" y="879"/>
                  <a:pt x="12125" y="0"/>
                  <a:pt x="10800" y="0"/>
                </a:cubicBezTo>
                <a:cubicBezTo>
                  <a:pt x="9475" y="0"/>
                  <a:pt x="8400" y="879"/>
                  <a:pt x="8400" y="1964"/>
                </a:cubicBezTo>
                <a:cubicBezTo>
                  <a:pt x="8400" y="2098"/>
                  <a:pt x="8417" y="2229"/>
                  <a:pt x="8448" y="2356"/>
                </a:cubicBezTo>
                <a:cubicBezTo>
                  <a:pt x="6304" y="3105"/>
                  <a:pt x="4800" y="4845"/>
                  <a:pt x="4800" y="6873"/>
                </a:cubicBezTo>
                <a:cubicBezTo>
                  <a:pt x="4800" y="11782"/>
                  <a:pt x="0" y="11782"/>
                  <a:pt x="0" y="15218"/>
                </a:cubicBezTo>
                <a:cubicBezTo>
                  <a:pt x="0" y="16716"/>
                  <a:pt x="3016" y="17986"/>
                  <a:pt x="7217" y="18457"/>
                </a:cubicBezTo>
                <a:cubicBezTo>
                  <a:pt x="7211" y="18523"/>
                  <a:pt x="7200" y="18587"/>
                  <a:pt x="7200" y="18655"/>
                </a:cubicBezTo>
                <a:cubicBezTo>
                  <a:pt x="7200" y="20282"/>
                  <a:pt x="8812" y="21600"/>
                  <a:pt x="10800" y="21600"/>
                </a:cubicBezTo>
                <a:cubicBezTo>
                  <a:pt x="12788" y="21600"/>
                  <a:pt x="14400" y="20282"/>
                  <a:pt x="14400" y="18655"/>
                </a:cubicBezTo>
                <a:cubicBezTo>
                  <a:pt x="14400" y="18587"/>
                  <a:pt x="14389" y="18523"/>
                  <a:pt x="14383" y="18457"/>
                </a:cubicBezTo>
                <a:cubicBezTo>
                  <a:pt x="18584" y="17986"/>
                  <a:pt x="21600" y="16716"/>
                  <a:pt x="21600" y="15218"/>
                </a:cubicBezTo>
              </a:path>
            </a:pathLst>
          </a:custGeom>
          <a:solidFill>
            <a:schemeClr val="accent2"/>
          </a:solidFill>
          <a:ln w="12700">
            <a:miter lim="400000"/>
          </a:ln>
        </p:spPr>
        <p:txBody>
          <a:bodyPr lIns="19045" tIns="19045" rIns="19045" bIns="19045" anchor="ctr"/>
          <a:lstStyle/>
          <a:p>
            <a:pPr algn="ctr" defTabSz="228526">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00" dirty="0">
              <a:solidFill>
                <a:schemeClr val="accent2">
                  <a:lumMod val="50000"/>
                </a:schemeClr>
              </a:solidFill>
              <a:latin typeface="Domine" panose="02040503040403060204" pitchFamily="18" charset="0"/>
              <a:cs typeface="Abhaya Libre" panose="02000603000000000000" pitchFamily="2" charset="77"/>
            </a:endParaRPr>
          </a:p>
        </p:txBody>
      </p:sp>
      <p:sp>
        <p:nvSpPr>
          <p:cNvPr id="38" name="Shape 2633"/>
          <p:cNvSpPr/>
          <p:nvPr/>
        </p:nvSpPr>
        <p:spPr>
          <a:xfrm>
            <a:off x="8832197" y="3191865"/>
            <a:ext cx="537944" cy="537944"/>
          </a:xfrm>
          <a:custGeom>
            <a:avLst/>
            <a:gdLst/>
            <a:ahLst/>
            <a:cxnLst>
              <a:cxn ang="0">
                <a:pos x="wd2" y="hd2"/>
              </a:cxn>
              <a:cxn ang="5400000">
                <a:pos x="wd2" y="hd2"/>
              </a:cxn>
              <a:cxn ang="10800000">
                <a:pos x="wd2" y="hd2"/>
              </a:cxn>
              <a:cxn ang="16200000">
                <a:pos x="wd2" y="hd2"/>
              </a:cxn>
            </a:cxnLst>
            <a:rect l="0" t="0"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chemeClr val="accent5"/>
          </a:solidFill>
          <a:ln w="12700">
            <a:miter lim="400000"/>
          </a:ln>
        </p:spPr>
        <p:txBody>
          <a:bodyPr lIns="19045" tIns="19045" rIns="19045" bIns="19045" anchor="ctr"/>
          <a:lstStyle/>
          <a:p>
            <a:pPr algn="ctr" defTabSz="228526">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00" dirty="0">
              <a:solidFill>
                <a:schemeClr val="tx2"/>
              </a:solidFill>
              <a:latin typeface="Domine" panose="02040503040403060204" pitchFamily="18" charset="0"/>
              <a:cs typeface="Abhaya Libre" panose="02000603000000000000" pitchFamily="2" charset="77"/>
            </a:endParaRPr>
          </a:p>
        </p:txBody>
      </p:sp>
      <p:sp>
        <p:nvSpPr>
          <p:cNvPr id="24" name="TextBox 23"/>
          <p:cNvSpPr txBox="1"/>
          <p:nvPr/>
        </p:nvSpPr>
        <p:spPr>
          <a:xfrm>
            <a:off x="550862" y="549275"/>
            <a:ext cx="11090275" cy="646331"/>
          </a:xfrm>
          <a:prstGeom prst="rect">
            <a:avLst/>
          </a:prstGeom>
          <a:noFill/>
        </p:spPr>
        <p:txBody>
          <a:bodyPr wrap="square" rtlCol="0">
            <a:spAutoFit/>
          </a:bodyPr>
          <a:lstStyle/>
          <a:p>
            <a:pPr algn="ctr"/>
            <a:r>
              <a:rPr lang="id-ID" sz="3600" b="1" dirty="0" smtClean="0">
                <a:solidFill>
                  <a:schemeClr val="tx2"/>
                </a:solidFill>
                <a:latin typeface="Domine" panose="02040503040403060204" pitchFamily="18" charset="0"/>
                <a:cs typeface="Mukta Medium" panose="020B0000000000000000" pitchFamily="34" charset="77"/>
              </a:rPr>
              <a:t>Dampak Hujan Asam</a:t>
            </a:r>
            <a:endParaRPr lang="en-US" sz="3600" b="1" dirty="0">
              <a:solidFill>
                <a:schemeClr val="tx2"/>
              </a:solidFill>
              <a:latin typeface="Domine" panose="02040503040403060204" pitchFamily="18" charset="0"/>
              <a:cs typeface="Mukta Medium" panose="020B0000000000000000" pitchFamily="34" charset="77"/>
            </a:endParaRPr>
          </a:p>
        </p:txBody>
      </p:sp>
      <p:sp>
        <p:nvSpPr>
          <p:cNvPr id="39" name="Rectangle 38"/>
          <p:cNvSpPr/>
          <p:nvPr/>
        </p:nvSpPr>
        <p:spPr>
          <a:xfrm>
            <a:off x="379755" y="1357912"/>
            <a:ext cx="3637613" cy="1754326"/>
          </a:xfrm>
          <a:prstGeom prst="rect">
            <a:avLst/>
          </a:prstGeom>
        </p:spPr>
        <p:txBody>
          <a:bodyPr wrap="square">
            <a:spAutoFit/>
          </a:bodyPr>
          <a:lstStyle/>
          <a:p>
            <a:pPr algn="just"/>
            <a:r>
              <a:rPr lang="id-ID" dirty="0" smtClean="0">
                <a:solidFill>
                  <a:srgbClr val="002060"/>
                </a:solidFill>
                <a:latin typeface="Domine" panose="02040503040403060204" pitchFamily="18" charset="0"/>
                <a:ea typeface="Lato Light" panose="020F0502020204030203" pitchFamily="34" charset="0"/>
                <a:cs typeface="Abhaya Libre" panose="02000603000000000000" pitchFamily="2" charset="77"/>
              </a:rPr>
              <a:t>Hujan asam menyebabkan kerusakan berbagai material, seperti logam dan banguan yang disebabkan oleh deposisi kering asam sulfat dari hasil industri</a:t>
            </a:r>
            <a:endParaRPr lang="en-US" dirty="0" smtClean="0">
              <a:solidFill>
                <a:srgbClr val="002060"/>
              </a:solidFill>
              <a:latin typeface="Domine" panose="02040503040403060204" pitchFamily="18" charset="0"/>
              <a:ea typeface="Lato Light" panose="020F0502020204030203" pitchFamily="34" charset="0"/>
              <a:cs typeface="Abhaya Libre" panose="02000603000000000000" pitchFamily="2" charset="77"/>
            </a:endParaRPr>
          </a:p>
        </p:txBody>
      </p:sp>
    </p:spTree>
    <p:extLst>
      <p:ext uri="{BB962C8B-B14F-4D97-AF65-F5344CB8AC3E}">
        <p14:creationId xmlns:p14="http://schemas.microsoft.com/office/powerpoint/2010/main" val="1651673641"/>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A1610D2-FE5C-DA40-B6EE-8BF60C9408DE}"/>
              </a:ext>
            </a:extLst>
          </p:cNvPr>
          <p:cNvGrpSpPr/>
          <p:nvPr/>
        </p:nvGrpSpPr>
        <p:grpSpPr>
          <a:xfrm>
            <a:off x="515938" y="2330267"/>
            <a:ext cx="11427962" cy="2373920"/>
            <a:chOff x="507666" y="2623456"/>
            <a:chExt cx="8218193" cy="1251856"/>
          </a:xfrm>
        </p:grpSpPr>
        <p:sp>
          <p:nvSpPr>
            <p:cNvPr id="15" name="Freeform 14">
              <a:extLst>
                <a:ext uri="{FF2B5EF4-FFF2-40B4-BE49-F238E27FC236}">
                  <a16:creationId xmlns:a16="http://schemas.microsoft.com/office/drawing/2014/main" id="{6DE4B1F0-8EE2-1541-A5EC-66F8CDEF0756}"/>
                </a:ext>
              </a:extLst>
            </p:cNvPr>
            <p:cNvSpPr/>
            <p:nvPr/>
          </p:nvSpPr>
          <p:spPr>
            <a:xfrm>
              <a:off x="507666" y="2623456"/>
              <a:ext cx="2329415" cy="1251856"/>
            </a:xfrm>
            <a:custGeom>
              <a:avLst/>
              <a:gdLst>
                <a:gd name="connsiteX0" fmla="*/ 0 w 2175867"/>
                <a:gd name="connsiteY0" fmla="*/ 0 h 870346"/>
                <a:gd name="connsiteX1" fmla="*/ 1740694 w 2175867"/>
                <a:gd name="connsiteY1" fmla="*/ 0 h 870346"/>
                <a:gd name="connsiteX2" fmla="*/ 2175867 w 2175867"/>
                <a:gd name="connsiteY2" fmla="*/ 435173 h 870346"/>
                <a:gd name="connsiteX3" fmla="*/ 1740694 w 2175867"/>
                <a:gd name="connsiteY3" fmla="*/ 870346 h 870346"/>
                <a:gd name="connsiteX4" fmla="*/ 0 w 2175867"/>
                <a:gd name="connsiteY4" fmla="*/ 870346 h 870346"/>
                <a:gd name="connsiteX5" fmla="*/ 435173 w 2175867"/>
                <a:gd name="connsiteY5" fmla="*/ 435173 h 870346"/>
                <a:gd name="connsiteX6" fmla="*/ 0 w 2175867"/>
                <a:gd name="connsiteY6" fmla="*/ 0 h 87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5867" h="870346">
                  <a:moveTo>
                    <a:pt x="0" y="0"/>
                  </a:moveTo>
                  <a:lnTo>
                    <a:pt x="1740694" y="0"/>
                  </a:lnTo>
                  <a:lnTo>
                    <a:pt x="2175867" y="435173"/>
                  </a:lnTo>
                  <a:lnTo>
                    <a:pt x="1740694" y="870346"/>
                  </a:lnTo>
                  <a:lnTo>
                    <a:pt x="0" y="870346"/>
                  </a:lnTo>
                  <a:lnTo>
                    <a:pt x="435173" y="435173"/>
                  </a:lnTo>
                  <a:lnTo>
                    <a:pt x="0" y="0"/>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82923" tIns="67564" rIns="647795" bIns="67564" numCol="1" spcCol="1270" anchor="ctr" anchorCtr="0">
              <a:noAutofit/>
            </a:bodyPr>
            <a:lstStyle/>
            <a:p>
              <a:pPr algn="ctr" defTabSz="2252077">
                <a:lnSpc>
                  <a:spcPct val="90000"/>
                </a:lnSpc>
                <a:spcBef>
                  <a:spcPct val="0"/>
                </a:spcBef>
                <a:spcAft>
                  <a:spcPct val="35000"/>
                </a:spcAft>
              </a:pPr>
              <a:endParaRPr lang="en-US" sz="5067" dirty="0">
                <a:solidFill>
                  <a:schemeClr val="accent1"/>
                </a:solidFill>
                <a:latin typeface="Domine" panose="02040503040403060204" pitchFamily="18" charset="0"/>
              </a:endParaRPr>
            </a:p>
          </p:txBody>
        </p:sp>
        <p:sp>
          <p:nvSpPr>
            <p:cNvPr id="16" name="Freeform 15">
              <a:extLst>
                <a:ext uri="{FF2B5EF4-FFF2-40B4-BE49-F238E27FC236}">
                  <a16:creationId xmlns:a16="http://schemas.microsoft.com/office/drawing/2014/main" id="{CED3D255-9BA3-EC4E-B171-5F3E9814E300}"/>
                </a:ext>
              </a:extLst>
            </p:cNvPr>
            <p:cNvSpPr/>
            <p:nvPr/>
          </p:nvSpPr>
          <p:spPr>
            <a:xfrm>
              <a:off x="2465947" y="2623456"/>
              <a:ext cx="2329415" cy="1251856"/>
            </a:xfrm>
            <a:custGeom>
              <a:avLst/>
              <a:gdLst>
                <a:gd name="connsiteX0" fmla="*/ 0 w 2175867"/>
                <a:gd name="connsiteY0" fmla="*/ 0 h 870346"/>
                <a:gd name="connsiteX1" fmla="*/ 1740694 w 2175867"/>
                <a:gd name="connsiteY1" fmla="*/ 0 h 870346"/>
                <a:gd name="connsiteX2" fmla="*/ 2175867 w 2175867"/>
                <a:gd name="connsiteY2" fmla="*/ 435173 h 870346"/>
                <a:gd name="connsiteX3" fmla="*/ 1740694 w 2175867"/>
                <a:gd name="connsiteY3" fmla="*/ 870346 h 870346"/>
                <a:gd name="connsiteX4" fmla="*/ 0 w 2175867"/>
                <a:gd name="connsiteY4" fmla="*/ 870346 h 870346"/>
                <a:gd name="connsiteX5" fmla="*/ 435173 w 2175867"/>
                <a:gd name="connsiteY5" fmla="*/ 435173 h 870346"/>
                <a:gd name="connsiteX6" fmla="*/ 0 w 2175867"/>
                <a:gd name="connsiteY6" fmla="*/ 0 h 87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5867" h="870346">
                  <a:moveTo>
                    <a:pt x="0" y="0"/>
                  </a:moveTo>
                  <a:lnTo>
                    <a:pt x="1740694" y="0"/>
                  </a:lnTo>
                  <a:lnTo>
                    <a:pt x="2175867" y="435173"/>
                  </a:lnTo>
                  <a:lnTo>
                    <a:pt x="1740694" y="870346"/>
                  </a:lnTo>
                  <a:lnTo>
                    <a:pt x="0" y="870346"/>
                  </a:lnTo>
                  <a:lnTo>
                    <a:pt x="435173" y="435173"/>
                  </a:lnTo>
                  <a:lnTo>
                    <a:pt x="0" y="0"/>
                  </a:lnTo>
                  <a:close/>
                </a:path>
              </a:pathLst>
            </a:custGeom>
            <a:solidFill>
              <a:schemeClr val="accent5">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82923" tIns="67564" rIns="647795" bIns="67564" numCol="1" spcCol="1270" anchor="ctr" anchorCtr="0">
              <a:noAutofit/>
            </a:bodyPr>
            <a:lstStyle/>
            <a:p>
              <a:pPr algn="ctr" defTabSz="2252077">
                <a:lnSpc>
                  <a:spcPct val="90000"/>
                </a:lnSpc>
                <a:spcBef>
                  <a:spcPct val="0"/>
                </a:spcBef>
                <a:spcAft>
                  <a:spcPct val="35000"/>
                </a:spcAft>
              </a:pPr>
              <a:endParaRPr lang="en-US" sz="5067" dirty="0">
                <a:latin typeface="Domine" panose="02040503040403060204" pitchFamily="18" charset="0"/>
              </a:endParaRPr>
            </a:p>
          </p:txBody>
        </p:sp>
        <p:sp>
          <p:nvSpPr>
            <p:cNvPr id="17" name="Freeform 16">
              <a:extLst>
                <a:ext uri="{FF2B5EF4-FFF2-40B4-BE49-F238E27FC236}">
                  <a16:creationId xmlns:a16="http://schemas.microsoft.com/office/drawing/2014/main" id="{67E396B9-56B4-494D-AD60-CC75F8CB0CB0}"/>
                </a:ext>
              </a:extLst>
            </p:cNvPr>
            <p:cNvSpPr/>
            <p:nvPr/>
          </p:nvSpPr>
          <p:spPr>
            <a:xfrm>
              <a:off x="6396444" y="2623456"/>
              <a:ext cx="2329415" cy="1251856"/>
            </a:xfrm>
            <a:custGeom>
              <a:avLst/>
              <a:gdLst>
                <a:gd name="connsiteX0" fmla="*/ 0 w 2175867"/>
                <a:gd name="connsiteY0" fmla="*/ 0 h 870346"/>
                <a:gd name="connsiteX1" fmla="*/ 1740694 w 2175867"/>
                <a:gd name="connsiteY1" fmla="*/ 0 h 870346"/>
                <a:gd name="connsiteX2" fmla="*/ 2175867 w 2175867"/>
                <a:gd name="connsiteY2" fmla="*/ 435173 h 870346"/>
                <a:gd name="connsiteX3" fmla="*/ 1740694 w 2175867"/>
                <a:gd name="connsiteY3" fmla="*/ 870346 h 870346"/>
                <a:gd name="connsiteX4" fmla="*/ 0 w 2175867"/>
                <a:gd name="connsiteY4" fmla="*/ 870346 h 870346"/>
                <a:gd name="connsiteX5" fmla="*/ 435173 w 2175867"/>
                <a:gd name="connsiteY5" fmla="*/ 435173 h 870346"/>
                <a:gd name="connsiteX6" fmla="*/ 0 w 2175867"/>
                <a:gd name="connsiteY6" fmla="*/ 0 h 87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5867" h="870346">
                  <a:moveTo>
                    <a:pt x="0" y="0"/>
                  </a:moveTo>
                  <a:lnTo>
                    <a:pt x="1740694" y="0"/>
                  </a:lnTo>
                  <a:lnTo>
                    <a:pt x="2175867" y="435173"/>
                  </a:lnTo>
                  <a:lnTo>
                    <a:pt x="1740694" y="870346"/>
                  </a:lnTo>
                  <a:lnTo>
                    <a:pt x="0" y="870346"/>
                  </a:lnTo>
                  <a:lnTo>
                    <a:pt x="435173" y="435173"/>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82923" tIns="67564" rIns="647795" bIns="67564" numCol="1" spcCol="1270" anchor="ctr" anchorCtr="0">
              <a:noAutofit/>
            </a:bodyPr>
            <a:lstStyle/>
            <a:p>
              <a:pPr algn="ctr" defTabSz="2252077">
                <a:lnSpc>
                  <a:spcPct val="90000"/>
                </a:lnSpc>
                <a:spcBef>
                  <a:spcPct val="0"/>
                </a:spcBef>
                <a:spcAft>
                  <a:spcPct val="35000"/>
                </a:spcAft>
              </a:pPr>
              <a:endParaRPr lang="en-US" sz="5067" dirty="0">
                <a:latin typeface="Domine" panose="02040503040403060204" pitchFamily="18" charset="0"/>
              </a:endParaRPr>
            </a:p>
          </p:txBody>
        </p:sp>
      </p:grpSp>
      <p:sp>
        <p:nvSpPr>
          <p:cNvPr id="22" name="TextBox 21"/>
          <p:cNvSpPr txBox="1"/>
          <p:nvPr/>
        </p:nvSpPr>
        <p:spPr>
          <a:xfrm>
            <a:off x="7531156" y="2761840"/>
            <a:ext cx="1561068" cy="535403"/>
          </a:xfrm>
          <a:prstGeom prst="rect">
            <a:avLst/>
          </a:prstGeom>
          <a:noFill/>
        </p:spPr>
        <p:txBody>
          <a:bodyPr wrap="none" rtlCol="0">
            <a:spAutoFit/>
          </a:bodyPr>
          <a:lstStyle/>
          <a:p>
            <a:pPr>
              <a:lnSpc>
                <a:spcPts val="4000"/>
              </a:lnSpc>
            </a:pPr>
            <a:r>
              <a:rPr lang="en-US" sz="2000" b="1" dirty="0">
                <a:solidFill>
                  <a:schemeClr val="bg1"/>
                </a:solidFill>
                <a:latin typeface="Domine" panose="02040503040403060204" pitchFamily="18" charset="0"/>
                <a:ea typeface="Lato Light" panose="020F0502020204030203" pitchFamily="34" charset="0"/>
                <a:cs typeface="Abhaya Libre SemiBold" panose="02000603000000000000" pitchFamily="2" charset="77"/>
              </a:rPr>
              <a:t>Proses </a:t>
            </a:r>
            <a:r>
              <a:rPr lang="en-US" sz="2000" b="1" dirty="0" err="1">
                <a:solidFill>
                  <a:schemeClr val="bg1"/>
                </a:solidFill>
                <a:latin typeface="Domine" panose="02040503040403060204" pitchFamily="18" charset="0"/>
                <a:ea typeface="Lato Light" panose="020F0502020204030203" pitchFamily="34" charset="0"/>
                <a:cs typeface="Abhaya Libre SemiBold" panose="02000603000000000000" pitchFamily="2" charset="77"/>
              </a:rPr>
              <a:t>Akhir</a:t>
            </a:r>
            <a:endParaRPr lang="en-US" sz="2000" b="1" dirty="0">
              <a:solidFill>
                <a:schemeClr val="bg1"/>
              </a:solidFill>
              <a:latin typeface="Domine" panose="02040503040403060204" pitchFamily="18" charset="0"/>
              <a:ea typeface="Lato Light" panose="020F0502020204030203" pitchFamily="34" charset="0"/>
              <a:cs typeface="Abhaya Libre SemiBold" panose="02000603000000000000" pitchFamily="2" charset="77"/>
            </a:endParaRPr>
          </a:p>
        </p:txBody>
      </p:sp>
      <p:sp>
        <p:nvSpPr>
          <p:cNvPr id="10" name="TextBox 9"/>
          <p:cNvSpPr txBox="1"/>
          <p:nvPr/>
        </p:nvSpPr>
        <p:spPr>
          <a:xfrm>
            <a:off x="515938" y="549275"/>
            <a:ext cx="11160125" cy="1200329"/>
          </a:xfrm>
          <a:prstGeom prst="rect">
            <a:avLst/>
          </a:prstGeom>
          <a:noFill/>
        </p:spPr>
        <p:txBody>
          <a:bodyPr wrap="square" rtlCol="0">
            <a:spAutoFit/>
          </a:bodyPr>
          <a:lstStyle/>
          <a:p>
            <a:pPr algn="ctr"/>
            <a:r>
              <a:rPr lang="id-ID" sz="3600" b="1" dirty="0">
                <a:solidFill>
                  <a:schemeClr val="tx2"/>
                </a:solidFill>
                <a:latin typeface="Domine" panose="02040503040403060204" pitchFamily="18" charset="0"/>
                <a:cs typeface="Arima Madurai Semi" pitchFamily="2" charset="77"/>
              </a:rPr>
              <a:t>Upaya</a:t>
            </a:r>
            <a:r>
              <a:rPr lang="en-US" sz="3600" b="1" dirty="0">
                <a:solidFill>
                  <a:schemeClr val="tx2"/>
                </a:solidFill>
                <a:latin typeface="Domine" panose="02040503040403060204" pitchFamily="18" charset="0"/>
                <a:cs typeface="Arima Madurai Semi" pitchFamily="2" charset="77"/>
              </a:rPr>
              <a:t> </a:t>
            </a:r>
            <a:r>
              <a:rPr lang="id-ID" sz="3600" b="1" dirty="0">
                <a:solidFill>
                  <a:schemeClr val="tx2"/>
                </a:solidFill>
                <a:latin typeface="Domine" panose="02040503040403060204" pitchFamily="18" charset="0"/>
                <a:cs typeface="Arima Madurai Semi" pitchFamily="2" charset="77"/>
              </a:rPr>
              <a:t>Untuk Mengurangi dan Mencegah Dampak dari Hujan Asam</a:t>
            </a:r>
            <a:endParaRPr lang="en-US" sz="3600" b="1" dirty="0">
              <a:solidFill>
                <a:schemeClr val="tx2"/>
              </a:solidFill>
              <a:latin typeface="Domine" panose="02040503040403060204" pitchFamily="18" charset="0"/>
              <a:cs typeface="Arima Madurai Semi" pitchFamily="2" charset="77"/>
            </a:endParaRPr>
          </a:p>
        </p:txBody>
      </p:sp>
      <p:sp>
        <p:nvSpPr>
          <p:cNvPr id="12" name="TextBox 11"/>
          <p:cNvSpPr txBox="1"/>
          <p:nvPr/>
        </p:nvSpPr>
        <p:spPr>
          <a:xfrm>
            <a:off x="1113850" y="2631876"/>
            <a:ext cx="2641300" cy="1555490"/>
          </a:xfrm>
          <a:prstGeom prst="rect">
            <a:avLst/>
          </a:prstGeom>
          <a:noFill/>
        </p:spPr>
        <p:txBody>
          <a:bodyPr wrap="none" rtlCol="0">
            <a:spAutoFit/>
          </a:bodyPr>
          <a:lstStyle/>
          <a:p>
            <a:pPr>
              <a:lnSpc>
                <a:spcPts val="4000"/>
              </a:lnSpc>
            </a:pPr>
            <a:r>
              <a:rPr lang="sv-SE" b="1" dirty="0">
                <a:solidFill>
                  <a:schemeClr val="bg1"/>
                </a:solidFill>
                <a:latin typeface="Domine" panose="02040503040403060204" pitchFamily="18" charset="0"/>
                <a:ea typeface="Lato Light" panose="020F0502020204030203" pitchFamily="34" charset="0"/>
                <a:cs typeface="Abhaya Libre SemiBold" panose="02000603000000000000" pitchFamily="2" charset="77"/>
              </a:rPr>
              <a:t>Menggunakan </a:t>
            </a:r>
            <a:r>
              <a:rPr lang="sv-SE" b="1" dirty="0" smtClean="0">
                <a:solidFill>
                  <a:schemeClr val="bg1"/>
                </a:solidFill>
                <a:latin typeface="Domine" panose="02040503040403060204" pitchFamily="18" charset="0"/>
                <a:ea typeface="Lato Light" panose="020F0502020204030203" pitchFamily="34" charset="0"/>
                <a:cs typeface="Abhaya Libre SemiBold" panose="02000603000000000000" pitchFamily="2" charset="77"/>
              </a:rPr>
              <a:t>bahan</a:t>
            </a:r>
          </a:p>
          <a:p>
            <a:pPr>
              <a:lnSpc>
                <a:spcPts val="4000"/>
              </a:lnSpc>
            </a:pPr>
            <a:r>
              <a:rPr lang="sv-SE" b="1" dirty="0" smtClean="0">
                <a:solidFill>
                  <a:schemeClr val="bg1"/>
                </a:solidFill>
                <a:latin typeface="Domine" panose="02040503040403060204" pitchFamily="18" charset="0"/>
                <a:ea typeface="Lato Light" panose="020F0502020204030203" pitchFamily="34" charset="0"/>
                <a:cs typeface="Abhaya Libre SemiBold" panose="02000603000000000000" pitchFamily="2" charset="77"/>
              </a:rPr>
              <a:t>Bakar dengan kandungan</a:t>
            </a:r>
          </a:p>
          <a:p>
            <a:pPr>
              <a:lnSpc>
                <a:spcPts val="4000"/>
              </a:lnSpc>
            </a:pPr>
            <a:r>
              <a:rPr lang="sv-SE" b="1" dirty="0" smtClean="0">
                <a:solidFill>
                  <a:schemeClr val="bg1"/>
                </a:solidFill>
                <a:latin typeface="Domine" panose="02040503040403060204" pitchFamily="18" charset="0"/>
                <a:ea typeface="Lato Light" panose="020F0502020204030203" pitchFamily="34" charset="0"/>
                <a:cs typeface="Abhaya Libre SemiBold" panose="02000603000000000000" pitchFamily="2" charset="77"/>
              </a:rPr>
              <a:t>belerang </a:t>
            </a:r>
            <a:r>
              <a:rPr lang="sv-SE" b="1" dirty="0">
                <a:solidFill>
                  <a:schemeClr val="bg1"/>
                </a:solidFill>
                <a:latin typeface="Domine" panose="02040503040403060204" pitchFamily="18" charset="0"/>
                <a:ea typeface="Lato Light" panose="020F0502020204030203" pitchFamily="34" charset="0"/>
                <a:cs typeface="Abhaya Libre SemiBold" panose="02000603000000000000" pitchFamily="2" charset="77"/>
              </a:rPr>
              <a:t>rendah</a:t>
            </a:r>
          </a:p>
        </p:txBody>
      </p:sp>
      <p:sp>
        <p:nvSpPr>
          <p:cNvPr id="14" name="TextBox 13"/>
          <p:cNvSpPr txBox="1"/>
          <p:nvPr/>
        </p:nvSpPr>
        <p:spPr>
          <a:xfrm>
            <a:off x="4010128" y="2594013"/>
            <a:ext cx="2111219" cy="1631216"/>
          </a:xfrm>
          <a:prstGeom prst="rect">
            <a:avLst/>
          </a:prstGeom>
          <a:noFill/>
        </p:spPr>
        <p:txBody>
          <a:bodyPr wrap="none" rtlCol="0">
            <a:spAutoFit/>
          </a:bodyPr>
          <a:lstStyle/>
          <a:p>
            <a:pPr>
              <a:lnSpc>
                <a:spcPts val="4000"/>
              </a:lnSpc>
            </a:pPr>
            <a:r>
              <a:rPr lang="en-US" b="1" dirty="0" err="1" smtClean="0">
                <a:solidFill>
                  <a:schemeClr val="bg1"/>
                </a:solidFill>
                <a:latin typeface="Domine" panose="02040503040403060204" pitchFamily="18" charset="0"/>
                <a:ea typeface="Lato Light" panose="020F0502020204030203" pitchFamily="34" charset="0"/>
                <a:cs typeface="Abhaya Libre SemiBold" panose="02000603000000000000" pitchFamily="2" charset="77"/>
              </a:rPr>
              <a:t>Pengendalian</a:t>
            </a:r>
            <a:endParaRPr lang="en-US" b="1" dirty="0" smtClean="0">
              <a:solidFill>
                <a:schemeClr val="bg1"/>
              </a:solidFill>
              <a:latin typeface="Domine" panose="02040503040403060204" pitchFamily="18" charset="0"/>
              <a:ea typeface="Lato Light" panose="020F0502020204030203" pitchFamily="34" charset="0"/>
              <a:cs typeface="Abhaya Libre SemiBold" panose="02000603000000000000" pitchFamily="2" charset="77"/>
            </a:endParaRPr>
          </a:p>
          <a:p>
            <a:pPr>
              <a:lnSpc>
                <a:spcPts val="4000"/>
              </a:lnSpc>
            </a:pPr>
            <a:r>
              <a:rPr lang="en-US" b="1" dirty="0" err="1" smtClean="0">
                <a:solidFill>
                  <a:schemeClr val="bg1"/>
                </a:solidFill>
                <a:latin typeface="Domine" panose="02040503040403060204" pitchFamily="18" charset="0"/>
                <a:ea typeface="Lato Light" panose="020F0502020204030203" pitchFamily="34" charset="0"/>
                <a:cs typeface="Abhaya Libre SemiBold" panose="02000603000000000000" pitchFamily="2" charset="77"/>
              </a:rPr>
              <a:t>Pencemaran</a:t>
            </a:r>
            <a:r>
              <a:rPr lang="en-US" b="1" dirty="0" smtClean="0">
                <a:solidFill>
                  <a:schemeClr val="bg1"/>
                </a:solidFill>
                <a:latin typeface="Domine" panose="02040503040403060204" pitchFamily="18" charset="0"/>
                <a:ea typeface="Lato Light" panose="020F0502020204030203" pitchFamily="34" charset="0"/>
                <a:cs typeface="Abhaya Libre SemiBold" panose="02000603000000000000" pitchFamily="2" charset="77"/>
              </a:rPr>
              <a:t> </a:t>
            </a:r>
            <a:r>
              <a:rPr lang="en-US" b="1" dirty="0" err="1" smtClean="0">
                <a:solidFill>
                  <a:schemeClr val="bg1"/>
                </a:solidFill>
                <a:latin typeface="Domine" panose="02040503040403060204" pitchFamily="18" charset="0"/>
                <a:ea typeface="Lato Light" panose="020F0502020204030203" pitchFamily="34" charset="0"/>
                <a:cs typeface="Abhaya Libre SemiBold" panose="02000603000000000000" pitchFamily="2" charset="77"/>
              </a:rPr>
              <a:t>selama</a:t>
            </a:r>
            <a:endParaRPr lang="en-US" b="1" dirty="0">
              <a:solidFill>
                <a:schemeClr val="bg1"/>
              </a:solidFill>
              <a:latin typeface="Domine" panose="02040503040403060204" pitchFamily="18" charset="0"/>
              <a:ea typeface="Lato Light" panose="020F0502020204030203" pitchFamily="34" charset="0"/>
              <a:cs typeface="Abhaya Libre SemiBold" panose="02000603000000000000" pitchFamily="2" charset="77"/>
            </a:endParaRPr>
          </a:p>
          <a:p>
            <a:pPr>
              <a:lnSpc>
                <a:spcPts val="4000"/>
              </a:lnSpc>
            </a:pPr>
            <a:r>
              <a:rPr lang="en-US" b="1" dirty="0" err="1" smtClean="0">
                <a:solidFill>
                  <a:schemeClr val="bg1"/>
                </a:solidFill>
                <a:latin typeface="Domine" panose="02040503040403060204" pitchFamily="18" charset="0"/>
                <a:ea typeface="Lato Light" panose="020F0502020204030203" pitchFamily="34" charset="0"/>
                <a:cs typeface="Abhaya Libre SemiBold" panose="02000603000000000000" pitchFamily="2" charset="77"/>
              </a:rPr>
              <a:t>pembakaran</a:t>
            </a:r>
            <a:endParaRPr lang="en-US" b="1" dirty="0">
              <a:solidFill>
                <a:schemeClr val="bg1"/>
              </a:solidFill>
              <a:latin typeface="Domine" panose="02040503040403060204" pitchFamily="18" charset="0"/>
              <a:ea typeface="Lato Light" panose="020F0502020204030203" pitchFamily="34" charset="0"/>
              <a:cs typeface="Abhaya Libre SemiBold" panose="02000603000000000000" pitchFamily="2" charset="77"/>
            </a:endParaRPr>
          </a:p>
        </p:txBody>
      </p:sp>
      <p:sp>
        <p:nvSpPr>
          <p:cNvPr id="13" name="Freeform 12">
            <a:extLst>
              <a:ext uri="{FF2B5EF4-FFF2-40B4-BE49-F238E27FC236}">
                <a16:creationId xmlns:a16="http://schemas.microsoft.com/office/drawing/2014/main" id="{CED3D255-9BA3-EC4E-B171-5F3E9814E300}"/>
              </a:ext>
            </a:extLst>
          </p:cNvPr>
          <p:cNvSpPr/>
          <p:nvPr/>
        </p:nvSpPr>
        <p:spPr>
          <a:xfrm>
            <a:off x="5971875" y="2330267"/>
            <a:ext cx="3239212" cy="2373920"/>
          </a:xfrm>
          <a:custGeom>
            <a:avLst/>
            <a:gdLst>
              <a:gd name="connsiteX0" fmla="*/ 0 w 2175867"/>
              <a:gd name="connsiteY0" fmla="*/ 0 h 870346"/>
              <a:gd name="connsiteX1" fmla="*/ 1740694 w 2175867"/>
              <a:gd name="connsiteY1" fmla="*/ 0 h 870346"/>
              <a:gd name="connsiteX2" fmla="*/ 2175867 w 2175867"/>
              <a:gd name="connsiteY2" fmla="*/ 435173 h 870346"/>
              <a:gd name="connsiteX3" fmla="*/ 1740694 w 2175867"/>
              <a:gd name="connsiteY3" fmla="*/ 870346 h 870346"/>
              <a:gd name="connsiteX4" fmla="*/ 0 w 2175867"/>
              <a:gd name="connsiteY4" fmla="*/ 870346 h 870346"/>
              <a:gd name="connsiteX5" fmla="*/ 435173 w 2175867"/>
              <a:gd name="connsiteY5" fmla="*/ 435173 h 870346"/>
              <a:gd name="connsiteX6" fmla="*/ 0 w 2175867"/>
              <a:gd name="connsiteY6" fmla="*/ 0 h 87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5867" h="870346">
                <a:moveTo>
                  <a:pt x="0" y="0"/>
                </a:moveTo>
                <a:lnTo>
                  <a:pt x="1740694" y="0"/>
                </a:lnTo>
                <a:lnTo>
                  <a:pt x="2175867" y="435173"/>
                </a:lnTo>
                <a:lnTo>
                  <a:pt x="1740694" y="870346"/>
                </a:lnTo>
                <a:lnTo>
                  <a:pt x="0" y="870346"/>
                </a:lnTo>
                <a:lnTo>
                  <a:pt x="435173" y="435173"/>
                </a:lnTo>
                <a:lnTo>
                  <a:pt x="0" y="0"/>
                </a:lnTo>
                <a:close/>
              </a:path>
            </a:pathLst>
          </a:custGeom>
          <a:solidFill>
            <a:schemeClr val="accent3">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82923" tIns="67564" rIns="647795" bIns="67564" numCol="1" spcCol="1270" anchor="ctr" anchorCtr="0">
            <a:noAutofit/>
          </a:bodyPr>
          <a:lstStyle/>
          <a:p>
            <a:pPr algn="ctr" defTabSz="2252077">
              <a:lnSpc>
                <a:spcPct val="90000"/>
              </a:lnSpc>
              <a:spcBef>
                <a:spcPct val="0"/>
              </a:spcBef>
              <a:spcAft>
                <a:spcPct val="35000"/>
              </a:spcAft>
            </a:pPr>
            <a:endParaRPr lang="en-US" sz="5067" dirty="0">
              <a:latin typeface="Domine" panose="02040503040403060204" pitchFamily="18" charset="0"/>
            </a:endParaRPr>
          </a:p>
        </p:txBody>
      </p:sp>
      <p:sp>
        <p:nvSpPr>
          <p:cNvPr id="18" name="TextBox 17"/>
          <p:cNvSpPr txBox="1"/>
          <p:nvPr/>
        </p:nvSpPr>
        <p:spPr>
          <a:xfrm>
            <a:off x="9507970" y="2594013"/>
            <a:ext cx="2017540" cy="1631216"/>
          </a:xfrm>
          <a:prstGeom prst="rect">
            <a:avLst/>
          </a:prstGeom>
          <a:noFill/>
        </p:spPr>
        <p:txBody>
          <a:bodyPr wrap="none" rtlCol="0">
            <a:spAutoFit/>
          </a:bodyPr>
          <a:lstStyle/>
          <a:p>
            <a:pPr>
              <a:lnSpc>
                <a:spcPts val="4000"/>
              </a:lnSpc>
            </a:pPr>
            <a:r>
              <a:rPr lang="nn-NO" b="1" dirty="0" smtClean="0">
                <a:solidFill>
                  <a:schemeClr val="bg1"/>
                </a:solidFill>
                <a:latin typeface="Domine" panose="02040503040403060204" pitchFamily="18" charset="0"/>
                <a:ea typeface="Lato Light" panose="020F0502020204030203" pitchFamily="34" charset="0"/>
                <a:cs typeface="Abhaya Libre SemiBold" panose="02000603000000000000" pitchFamily="2" charset="77"/>
              </a:rPr>
              <a:t>Mengaplikasikan</a:t>
            </a:r>
          </a:p>
          <a:p>
            <a:pPr>
              <a:lnSpc>
                <a:spcPts val="4000"/>
              </a:lnSpc>
            </a:pPr>
            <a:r>
              <a:rPr lang="nn-NO" b="1" dirty="0" smtClean="0">
                <a:solidFill>
                  <a:schemeClr val="bg1"/>
                </a:solidFill>
                <a:latin typeface="Domine" panose="02040503040403060204" pitchFamily="18" charset="0"/>
                <a:ea typeface="Lato Light" panose="020F0502020204030203" pitchFamily="34" charset="0"/>
                <a:cs typeface="Abhaya Libre SemiBold" panose="02000603000000000000" pitchFamily="2" charset="77"/>
              </a:rPr>
              <a:t>prinsip 3R (Reuse</a:t>
            </a:r>
            <a:r>
              <a:rPr lang="nn-NO" b="1" dirty="0">
                <a:solidFill>
                  <a:schemeClr val="bg1"/>
                </a:solidFill>
                <a:latin typeface="Domine" panose="02040503040403060204" pitchFamily="18" charset="0"/>
                <a:ea typeface="Lato Light" panose="020F0502020204030203" pitchFamily="34" charset="0"/>
                <a:cs typeface="Abhaya Libre SemiBold" panose="02000603000000000000" pitchFamily="2" charset="77"/>
              </a:rPr>
              <a:t>, </a:t>
            </a:r>
            <a:endParaRPr lang="nn-NO" b="1" dirty="0" smtClean="0">
              <a:solidFill>
                <a:schemeClr val="bg1"/>
              </a:solidFill>
              <a:latin typeface="Domine" panose="02040503040403060204" pitchFamily="18" charset="0"/>
              <a:ea typeface="Lato Light" panose="020F0502020204030203" pitchFamily="34" charset="0"/>
              <a:cs typeface="Abhaya Libre SemiBold" panose="02000603000000000000" pitchFamily="2" charset="77"/>
            </a:endParaRPr>
          </a:p>
          <a:p>
            <a:pPr>
              <a:lnSpc>
                <a:spcPts val="4000"/>
              </a:lnSpc>
            </a:pPr>
            <a:r>
              <a:rPr lang="nn-NO" b="1" dirty="0" smtClean="0">
                <a:solidFill>
                  <a:schemeClr val="bg1"/>
                </a:solidFill>
                <a:latin typeface="Domine" panose="02040503040403060204" pitchFamily="18" charset="0"/>
                <a:ea typeface="Lato Light" panose="020F0502020204030203" pitchFamily="34" charset="0"/>
                <a:cs typeface="Abhaya Libre SemiBold" panose="02000603000000000000" pitchFamily="2" charset="77"/>
              </a:rPr>
              <a:t>Recycle</a:t>
            </a:r>
            <a:r>
              <a:rPr lang="nn-NO" b="1" dirty="0">
                <a:solidFill>
                  <a:schemeClr val="bg1"/>
                </a:solidFill>
                <a:latin typeface="Domine" panose="02040503040403060204" pitchFamily="18" charset="0"/>
                <a:ea typeface="Lato Light" panose="020F0502020204030203" pitchFamily="34" charset="0"/>
                <a:cs typeface="Abhaya Libre SemiBold" panose="02000603000000000000" pitchFamily="2" charset="77"/>
              </a:rPr>
              <a:t>, Reduce)</a:t>
            </a:r>
          </a:p>
        </p:txBody>
      </p:sp>
      <p:sp>
        <p:nvSpPr>
          <p:cNvPr id="19" name="TextBox 18"/>
          <p:cNvSpPr txBox="1"/>
          <p:nvPr/>
        </p:nvSpPr>
        <p:spPr>
          <a:xfrm>
            <a:off x="6775157" y="2888356"/>
            <a:ext cx="2139047" cy="1042529"/>
          </a:xfrm>
          <a:prstGeom prst="rect">
            <a:avLst/>
          </a:prstGeom>
          <a:noFill/>
        </p:spPr>
        <p:txBody>
          <a:bodyPr wrap="none" rtlCol="0">
            <a:spAutoFit/>
          </a:bodyPr>
          <a:lstStyle/>
          <a:p>
            <a:pPr>
              <a:lnSpc>
                <a:spcPts val="4000"/>
              </a:lnSpc>
            </a:pPr>
            <a:r>
              <a:rPr lang="en-US" b="1" dirty="0" err="1" smtClean="0">
                <a:solidFill>
                  <a:schemeClr val="bg1"/>
                </a:solidFill>
                <a:latin typeface="Domine" panose="02040503040403060204" pitchFamily="18" charset="0"/>
                <a:ea typeface="Lato Light" panose="020F0502020204030203" pitchFamily="34" charset="0"/>
                <a:cs typeface="Abhaya Libre SemiBold" panose="02000603000000000000" pitchFamily="2" charset="77"/>
              </a:rPr>
              <a:t>Pengendalian</a:t>
            </a:r>
            <a:endParaRPr lang="en-US" b="1" dirty="0" smtClean="0">
              <a:solidFill>
                <a:schemeClr val="bg1"/>
              </a:solidFill>
              <a:latin typeface="Domine" panose="02040503040403060204" pitchFamily="18" charset="0"/>
              <a:ea typeface="Lato Light" panose="020F0502020204030203" pitchFamily="34" charset="0"/>
              <a:cs typeface="Abhaya Libre SemiBold" panose="02000603000000000000" pitchFamily="2" charset="77"/>
            </a:endParaRPr>
          </a:p>
          <a:p>
            <a:pPr>
              <a:lnSpc>
                <a:spcPts val="4000"/>
              </a:lnSpc>
            </a:pPr>
            <a:r>
              <a:rPr lang="en-US" b="1" dirty="0" err="1" smtClean="0">
                <a:solidFill>
                  <a:schemeClr val="bg1"/>
                </a:solidFill>
                <a:latin typeface="Domine" panose="02040503040403060204" pitchFamily="18" charset="0"/>
                <a:ea typeface="Lato Light" panose="020F0502020204030203" pitchFamily="34" charset="0"/>
                <a:cs typeface="Abhaya Libre SemiBold" panose="02000603000000000000" pitchFamily="2" charset="77"/>
              </a:rPr>
              <a:t>setelah</a:t>
            </a:r>
            <a:r>
              <a:rPr lang="en-US" b="1" dirty="0" smtClean="0">
                <a:solidFill>
                  <a:schemeClr val="bg1"/>
                </a:solidFill>
                <a:latin typeface="Domine" panose="02040503040403060204" pitchFamily="18" charset="0"/>
                <a:ea typeface="Lato Light" panose="020F0502020204030203" pitchFamily="34" charset="0"/>
                <a:cs typeface="Abhaya Libre SemiBold" panose="02000603000000000000" pitchFamily="2" charset="77"/>
              </a:rPr>
              <a:t> </a:t>
            </a:r>
            <a:r>
              <a:rPr lang="en-US" b="1" dirty="0" err="1">
                <a:solidFill>
                  <a:schemeClr val="bg1"/>
                </a:solidFill>
                <a:latin typeface="Domine" panose="02040503040403060204" pitchFamily="18" charset="0"/>
                <a:ea typeface="Lato Light" panose="020F0502020204030203" pitchFamily="34" charset="0"/>
                <a:cs typeface="Abhaya Libre SemiBold" panose="02000603000000000000" pitchFamily="2" charset="77"/>
              </a:rPr>
              <a:t>pembakaran</a:t>
            </a:r>
            <a:endParaRPr lang="en-US" b="1" dirty="0">
              <a:solidFill>
                <a:schemeClr val="bg1"/>
              </a:solidFill>
              <a:latin typeface="Domine" panose="02040503040403060204" pitchFamily="18" charset="0"/>
              <a:ea typeface="Lato Light" panose="020F0502020204030203" pitchFamily="34" charset="0"/>
              <a:cs typeface="Abhaya Libre SemiBold" panose="02000603000000000000" pitchFamily="2" charset="77"/>
            </a:endParaRPr>
          </a:p>
        </p:txBody>
      </p:sp>
    </p:spTree>
    <p:extLst>
      <p:ext uri="{BB962C8B-B14F-4D97-AF65-F5344CB8AC3E}">
        <p14:creationId xmlns:p14="http://schemas.microsoft.com/office/powerpoint/2010/main" val="349061631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2165259"/>
            <a:ext cx="12192000" cy="1446550"/>
          </a:xfrm>
          <a:prstGeom prst="rect">
            <a:avLst/>
          </a:prstGeom>
          <a:noFill/>
        </p:spPr>
        <p:txBody>
          <a:bodyPr wrap="square" rtlCol="0">
            <a:spAutoFit/>
          </a:bodyPr>
          <a:lstStyle/>
          <a:p>
            <a:pPr algn="ctr"/>
            <a:r>
              <a:rPr lang="en-US" sz="8800" b="1" dirty="0">
                <a:solidFill>
                  <a:schemeClr val="tx2"/>
                </a:solidFill>
                <a:latin typeface="Domine" panose="02040503040403060204" pitchFamily="18" charset="0"/>
                <a:ea typeface="Nunito Bold" charset="0"/>
                <a:cs typeface="Arima Madurai Black" pitchFamily="2" charset="77"/>
              </a:rPr>
              <a:t>Thanks!</a:t>
            </a:r>
          </a:p>
        </p:txBody>
      </p:sp>
    </p:spTree>
    <p:extLst>
      <p:ext uri="{BB962C8B-B14F-4D97-AF65-F5344CB8AC3E}">
        <p14:creationId xmlns:p14="http://schemas.microsoft.com/office/powerpoint/2010/main" val="3908928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TextBox 228">
            <a:extLst>
              <a:ext uri="{FF2B5EF4-FFF2-40B4-BE49-F238E27FC236}">
                <a16:creationId xmlns:a16="http://schemas.microsoft.com/office/drawing/2014/main" id="{10A8AB7B-3F59-8743-B8F2-CED53883274E}"/>
              </a:ext>
            </a:extLst>
          </p:cNvPr>
          <p:cNvSpPr txBox="1"/>
          <p:nvPr/>
        </p:nvSpPr>
        <p:spPr>
          <a:xfrm>
            <a:off x="888643" y="1954574"/>
            <a:ext cx="10628767" cy="3170099"/>
          </a:xfrm>
          <a:prstGeom prst="rect">
            <a:avLst/>
          </a:prstGeom>
          <a:noFill/>
        </p:spPr>
        <p:txBody>
          <a:bodyPr wrap="square" rtlCol="0" anchor="ctr">
            <a:spAutoFit/>
          </a:bodyPr>
          <a:lstStyle/>
          <a:p>
            <a:pPr>
              <a:lnSpc>
                <a:spcPts val="4000"/>
              </a:lnSpc>
            </a:pPr>
            <a:r>
              <a:rPr lang="en-US" sz="2200" b="1" dirty="0">
                <a:solidFill>
                  <a:schemeClr val="accent1"/>
                </a:solidFill>
                <a:latin typeface="Domine" panose="02040503040403060204" pitchFamily="18" charset="0"/>
                <a:ea typeface="Lato Light" panose="020F0502020204030203" pitchFamily="34" charset="0"/>
                <a:cs typeface="Abhaya Libre SemiBold" panose="02000603000000000000" pitchFamily="2" charset="77"/>
              </a:rPr>
              <a:t>Cakupan yang </a:t>
            </a:r>
            <a:r>
              <a:rPr lang="en-US" sz="2200" b="1" dirty="0" err="1">
                <a:solidFill>
                  <a:schemeClr val="accent1"/>
                </a:solidFill>
                <a:latin typeface="Domine" panose="02040503040403060204" pitchFamily="18" charset="0"/>
                <a:ea typeface="Lato Light" panose="020F0502020204030203" pitchFamily="34" charset="0"/>
                <a:cs typeface="Abhaya Libre SemiBold" panose="02000603000000000000" pitchFamily="2" charset="77"/>
              </a:rPr>
              <a:t>akan</a:t>
            </a:r>
            <a:r>
              <a:rPr lang="en-US" sz="2200" b="1" dirty="0">
                <a:solidFill>
                  <a:schemeClr val="accent1"/>
                </a:solidFill>
                <a:latin typeface="Domine" panose="02040503040403060204" pitchFamily="18" charset="0"/>
                <a:ea typeface="Lato Light" panose="020F0502020204030203" pitchFamily="34" charset="0"/>
                <a:cs typeface="Abhaya Libre SemiBold" panose="02000603000000000000" pitchFamily="2" charset="77"/>
              </a:rPr>
              <a:t> kami </a:t>
            </a:r>
            <a:r>
              <a:rPr lang="en-US" sz="2200" b="1" dirty="0" err="1">
                <a:solidFill>
                  <a:schemeClr val="accent1"/>
                </a:solidFill>
                <a:latin typeface="Domine" panose="02040503040403060204" pitchFamily="18" charset="0"/>
                <a:ea typeface="Lato Light" panose="020F0502020204030203" pitchFamily="34" charset="0"/>
                <a:cs typeface="Abhaya Libre SemiBold" panose="02000603000000000000" pitchFamily="2" charset="77"/>
              </a:rPr>
              <a:t>bahas</a:t>
            </a:r>
            <a:r>
              <a:rPr lang="en-US" sz="2200" b="1" dirty="0">
                <a:solidFill>
                  <a:schemeClr val="accent1"/>
                </a:solidFill>
                <a:latin typeface="Domine" panose="02040503040403060204" pitchFamily="18" charset="0"/>
                <a:ea typeface="Lato Light" panose="020F0502020204030203" pitchFamily="34" charset="0"/>
                <a:cs typeface="Abhaya Libre SemiBold" panose="02000603000000000000" pitchFamily="2" charset="77"/>
              </a:rPr>
              <a:t> </a:t>
            </a:r>
            <a:r>
              <a:rPr lang="en-US" sz="2200" b="1" dirty="0" err="1">
                <a:solidFill>
                  <a:schemeClr val="accent1"/>
                </a:solidFill>
                <a:latin typeface="Domine" panose="02040503040403060204" pitchFamily="18" charset="0"/>
                <a:ea typeface="Lato Light" panose="020F0502020204030203" pitchFamily="34" charset="0"/>
                <a:cs typeface="Abhaya Libre SemiBold" panose="02000603000000000000" pitchFamily="2" charset="77"/>
              </a:rPr>
              <a:t>disini</a:t>
            </a:r>
            <a:r>
              <a:rPr lang="en-US" sz="2200" b="1" dirty="0">
                <a:solidFill>
                  <a:schemeClr val="accent1"/>
                </a:solidFill>
                <a:latin typeface="Domine" panose="02040503040403060204" pitchFamily="18" charset="0"/>
                <a:ea typeface="Lato Light" panose="020F0502020204030203" pitchFamily="34" charset="0"/>
                <a:cs typeface="Abhaya Libre SemiBold" panose="02000603000000000000" pitchFamily="2" charset="77"/>
              </a:rPr>
              <a:t> </a:t>
            </a:r>
            <a:r>
              <a:rPr lang="en-US" sz="2200" b="1" dirty="0" err="1">
                <a:solidFill>
                  <a:schemeClr val="accent1"/>
                </a:solidFill>
                <a:latin typeface="Domine" panose="02040503040403060204" pitchFamily="18" charset="0"/>
                <a:ea typeface="Lato Light" panose="020F0502020204030203" pitchFamily="34" charset="0"/>
                <a:cs typeface="Abhaya Libre SemiBold" panose="02000603000000000000" pitchFamily="2" charset="77"/>
              </a:rPr>
              <a:t>meliputi</a:t>
            </a:r>
            <a:r>
              <a:rPr lang="en-US" sz="2200" b="1" dirty="0">
                <a:solidFill>
                  <a:schemeClr val="accent1"/>
                </a:solidFill>
                <a:latin typeface="Domine" panose="02040503040403060204" pitchFamily="18" charset="0"/>
                <a:ea typeface="Lato Light" panose="020F0502020204030203" pitchFamily="34" charset="0"/>
                <a:cs typeface="Abhaya Libre SemiBold" panose="02000603000000000000" pitchFamily="2" charset="77"/>
              </a:rPr>
              <a:t> :</a:t>
            </a:r>
          </a:p>
          <a:p>
            <a:pPr>
              <a:lnSpc>
                <a:spcPts val="4000"/>
              </a:lnSpc>
            </a:pPr>
            <a:r>
              <a:rPr lang="en-US" sz="2200" b="1" dirty="0" smtClean="0">
                <a:solidFill>
                  <a:schemeClr val="accent1"/>
                </a:solidFill>
                <a:latin typeface="Domine" panose="02040503040403060204" pitchFamily="18" charset="0"/>
                <a:ea typeface="Lato Light" panose="020F0502020204030203" pitchFamily="34" charset="0"/>
                <a:cs typeface="Abhaya Libre SemiBold" panose="02000603000000000000" pitchFamily="2" charset="77"/>
              </a:rPr>
              <a:t>1. </a:t>
            </a:r>
            <a:r>
              <a:rPr lang="en-US" sz="2200" b="1" dirty="0" err="1">
                <a:solidFill>
                  <a:schemeClr val="accent1"/>
                </a:solidFill>
                <a:latin typeface="Domine" panose="02040503040403060204" pitchFamily="18" charset="0"/>
                <a:ea typeface="Lato Light" panose="020F0502020204030203" pitchFamily="34" charset="0"/>
                <a:cs typeface="Abhaya Libre SemiBold" panose="02000603000000000000" pitchFamily="2" charset="77"/>
              </a:rPr>
              <a:t>K</a:t>
            </a:r>
            <a:r>
              <a:rPr lang="en-US" sz="2200" b="1" dirty="0" err="1" smtClean="0">
                <a:solidFill>
                  <a:schemeClr val="accent1"/>
                </a:solidFill>
                <a:latin typeface="Domine" panose="02040503040403060204" pitchFamily="18" charset="0"/>
                <a:ea typeface="Lato Light" panose="020F0502020204030203" pitchFamily="34" charset="0"/>
                <a:cs typeface="Abhaya Libre SemiBold" panose="02000603000000000000" pitchFamily="2" charset="77"/>
              </a:rPr>
              <a:t>onsep</a:t>
            </a:r>
            <a:r>
              <a:rPr lang="en-US" sz="2200" b="1" dirty="0" smtClean="0">
                <a:solidFill>
                  <a:schemeClr val="accent1"/>
                </a:solidFill>
                <a:latin typeface="Domine" panose="02040503040403060204" pitchFamily="18" charset="0"/>
                <a:ea typeface="Lato Light" panose="020F0502020204030203" pitchFamily="34" charset="0"/>
                <a:cs typeface="Abhaya Libre SemiBold" panose="02000603000000000000" pitchFamily="2" charset="77"/>
              </a:rPr>
              <a:t> </a:t>
            </a:r>
            <a:r>
              <a:rPr lang="en-US" sz="2200" b="1" dirty="0" err="1" smtClean="0">
                <a:solidFill>
                  <a:schemeClr val="accent1"/>
                </a:solidFill>
                <a:latin typeface="Domine" panose="02040503040403060204" pitchFamily="18" charset="0"/>
                <a:ea typeface="Lato Light" panose="020F0502020204030203" pitchFamily="34" charset="0"/>
                <a:cs typeface="Abhaya Libre SemiBold" panose="02000603000000000000" pitchFamily="2" charset="77"/>
              </a:rPr>
              <a:t>mengenai</a:t>
            </a:r>
            <a:r>
              <a:rPr lang="en-US" sz="2200" b="1" dirty="0" smtClean="0">
                <a:solidFill>
                  <a:schemeClr val="accent1"/>
                </a:solidFill>
                <a:latin typeface="Domine" panose="02040503040403060204" pitchFamily="18" charset="0"/>
                <a:ea typeface="Lato Light" panose="020F0502020204030203" pitchFamily="34" charset="0"/>
                <a:cs typeface="Abhaya Libre SemiBold" panose="02000603000000000000" pitchFamily="2" charset="77"/>
              </a:rPr>
              <a:t> </a:t>
            </a:r>
            <a:r>
              <a:rPr lang="en-US" sz="2200" b="1" dirty="0" err="1" smtClean="0">
                <a:solidFill>
                  <a:schemeClr val="accent1"/>
                </a:solidFill>
                <a:latin typeface="Domine" panose="02040503040403060204" pitchFamily="18" charset="0"/>
                <a:ea typeface="Lato Light" panose="020F0502020204030203" pitchFamily="34" charset="0"/>
                <a:cs typeface="Abhaya Libre SemiBold" panose="02000603000000000000" pitchFamily="2" charset="77"/>
              </a:rPr>
              <a:t>hujan</a:t>
            </a:r>
            <a:r>
              <a:rPr lang="en-US" sz="2200" b="1" dirty="0" smtClean="0">
                <a:solidFill>
                  <a:schemeClr val="accent1"/>
                </a:solidFill>
                <a:latin typeface="Domine" panose="02040503040403060204" pitchFamily="18" charset="0"/>
                <a:ea typeface="Lato Light" panose="020F0502020204030203" pitchFamily="34" charset="0"/>
                <a:cs typeface="Abhaya Libre SemiBold" panose="02000603000000000000" pitchFamily="2" charset="77"/>
              </a:rPr>
              <a:t> </a:t>
            </a:r>
            <a:r>
              <a:rPr lang="en-US" sz="2200" b="1" dirty="0" err="1" smtClean="0">
                <a:solidFill>
                  <a:schemeClr val="accent1"/>
                </a:solidFill>
                <a:latin typeface="Domine" panose="02040503040403060204" pitchFamily="18" charset="0"/>
                <a:ea typeface="Lato Light" panose="020F0502020204030203" pitchFamily="34" charset="0"/>
                <a:cs typeface="Abhaya Libre SemiBold" panose="02000603000000000000" pitchFamily="2" charset="77"/>
              </a:rPr>
              <a:t>asam</a:t>
            </a:r>
            <a:endParaRPr lang="en-US" sz="2200" b="1" dirty="0" smtClean="0">
              <a:solidFill>
                <a:schemeClr val="accent1"/>
              </a:solidFill>
              <a:latin typeface="Domine" panose="02040503040403060204" pitchFamily="18" charset="0"/>
              <a:ea typeface="Lato Light" panose="020F0502020204030203" pitchFamily="34" charset="0"/>
              <a:cs typeface="Abhaya Libre SemiBold" panose="02000603000000000000" pitchFamily="2" charset="77"/>
            </a:endParaRPr>
          </a:p>
          <a:p>
            <a:pPr>
              <a:lnSpc>
                <a:spcPts val="4000"/>
              </a:lnSpc>
            </a:pPr>
            <a:r>
              <a:rPr lang="en-US" sz="2200" b="1" dirty="0" smtClean="0">
                <a:solidFill>
                  <a:schemeClr val="accent1"/>
                </a:solidFill>
                <a:latin typeface="Domine" panose="02040503040403060204" pitchFamily="18" charset="0"/>
                <a:ea typeface="Lato Light" panose="020F0502020204030203" pitchFamily="34" charset="0"/>
                <a:cs typeface="Abhaya Libre SemiBold" panose="02000603000000000000" pitchFamily="2" charset="77"/>
              </a:rPr>
              <a:t>2. </a:t>
            </a:r>
            <a:r>
              <a:rPr lang="en-US" sz="2200" b="1" dirty="0">
                <a:solidFill>
                  <a:schemeClr val="accent1"/>
                </a:solidFill>
                <a:latin typeface="Domine" panose="02040503040403060204" pitchFamily="18" charset="0"/>
                <a:ea typeface="Lato Light" panose="020F0502020204030203" pitchFamily="34" charset="0"/>
                <a:cs typeface="Abhaya Libre SemiBold" panose="02000603000000000000" pitchFamily="2" charset="77"/>
              </a:rPr>
              <a:t>P</a:t>
            </a:r>
            <a:r>
              <a:rPr lang="en-US" sz="2200" b="1" dirty="0" smtClean="0">
                <a:solidFill>
                  <a:schemeClr val="accent1"/>
                </a:solidFill>
                <a:latin typeface="Domine" panose="02040503040403060204" pitchFamily="18" charset="0"/>
                <a:ea typeface="Lato Light" panose="020F0502020204030203" pitchFamily="34" charset="0"/>
                <a:cs typeface="Abhaya Libre SemiBold" panose="02000603000000000000" pitchFamily="2" charset="77"/>
              </a:rPr>
              <a:t>roses </a:t>
            </a:r>
            <a:r>
              <a:rPr lang="en-US" sz="2200" b="1" dirty="0" err="1">
                <a:solidFill>
                  <a:schemeClr val="accent1"/>
                </a:solidFill>
                <a:latin typeface="Domine" panose="02040503040403060204" pitchFamily="18" charset="0"/>
                <a:ea typeface="Lato Light" panose="020F0502020204030203" pitchFamily="34" charset="0"/>
                <a:cs typeface="Abhaya Libre SemiBold" panose="02000603000000000000" pitchFamily="2" charset="77"/>
              </a:rPr>
              <a:t>terjadinya</a:t>
            </a:r>
            <a:r>
              <a:rPr lang="en-US" sz="2200" b="1" dirty="0">
                <a:solidFill>
                  <a:schemeClr val="accent1"/>
                </a:solidFill>
                <a:latin typeface="Domine" panose="02040503040403060204" pitchFamily="18" charset="0"/>
                <a:ea typeface="Lato Light" panose="020F0502020204030203" pitchFamily="34" charset="0"/>
                <a:cs typeface="Abhaya Libre SemiBold" panose="02000603000000000000" pitchFamily="2" charset="77"/>
              </a:rPr>
              <a:t> </a:t>
            </a:r>
            <a:r>
              <a:rPr lang="en-US" sz="2200" b="1" dirty="0" err="1">
                <a:solidFill>
                  <a:schemeClr val="accent1"/>
                </a:solidFill>
                <a:latin typeface="Domine" panose="02040503040403060204" pitchFamily="18" charset="0"/>
                <a:ea typeface="Lato Light" panose="020F0502020204030203" pitchFamily="34" charset="0"/>
                <a:cs typeface="Abhaya Libre SemiBold" panose="02000603000000000000" pitchFamily="2" charset="77"/>
              </a:rPr>
              <a:t>hujan</a:t>
            </a:r>
            <a:r>
              <a:rPr lang="en-US" sz="2200" b="1" dirty="0">
                <a:solidFill>
                  <a:schemeClr val="accent1"/>
                </a:solidFill>
                <a:latin typeface="Domine" panose="02040503040403060204" pitchFamily="18" charset="0"/>
                <a:ea typeface="Lato Light" panose="020F0502020204030203" pitchFamily="34" charset="0"/>
                <a:cs typeface="Abhaya Libre SemiBold" panose="02000603000000000000" pitchFamily="2" charset="77"/>
              </a:rPr>
              <a:t> </a:t>
            </a:r>
            <a:r>
              <a:rPr lang="en-US" sz="2200" b="1" dirty="0" err="1" smtClean="0">
                <a:solidFill>
                  <a:schemeClr val="accent1"/>
                </a:solidFill>
                <a:latin typeface="Domine" panose="02040503040403060204" pitchFamily="18" charset="0"/>
                <a:ea typeface="Lato Light" panose="020F0502020204030203" pitchFamily="34" charset="0"/>
                <a:cs typeface="Abhaya Libre SemiBold" panose="02000603000000000000" pitchFamily="2" charset="77"/>
              </a:rPr>
              <a:t>asam</a:t>
            </a:r>
            <a:endParaRPr lang="en-US" sz="2200" b="1" dirty="0">
              <a:solidFill>
                <a:schemeClr val="accent1"/>
              </a:solidFill>
              <a:latin typeface="Domine" panose="02040503040403060204" pitchFamily="18" charset="0"/>
              <a:ea typeface="Lato Light" panose="020F0502020204030203" pitchFamily="34" charset="0"/>
              <a:cs typeface="Abhaya Libre SemiBold" panose="02000603000000000000" pitchFamily="2" charset="77"/>
            </a:endParaRPr>
          </a:p>
          <a:p>
            <a:pPr>
              <a:lnSpc>
                <a:spcPts val="4000"/>
              </a:lnSpc>
            </a:pPr>
            <a:r>
              <a:rPr lang="en-US" sz="2200" b="1" dirty="0" smtClean="0">
                <a:solidFill>
                  <a:schemeClr val="accent1"/>
                </a:solidFill>
                <a:latin typeface="Domine" panose="02040503040403060204" pitchFamily="18" charset="0"/>
                <a:ea typeface="Lato Light" panose="020F0502020204030203" pitchFamily="34" charset="0"/>
                <a:cs typeface="Abhaya Libre SemiBold" panose="02000603000000000000" pitchFamily="2" charset="77"/>
              </a:rPr>
              <a:t>3. </a:t>
            </a:r>
            <a:r>
              <a:rPr lang="en-US" sz="2200" b="1" dirty="0" err="1">
                <a:solidFill>
                  <a:schemeClr val="accent1"/>
                </a:solidFill>
                <a:latin typeface="Domine" panose="02040503040403060204" pitchFamily="18" charset="0"/>
                <a:ea typeface="Lato Light" panose="020F0502020204030203" pitchFamily="34" charset="0"/>
                <a:cs typeface="Abhaya Libre SemiBold" panose="02000603000000000000" pitchFamily="2" charset="77"/>
              </a:rPr>
              <a:t>P</a:t>
            </a:r>
            <a:r>
              <a:rPr lang="en-US" sz="2200" b="1" dirty="0" err="1" smtClean="0">
                <a:solidFill>
                  <a:schemeClr val="accent1"/>
                </a:solidFill>
                <a:latin typeface="Domine" panose="02040503040403060204" pitchFamily="18" charset="0"/>
                <a:ea typeface="Lato Light" panose="020F0502020204030203" pitchFamily="34" charset="0"/>
                <a:cs typeface="Abhaya Libre SemiBold" panose="02000603000000000000" pitchFamily="2" charset="77"/>
              </a:rPr>
              <a:t>enyebab</a:t>
            </a:r>
            <a:r>
              <a:rPr lang="en-US" sz="2200" b="1" dirty="0">
                <a:solidFill>
                  <a:schemeClr val="accent1"/>
                </a:solidFill>
                <a:latin typeface="Domine" panose="02040503040403060204" pitchFamily="18" charset="0"/>
                <a:ea typeface="Lato Light" panose="020F0502020204030203" pitchFamily="34" charset="0"/>
                <a:cs typeface="Abhaya Libre SemiBold" panose="02000603000000000000" pitchFamily="2" charset="77"/>
              </a:rPr>
              <a:t>, </a:t>
            </a:r>
            <a:r>
              <a:rPr lang="en-US" sz="2200" b="1" dirty="0" err="1">
                <a:solidFill>
                  <a:schemeClr val="accent1"/>
                </a:solidFill>
                <a:latin typeface="Domine" panose="02040503040403060204" pitchFamily="18" charset="0"/>
                <a:ea typeface="Lato Light" panose="020F0502020204030203" pitchFamily="34" charset="0"/>
                <a:cs typeface="Abhaya Libre SemiBold" panose="02000603000000000000" pitchFamily="2" charset="77"/>
              </a:rPr>
              <a:t>dampak</a:t>
            </a:r>
            <a:r>
              <a:rPr lang="en-US" sz="2200" b="1" dirty="0">
                <a:solidFill>
                  <a:schemeClr val="accent1"/>
                </a:solidFill>
                <a:latin typeface="Domine" panose="02040503040403060204" pitchFamily="18" charset="0"/>
                <a:ea typeface="Lato Light" panose="020F0502020204030203" pitchFamily="34" charset="0"/>
                <a:cs typeface="Abhaya Libre SemiBold" panose="02000603000000000000" pitchFamily="2" charset="77"/>
              </a:rPr>
              <a:t> </a:t>
            </a:r>
            <a:r>
              <a:rPr lang="en-US" sz="2200" b="1" dirty="0" err="1">
                <a:solidFill>
                  <a:schemeClr val="accent1"/>
                </a:solidFill>
                <a:latin typeface="Domine" panose="02040503040403060204" pitchFamily="18" charset="0"/>
                <a:ea typeface="Lato Light" panose="020F0502020204030203" pitchFamily="34" charset="0"/>
                <a:cs typeface="Abhaya Libre SemiBold" panose="02000603000000000000" pitchFamily="2" charset="77"/>
              </a:rPr>
              <a:t>sesungguhnya</a:t>
            </a:r>
            <a:r>
              <a:rPr lang="en-US" sz="2200" b="1" dirty="0">
                <a:solidFill>
                  <a:schemeClr val="accent1"/>
                </a:solidFill>
                <a:latin typeface="Domine" panose="02040503040403060204" pitchFamily="18" charset="0"/>
                <a:ea typeface="Lato Light" panose="020F0502020204030203" pitchFamily="34" charset="0"/>
                <a:cs typeface="Abhaya Libre SemiBold" panose="02000603000000000000" pitchFamily="2" charset="77"/>
              </a:rPr>
              <a:t> </a:t>
            </a:r>
            <a:r>
              <a:rPr lang="en-US" sz="2200" b="1" dirty="0" err="1">
                <a:solidFill>
                  <a:schemeClr val="accent1"/>
                </a:solidFill>
                <a:latin typeface="Domine" panose="02040503040403060204" pitchFamily="18" charset="0"/>
                <a:ea typeface="Lato Light" panose="020F0502020204030203" pitchFamily="34" charset="0"/>
                <a:cs typeface="Abhaya Libre SemiBold" panose="02000603000000000000" pitchFamily="2" charset="77"/>
              </a:rPr>
              <a:t>dan</a:t>
            </a:r>
            <a:r>
              <a:rPr lang="en-US" sz="2200" b="1" dirty="0">
                <a:solidFill>
                  <a:schemeClr val="accent1"/>
                </a:solidFill>
                <a:latin typeface="Domine" panose="02040503040403060204" pitchFamily="18" charset="0"/>
                <a:ea typeface="Lato Light" panose="020F0502020204030203" pitchFamily="34" charset="0"/>
                <a:cs typeface="Abhaya Libre SemiBold" panose="02000603000000000000" pitchFamily="2" charset="77"/>
              </a:rPr>
              <a:t> </a:t>
            </a:r>
            <a:r>
              <a:rPr lang="en-US" sz="2200" b="1" dirty="0" err="1">
                <a:solidFill>
                  <a:schemeClr val="accent1"/>
                </a:solidFill>
                <a:latin typeface="Domine" panose="02040503040403060204" pitchFamily="18" charset="0"/>
                <a:ea typeface="Lato Light" panose="020F0502020204030203" pitchFamily="34" charset="0"/>
                <a:cs typeface="Abhaya Libre SemiBold" panose="02000603000000000000" pitchFamily="2" charset="77"/>
              </a:rPr>
              <a:t>cara</a:t>
            </a:r>
            <a:r>
              <a:rPr lang="en-US" sz="2200" b="1" dirty="0">
                <a:solidFill>
                  <a:schemeClr val="accent1"/>
                </a:solidFill>
                <a:latin typeface="Domine" panose="02040503040403060204" pitchFamily="18" charset="0"/>
                <a:ea typeface="Lato Light" panose="020F0502020204030203" pitchFamily="34" charset="0"/>
                <a:cs typeface="Abhaya Libre SemiBold" panose="02000603000000000000" pitchFamily="2" charset="77"/>
              </a:rPr>
              <a:t> </a:t>
            </a:r>
            <a:r>
              <a:rPr lang="en-US" sz="2200" b="1" dirty="0" err="1">
                <a:solidFill>
                  <a:schemeClr val="accent1"/>
                </a:solidFill>
                <a:latin typeface="Domine" panose="02040503040403060204" pitchFamily="18" charset="0"/>
                <a:ea typeface="Lato Light" panose="020F0502020204030203" pitchFamily="34" charset="0"/>
                <a:cs typeface="Abhaya Libre SemiBold" panose="02000603000000000000" pitchFamily="2" charset="77"/>
              </a:rPr>
              <a:t>pengendalian</a:t>
            </a:r>
            <a:r>
              <a:rPr lang="en-US" sz="2200" b="1" dirty="0">
                <a:solidFill>
                  <a:schemeClr val="accent1"/>
                </a:solidFill>
                <a:latin typeface="Domine" panose="02040503040403060204" pitchFamily="18" charset="0"/>
                <a:ea typeface="Lato Light" panose="020F0502020204030203" pitchFamily="34" charset="0"/>
                <a:cs typeface="Abhaya Libre SemiBold" panose="02000603000000000000" pitchFamily="2" charset="77"/>
              </a:rPr>
              <a:t> </a:t>
            </a:r>
            <a:r>
              <a:rPr lang="en-US" sz="2200" b="1" dirty="0" err="1">
                <a:solidFill>
                  <a:schemeClr val="accent1"/>
                </a:solidFill>
                <a:latin typeface="Domine" panose="02040503040403060204" pitchFamily="18" charset="0"/>
                <a:ea typeface="Lato Light" panose="020F0502020204030203" pitchFamily="34" charset="0"/>
                <a:cs typeface="Abhaya Libre SemiBold" panose="02000603000000000000" pitchFamily="2" charset="77"/>
              </a:rPr>
              <a:t>dari</a:t>
            </a:r>
            <a:r>
              <a:rPr lang="en-US" sz="2200" b="1" dirty="0">
                <a:solidFill>
                  <a:schemeClr val="accent1"/>
                </a:solidFill>
                <a:latin typeface="Domine" panose="02040503040403060204" pitchFamily="18" charset="0"/>
                <a:ea typeface="Lato Light" panose="020F0502020204030203" pitchFamily="34" charset="0"/>
                <a:cs typeface="Abhaya Libre SemiBold" panose="02000603000000000000" pitchFamily="2" charset="77"/>
              </a:rPr>
              <a:t> </a:t>
            </a:r>
            <a:r>
              <a:rPr lang="en-US" sz="2200" b="1" dirty="0" err="1">
                <a:solidFill>
                  <a:schemeClr val="accent1"/>
                </a:solidFill>
                <a:latin typeface="Domine" panose="02040503040403060204" pitchFamily="18" charset="0"/>
                <a:ea typeface="Lato Light" panose="020F0502020204030203" pitchFamily="34" charset="0"/>
                <a:cs typeface="Abhaya Libre SemiBold" panose="02000603000000000000" pitchFamily="2" charset="77"/>
              </a:rPr>
              <a:t>terjadinya</a:t>
            </a:r>
            <a:r>
              <a:rPr lang="en-US" sz="2200" b="1" dirty="0">
                <a:solidFill>
                  <a:schemeClr val="accent1"/>
                </a:solidFill>
                <a:latin typeface="Domine" panose="02040503040403060204" pitchFamily="18" charset="0"/>
                <a:ea typeface="Lato Light" panose="020F0502020204030203" pitchFamily="34" charset="0"/>
                <a:cs typeface="Abhaya Libre SemiBold" panose="02000603000000000000" pitchFamily="2" charset="77"/>
              </a:rPr>
              <a:t> </a:t>
            </a:r>
            <a:r>
              <a:rPr lang="en-US" sz="2200" b="1" dirty="0" err="1">
                <a:solidFill>
                  <a:schemeClr val="accent1"/>
                </a:solidFill>
                <a:latin typeface="Domine" panose="02040503040403060204" pitchFamily="18" charset="0"/>
                <a:ea typeface="Lato Light" panose="020F0502020204030203" pitchFamily="34" charset="0"/>
                <a:cs typeface="Abhaya Libre SemiBold" panose="02000603000000000000" pitchFamily="2" charset="77"/>
              </a:rPr>
              <a:t>hujan</a:t>
            </a:r>
            <a:r>
              <a:rPr lang="en-US" sz="2200" b="1" dirty="0">
                <a:solidFill>
                  <a:schemeClr val="accent1"/>
                </a:solidFill>
                <a:latin typeface="Domine" panose="02040503040403060204" pitchFamily="18" charset="0"/>
                <a:ea typeface="Lato Light" panose="020F0502020204030203" pitchFamily="34" charset="0"/>
                <a:cs typeface="Abhaya Libre SemiBold" panose="02000603000000000000" pitchFamily="2" charset="77"/>
              </a:rPr>
              <a:t> </a:t>
            </a:r>
            <a:r>
              <a:rPr lang="en-US" sz="2200" b="1" dirty="0" err="1">
                <a:solidFill>
                  <a:schemeClr val="accent1"/>
                </a:solidFill>
                <a:latin typeface="Domine" panose="02040503040403060204" pitchFamily="18" charset="0"/>
                <a:ea typeface="Lato Light" panose="020F0502020204030203" pitchFamily="34" charset="0"/>
                <a:cs typeface="Abhaya Libre SemiBold" panose="02000603000000000000" pitchFamily="2" charset="77"/>
              </a:rPr>
              <a:t>asam</a:t>
            </a:r>
            <a:r>
              <a:rPr lang="en-US" sz="2200" b="1" dirty="0">
                <a:solidFill>
                  <a:schemeClr val="accent1"/>
                </a:solidFill>
                <a:latin typeface="Domine" panose="02040503040403060204" pitchFamily="18" charset="0"/>
                <a:ea typeface="Lato Light" panose="020F0502020204030203" pitchFamily="34" charset="0"/>
                <a:cs typeface="Abhaya Libre SemiBold" panose="02000603000000000000" pitchFamily="2" charset="77"/>
              </a:rPr>
              <a:t> di </a:t>
            </a:r>
            <a:r>
              <a:rPr lang="en-US" sz="2200" b="1" dirty="0" smtClean="0">
                <a:solidFill>
                  <a:schemeClr val="accent1"/>
                </a:solidFill>
                <a:latin typeface="Domine" panose="02040503040403060204" pitchFamily="18" charset="0"/>
                <a:ea typeface="Lato Light" panose="020F0502020204030203" pitchFamily="34" charset="0"/>
                <a:cs typeface="Abhaya Libre SemiBold" panose="02000603000000000000" pitchFamily="2" charset="77"/>
              </a:rPr>
              <a:t>Indonesia</a:t>
            </a:r>
            <a:endParaRPr lang="en-US" sz="2200" b="1" dirty="0">
              <a:solidFill>
                <a:schemeClr val="accent1"/>
              </a:solidFill>
              <a:latin typeface="Domine" panose="02040503040403060204" pitchFamily="18" charset="0"/>
              <a:ea typeface="Lato Light" panose="020F0502020204030203" pitchFamily="34" charset="0"/>
              <a:cs typeface="Abhaya Libre SemiBold" panose="02000603000000000000" pitchFamily="2" charset="77"/>
            </a:endParaRPr>
          </a:p>
          <a:p>
            <a:pPr>
              <a:lnSpc>
                <a:spcPts val="4000"/>
              </a:lnSpc>
            </a:pPr>
            <a:endParaRPr lang="en-US" sz="2200" b="1" dirty="0">
              <a:solidFill>
                <a:schemeClr val="accent1"/>
              </a:solidFill>
              <a:latin typeface="Domine" panose="02040503040403060204" pitchFamily="18" charset="0"/>
              <a:ea typeface="Lato Light" panose="020F0502020204030203" pitchFamily="34" charset="0"/>
              <a:cs typeface="Abhaya Libre SemiBold" panose="02000603000000000000" pitchFamily="2" charset="77"/>
            </a:endParaRPr>
          </a:p>
        </p:txBody>
      </p:sp>
      <p:sp>
        <p:nvSpPr>
          <p:cNvPr id="235" name="TextBox 234">
            <a:extLst>
              <a:ext uri="{FF2B5EF4-FFF2-40B4-BE49-F238E27FC236}">
                <a16:creationId xmlns:a16="http://schemas.microsoft.com/office/drawing/2014/main" id="{B496D8D1-D5C8-5140-87BB-096E09CEC541}"/>
              </a:ext>
            </a:extLst>
          </p:cNvPr>
          <p:cNvSpPr txBox="1"/>
          <p:nvPr/>
        </p:nvSpPr>
        <p:spPr>
          <a:xfrm>
            <a:off x="888643" y="965811"/>
            <a:ext cx="10473702" cy="845809"/>
          </a:xfrm>
          <a:prstGeom prst="rect">
            <a:avLst/>
          </a:prstGeom>
          <a:noFill/>
        </p:spPr>
        <p:txBody>
          <a:bodyPr wrap="square" rtlCol="0">
            <a:spAutoFit/>
          </a:bodyPr>
          <a:lstStyle/>
          <a:p>
            <a:pPr algn="ctr">
              <a:lnSpc>
                <a:spcPts val="6500"/>
              </a:lnSpc>
            </a:pPr>
            <a:r>
              <a:rPr lang="en-US" sz="4400" b="1" dirty="0" err="1" smtClean="0">
                <a:solidFill>
                  <a:schemeClr val="tx2"/>
                </a:solidFill>
                <a:latin typeface="Domine" panose="02040503040403060204" pitchFamily="18" charset="0"/>
                <a:ea typeface="Nunito Bold" charset="0"/>
                <a:cs typeface="Arima Madurai Semi" pitchFamily="2" charset="77"/>
              </a:rPr>
              <a:t>Rumusan</a:t>
            </a:r>
            <a:r>
              <a:rPr lang="en-US" sz="4400" b="1" dirty="0" smtClean="0">
                <a:solidFill>
                  <a:schemeClr val="tx2"/>
                </a:solidFill>
                <a:latin typeface="Domine" panose="02040503040403060204" pitchFamily="18" charset="0"/>
                <a:ea typeface="Nunito Bold" charset="0"/>
                <a:cs typeface="Arima Madurai Semi" pitchFamily="2" charset="77"/>
              </a:rPr>
              <a:t> </a:t>
            </a:r>
            <a:r>
              <a:rPr lang="en-US" sz="4400" b="1" dirty="0" err="1" smtClean="0">
                <a:solidFill>
                  <a:schemeClr val="tx2"/>
                </a:solidFill>
                <a:latin typeface="Domine" panose="02040503040403060204" pitchFamily="18" charset="0"/>
                <a:ea typeface="Nunito Bold" charset="0"/>
                <a:cs typeface="Arima Madurai Semi" pitchFamily="2" charset="77"/>
              </a:rPr>
              <a:t>Masalah</a:t>
            </a:r>
            <a:endParaRPr lang="en-US" sz="4400" b="1" dirty="0">
              <a:solidFill>
                <a:schemeClr val="tx2"/>
              </a:solidFill>
              <a:latin typeface="Domine" panose="02040503040403060204" pitchFamily="18" charset="0"/>
              <a:ea typeface="Nunito Bold" charset="0"/>
              <a:cs typeface="Arima Madurai Semi" pitchFamily="2" charset="77"/>
            </a:endParaRPr>
          </a:p>
        </p:txBody>
      </p:sp>
    </p:spTree>
    <p:extLst>
      <p:ext uri="{BB962C8B-B14F-4D97-AF65-F5344CB8AC3E}">
        <p14:creationId xmlns:p14="http://schemas.microsoft.com/office/powerpoint/2010/main" val="472338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9CD399F-23E0-3C4A-B871-1856D5AD4D60}"/>
              </a:ext>
            </a:extLst>
          </p:cNvPr>
          <p:cNvSpPr txBox="1"/>
          <p:nvPr/>
        </p:nvSpPr>
        <p:spPr>
          <a:xfrm>
            <a:off x="130739" y="1351692"/>
            <a:ext cx="3861712" cy="1446550"/>
          </a:xfrm>
          <a:prstGeom prst="rect">
            <a:avLst/>
          </a:prstGeom>
          <a:noFill/>
        </p:spPr>
        <p:txBody>
          <a:bodyPr wrap="square" rtlCol="0">
            <a:spAutoFit/>
          </a:bodyPr>
          <a:lstStyle/>
          <a:p>
            <a:pPr algn="just"/>
            <a:r>
              <a:rPr lang="en-US" sz="2200" dirty="0" err="1" smtClean="0">
                <a:latin typeface="Domine" panose="02040503040403060204" pitchFamily="18" charset="0"/>
                <a:ea typeface="Lato Light" panose="020F0502020204030203" pitchFamily="34" charset="0"/>
                <a:cs typeface="Abhaya Libre" panose="02000603000000000000" pitchFamily="2" charset="77"/>
              </a:rPr>
              <a:t>Istilah</a:t>
            </a:r>
            <a:r>
              <a:rPr lang="en-US" sz="2200" dirty="0" smtClean="0">
                <a:latin typeface="Domine" panose="02040503040403060204" pitchFamily="18" charset="0"/>
                <a:ea typeface="Lato Light" panose="020F0502020204030203" pitchFamily="34" charset="0"/>
                <a:cs typeface="Abhaya Libre" panose="02000603000000000000" pitchFamily="2" charset="77"/>
              </a:rPr>
              <a:t> </a:t>
            </a:r>
            <a:r>
              <a:rPr lang="en-US" sz="2200" dirty="0" err="1">
                <a:latin typeface="Domine" panose="02040503040403060204" pitchFamily="18" charset="0"/>
                <a:ea typeface="Lato Light" panose="020F0502020204030203" pitchFamily="34" charset="0"/>
                <a:cs typeface="Abhaya Libre" panose="02000603000000000000" pitchFamily="2" charset="77"/>
              </a:rPr>
              <a:t>hujan</a:t>
            </a:r>
            <a:r>
              <a:rPr lang="en-US" sz="2200" dirty="0">
                <a:latin typeface="Domine" panose="02040503040403060204" pitchFamily="18" charset="0"/>
                <a:ea typeface="Lato Light" panose="020F0502020204030203" pitchFamily="34" charset="0"/>
                <a:cs typeface="Abhaya Libre" panose="02000603000000000000" pitchFamily="2" charset="77"/>
              </a:rPr>
              <a:t> </a:t>
            </a:r>
            <a:r>
              <a:rPr lang="en-US" sz="2200" dirty="0" err="1">
                <a:latin typeface="Domine" panose="02040503040403060204" pitchFamily="18" charset="0"/>
                <a:ea typeface="Lato Light" panose="020F0502020204030203" pitchFamily="34" charset="0"/>
                <a:cs typeface="Abhaya Libre" panose="02000603000000000000" pitchFamily="2" charset="77"/>
              </a:rPr>
              <a:t>asam</a:t>
            </a:r>
            <a:r>
              <a:rPr lang="en-US" sz="2200" dirty="0">
                <a:latin typeface="Domine" panose="02040503040403060204" pitchFamily="18" charset="0"/>
                <a:ea typeface="Lato Light" panose="020F0502020204030203" pitchFamily="34" charset="0"/>
                <a:cs typeface="Abhaya Libre" panose="02000603000000000000" pitchFamily="2" charset="77"/>
              </a:rPr>
              <a:t> </a:t>
            </a:r>
            <a:r>
              <a:rPr lang="en-US" sz="2200" dirty="0" err="1">
                <a:latin typeface="Domine" panose="02040503040403060204" pitchFamily="18" charset="0"/>
                <a:ea typeface="Lato Light" panose="020F0502020204030203" pitchFamily="34" charset="0"/>
                <a:cs typeface="Abhaya Libre" panose="02000603000000000000" pitchFamily="2" charset="77"/>
              </a:rPr>
              <a:t>pertama</a:t>
            </a:r>
            <a:r>
              <a:rPr lang="en-US" sz="2200" dirty="0">
                <a:latin typeface="Domine" panose="02040503040403060204" pitchFamily="18" charset="0"/>
                <a:ea typeface="Lato Light" panose="020F0502020204030203" pitchFamily="34" charset="0"/>
                <a:cs typeface="Abhaya Libre" panose="02000603000000000000" pitchFamily="2" charset="77"/>
              </a:rPr>
              <a:t> kali </a:t>
            </a:r>
            <a:r>
              <a:rPr lang="en-US" sz="2200" dirty="0" err="1">
                <a:latin typeface="Domine" panose="02040503040403060204" pitchFamily="18" charset="0"/>
                <a:ea typeface="Lato Light" panose="020F0502020204030203" pitchFamily="34" charset="0"/>
                <a:cs typeface="Abhaya Libre" panose="02000603000000000000" pitchFamily="2" charset="77"/>
              </a:rPr>
              <a:t>digunakan</a:t>
            </a:r>
            <a:r>
              <a:rPr lang="en-US" sz="2200" dirty="0">
                <a:latin typeface="Domine" panose="02040503040403060204" pitchFamily="18" charset="0"/>
                <a:ea typeface="Lato Light" panose="020F0502020204030203" pitchFamily="34" charset="0"/>
                <a:cs typeface="Abhaya Libre" panose="02000603000000000000" pitchFamily="2" charset="77"/>
              </a:rPr>
              <a:t> </a:t>
            </a:r>
            <a:r>
              <a:rPr lang="en-US" sz="2200" dirty="0" err="1">
                <a:latin typeface="Domine" panose="02040503040403060204" pitchFamily="18" charset="0"/>
                <a:ea typeface="Lato Light" panose="020F0502020204030203" pitchFamily="34" charset="0"/>
                <a:cs typeface="Abhaya Libre" panose="02000603000000000000" pitchFamily="2" charset="77"/>
              </a:rPr>
              <a:t>oleh</a:t>
            </a:r>
            <a:r>
              <a:rPr lang="en-US" sz="2200" dirty="0">
                <a:latin typeface="Domine" panose="02040503040403060204" pitchFamily="18" charset="0"/>
                <a:ea typeface="Lato Light" panose="020F0502020204030203" pitchFamily="34" charset="0"/>
                <a:cs typeface="Abhaya Libre" panose="02000603000000000000" pitchFamily="2" charset="77"/>
              </a:rPr>
              <a:t> Robert A. Smith (1872) </a:t>
            </a:r>
            <a:r>
              <a:rPr lang="en-US" sz="2200" dirty="0" err="1">
                <a:latin typeface="Domine" panose="02040503040403060204" pitchFamily="18" charset="0"/>
                <a:ea typeface="Lato Light" panose="020F0502020204030203" pitchFamily="34" charset="0"/>
                <a:cs typeface="Abhaya Libre" panose="02000603000000000000" pitchFamily="2" charset="77"/>
              </a:rPr>
              <a:t>dalam</a:t>
            </a:r>
            <a:r>
              <a:rPr lang="en-US" sz="2200" dirty="0">
                <a:latin typeface="Domine" panose="02040503040403060204" pitchFamily="18" charset="0"/>
                <a:ea typeface="Lato Light" panose="020F0502020204030203" pitchFamily="34" charset="0"/>
                <a:cs typeface="Abhaya Libre" panose="02000603000000000000" pitchFamily="2" charset="77"/>
              </a:rPr>
              <a:t> </a:t>
            </a:r>
            <a:r>
              <a:rPr lang="en-US" sz="2200" dirty="0" err="1">
                <a:latin typeface="Domine" panose="02040503040403060204" pitchFamily="18" charset="0"/>
                <a:ea typeface="Lato Light" panose="020F0502020204030203" pitchFamily="34" charset="0"/>
                <a:cs typeface="Abhaya Libre" panose="02000603000000000000" pitchFamily="2" charset="77"/>
              </a:rPr>
              <a:t>Kupchella</a:t>
            </a:r>
            <a:r>
              <a:rPr lang="en-US" sz="2200" dirty="0">
                <a:latin typeface="Domine" panose="02040503040403060204" pitchFamily="18" charset="0"/>
                <a:ea typeface="Lato Light" panose="020F0502020204030203" pitchFamily="34" charset="0"/>
                <a:cs typeface="Abhaya Libre" panose="02000603000000000000" pitchFamily="2" charset="77"/>
              </a:rPr>
              <a:t> (1989</a:t>
            </a:r>
            <a:r>
              <a:rPr lang="en-US" sz="2200" dirty="0" smtClean="0">
                <a:latin typeface="Domine" panose="02040503040403060204" pitchFamily="18" charset="0"/>
                <a:ea typeface="Lato Light" panose="020F0502020204030203" pitchFamily="34" charset="0"/>
                <a:cs typeface="Abhaya Libre" panose="02000603000000000000" pitchFamily="2" charset="77"/>
              </a:rPr>
              <a:t>)</a:t>
            </a:r>
            <a:endParaRPr lang="en-US" sz="2200" dirty="0">
              <a:latin typeface="Domine" panose="02040503040403060204" pitchFamily="18" charset="0"/>
              <a:ea typeface="Lato Light" panose="020F0502020204030203" pitchFamily="34" charset="0"/>
              <a:cs typeface="Abhaya Libre" panose="02000603000000000000" pitchFamily="2" charset="77"/>
            </a:endParaRPr>
          </a:p>
        </p:txBody>
      </p:sp>
      <p:sp>
        <p:nvSpPr>
          <p:cNvPr id="4" name="TextBox 3"/>
          <p:cNvSpPr txBox="1"/>
          <p:nvPr/>
        </p:nvSpPr>
        <p:spPr>
          <a:xfrm>
            <a:off x="1044213" y="582251"/>
            <a:ext cx="10103573" cy="769441"/>
          </a:xfrm>
          <a:prstGeom prst="rect">
            <a:avLst/>
          </a:prstGeom>
          <a:noFill/>
        </p:spPr>
        <p:txBody>
          <a:bodyPr wrap="square" rtlCol="0">
            <a:spAutoFit/>
          </a:bodyPr>
          <a:lstStyle/>
          <a:p>
            <a:pPr algn="ctr"/>
            <a:r>
              <a:rPr lang="id-ID" sz="4400"/>
              <a:t>KONSEP HUJAN ASAM</a:t>
            </a:r>
            <a:endParaRPr lang="en-US" sz="4400" b="1" dirty="0">
              <a:solidFill>
                <a:schemeClr val="tx2"/>
              </a:solidFill>
              <a:latin typeface="Domine" panose="02040503040403060204" pitchFamily="18" charset="0"/>
              <a:cs typeface="Abhaya Libre" panose="02000603000000000000" pitchFamily="2" charset="77"/>
            </a:endParaRPr>
          </a:p>
        </p:txBody>
      </p:sp>
      <p:sp>
        <p:nvSpPr>
          <p:cNvPr id="5" name="TextBox 4">
            <a:extLst>
              <a:ext uri="{FF2B5EF4-FFF2-40B4-BE49-F238E27FC236}">
                <a16:creationId xmlns:a16="http://schemas.microsoft.com/office/drawing/2014/main" id="{B9CD399F-23E0-3C4A-B871-1856D5AD4D60}"/>
              </a:ext>
            </a:extLst>
          </p:cNvPr>
          <p:cNvSpPr txBox="1"/>
          <p:nvPr/>
        </p:nvSpPr>
        <p:spPr>
          <a:xfrm>
            <a:off x="3992451" y="2392713"/>
            <a:ext cx="4146997" cy="1785104"/>
          </a:xfrm>
          <a:prstGeom prst="rect">
            <a:avLst/>
          </a:prstGeom>
          <a:noFill/>
        </p:spPr>
        <p:txBody>
          <a:bodyPr wrap="square" rtlCol="0">
            <a:spAutoFit/>
          </a:bodyPr>
          <a:lstStyle/>
          <a:p>
            <a:pPr algn="just"/>
            <a:r>
              <a:rPr lang="en-US" sz="2200" dirty="0" smtClean="0">
                <a:latin typeface="Domine" panose="02040503040403060204" pitchFamily="18" charset="0"/>
                <a:ea typeface="Lato Light" panose="020F0502020204030203" pitchFamily="34" charset="0"/>
                <a:cs typeface="Abhaya Libre" panose="02000603000000000000" pitchFamily="2" charset="77"/>
              </a:rPr>
              <a:t>Hujan </a:t>
            </a:r>
            <a:r>
              <a:rPr lang="en-US" sz="2200" dirty="0" err="1">
                <a:latin typeface="Domine" panose="02040503040403060204" pitchFamily="18" charset="0"/>
                <a:ea typeface="Lato Light" panose="020F0502020204030203" pitchFamily="34" charset="0"/>
                <a:cs typeface="Abhaya Libre" panose="02000603000000000000" pitchFamily="2" charset="77"/>
              </a:rPr>
              <a:t>asam</a:t>
            </a:r>
            <a:r>
              <a:rPr lang="en-US" sz="2200" dirty="0">
                <a:latin typeface="Domine" panose="02040503040403060204" pitchFamily="18" charset="0"/>
                <a:ea typeface="Lato Light" panose="020F0502020204030203" pitchFamily="34" charset="0"/>
                <a:cs typeface="Abhaya Libre" panose="02000603000000000000" pitchFamily="2" charset="77"/>
              </a:rPr>
              <a:t> </a:t>
            </a:r>
            <a:r>
              <a:rPr lang="en-US" sz="2200" dirty="0" err="1">
                <a:latin typeface="Domine" panose="02040503040403060204" pitchFamily="18" charset="0"/>
                <a:ea typeface="Lato Light" panose="020F0502020204030203" pitchFamily="34" charset="0"/>
                <a:cs typeface="Abhaya Libre" panose="02000603000000000000" pitchFamily="2" charset="77"/>
              </a:rPr>
              <a:t>ialah</a:t>
            </a:r>
            <a:r>
              <a:rPr lang="en-US" sz="2200" dirty="0">
                <a:latin typeface="Domine" panose="02040503040403060204" pitchFamily="18" charset="0"/>
                <a:ea typeface="Lato Light" panose="020F0502020204030203" pitchFamily="34" charset="0"/>
                <a:cs typeface="Abhaya Libre" panose="02000603000000000000" pitchFamily="2" charset="77"/>
              </a:rPr>
              <a:t> </a:t>
            </a:r>
            <a:r>
              <a:rPr lang="en-US" sz="2200" dirty="0" err="1">
                <a:latin typeface="Domine" panose="02040503040403060204" pitchFamily="18" charset="0"/>
                <a:ea typeface="Lato Light" panose="020F0502020204030203" pitchFamily="34" charset="0"/>
                <a:cs typeface="Abhaya Libre" panose="02000603000000000000" pitchFamily="2" charset="77"/>
              </a:rPr>
              <a:t>turunnya</a:t>
            </a:r>
            <a:r>
              <a:rPr lang="en-US" sz="2200" dirty="0">
                <a:latin typeface="Domine" panose="02040503040403060204" pitchFamily="18" charset="0"/>
                <a:ea typeface="Lato Light" panose="020F0502020204030203" pitchFamily="34" charset="0"/>
                <a:cs typeface="Abhaya Libre" panose="02000603000000000000" pitchFamily="2" charset="77"/>
              </a:rPr>
              <a:t> </a:t>
            </a:r>
            <a:r>
              <a:rPr lang="en-US" sz="2200" dirty="0" err="1">
                <a:latin typeface="Domine" panose="02040503040403060204" pitchFamily="18" charset="0"/>
                <a:ea typeface="Lato Light" panose="020F0502020204030203" pitchFamily="34" charset="0"/>
                <a:cs typeface="Abhaya Libre" panose="02000603000000000000" pitchFamily="2" charset="77"/>
              </a:rPr>
              <a:t>asam</a:t>
            </a:r>
            <a:r>
              <a:rPr lang="en-US" sz="2200" dirty="0">
                <a:latin typeface="Domine" panose="02040503040403060204" pitchFamily="18" charset="0"/>
                <a:ea typeface="Lato Light" panose="020F0502020204030203" pitchFamily="34" charset="0"/>
                <a:cs typeface="Abhaya Libre" panose="02000603000000000000" pitchFamily="2" charset="77"/>
              </a:rPr>
              <a:t> </a:t>
            </a:r>
            <a:r>
              <a:rPr lang="en-US" sz="2200" dirty="0" err="1">
                <a:latin typeface="Domine" panose="02040503040403060204" pitchFamily="18" charset="0"/>
                <a:ea typeface="Lato Light" panose="020F0502020204030203" pitchFamily="34" charset="0"/>
                <a:cs typeface="Abhaya Libre" panose="02000603000000000000" pitchFamily="2" charset="77"/>
              </a:rPr>
              <a:t>dalam</a:t>
            </a:r>
            <a:r>
              <a:rPr lang="en-US" sz="2200" dirty="0">
                <a:latin typeface="Domine" panose="02040503040403060204" pitchFamily="18" charset="0"/>
                <a:ea typeface="Lato Light" panose="020F0502020204030203" pitchFamily="34" charset="0"/>
                <a:cs typeface="Abhaya Libre" panose="02000603000000000000" pitchFamily="2" charset="77"/>
              </a:rPr>
              <a:t> </a:t>
            </a:r>
            <a:r>
              <a:rPr lang="en-US" sz="2200" dirty="0" err="1">
                <a:latin typeface="Domine" panose="02040503040403060204" pitchFamily="18" charset="0"/>
                <a:ea typeface="Lato Light" panose="020F0502020204030203" pitchFamily="34" charset="0"/>
                <a:cs typeface="Abhaya Libre" panose="02000603000000000000" pitchFamily="2" charset="77"/>
              </a:rPr>
              <a:t>bentuk</a:t>
            </a:r>
            <a:r>
              <a:rPr lang="en-US" sz="2200" dirty="0">
                <a:latin typeface="Domine" panose="02040503040403060204" pitchFamily="18" charset="0"/>
                <a:ea typeface="Lato Light" panose="020F0502020204030203" pitchFamily="34" charset="0"/>
                <a:cs typeface="Abhaya Libre" panose="02000603000000000000" pitchFamily="2" charset="77"/>
              </a:rPr>
              <a:t> </a:t>
            </a:r>
            <a:r>
              <a:rPr lang="en-US" sz="2200" dirty="0" err="1">
                <a:latin typeface="Domine" panose="02040503040403060204" pitchFamily="18" charset="0"/>
                <a:ea typeface="Lato Light" panose="020F0502020204030203" pitchFamily="34" charset="0"/>
                <a:cs typeface="Abhaya Libre" panose="02000603000000000000" pitchFamily="2" charset="77"/>
              </a:rPr>
              <a:t>hujan</a:t>
            </a:r>
            <a:r>
              <a:rPr lang="en-US" sz="2200" dirty="0">
                <a:latin typeface="Domine" panose="02040503040403060204" pitchFamily="18" charset="0"/>
                <a:ea typeface="Lato Light" panose="020F0502020204030203" pitchFamily="34" charset="0"/>
                <a:cs typeface="Abhaya Libre" panose="02000603000000000000" pitchFamily="2" charset="77"/>
              </a:rPr>
              <a:t>.</a:t>
            </a:r>
          </a:p>
          <a:p>
            <a:r>
              <a:rPr lang="en-US" sz="2200" dirty="0" smtClean="0">
                <a:latin typeface="Domine" panose="02040503040403060204" pitchFamily="18" charset="0"/>
                <a:ea typeface="Lato Light" panose="020F0502020204030203" pitchFamily="34" charset="0"/>
                <a:cs typeface="Abhaya Libre" panose="02000603000000000000" pitchFamily="2" charset="77"/>
              </a:rPr>
              <a:t>Hujan </a:t>
            </a:r>
            <a:r>
              <a:rPr lang="en-US" sz="2200" dirty="0" err="1">
                <a:latin typeface="Domine" panose="02040503040403060204" pitchFamily="18" charset="0"/>
                <a:ea typeface="Lato Light" panose="020F0502020204030203" pitchFamily="34" charset="0"/>
                <a:cs typeface="Abhaya Libre" panose="02000603000000000000" pitchFamily="2" charset="77"/>
              </a:rPr>
              <a:t>asam</a:t>
            </a:r>
            <a:r>
              <a:rPr lang="en-US" sz="2200" dirty="0">
                <a:latin typeface="Domine" panose="02040503040403060204" pitchFamily="18" charset="0"/>
                <a:ea typeface="Lato Light" panose="020F0502020204030203" pitchFamily="34" charset="0"/>
                <a:cs typeface="Abhaya Libre" panose="02000603000000000000" pitchFamily="2" charset="77"/>
              </a:rPr>
              <a:t> </a:t>
            </a:r>
            <a:r>
              <a:rPr lang="en-US" sz="2200" dirty="0" err="1">
                <a:latin typeface="Domine" panose="02040503040403060204" pitchFamily="18" charset="0"/>
                <a:ea typeface="Lato Light" panose="020F0502020204030203" pitchFamily="34" charset="0"/>
                <a:cs typeface="Abhaya Libre" panose="02000603000000000000" pitchFamily="2" charset="77"/>
              </a:rPr>
              <a:t>terjadi</a:t>
            </a:r>
            <a:r>
              <a:rPr lang="en-US" sz="2200" dirty="0">
                <a:latin typeface="Domine" panose="02040503040403060204" pitchFamily="18" charset="0"/>
                <a:ea typeface="Lato Light" panose="020F0502020204030203" pitchFamily="34" charset="0"/>
                <a:cs typeface="Abhaya Libre" panose="02000603000000000000" pitchFamily="2" charset="77"/>
              </a:rPr>
              <a:t> </a:t>
            </a:r>
            <a:r>
              <a:rPr lang="en-US" sz="2200" dirty="0" err="1">
                <a:latin typeface="Domine" panose="02040503040403060204" pitchFamily="18" charset="0"/>
                <a:ea typeface="Lato Light" panose="020F0502020204030203" pitchFamily="34" charset="0"/>
                <a:cs typeface="Abhaya Libre" panose="02000603000000000000" pitchFamily="2" charset="77"/>
              </a:rPr>
              <a:t>dilapisan</a:t>
            </a:r>
            <a:r>
              <a:rPr lang="en-US" sz="2200" dirty="0">
                <a:latin typeface="Domine" panose="02040503040403060204" pitchFamily="18" charset="0"/>
                <a:ea typeface="Lato Light" panose="020F0502020204030203" pitchFamily="34" charset="0"/>
                <a:cs typeface="Abhaya Libre" panose="02000603000000000000" pitchFamily="2" charset="77"/>
              </a:rPr>
              <a:t> </a:t>
            </a:r>
            <a:r>
              <a:rPr lang="en-US" sz="2200" dirty="0" err="1">
                <a:latin typeface="Domine" panose="02040503040403060204" pitchFamily="18" charset="0"/>
                <a:ea typeface="Lato Light" panose="020F0502020204030203" pitchFamily="34" charset="0"/>
                <a:cs typeface="Abhaya Libre" panose="02000603000000000000" pitchFamily="2" charset="77"/>
              </a:rPr>
              <a:t>atmosfir</a:t>
            </a:r>
            <a:r>
              <a:rPr lang="en-US" sz="2200" dirty="0">
                <a:latin typeface="Domine" panose="02040503040403060204" pitchFamily="18" charset="0"/>
                <a:ea typeface="Lato Light" panose="020F0502020204030203" pitchFamily="34" charset="0"/>
                <a:cs typeface="Abhaya Libre" panose="02000603000000000000" pitchFamily="2" charset="77"/>
              </a:rPr>
              <a:t> </a:t>
            </a:r>
            <a:r>
              <a:rPr lang="en-US" sz="2200" dirty="0" err="1">
                <a:latin typeface="Domine" panose="02040503040403060204" pitchFamily="18" charset="0"/>
                <a:ea typeface="Lato Light" panose="020F0502020204030203" pitchFamily="34" charset="0"/>
                <a:cs typeface="Abhaya Libre" panose="02000603000000000000" pitchFamily="2" charset="77"/>
              </a:rPr>
              <a:t>rendah</a:t>
            </a:r>
            <a:r>
              <a:rPr lang="en-US" sz="2200" dirty="0">
                <a:latin typeface="Domine" panose="02040503040403060204" pitchFamily="18" charset="0"/>
                <a:ea typeface="Lato Light" panose="020F0502020204030203" pitchFamily="34" charset="0"/>
                <a:cs typeface="Abhaya Libre" panose="02000603000000000000" pitchFamily="2" charset="77"/>
              </a:rPr>
              <a:t>, </a:t>
            </a:r>
            <a:r>
              <a:rPr lang="en-US" sz="2200" dirty="0" err="1">
                <a:latin typeface="Domine" panose="02040503040403060204" pitchFamily="18" charset="0"/>
                <a:ea typeface="Lato Light" panose="020F0502020204030203" pitchFamily="34" charset="0"/>
                <a:cs typeface="Abhaya Libre" panose="02000603000000000000" pitchFamily="2" charset="77"/>
              </a:rPr>
              <a:t>yaitu</a:t>
            </a:r>
            <a:r>
              <a:rPr lang="en-US" sz="2200" dirty="0">
                <a:latin typeface="Domine" panose="02040503040403060204" pitchFamily="18" charset="0"/>
                <a:ea typeface="Lato Light" panose="020F0502020204030203" pitchFamily="34" charset="0"/>
                <a:cs typeface="Abhaya Libre" panose="02000603000000000000" pitchFamily="2" charset="77"/>
              </a:rPr>
              <a:t> di </a:t>
            </a:r>
            <a:r>
              <a:rPr lang="en-US" sz="2200" dirty="0" err="1">
                <a:latin typeface="Domine" panose="02040503040403060204" pitchFamily="18" charset="0"/>
                <a:ea typeface="Lato Light" panose="020F0502020204030203" pitchFamily="34" charset="0"/>
                <a:cs typeface="Abhaya Libre" panose="02000603000000000000" pitchFamily="2" charset="77"/>
              </a:rPr>
              <a:t>troposfir</a:t>
            </a:r>
            <a:r>
              <a:rPr lang="en-US" sz="2200" dirty="0" smtClean="0">
                <a:latin typeface="Domine" panose="02040503040403060204" pitchFamily="18" charset="0"/>
                <a:ea typeface="Lato Light" panose="020F0502020204030203" pitchFamily="34" charset="0"/>
                <a:cs typeface="Abhaya Libre" panose="02000603000000000000" pitchFamily="2" charset="77"/>
              </a:rPr>
              <a:t>.</a:t>
            </a:r>
            <a:endParaRPr lang="en-US" sz="2200" dirty="0">
              <a:latin typeface="Domine" panose="02040503040403060204" pitchFamily="18" charset="0"/>
              <a:ea typeface="Lato Light" panose="020F0502020204030203" pitchFamily="34" charset="0"/>
              <a:cs typeface="Abhaya Libre" panose="02000603000000000000" pitchFamily="2" charset="77"/>
            </a:endParaRPr>
          </a:p>
        </p:txBody>
      </p:sp>
      <p:sp>
        <p:nvSpPr>
          <p:cNvPr id="6" name="TextBox 5">
            <a:extLst>
              <a:ext uri="{FF2B5EF4-FFF2-40B4-BE49-F238E27FC236}">
                <a16:creationId xmlns:a16="http://schemas.microsoft.com/office/drawing/2014/main" id="{B9CD399F-23E0-3C4A-B871-1856D5AD4D60}"/>
              </a:ext>
            </a:extLst>
          </p:cNvPr>
          <p:cNvSpPr txBox="1"/>
          <p:nvPr/>
        </p:nvSpPr>
        <p:spPr>
          <a:xfrm>
            <a:off x="6707551" y="4177817"/>
            <a:ext cx="5012224" cy="1107996"/>
          </a:xfrm>
          <a:prstGeom prst="rect">
            <a:avLst/>
          </a:prstGeom>
          <a:noFill/>
        </p:spPr>
        <p:txBody>
          <a:bodyPr wrap="square" rtlCol="0">
            <a:spAutoFit/>
          </a:bodyPr>
          <a:lstStyle/>
          <a:p>
            <a:r>
              <a:rPr lang="en-US" sz="2200" dirty="0" err="1" smtClean="0">
                <a:latin typeface="Domine" panose="02040503040403060204" pitchFamily="18" charset="0"/>
                <a:ea typeface="Lato Light" panose="020F0502020204030203" pitchFamily="34" charset="0"/>
                <a:cs typeface="Abhaya Libre" panose="02000603000000000000" pitchFamily="2" charset="77"/>
              </a:rPr>
              <a:t>Asam</a:t>
            </a:r>
            <a:r>
              <a:rPr lang="en-US" sz="2200" dirty="0" smtClean="0">
                <a:latin typeface="Domine" panose="02040503040403060204" pitchFamily="18" charset="0"/>
                <a:ea typeface="Lato Light" panose="020F0502020204030203" pitchFamily="34" charset="0"/>
                <a:cs typeface="Abhaya Libre" panose="02000603000000000000" pitchFamily="2" charset="77"/>
              </a:rPr>
              <a:t> </a:t>
            </a:r>
            <a:r>
              <a:rPr lang="en-US" sz="2200" dirty="0">
                <a:latin typeface="Domine" panose="02040503040403060204" pitchFamily="18" charset="0"/>
                <a:ea typeface="Lato Light" panose="020F0502020204030203" pitchFamily="34" charset="0"/>
                <a:cs typeface="Abhaya Libre" panose="02000603000000000000" pitchFamily="2" charset="77"/>
              </a:rPr>
              <a:t>yang </a:t>
            </a:r>
            <a:r>
              <a:rPr lang="en-US" sz="2200" dirty="0" err="1">
                <a:latin typeface="Domine" panose="02040503040403060204" pitchFamily="18" charset="0"/>
                <a:ea typeface="Lato Light" panose="020F0502020204030203" pitchFamily="34" charset="0"/>
                <a:cs typeface="Abhaya Libre" panose="02000603000000000000" pitchFamily="2" charset="77"/>
              </a:rPr>
              <a:t>terkandung</a:t>
            </a:r>
            <a:r>
              <a:rPr lang="en-US" sz="2200" dirty="0">
                <a:latin typeface="Domine" panose="02040503040403060204" pitchFamily="18" charset="0"/>
                <a:ea typeface="Lato Light" panose="020F0502020204030203" pitchFamily="34" charset="0"/>
                <a:cs typeface="Abhaya Libre" panose="02000603000000000000" pitchFamily="2" charset="77"/>
              </a:rPr>
              <a:t> </a:t>
            </a:r>
            <a:r>
              <a:rPr lang="en-US" sz="2200" dirty="0" err="1">
                <a:latin typeface="Domine" panose="02040503040403060204" pitchFamily="18" charset="0"/>
                <a:ea typeface="Lato Light" panose="020F0502020204030203" pitchFamily="34" charset="0"/>
                <a:cs typeface="Abhaya Libre" panose="02000603000000000000" pitchFamily="2" charset="77"/>
              </a:rPr>
              <a:t>dalam</a:t>
            </a:r>
            <a:r>
              <a:rPr lang="en-US" sz="2200" dirty="0">
                <a:latin typeface="Domine" panose="02040503040403060204" pitchFamily="18" charset="0"/>
                <a:ea typeface="Lato Light" panose="020F0502020204030203" pitchFamily="34" charset="0"/>
                <a:cs typeface="Abhaya Libre" panose="02000603000000000000" pitchFamily="2" charset="77"/>
              </a:rPr>
              <a:t> </a:t>
            </a:r>
            <a:r>
              <a:rPr lang="en-US" sz="2200" dirty="0" err="1">
                <a:latin typeface="Domine" panose="02040503040403060204" pitchFamily="18" charset="0"/>
                <a:ea typeface="Lato Light" panose="020F0502020204030203" pitchFamily="34" charset="0"/>
                <a:cs typeface="Abhaya Libre" panose="02000603000000000000" pitchFamily="2" charset="77"/>
              </a:rPr>
              <a:t>hujan</a:t>
            </a:r>
            <a:r>
              <a:rPr lang="en-US" sz="2200" dirty="0">
                <a:latin typeface="Domine" panose="02040503040403060204" pitchFamily="18" charset="0"/>
                <a:ea typeface="Lato Light" panose="020F0502020204030203" pitchFamily="34" charset="0"/>
                <a:cs typeface="Abhaya Libre" panose="02000603000000000000" pitchFamily="2" charset="77"/>
              </a:rPr>
              <a:t> </a:t>
            </a:r>
            <a:r>
              <a:rPr lang="en-US" sz="2200" dirty="0" err="1">
                <a:latin typeface="Domine" panose="02040503040403060204" pitchFamily="18" charset="0"/>
                <a:ea typeface="Lato Light" panose="020F0502020204030203" pitchFamily="34" charset="0"/>
                <a:cs typeface="Abhaya Libre" panose="02000603000000000000" pitchFamily="2" charset="77"/>
              </a:rPr>
              <a:t>asam</a:t>
            </a:r>
            <a:r>
              <a:rPr lang="en-US" sz="2200" dirty="0">
                <a:latin typeface="Domine" panose="02040503040403060204" pitchFamily="18" charset="0"/>
                <a:ea typeface="Lato Light" panose="020F0502020204030203" pitchFamily="34" charset="0"/>
                <a:cs typeface="Abhaya Libre" panose="02000603000000000000" pitchFamily="2" charset="77"/>
              </a:rPr>
              <a:t> </a:t>
            </a:r>
            <a:r>
              <a:rPr lang="en-US" sz="2200" dirty="0" err="1">
                <a:latin typeface="Domine" panose="02040503040403060204" pitchFamily="18" charset="0"/>
                <a:ea typeface="Lato Light" panose="020F0502020204030203" pitchFamily="34" charset="0"/>
                <a:cs typeface="Abhaya Libre" panose="02000603000000000000" pitchFamily="2" charset="77"/>
              </a:rPr>
              <a:t>ialah</a:t>
            </a:r>
            <a:r>
              <a:rPr lang="en-US" sz="2200" dirty="0">
                <a:latin typeface="Domine" panose="02040503040403060204" pitchFamily="18" charset="0"/>
                <a:ea typeface="Lato Light" panose="020F0502020204030203" pitchFamily="34" charset="0"/>
                <a:cs typeface="Abhaya Libre" panose="02000603000000000000" pitchFamily="2" charset="77"/>
              </a:rPr>
              <a:t> </a:t>
            </a:r>
            <a:r>
              <a:rPr lang="en-US" sz="2200" dirty="0" err="1">
                <a:latin typeface="Domine" panose="02040503040403060204" pitchFamily="18" charset="0"/>
                <a:ea typeface="Lato Light" panose="020F0502020204030203" pitchFamily="34" charset="0"/>
                <a:cs typeface="Abhaya Libre" panose="02000603000000000000" pitchFamily="2" charset="77"/>
              </a:rPr>
              <a:t>asam</a:t>
            </a:r>
            <a:r>
              <a:rPr lang="en-US" sz="2200" dirty="0">
                <a:latin typeface="Domine" panose="02040503040403060204" pitchFamily="18" charset="0"/>
                <a:ea typeface="Lato Light" panose="020F0502020204030203" pitchFamily="34" charset="0"/>
                <a:cs typeface="Abhaya Libre" panose="02000603000000000000" pitchFamily="2" charset="77"/>
              </a:rPr>
              <a:t> </a:t>
            </a:r>
            <a:r>
              <a:rPr lang="en-US" sz="2200" dirty="0" err="1">
                <a:latin typeface="Domine" panose="02040503040403060204" pitchFamily="18" charset="0"/>
                <a:ea typeface="Lato Light" panose="020F0502020204030203" pitchFamily="34" charset="0"/>
                <a:cs typeface="Abhaya Libre" panose="02000603000000000000" pitchFamily="2" charset="77"/>
              </a:rPr>
              <a:t>sulfat</a:t>
            </a:r>
            <a:r>
              <a:rPr lang="en-US" sz="2200" dirty="0">
                <a:latin typeface="Domine" panose="02040503040403060204" pitchFamily="18" charset="0"/>
                <a:ea typeface="Lato Light" panose="020F0502020204030203" pitchFamily="34" charset="0"/>
                <a:cs typeface="Abhaya Libre" panose="02000603000000000000" pitchFamily="2" charset="77"/>
              </a:rPr>
              <a:t> (H2SO4) </a:t>
            </a:r>
            <a:r>
              <a:rPr lang="en-US" sz="2200" dirty="0" err="1">
                <a:latin typeface="Domine" panose="02040503040403060204" pitchFamily="18" charset="0"/>
                <a:ea typeface="Lato Light" panose="020F0502020204030203" pitchFamily="34" charset="0"/>
                <a:cs typeface="Abhaya Libre" panose="02000603000000000000" pitchFamily="2" charset="77"/>
              </a:rPr>
              <a:t>dan</a:t>
            </a:r>
            <a:r>
              <a:rPr lang="en-US" sz="2200" dirty="0">
                <a:latin typeface="Domine" panose="02040503040403060204" pitchFamily="18" charset="0"/>
                <a:ea typeface="Lato Light" panose="020F0502020204030203" pitchFamily="34" charset="0"/>
                <a:cs typeface="Abhaya Libre" panose="02000603000000000000" pitchFamily="2" charset="77"/>
              </a:rPr>
              <a:t> </a:t>
            </a:r>
            <a:r>
              <a:rPr lang="en-US" sz="2200" dirty="0" err="1">
                <a:latin typeface="Domine" panose="02040503040403060204" pitchFamily="18" charset="0"/>
                <a:ea typeface="Lato Light" panose="020F0502020204030203" pitchFamily="34" charset="0"/>
                <a:cs typeface="Abhaya Libre" panose="02000603000000000000" pitchFamily="2" charset="77"/>
              </a:rPr>
              <a:t>asam</a:t>
            </a:r>
            <a:r>
              <a:rPr lang="en-US" sz="2200" dirty="0">
                <a:latin typeface="Domine" panose="02040503040403060204" pitchFamily="18" charset="0"/>
                <a:ea typeface="Lato Light" panose="020F0502020204030203" pitchFamily="34" charset="0"/>
                <a:cs typeface="Abhaya Libre" panose="02000603000000000000" pitchFamily="2" charset="77"/>
              </a:rPr>
              <a:t> </a:t>
            </a:r>
            <a:r>
              <a:rPr lang="en-US" sz="2200" dirty="0" err="1">
                <a:latin typeface="Domine" panose="02040503040403060204" pitchFamily="18" charset="0"/>
                <a:ea typeface="Lato Light" panose="020F0502020204030203" pitchFamily="34" charset="0"/>
                <a:cs typeface="Abhaya Libre" panose="02000603000000000000" pitchFamily="2" charset="77"/>
              </a:rPr>
              <a:t>nitrat</a:t>
            </a:r>
            <a:r>
              <a:rPr lang="en-US" sz="2200" dirty="0">
                <a:latin typeface="Domine" panose="02040503040403060204" pitchFamily="18" charset="0"/>
                <a:ea typeface="Lato Light" panose="020F0502020204030203" pitchFamily="34" charset="0"/>
                <a:cs typeface="Abhaya Libre" panose="02000603000000000000" pitchFamily="2" charset="77"/>
              </a:rPr>
              <a:t> (HNO)3,</a:t>
            </a:r>
          </a:p>
        </p:txBody>
      </p:sp>
    </p:spTree>
    <p:extLst>
      <p:ext uri="{BB962C8B-B14F-4D97-AF65-F5344CB8AC3E}">
        <p14:creationId xmlns:p14="http://schemas.microsoft.com/office/powerpoint/2010/main" val="113306443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592DB263-5130-7149-84E4-6ACC76E4A8AF}"/>
              </a:ext>
            </a:extLst>
          </p:cNvPr>
          <p:cNvSpPr txBox="1"/>
          <p:nvPr/>
        </p:nvSpPr>
        <p:spPr>
          <a:xfrm>
            <a:off x="1044213" y="1415378"/>
            <a:ext cx="10103574" cy="2554545"/>
          </a:xfrm>
          <a:prstGeom prst="rect">
            <a:avLst/>
          </a:prstGeom>
          <a:noFill/>
        </p:spPr>
        <p:txBody>
          <a:bodyPr wrap="square" rtlCol="0">
            <a:spAutoFit/>
          </a:bodyPr>
          <a:lstStyle/>
          <a:p>
            <a:pPr algn="just"/>
            <a:r>
              <a:rPr lang="id-ID" sz="2000" dirty="0" smtClean="0">
                <a:latin typeface="Domine" panose="02040503040403060204"/>
              </a:rPr>
              <a:t>•</a:t>
            </a:r>
            <a:r>
              <a:rPr lang="en-US" sz="2000" dirty="0" smtClean="0">
                <a:latin typeface="Domine" panose="02040503040403060204"/>
              </a:rPr>
              <a:t> </a:t>
            </a:r>
            <a:r>
              <a:rPr lang="id-ID" sz="2000" dirty="0" smtClean="0">
                <a:latin typeface="Domine" panose="02040503040403060204"/>
              </a:rPr>
              <a:t>Memiliki </a:t>
            </a:r>
            <a:r>
              <a:rPr lang="id-ID" sz="2000" dirty="0">
                <a:latin typeface="Domine" panose="02040503040403060204"/>
              </a:rPr>
              <a:t>pH dibawah kadar normal, yakni dibawah 5,6</a:t>
            </a:r>
          </a:p>
          <a:p>
            <a:pPr algn="just"/>
            <a:r>
              <a:rPr lang="id-ID" sz="2000" dirty="0" smtClean="0">
                <a:latin typeface="Domine" panose="02040503040403060204"/>
              </a:rPr>
              <a:t>•</a:t>
            </a:r>
            <a:r>
              <a:rPr lang="en-US" sz="2000" dirty="0" smtClean="0">
                <a:latin typeface="Domine" panose="02040503040403060204"/>
              </a:rPr>
              <a:t> </a:t>
            </a:r>
            <a:r>
              <a:rPr lang="id-ID" sz="2000" dirty="0" smtClean="0">
                <a:latin typeface="Domine" panose="02040503040403060204"/>
              </a:rPr>
              <a:t>Terjadi </a:t>
            </a:r>
            <a:r>
              <a:rPr lang="id-ID" sz="2000" dirty="0">
                <a:latin typeface="Domine" panose="02040503040403060204"/>
              </a:rPr>
              <a:t>karena adanya peningkatan kadar asam nitrat dan sulfat yang ada di dalam polusi udara.</a:t>
            </a:r>
          </a:p>
          <a:p>
            <a:pPr algn="just"/>
            <a:r>
              <a:rPr lang="id-ID" sz="2000" dirty="0" smtClean="0">
                <a:latin typeface="Domine" panose="02040503040403060204"/>
              </a:rPr>
              <a:t>•</a:t>
            </a:r>
            <a:r>
              <a:rPr lang="en-US" sz="2000" dirty="0" smtClean="0">
                <a:latin typeface="Domine" panose="02040503040403060204"/>
              </a:rPr>
              <a:t> </a:t>
            </a:r>
            <a:r>
              <a:rPr lang="id-ID" sz="2000" dirty="0" smtClean="0">
                <a:latin typeface="Domine" panose="02040503040403060204"/>
              </a:rPr>
              <a:t>Awal </a:t>
            </a:r>
            <a:r>
              <a:rPr lang="id-ID" sz="2000" dirty="0">
                <a:latin typeface="Domine" panose="02040503040403060204"/>
              </a:rPr>
              <a:t>terjadinya karena disebabkan oleh peningkatan emisi sulfur dioksida dan nitrogen oksida yang ada di atmosfer</a:t>
            </a:r>
          </a:p>
          <a:p>
            <a:pPr algn="just"/>
            <a:r>
              <a:rPr lang="id-ID" sz="2000" dirty="0" smtClean="0">
                <a:latin typeface="Domine" panose="02040503040403060204"/>
              </a:rPr>
              <a:t>•</a:t>
            </a:r>
            <a:r>
              <a:rPr lang="en-US" sz="2000" dirty="0" smtClean="0">
                <a:latin typeface="Domine" panose="02040503040403060204"/>
              </a:rPr>
              <a:t> </a:t>
            </a:r>
            <a:r>
              <a:rPr lang="id-ID" sz="2000" dirty="0" smtClean="0">
                <a:latin typeface="Domine" panose="02040503040403060204"/>
              </a:rPr>
              <a:t>Meningkatkan </a:t>
            </a:r>
            <a:r>
              <a:rPr lang="id-ID" sz="2000" dirty="0">
                <a:latin typeface="Domine" panose="02040503040403060204"/>
              </a:rPr>
              <a:t>seseorang terserang gangguan jantung dan juga paru- paru</a:t>
            </a:r>
          </a:p>
          <a:p>
            <a:pPr algn="just"/>
            <a:r>
              <a:rPr lang="id-ID" sz="2000" dirty="0" smtClean="0">
                <a:latin typeface="Domine" panose="02040503040403060204"/>
              </a:rPr>
              <a:t>•</a:t>
            </a:r>
            <a:r>
              <a:rPr lang="en-US" sz="2000" dirty="0" smtClean="0">
                <a:latin typeface="Domine" panose="02040503040403060204"/>
              </a:rPr>
              <a:t> </a:t>
            </a:r>
            <a:r>
              <a:rPr lang="id-ID" sz="2000" dirty="0" smtClean="0">
                <a:latin typeface="Domine" panose="02040503040403060204"/>
              </a:rPr>
              <a:t>Membuat </a:t>
            </a:r>
            <a:r>
              <a:rPr lang="id-ID" sz="2000" dirty="0">
                <a:latin typeface="Domine" panose="02040503040403060204"/>
              </a:rPr>
              <a:t>kulit menjadi gatal- gatal dan memerah</a:t>
            </a:r>
          </a:p>
          <a:p>
            <a:pPr algn="just"/>
            <a:r>
              <a:rPr lang="id-ID" sz="2000" dirty="0" smtClean="0">
                <a:latin typeface="Domine" panose="02040503040403060204"/>
              </a:rPr>
              <a:t>•</a:t>
            </a:r>
            <a:r>
              <a:rPr lang="en-US" sz="2000" dirty="0" smtClean="0">
                <a:latin typeface="Domine" panose="02040503040403060204"/>
              </a:rPr>
              <a:t> </a:t>
            </a:r>
            <a:r>
              <a:rPr lang="id-ID" sz="2000" dirty="0" smtClean="0">
                <a:latin typeface="Domine" panose="02040503040403060204"/>
              </a:rPr>
              <a:t>Beresiko </a:t>
            </a:r>
            <a:r>
              <a:rPr lang="id-ID" sz="2000" dirty="0">
                <a:latin typeface="Domine" panose="02040503040403060204"/>
              </a:rPr>
              <a:t>menyebabkan pusing bagi orang yang memiliki kekabalan tubuh yang rendah</a:t>
            </a:r>
          </a:p>
        </p:txBody>
      </p:sp>
      <p:sp>
        <p:nvSpPr>
          <p:cNvPr id="7" name="TextBox 6"/>
          <p:cNvSpPr txBox="1"/>
          <p:nvPr/>
        </p:nvSpPr>
        <p:spPr>
          <a:xfrm>
            <a:off x="1044213" y="349723"/>
            <a:ext cx="10103573" cy="769441"/>
          </a:xfrm>
          <a:prstGeom prst="rect">
            <a:avLst/>
          </a:prstGeom>
          <a:noFill/>
        </p:spPr>
        <p:txBody>
          <a:bodyPr wrap="square" rtlCol="0">
            <a:spAutoFit/>
          </a:bodyPr>
          <a:lstStyle/>
          <a:p>
            <a:pPr algn="ctr"/>
            <a:r>
              <a:rPr lang="id-ID" sz="4400" dirty="0"/>
              <a:t>Karakteristik Hujan Asam</a:t>
            </a:r>
            <a:endParaRPr lang="en-US" sz="4400" b="1" dirty="0">
              <a:solidFill>
                <a:schemeClr val="tx2"/>
              </a:solidFill>
              <a:latin typeface="Domine" panose="02040503040403060204" pitchFamily="18" charset="0"/>
              <a:cs typeface="Abhaya Libre" panose="02000603000000000000" pitchFamily="2" charset="77"/>
            </a:endParaRPr>
          </a:p>
        </p:txBody>
      </p:sp>
    </p:spTree>
    <p:extLst>
      <p:ext uri="{BB962C8B-B14F-4D97-AF65-F5344CB8AC3E}">
        <p14:creationId xmlns:p14="http://schemas.microsoft.com/office/powerpoint/2010/main" val="388121277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592DB263-5130-7149-84E4-6ACC76E4A8AF}"/>
              </a:ext>
            </a:extLst>
          </p:cNvPr>
          <p:cNvSpPr txBox="1"/>
          <p:nvPr/>
        </p:nvSpPr>
        <p:spPr>
          <a:xfrm>
            <a:off x="2135559" y="3949265"/>
            <a:ext cx="8128904" cy="2400657"/>
          </a:xfrm>
          <a:prstGeom prst="rect">
            <a:avLst/>
          </a:prstGeom>
          <a:noFill/>
        </p:spPr>
        <p:txBody>
          <a:bodyPr wrap="square" rtlCol="0">
            <a:spAutoFit/>
          </a:bodyPr>
          <a:lstStyle/>
          <a:p>
            <a:pPr>
              <a:lnSpc>
                <a:spcPts val="3600"/>
              </a:lnSpc>
            </a:pPr>
            <a:r>
              <a:rPr lang="en-US" sz="2200" b="1" dirty="0" err="1" smtClean="0">
                <a:solidFill>
                  <a:schemeClr val="accent1">
                    <a:lumMod val="75000"/>
                  </a:schemeClr>
                </a:solidFill>
                <a:latin typeface="Domine" panose="02040503040403060204" pitchFamily="18" charset="0"/>
                <a:ea typeface="Lato Light" panose="020F0502020204030203" pitchFamily="34" charset="0"/>
                <a:cs typeface="Abhaya Libre" panose="02000603000000000000" pitchFamily="2" charset="77"/>
              </a:rPr>
              <a:t>Keterangan</a:t>
            </a:r>
            <a:r>
              <a:rPr lang="en-US" sz="2200" b="1" dirty="0" smtClean="0">
                <a:solidFill>
                  <a:schemeClr val="accent1">
                    <a:lumMod val="75000"/>
                  </a:schemeClr>
                </a:solidFill>
                <a:latin typeface="Domine" panose="02040503040403060204" pitchFamily="18" charset="0"/>
                <a:ea typeface="Lato Light" panose="020F0502020204030203" pitchFamily="34" charset="0"/>
                <a:cs typeface="Abhaya Libre" panose="02000603000000000000" pitchFamily="2" charset="77"/>
              </a:rPr>
              <a:t> pH air </a:t>
            </a:r>
            <a:r>
              <a:rPr lang="en-US" sz="2200" b="1" dirty="0" err="1" smtClean="0">
                <a:solidFill>
                  <a:schemeClr val="accent1">
                    <a:lumMod val="75000"/>
                  </a:schemeClr>
                </a:solidFill>
                <a:latin typeface="Domine" panose="02040503040403060204" pitchFamily="18" charset="0"/>
                <a:ea typeface="Lato Light" panose="020F0502020204030203" pitchFamily="34" charset="0"/>
                <a:cs typeface="Abhaya Libre" panose="02000603000000000000" pitchFamily="2" charset="77"/>
              </a:rPr>
              <a:t>hujan</a:t>
            </a:r>
            <a:r>
              <a:rPr lang="en-US" sz="2200" b="1" dirty="0" smtClean="0">
                <a:solidFill>
                  <a:schemeClr val="accent1">
                    <a:lumMod val="75000"/>
                  </a:schemeClr>
                </a:solidFill>
                <a:latin typeface="Domine" panose="02040503040403060204" pitchFamily="18" charset="0"/>
                <a:ea typeface="Lato Light" panose="020F0502020204030203" pitchFamily="34" charset="0"/>
                <a:cs typeface="Abhaya Libre" panose="02000603000000000000" pitchFamily="2" charset="77"/>
              </a:rPr>
              <a:t> :</a:t>
            </a:r>
          </a:p>
          <a:p>
            <a:r>
              <a:rPr lang="id-ID" sz="2000" dirty="0" smtClean="0">
                <a:latin typeface="Domine" panose="02040503040403060204"/>
              </a:rPr>
              <a:t>•</a:t>
            </a:r>
            <a:r>
              <a:rPr lang="en-US" sz="2000" dirty="0">
                <a:latin typeface="Domine" panose="02040503040403060204"/>
              </a:rPr>
              <a:t> </a:t>
            </a:r>
            <a:r>
              <a:rPr lang="id-ID" sz="2000" dirty="0" smtClean="0">
                <a:latin typeface="Domine" panose="02040503040403060204"/>
              </a:rPr>
              <a:t>&gt; </a:t>
            </a:r>
            <a:r>
              <a:rPr lang="id-ID" sz="2000" dirty="0">
                <a:latin typeface="Domine" panose="02040503040403060204"/>
              </a:rPr>
              <a:t>7 : pH basa</a:t>
            </a:r>
          </a:p>
          <a:p>
            <a:r>
              <a:rPr lang="id-ID" sz="2000" dirty="0" smtClean="0">
                <a:latin typeface="Domine" panose="02040503040403060204"/>
              </a:rPr>
              <a:t>•</a:t>
            </a:r>
            <a:r>
              <a:rPr lang="en-US" sz="2000" dirty="0" smtClean="0">
                <a:latin typeface="Domine" panose="02040503040403060204"/>
              </a:rPr>
              <a:t> </a:t>
            </a:r>
            <a:r>
              <a:rPr lang="id-ID" sz="2000" dirty="0" smtClean="0">
                <a:latin typeface="Domine" panose="02040503040403060204"/>
              </a:rPr>
              <a:t>6.1 </a:t>
            </a:r>
            <a:r>
              <a:rPr lang="id-ID" sz="2000" dirty="0">
                <a:latin typeface="Domine" panose="02040503040403060204"/>
              </a:rPr>
              <a:t>- 7 : Air hujan sangan baik, cenderung netral seperti air permukaan</a:t>
            </a:r>
          </a:p>
          <a:p>
            <a:r>
              <a:rPr lang="id-ID" sz="2000" dirty="0" smtClean="0">
                <a:latin typeface="Domine" panose="02040503040403060204"/>
              </a:rPr>
              <a:t>•</a:t>
            </a:r>
            <a:r>
              <a:rPr lang="en-US" sz="2000" dirty="0" smtClean="0">
                <a:latin typeface="Domine" panose="02040503040403060204"/>
              </a:rPr>
              <a:t> </a:t>
            </a:r>
            <a:r>
              <a:rPr lang="id-ID" sz="2000" dirty="0" smtClean="0">
                <a:latin typeface="Domine" panose="02040503040403060204"/>
              </a:rPr>
              <a:t>5.6 </a:t>
            </a:r>
            <a:r>
              <a:rPr lang="id-ID" sz="2000" dirty="0">
                <a:latin typeface="Domine" panose="02040503040403060204"/>
              </a:rPr>
              <a:t>- 6 : pH air hujan ideal</a:t>
            </a:r>
          </a:p>
          <a:p>
            <a:r>
              <a:rPr lang="id-ID" sz="2000" dirty="0" smtClean="0">
                <a:latin typeface="Domine" panose="02040503040403060204"/>
              </a:rPr>
              <a:t>•</a:t>
            </a:r>
            <a:r>
              <a:rPr lang="en-US" sz="2000" dirty="0" smtClean="0">
                <a:latin typeface="Domine" panose="02040503040403060204"/>
              </a:rPr>
              <a:t> </a:t>
            </a:r>
            <a:r>
              <a:rPr lang="id-ID" sz="2000" dirty="0" smtClean="0">
                <a:latin typeface="Domine" panose="02040503040403060204"/>
              </a:rPr>
              <a:t>4.1 </a:t>
            </a:r>
            <a:r>
              <a:rPr lang="id-ID" sz="2000" dirty="0">
                <a:latin typeface="Domine" panose="02040503040403060204"/>
              </a:rPr>
              <a:t>- 5.5 : Hujan asam</a:t>
            </a:r>
          </a:p>
          <a:p>
            <a:r>
              <a:rPr lang="id-ID" sz="2000" dirty="0" smtClean="0">
                <a:latin typeface="Domine" panose="02040503040403060204"/>
              </a:rPr>
              <a:t>•</a:t>
            </a:r>
            <a:r>
              <a:rPr lang="en-US" sz="2000" dirty="0" smtClean="0">
                <a:latin typeface="Domine" panose="02040503040403060204"/>
              </a:rPr>
              <a:t> </a:t>
            </a:r>
            <a:r>
              <a:rPr lang="id-ID" sz="2000" dirty="0" smtClean="0">
                <a:latin typeface="Domine" panose="02040503040403060204"/>
              </a:rPr>
              <a:t>3 </a:t>
            </a:r>
            <a:r>
              <a:rPr lang="id-ID" sz="2000" dirty="0">
                <a:latin typeface="Domine" panose="02040503040403060204"/>
              </a:rPr>
              <a:t>- 4 : Hujan asam (tinggi)</a:t>
            </a:r>
          </a:p>
          <a:p>
            <a:r>
              <a:rPr lang="id-ID" sz="2000" dirty="0" smtClean="0">
                <a:latin typeface="Domine" panose="02040503040403060204"/>
              </a:rPr>
              <a:t>•</a:t>
            </a:r>
            <a:r>
              <a:rPr lang="en-US" sz="2000" dirty="0" smtClean="0">
                <a:latin typeface="Domine" panose="02040503040403060204"/>
              </a:rPr>
              <a:t> </a:t>
            </a:r>
            <a:r>
              <a:rPr lang="id-ID" sz="2000" dirty="0" smtClean="0">
                <a:latin typeface="Domine" panose="02040503040403060204"/>
              </a:rPr>
              <a:t>&lt; </a:t>
            </a:r>
            <a:r>
              <a:rPr lang="id-ID" sz="2000" dirty="0">
                <a:latin typeface="Domine" panose="02040503040403060204"/>
              </a:rPr>
              <a:t>3 : Hujan asam (ekstrem</a:t>
            </a:r>
            <a:r>
              <a:rPr lang="id-ID" sz="2000" dirty="0" smtClean="0">
                <a:latin typeface="Domine" panose="02040503040403060204"/>
              </a:rPr>
              <a:t>)</a:t>
            </a:r>
            <a:endParaRPr lang="id-ID" sz="2000" dirty="0">
              <a:latin typeface="Domine" panose="02040503040403060204"/>
            </a:endParaRPr>
          </a:p>
        </p:txBody>
      </p:sp>
      <p:pic>
        <p:nvPicPr>
          <p:cNvPr id="4" name="Picture 3" descr="E:\tugas kuliah\smt 6\ilumu kealaman dasar\gmbr hujan asam.jpeg"/>
          <p:cNvPicPr/>
          <p:nvPr/>
        </p:nvPicPr>
        <p:blipFill>
          <a:blip r:embed="rId3">
            <a:extLst>
              <a:ext uri="{28A0092B-C50C-407E-A947-70E740481C1C}">
                <a14:useLocalDpi xmlns:a14="http://schemas.microsoft.com/office/drawing/2010/main" val="0"/>
              </a:ext>
            </a:extLst>
          </a:blip>
          <a:srcRect/>
          <a:stretch>
            <a:fillRect/>
          </a:stretch>
        </p:blipFill>
        <p:spPr bwMode="auto">
          <a:xfrm>
            <a:off x="2135559" y="260648"/>
            <a:ext cx="7920880" cy="3528392"/>
          </a:xfrm>
          <a:prstGeom prst="rect">
            <a:avLst/>
          </a:prstGeom>
          <a:noFill/>
          <a:ln>
            <a:noFill/>
          </a:ln>
        </p:spPr>
      </p:pic>
    </p:spTree>
    <p:extLst>
      <p:ext uri="{BB962C8B-B14F-4D97-AF65-F5344CB8AC3E}">
        <p14:creationId xmlns:p14="http://schemas.microsoft.com/office/powerpoint/2010/main" val="371798321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Users\USER\Pictures\hujan-asam.png"/>
          <p:cNvPicPr/>
          <p:nvPr/>
        </p:nvPicPr>
        <p:blipFill>
          <a:blip r:embed="rId2"/>
          <a:srcRect/>
          <a:stretch>
            <a:fillRect/>
          </a:stretch>
        </p:blipFill>
        <p:spPr bwMode="auto">
          <a:xfrm>
            <a:off x="1392333" y="966972"/>
            <a:ext cx="9407332" cy="5588374"/>
          </a:xfrm>
          <a:prstGeom prst="rect">
            <a:avLst/>
          </a:prstGeom>
          <a:noFill/>
          <a:ln w="9525">
            <a:noFill/>
            <a:miter lim="800000"/>
            <a:headEnd/>
            <a:tailEnd/>
          </a:ln>
        </p:spPr>
      </p:pic>
      <p:sp>
        <p:nvSpPr>
          <p:cNvPr id="8" name="TextBox 7"/>
          <p:cNvSpPr txBox="1"/>
          <p:nvPr/>
        </p:nvSpPr>
        <p:spPr>
          <a:xfrm>
            <a:off x="1044213" y="197531"/>
            <a:ext cx="10103573" cy="769441"/>
          </a:xfrm>
          <a:prstGeom prst="rect">
            <a:avLst/>
          </a:prstGeom>
          <a:noFill/>
        </p:spPr>
        <p:txBody>
          <a:bodyPr wrap="square" rtlCol="0">
            <a:spAutoFit/>
          </a:bodyPr>
          <a:lstStyle/>
          <a:p>
            <a:pPr algn="ctr"/>
            <a:r>
              <a:rPr lang="en-US" sz="4400" b="1" dirty="0" smtClean="0">
                <a:solidFill>
                  <a:schemeClr val="tx2"/>
                </a:solidFill>
                <a:latin typeface="Domine" panose="02040503040403060204" pitchFamily="18" charset="0"/>
                <a:cs typeface="Abhaya Libre" panose="02000603000000000000" pitchFamily="2" charset="77"/>
              </a:rPr>
              <a:t>Proses </a:t>
            </a:r>
            <a:r>
              <a:rPr lang="en-US" sz="4400" b="1" dirty="0" err="1" smtClean="0">
                <a:solidFill>
                  <a:schemeClr val="tx2"/>
                </a:solidFill>
                <a:latin typeface="Domine" panose="02040503040403060204" pitchFamily="18" charset="0"/>
                <a:cs typeface="Abhaya Libre" panose="02000603000000000000" pitchFamily="2" charset="77"/>
              </a:rPr>
              <a:t>Terjadinya</a:t>
            </a:r>
            <a:r>
              <a:rPr lang="en-US" sz="4400" b="1" dirty="0" smtClean="0">
                <a:solidFill>
                  <a:schemeClr val="tx2"/>
                </a:solidFill>
                <a:latin typeface="Domine" panose="02040503040403060204" pitchFamily="18" charset="0"/>
                <a:cs typeface="Abhaya Libre" panose="02000603000000000000" pitchFamily="2" charset="77"/>
              </a:rPr>
              <a:t> Hujan </a:t>
            </a:r>
            <a:r>
              <a:rPr lang="en-US" sz="4400" b="1" dirty="0" err="1" smtClean="0">
                <a:solidFill>
                  <a:schemeClr val="tx2"/>
                </a:solidFill>
                <a:latin typeface="Domine" panose="02040503040403060204" pitchFamily="18" charset="0"/>
                <a:cs typeface="Abhaya Libre" panose="02000603000000000000" pitchFamily="2" charset="77"/>
              </a:rPr>
              <a:t>Asa</a:t>
            </a:r>
            <a:r>
              <a:rPr lang="en-US" sz="4400" b="1" dirty="0" err="1">
                <a:solidFill>
                  <a:schemeClr val="tx2"/>
                </a:solidFill>
                <a:latin typeface="Domine" panose="02040503040403060204" pitchFamily="18" charset="0"/>
                <a:cs typeface="Abhaya Libre" panose="02000603000000000000" pitchFamily="2" charset="77"/>
              </a:rPr>
              <a:t>m</a:t>
            </a:r>
            <a:endParaRPr lang="en-US" sz="4400" b="1" dirty="0">
              <a:solidFill>
                <a:schemeClr val="tx2"/>
              </a:solidFill>
              <a:latin typeface="Domine" panose="02040503040403060204" pitchFamily="18" charset="0"/>
              <a:cs typeface="Abhaya Libre" panose="02000603000000000000" pitchFamily="2" charset="77"/>
            </a:endParaRPr>
          </a:p>
        </p:txBody>
      </p:sp>
    </p:spTree>
    <p:extLst>
      <p:ext uri="{BB962C8B-B14F-4D97-AF65-F5344CB8AC3E}">
        <p14:creationId xmlns:p14="http://schemas.microsoft.com/office/powerpoint/2010/main" val="2476776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A1610D2-FE5C-DA40-B6EE-8BF60C9408DE}"/>
              </a:ext>
            </a:extLst>
          </p:cNvPr>
          <p:cNvGrpSpPr/>
          <p:nvPr/>
        </p:nvGrpSpPr>
        <p:grpSpPr>
          <a:xfrm>
            <a:off x="2245601" y="1970871"/>
            <a:ext cx="7676229" cy="2373920"/>
            <a:chOff x="507666" y="2623456"/>
            <a:chExt cx="6245976" cy="1251856"/>
          </a:xfrm>
        </p:grpSpPr>
        <p:sp>
          <p:nvSpPr>
            <p:cNvPr id="15" name="Freeform 14">
              <a:extLst>
                <a:ext uri="{FF2B5EF4-FFF2-40B4-BE49-F238E27FC236}">
                  <a16:creationId xmlns:a16="http://schemas.microsoft.com/office/drawing/2014/main" id="{6DE4B1F0-8EE2-1541-A5EC-66F8CDEF0756}"/>
                </a:ext>
              </a:extLst>
            </p:cNvPr>
            <p:cNvSpPr/>
            <p:nvPr/>
          </p:nvSpPr>
          <p:spPr>
            <a:xfrm>
              <a:off x="507666" y="2623456"/>
              <a:ext cx="2329415" cy="1251856"/>
            </a:xfrm>
            <a:custGeom>
              <a:avLst/>
              <a:gdLst>
                <a:gd name="connsiteX0" fmla="*/ 0 w 2175867"/>
                <a:gd name="connsiteY0" fmla="*/ 0 h 870346"/>
                <a:gd name="connsiteX1" fmla="*/ 1740694 w 2175867"/>
                <a:gd name="connsiteY1" fmla="*/ 0 h 870346"/>
                <a:gd name="connsiteX2" fmla="*/ 2175867 w 2175867"/>
                <a:gd name="connsiteY2" fmla="*/ 435173 h 870346"/>
                <a:gd name="connsiteX3" fmla="*/ 1740694 w 2175867"/>
                <a:gd name="connsiteY3" fmla="*/ 870346 h 870346"/>
                <a:gd name="connsiteX4" fmla="*/ 0 w 2175867"/>
                <a:gd name="connsiteY4" fmla="*/ 870346 h 870346"/>
                <a:gd name="connsiteX5" fmla="*/ 435173 w 2175867"/>
                <a:gd name="connsiteY5" fmla="*/ 435173 h 870346"/>
                <a:gd name="connsiteX6" fmla="*/ 0 w 2175867"/>
                <a:gd name="connsiteY6" fmla="*/ 0 h 87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5867" h="870346">
                  <a:moveTo>
                    <a:pt x="0" y="0"/>
                  </a:moveTo>
                  <a:lnTo>
                    <a:pt x="1740694" y="0"/>
                  </a:lnTo>
                  <a:lnTo>
                    <a:pt x="2175867" y="435173"/>
                  </a:lnTo>
                  <a:lnTo>
                    <a:pt x="1740694" y="870346"/>
                  </a:lnTo>
                  <a:lnTo>
                    <a:pt x="0" y="870346"/>
                  </a:lnTo>
                  <a:lnTo>
                    <a:pt x="435173" y="435173"/>
                  </a:lnTo>
                  <a:lnTo>
                    <a:pt x="0" y="0"/>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82923" tIns="67564" rIns="647795" bIns="67564" numCol="1" spcCol="1270" anchor="ctr" anchorCtr="0">
              <a:noAutofit/>
            </a:bodyPr>
            <a:lstStyle/>
            <a:p>
              <a:pPr algn="ctr" defTabSz="2252077">
                <a:lnSpc>
                  <a:spcPct val="90000"/>
                </a:lnSpc>
                <a:spcBef>
                  <a:spcPct val="0"/>
                </a:spcBef>
                <a:spcAft>
                  <a:spcPct val="35000"/>
                </a:spcAft>
              </a:pPr>
              <a:endParaRPr lang="en-US" sz="5067" dirty="0">
                <a:solidFill>
                  <a:schemeClr val="accent1"/>
                </a:solidFill>
                <a:latin typeface="Domine" panose="02040503040403060204" pitchFamily="18" charset="0"/>
              </a:endParaRPr>
            </a:p>
          </p:txBody>
        </p:sp>
        <p:sp>
          <p:nvSpPr>
            <p:cNvPr id="16" name="Freeform 15">
              <a:extLst>
                <a:ext uri="{FF2B5EF4-FFF2-40B4-BE49-F238E27FC236}">
                  <a16:creationId xmlns:a16="http://schemas.microsoft.com/office/drawing/2014/main" id="{CED3D255-9BA3-EC4E-B171-5F3E9814E300}"/>
                </a:ext>
              </a:extLst>
            </p:cNvPr>
            <p:cNvSpPr/>
            <p:nvPr/>
          </p:nvSpPr>
          <p:spPr>
            <a:xfrm>
              <a:off x="2465947" y="2623456"/>
              <a:ext cx="2329415" cy="1251856"/>
            </a:xfrm>
            <a:custGeom>
              <a:avLst/>
              <a:gdLst>
                <a:gd name="connsiteX0" fmla="*/ 0 w 2175867"/>
                <a:gd name="connsiteY0" fmla="*/ 0 h 870346"/>
                <a:gd name="connsiteX1" fmla="*/ 1740694 w 2175867"/>
                <a:gd name="connsiteY1" fmla="*/ 0 h 870346"/>
                <a:gd name="connsiteX2" fmla="*/ 2175867 w 2175867"/>
                <a:gd name="connsiteY2" fmla="*/ 435173 h 870346"/>
                <a:gd name="connsiteX3" fmla="*/ 1740694 w 2175867"/>
                <a:gd name="connsiteY3" fmla="*/ 870346 h 870346"/>
                <a:gd name="connsiteX4" fmla="*/ 0 w 2175867"/>
                <a:gd name="connsiteY4" fmla="*/ 870346 h 870346"/>
                <a:gd name="connsiteX5" fmla="*/ 435173 w 2175867"/>
                <a:gd name="connsiteY5" fmla="*/ 435173 h 870346"/>
                <a:gd name="connsiteX6" fmla="*/ 0 w 2175867"/>
                <a:gd name="connsiteY6" fmla="*/ 0 h 87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5867" h="870346">
                  <a:moveTo>
                    <a:pt x="0" y="0"/>
                  </a:moveTo>
                  <a:lnTo>
                    <a:pt x="1740694" y="0"/>
                  </a:lnTo>
                  <a:lnTo>
                    <a:pt x="2175867" y="435173"/>
                  </a:lnTo>
                  <a:lnTo>
                    <a:pt x="1740694" y="870346"/>
                  </a:lnTo>
                  <a:lnTo>
                    <a:pt x="0" y="870346"/>
                  </a:lnTo>
                  <a:lnTo>
                    <a:pt x="435173" y="435173"/>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82923" tIns="67564" rIns="647795" bIns="67564" numCol="1" spcCol="1270" anchor="ctr" anchorCtr="0">
              <a:noAutofit/>
            </a:bodyPr>
            <a:lstStyle/>
            <a:p>
              <a:pPr algn="ctr" defTabSz="2252077">
                <a:lnSpc>
                  <a:spcPct val="90000"/>
                </a:lnSpc>
                <a:spcBef>
                  <a:spcPct val="0"/>
                </a:spcBef>
                <a:spcAft>
                  <a:spcPct val="35000"/>
                </a:spcAft>
              </a:pPr>
              <a:endParaRPr lang="en-US" sz="5067" dirty="0">
                <a:latin typeface="Domine" panose="02040503040403060204" pitchFamily="18" charset="0"/>
              </a:endParaRPr>
            </a:p>
          </p:txBody>
        </p:sp>
        <p:sp>
          <p:nvSpPr>
            <p:cNvPr id="17" name="Freeform 16">
              <a:extLst>
                <a:ext uri="{FF2B5EF4-FFF2-40B4-BE49-F238E27FC236}">
                  <a16:creationId xmlns:a16="http://schemas.microsoft.com/office/drawing/2014/main" id="{67E396B9-56B4-494D-AD60-CC75F8CB0CB0}"/>
                </a:ext>
              </a:extLst>
            </p:cNvPr>
            <p:cNvSpPr/>
            <p:nvPr/>
          </p:nvSpPr>
          <p:spPr>
            <a:xfrm>
              <a:off x="4424227" y="2623456"/>
              <a:ext cx="2329415" cy="1251856"/>
            </a:xfrm>
            <a:custGeom>
              <a:avLst/>
              <a:gdLst>
                <a:gd name="connsiteX0" fmla="*/ 0 w 2175867"/>
                <a:gd name="connsiteY0" fmla="*/ 0 h 870346"/>
                <a:gd name="connsiteX1" fmla="*/ 1740694 w 2175867"/>
                <a:gd name="connsiteY1" fmla="*/ 0 h 870346"/>
                <a:gd name="connsiteX2" fmla="*/ 2175867 w 2175867"/>
                <a:gd name="connsiteY2" fmla="*/ 435173 h 870346"/>
                <a:gd name="connsiteX3" fmla="*/ 1740694 w 2175867"/>
                <a:gd name="connsiteY3" fmla="*/ 870346 h 870346"/>
                <a:gd name="connsiteX4" fmla="*/ 0 w 2175867"/>
                <a:gd name="connsiteY4" fmla="*/ 870346 h 870346"/>
                <a:gd name="connsiteX5" fmla="*/ 435173 w 2175867"/>
                <a:gd name="connsiteY5" fmla="*/ 435173 h 870346"/>
                <a:gd name="connsiteX6" fmla="*/ 0 w 2175867"/>
                <a:gd name="connsiteY6" fmla="*/ 0 h 87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5867" h="870346">
                  <a:moveTo>
                    <a:pt x="0" y="0"/>
                  </a:moveTo>
                  <a:lnTo>
                    <a:pt x="1740694" y="0"/>
                  </a:lnTo>
                  <a:lnTo>
                    <a:pt x="2175867" y="435173"/>
                  </a:lnTo>
                  <a:lnTo>
                    <a:pt x="1740694" y="870346"/>
                  </a:lnTo>
                  <a:lnTo>
                    <a:pt x="0" y="870346"/>
                  </a:lnTo>
                  <a:lnTo>
                    <a:pt x="435173" y="435173"/>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82923" tIns="67564" rIns="647795" bIns="67564" numCol="1" spcCol="1270" anchor="ctr" anchorCtr="0">
              <a:noAutofit/>
            </a:bodyPr>
            <a:lstStyle/>
            <a:p>
              <a:pPr algn="ctr" defTabSz="2252077">
                <a:lnSpc>
                  <a:spcPct val="90000"/>
                </a:lnSpc>
                <a:spcBef>
                  <a:spcPct val="0"/>
                </a:spcBef>
                <a:spcAft>
                  <a:spcPct val="35000"/>
                </a:spcAft>
              </a:pPr>
              <a:endParaRPr lang="en-US" sz="5067" dirty="0">
                <a:latin typeface="Domine" panose="02040503040403060204" pitchFamily="18" charset="0"/>
              </a:endParaRPr>
            </a:p>
          </p:txBody>
        </p:sp>
      </p:grpSp>
      <p:sp>
        <p:nvSpPr>
          <p:cNvPr id="22" name="TextBox 21"/>
          <p:cNvSpPr txBox="1"/>
          <p:nvPr/>
        </p:nvSpPr>
        <p:spPr>
          <a:xfrm>
            <a:off x="7904643" y="2796426"/>
            <a:ext cx="1561068" cy="535403"/>
          </a:xfrm>
          <a:prstGeom prst="rect">
            <a:avLst/>
          </a:prstGeom>
          <a:noFill/>
        </p:spPr>
        <p:txBody>
          <a:bodyPr wrap="none" rtlCol="0">
            <a:spAutoFit/>
          </a:bodyPr>
          <a:lstStyle/>
          <a:p>
            <a:pPr>
              <a:lnSpc>
                <a:spcPts val="4000"/>
              </a:lnSpc>
            </a:pPr>
            <a:r>
              <a:rPr lang="en-US" sz="2000" b="1" dirty="0">
                <a:solidFill>
                  <a:schemeClr val="bg1"/>
                </a:solidFill>
                <a:latin typeface="Domine" panose="02040503040403060204" pitchFamily="18" charset="0"/>
                <a:ea typeface="Lato Light" panose="020F0502020204030203" pitchFamily="34" charset="0"/>
                <a:cs typeface="Abhaya Libre SemiBold" panose="02000603000000000000" pitchFamily="2" charset="77"/>
              </a:rPr>
              <a:t>Proses </a:t>
            </a:r>
            <a:r>
              <a:rPr lang="en-US" sz="2000" b="1" dirty="0" err="1">
                <a:solidFill>
                  <a:schemeClr val="bg1"/>
                </a:solidFill>
                <a:latin typeface="Domine" panose="02040503040403060204" pitchFamily="18" charset="0"/>
                <a:ea typeface="Lato Light" panose="020F0502020204030203" pitchFamily="34" charset="0"/>
                <a:cs typeface="Abhaya Libre SemiBold" panose="02000603000000000000" pitchFamily="2" charset="77"/>
              </a:rPr>
              <a:t>Akhir</a:t>
            </a:r>
            <a:endParaRPr lang="en-US" sz="2000" b="1" dirty="0">
              <a:solidFill>
                <a:schemeClr val="bg1"/>
              </a:solidFill>
              <a:latin typeface="Domine" panose="02040503040403060204" pitchFamily="18" charset="0"/>
              <a:ea typeface="Lato Light" panose="020F0502020204030203" pitchFamily="34" charset="0"/>
              <a:cs typeface="Abhaya Libre SemiBold" panose="02000603000000000000" pitchFamily="2" charset="77"/>
            </a:endParaRPr>
          </a:p>
        </p:txBody>
      </p:sp>
      <p:sp>
        <p:nvSpPr>
          <p:cNvPr id="10" name="TextBox 9"/>
          <p:cNvSpPr txBox="1"/>
          <p:nvPr/>
        </p:nvSpPr>
        <p:spPr>
          <a:xfrm>
            <a:off x="515938" y="549275"/>
            <a:ext cx="11160125" cy="646331"/>
          </a:xfrm>
          <a:prstGeom prst="rect">
            <a:avLst/>
          </a:prstGeom>
          <a:noFill/>
        </p:spPr>
        <p:txBody>
          <a:bodyPr wrap="square" rtlCol="0">
            <a:spAutoFit/>
          </a:bodyPr>
          <a:lstStyle/>
          <a:p>
            <a:pPr algn="ctr"/>
            <a:r>
              <a:rPr lang="en-US" sz="3600" b="1" dirty="0">
                <a:solidFill>
                  <a:schemeClr val="tx2"/>
                </a:solidFill>
                <a:latin typeface="Domine" panose="02040503040403060204" pitchFamily="18" charset="0"/>
                <a:cs typeface="Abhaya Libre" panose="02000603000000000000" pitchFamily="2" charset="77"/>
              </a:rPr>
              <a:t>Proses </a:t>
            </a:r>
            <a:r>
              <a:rPr lang="en-US" sz="3600" b="1" dirty="0" err="1">
                <a:solidFill>
                  <a:schemeClr val="tx2"/>
                </a:solidFill>
                <a:latin typeface="Domine" panose="02040503040403060204" pitchFamily="18" charset="0"/>
                <a:cs typeface="Abhaya Libre" panose="02000603000000000000" pitchFamily="2" charset="77"/>
              </a:rPr>
              <a:t>Terjadinya</a:t>
            </a:r>
            <a:r>
              <a:rPr lang="en-US" sz="3600" b="1" dirty="0">
                <a:solidFill>
                  <a:schemeClr val="tx2"/>
                </a:solidFill>
                <a:latin typeface="Domine" panose="02040503040403060204" pitchFamily="18" charset="0"/>
                <a:cs typeface="Abhaya Libre" panose="02000603000000000000" pitchFamily="2" charset="77"/>
              </a:rPr>
              <a:t> Hujan </a:t>
            </a:r>
            <a:r>
              <a:rPr lang="en-US" sz="3600" b="1" dirty="0" err="1">
                <a:solidFill>
                  <a:schemeClr val="tx2"/>
                </a:solidFill>
                <a:latin typeface="Domine" panose="02040503040403060204" pitchFamily="18" charset="0"/>
                <a:cs typeface="Abhaya Libre" panose="02000603000000000000" pitchFamily="2" charset="77"/>
              </a:rPr>
              <a:t>Asam</a:t>
            </a:r>
            <a:endParaRPr lang="en-US" sz="3600" b="1" dirty="0">
              <a:solidFill>
                <a:schemeClr val="tx2"/>
              </a:solidFill>
              <a:latin typeface="Domine" panose="02040503040403060204" pitchFamily="18" charset="0"/>
              <a:cs typeface="Abhaya Libre" panose="02000603000000000000" pitchFamily="2" charset="77"/>
            </a:endParaRPr>
          </a:p>
        </p:txBody>
      </p:sp>
      <p:sp>
        <p:nvSpPr>
          <p:cNvPr id="12" name="TextBox 11"/>
          <p:cNvSpPr txBox="1"/>
          <p:nvPr/>
        </p:nvSpPr>
        <p:spPr>
          <a:xfrm>
            <a:off x="3235551" y="2735455"/>
            <a:ext cx="1378967" cy="535403"/>
          </a:xfrm>
          <a:prstGeom prst="rect">
            <a:avLst/>
          </a:prstGeom>
          <a:noFill/>
        </p:spPr>
        <p:txBody>
          <a:bodyPr wrap="none" rtlCol="0">
            <a:spAutoFit/>
          </a:bodyPr>
          <a:lstStyle/>
          <a:p>
            <a:pPr>
              <a:lnSpc>
                <a:spcPts val="4000"/>
              </a:lnSpc>
            </a:pPr>
            <a:r>
              <a:rPr lang="en-US" sz="2000" b="1" dirty="0" err="1">
                <a:solidFill>
                  <a:schemeClr val="bg1"/>
                </a:solidFill>
                <a:latin typeface="Domine" panose="02040503040403060204" pitchFamily="18" charset="0"/>
                <a:ea typeface="Lato Light" panose="020F0502020204030203" pitchFamily="34" charset="0"/>
                <a:cs typeface="Abhaya Libre SemiBold" panose="02000603000000000000" pitchFamily="2" charset="77"/>
              </a:rPr>
              <a:t>Penguapan</a:t>
            </a:r>
            <a:endParaRPr lang="en-US" sz="2000" b="1" dirty="0">
              <a:solidFill>
                <a:schemeClr val="bg1"/>
              </a:solidFill>
              <a:latin typeface="Domine" panose="02040503040403060204" pitchFamily="18" charset="0"/>
              <a:ea typeface="Lato Light" panose="020F0502020204030203" pitchFamily="34" charset="0"/>
              <a:cs typeface="Abhaya Libre SemiBold" panose="02000603000000000000" pitchFamily="2" charset="77"/>
            </a:endParaRPr>
          </a:p>
        </p:txBody>
      </p:sp>
      <p:sp>
        <p:nvSpPr>
          <p:cNvPr id="14" name="TextBox 13"/>
          <p:cNvSpPr txBox="1"/>
          <p:nvPr/>
        </p:nvSpPr>
        <p:spPr>
          <a:xfrm>
            <a:off x="5269415" y="2760129"/>
            <a:ext cx="2089226" cy="535403"/>
          </a:xfrm>
          <a:prstGeom prst="rect">
            <a:avLst/>
          </a:prstGeom>
          <a:noFill/>
        </p:spPr>
        <p:txBody>
          <a:bodyPr wrap="none" rtlCol="0">
            <a:spAutoFit/>
          </a:bodyPr>
          <a:lstStyle/>
          <a:p>
            <a:pPr>
              <a:lnSpc>
                <a:spcPts val="4000"/>
              </a:lnSpc>
            </a:pPr>
            <a:r>
              <a:rPr lang="en-US" sz="2000" b="1" dirty="0">
                <a:solidFill>
                  <a:schemeClr val="bg1"/>
                </a:solidFill>
                <a:latin typeface="Domine" panose="02040503040403060204" pitchFamily="18" charset="0"/>
                <a:ea typeface="Lato Light" panose="020F0502020204030203" pitchFamily="34" charset="0"/>
                <a:cs typeface="Abhaya Libre SemiBold" panose="02000603000000000000" pitchFamily="2" charset="77"/>
              </a:rPr>
              <a:t>Proses </a:t>
            </a:r>
            <a:r>
              <a:rPr lang="en-US" sz="2000" b="1" dirty="0" err="1">
                <a:solidFill>
                  <a:schemeClr val="bg1"/>
                </a:solidFill>
                <a:latin typeface="Domine" panose="02040503040403060204" pitchFamily="18" charset="0"/>
                <a:ea typeface="Lato Light" panose="020F0502020204030203" pitchFamily="34" charset="0"/>
                <a:cs typeface="Abhaya Libre SemiBold" panose="02000603000000000000" pitchFamily="2" charset="77"/>
              </a:rPr>
              <a:t>Penyatuan</a:t>
            </a:r>
            <a:endParaRPr lang="en-US" sz="2000" b="1" dirty="0">
              <a:solidFill>
                <a:schemeClr val="bg1"/>
              </a:solidFill>
              <a:latin typeface="Domine" panose="02040503040403060204" pitchFamily="18" charset="0"/>
              <a:ea typeface="Lato Light" panose="020F0502020204030203" pitchFamily="34" charset="0"/>
              <a:cs typeface="Abhaya Libre SemiBold" panose="02000603000000000000" pitchFamily="2" charset="77"/>
            </a:endParaRPr>
          </a:p>
        </p:txBody>
      </p:sp>
    </p:spTree>
    <p:extLst>
      <p:ext uri="{BB962C8B-B14F-4D97-AF65-F5344CB8AC3E}">
        <p14:creationId xmlns:p14="http://schemas.microsoft.com/office/powerpoint/2010/main" val="343432555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Box 59">
            <a:extLst>
              <a:ext uri="{FF2B5EF4-FFF2-40B4-BE49-F238E27FC236}">
                <a16:creationId xmlns:a16="http://schemas.microsoft.com/office/drawing/2014/main" id="{4FE6CA15-9B0B-F642-942F-026A33A42767}"/>
              </a:ext>
            </a:extLst>
          </p:cNvPr>
          <p:cNvSpPr txBox="1"/>
          <p:nvPr/>
        </p:nvSpPr>
        <p:spPr>
          <a:xfrm>
            <a:off x="1044213" y="1106994"/>
            <a:ext cx="10103573" cy="5170646"/>
          </a:xfrm>
          <a:prstGeom prst="rect">
            <a:avLst/>
          </a:prstGeom>
          <a:noFill/>
        </p:spPr>
        <p:txBody>
          <a:bodyPr wrap="square" rtlCol="0">
            <a:spAutoFit/>
          </a:bodyPr>
          <a:lstStyle/>
          <a:p>
            <a:pPr marL="270510" algn="just">
              <a:lnSpc>
                <a:spcPct val="150000"/>
              </a:lnSpc>
            </a:pPr>
            <a:r>
              <a:rPr lang="en-US" sz="2200" b="1" dirty="0">
                <a:solidFill>
                  <a:schemeClr val="bg2">
                    <a:lumMod val="50000"/>
                  </a:schemeClr>
                </a:solidFill>
                <a:latin typeface="Domine" panose="02040503040403060204"/>
                <a:ea typeface="Times New Roman" panose="02020603050405020304" pitchFamily="18" charset="0"/>
              </a:rPr>
              <a:t>1. </a:t>
            </a:r>
            <a:r>
              <a:rPr lang="id-ID" sz="2200" b="1" dirty="0">
                <a:solidFill>
                  <a:schemeClr val="bg2">
                    <a:lumMod val="50000"/>
                  </a:schemeClr>
                </a:solidFill>
                <a:latin typeface="Domine" panose="02040503040403060204"/>
                <a:ea typeface="Times New Roman" panose="02020603050405020304" pitchFamily="18" charset="0"/>
              </a:rPr>
              <a:t>Penguapan</a:t>
            </a:r>
            <a:endParaRPr lang="en-US" sz="2200" b="1" dirty="0">
              <a:solidFill>
                <a:schemeClr val="bg2">
                  <a:lumMod val="50000"/>
                </a:schemeClr>
              </a:solidFill>
              <a:latin typeface="Domine" panose="02040503040403060204"/>
              <a:ea typeface="Times New Roman" panose="02020603050405020304" pitchFamily="18" charset="0"/>
            </a:endParaRPr>
          </a:p>
          <a:p>
            <a:pPr marL="270510" indent="449580" algn="just">
              <a:lnSpc>
                <a:spcPct val="150000"/>
              </a:lnSpc>
            </a:pPr>
            <a:r>
              <a:rPr lang="id-ID" sz="2200" dirty="0">
                <a:solidFill>
                  <a:srgbClr val="000000"/>
                </a:solidFill>
                <a:latin typeface="Domine" panose="02040503040403060204"/>
                <a:ea typeface="Times New Roman" panose="02020603050405020304" pitchFamily="18" charset="0"/>
              </a:rPr>
              <a:t>Aktivitas manusia juga menjadi salah satu penyebab terjadinya hujan asam. Hal ini dikarenakan aktivitas tersebut dapat menimbulkan gas seperti karbondioksida, karbon monoksida, sulfur dioksida dan hidrogen sulfur. Gas tersebut bersumber dari asap kendaraan bermotor, uap pabrik, pembakaran dan lain – lain.</a:t>
            </a:r>
            <a:endParaRPr lang="en-US" sz="2200" dirty="0">
              <a:latin typeface="Domine" panose="02040503040403060204"/>
              <a:ea typeface="Times New Roman" panose="02020603050405020304" pitchFamily="18" charset="0"/>
            </a:endParaRPr>
          </a:p>
          <a:p>
            <a:pPr marL="270510" indent="449580" algn="just">
              <a:lnSpc>
                <a:spcPct val="150000"/>
              </a:lnSpc>
            </a:pPr>
            <a:r>
              <a:rPr lang="id-ID" sz="2200" dirty="0">
                <a:solidFill>
                  <a:srgbClr val="000000"/>
                </a:solidFill>
                <a:latin typeface="Domine" panose="02040503040403060204"/>
                <a:ea typeface="Times New Roman" panose="02020603050405020304" pitchFamily="18" charset="0"/>
              </a:rPr>
              <a:t>Hampir seluruh penyusun bumi ini adalah air. Air memiliki peran yang sangat penting bagi kehidupan. Pada siang hari air baik yang ada di sungai maupun di laut menguap dan bergerak menuju lapisan bumi. Selanjutnya gas – gas yang telah menyatu di udara dan menjadi pemicu terjadinya hujan asam.</a:t>
            </a:r>
            <a:endParaRPr lang="en-US" sz="2200" dirty="0">
              <a:latin typeface="Domine" panose="02040503040403060204"/>
              <a:ea typeface="Times New Roman" panose="02020603050405020304" pitchFamily="18" charset="0"/>
            </a:endParaRPr>
          </a:p>
        </p:txBody>
      </p:sp>
      <p:sp>
        <p:nvSpPr>
          <p:cNvPr id="10" name="TextBox 9"/>
          <p:cNvSpPr txBox="1"/>
          <p:nvPr/>
        </p:nvSpPr>
        <p:spPr>
          <a:xfrm>
            <a:off x="1044213" y="337553"/>
            <a:ext cx="10103573" cy="769441"/>
          </a:xfrm>
          <a:prstGeom prst="rect">
            <a:avLst/>
          </a:prstGeom>
          <a:noFill/>
        </p:spPr>
        <p:txBody>
          <a:bodyPr wrap="square" rtlCol="0">
            <a:spAutoFit/>
          </a:bodyPr>
          <a:lstStyle/>
          <a:p>
            <a:pPr algn="ctr"/>
            <a:r>
              <a:rPr lang="en-US" sz="4400" b="1" dirty="0" smtClean="0">
                <a:solidFill>
                  <a:schemeClr val="tx2"/>
                </a:solidFill>
                <a:latin typeface="Domine" panose="02040503040403060204" pitchFamily="18" charset="0"/>
                <a:cs typeface="Abhaya Libre" panose="02000603000000000000" pitchFamily="2" charset="77"/>
              </a:rPr>
              <a:t>Proses </a:t>
            </a:r>
            <a:r>
              <a:rPr lang="en-US" sz="4400" b="1" dirty="0" err="1" smtClean="0">
                <a:solidFill>
                  <a:schemeClr val="tx2"/>
                </a:solidFill>
                <a:latin typeface="Domine" panose="02040503040403060204" pitchFamily="18" charset="0"/>
                <a:cs typeface="Abhaya Libre" panose="02000603000000000000" pitchFamily="2" charset="77"/>
              </a:rPr>
              <a:t>Terjadinya</a:t>
            </a:r>
            <a:r>
              <a:rPr lang="en-US" sz="4400" b="1" dirty="0" smtClean="0">
                <a:solidFill>
                  <a:schemeClr val="tx2"/>
                </a:solidFill>
                <a:latin typeface="Domine" panose="02040503040403060204" pitchFamily="18" charset="0"/>
                <a:cs typeface="Abhaya Libre" panose="02000603000000000000" pitchFamily="2" charset="77"/>
              </a:rPr>
              <a:t> Hujan </a:t>
            </a:r>
            <a:r>
              <a:rPr lang="en-US" sz="4400" b="1" dirty="0" err="1" smtClean="0">
                <a:solidFill>
                  <a:schemeClr val="tx2"/>
                </a:solidFill>
                <a:latin typeface="Domine" panose="02040503040403060204" pitchFamily="18" charset="0"/>
                <a:cs typeface="Abhaya Libre" panose="02000603000000000000" pitchFamily="2" charset="77"/>
              </a:rPr>
              <a:t>Asa</a:t>
            </a:r>
            <a:r>
              <a:rPr lang="en-US" sz="4400" b="1" dirty="0" err="1">
                <a:solidFill>
                  <a:schemeClr val="tx2"/>
                </a:solidFill>
                <a:latin typeface="Domine" panose="02040503040403060204" pitchFamily="18" charset="0"/>
                <a:cs typeface="Abhaya Libre" panose="02000603000000000000" pitchFamily="2" charset="77"/>
              </a:rPr>
              <a:t>m</a:t>
            </a:r>
            <a:endParaRPr lang="en-US" sz="4400" b="1" dirty="0">
              <a:solidFill>
                <a:schemeClr val="tx2"/>
              </a:solidFill>
              <a:latin typeface="Domine" panose="02040503040403060204" pitchFamily="18" charset="0"/>
              <a:cs typeface="Abhaya Libre" panose="02000603000000000000" pitchFamily="2" charset="77"/>
            </a:endParaRPr>
          </a:p>
        </p:txBody>
      </p:sp>
    </p:spTree>
    <p:extLst>
      <p:ext uri="{BB962C8B-B14F-4D97-AF65-F5344CB8AC3E}">
        <p14:creationId xmlns:p14="http://schemas.microsoft.com/office/powerpoint/2010/main" val="40259893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4213" y="349723"/>
            <a:ext cx="10103573" cy="769441"/>
          </a:xfrm>
          <a:prstGeom prst="rect">
            <a:avLst/>
          </a:prstGeom>
          <a:noFill/>
        </p:spPr>
        <p:txBody>
          <a:bodyPr wrap="square" rtlCol="0">
            <a:spAutoFit/>
          </a:bodyPr>
          <a:lstStyle/>
          <a:p>
            <a:pPr algn="ctr"/>
            <a:r>
              <a:rPr lang="en-US" sz="4400" b="1" dirty="0" smtClean="0">
                <a:solidFill>
                  <a:schemeClr val="tx2"/>
                </a:solidFill>
                <a:latin typeface="Domine" panose="02040503040403060204" pitchFamily="18" charset="0"/>
                <a:cs typeface="Abhaya Libre" panose="02000603000000000000" pitchFamily="2" charset="77"/>
              </a:rPr>
              <a:t>Proses </a:t>
            </a:r>
            <a:r>
              <a:rPr lang="en-US" sz="4400" b="1" dirty="0" err="1" smtClean="0">
                <a:solidFill>
                  <a:schemeClr val="tx2"/>
                </a:solidFill>
                <a:latin typeface="Domine" panose="02040503040403060204" pitchFamily="18" charset="0"/>
                <a:cs typeface="Abhaya Libre" panose="02000603000000000000" pitchFamily="2" charset="77"/>
              </a:rPr>
              <a:t>Terjadinya</a:t>
            </a:r>
            <a:r>
              <a:rPr lang="en-US" sz="4400" b="1" dirty="0" smtClean="0">
                <a:solidFill>
                  <a:schemeClr val="tx2"/>
                </a:solidFill>
                <a:latin typeface="Domine" panose="02040503040403060204" pitchFamily="18" charset="0"/>
                <a:cs typeface="Abhaya Libre" panose="02000603000000000000" pitchFamily="2" charset="77"/>
              </a:rPr>
              <a:t> Hujan </a:t>
            </a:r>
            <a:r>
              <a:rPr lang="en-US" sz="4400" b="1" dirty="0" err="1" smtClean="0">
                <a:solidFill>
                  <a:schemeClr val="tx2"/>
                </a:solidFill>
                <a:latin typeface="Domine" panose="02040503040403060204" pitchFamily="18" charset="0"/>
                <a:cs typeface="Abhaya Libre" panose="02000603000000000000" pitchFamily="2" charset="77"/>
              </a:rPr>
              <a:t>Asa</a:t>
            </a:r>
            <a:r>
              <a:rPr lang="en-US" sz="4400" b="1" dirty="0" err="1">
                <a:solidFill>
                  <a:schemeClr val="tx2"/>
                </a:solidFill>
                <a:latin typeface="Domine" panose="02040503040403060204" pitchFamily="18" charset="0"/>
                <a:cs typeface="Abhaya Libre" panose="02000603000000000000" pitchFamily="2" charset="77"/>
              </a:rPr>
              <a:t>m</a:t>
            </a:r>
            <a:endParaRPr lang="en-US" sz="4400" b="1" dirty="0">
              <a:solidFill>
                <a:schemeClr val="tx2"/>
              </a:solidFill>
              <a:latin typeface="Domine" panose="02040503040403060204" pitchFamily="18" charset="0"/>
              <a:cs typeface="Abhaya Libre" panose="02000603000000000000" pitchFamily="2" charset="77"/>
            </a:endParaRPr>
          </a:p>
        </p:txBody>
      </p:sp>
      <p:sp>
        <p:nvSpPr>
          <p:cNvPr id="5" name="TextBox 4">
            <a:extLst>
              <a:ext uri="{FF2B5EF4-FFF2-40B4-BE49-F238E27FC236}">
                <a16:creationId xmlns:a16="http://schemas.microsoft.com/office/drawing/2014/main" id="{3E5E686F-F67B-7A42-AC64-58C8212B9917}"/>
              </a:ext>
            </a:extLst>
          </p:cNvPr>
          <p:cNvSpPr txBox="1"/>
          <p:nvPr/>
        </p:nvSpPr>
        <p:spPr>
          <a:xfrm>
            <a:off x="1044213" y="1247952"/>
            <a:ext cx="10103573" cy="2400657"/>
          </a:xfrm>
          <a:prstGeom prst="rect">
            <a:avLst/>
          </a:prstGeom>
          <a:noFill/>
        </p:spPr>
        <p:txBody>
          <a:bodyPr wrap="square" rtlCol="0">
            <a:spAutoFit/>
          </a:bodyPr>
          <a:lstStyle/>
          <a:p>
            <a:pPr>
              <a:lnSpc>
                <a:spcPts val="3600"/>
              </a:lnSpc>
            </a:pPr>
            <a:r>
              <a:rPr lang="en-US" sz="2200" b="1" dirty="0" smtClean="0">
                <a:solidFill>
                  <a:schemeClr val="accent3"/>
                </a:solidFill>
                <a:latin typeface="Domine" panose="02040503040403060204" pitchFamily="18" charset="0"/>
                <a:ea typeface="Lato Light" panose="020F0502020204030203" pitchFamily="34" charset="0"/>
                <a:cs typeface="Abhaya Libre" panose="02000603000000000000" pitchFamily="2" charset="77"/>
              </a:rPr>
              <a:t>2. Proses </a:t>
            </a:r>
            <a:r>
              <a:rPr lang="en-US" sz="2200" b="1" dirty="0" err="1" smtClean="0">
                <a:solidFill>
                  <a:schemeClr val="accent3"/>
                </a:solidFill>
                <a:latin typeface="Domine" panose="02040503040403060204" pitchFamily="18" charset="0"/>
                <a:ea typeface="Lato Light" panose="020F0502020204030203" pitchFamily="34" charset="0"/>
                <a:cs typeface="Abhaya Libre" panose="02000603000000000000" pitchFamily="2" charset="77"/>
              </a:rPr>
              <a:t>Penyatuan</a:t>
            </a:r>
            <a:endParaRPr lang="en-US" sz="2200" b="1" dirty="0" smtClean="0">
              <a:solidFill>
                <a:schemeClr val="accent3"/>
              </a:solidFill>
              <a:latin typeface="Domine" panose="02040503040403060204" pitchFamily="18" charset="0"/>
              <a:ea typeface="Lato Light" panose="020F0502020204030203" pitchFamily="34" charset="0"/>
              <a:cs typeface="Abhaya Libre" panose="02000603000000000000" pitchFamily="2" charset="77"/>
            </a:endParaRPr>
          </a:p>
          <a:p>
            <a:pPr algn="just">
              <a:lnSpc>
                <a:spcPts val="3600"/>
              </a:lnSpc>
            </a:pPr>
            <a:r>
              <a:rPr lang="en-US" sz="2200" dirty="0" smtClean="0">
                <a:latin typeface="Domine" panose="02040503040403060204" pitchFamily="18" charset="0"/>
                <a:ea typeface="Lato Light" panose="020F0502020204030203" pitchFamily="34" charset="0"/>
                <a:cs typeface="Abhaya Libre" panose="02000603000000000000" pitchFamily="2" charset="77"/>
              </a:rPr>
              <a:t>	Dalam </a:t>
            </a:r>
            <a:r>
              <a:rPr lang="en-US" sz="2200" dirty="0">
                <a:latin typeface="Domine" panose="02040503040403060204" pitchFamily="18" charset="0"/>
                <a:ea typeface="Lato Light" panose="020F0502020204030203" pitchFamily="34" charset="0"/>
                <a:cs typeface="Abhaya Libre" panose="02000603000000000000" pitchFamily="2" charset="77"/>
              </a:rPr>
              <a:t>proses </a:t>
            </a:r>
            <a:r>
              <a:rPr lang="en-US" sz="2200" dirty="0" err="1">
                <a:latin typeface="Domine" panose="02040503040403060204" pitchFamily="18" charset="0"/>
                <a:ea typeface="Lato Light" panose="020F0502020204030203" pitchFamily="34" charset="0"/>
                <a:cs typeface="Abhaya Libre" panose="02000603000000000000" pitchFamily="2" charset="77"/>
              </a:rPr>
              <a:t>ini</a:t>
            </a:r>
            <a:r>
              <a:rPr lang="en-US" sz="2200" dirty="0">
                <a:latin typeface="Domine" panose="02040503040403060204" pitchFamily="18" charset="0"/>
                <a:ea typeface="Lato Light" panose="020F0502020204030203" pitchFamily="34" charset="0"/>
                <a:cs typeface="Abhaya Libre" panose="02000603000000000000" pitchFamily="2" charset="77"/>
              </a:rPr>
              <a:t> </a:t>
            </a:r>
            <a:r>
              <a:rPr lang="en-US" sz="2200" dirty="0" err="1">
                <a:latin typeface="Domine" panose="02040503040403060204" pitchFamily="18" charset="0"/>
                <a:ea typeface="Lato Light" panose="020F0502020204030203" pitchFamily="34" charset="0"/>
                <a:cs typeface="Abhaya Libre" panose="02000603000000000000" pitchFamily="2" charset="77"/>
              </a:rPr>
              <a:t>terjadi</a:t>
            </a:r>
            <a:r>
              <a:rPr lang="en-US" sz="2200" dirty="0">
                <a:latin typeface="Domine" panose="02040503040403060204" pitchFamily="18" charset="0"/>
                <a:ea typeface="Lato Light" panose="020F0502020204030203" pitchFamily="34" charset="0"/>
                <a:cs typeface="Abhaya Libre" panose="02000603000000000000" pitchFamily="2" charset="77"/>
              </a:rPr>
              <a:t> </a:t>
            </a:r>
            <a:r>
              <a:rPr lang="en-US" sz="2200" dirty="0" err="1">
                <a:latin typeface="Domine" panose="02040503040403060204" pitchFamily="18" charset="0"/>
                <a:ea typeface="Lato Light" panose="020F0502020204030203" pitchFamily="34" charset="0"/>
                <a:cs typeface="Abhaya Libre" panose="02000603000000000000" pitchFamily="2" charset="77"/>
              </a:rPr>
              <a:t>penyatuan</a:t>
            </a:r>
            <a:r>
              <a:rPr lang="en-US" sz="2200" dirty="0">
                <a:latin typeface="Domine" panose="02040503040403060204" pitchFamily="18" charset="0"/>
                <a:ea typeface="Lato Light" panose="020F0502020204030203" pitchFamily="34" charset="0"/>
                <a:cs typeface="Abhaya Libre" panose="02000603000000000000" pitchFamily="2" charset="77"/>
              </a:rPr>
              <a:t> </a:t>
            </a:r>
            <a:r>
              <a:rPr lang="en-US" sz="2200" dirty="0" err="1">
                <a:latin typeface="Domine" panose="02040503040403060204" pitchFamily="18" charset="0"/>
                <a:ea typeface="Lato Light" panose="020F0502020204030203" pitchFamily="34" charset="0"/>
                <a:cs typeface="Abhaya Libre" panose="02000603000000000000" pitchFamily="2" charset="77"/>
              </a:rPr>
              <a:t>antara</a:t>
            </a:r>
            <a:r>
              <a:rPr lang="en-US" sz="2200" dirty="0">
                <a:latin typeface="Domine" panose="02040503040403060204" pitchFamily="18" charset="0"/>
                <a:ea typeface="Lato Light" panose="020F0502020204030203" pitchFamily="34" charset="0"/>
                <a:cs typeface="Abhaya Libre" panose="02000603000000000000" pitchFamily="2" charset="77"/>
              </a:rPr>
              <a:t> </a:t>
            </a:r>
            <a:r>
              <a:rPr lang="en-US" sz="2200" dirty="0" err="1">
                <a:latin typeface="Domine" panose="02040503040403060204" pitchFamily="18" charset="0"/>
                <a:ea typeface="Lato Light" panose="020F0502020204030203" pitchFamily="34" charset="0"/>
                <a:cs typeface="Abhaya Libre" panose="02000603000000000000" pitchFamily="2" charset="77"/>
              </a:rPr>
              <a:t>karbondioksida</a:t>
            </a:r>
            <a:r>
              <a:rPr lang="en-US" sz="2200" dirty="0">
                <a:latin typeface="Domine" panose="02040503040403060204" pitchFamily="18" charset="0"/>
                <a:ea typeface="Lato Light" panose="020F0502020204030203" pitchFamily="34" charset="0"/>
                <a:cs typeface="Abhaya Libre" panose="02000603000000000000" pitchFamily="2" charset="77"/>
              </a:rPr>
              <a:t> </a:t>
            </a:r>
            <a:r>
              <a:rPr lang="en-US" sz="2200" dirty="0" err="1">
                <a:latin typeface="Domine" panose="02040503040403060204" pitchFamily="18" charset="0"/>
                <a:ea typeface="Lato Light" panose="020F0502020204030203" pitchFamily="34" charset="0"/>
                <a:cs typeface="Abhaya Libre" panose="02000603000000000000" pitchFamily="2" charset="77"/>
              </a:rPr>
              <a:t>dan</a:t>
            </a:r>
            <a:r>
              <a:rPr lang="en-US" sz="2200" dirty="0">
                <a:latin typeface="Domine" panose="02040503040403060204" pitchFamily="18" charset="0"/>
                <a:ea typeface="Lato Light" panose="020F0502020204030203" pitchFamily="34" charset="0"/>
                <a:cs typeface="Abhaya Libre" panose="02000603000000000000" pitchFamily="2" charset="77"/>
              </a:rPr>
              <a:t> </a:t>
            </a:r>
            <a:r>
              <a:rPr lang="en-US" sz="2200" dirty="0" err="1">
                <a:latin typeface="Domine" panose="02040503040403060204" pitchFamily="18" charset="0"/>
                <a:ea typeface="Lato Light" panose="020F0502020204030203" pitchFamily="34" charset="0"/>
                <a:cs typeface="Abhaya Libre" panose="02000603000000000000" pitchFamily="2" charset="77"/>
              </a:rPr>
              <a:t>karbon</a:t>
            </a:r>
            <a:r>
              <a:rPr lang="en-US" sz="2200" dirty="0">
                <a:latin typeface="Domine" panose="02040503040403060204" pitchFamily="18" charset="0"/>
                <a:ea typeface="Lato Light" panose="020F0502020204030203" pitchFamily="34" charset="0"/>
                <a:cs typeface="Abhaya Libre" panose="02000603000000000000" pitchFamily="2" charset="77"/>
              </a:rPr>
              <a:t> </a:t>
            </a:r>
            <a:r>
              <a:rPr lang="en-US" sz="2200" dirty="0" err="1">
                <a:latin typeface="Domine" panose="02040503040403060204" pitchFamily="18" charset="0"/>
                <a:ea typeface="Lato Light" panose="020F0502020204030203" pitchFamily="34" charset="0"/>
                <a:cs typeface="Abhaya Libre" panose="02000603000000000000" pitchFamily="2" charset="77"/>
              </a:rPr>
              <a:t>monoksida</a:t>
            </a:r>
            <a:r>
              <a:rPr lang="en-US" sz="2200" dirty="0">
                <a:latin typeface="Domine" panose="02040503040403060204" pitchFamily="18" charset="0"/>
                <a:ea typeface="Lato Light" panose="020F0502020204030203" pitchFamily="34" charset="0"/>
                <a:cs typeface="Abhaya Libre" panose="02000603000000000000" pitchFamily="2" charset="77"/>
              </a:rPr>
              <a:t> </a:t>
            </a:r>
            <a:r>
              <a:rPr lang="en-US" sz="2200" dirty="0" err="1">
                <a:latin typeface="Domine" panose="02040503040403060204" pitchFamily="18" charset="0"/>
                <a:ea typeface="Lato Light" panose="020F0502020204030203" pitchFamily="34" charset="0"/>
                <a:cs typeface="Abhaya Libre" panose="02000603000000000000" pitchFamily="2" charset="77"/>
              </a:rPr>
              <a:t>dengan</a:t>
            </a:r>
            <a:r>
              <a:rPr lang="en-US" sz="2200" dirty="0">
                <a:latin typeface="Domine" panose="02040503040403060204" pitchFamily="18" charset="0"/>
                <a:ea typeface="Lato Light" panose="020F0502020204030203" pitchFamily="34" charset="0"/>
                <a:cs typeface="Abhaya Libre" panose="02000603000000000000" pitchFamily="2" charset="77"/>
              </a:rPr>
              <a:t> </a:t>
            </a:r>
            <a:r>
              <a:rPr lang="en-US" sz="2200" dirty="0" err="1">
                <a:latin typeface="Domine" panose="02040503040403060204" pitchFamily="18" charset="0"/>
                <a:ea typeface="Lato Light" panose="020F0502020204030203" pitchFamily="34" charset="0"/>
                <a:cs typeface="Abhaya Libre" panose="02000603000000000000" pitchFamily="2" charset="77"/>
              </a:rPr>
              <a:t>uap</a:t>
            </a:r>
            <a:r>
              <a:rPr lang="en-US" sz="2200" dirty="0">
                <a:latin typeface="Domine" panose="02040503040403060204" pitchFamily="18" charset="0"/>
                <a:ea typeface="Lato Light" panose="020F0502020204030203" pitchFamily="34" charset="0"/>
                <a:cs typeface="Abhaya Libre" panose="02000603000000000000" pitchFamily="2" charset="77"/>
              </a:rPr>
              <a:t> air </a:t>
            </a:r>
            <a:r>
              <a:rPr lang="en-US" sz="2200" dirty="0" err="1">
                <a:latin typeface="Domine" panose="02040503040403060204" pitchFamily="18" charset="0"/>
                <a:ea typeface="Lato Light" panose="020F0502020204030203" pitchFamily="34" charset="0"/>
                <a:cs typeface="Abhaya Libre" panose="02000603000000000000" pitchFamily="2" charset="77"/>
              </a:rPr>
              <a:t>membentuk</a:t>
            </a:r>
            <a:r>
              <a:rPr lang="en-US" sz="2200" dirty="0">
                <a:latin typeface="Domine" panose="02040503040403060204" pitchFamily="18" charset="0"/>
                <a:ea typeface="Lato Light" panose="020F0502020204030203" pitchFamily="34" charset="0"/>
                <a:cs typeface="Abhaya Libre" panose="02000603000000000000" pitchFamily="2" charset="77"/>
              </a:rPr>
              <a:t> </a:t>
            </a:r>
            <a:r>
              <a:rPr lang="en-US" sz="2200" dirty="0" err="1">
                <a:latin typeface="Domine" panose="02040503040403060204" pitchFamily="18" charset="0"/>
                <a:ea typeface="Lato Light" panose="020F0502020204030203" pitchFamily="34" charset="0"/>
                <a:cs typeface="Abhaya Libre" panose="02000603000000000000" pitchFamily="2" charset="77"/>
              </a:rPr>
              <a:t>asam</a:t>
            </a:r>
            <a:r>
              <a:rPr lang="en-US" sz="2200" dirty="0">
                <a:latin typeface="Domine" panose="02040503040403060204" pitchFamily="18" charset="0"/>
                <a:ea typeface="Lato Light" panose="020F0502020204030203" pitchFamily="34" charset="0"/>
                <a:cs typeface="Abhaya Libre" panose="02000603000000000000" pitchFamily="2" charset="77"/>
              </a:rPr>
              <a:t> </a:t>
            </a:r>
            <a:r>
              <a:rPr lang="en-US" sz="2200" dirty="0" err="1">
                <a:latin typeface="Domine" panose="02040503040403060204" pitchFamily="18" charset="0"/>
                <a:ea typeface="Lato Light" panose="020F0502020204030203" pitchFamily="34" charset="0"/>
                <a:cs typeface="Abhaya Libre" panose="02000603000000000000" pitchFamily="2" charset="77"/>
              </a:rPr>
              <a:t>lemah</a:t>
            </a:r>
            <a:r>
              <a:rPr lang="en-US" sz="2200" dirty="0">
                <a:latin typeface="Domine" panose="02040503040403060204" pitchFamily="18" charset="0"/>
                <a:ea typeface="Lato Light" panose="020F0502020204030203" pitchFamily="34" charset="0"/>
                <a:cs typeface="Abhaya Libre" panose="02000603000000000000" pitchFamily="2" charset="77"/>
              </a:rPr>
              <a:t>. </a:t>
            </a:r>
            <a:r>
              <a:rPr lang="en-US" sz="2200" dirty="0" err="1">
                <a:latin typeface="Domine" panose="02040503040403060204" pitchFamily="18" charset="0"/>
                <a:ea typeface="Lato Light" panose="020F0502020204030203" pitchFamily="34" charset="0"/>
                <a:cs typeface="Abhaya Libre" panose="02000603000000000000" pitchFamily="2" charset="77"/>
              </a:rPr>
              <a:t>Selain</a:t>
            </a:r>
            <a:r>
              <a:rPr lang="en-US" sz="2200" dirty="0">
                <a:latin typeface="Domine" panose="02040503040403060204" pitchFamily="18" charset="0"/>
                <a:ea typeface="Lato Light" panose="020F0502020204030203" pitchFamily="34" charset="0"/>
                <a:cs typeface="Abhaya Libre" panose="02000603000000000000" pitchFamily="2" charset="77"/>
              </a:rPr>
              <a:t> </a:t>
            </a:r>
            <a:r>
              <a:rPr lang="en-US" sz="2200" dirty="0" err="1">
                <a:latin typeface="Domine" panose="02040503040403060204" pitchFamily="18" charset="0"/>
                <a:ea typeface="Lato Light" panose="020F0502020204030203" pitchFamily="34" charset="0"/>
                <a:cs typeface="Abhaya Libre" panose="02000603000000000000" pitchFamily="2" charset="77"/>
              </a:rPr>
              <a:t>itu</a:t>
            </a:r>
            <a:r>
              <a:rPr lang="en-US" sz="2200" dirty="0">
                <a:latin typeface="Domine" panose="02040503040403060204" pitchFamily="18" charset="0"/>
                <a:ea typeface="Lato Light" panose="020F0502020204030203" pitchFamily="34" charset="0"/>
                <a:cs typeface="Abhaya Libre" panose="02000603000000000000" pitchFamily="2" charset="77"/>
              </a:rPr>
              <a:t>, </a:t>
            </a:r>
            <a:r>
              <a:rPr lang="en-US" sz="2200" dirty="0" err="1">
                <a:latin typeface="Domine" panose="02040503040403060204" pitchFamily="18" charset="0"/>
                <a:ea typeface="Lato Light" panose="020F0502020204030203" pitchFamily="34" charset="0"/>
                <a:cs typeface="Abhaya Libre" panose="02000603000000000000" pitchFamily="2" charset="77"/>
              </a:rPr>
              <a:t>hidrogen</a:t>
            </a:r>
            <a:r>
              <a:rPr lang="en-US" sz="2200" dirty="0">
                <a:latin typeface="Domine" panose="02040503040403060204" pitchFamily="18" charset="0"/>
                <a:ea typeface="Lato Light" panose="020F0502020204030203" pitchFamily="34" charset="0"/>
                <a:cs typeface="Abhaya Libre" panose="02000603000000000000" pitchFamily="2" charset="77"/>
              </a:rPr>
              <a:t> sulfur </a:t>
            </a:r>
            <a:r>
              <a:rPr lang="en-US" sz="2200" dirty="0" err="1">
                <a:latin typeface="Domine" panose="02040503040403060204" pitchFamily="18" charset="0"/>
                <a:ea typeface="Lato Light" panose="020F0502020204030203" pitchFamily="34" charset="0"/>
                <a:cs typeface="Abhaya Libre" panose="02000603000000000000" pitchFamily="2" charset="77"/>
              </a:rPr>
              <a:t>dan</a:t>
            </a:r>
            <a:r>
              <a:rPr lang="en-US" sz="2200" dirty="0">
                <a:latin typeface="Domine" panose="02040503040403060204" pitchFamily="18" charset="0"/>
                <a:ea typeface="Lato Light" panose="020F0502020204030203" pitchFamily="34" charset="0"/>
                <a:cs typeface="Abhaya Libre" panose="02000603000000000000" pitchFamily="2" charset="77"/>
              </a:rPr>
              <a:t> sulfur </a:t>
            </a:r>
            <a:r>
              <a:rPr lang="en-US" sz="2200" dirty="0" err="1">
                <a:latin typeface="Domine" panose="02040503040403060204" pitchFamily="18" charset="0"/>
                <a:ea typeface="Lato Light" panose="020F0502020204030203" pitchFamily="34" charset="0"/>
                <a:cs typeface="Abhaya Libre" panose="02000603000000000000" pitchFamily="2" charset="77"/>
              </a:rPr>
              <a:t>oksida</a:t>
            </a:r>
            <a:r>
              <a:rPr lang="en-US" sz="2200" dirty="0">
                <a:latin typeface="Domine" panose="02040503040403060204" pitchFamily="18" charset="0"/>
                <a:ea typeface="Lato Light" panose="020F0502020204030203" pitchFamily="34" charset="0"/>
                <a:cs typeface="Abhaya Libre" panose="02000603000000000000" pitchFamily="2" charset="77"/>
              </a:rPr>
              <a:t> </a:t>
            </a:r>
            <a:r>
              <a:rPr lang="en-US" sz="2200" dirty="0" err="1">
                <a:latin typeface="Domine" panose="02040503040403060204" pitchFamily="18" charset="0"/>
                <a:ea typeface="Lato Light" panose="020F0502020204030203" pitchFamily="34" charset="0"/>
                <a:cs typeface="Abhaya Libre" panose="02000603000000000000" pitchFamily="2" charset="77"/>
              </a:rPr>
              <a:t>juga</a:t>
            </a:r>
            <a:r>
              <a:rPr lang="en-US" sz="2200" dirty="0">
                <a:latin typeface="Domine" panose="02040503040403060204" pitchFamily="18" charset="0"/>
                <a:ea typeface="Lato Light" panose="020F0502020204030203" pitchFamily="34" charset="0"/>
                <a:cs typeface="Abhaya Libre" panose="02000603000000000000" pitchFamily="2" charset="77"/>
              </a:rPr>
              <a:t> </a:t>
            </a:r>
            <a:r>
              <a:rPr lang="en-US" sz="2200" dirty="0" err="1">
                <a:latin typeface="Domine" panose="02040503040403060204" pitchFamily="18" charset="0"/>
                <a:ea typeface="Lato Light" panose="020F0502020204030203" pitchFamily="34" charset="0"/>
                <a:cs typeface="Abhaya Libre" panose="02000603000000000000" pitchFamily="2" charset="77"/>
              </a:rPr>
              <a:t>menyatu</a:t>
            </a:r>
            <a:r>
              <a:rPr lang="en-US" sz="2200" dirty="0">
                <a:latin typeface="Domine" panose="02040503040403060204" pitchFamily="18" charset="0"/>
                <a:ea typeface="Lato Light" panose="020F0502020204030203" pitchFamily="34" charset="0"/>
                <a:cs typeface="Abhaya Libre" panose="02000603000000000000" pitchFamily="2" charset="77"/>
              </a:rPr>
              <a:t> </a:t>
            </a:r>
            <a:r>
              <a:rPr lang="en-US" sz="2200" dirty="0" err="1">
                <a:latin typeface="Domine" panose="02040503040403060204" pitchFamily="18" charset="0"/>
                <a:ea typeface="Lato Light" panose="020F0502020204030203" pitchFamily="34" charset="0"/>
                <a:cs typeface="Abhaya Libre" panose="02000603000000000000" pitchFamily="2" charset="77"/>
              </a:rPr>
              <a:t>dengan</a:t>
            </a:r>
            <a:r>
              <a:rPr lang="en-US" sz="2200" dirty="0">
                <a:latin typeface="Domine" panose="02040503040403060204" pitchFamily="18" charset="0"/>
                <a:ea typeface="Lato Light" panose="020F0502020204030203" pitchFamily="34" charset="0"/>
                <a:cs typeface="Abhaya Libre" panose="02000603000000000000" pitchFamily="2" charset="77"/>
              </a:rPr>
              <a:t> </a:t>
            </a:r>
            <a:r>
              <a:rPr lang="en-US" sz="2200" dirty="0" err="1">
                <a:latin typeface="Domine" panose="02040503040403060204" pitchFamily="18" charset="0"/>
                <a:ea typeface="Lato Light" panose="020F0502020204030203" pitchFamily="34" charset="0"/>
                <a:cs typeface="Abhaya Libre" panose="02000603000000000000" pitchFamily="2" charset="77"/>
              </a:rPr>
              <a:t>uap</a:t>
            </a:r>
            <a:r>
              <a:rPr lang="en-US" sz="2200" dirty="0">
                <a:latin typeface="Domine" panose="02040503040403060204" pitchFamily="18" charset="0"/>
                <a:ea typeface="Lato Light" panose="020F0502020204030203" pitchFamily="34" charset="0"/>
                <a:cs typeface="Abhaya Libre" panose="02000603000000000000" pitchFamily="2" charset="77"/>
              </a:rPr>
              <a:t> air yang </a:t>
            </a:r>
            <a:r>
              <a:rPr lang="en-US" sz="2200" dirty="0" err="1">
                <a:latin typeface="Domine" panose="02040503040403060204" pitchFamily="18" charset="0"/>
                <a:ea typeface="Lato Light" panose="020F0502020204030203" pitchFamily="34" charset="0"/>
                <a:cs typeface="Abhaya Libre" panose="02000603000000000000" pitchFamily="2" charset="77"/>
              </a:rPr>
              <a:t>akan</a:t>
            </a:r>
            <a:r>
              <a:rPr lang="en-US" sz="2200" dirty="0">
                <a:latin typeface="Domine" panose="02040503040403060204" pitchFamily="18" charset="0"/>
                <a:ea typeface="Lato Light" panose="020F0502020204030203" pitchFamily="34" charset="0"/>
                <a:cs typeface="Abhaya Libre" panose="02000603000000000000" pitchFamily="2" charset="77"/>
              </a:rPr>
              <a:t> </a:t>
            </a:r>
            <a:r>
              <a:rPr lang="en-US" sz="2200" dirty="0" err="1">
                <a:latin typeface="Domine" panose="02040503040403060204" pitchFamily="18" charset="0"/>
                <a:ea typeface="Lato Light" panose="020F0502020204030203" pitchFamily="34" charset="0"/>
                <a:cs typeface="Abhaya Libre" panose="02000603000000000000" pitchFamily="2" charset="77"/>
              </a:rPr>
              <a:t>menghasilkan</a:t>
            </a:r>
            <a:r>
              <a:rPr lang="en-US" sz="2200" dirty="0">
                <a:latin typeface="Domine" panose="02040503040403060204" pitchFamily="18" charset="0"/>
                <a:ea typeface="Lato Light" panose="020F0502020204030203" pitchFamily="34" charset="0"/>
                <a:cs typeface="Abhaya Libre" panose="02000603000000000000" pitchFamily="2" charset="77"/>
              </a:rPr>
              <a:t> </a:t>
            </a:r>
            <a:r>
              <a:rPr lang="en-US" sz="2200" dirty="0" err="1">
                <a:latin typeface="Domine" panose="02040503040403060204" pitchFamily="18" charset="0"/>
                <a:ea typeface="Lato Light" panose="020F0502020204030203" pitchFamily="34" charset="0"/>
                <a:cs typeface="Abhaya Libre" panose="02000603000000000000" pitchFamily="2" charset="77"/>
              </a:rPr>
              <a:t>asam</a:t>
            </a:r>
            <a:r>
              <a:rPr lang="en-US" sz="2200" dirty="0">
                <a:latin typeface="Domine" panose="02040503040403060204" pitchFamily="18" charset="0"/>
                <a:ea typeface="Lato Light" panose="020F0502020204030203" pitchFamily="34" charset="0"/>
                <a:cs typeface="Abhaya Libre" panose="02000603000000000000" pitchFamily="2" charset="77"/>
              </a:rPr>
              <a:t> </a:t>
            </a:r>
            <a:r>
              <a:rPr lang="en-US" sz="2200" dirty="0" err="1">
                <a:latin typeface="Domine" panose="02040503040403060204" pitchFamily="18" charset="0"/>
                <a:ea typeface="Lato Light" panose="020F0502020204030203" pitchFamily="34" charset="0"/>
                <a:cs typeface="Abhaya Libre" panose="02000603000000000000" pitchFamily="2" charset="77"/>
              </a:rPr>
              <a:t>kuat</a:t>
            </a:r>
            <a:r>
              <a:rPr lang="en-US" sz="2200" dirty="0">
                <a:latin typeface="Domine" panose="02040503040403060204" pitchFamily="18" charset="0"/>
                <a:ea typeface="Lato Light" panose="020F0502020204030203" pitchFamily="34" charset="0"/>
                <a:cs typeface="Abhaya Libre" panose="02000603000000000000" pitchFamily="2" charset="77"/>
              </a:rPr>
              <a:t>. </a:t>
            </a:r>
            <a:r>
              <a:rPr lang="en-US" sz="2200" dirty="0" err="1">
                <a:latin typeface="Domine" panose="02040503040403060204" pitchFamily="18" charset="0"/>
                <a:ea typeface="Lato Light" panose="020F0502020204030203" pitchFamily="34" charset="0"/>
                <a:cs typeface="Abhaya Libre" panose="02000603000000000000" pitchFamily="2" charset="77"/>
              </a:rPr>
              <a:t>Penyatuan</a:t>
            </a:r>
            <a:r>
              <a:rPr lang="en-US" sz="2200" dirty="0">
                <a:latin typeface="Domine" panose="02040503040403060204" pitchFamily="18" charset="0"/>
                <a:ea typeface="Lato Light" panose="020F0502020204030203" pitchFamily="34" charset="0"/>
                <a:cs typeface="Abhaya Libre" panose="02000603000000000000" pitchFamily="2" charset="77"/>
              </a:rPr>
              <a:t> </a:t>
            </a:r>
            <a:r>
              <a:rPr lang="en-US" sz="2200" dirty="0" err="1">
                <a:latin typeface="Domine" panose="02040503040403060204" pitchFamily="18" charset="0"/>
                <a:ea typeface="Lato Light" panose="020F0502020204030203" pitchFamily="34" charset="0"/>
                <a:cs typeface="Abhaya Libre" panose="02000603000000000000" pitchFamily="2" charset="77"/>
              </a:rPr>
              <a:t>tersebut</a:t>
            </a:r>
            <a:r>
              <a:rPr lang="en-US" sz="2200" dirty="0">
                <a:latin typeface="Domine" panose="02040503040403060204" pitchFamily="18" charset="0"/>
                <a:ea typeface="Lato Light" panose="020F0502020204030203" pitchFamily="34" charset="0"/>
                <a:cs typeface="Abhaya Libre" panose="02000603000000000000" pitchFamily="2" charset="77"/>
              </a:rPr>
              <a:t> </a:t>
            </a:r>
            <a:r>
              <a:rPr lang="en-US" sz="2200" dirty="0" err="1">
                <a:latin typeface="Domine" panose="02040503040403060204" pitchFamily="18" charset="0"/>
                <a:ea typeface="Lato Light" panose="020F0502020204030203" pitchFamily="34" charset="0"/>
                <a:cs typeface="Abhaya Libre" panose="02000603000000000000" pitchFamily="2" charset="77"/>
              </a:rPr>
              <a:t>dapat</a:t>
            </a:r>
            <a:r>
              <a:rPr lang="en-US" sz="2200" dirty="0">
                <a:latin typeface="Domine" panose="02040503040403060204" pitchFamily="18" charset="0"/>
                <a:ea typeface="Lato Light" panose="020F0502020204030203" pitchFamily="34" charset="0"/>
                <a:cs typeface="Abhaya Libre" panose="02000603000000000000" pitchFamily="2" charset="77"/>
              </a:rPr>
              <a:t> </a:t>
            </a:r>
            <a:r>
              <a:rPr lang="en-US" sz="2200" dirty="0" err="1">
                <a:latin typeface="Domine" panose="02040503040403060204" pitchFamily="18" charset="0"/>
                <a:ea typeface="Lato Light" panose="020F0502020204030203" pitchFamily="34" charset="0"/>
                <a:cs typeface="Abhaya Libre" panose="02000603000000000000" pitchFamily="2" charset="77"/>
              </a:rPr>
              <a:t>memicu</a:t>
            </a:r>
            <a:r>
              <a:rPr lang="en-US" sz="2200" dirty="0">
                <a:latin typeface="Domine" panose="02040503040403060204" pitchFamily="18" charset="0"/>
                <a:ea typeface="Lato Light" panose="020F0502020204030203" pitchFamily="34" charset="0"/>
                <a:cs typeface="Abhaya Libre" panose="02000603000000000000" pitchFamily="2" charset="77"/>
              </a:rPr>
              <a:t> </a:t>
            </a:r>
            <a:r>
              <a:rPr lang="en-US" sz="2200" dirty="0" err="1">
                <a:latin typeface="Domine" panose="02040503040403060204" pitchFamily="18" charset="0"/>
                <a:ea typeface="Lato Light" panose="020F0502020204030203" pitchFamily="34" charset="0"/>
                <a:cs typeface="Abhaya Libre" panose="02000603000000000000" pitchFamily="2" charset="77"/>
              </a:rPr>
              <a:t>terjadinya</a:t>
            </a:r>
            <a:r>
              <a:rPr lang="en-US" sz="2200" dirty="0">
                <a:latin typeface="Domine" panose="02040503040403060204" pitchFamily="18" charset="0"/>
                <a:ea typeface="Lato Light" panose="020F0502020204030203" pitchFamily="34" charset="0"/>
                <a:cs typeface="Abhaya Libre" panose="02000603000000000000" pitchFamily="2" charset="77"/>
              </a:rPr>
              <a:t> </a:t>
            </a:r>
            <a:r>
              <a:rPr lang="en-US" sz="2200" dirty="0" err="1">
                <a:latin typeface="Domine" panose="02040503040403060204" pitchFamily="18" charset="0"/>
                <a:ea typeface="Lato Light" panose="020F0502020204030203" pitchFamily="34" charset="0"/>
                <a:cs typeface="Abhaya Libre" panose="02000603000000000000" pitchFamily="2" charset="77"/>
              </a:rPr>
              <a:t>hujan</a:t>
            </a:r>
            <a:r>
              <a:rPr lang="en-US" sz="2200" dirty="0">
                <a:latin typeface="Domine" panose="02040503040403060204" pitchFamily="18" charset="0"/>
                <a:ea typeface="Lato Light" panose="020F0502020204030203" pitchFamily="34" charset="0"/>
                <a:cs typeface="Abhaya Libre" panose="02000603000000000000" pitchFamily="2" charset="77"/>
              </a:rPr>
              <a:t> </a:t>
            </a:r>
            <a:r>
              <a:rPr lang="en-US" sz="2200" dirty="0" err="1">
                <a:latin typeface="Domine" panose="02040503040403060204" pitchFamily="18" charset="0"/>
                <a:ea typeface="Lato Light" panose="020F0502020204030203" pitchFamily="34" charset="0"/>
                <a:cs typeface="Abhaya Libre" panose="02000603000000000000" pitchFamily="2" charset="77"/>
              </a:rPr>
              <a:t>asam</a:t>
            </a:r>
            <a:r>
              <a:rPr lang="en-US" sz="2200" dirty="0">
                <a:latin typeface="Domine" panose="02040503040403060204" pitchFamily="18" charset="0"/>
                <a:ea typeface="Lato Light" panose="020F0502020204030203" pitchFamily="34" charset="0"/>
                <a:cs typeface="Abhaya Libre" panose="02000603000000000000" pitchFamily="2" charset="77"/>
              </a:rPr>
              <a:t>.</a:t>
            </a:r>
          </a:p>
        </p:txBody>
      </p:sp>
    </p:spTree>
    <p:extLst>
      <p:ext uri="{BB962C8B-B14F-4D97-AF65-F5344CB8AC3E}">
        <p14:creationId xmlns:p14="http://schemas.microsoft.com/office/powerpoint/2010/main" val="1607833332"/>
      </p:ext>
    </p:extLst>
  </p:cSld>
  <p:clrMapOvr>
    <a:masterClrMapping/>
  </p:clrMapOvr>
</p:sld>
</file>

<file path=ppt/theme/theme1.xml><?xml version="1.0" encoding="utf-8"?>
<a:theme xmlns:a="http://schemas.openxmlformats.org/drawingml/2006/main" name="Office Theme">
  <a:themeElements>
    <a:clrScheme name="PTIFY - Flint - Light">
      <a:dk1>
        <a:srgbClr val="272A40"/>
      </a:dk1>
      <a:lt1>
        <a:srgbClr val="FFFFFF"/>
      </a:lt1>
      <a:dk2>
        <a:srgbClr val="222439"/>
      </a:dk2>
      <a:lt2>
        <a:srgbClr val="E4E8CB"/>
      </a:lt2>
      <a:accent1>
        <a:srgbClr val="315848"/>
      </a:accent1>
      <a:accent2>
        <a:srgbClr val="222439"/>
      </a:accent2>
      <a:accent3>
        <a:srgbClr val="FA6D47"/>
      </a:accent3>
      <a:accent4>
        <a:srgbClr val="2C1320"/>
      </a:accent4>
      <a:accent5>
        <a:srgbClr val="80AB8B"/>
      </a:accent5>
      <a:accent6>
        <a:srgbClr val="AECEAA"/>
      </a:accent6>
      <a:hlink>
        <a:srgbClr val="FFFFFF"/>
      </a:hlink>
      <a:folHlink>
        <a:srgbClr val="EDEDE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3579</TotalTime>
  <Words>610</Words>
  <Application>Microsoft Office PowerPoint</Application>
  <PresentationFormat>Widescreen</PresentationFormat>
  <Paragraphs>79</Paragraphs>
  <Slides>14</Slides>
  <Notes>7</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14</vt:i4>
      </vt:variant>
    </vt:vector>
  </HeadingPairs>
  <TitlesOfParts>
    <vt:vector size="32" baseType="lpstr">
      <vt:lpstr>Abhaya Libre</vt:lpstr>
      <vt:lpstr>Abhaya Libre ExtraBold</vt:lpstr>
      <vt:lpstr>Abhaya Libre Medium</vt:lpstr>
      <vt:lpstr>Abhaya Libre SemiBold</vt:lpstr>
      <vt:lpstr>Arial</vt:lpstr>
      <vt:lpstr>Arial Unicode MS</vt:lpstr>
      <vt:lpstr>Arima Madurai Black</vt:lpstr>
      <vt:lpstr>Arima Madurai Semi</vt:lpstr>
      <vt:lpstr>Calibri</vt:lpstr>
      <vt:lpstr>Domine</vt:lpstr>
      <vt:lpstr>Gill Sans</vt:lpstr>
      <vt:lpstr>Lato Light</vt:lpstr>
      <vt:lpstr>Lato Medium</vt:lpstr>
      <vt:lpstr>Mukta Medium</vt:lpstr>
      <vt:lpstr>Nunito Bold</vt:lpstr>
      <vt:lpstr>Roboto Regular</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Jetfabrik Design</dc:creator>
  <cp:lastModifiedBy>Agnes Greatassa</cp:lastModifiedBy>
  <cp:revision>342</cp:revision>
  <dcterms:created xsi:type="dcterms:W3CDTF">2018-12-21T22:04:22Z</dcterms:created>
  <dcterms:modified xsi:type="dcterms:W3CDTF">2020-03-26T13:52:25Z</dcterms:modified>
</cp:coreProperties>
</file>