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662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49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78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615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588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329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96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73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428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510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10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607DD-0324-4AE9-B3B3-8AA2CFBB1E1B}" type="datetimeFigureOut">
              <a:rPr lang="id-ID" smtClean="0"/>
              <a:t>23/04/2020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A9AF7-4E5B-43E6-BA5F-B335273507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91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 DAN PRESENTASI </a:t>
            </a:r>
            <a:br>
              <a:rPr lang="id-ID" dirty="0" smtClean="0"/>
            </a:br>
            <a:r>
              <a:rPr lang="id-ID" dirty="0" smtClean="0"/>
              <a:t>MIKROBIOLOGI 2020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511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PRESENTASI MATERI KULIAH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677365"/>
              </p:ext>
            </p:extLst>
          </p:nvPr>
        </p:nvGraphicFramePr>
        <p:xfrm>
          <a:off x="457200" y="1600200"/>
          <a:ext cx="8229601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934"/>
                <a:gridCol w="4294018"/>
                <a:gridCol w="1262601"/>
                <a:gridCol w="1484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Tanggal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Topik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Kelompok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30 April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Mikrobiologi tanah dan siklus unsur hara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r>
                        <a:rPr lang="id-ID" baseline="0" dirty="0" smtClean="0"/>
                        <a:t> menit</a:t>
                      </a:r>
                    </a:p>
                    <a:p>
                      <a:r>
                        <a:rPr lang="id-ID" baseline="0" dirty="0" smtClean="0"/>
                        <a:t>(20 slide)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30 April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Mikrobiologi</a:t>
                      </a:r>
                      <a:r>
                        <a:rPr lang="id-ID" baseline="0" dirty="0" smtClean="0"/>
                        <a:t> perairan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r>
                        <a:rPr lang="id-ID" baseline="0" dirty="0" smtClean="0"/>
                        <a:t> menit</a:t>
                      </a:r>
                    </a:p>
                    <a:p>
                      <a:r>
                        <a:rPr lang="id-ID" baseline="0" dirty="0" smtClean="0"/>
                        <a:t>(20 slide)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 Mei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Mikrobiologi rumen dan pengolahan limbah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r>
                        <a:rPr lang="id-ID" baseline="0" dirty="0" smtClean="0"/>
                        <a:t> menit</a:t>
                      </a:r>
                    </a:p>
                    <a:p>
                      <a:r>
                        <a:rPr lang="id-ID" baseline="0" dirty="0" smtClean="0"/>
                        <a:t>(20 slide)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7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Mikrobiologi</a:t>
                      </a:r>
                      <a:r>
                        <a:rPr lang="id-ID" baseline="0" dirty="0" smtClean="0"/>
                        <a:t> pangan dan fermentasi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r>
                        <a:rPr lang="id-ID" baseline="0" dirty="0" smtClean="0"/>
                        <a:t> menit</a:t>
                      </a:r>
                    </a:p>
                    <a:p>
                      <a:r>
                        <a:rPr lang="id-ID" baseline="0" dirty="0" smtClean="0"/>
                        <a:t>(20 slide)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14 Mei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Peran Mikrobiologi dalam bidang kesehatan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r>
                        <a:rPr lang="id-ID" baseline="0" dirty="0" smtClean="0"/>
                        <a:t> menit</a:t>
                      </a:r>
                    </a:p>
                    <a:p>
                      <a:r>
                        <a:rPr lang="id-ID" baseline="0" dirty="0" smtClean="0"/>
                        <a:t>(20 slide)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14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Mikroba patogen pada manusia,</a:t>
                      </a:r>
                      <a:r>
                        <a:rPr lang="id-ID" baseline="0" dirty="0" smtClean="0"/>
                        <a:t> hewan, dan tanaman serta pengendaliannya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r>
                        <a:rPr lang="id-ID" baseline="0" dirty="0" smtClean="0"/>
                        <a:t> menit</a:t>
                      </a:r>
                    </a:p>
                    <a:p>
                      <a:r>
                        <a:rPr lang="id-ID" baseline="0" dirty="0" smtClean="0"/>
                        <a:t>(20 slide)</a:t>
                      </a: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83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Materi dipresentasikan dalam bentuk PPT (maks 20 slide) disajikan dalam 20 menit</a:t>
            </a:r>
          </a:p>
          <a:p>
            <a:r>
              <a:rPr lang="id-ID" dirty="0" smtClean="0"/>
              <a:t>Setelah presentasi 10 menit tanya jawab</a:t>
            </a:r>
          </a:p>
          <a:p>
            <a:r>
              <a:rPr lang="id-ID" dirty="0" smtClean="0"/>
              <a:t>Dilanjutkan presentasi kelompok berikutnya</a:t>
            </a:r>
          </a:p>
          <a:p>
            <a:r>
              <a:rPr lang="id-ID" dirty="0" smtClean="0"/>
              <a:t>Laporan yang dikumpulkan dalam bentuk PPT diungga di SPADA</a:t>
            </a:r>
          </a:p>
          <a:p>
            <a:r>
              <a:rPr lang="id-ID" dirty="0" smtClean="0"/>
              <a:t>Tampilkan lebih banyak ilustrasi gambar dari pada tulisan</a:t>
            </a:r>
          </a:p>
          <a:p>
            <a:r>
              <a:rPr lang="id-ID" dirty="0" smtClean="0"/>
              <a:t>Penilaian per kelompok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PRESENTASI MATERI KULIAH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708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PRESENTASI VIDEO PRAKTEK LAB (PENGGANTI PRAKTIKUM)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994581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860"/>
                <a:gridCol w="4845124"/>
                <a:gridCol w="1008112"/>
                <a:gridCol w="145050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Tanggal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Topik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Alokasi</a:t>
                      </a:r>
                      <a:r>
                        <a:rPr lang="id-ID" baseline="0" dirty="0" smtClean="0"/>
                        <a:t> waktu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21 mei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Inokulasi mikroba (bakteri dan kapang)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pada medium pada dan cair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 menit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21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Morfologi koloni bakteri dan pewarnaan (sederhana dan Gram)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15 menit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21 mei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Penetuan jumlah sel mikroba</a:t>
                      </a:r>
                      <a:r>
                        <a:rPr lang="id-ID" baseline="0" dirty="0" smtClean="0"/>
                        <a:t> dengan Total Plate Count (TPC)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 menit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21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Pengaruh suhu,</a:t>
                      </a:r>
                      <a:r>
                        <a:rPr lang="id-ID" baseline="0" dirty="0" smtClean="0"/>
                        <a:t> pH, zat antibiotik terhadap pertumbuhan bakteri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15 menit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21 mei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Aktivitas enzim hidrolitik oleh bakteri (amilolitik, selulolitik, proteolitik, lipolitik)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 menit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21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Fermentasi pada pembuatan Nata de Coco dan Yogurt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15 menit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28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Presentasi dapat disajikan dalam bentuk video atau PPT</a:t>
            </a:r>
          </a:p>
          <a:p>
            <a:r>
              <a:rPr lang="id-ID" dirty="0" smtClean="0"/>
              <a:t>Sumber video dalam diambil dari Youtube</a:t>
            </a:r>
          </a:p>
          <a:p>
            <a:r>
              <a:rPr lang="id-ID" dirty="0" smtClean="0"/>
              <a:t>Durasi presentasi 15 menit</a:t>
            </a:r>
          </a:p>
          <a:p>
            <a:r>
              <a:rPr lang="id-ID" dirty="0" smtClean="0"/>
              <a:t>Acuan materi dari Modul Petunjuk Praktikum</a:t>
            </a:r>
          </a:p>
          <a:p>
            <a:r>
              <a:rPr lang="id-ID" dirty="0" smtClean="0"/>
              <a:t>Sertakan tujuan, pembahasan dan kesimpulan </a:t>
            </a:r>
            <a:r>
              <a:rPr lang="id-ID" smtClean="0"/>
              <a:t>dalam presentasi</a:t>
            </a:r>
            <a:endParaRPr lang="id-ID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PRESENTASI VIDEO PRAKTEK LAB (PENGGANTI PRAKTIKUM)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507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292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TUGAS DAN PRESENTASI  MIKROBIOLOGI 2020</vt:lpstr>
      <vt:lpstr>PRESENTASI MATERI KULIAH</vt:lpstr>
      <vt:lpstr>PRESENTASI MATERI KULIAH</vt:lpstr>
      <vt:lpstr>PRESENTASI VIDEO PRAKTEK LAB (PENGGANTI PRAKTIKUM)</vt:lpstr>
      <vt:lpstr>PRESENTASI VIDEO PRAKTEK LAB (PENGGANTI PRAKTIKUM)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DAN PRESENTASI  MIKROBIOLOGI 2020</dc:title>
  <dc:creator>Asus</dc:creator>
  <cp:lastModifiedBy>Asus</cp:lastModifiedBy>
  <cp:revision>3</cp:revision>
  <dcterms:created xsi:type="dcterms:W3CDTF">2020-04-23T01:48:41Z</dcterms:created>
  <dcterms:modified xsi:type="dcterms:W3CDTF">2020-04-23T02:11:51Z</dcterms:modified>
</cp:coreProperties>
</file>