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57" r:id="rId3"/>
    <p:sldId id="261" r:id="rId4"/>
    <p:sldId id="262" r:id="rId5"/>
    <p:sldId id="263" r:id="rId6"/>
    <p:sldId id="259" r:id="rId7"/>
    <p:sldId id="264" r:id="rId8"/>
    <p:sldId id="265" r:id="rId9"/>
    <p:sldId id="258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899" y="4960137"/>
            <a:ext cx="6560465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73900" y="4960137"/>
            <a:ext cx="178435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9886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5465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431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2994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009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19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325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463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712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656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496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1825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5343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649272"/>
            <a:ext cx="6903076" cy="2208727"/>
          </a:xfrm>
        </p:spPr>
        <p:txBody>
          <a:bodyPr>
            <a:normAutofit/>
          </a:bodyPr>
          <a:lstStyle/>
          <a:p>
            <a:r>
              <a:rPr lang="en-US" dirty="0" smtClean="0"/>
              <a:t>HISTORY OF REGIONAL PLANNING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uk</a:t>
            </a:r>
            <a:r>
              <a:rPr lang="en-US" dirty="0" smtClean="0"/>
              <a:t> CASE STUDY)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EFR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497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grpSp>
        <p:nvGrpSpPr>
          <p:cNvPr id="112" name="Google Shape;2477;p37"/>
          <p:cNvGrpSpPr/>
          <p:nvPr/>
        </p:nvGrpSpPr>
        <p:grpSpPr>
          <a:xfrm>
            <a:off x="4413123" y="2084832"/>
            <a:ext cx="4428366" cy="4146389"/>
            <a:chOff x="2011725" y="44285"/>
            <a:chExt cx="4684870" cy="4762340"/>
          </a:xfrm>
        </p:grpSpPr>
        <p:grpSp>
          <p:nvGrpSpPr>
            <p:cNvPr id="113" name="Google Shape;2478;p37"/>
            <p:cNvGrpSpPr/>
            <p:nvPr/>
          </p:nvGrpSpPr>
          <p:grpSpPr>
            <a:xfrm>
              <a:off x="2119596" y="326448"/>
              <a:ext cx="3544299" cy="3707706"/>
              <a:chOff x="3860721" y="1330073"/>
              <a:chExt cx="3544299" cy="3707706"/>
            </a:xfrm>
          </p:grpSpPr>
          <p:sp>
            <p:nvSpPr>
              <p:cNvPr id="277" name="Google Shape;2479;p37"/>
              <p:cNvSpPr/>
              <p:nvPr/>
            </p:nvSpPr>
            <p:spPr>
              <a:xfrm>
                <a:off x="5336000" y="1330073"/>
                <a:ext cx="2069020" cy="2805419"/>
              </a:xfrm>
              <a:custGeom>
                <a:avLst/>
                <a:gdLst/>
                <a:ahLst/>
                <a:cxnLst/>
                <a:rect l="l" t="t" r="r" b="b"/>
                <a:pathLst>
                  <a:path w="2069020" h="2805419" extrusionOk="0">
                    <a:moveTo>
                      <a:pt x="2019014" y="2799395"/>
                    </a:moveTo>
                    <a:lnTo>
                      <a:pt x="50006" y="1662586"/>
                    </a:lnTo>
                    <a:cubicBezTo>
                      <a:pt x="22384" y="1646680"/>
                      <a:pt x="0" y="1603912"/>
                      <a:pt x="0" y="1567336"/>
                    </a:cubicBezTo>
                    <a:lnTo>
                      <a:pt x="0" y="43908"/>
                    </a:lnTo>
                    <a:cubicBezTo>
                      <a:pt x="0" y="7141"/>
                      <a:pt x="22384" y="-9813"/>
                      <a:pt x="50006" y="5808"/>
                    </a:cubicBezTo>
                    <a:lnTo>
                      <a:pt x="2019014" y="1142998"/>
                    </a:lnTo>
                    <a:cubicBezTo>
                      <a:pt x="2046637" y="1158904"/>
                      <a:pt x="2069020" y="1201672"/>
                      <a:pt x="2069020" y="1238248"/>
                    </a:cubicBezTo>
                    <a:lnTo>
                      <a:pt x="2069020" y="2761295"/>
                    </a:lnTo>
                    <a:cubicBezTo>
                      <a:pt x="2069020" y="2798443"/>
                      <a:pt x="2046637" y="2815397"/>
                      <a:pt x="2019014" y="2799395"/>
                    </a:cubicBezTo>
                    <a:close/>
                  </a:path>
                </a:pathLst>
              </a:custGeom>
              <a:solidFill>
                <a:srgbClr val="B1B4C4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8" name="Google Shape;2480;p37"/>
              <p:cNvSpPr/>
              <p:nvPr/>
            </p:nvSpPr>
            <p:spPr>
              <a:xfrm>
                <a:off x="7365110" y="4067936"/>
                <a:ext cx="21907" cy="77247"/>
              </a:xfrm>
              <a:custGeom>
                <a:avLst/>
                <a:gdLst/>
                <a:ahLst/>
                <a:cxnLst/>
                <a:rect l="l" t="t" r="r" b="b"/>
                <a:pathLst>
                  <a:path w="21907" h="77247" extrusionOk="0">
                    <a:moveTo>
                      <a:pt x="0" y="77248"/>
                    </a:moveTo>
                    <a:lnTo>
                      <a:pt x="21908" y="64675"/>
                    </a:lnTo>
                    <a:lnTo>
                      <a:pt x="12383" y="0"/>
                    </a:lnTo>
                    <a:lnTo>
                      <a:pt x="0" y="77248"/>
                    </a:lnTo>
                    <a:close/>
                  </a:path>
                </a:pathLst>
              </a:custGeom>
              <a:solidFill>
                <a:srgbClr val="B1B4C4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9" name="Google Shape;2481;p37"/>
              <p:cNvSpPr/>
              <p:nvPr/>
            </p:nvSpPr>
            <p:spPr>
              <a:xfrm>
                <a:off x="5332475" y="1333214"/>
                <a:ext cx="52292" cy="22389"/>
              </a:xfrm>
              <a:custGeom>
                <a:avLst/>
                <a:gdLst/>
                <a:ahLst/>
                <a:cxnLst/>
                <a:rect l="l" t="t" r="r" b="b"/>
                <a:pathLst>
                  <a:path w="52292" h="22389" extrusionOk="0">
                    <a:moveTo>
                      <a:pt x="0" y="12383"/>
                    </a:moveTo>
                    <a:lnTo>
                      <a:pt x="21431" y="0"/>
                    </a:lnTo>
                    <a:lnTo>
                      <a:pt x="52292" y="17621"/>
                    </a:lnTo>
                    <a:cubicBezTo>
                      <a:pt x="52292" y="17621"/>
                      <a:pt x="19431" y="22574"/>
                      <a:pt x="18669" y="22384"/>
                    </a:cubicBezTo>
                    <a:cubicBezTo>
                      <a:pt x="17907" y="22193"/>
                      <a:pt x="0" y="12383"/>
                      <a:pt x="0" y="12383"/>
                    </a:cubicBezTo>
                    <a:close/>
                  </a:path>
                </a:pathLst>
              </a:custGeom>
              <a:solidFill>
                <a:srgbClr val="B1B4C4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0" name="Google Shape;2482;p37"/>
              <p:cNvSpPr/>
              <p:nvPr/>
            </p:nvSpPr>
            <p:spPr>
              <a:xfrm>
                <a:off x="5317902" y="1340537"/>
                <a:ext cx="2069115" cy="2805383"/>
              </a:xfrm>
              <a:custGeom>
                <a:avLst/>
                <a:gdLst/>
                <a:ahLst/>
                <a:cxnLst/>
                <a:rect l="l" t="t" r="r" b="b"/>
                <a:pathLst>
                  <a:path w="2069115" h="2805383" extrusionOk="0">
                    <a:moveTo>
                      <a:pt x="2019110" y="2799409"/>
                    </a:moveTo>
                    <a:lnTo>
                      <a:pt x="50006" y="1662600"/>
                    </a:lnTo>
                    <a:cubicBezTo>
                      <a:pt x="22384" y="1646598"/>
                      <a:pt x="0" y="1603831"/>
                      <a:pt x="0" y="1567350"/>
                    </a:cubicBezTo>
                    <a:lnTo>
                      <a:pt x="0" y="43921"/>
                    </a:lnTo>
                    <a:cubicBezTo>
                      <a:pt x="0" y="7060"/>
                      <a:pt x="22384" y="-9800"/>
                      <a:pt x="50006" y="5821"/>
                    </a:cubicBezTo>
                    <a:lnTo>
                      <a:pt x="2019110" y="1142916"/>
                    </a:lnTo>
                    <a:cubicBezTo>
                      <a:pt x="2046732" y="1158823"/>
                      <a:pt x="2069116" y="1201685"/>
                      <a:pt x="2069116" y="1238166"/>
                    </a:cubicBezTo>
                    <a:lnTo>
                      <a:pt x="2069116" y="2761595"/>
                    </a:lnTo>
                    <a:cubicBezTo>
                      <a:pt x="2069116" y="2798361"/>
                      <a:pt x="2046732" y="2815315"/>
                      <a:pt x="2019110" y="2799409"/>
                    </a:cubicBezTo>
                    <a:close/>
                  </a:path>
                </a:pathLst>
              </a:custGeom>
              <a:solidFill>
                <a:srgbClr val="E4E7F2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1" name="Google Shape;2483;p37"/>
              <p:cNvSpPr/>
              <p:nvPr/>
            </p:nvSpPr>
            <p:spPr>
              <a:xfrm>
                <a:off x="5314473" y="1342497"/>
                <a:ext cx="2069020" cy="2805423"/>
              </a:xfrm>
              <a:custGeom>
                <a:avLst/>
                <a:gdLst/>
                <a:ahLst/>
                <a:cxnLst/>
                <a:rect l="l" t="t" r="r" b="b"/>
                <a:pathLst>
                  <a:path w="2069020" h="2805423" extrusionOk="0">
                    <a:moveTo>
                      <a:pt x="2019014" y="2799449"/>
                    </a:moveTo>
                    <a:lnTo>
                      <a:pt x="50006" y="1662545"/>
                    </a:lnTo>
                    <a:cubicBezTo>
                      <a:pt x="22384" y="1646638"/>
                      <a:pt x="0" y="1603871"/>
                      <a:pt x="0" y="1567295"/>
                    </a:cubicBezTo>
                    <a:lnTo>
                      <a:pt x="0" y="43962"/>
                    </a:lnTo>
                    <a:cubicBezTo>
                      <a:pt x="0" y="7100"/>
                      <a:pt x="22384" y="-9855"/>
                      <a:pt x="50006" y="5862"/>
                    </a:cubicBezTo>
                    <a:lnTo>
                      <a:pt x="2019014" y="1142956"/>
                    </a:lnTo>
                    <a:cubicBezTo>
                      <a:pt x="2046637" y="1158863"/>
                      <a:pt x="2069021" y="1201630"/>
                      <a:pt x="2069021" y="1238206"/>
                    </a:cubicBezTo>
                    <a:lnTo>
                      <a:pt x="2069021" y="2761635"/>
                    </a:lnTo>
                    <a:cubicBezTo>
                      <a:pt x="2069021" y="2798401"/>
                      <a:pt x="2046637" y="2815356"/>
                      <a:pt x="2019014" y="2799449"/>
                    </a:cubicBezTo>
                    <a:close/>
                  </a:path>
                </a:pathLst>
              </a:custGeom>
              <a:solidFill>
                <a:srgbClr val="D6D8E5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2" name="Google Shape;2484;p37"/>
              <p:cNvSpPr/>
              <p:nvPr/>
            </p:nvSpPr>
            <p:spPr>
              <a:xfrm>
                <a:off x="5339429" y="1375389"/>
                <a:ext cx="2018061" cy="2673878"/>
              </a:xfrm>
              <a:custGeom>
                <a:avLst/>
                <a:gdLst/>
                <a:ahLst/>
                <a:cxnLst/>
                <a:rect l="l" t="t" r="r" b="b"/>
                <a:pathLst>
                  <a:path w="2018061" h="2673878" extrusionOk="0">
                    <a:moveTo>
                      <a:pt x="2017014" y="2673878"/>
                    </a:moveTo>
                    <a:lnTo>
                      <a:pt x="0" y="1509352"/>
                    </a:lnTo>
                    <a:lnTo>
                      <a:pt x="1048" y="17165"/>
                    </a:lnTo>
                    <a:cubicBezTo>
                      <a:pt x="1048" y="1830"/>
                      <a:pt x="11811" y="-4361"/>
                      <a:pt x="25051" y="3259"/>
                    </a:cubicBezTo>
                    <a:lnTo>
                      <a:pt x="1994059" y="1140163"/>
                    </a:lnTo>
                    <a:cubicBezTo>
                      <a:pt x="2008213" y="1149354"/>
                      <a:pt x="2017138" y="1164747"/>
                      <a:pt x="2018062" y="118159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3" name="Google Shape;2485;p37"/>
              <p:cNvSpPr/>
              <p:nvPr/>
            </p:nvSpPr>
            <p:spPr>
              <a:xfrm>
                <a:off x="5339238" y="1374339"/>
                <a:ext cx="2018061" cy="2673785"/>
              </a:xfrm>
              <a:custGeom>
                <a:avLst/>
                <a:gdLst/>
                <a:ahLst/>
                <a:cxnLst/>
                <a:rect l="l" t="t" r="r" b="b"/>
                <a:pathLst>
                  <a:path w="2018061" h="2673785" extrusionOk="0">
                    <a:moveTo>
                      <a:pt x="2017014" y="2673785"/>
                    </a:moveTo>
                    <a:lnTo>
                      <a:pt x="0" y="1509354"/>
                    </a:lnTo>
                    <a:lnTo>
                      <a:pt x="1048" y="17072"/>
                    </a:lnTo>
                    <a:cubicBezTo>
                      <a:pt x="1048" y="1832"/>
                      <a:pt x="11811" y="-4359"/>
                      <a:pt x="25051" y="3261"/>
                    </a:cubicBezTo>
                    <a:lnTo>
                      <a:pt x="1994059" y="1140260"/>
                    </a:lnTo>
                    <a:cubicBezTo>
                      <a:pt x="2008232" y="1149481"/>
                      <a:pt x="2017147" y="1164911"/>
                      <a:pt x="2018062" y="118178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4" name="Google Shape;2486;p37"/>
              <p:cNvSpPr/>
              <p:nvPr/>
            </p:nvSpPr>
            <p:spPr>
              <a:xfrm>
                <a:off x="3860721" y="3051171"/>
                <a:ext cx="3440851" cy="1986608"/>
              </a:xfrm>
              <a:custGeom>
                <a:avLst/>
                <a:gdLst/>
                <a:ahLst/>
                <a:cxnLst/>
                <a:rect l="l" t="t" r="r" b="b"/>
                <a:pathLst>
                  <a:path w="3440851" h="1986608" extrusionOk="0">
                    <a:moveTo>
                      <a:pt x="1987629" y="1975838"/>
                    </a:moveTo>
                    <a:lnTo>
                      <a:pt x="18621" y="838934"/>
                    </a:lnTo>
                    <a:cubicBezTo>
                      <a:pt x="-9002" y="823027"/>
                      <a:pt x="-5477" y="795214"/>
                      <a:pt x="26432" y="776736"/>
                    </a:cubicBezTo>
                    <a:lnTo>
                      <a:pt x="1345454" y="15212"/>
                    </a:lnTo>
                    <a:cubicBezTo>
                      <a:pt x="1377362" y="-3172"/>
                      <a:pt x="1425559" y="-5172"/>
                      <a:pt x="1453181" y="10735"/>
                    </a:cubicBezTo>
                    <a:lnTo>
                      <a:pt x="3422189" y="1147544"/>
                    </a:lnTo>
                    <a:cubicBezTo>
                      <a:pt x="3449812" y="1163546"/>
                      <a:pt x="3446383" y="1191359"/>
                      <a:pt x="3414474" y="1209742"/>
                    </a:cubicBezTo>
                    <a:lnTo>
                      <a:pt x="2095452" y="1971742"/>
                    </a:lnTo>
                    <a:cubicBezTo>
                      <a:pt x="2063829" y="1989744"/>
                      <a:pt x="2015347" y="1991745"/>
                      <a:pt x="1987629" y="1975838"/>
                    </a:cubicBezTo>
                    <a:close/>
                  </a:path>
                </a:pathLst>
              </a:custGeom>
              <a:solidFill>
                <a:srgbClr val="D6D8E5">
                  <a:alpha val="40000"/>
                </a:srgbClr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5" name="Google Shape;2487;p37"/>
              <p:cNvSpPr/>
              <p:nvPr/>
            </p:nvSpPr>
            <p:spPr>
              <a:xfrm>
                <a:off x="3903733" y="3024882"/>
                <a:ext cx="3440892" cy="1987084"/>
              </a:xfrm>
              <a:custGeom>
                <a:avLst/>
                <a:gdLst/>
                <a:ahLst/>
                <a:cxnLst/>
                <a:rect l="l" t="t" r="r" b="b"/>
                <a:pathLst>
                  <a:path w="3440892" h="1987084" extrusionOk="0">
                    <a:moveTo>
                      <a:pt x="1987670" y="1976314"/>
                    </a:moveTo>
                    <a:lnTo>
                      <a:pt x="18662" y="839410"/>
                    </a:lnTo>
                    <a:cubicBezTo>
                      <a:pt x="-8961" y="823503"/>
                      <a:pt x="-5532" y="795690"/>
                      <a:pt x="26377" y="777212"/>
                    </a:cubicBezTo>
                    <a:lnTo>
                      <a:pt x="1345495" y="15212"/>
                    </a:lnTo>
                    <a:cubicBezTo>
                      <a:pt x="1377308" y="-3172"/>
                      <a:pt x="1425600" y="-5172"/>
                      <a:pt x="1453222" y="10735"/>
                    </a:cubicBezTo>
                    <a:lnTo>
                      <a:pt x="3422230" y="1148020"/>
                    </a:lnTo>
                    <a:cubicBezTo>
                      <a:pt x="3449853" y="1164022"/>
                      <a:pt x="3446424" y="1191835"/>
                      <a:pt x="3414515" y="1210218"/>
                    </a:cubicBezTo>
                    <a:lnTo>
                      <a:pt x="2095493" y="1972218"/>
                    </a:lnTo>
                    <a:cubicBezTo>
                      <a:pt x="2063584" y="1990220"/>
                      <a:pt x="2015292" y="1992221"/>
                      <a:pt x="1987670" y="1976314"/>
                    </a:cubicBezTo>
                    <a:close/>
                  </a:path>
                </a:pathLst>
              </a:custGeom>
              <a:solidFill>
                <a:srgbClr val="B1B4C4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6" name="Google Shape;2488;p37"/>
              <p:cNvSpPr/>
              <p:nvPr/>
            </p:nvSpPr>
            <p:spPr>
              <a:xfrm>
                <a:off x="3903726" y="3801522"/>
                <a:ext cx="41719" cy="37052"/>
              </a:xfrm>
              <a:custGeom>
                <a:avLst/>
                <a:gdLst/>
                <a:ahLst/>
                <a:cxnLst/>
                <a:rect l="l" t="t" r="r" b="b"/>
                <a:pathLst>
                  <a:path w="41719" h="37052" extrusionOk="0">
                    <a:moveTo>
                      <a:pt x="0" y="37052"/>
                    </a:moveTo>
                    <a:lnTo>
                      <a:pt x="0" y="0"/>
                    </a:lnTo>
                    <a:lnTo>
                      <a:pt x="41719" y="17431"/>
                    </a:lnTo>
                    <a:lnTo>
                      <a:pt x="0" y="37052"/>
                    </a:lnTo>
                    <a:close/>
                  </a:path>
                </a:pathLst>
              </a:custGeom>
              <a:solidFill>
                <a:srgbClr val="B1B4C4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7" name="Google Shape;2489;p37"/>
              <p:cNvSpPr/>
              <p:nvPr/>
            </p:nvSpPr>
            <p:spPr>
              <a:xfrm>
                <a:off x="7313771" y="4164425"/>
                <a:ext cx="30860" cy="40671"/>
              </a:xfrm>
              <a:custGeom>
                <a:avLst/>
                <a:gdLst/>
                <a:ahLst/>
                <a:cxnLst/>
                <a:rect l="l" t="t" r="r" b="b"/>
                <a:pathLst>
                  <a:path w="30860" h="40671" extrusionOk="0">
                    <a:moveTo>
                      <a:pt x="30861" y="36290"/>
                    </a:moveTo>
                    <a:lnTo>
                      <a:pt x="30861" y="0"/>
                    </a:lnTo>
                    <a:lnTo>
                      <a:pt x="0" y="10573"/>
                    </a:lnTo>
                    <a:lnTo>
                      <a:pt x="20479" y="40672"/>
                    </a:lnTo>
                    <a:lnTo>
                      <a:pt x="30861" y="36290"/>
                    </a:lnTo>
                    <a:close/>
                  </a:path>
                </a:pathLst>
              </a:custGeom>
              <a:solidFill>
                <a:srgbClr val="B1B4C4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8" name="Google Shape;2490;p37"/>
              <p:cNvSpPr/>
              <p:nvPr/>
            </p:nvSpPr>
            <p:spPr>
              <a:xfrm>
                <a:off x="3903733" y="2994046"/>
                <a:ext cx="3440892" cy="1986618"/>
              </a:xfrm>
              <a:custGeom>
                <a:avLst/>
                <a:gdLst/>
                <a:ahLst/>
                <a:cxnLst/>
                <a:rect l="l" t="t" r="r" b="b"/>
                <a:pathLst>
                  <a:path w="3440892" h="1986618" extrusionOk="0">
                    <a:moveTo>
                      <a:pt x="1987670" y="1975813"/>
                    </a:moveTo>
                    <a:lnTo>
                      <a:pt x="18662" y="839005"/>
                    </a:lnTo>
                    <a:cubicBezTo>
                      <a:pt x="-8961" y="823098"/>
                      <a:pt x="-5532" y="795190"/>
                      <a:pt x="26377" y="776806"/>
                    </a:cubicBezTo>
                    <a:lnTo>
                      <a:pt x="1345495" y="15283"/>
                    </a:lnTo>
                    <a:cubicBezTo>
                      <a:pt x="1377308" y="-3196"/>
                      <a:pt x="1425600" y="-5196"/>
                      <a:pt x="1453222" y="10806"/>
                    </a:cubicBezTo>
                    <a:lnTo>
                      <a:pt x="3422230" y="1147615"/>
                    </a:lnTo>
                    <a:cubicBezTo>
                      <a:pt x="3449853" y="1163521"/>
                      <a:pt x="3446424" y="1191430"/>
                      <a:pt x="3414515" y="1209813"/>
                    </a:cubicBezTo>
                    <a:lnTo>
                      <a:pt x="2095493" y="1971336"/>
                    </a:lnTo>
                    <a:cubicBezTo>
                      <a:pt x="2063584" y="1989815"/>
                      <a:pt x="2015292" y="1991815"/>
                      <a:pt x="1987670" y="1975813"/>
                    </a:cubicBezTo>
                    <a:close/>
                  </a:path>
                </a:pathLst>
              </a:custGeom>
              <a:solidFill>
                <a:srgbClr val="E4E7F2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9" name="Google Shape;2491;p37"/>
              <p:cNvSpPr/>
              <p:nvPr/>
            </p:nvSpPr>
            <p:spPr>
              <a:xfrm>
                <a:off x="3903733" y="2989259"/>
                <a:ext cx="3440892" cy="1986608"/>
              </a:xfrm>
              <a:custGeom>
                <a:avLst/>
                <a:gdLst/>
                <a:ahLst/>
                <a:cxnLst/>
                <a:rect l="l" t="t" r="r" b="b"/>
                <a:pathLst>
                  <a:path w="3440892" h="1986608" extrusionOk="0">
                    <a:moveTo>
                      <a:pt x="1987670" y="1975838"/>
                    </a:moveTo>
                    <a:lnTo>
                      <a:pt x="18662" y="838934"/>
                    </a:lnTo>
                    <a:cubicBezTo>
                      <a:pt x="-8961" y="823027"/>
                      <a:pt x="-5532" y="795214"/>
                      <a:pt x="26377" y="776736"/>
                    </a:cubicBezTo>
                    <a:lnTo>
                      <a:pt x="1345495" y="15212"/>
                    </a:lnTo>
                    <a:cubicBezTo>
                      <a:pt x="1377308" y="-3172"/>
                      <a:pt x="1425600" y="-5172"/>
                      <a:pt x="1453222" y="10735"/>
                    </a:cubicBezTo>
                    <a:lnTo>
                      <a:pt x="3422230" y="1147544"/>
                    </a:lnTo>
                    <a:cubicBezTo>
                      <a:pt x="3449853" y="1163546"/>
                      <a:pt x="3446424" y="1191359"/>
                      <a:pt x="3414515" y="1209742"/>
                    </a:cubicBezTo>
                    <a:lnTo>
                      <a:pt x="2095493" y="1971742"/>
                    </a:lnTo>
                    <a:cubicBezTo>
                      <a:pt x="2063584" y="1989744"/>
                      <a:pt x="2015292" y="1991745"/>
                      <a:pt x="1987670" y="1975838"/>
                    </a:cubicBezTo>
                    <a:close/>
                  </a:path>
                </a:pathLst>
              </a:custGeom>
              <a:solidFill>
                <a:srgbClr val="D6D8E5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0" name="Google Shape;2492;p37"/>
              <p:cNvSpPr/>
              <p:nvPr/>
            </p:nvSpPr>
            <p:spPr>
              <a:xfrm>
                <a:off x="5115918" y="3136967"/>
                <a:ext cx="220549" cy="127281"/>
              </a:xfrm>
              <a:custGeom>
                <a:avLst/>
                <a:gdLst/>
                <a:ahLst/>
                <a:cxnLst/>
                <a:rect l="l" t="t" r="r" b="b"/>
                <a:pathLst>
                  <a:path w="220549" h="127281" extrusionOk="0">
                    <a:moveTo>
                      <a:pt x="96733" y="124392"/>
                    </a:moveTo>
                    <a:lnTo>
                      <a:pt x="5007" y="71433"/>
                    </a:lnTo>
                    <a:cubicBezTo>
                      <a:pt x="-2422" y="67147"/>
                      <a:pt x="-1470" y="59623"/>
                      <a:pt x="7103" y="54574"/>
                    </a:cubicBezTo>
                    <a:lnTo>
                      <a:pt x="94638" y="4092"/>
                    </a:lnTo>
                    <a:cubicBezTo>
                      <a:pt x="103610" y="-890"/>
                      <a:pt x="114421" y="-1347"/>
                      <a:pt x="123784" y="2853"/>
                    </a:cubicBezTo>
                    <a:lnTo>
                      <a:pt x="215510" y="55812"/>
                    </a:lnTo>
                    <a:cubicBezTo>
                      <a:pt x="222939" y="60099"/>
                      <a:pt x="222082" y="67719"/>
                      <a:pt x="213414" y="72672"/>
                    </a:cubicBezTo>
                    <a:lnTo>
                      <a:pt x="125880" y="123154"/>
                    </a:lnTo>
                    <a:cubicBezTo>
                      <a:pt x="116917" y="128183"/>
                      <a:pt x="106096" y="128641"/>
                      <a:pt x="96733" y="124392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1" name="Google Shape;2493;p37"/>
              <p:cNvSpPr/>
              <p:nvPr/>
            </p:nvSpPr>
            <p:spPr>
              <a:xfrm>
                <a:off x="5245712" y="3211893"/>
                <a:ext cx="220524" cy="127281"/>
              </a:xfrm>
              <a:custGeom>
                <a:avLst/>
                <a:gdLst/>
                <a:ahLst/>
                <a:cxnLst/>
                <a:rect l="l" t="t" r="r" b="b"/>
                <a:pathLst>
                  <a:path w="220524" h="127281" extrusionOk="0">
                    <a:moveTo>
                      <a:pt x="96765" y="124428"/>
                    </a:moveTo>
                    <a:lnTo>
                      <a:pt x="5039" y="71469"/>
                    </a:lnTo>
                    <a:cubicBezTo>
                      <a:pt x="-2390" y="67183"/>
                      <a:pt x="-1533" y="59563"/>
                      <a:pt x="7135" y="54610"/>
                    </a:cubicBezTo>
                    <a:lnTo>
                      <a:pt x="94670" y="4127"/>
                    </a:lnTo>
                    <a:cubicBezTo>
                      <a:pt x="103633" y="-902"/>
                      <a:pt x="114453" y="-1359"/>
                      <a:pt x="123816" y="2889"/>
                    </a:cubicBezTo>
                    <a:lnTo>
                      <a:pt x="215447" y="55848"/>
                    </a:lnTo>
                    <a:cubicBezTo>
                      <a:pt x="222971" y="60134"/>
                      <a:pt x="222019" y="67659"/>
                      <a:pt x="213351" y="72707"/>
                    </a:cubicBezTo>
                    <a:lnTo>
                      <a:pt x="125912" y="123190"/>
                    </a:lnTo>
                    <a:cubicBezTo>
                      <a:pt x="116930" y="128171"/>
                      <a:pt x="106128" y="128628"/>
                      <a:pt x="96765" y="124428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2" name="Google Shape;2494;p37"/>
              <p:cNvSpPr/>
              <p:nvPr/>
            </p:nvSpPr>
            <p:spPr>
              <a:xfrm>
                <a:off x="5376617" y="3287669"/>
                <a:ext cx="220517" cy="127212"/>
              </a:xfrm>
              <a:custGeom>
                <a:avLst/>
                <a:gdLst/>
                <a:ahLst/>
                <a:cxnLst/>
                <a:rect l="l" t="t" r="r" b="b"/>
                <a:pathLst>
                  <a:path w="220517" h="127212" extrusionOk="0">
                    <a:moveTo>
                      <a:pt x="97114" y="124376"/>
                    </a:moveTo>
                    <a:lnTo>
                      <a:pt x="5007" y="71512"/>
                    </a:lnTo>
                    <a:cubicBezTo>
                      <a:pt x="-2422" y="67131"/>
                      <a:pt x="-1470" y="59606"/>
                      <a:pt x="7103" y="54653"/>
                    </a:cubicBezTo>
                    <a:lnTo>
                      <a:pt x="94638" y="4075"/>
                    </a:lnTo>
                    <a:cubicBezTo>
                      <a:pt x="103620" y="-925"/>
                      <a:pt x="114440" y="-1345"/>
                      <a:pt x="123784" y="2932"/>
                    </a:cubicBezTo>
                    <a:lnTo>
                      <a:pt x="215510" y="55796"/>
                    </a:lnTo>
                    <a:cubicBezTo>
                      <a:pt x="222939" y="60177"/>
                      <a:pt x="221987" y="67702"/>
                      <a:pt x="213414" y="72655"/>
                    </a:cubicBezTo>
                    <a:lnTo>
                      <a:pt x="125880" y="123233"/>
                    </a:lnTo>
                    <a:cubicBezTo>
                      <a:pt x="117002" y="128100"/>
                      <a:pt x="106353" y="128529"/>
                      <a:pt x="97114" y="124376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3" name="Google Shape;2495;p37"/>
              <p:cNvSpPr/>
              <p:nvPr/>
            </p:nvSpPr>
            <p:spPr>
              <a:xfrm>
                <a:off x="5505300" y="3361757"/>
                <a:ext cx="220517" cy="127281"/>
              </a:xfrm>
              <a:custGeom>
                <a:avLst/>
                <a:gdLst/>
                <a:ahLst/>
                <a:cxnLst/>
                <a:rect l="l" t="t" r="r" b="b"/>
                <a:pathLst>
                  <a:path w="220517" h="127281" extrusionOk="0">
                    <a:moveTo>
                      <a:pt x="96733" y="124393"/>
                    </a:moveTo>
                    <a:lnTo>
                      <a:pt x="5007" y="71434"/>
                    </a:lnTo>
                    <a:cubicBezTo>
                      <a:pt x="-2422" y="67147"/>
                      <a:pt x="-1470" y="59622"/>
                      <a:pt x="7103" y="54574"/>
                    </a:cubicBezTo>
                    <a:lnTo>
                      <a:pt x="94638" y="4092"/>
                    </a:lnTo>
                    <a:cubicBezTo>
                      <a:pt x="103620" y="-890"/>
                      <a:pt x="114421" y="-1347"/>
                      <a:pt x="123784" y="2854"/>
                    </a:cubicBezTo>
                    <a:lnTo>
                      <a:pt x="215510" y="55813"/>
                    </a:lnTo>
                    <a:cubicBezTo>
                      <a:pt x="222939" y="60099"/>
                      <a:pt x="221987" y="67719"/>
                      <a:pt x="213414" y="72672"/>
                    </a:cubicBezTo>
                    <a:lnTo>
                      <a:pt x="125880" y="123154"/>
                    </a:lnTo>
                    <a:cubicBezTo>
                      <a:pt x="116917" y="128184"/>
                      <a:pt x="106096" y="128641"/>
                      <a:pt x="96733" y="124393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4" name="Google Shape;2496;p37"/>
              <p:cNvSpPr/>
              <p:nvPr/>
            </p:nvSpPr>
            <p:spPr>
              <a:xfrm>
                <a:off x="5635055" y="3436683"/>
                <a:ext cx="220563" cy="127281"/>
              </a:xfrm>
              <a:custGeom>
                <a:avLst/>
                <a:gdLst/>
                <a:ahLst/>
                <a:cxnLst/>
                <a:rect l="l" t="t" r="r" b="b"/>
                <a:pathLst>
                  <a:path w="220563" h="127281" extrusionOk="0">
                    <a:moveTo>
                      <a:pt x="96709" y="124428"/>
                    </a:moveTo>
                    <a:lnTo>
                      <a:pt x="5078" y="71469"/>
                    </a:lnTo>
                    <a:cubicBezTo>
                      <a:pt x="-2447" y="67183"/>
                      <a:pt x="-1494" y="59563"/>
                      <a:pt x="7174" y="54610"/>
                    </a:cubicBezTo>
                    <a:lnTo>
                      <a:pt x="94613" y="4127"/>
                    </a:lnTo>
                    <a:cubicBezTo>
                      <a:pt x="103614" y="-902"/>
                      <a:pt x="114463" y="-1359"/>
                      <a:pt x="123855" y="2889"/>
                    </a:cubicBezTo>
                    <a:lnTo>
                      <a:pt x="215485" y="55848"/>
                    </a:lnTo>
                    <a:cubicBezTo>
                      <a:pt x="223010" y="60134"/>
                      <a:pt x="222058" y="67659"/>
                      <a:pt x="213390" y="72707"/>
                    </a:cubicBezTo>
                    <a:lnTo>
                      <a:pt x="125950" y="123190"/>
                    </a:lnTo>
                    <a:cubicBezTo>
                      <a:pt x="116940" y="128171"/>
                      <a:pt x="106110" y="128628"/>
                      <a:pt x="96709" y="124428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5" name="Google Shape;2497;p37"/>
              <p:cNvSpPr/>
              <p:nvPr/>
            </p:nvSpPr>
            <p:spPr>
              <a:xfrm>
                <a:off x="5764856" y="3511602"/>
                <a:ext cx="220517" cy="127307"/>
              </a:xfrm>
              <a:custGeom>
                <a:avLst/>
                <a:gdLst/>
                <a:ahLst/>
                <a:cxnLst/>
                <a:rect l="l" t="t" r="r" b="b"/>
                <a:pathLst>
                  <a:path w="220517" h="127307" extrusionOk="0">
                    <a:moveTo>
                      <a:pt x="96733" y="124376"/>
                    </a:moveTo>
                    <a:lnTo>
                      <a:pt x="5007" y="71512"/>
                    </a:lnTo>
                    <a:cubicBezTo>
                      <a:pt x="-2422" y="67131"/>
                      <a:pt x="-1470" y="59606"/>
                      <a:pt x="7103" y="54653"/>
                    </a:cubicBezTo>
                    <a:lnTo>
                      <a:pt x="94638" y="4075"/>
                    </a:lnTo>
                    <a:cubicBezTo>
                      <a:pt x="103620" y="-925"/>
                      <a:pt x="114440" y="-1345"/>
                      <a:pt x="123784" y="2932"/>
                    </a:cubicBezTo>
                    <a:lnTo>
                      <a:pt x="215510" y="55796"/>
                    </a:lnTo>
                    <a:cubicBezTo>
                      <a:pt x="222939" y="60177"/>
                      <a:pt x="221987" y="67702"/>
                      <a:pt x="213414" y="72655"/>
                    </a:cubicBezTo>
                    <a:lnTo>
                      <a:pt x="125880" y="123233"/>
                    </a:lnTo>
                    <a:cubicBezTo>
                      <a:pt x="116898" y="128234"/>
                      <a:pt x="106077" y="128652"/>
                      <a:pt x="96733" y="124376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6" name="Google Shape;2498;p37"/>
              <p:cNvSpPr/>
              <p:nvPr/>
            </p:nvSpPr>
            <p:spPr>
              <a:xfrm>
                <a:off x="5894611" y="3586162"/>
                <a:ext cx="220563" cy="127549"/>
              </a:xfrm>
              <a:custGeom>
                <a:avLst/>
                <a:gdLst/>
                <a:ahLst/>
                <a:cxnLst/>
                <a:rect l="l" t="t" r="r" b="b"/>
                <a:pathLst>
                  <a:path w="220563" h="127549" extrusionOk="0">
                    <a:moveTo>
                      <a:pt x="96613" y="124777"/>
                    </a:moveTo>
                    <a:lnTo>
                      <a:pt x="5078" y="71437"/>
                    </a:lnTo>
                    <a:cubicBezTo>
                      <a:pt x="-2447" y="67151"/>
                      <a:pt x="-1494" y="59626"/>
                      <a:pt x="7174" y="54578"/>
                    </a:cubicBezTo>
                    <a:lnTo>
                      <a:pt x="94613" y="4096"/>
                    </a:lnTo>
                    <a:cubicBezTo>
                      <a:pt x="103624" y="-886"/>
                      <a:pt x="114454" y="-1353"/>
                      <a:pt x="123855" y="2857"/>
                    </a:cubicBezTo>
                    <a:lnTo>
                      <a:pt x="215485" y="55816"/>
                    </a:lnTo>
                    <a:cubicBezTo>
                      <a:pt x="223010" y="60103"/>
                      <a:pt x="222058" y="67722"/>
                      <a:pt x="213390" y="72676"/>
                    </a:cubicBezTo>
                    <a:lnTo>
                      <a:pt x="125950" y="123158"/>
                    </a:lnTo>
                    <a:cubicBezTo>
                      <a:pt x="116997" y="128378"/>
                      <a:pt x="106081" y="128978"/>
                      <a:pt x="96613" y="124777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7" name="Google Shape;2499;p37"/>
              <p:cNvSpPr/>
              <p:nvPr/>
            </p:nvSpPr>
            <p:spPr>
              <a:xfrm>
                <a:off x="6024246" y="3661473"/>
                <a:ext cx="220563" cy="127238"/>
              </a:xfrm>
              <a:custGeom>
                <a:avLst/>
                <a:gdLst/>
                <a:ahLst/>
                <a:cxnLst/>
                <a:rect l="l" t="t" r="r" b="b"/>
                <a:pathLst>
                  <a:path w="220563" h="127238" extrusionOk="0">
                    <a:moveTo>
                      <a:pt x="96899" y="124428"/>
                    </a:moveTo>
                    <a:lnTo>
                      <a:pt x="5078" y="71469"/>
                    </a:lnTo>
                    <a:cubicBezTo>
                      <a:pt x="-2447" y="67183"/>
                      <a:pt x="-1494" y="59563"/>
                      <a:pt x="7174" y="54610"/>
                    </a:cubicBezTo>
                    <a:lnTo>
                      <a:pt x="94613" y="4127"/>
                    </a:lnTo>
                    <a:cubicBezTo>
                      <a:pt x="103576" y="-902"/>
                      <a:pt x="114397" y="-1359"/>
                      <a:pt x="123760" y="2889"/>
                    </a:cubicBezTo>
                    <a:lnTo>
                      <a:pt x="215485" y="55848"/>
                    </a:lnTo>
                    <a:cubicBezTo>
                      <a:pt x="223010" y="60134"/>
                      <a:pt x="222058" y="67659"/>
                      <a:pt x="213390" y="72707"/>
                    </a:cubicBezTo>
                    <a:lnTo>
                      <a:pt x="125855" y="123190"/>
                    </a:lnTo>
                    <a:cubicBezTo>
                      <a:pt x="116930" y="128114"/>
                      <a:pt x="106215" y="128571"/>
                      <a:pt x="96899" y="124428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8" name="Google Shape;2500;p37"/>
              <p:cNvSpPr/>
              <p:nvPr/>
            </p:nvSpPr>
            <p:spPr>
              <a:xfrm>
                <a:off x="6154238" y="3736400"/>
                <a:ext cx="220517" cy="127300"/>
              </a:xfrm>
              <a:custGeom>
                <a:avLst/>
                <a:gdLst/>
                <a:ahLst/>
                <a:cxnLst/>
                <a:rect l="l" t="t" r="r" b="b"/>
                <a:pathLst>
                  <a:path w="220517" h="127300" extrusionOk="0">
                    <a:moveTo>
                      <a:pt x="96733" y="124368"/>
                    </a:moveTo>
                    <a:lnTo>
                      <a:pt x="5007" y="71504"/>
                    </a:lnTo>
                    <a:cubicBezTo>
                      <a:pt x="-2422" y="67123"/>
                      <a:pt x="-1470" y="59598"/>
                      <a:pt x="7103" y="54645"/>
                    </a:cubicBezTo>
                    <a:lnTo>
                      <a:pt x="94637" y="4163"/>
                    </a:lnTo>
                    <a:cubicBezTo>
                      <a:pt x="103591" y="-914"/>
                      <a:pt x="114430" y="-1371"/>
                      <a:pt x="123784" y="2924"/>
                    </a:cubicBezTo>
                    <a:lnTo>
                      <a:pt x="215510" y="55884"/>
                    </a:lnTo>
                    <a:cubicBezTo>
                      <a:pt x="222939" y="60170"/>
                      <a:pt x="221987" y="67694"/>
                      <a:pt x="213414" y="72647"/>
                    </a:cubicBezTo>
                    <a:lnTo>
                      <a:pt x="125879" y="123225"/>
                    </a:lnTo>
                    <a:cubicBezTo>
                      <a:pt x="116897" y="128226"/>
                      <a:pt x="106077" y="128645"/>
                      <a:pt x="96733" y="124368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9" name="Google Shape;2501;p37"/>
              <p:cNvSpPr/>
              <p:nvPr/>
            </p:nvSpPr>
            <p:spPr>
              <a:xfrm>
                <a:off x="6283993" y="3811354"/>
                <a:ext cx="220563" cy="127264"/>
              </a:xfrm>
              <a:custGeom>
                <a:avLst/>
                <a:gdLst/>
                <a:ahLst/>
                <a:cxnLst/>
                <a:rect l="l" t="t" r="r" b="b"/>
                <a:pathLst>
                  <a:path w="220563" h="127264" extrusionOk="0">
                    <a:moveTo>
                      <a:pt x="96709" y="124376"/>
                    </a:moveTo>
                    <a:lnTo>
                      <a:pt x="5078" y="71417"/>
                    </a:lnTo>
                    <a:cubicBezTo>
                      <a:pt x="-2446" y="67131"/>
                      <a:pt x="-1494" y="59606"/>
                      <a:pt x="7174" y="54558"/>
                    </a:cubicBezTo>
                    <a:lnTo>
                      <a:pt x="94613" y="4075"/>
                    </a:lnTo>
                    <a:cubicBezTo>
                      <a:pt x="103624" y="-925"/>
                      <a:pt x="114482" y="-1345"/>
                      <a:pt x="123855" y="2932"/>
                    </a:cubicBezTo>
                    <a:lnTo>
                      <a:pt x="215485" y="55796"/>
                    </a:lnTo>
                    <a:cubicBezTo>
                      <a:pt x="223010" y="60177"/>
                      <a:pt x="222058" y="67702"/>
                      <a:pt x="213390" y="72655"/>
                    </a:cubicBezTo>
                    <a:lnTo>
                      <a:pt x="125950" y="123138"/>
                    </a:lnTo>
                    <a:cubicBezTo>
                      <a:pt x="116949" y="128167"/>
                      <a:pt x="106100" y="128624"/>
                      <a:pt x="96709" y="124376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0" name="Google Shape;2502;p37"/>
              <p:cNvSpPr/>
              <p:nvPr/>
            </p:nvSpPr>
            <p:spPr>
              <a:xfrm>
                <a:off x="6413794" y="3886299"/>
                <a:ext cx="220517" cy="127246"/>
              </a:xfrm>
              <a:custGeom>
                <a:avLst/>
                <a:gdLst/>
                <a:ahLst/>
                <a:cxnLst/>
                <a:rect l="l" t="t" r="r" b="b"/>
                <a:pathLst>
                  <a:path w="220517" h="127246" extrusionOk="0">
                    <a:moveTo>
                      <a:pt x="96733" y="124393"/>
                    </a:moveTo>
                    <a:lnTo>
                      <a:pt x="5008" y="71434"/>
                    </a:lnTo>
                    <a:cubicBezTo>
                      <a:pt x="-2422" y="67147"/>
                      <a:pt x="-1470" y="59622"/>
                      <a:pt x="7103" y="54574"/>
                    </a:cubicBezTo>
                    <a:lnTo>
                      <a:pt x="94638" y="4092"/>
                    </a:lnTo>
                    <a:cubicBezTo>
                      <a:pt x="103610" y="-890"/>
                      <a:pt x="114412" y="-1347"/>
                      <a:pt x="123784" y="2854"/>
                    </a:cubicBezTo>
                    <a:lnTo>
                      <a:pt x="215510" y="55813"/>
                    </a:lnTo>
                    <a:cubicBezTo>
                      <a:pt x="222939" y="60099"/>
                      <a:pt x="221987" y="67623"/>
                      <a:pt x="213414" y="72672"/>
                    </a:cubicBezTo>
                    <a:lnTo>
                      <a:pt x="125880" y="123154"/>
                    </a:lnTo>
                    <a:cubicBezTo>
                      <a:pt x="116898" y="128136"/>
                      <a:pt x="106096" y="128593"/>
                      <a:pt x="96733" y="124393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1" name="Google Shape;2503;p37"/>
              <p:cNvSpPr/>
              <p:nvPr/>
            </p:nvSpPr>
            <p:spPr>
              <a:xfrm>
                <a:off x="6543549" y="3961225"/>
                <a:ext cx="220563" cy="127264"/>
              </a:xfrm>
              <a:custGeom>
                <a:avLst/>
                <a:gdLst/>
                <a:ahLst/>
                <a:cxnLst/>
                <a:rect l="l" t="t" r="r" b="b"/>
                <a:pathLst>
                  <a:path w="220563" h="127264" extrusionOk="0">
                    <a:moveTo>
                      <a:pt x="96709" y="124333"/>
                    </a:moveTo>
                    <a:lnTo>
                      <a:pt x="5078" y="71469"/>
                    </a:lnTo>
                    <a:cubicBezTo>
                      <a:pt x="-2446" y="67087"/>
                      <a:pt x="-1494" y="59563"/>
                      <a:pt x="7174" y="54609"/>
                    </a:cubicBezTo>
                    <a:lnTo>
                      <a:pt x="94613" y="4127"/>
                    </a:lnTo>
                    <a:cubicBezTo>
                      <a:pt x="103614" y="-902"/>
                      <a:pt x="114463" y="-1359"/>
                      <a:pt x="123855" y="2889"/>
                    </a:cubicBezTo>
                    <a:lnTo>
                      <a:pt x="215485" y="55848"/>
                    </a:lnTo>
                    <a:cubicBezTo>
                      <a:pt x="223010" y="60134"/>
                      <a:pt x="222058" y="67659"/>
                      <a:pt x="213390" y="72612"/>
                    </a:cubicBezTo>
                    <a:lnTo>
                      <a:pt x="125950" y="123190"/>
                    </a:lnTo>
                    <a:cubicBezTo>
                      <a:pt x="116940" y="128190"/>
                      <a:pt x="106081" y="128609"/>
                      <a:pt x="96709" y="124333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2" name="Google Shape;2504;p37"/>
              <p:cNvSpPr/>
              <p:nvPr/>
            </p:nvSpPr>
            <p:spPr>
              <a:xfrm>
                <a:off x="6673375" y="4036144"/>
                <a:ext cx="220524" cy="127300"/>
              </a:xfrm>
              <a:custGeom>
                <a:avLst/>
                <a:gdLst/>
                <a:ahLst/>
                <a:cxnLst/>
                <a:rect l="l" t="t" r="r" b="b"/>
                <a:pathLst>
                  <a:path w="220524" h="127300" extrusionOk="0">
                    <a:moveTo>
                      <a:pt x="96709" y="124376"/>
                    </a:moveTo>
                    <a:lnTo>
                      <a:pt x="5078" y="71417"/>
                    </a:lnTo>
                    <a:cubicBezTo>
                      <a:pt x="-2447" y="67131"/>
                      <a:pt x="-1494" y="59606"/>
                      <a:pt x="7174" y="54653"/>
                    </a:cubicBezTo>
                    <a:lnTo>
                      <a:pt x="94613" y="4075"/>
                    </a:lnTo>
                    <a:cubicBezTo>
                      <a:pt x="103595" y="-926"/>
                      <a:pt x="114416" y="-1344"/>
                      <a:pt x="123760" y="2932"/>
                    </a:cubicBezTo>
                    <a:lnTo>
                      <a:pt x="215485" y="55796"/>
                    </a:lnTo>
                    <a:cubicBezTo>
                      <a:pt x="222915" y="60177"/>
                      <a:pt x="222058" y="67702"/>
                      <a:pt x="213390" y="72655"/>
                    </a:cubicBezTo>
                    <a:lnTo>
                      <a:pt x="125855" y="123138"/>
                    </a:lnTo>
                    <a:cubicBezTo>
                      <a:pt x="116902" y="128215"/>
                      <a:pt x="106062" y="128672"/>
                      <a:pt x="96709" y="124376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3" name="Google Shape;2505;p37"/>
              <p:cNvSpPr/>
              <p:nvPr/>
            </p:nvSpPr>
            <p:spPr>
              <a:xfrm>
                <a:off x="6803525" y="4111089"/>
                <a:ext cx="283033" cy="163345"/>
              </a:xfrm>
              <a:custGeom>
                <a:avLst/>
                <a:gdLst/>
                <a:ahLst/>
                <a:cxnLst/>
                <a:rect l="l" t="t" r="r" b="b"/>
                <a:pathLst>
                  <a:path w="283033" h="163345" extrusionOk="0">
                    <a:moveTo>
                      <a:pt x="159249" y="160492"/>
                    </a:moveTo>
                    <a:lnTo>
                      <a:pt x="5039" y="71433"/>
                    </a:lnTo>
                    <a:cubicBezTo>
                      <a:pt x="-2390" y="67147"/>
                      <a:pt x="-1533" y="59622"/>
                      <a:pt x="7135" y="54574"/>
                    </a:cubicBezTo>
                    <a:lnTo>
                      <a:pt x="94670" y="4092"/>
                    </a:lnTo>
                    <a:cubicBezTo>
                      <a:pt x="103652" y="-890"/>
                      <a:pt x="114453" y="-1347"/>
                      <a:pt x="123816" y="2854"/>
                    </a:cubicBezTo>
                    <a:lnTo>
                      <a:pt x="278026" y="91912"/>
                    </a:lnTo>
                    <a:cubicBezTo>
                      <a:pt x="285455" y="96198"/>
                      <a:pt x="284503" y="103723"/>
                      <a:pt x="275930" y="108772"/>
                    </a:cubicBezTo>
                    <a:lnTo>
                      <a:pt x="188396" y="159254"/>
                    </a:lnTo>
                    <a:cubicBezTo>
                      <a:pt x="179414" y="164236"/>
                      <a:pt x="168612" y="164693"/>
                      <a:pt x="159249" y="160492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4" name="Google Shape;2506;p37"/>
              <p:cNvSpPr/>
              <p:nvPr/>
            </p:nvSpPr>
            <p:spPr>
              <a:xfrm>
                <a:off x="5182617" y="3320721"/>
                <a:ext cx="220563" cy="127308"/>
              </a:xfrm>
              <a:custGeom>
                <a:avLst/>
                <a:gdLst/>
                <a:ahLst/>
                <a:cxnLst/>
                <a:rect l="l" t="t" r="r" b="b"/>
                <a:pathLst>
                  <a:path w="220563" h="127308" extrusionOk="0">
                    <a:moveTo>
                      <a:pt x="96804" y="124376"/>
                    </a:moveTo>
                    <a:lnTo>
                      <a:pt x="5078" y="71512"/>
                    </a:lnTo>
                    <a:cubicBezTo>
                      <a:pt x="-2447" y="67131"/>
                      <a:pt x="-1494" y="59606"/>
                      <a:pt x="7174" y="54653"/>
                    </a:cubicBezTo>
                    <a:lnTo>
                      <a:pt x="94613" y="4075"/>
                    </a:lnTo>
                    <a:cubicBezTo>
                      <a:pt x="103624" y="-925"/>
                      <a:pt x="114482" y="-1345"/>
                      <a:pt x="123855" y="2932"/>
                    </a:cubicBezTo>
                    <a:lnTo>
                      <a:pt x="215485" y="55796"/>
                    </a:lnTo>
                    <a:cubicBezTo>
                      <a:pt x="223010" y="60177"/>
                      <a:pt x="222058" y="67702"/>
                      <a:pt x="213390" y="72655"/>
                    </a:cubicBezTo>
                    <a:lnTo>
                      <a:pt x="125950" y="123233"/>
                    </a:lnTo>
                    <a:cubicBezTo>
                      <a:pt x="116968" y="128234"/>
                      <a:pt x="106148" y="128653"/>
                      <a:pt x="96804" y="124376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5" name="Google Shape;2507;p37"/>
              <p:cNvSpPr/>
              <p:nvPr/>
            </p:nvSpPr>
            <p:spPr>
              <a:xfrm>
                <a:off x="5312634" y="3395587"/>
                <a:ext cx="220563" cy="127548"/>
              </a:xfrm>
              <a:custGeom>
                <a:avLst/>
                <a:gdLst/>
                <a:ahLst/>
                <a:cxnLst/>
                <a:rect l="l" t="t" r="r" b="b"/>
                <a:pathLst>
                  <a:path w="220563" h="127548" extrusionOk="0">
                    <a:moveTo>
                      <a:pt x="96709" y="124566"/>
                    </a:moveTo>
                    <a:lnTo>
                      <a:pt x="5078" y="71512"/>
                    </a:lnTo>
                    <a:cubicBezTo>
                      <a:pt x="-2447" y="67131"/>
                      <a:pt x="-1494" y="59606"/>
                      <a:pt x="7174" y="54653"/>
                    </a:cubicBezTo>
                    <a:lnTo>
                      <a:pt x="94613" y="4075"/>
                    </a:lnTo>
                    <a:cubicBezTo>
                      <a:pt x="103624" y="-925"/>
                      <a:pt x="114482" y="-1345"/>
                      <a:pt x="123855" y="2932"/>
                    </a:cubicBezTo>
                    <a:lnTo>
                      <a:pt x="215485" y="55796"/>
                    </a:lnTo>
                    <a:cubicBezTo>
                      <a:pt x="223010" y="60177"/>
                      <a:pt x="222058" y="67702"/>
                      <a:pt x="213390" y="72655"/>
                    </a:cubicBezTo>
                    <a:lnTo>
                      <a:pt x="126141" y="123424"/>
                    </a:lnTo>
                    <a:cubicBezTo>
                      <a:pt x="117073" y="128491"/>
                      <a:pt x="106138" y="128910"/>
                      <a:pt x="96709" y="124566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6" name="Google Shape;2508;p37"/>
              <p:cNvSpPr/>
              <p:nvPr/>
            </p:nvSpPr>
            <p:spPr>
              <a:xfrm>
                <a:off x="5442650" y="3470843"/>
                <a:ext cx="220563" cy="127300"/>
              </a:xfrm>
              <a:custGeom>
                <a:avLst/>
                <a:gdLst/>
                <a:ahLst/>
                <a:cxnLst/>
                <a:rect l="l" t="t" r="r" b="b"/>
                <a:pathLst>
                  <a:path w="220563" h="127300" extrusionOk="0">
                    <a:moveTo>
                      <a:pt x="96709" y="124368"/>
                    </a:moveTo>
                    <a:lnTo>
                      <a:pt x="5078" y="71504"/>
                    </a:lnTo>
                    <a:cubicBezTo>
                      <a:pt x="-2447" y="67123"/>
                      <a:pt x="-1494" y="59598"/>
                      <a:pt x="7174" y="54645"/>
                    </a:cubicBezTo>
                    <a:lnTo>
                      <a:pt x="94613" y="4163"/>
                    </a:lnTo>
                    <a:cubicBezTo>
                      <a:pt x="103595" y="-914"/>
                      <a:pt x="114473" y="-1371"/>
                      <a:pt x="123855" y="2924"/>
                    </a:cubicBezTo>
                    <a:lnTo>
                      <a:pt x="215485" y="55883"/>
                    </a:lnTo>
                    <a:cubicBezTo>
                      <a:pt x="223010" y="60170"/>
                      <a:pt x="222058" y="67694"/>
                      <a:pt x="213390" y="72647"/>
                    </a:cubicBezTo>
                    <a:lnTo>
                      <a:pt x="125950" y="123225"/>
                    </a:lnTo>
                    <a:cubicBezTo>
                      <a:pt x="116940" y="128226"/>
                      <a:pt x="106081" y="128645"/>
                      <a:pt x="96709" y="124368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7" name="Google Shape;2509;p37"/>
              <p:cNvSpPr/>
              <p:nvPr/>
            </p:nvSpPr>
            <p:spPr>
              <a:xfrm>
                <a:off x="5572666" y="3545935"/>
                <a:ext cx="220563" cy="127264"/>
              </a:xfrm>
              <a:custGeom>
                <a:avLst/>
                <a:gdLst/>
                <a:ahLst/>
                <a:cxnLst/>
                <a:rect l="l" t="t" r="r" b="b"/>
                <a:pathLst>
                  <a:path w="220563" h="127264" extrusionOk="0">
                    <a:moveTo>
                      <a:pt x="96709" y="124333"/>
                    </a:moveTo>
                    <a:lnTo>
                      <a:pt x="5078" y="71469"/>
                    </a:lnTo>
                    <a:cubicBezTo>
                      <a:pt x="-2447" y="67087"/>
                      <a:pt x="-1494" y="59563"/>
                      <a:pt x="7174" y="54610"/>
                    </a:cubicBezTo>
                    <a:lnTo>
                      <a:pt x="94613" y="4127"/>
                    </a:lnTo>
                    <a:cubicBezTo>
                      <a:pt x="103614" y="-902"/>
                      <a:pt x="114463" y="-1359"/>
                      <a:pt x="123855" y="2889"/>
                    </a:cubicBezTo>
                    <a:lnTo>
                      <a:pt x="215485" y="55848"/>
                    </a:lnTo>
                    <a:cubicBezTo>
                      <a:pt x="223010" y="60134"/>
                      <a:pt x="222058" y="67659"/>
                      <a:pt x="213390" y="72612"/>
                    </a:cubicBezTo>
                    <a:lnTo>
                      <a:pt x="125950" y="123190"/>
                    </a:lnTo>
                    <a:cubicBezTo>
                      <a:pt x="116940" y="128190"/>
                      <a:pt x="106081" y="128609"/>
                      <a:pt x="96709" y="124333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8" name="Google Shape;2510;p37"/>
              <p:cNvSpPr/>
              <p:nvPr/>
            </p:nvSpPr>
            <p:spPr>
              <a:xfrm>
                <a:off x="5701635" y="3620377"/>
                <a:ext cx="220563" cy="127300"/>
              </a:xfrm>
              <a:custGeom>
                <a:avLst/>
                <a:gdLst/>
                <a:ahLst/>
                <a:cxnLst/>
                <a:rect l="l" t="t" r="r" b="b"/>
                <a:pathLst>
                  <a:path w="220563" h="127300" extrusionOk="0">
                    <a:moveTo>
                      <a:pt x="96709" y="124376"/>
                    </a:moveTo>
                    <a:lnTo>
                      <a:pt x="5078" y="71417"/>
                    </a:lnTo>
                    <a:cubicBezTo>
                      <a:pt x="-2447" y="67131"/>
                      <a:pt x="-1494" y="59606"/>
                      <a:pt x="7174" y="54653"/>
                    </a:cubicBezTo>
                    <a:lnTo>
                      <a:pt x="94613" y="4075"/>
                    </a:lnTo>
                    <a:cubicBezTo>
                      <a:pt x="103624" y="-925"/>
                      <a:pt x="114482" y="-1345"/>
                      <a:pt x="123855" y="2932"/>
                    </a:cubicBezTo>
                    <a:lnTo>
                      <a:pt x="215485" y="55796"/>
                    </a:lnTo>
                    <a:cubicBezTo>
                      <a:pt x="223010" y="60178"/>
                      <a:pt x="222058" y="67702"/>
                      <a:pt x="213390" y="72655"/>
                    </a:cubicBezTo>
                    <a:lnTo>
                      <a:pt x="125950" y="123138"/>
                    </a:lnTo>
                    <a:cubicBezTo>
                      <a:pt x="116968" y="128215"/>
                      <a:pt x="106091" y="128672"/>
                      <a:pt x="96709" y="124376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9" name="Google Shape;2511;p37"/>
              <p:cNvSpPr/>
              <p:nvPr/>
            </p:nvSpPr>
            <p:spPr>
              <a:xfrm>
                <a:off x="5831651" y="3695149"/>
                <a:ext cx="220563" cy="127308"/>
              </a:xfrm>
              <a:custGeom>
                <a:avLst/>
                <a:gdLst/>
                <a:ahLst/>
                <a:cxnLst/>
                <a:rect l="l" t="t" r="r" b="b"/>
                <a:pathLst>
                  <a:path w="220563" h="127308" extrusionOk="0">
                    <a:moveTo>
                      <a:pt x="96709" y="124376"/>
                    </a:moveTo>
                    <a:lnTo>
                      <a:pt x="5078" y="71512"/>
                    </a:lnTo>
                    <a:cubicBezTo>
                      <a:pt x="-2447" y="67131"/>
                      <a:pt x="-1494" y="59606"/>
                      <a:pt x="7174" y="54653"/>
                    </a:cubicBezTo>
                    <a:lnTo>
                      <a:pt x="94613" y="4075"/>
                    </a:lnTo>
                    <a:cubicBezTo>
                      <a:pt x="103624" y="-925"/>
                      <a:pt x="114482" y="-1345"/>
                      <a:pt x="123855" y="2932"/>
                    </a:cubicBezTo>
                    <a:lnTo>
                      <a:pt x="215485" y="55796"/>
                    </a:lnTo>
                    <a:cubicBezTo>
                      <a:pt x="223010" y="60178"/>
                      <a:pt x="222058" y="67702"/>
                      <a:pt x="213390" y="72655"/>
                    </a:cubicBezTo>
                    <a:lnTo>
                      <a:pt x="125950" y="123233"/>
                    </a:lnTo>
                    <a:cubicBezTo>
                      <a:pt x="116940" y="128234"/>
                      <a:pt x="106081" y="128653"/>
                      <a:pt x="96709" y="124376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0" name="Google Shape;2512;p37"/>
              <p:cNvSpPr/>
              <p:nvPr/>
            </p:nvSpPr>
            <p:spPr>
              <a:xfrm>
                <a:off x="5961667" y="3770491"/>
                <a:ext cx="220563" cy="127308"/>
              </a:xfrm>
              <a:custGeom>
                <a:avLst/>
                <a:gdLst/>
                <a:ahLst/>
                <a:cxnLst/>
                <a:rect l="l" t="t" r="r" b="b"/>
                <a:pathLst>
                  <a:path w="220563" h="127308" extrusionOk="0">
                    <a:moveTo>
                      <a:pt x="96709" y="124376"/>
                    </a:moveTo>
                    <a:lnTo>
                      <a:pt x="5078" y="71512"/>
                    </a:lnTo>
                    <a:cubicBezTo>
                      <a:pt x="-2447" y="67131"/>
                      <a:pt x="-1494" y="59606"/>
                      <a:pt x="7174" y="54653"/>
                    </a:cubicBezTo>
                    <a:lnTo>
                      <a:pt x="94613" y="4075"/>
                    </a:lnTo>
                    <a:cubicBezTo>
                      <a:pt x="103624" y="-925"/>
                      <a:pt x="114482" y="-1345"/>
                      <a:pt x="123855" y="2932"/>
                    </a:cubicBezTo>
                    <a:lnTo>
                      <a:pt x="215485" y="55796"/>
                    </a:lnTo>
                    <a:cubicBezTo>
                      <a:pt x="223010" y="60178"/>
                      <a:pt x="222058" y="67702"/>
                      <a:pt x="213390" y="72655"/>
                    </a:cubicBezTo>
                    <a:lnTo>
                      <a:pt x="125950" y="123233"/>
                    </a:lnTo>
                    <a:cubicBezTo>
                      <a:pt x="116940" y="128234"/>
                      <a:pt x="106081" y="128653"/>
                      <a:pt x="96709" y="124376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1" name="Google Shape;2513;p37"/>
              <p:cNvSpPr/>
              <p:nvPr/>
            </p:nvSpPr>
            <p:spPr>
              <a:xfrm>
                <a:off x="6091683" y="3845548"/>
                <a:ext cx="220563" cy="127308"/>
              </a:xfrm>
              <a:custGeom>
                <a:avLst/>
                <a:gdLst/>
                <a:ahLst/>
                <a:cxnLst/>
                <a:rect l="l" t="t" r="r" b="b"/>
                <a:pathLst>
                  <a:path w="220563" h="127308" extrusionOk="0">
                    <a:moveTo>
                      <a:pt x="96709" y="124376"/>
                    </a:moveTo>
                    <a:lnTo>
                      <a:pt x="5078" y="71512"/>
                    </a:lnTo>
                    <a:cubicBezTo>
                      <a:pt x="-2447" y="67131"/>
                      <a:pt x="-1494" y="59606"/>
                      <a:pt x="7174" y="54653"/>
                    </a:cubicBezTo>
                    <a:lnTo>
                      <a:pt x="94613" y="4075"/>
                    </a:lnTo>
                    <a:cubicBezTo>
                      <a:pt x="103595" y="-925"/>
                      <a:pt x="114416" y="-1345"/>
                      <a:pt x="123760" y="2932"/>
                    </a:cubicBezTo>
                    <a:lnTo>
                      <a:pt x="215486" y="55796"/>
                    </a:lnTo>
                    <a:cubicBezTo>
                      <a:pt x="223010" y="60177"/>
                      <a:pt x="222058" y="67702"/>
                      <a:pt x="213390" y="72655"/>
                    </a:cubicBezTo>
                    <a:lnTo>
                      <a:pt x="125950" y="123233"/>
                    </a:lnTo>
                    <a:cubicBezTo>
                      <a:pt x="116940" y="128234"/>
                      <a:pt x="106081" y="128653"/>
                      <a:pt x="96709" y="124376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2" name="Google Shape;2514;p37"/>
              <p:cNvSpPr/>
              <p:nvPr/>
            </p:nvSpPr>
            <p:spPr>
              <a:xfrm>
                <a:off x="6221700" y="3920605"/>
                <a:ext cx="220524" cy="127307"/>
              </a:xfrm>
              <a:custGeom>
                <a:avLst/>
                <a:gdLst/>
                <a:ahLst/>
                <a:cxnLst/>
                <a:rect l="l" t="t" r="r" b="b"/>
                <a:pathLst>
                  <a:path w="220524" h="127307" extrusionOk="0">
                    <a:moveTo>
                      <a:pt x="96709" y="124376"/>
                    </a:moveTo>
                    <a:lnTo>
                      <a:pt x="5078" y="71512"/>
                    </a:lnTo>
                    <a:cubicBezTo>
                      <a:pt x="-2447" y="67131"/>
                      <a:pt x="-1494" y="59606"/>
                      <a:pt x="7174" y="54653"/>
                    </a:cubicBezTo>
                    <a:lnTo>
                      <a:pt x="94613" y="4075"/>
                    </a:lnTo>
                    <a:cubicBezTo>
                      <a:pt x="103595" y="-925"/>
                      <a:pt x="114416" y="-1345"/>
                      <a:pt x="123760" y="2932"/>
                    </a:cubicBezTo>
                    <a:lnTo>
                      <a:pt x="215485" y="55891"/>
                    </a:lnTo>
                    <a:cubicBezTo>
                      <a:pt x="222915" y="60177"/>
                      <a:pt x="222058" y="67702"/>
                      <a:pt x="213390" y="72655"/>
                    </a:cubicBezTo>
                    <a:lnTo>
                      <a:pt x="125855" y="123233"/>
                    </a:lnTo>
                    <a:cubicBezTo>
                      <a:pt x="116873" y="128234"/>
                      <a:pt x="106053" y="128652"/>
                      <a:pt x="96709" y="124376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3" name="Google Shape;2515;p37"/>
              <p:cNvSpPr/>
              <p:nvPr/>
            </p:nvSpPr>
            <p:spPr>
              <a:xfrm>
                <a:off x="6351691" y="3995706"/>
                <a:ext cx="220549" cy="127264"/>
              </a:xfrm>
              <a:custGeom>
                <a:avLst/>
                <a:gdLst/>
                <a:ahLst/>
                <a:cxnLst/>
                <a:rect l="l" t="t" r="r" b="b"/>
                <a:pathLst>
                  <a:path w="220549" h="127264" extrusionOk="0">
                    <a:moveTo>
                      <a:pt x="96733" y="124333"/>
                    </a:moveTo>
                    <a:lnTo>
                      <a:pt x="5007" y="71469"/>
                    </a:lnTo>
                    <a:cubicBezTo>
                      <a:pt x="-2422" y="67087"/>
                      <a:pt x="-1470" y="59563"/>
                      <a:pt x="7103" y="54610"/>
                    </a:cubicBezTo>
                    <a:lnTo>
                      <a:pt x="94638" y="4127"/>
                    </a:lnTo>
                    <a:cubicBezTo>
                      <a:pt x="103601" y="-902"/>
                      <a:pt x="114421" y="-1359"/>
                      <a:pt x="123784" y="2889"/>
                    </a:cubicBezTo>
                    <a:lnTo>
                      <a:pt x="215510" y="55848"/>
                    </a:lnTo>
                    <a:cubicBezTo>
                      <a:pt x="222939" y="60134"/>
                      <a:pt x="222082" y="67659"/>
                      <a:pt x="213414" y="72612"/>
                    </a:cubicBezTo>
                    <a:lnTo>
                      <a:pt x="125880" y="123190"/>
                    </a:lnTo>
                    <a:cubicBezTo>
                      <a:pt x="116898" y="128190"/>
                      <a:pt x="106077" y="128609"/>
                      <a:pt x="96733" y="124333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4" name="Google Shape;2516;p37"/>
              <p:cNvSpPr/>
              <p:nvPr/>
            </p:nvSpPr>
            <p:spPr>
              <a:xfrm>
                <a:off x="6481517" y="4070763"/>
                <a:ext cx="220517" cy="127215"/>
              </a:xfrm>
              <a:custGeom>
                <a:avLst/>
                <a:gdLst/>
                <a:ahLst/>
                <a:cxnLst/>
                <a:rect l="l" t="t" r="r" b="b"/>
                <a:pathLst>
                  <a:path w="220517" h="127215" extrusionOk="0">
                    <a:moveTo>
                      <a:pt x="96924" y="124333"/>
                    </a:moveTo>
                    <a:lnTo>
                      <a:pt x="5007" y="71469"/>
                    </a:lnTo>
                    <a:cubicBezTo>
                      <a:pt x="-2422" y="67087"/>
                      <a:pt x="-1470" y="59563"/>
                      <a:pt x="7103" y="54609"/>
                    </a:cubicBezTo>
                    <a:lnTo>
                      <a:pt x="94638" y="4127"/>
                    </a:lnTo>
                    <a:cubicBezTo>
                      <a:pt x="103601" y="-902"/>
                      <a:pt x="114421" y="-1359"/>
                      <a:pt x="123784" y="2889"/>
                    </a:cubicBezTo>
                    <a:lnTo>
                      <a:pt x="215510" y="55848"/>
                    </a:lnTo>
                    <a:cubicBezTo>
                      <a:pt x="222939" y="60134"/>
                      <a:pt x="221987" y="67659"/>
                      <a:pt x="213414" y="72612"/>
                    </a:cubicBezTo>
                    <a:lnTo>
                      <a:pt x="125880" y="123190"/>
                    </a:lnTo>
                    <a:cubicBezTo>
                      <a:pt x="116955" y="128124"/>
                      <a:pt x="106210" y="128543"/>
                      <a:pt x="96924" y="124333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5" name="Google Shape;2517;p37"/>
              <p:cNvSpPr/>
              <p:nvPr/>
            </p:nvSpPr>
            <p:spPr>
              <a:xfrm>
                <a:off x="6611724" y="4145820"/>
                <a:ext cx="220517" cy="127281"/>
              </a:xfrm>
              <a:custGeom>
                <a:avLst/>
                <a:gdLst/>
                <a:ahLst/>
                <a:cxnLst/>
                <a:rect l="l" t="t" r="r" b="b"/>
                <a:pathLst>
                  <a:path w="220517" h="127281" extrusionOk="0">
                    <a:moveTo>
                      <a:pt x="96733" y="124428"/>
                    </a:moveTo>
                    <a:lnTo>
                      <a:pt x="5007" y="71469"/>
                    </a:lnTo>
                    <a:cubicBezTo>
                      <a:pt x="-2422" y="67087"/>
                      <a:pt x="-1470" y="59563"/>
                      <a:pt x="7103" y="54610"/>
                    </a:cubicBezTo>
                    <a:lnTo>
                      <a:pt x="94637" y="4127"/>
                    </a:lnTo>
                    <a:cubicBezTo>
                      <a:pt x="103601" y="-902"/>
                      <a:pt x="114421" y="-1359"/>
                      <a:pt x="123784" y="2889"/>
                    </a:cubicBezTo>
                    <a:lnTo>
                      <a:pt x="215510" y="55848"/>
                    </a:lnTo>
                    <a:cubicBezTo>
                      <a:pt x="222939" y="60134"/>
                      <a:pt x="221987" y="67659"/>
                      <a:pt x="213414" y="72707"/>
                    </a:cubicBezTo>
                    <a:lnTo>
                      <a:pt x="125879" y="123190"/>
                    </a:lnTo>
                    <a:cubicBezTo>
                      <a:pt x="116897" y="128171"/>
                      <a:pt x="106096" y="128628"/>
                      <a:pt x="96733" y="124428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6" name="Google Shape;2518;p37"/>
              <p:cNvSpPr/>
              <p:nvPr/>
            </p:nvSpPr>
            <p:spPr>
              <a:xfrm>
                <a:off x="4990117" y="3209572"/>
                <a:ext cx="283047" cy="163399"/>
              </a:xfrm>
              <a:custGeom>
                <a:avLst/>
                <a:gdLst/>
                <a:ahLst/>
                <a:cxnLst/>
                <a:rect l="l" t="t" r="r" b="b"/>
                <a:pathLst>
                  <a:path w="283047" h="163399" extrusionOk="0">
                    <a:moveTo>
                      <a:pt x="159288" y="160468"/>
                    </a:moveTo>
                    <a:lnTo>
                      <a:pt x="5078" y="71504"/>
                    </a:lnTo>
                    <a:cubicBezTo>
                      <a:pt x="-2447" y="67123"/>
                      <a:pt x="-1494" y="59598"/>
                      <a:pt x="7174" y="54645"/>
                    </a:cubicBezTo>
                    <a:lnTo>
                      <a:pt x="94613" y="4163"/>
                    </a:lnTo>
                    <a:cubicBezTo>
                      <a:pt x="103595" y="-914"/>
                      <a:pt x="114473" y="-1371"/>
                      <a:pt x="123855" y="2924"/>
                    </a:cubicBezTo>
                    <a:lnTo>
                      <a:pt x="277969" y="91888"/>
                    </a:lnTo>
                    <a:cubicBezTo>
                      <a:pt x="285494" y="96269"/>
                      <a:pt x="284542" y="103794"/>
                      <a:pt x="275874" y="108747"/>
                    </a:cubicBezTo>
                    <a:lnTo>
                      <a:pt x="188434" y="159325"/>
                    </a:lnTo>
                    <a:cubicBezTo>
                      <a:pt x="179452" y="164325"/>
                      <a:pt x="168632" y="164745"/>
                      <a:pt x="159288" y="160468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7" name="Google Shape;2519;p37"/>
              <p:cNvSpPr/>
              <p:nvPr/>
            </p:nvSpPr>
            <p:spPr>
              <a:xfrm>
                <a:off x="6648640" y="4220618"/>
                <a:ext cx="313122" cy="199558"/>
              </a:xfrm>
              <a:custGeom>
                <a:avLst/>
                <a:gdLst/>
                <a:ahLst/>
                <a:cxnLst/>
                <a:rect l="l" t="t" r="r" b="b"/>
                <a:pathLst>
                  <a:path w="313122" h="199558" extrusionOk="0">
                    <a:moveTo>
                      <a:pt x="307467" y="56107"/>
                    </a:moveTo>
                    <a:lnTo>
                      <a:pt x="215836" y="3243"/>
                    </a:lnTo>
                    <a:cubicBezTo>
                      <a:pt x="207274" y="-1081"/>
                      <a:pt x="197158" y="-1081"/>
                      <a:pt x="188595" y="3243"/>
                    </a:cubicBezTo>
                    <a:lnTo>
                      <a:pt x="96107" y="56107"/>
                    </a:lnTo>
                    <a:cubicBezTo>
                      <a:pt x="91764" y="57564"/>
                      <a:pt x="89430" y="62260"/>
                      <a:pt x="90878" y="66594"/>
                    </a:cubicBezTo>
                    <a:cubicBezTo>
                      <a:pt x="91707" y="69061"/>
                      <a:pt x="93640" y="70994"/>
                      <a:pt x="96107" y="71823"/>
                    </a:cubicBezTo>
                    <a:lnTo>
                      <a:pt x="103442" y="76014"/>
                    </a:lnTo>
                    <a:cubicBezTo>
                      <a:pt x="107442" y="77329"/>
                      <a:pt x="109614" y="81634"/>
                      <a:pt x="108299" y="85635"/>
                    </a:cubicBezTo>
                    <a:cubicBezTo>
                      <a:pt x="107547" y="87930"/>
                      <a:pt x="105737" y="89740"/>
                      <a:pt x="103442" y="90492"/>
                    </a:cubicBezTo>
                    <a:lnTo>
                      <a:pt x="5715" y="146880"/>
                    </a:lnTo>
                    <a:cubicBezTo>
                      <a:pt x="-1905" y="151262"/>
                      <a:pt x="-1905" y="158310"/>
                      <a:pt x="5715" y="162596"/>
                    </a:cubicBezTo>
                    <a:lnTo>
                      <a:pt x="64103" y="196315"/>
                    </a:lnTo>
                    <a:cubicBezTo>
                      <a:pt x="72666" y="200639"/>
                      <a:pt x="82782" y="200639"/>
                      <a:pt x="91345" y="196315"/>
                    </a:cubicBezTo>
                    <a:lnTo>
                      <a:pt x="182690" y="143546"/>
                    </a:lnTo>
                    <a:lnTo>
                      <a:pt x="201740" y="132593"/>
                    </a:lnTo>
                    <a:lnTo>
                      <a:pt x="215360" y="124782"/>
                    </a:lnTo>
                    <a:lnTo>
                      <a:pt x="229076" y="116877"/>
                    </a:lnTo>
                    <a:lnTo>
                      <a:pt x="307848" y="71347"/>
                    </a:lnTo>
                    <a:cubicBezTo>
                      <a:pt x="314896" y="67061"/>
                      <a:pt x="314992" y="60108"/>
                      <a:pt x="307467" y="56107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8" name="Google Shape;2520;p37"/>
              <p:cNvSpPr/>
              <p:nvPr/>
            </p:nvSpPr>
            <p:spPr>
              <a:xfrm>
                <a:off x="4613284" y="3427765"/>
                <a:ext cx="220517" cy="127281"/>
              </a:xfrm>
              <a:custGeom>
                <a:avLst/>
                <a:gdLst/>
                <a:ahLst/>
                <a:cxnLst/>
                <a:rect l="l" t="t" r="r" b="b"/>
                <a:pathLst>
                  <a:path w="220517" h="127281" extrusionOk="0">
                    <a:moveTo>
                      <a:pt x="96733" y="124392"/>
                    </a:moveTo>
                    <a:lnTo>
                      <a:pt x="5007" y="71433"/>
                    </a:lnTo>
                    <a:cubicBezTo>
                      <a:pt x="-2422" y="67147"/>
                      <a:pt x="-1470" y="59623"/>
                      <a:pt x="7103" y="54574"/>
                    </a:cubicBezTo>
                    <a:lnTo>
                      <a:pt x="94638" y="4092"/>
                    </a:lnTo>
                    <a:cubicBezTo>
                      <a:pt x="103620" y="-890"/>
                      <a:pt x="114421" y="-1347"/>
                      <a:pt x="123784" y="2853"/>
                    </a:cubicBezTo>
                    <a:lnTo>
                      <a:pt x="215510" y="55812"/>
                    </a:lnTo>
                    <a:cubicBezTo>
                      <a:pt x="222939" y="60194"/>
                      <a:pt x="221987" y="67719"/>
                      <a:pt x="213414" y="72672"/>
                    </a:cubicBezTo>
                    <a:lnTo>
                      <a:pt x="125880" y="123154"/>
                    </a:lnTo>
                    <a:cubicBezTo>
                      <a:pt x="116917" y="128183"/>
                      <a:pt x="106096" y="128641"/>
                      <a:pt x="96733" y="124392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9" name="Google Shape;2521;p37"/>
              <p:cNvSpPr/>
              <p:nvPr/>
            </p:nvSpPr>
            <p:spPr>
              <a:xfrm>
                <a:off x="4742658" y="3502501"/>
                <a:ext cx="220563" cy="127281"/>
              </a:xfrm>
              <a:custGeom>
                <a:avLst/>
                <a:gdLst/>
                <a:ahLst/>
                <a:cxnLst/>
                <a:rect l="l" t="t" r="r" b="b"/>
                <a:pathLst>
                  <a:path w="220563" h="127281" extrusionOk="0">
                    <a:moveTo>
                      <a:pt x="96709" y="124428"/>
                    </a:moveTo>
                    <a:lnTo>
                      <a:pt x="5078" y="71469"/>
                    </a:lnTo>
                    <a:cubicBezTo>
                      <a:pt x="-2447" y="67087"/>
                      <a:pt x="-1494" y="59563"/>
                      <a:pt x="7174" y="54610"/>
                    </a:cubicBezTo>
                    <a:lnTo>
                      <a:pt x="94613" y="4127"/>
                    </a:lnTo>
                    <a:cubicBezTo>
                      <a:pt x="103614" y="-902"/>
                      <a:pt x="114463" y="-1359"/>
                      <a:pt x="123855" y="2889"/>
                    </a:cubicBezTo>
                    <a:lnTo>
                      <a:pt x="215485" y="55848"/>
                    </a:lnTo>
                    <a:cubicBezTo>
                      <a:pt x="223010" y="60134"/>
                      <a:pt x="222058" y="67659"/>
                      <a:pt x="213390" y="72707"/>
                    </a:cubicBezTo>
                    <a:lnTo>
                      <a:pt x="125950" y="123190"/>
                    </a:lnTo>
                    <a:cubicBezTo>
                      <a:pt x="116940" y="128171"/>
                      <a:pt x="106110" y="128628"/>
                      <a:pt x="96709" y="124428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0" name="Google Shape;2522;p37"/>
              <p:cNvSpPr/>
              <p:nvPr/>
            </p:nvSpPr>
            <p:spPr>
              <a:xfrm>
                <a:off x="4871721" y="3577213"/>
                <a:ext cx="220563" cy="127189"/>
              </a:xfrm>
              <a:custGeom>
                <a:avLst/>
                <a:gdLst/>
                <a:ahLst/>
                <a:cxnLst/>
                <a:rect l="l" t="t" r="r" b="b"/>
                <a:pathLst>
                  <a:path w="220563" h="127189" extrusionOk="0">
                    <a:moveTo>
                      <a:pt x="97090" y="124392"/>
                    </a:moveTo>
                    <a:lnTo>
                      <a:pt x="5078" y="71433"/>
                    </a:lnTo>
                    <a:cubicBezTo>
                      <a:pt x="-2447" y="67147"/>
                      <a:pt x="-1494" y="59623"/>
                      <a:pt x="7174" y="54574"/>
                    </a:cubicBezTo>
                    <a:lnTo>
                      <a:pt x="94613" y="4092"/>
                    </a:lnTo>
                    <a:cubicBezTo>
                      <a:pt x="103595" y="-890"/>
                      <a:pt x="114397" y="-1347"/>
                      <a:pt x="123760" y="2853"/>
                    </a:cubicBezTo>
                    <a:lnTo>
                      <a:pt x="215485" y="55813"/>
                    </a:lnTo>
                    <a:cubicBezTo>
                      <a:pt x="223010" y="60099"/>
                      <a:pt x="222058" y="67719"/>
                      <a:pt x="213390" y="72672"/>
                    </a:cubicBezTo>
                    <a:lnTo>
                      <a:pt x="125950" y="123154"/>
                    </a:lnTo>
                    <a:cubicBezTo>
                      <a:pt x="117054" y="128060"/>
                      <a:pt x="106376" y="128517"/>
                      <a:pt x="97090" y="124392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1" name="Google Shape;2523;p37"/>
              <p:cNvSpPr/>
              <p:nvPr/>
            </p:nvSpPr>
            <p:spPr>
              <a:xfrm>
                <a:off x="5974216" y="4213507"/>
                <a:ext cx="220549" cy="127300"/>
              </a:xfrm>
              <a:custGeom>
                <a:avLst/>
                <a:gdLst/>
                <a:ahLst/>
                <a:cxnLst/>
                <a:rect l="l" t="t" r="r" b="b"/>
                <a:pathLst>
                  <a:path w="220549" h="127300" extrusionOk="0">
                    <a:moveTo>
                      <a:pt x="96733" y="124368"/>
                    </a:moveTo>
                    <a:lnTo>
                      <a:pt x="5007" y="71504"/>
                    </a:lnTo>
                    <a:cubicBezTo>
                      <a:pt x="-2422" y="67123"/>
                      <a:pt x="-1470" y="59598"/>
                      <a:pt x="7103" y="54645"/>
                    </a:cubicBezTo>
                    <a:lnTo>
                      <a:pt x="94638" y="4162"/>
                    </a:lnTo>
                    <a:cubicBezTo>
                      <a:pt x="103591" y="-914"/>
                      <a:pt x="114430" y="-1371"/>
                      <a:pt x="123784" y="2924"/>
                    </a:cubicBezTo>
                    <a:lnTo>
                      <a:pt x="215510" y="55883"/>
                    </a:lnTo>
                    <a:cubicBezTo>
                      <a:pt x="222939" y="60170"/>
                      <a:pt x="222082" y="67694"/>
                      <a:pt x="213414" y="72647"/>
                    </a:cubicBezTo>
                    <a:lnTo>
                      <a:pt x="125879" y="123225"/>
                    </a:lnTo>
                    <a:cubicBezTo>
                      <a:pt x="116897" y="128226"/>
                      <a:pt x="106077" y="128645"/>
                      <a:pt x="96733" y="124368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2" name="Google Shape;2524;p37"/>
              <p:cNvSpPr/>
              <p:nvPr/>
            </p:nvSpPr>
            <p:spPr>
              <a:xfrm>
                <a:off x="6104041" y="4288254"/>
                <a:ext cx="220517" cy="127281"/>
              </a:xfrm>
              <a:custGeom>
                <a:avLst/>
                <a:gdLst/>
                <a:ahLst/>
                <a:cxnLst/>
                <a:rect l="l" t="t" r="r" b="b"/>
                <a:pathLst>
                  <a:path w="220517" h="127281" extrusionOk="0">
                    <a:moveTo>
                      <a:pt x="96733" y="124392"/>
                    </a:moveTo>
                    <a:lnTo>
                      <a:pt x="5007" y="71433"/>
                    </a:lnTo>
                    <a:cubicBezTo>
                      <a:pt x="-2422" y="67147"/>
                      <a:pt x="-1470" y="59622"/>
                      <a:pt x="7103" y="54574"/>
                    </a:cubicBezTo>
                    <a:lnTo>
                      <a:pt x="94638" y="4092"/>
                    </a:lnTo>
                    <a:cubicBezTo>
                      <a:pt x="103620" y="-890"/>
                      <a:pt x="114421" y="-1347"/>
                      <a:pt x="123784" y="2854"/>
                    </a:cubicBezTo>
                    <a:lnTo>
                      <a:pt x="215510" y="55813"/>
                    </a:lnTo>
                    <a:cubicBezTo>
                      <a:pt x="222939" y="60099"/>
                      <a:pt x="221987" y="67719"/>
                      <a:pt x="213414" y="72672"/>
                    </a:cubicBezTo>
                    <a:lnTo>
                      <a:pt x="125880" y="123154"/>
                    </a:lnTo>
                    <a:cubicBezTo>
                      <a:pt x="116916" y="128183"/>
                      <a:pt x="106096" y="128641"/>
                      <a:pt x="96733" y="124392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3" name="Google Shape;2525;p37"/>
              <p:cNvSpPr/>
              <p:nvPr/>
            </p:nvSpPr>
            <p:spPr>
              <a:xfrm>
                <a:off x="6233034" y="4362946"/>
                <a:ext cx="220563" cy="127351"/>
              </a:xfrm>
              <a:custGeom>
                <a:avLst/>
                <a:gdLst/>
                <a:ahLst/>
                <a:cxnLst/>
                <a:rect l="l" t="t" r="r" b="b"/>
                <a:pathLst>
                  <a:path w="220563" h="127351" extrusionOk="0">
                    <a:moveTo>
                      <a:pt x="96709" y="124376"/>
                    </a:moveTo>
                    <a:lnTo>
                      <a:pt x="5078" y="71512"/>
                    </a:lnTo>
                    <a:cubicBezTo>
                      <a:pt x="-2447" y="67131"/>
                      <a:pt x="-1494" y="59606"/>
                      <a:pt x="7174" y="54653"/>
                    </a:cubicBezTo>
                    <a:lnTo>
                      <a:pt x="94613" y="4075"/>
                    </a:lnTo>
                    <a:cubicBezTo>
                      <a:pt x="103624" y="-926"/>
                      <a:pt x="114482" y="-1344"/>
                      <a:pt x="123855" y="2932"/>
                    </a:cubicBezTo>
                    <a:lnTo>
                      <a:pt x="215485" y="55796"/>
                    </a:lnTo>
                    <a:cubicBezTo>
                      <a:pt x="223010" y="60177"/>
                      <a:pt x="222058" y="67702"/>
                      <a:pt x="213390" y="72655"/>
                    </a:cubicBezTo>
                    <a:lnTo>
                      <a:pt x="125950" y="123328"/>
                    </a:lnTo>
                    <a:cubicBezTo>
                      <a:pt x="116920" y="128300"/>
                      <a:pt x="106072" y="128681"/>
                      <a:pt x="96709" y="124376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4" name="Google Shape;2526;p37"/>
              <p:cNvSpPr/>
              <p:nvPr/>
            </p:nvSpPr>
            <p:spPr>
              <a:xfrm>
                <a:off x="6362479" y="4438082"/>
                <a:ext cx="220563" cy="127246"/>
              </a:xfrm>
              <a:custGeom>
                <a:avLst/>
                <a:gdLst/>
                <a:ahLst/>
                <a:cxnLst/>
                <a:rect l="l" t="t" r="r" b="b"/>
                <a:pathLst>
                  <a:path w="220563" h="127246" extrusionOk="0">
                    <a:moveTo>
                      <a:pt x="96709" y="124393"/>
                    </a:moveTo>
                    <a:lnTo>
                      <a:pt x="5078" y="71434"/>
                    </a:lnTo>
                    <a:cubicBezTo>
                      <a:pt x="-2447" y="67147"/>
                      <a:pt x="-1494" y="59623"/>
                      <a:pt x="7174" y="54574"/>
                    </a:cubicBezTo>
                    <a:lnTo>
                      <a:pt x="94613" y="4092"/>
                    </a:lnTo>
                    <a:cubicBezTo>
                      <a:pt x="103595" y="-890"/>
                      <a:pt x="114397" y="-1347"/>
                      <a:pt x="123760" y="2853"/>
                    </a:cubicBezTo>
                    <a:lnTo>
                      <a:pt x="215485" y="55812"/>
                    </a:lnTo>
                    <a:cubicBezTo>
                      <a:pt x="223010" y="60099"/>
                      <a:pt x="222058" y="67624"/>
                      <a:pt x="213390" y="72672"/>
                    </a:cubicBezTo>
                    <a:lnTo>
                      <a:pt x="125950" y="123154"/>
                    </a:lnTo>
                    <a:cubicBezTo>
                      <a:pt x="116940" y="128136"/>
                      <a:pt x="106110" y="128593"/>
                      <a:pt x="96709" y="124393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5" name="Google Shape;2527;p37"/>
              <p:cNvSpPr/>
              <p:nvPr/>
            </p:nvSpPr>
            <p:spPr>
              <a:xfrm>
                <a:off x="5001523" y="3651913"/>
                <a:ext cx="253854" cy="146540"/>
              </a:xfrm>
              <a:custGeom>
                <a:avLst/>
                <a:gdLst/>
                <a:ahLst/>
                <a:cxnLst/>
                <a:rect l="l" t="t" r="r" b="b"/>
                <a:pathLst>
                  <a:path w="253854" h="146540" extrusionOk="0">
                    <a:moveTo>
                      <a:pt x="130071" y="143609"/>
                    </a:moveTo>
                    <a:lnTo>
                      <a:pt x="5007" y="71504"/>
                    </a:lnTo>
                    <a:cubicBezTo>
                      <a:pt x="-2422" y="67123"/>
                      <a:pt x="-1470" y="59598"/>
                      <a:pt x="7103" y="54645"/>
                    </a:cubicBezTo>
                    <a:lnTo>
                      <a:pt x="94638" y="4163"/>
                    </a:lnTo>
                    <a:cubicBezTo>
                      <a:pt x="103591" y="-914"/>
                      <a:pt x="114431" y="-1371"/>
                      <a:pt x="123784" y="2924"/>
                    </a:cubicBezTo>
                    <a:lnTo>
                      <a:pt x="248847" y="75124"/>
                    </a:lnTo>
                    <a:cubicBezTo>
                      <a:pt x="256277" y="79410"/>
                      <a:pt x="255324" y="86935"/>
                      <a:pt x="246752" y="91888"/>
                    </a:cubicBezTo>
                    <a:lnTo>
                      <a:pt x="159217" y="142465"/>
                    </a:lnTo>
                    <a:cubicBezTo>
                      <a:pt x="150235" y="147466"/>
                      <a:pt x="139415" y="147885"/>
                      <a:pt x="130071" y="143609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6" name="Google Shape;2528;p37"/>
              <p:cNvSpPr/>
              <p:nvPr/>
            </p:nvSpPr>
            <p:spPr>
              <a:xfrm>
                <a:off x="5811458" y="4119562"/>
                <a:ext cx="253901" cy="146525"/>
              </a:xfrm>
              <a:custGeom>
                <a:avLst/>
                <a:gdLst/>
                <a:ahLst/>
                <a:cxnLst/>
                <a:rect l="l" t="t" r="r" b="b"/>
                <a:pathLst>
                  <a:path w="253901" h="146525" extrusionOk="0">
                    <a:moveTo>
                      <a:pt x="130046" y="143637"/>
                    </a:moveTo>
                    <a:lnTo>
                      <a:pt x="5078" y="71437"/>
                    </a:lnTo>
                    <a:cubicBezTo>
                      <a:pt x="-2447" y="67151"/>
                      <a:pt x="-1494" y="59626"/>
                      <a:pt x="7174" y="54578"/>
                    </a:cubicBezTo>
                    <a:lnTo>
                      <a:pt x="94613" y="4096"/>
                    </a:lnTo>
                    <a:cubicBezTo>
                      <a:pt x="103624" y="-886"/>
                      <a:pt x="114454" y="-1353"/>
                      <a:pt x="123855" y="2857"/>
                    </a:cubicBezTo>
                    <a:lnTo>
                      <a:pt x="248823" y="75057"/>
                    </a:lnTo>
                    <a:cubicBezTo>
                      <a:pt x="256348" y="79343"/>
                      <a:pt x="255395" y="86963"/>
                      <a:pt x="246727" y="91916"/>
                    </a:cubicBezTo>
                    <a:lnTo>
                      <a:pt x="159288" y="142399"/>
                    </a:lnTo>
                    <a:cubicBezTo>
                      <a:pt x="150287" y="147428"/>
                      <a:pt x="139438" y="147885"/>
                      <a:pt x="130046" y="143637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7" name="Google Shape;2529;p37"/>
              <p:cNvSpPr/>
              <p:nvPr/>
            </p:nvSpPr>
            <p:spPr>
              <a:xfrm>
                <a:off x="5164178" y="3745900"/>
                <a:ext cx="738494" cy="426244"/>
              </a:xfrm>
              <a:custGeom>
                <a:avLst/>
                <a:gdLst/>
                <a:ahLst/>
                <a:cxnLst/>
                <a:rect l="l" t="t" r="r" b="b"/>
                <a:pathLst>
                  <a:path w="738494" h="426244" extrusionOk="0">
                    <a:moveTo>
                      <a:pt x="614639" y="423287"/>
                    </a:moveTo>
                    <a:lnTo>
                      <a:pt x="5039" y="71433"/>
                    </a:lnTo>
                    <a:cubicBezTo>
                      <a:pt x="-2390" y="67147"/>
                      <a:pt x="-1533" y="59622"/>
                      <a:pt x="7135" y="54574"/>
                    </a:cubicBezTo>
                    <a:lnTo>
                      <a:pt x="94670" y="4092"/>
                    </a:lnTo>
                    <a:cubicBezTo>
                      <a:pt x="103652" y="-890"/>
                      <a:pt x="114453" y="-1347"/>
                      <a:pt x="123816" y="2854"/>
                    </a:cubicBezTo>
                    <a:lnTo>
                      <a:pt x="733416" y="354802"/>
                    </a:lnTo>
                    <a:cubicBezTo>
                      <a:pt x="740941" y="359089"/>
                      <a:pt x="739989" y="366613"/>
                      <a:pt x="731321" y="371566"/>
                    </a:cubicBezTo>
                    <a:lnTo>
                      <a:pt x="643881" y="422144"/>
                    </a:lnTo>
                    <a:cubicBezTo>
                      <a:pt x="634880" y="427173"/>
                      <a:pt x="624012" y="427602"/>
                      <a:pt x="614639" y="423287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8" name="Google Shape;2530;p37"/>
              <p:cNvSpPr/>
              <p:nvPr/>
            </p:nvSpPr>
            <p:spPr>
              <a:xfrm>
                <a:off x="5092169" y="3413764"/>
                <a:ext cx="220524" cy="127281"/>
              </a:xfrm>
              <a:custGeom>
                <a:avLst/>
                <a:gdLst/>
                <a:ahLst/>
                <a:cxnLst/>
                <a:rect l="l" t="t" r="r" b="b"/>
                <a:pathLst>
                  <a:path w="220524" h="127281" extrusionOk="0">
                    <a:moveTo>
                      <a:pt x="96765" y="124392"/>
                    </a:moveTo>
                    <a:lnTo>
                      <a:pt x="5039" y="71433"/>
                    </a:lnTo>
                    <a:cubicBezTo>
                      <a:pt x="-2390" y="67147"/>
                      <a:pt x="-1533" y="59623"/>
                      <a:pt x="7135" y="54574"/>
                    </a:cubicBezTo>
                    <a:lnTo>
                      <a:pt x="94670" y="4092"/>
                    </a:lnTo>
                    <a:cubicBezTo>
                      <a:pt x="103652" y="-890"/>
                      <a:pt x="114453" y="-1347"/>
                      <a:pt x="123816" y="2853"/>
                    </a:cubicBezTo>
                    <a:lnTo>
                      <a:pt x="215447" y="55812"/>
                    </a:lnTo>
                    <a:cubicBezTo>
                      <a:pt x="222972" y="60099"/>
                      <a:pt x="222019" y="67719"/>
                      <a:pt x="213351" y="72672"/>
                    </a:cubicBezTo>
                    <a:lnTo>
                      <a:pt x="125912" y="123154"/>
                    </a:lnTo>
                    <a:cubicBezTo>
                      <a:pt x="116949" y="128183"/>
                      <a:pt x="106128" y="128641"/>
                      <a:pt x="96765" y="124392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9" name="Google Shape;2531;p37"/>
              <p:cNvSpPr/>
              <p:nvPr/>
            </p:nvSpPr>
            <p:spPr>
              <a:xfrm>
                <a:off x="5221804" y="3488595"/>
                <a:ext cx="220524" cy="127281"/>
              </a:xfrm>
              <a:custGeom>
                <a:avLst/>
                <a:gdLst/>
                <a:ahLst/>
                <a:cxnLst/>
                <a:rect l="l" t="t" r="r" b="b"/>
                <a:pathLst>
                  <a:path w="220524" h="127281" extrusionOk="0">
                    <a:moveTo>
                      <a:pt x="96765" y="124428"/>
                    </a:moveTo>
                    <a:lnTo>
                      <a:pt x="5039" y="71469"/>
                    </a:lnTo>
                    <a:cubicBezTo>
                      <a:pt x="-2390" y="67183"/>
                      <a:pt x="-1533" y="59563"/>
                      <a:pt x="7135" y="54610"/>
                    </a:cubicBezTo>
                    <a:lnTo>
                      <a:pt x="94670" y="4127"/>
                    </a:lnTo>
                    <a:cubicBezTo>
                      <a:pt x="103633" y="-902"/>
                      <a:pt x="114453" y="-1359"/>
                      <a:pt x="123816" y="2889"/>
                    </a:cubicBezTo>
                    <a:lnTo>
                      <a:pt x="215447" y="55848"/>
                    </a:lnTo>
                    <a:cubicBezTo>
                      <a:pt x="222972" y="60134"/>
                      <a:pt x="222019" y="67659"/>
                      <a:pt x="213351" y="72707"/>
                    </a:cubicBezTo>
                    <a:lnTo>
                      <a:pt x="125912" y="123190"/>
                    </a:lnTo>
                    <a:cubicBezTo>
                      <a:pt x="116930" y="128171"/>
                      <a:pt x="106128" y="128628"/>
                      <a:pt x="96765" y="124428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0" name="Google Shape;2532;p37"/>
              <p:cNvSpPr/>
              <p:nvPr/>
            </p:nvSpPr>
            <p:spPr>
              <a:xfrm>
                <a:off x="5351534" y="3563461"/>
                <a:ext cx="220549" cy="127264"/>
              </a:xfrm>
              <a:custGeom>
                <a:avLst/>
                <a:gdLst/>
                <a:ahLst/>
                <a:cxnLst/>
                <a:rect l="l" t="t" r="r" b="b"/>
                <a:pathLst>
                  <a:path w="220549" h="127264" extrusionOk="0">
                    <a:moveTo>
                      <a:pt x="96765" y="124333"/>
                    </a:moveTo>
                    <a:lnTo>
                      <a:pt x="5039" y="71469"/>
                    </a:lnTo>
                    <a:cubicBezTo>
                      <a:pt x="-2390" y="67087"/>
                      <a:pt x="-1533" y="59563"/>
                      <a:pt x="7135" y="54610"/>
                    </a:cubicBezTo>
                    <a:lnTo>
                      <a:pt x="94670" y="4127"/>
                    </a:lnTo>
                    <a:cubicBezTo>
                      <a:pt x="103633" y="-902"/>
                      <a:pt x="114453" y="-1359"/>
                      <a:pt x="123816" y="2889"/>
                    </a:cubicBezTo>
                    <a:lnTo>
                      <a:pt x="215542" y="55848"/>
                    </a:lnTo>
                    <a:cubicBezTo>
                      <a:pt x="222972" y="60134"/>
                      <a:pt x="222019" y="67659"/>
                      <a:pt x="213447" y="72707"/>
                    </a:cubicBezTo>
                    <a:lnTo>
                      <a:pt x="125912" y="123190"/>
                    </a:lnTo>
                    <a:cubicBezTo>
                      <a:pt x="116930" y="128190"/>
                      <a:pt x="106109" y="128609"/>
                      <a:pt x="96765" y="124333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1" name="Google Shape;2533;p37"/>
              <p:cNvSpPr/>
              <p:nvPr/>
            </p:nvSpPr>
            <p:spPr>
              <a:xfrm>
                <a:off x="5481392" y="3638284"/>
                <a:ext cx="220517" cy="127225"/>
              </a:xfrm>
              <a:custGeom>
                <a:avLst/>
                <a:gdLst/>
                <a:ahLst/>
                <a:cxnLst/>
                <a:rect l="l" t="t" r="r" b="b"/>
                <a:pathLst>
                  <a:path w="220517" h="127225" extrusionOk="0">
                    <a:moveTo>
                      <a:pt x="96447" y="124090"/>
                    </a:moveTo>
                    <a:lnTo>
                      <a:pt x="5007" y="71512"/>
                    </a:lnTo>
                    <a:cubicBezTo>
                      <a:pt x="-2422" y="67131"/>
                      <a:pt x="-1470" y="59606"/>
                      <a:pt x="7103" y="54653"/>
                    </a:cubicBezTo>
                    <a:lnTo>
                      <a:pt x="94638" y="4075"/>
                    </a:lnTo>
                    <a:cubicBezTo>
                      <a:pt x="103620" y="-925"/>
                      <a:pt x="114440" y="-1345"/>
                      <a:pt x="123784" y="2932"/>
                    </a:cubicBezTo>
                    <a:lnTo>
                      <a:pt x="215510" y="55796"/>
                    </a:lnTo>
                    <a:cubicBezTo>
                      <a:pt x="222939" y="60178"/>
                      <a:pt x="221987" y="67702"/>
                      <a:pt x="213414" y="72655"/>
                    </a:cubicBezTo>
                    <a:lnTo>
                      <a:pt x="125880" y="123233"/>
                    </a:lnTo>
                    <a:cubicBezTo>
                      <a:pt x="116774" y="128234"/>
                      <a:pt x="105830" y="128557"/>
                      <a:pt x="96447" y="124090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2" name="Google Shape;2534;p37"/>
              <p:cNvSpPr/>
              <p:nvPr/>
            </p:nvSpPr>
            <p:spPr>
              <a:xfrm>
                <a:off x="5610742" y="3713151"/>
                <a:ext cx="220517" cy="127264"/>
              </a:xfrm>
              <a:custGeom>
                <a:avLst/>
                <a:gdLst/>
                <a:ahLst/>
                <a:cxnLst/>
                <a:rect l="l" t="t" r="r" b="b"/>
                <a:pathLst>
                  <a:path w="220517" h="127264" extrusionOk="0">
                    <a:moveTo>
                      <a:pt x="96733" y="124376"/>
                    </a:moveTo>
                    <a:lnTo>
                      <a:pt x="5007" y="71417"/>
                    </a:lnTo>
                    <a:cubicBezTo>
                      <a:pt x="-2422" y="67131"/>
                      <a:pt x="-1470" y="59606"/>
                      <a:pt x="7103" y="54653"/>
                    </a:cubicBezTo>
                    <a:lnTo>
                      <a:pt x="94638" y="4075"/>
                    </a:lnTo>
                    <a:cubicBezTo>
                      <a:pt x="103620" y="-926"/>
                      <a:pt x="114440" y="-1344"/>
                      <a:pt x="123784" y="2932"/>
                    </a:cubicBezTo>
                    <a:lnTo>
                      <a:pt x="215510" y="55796"/>
                    </a:lnTo>
                    <a:cubicBezTo>
                      <a:pt x="222939" y="60177"/>
                      <a:pt x="221987" y="67702"/>
                      <a:pt x="213414" y="72655"/>
                    </a:cubicBezTo>
                    <a:lnTo>
                      <a:pt x="125880" y="123138"/>
                    </a:lnTo>
                    <a:cubicBezTo>
                      <a:pt x="116917" y="128167"/>
                      <a:pt x="106096" y="128624"/>
                      <a:pt x="96733" y="124376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3" name="Google Shape;2535;p37"/>
              <p:cNvSpPr/>
              <p:nvPr/>
            </p:nvSpPr>
            <p:spPr>
              <a:xfrm>
                <a:off x="5740377" y="3788001"/>
                <a:ext cx="220517" cy="127281"/>
              </a:xfrm>
              <a:custGeom>
                <a:avLst/>
                <a:gdLst/>
                <a:ahLst/>
                <a:cxnLst/>
                <a:rect l="l" t="t" r="r" b="b"/>
                <a:pathLst>
                  <a:path w="220517" h="127281" extrusionOk="0">
                    <a:moveTo>
                      <a:pt x="96733" y="124393"/>
                    </a:moveTo>
                    <a:lnTo>
                      <a:pt x="5007" y="71434"/>
                    </a:lnTo>
                    <a:cubicBezTo>
                      <a:pt x="-2422" y="67147"/>
                      <a:pt x="-1470" y="59623"/>
                      <a:pt x="7103" y="54574"/>
                    </a:cubicBezTo>
                    <a:lnTo>
                      <a:pt x="94638" y="4092"/>
                    </a:lnTo>
                    <a:cubicBezTo>
                      <a:pt x="103620" y="-890"/>
                      <a:pt x="114421" y="-1347"/>
                      <a:pt x="123784" y="2853"/>
                    </a:cubicBezTo>
                    <a:lnTo>
                      <a:pt x="215510" y="55812"/>
                    </a:lnTo>
                    <a:cubicBezTo>
                      <a:pt x="222939" y="60099"/>
                      <a:pt x="221987" y="67719"/>
                      <a:pt x="213414" y="72672"/>
                    </a:cubicBezTo>
                    <a:lnTo>
                      <a:pt x="125880" y="123154"/>
                    </a:lnTo>
                    <a:cubicBezTo>
                      <a:pt x="116917" y="128184"/>
                      <a:pt x="106096" y="128641"/>
                      <a:pt x="96733" y="124393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4" name="Google Shape;2536;p37"/>
              <p:cNvSpPr/>
              <p:nvPr/>
            </p:nvSpPr>
            <p:spPr>
              <a:xfrm>
                <a:off x="5870012" y="3862832"/>
                <a:ext cx="220517" cy="127281"/>
              </a:xfrm>
              <a:custGeom>
                <a:avLst/>
                <a:gdLst/>
                <a:ahLst/>
                <a:cxnLst/>
                <a:rect l="l" t="t" r="r" b="b"/>
                <a:pathLst>
                  <a:path w="220517" h="127281" extrusionOk="0">
                    <a:moveTo>
                      <a:pt x="96733" y="124428"/>
                    </a:moveTo>
                    <a:lnTo>
                      <a:pt x="5007" y="71469"/>
                    </a:lnTo>
                    <a:cubicBezTo>
                      <a:pt x="-2422" y="67183"/>
                      <a:pt x="-1470" y="59563"/>
                      <a:pt x="7103" y="54610"/>
                    </a:cubicBezTo>
                    <a:lnTo>
                      <a:pt x="94638" y="4127"/>
                    </a:lnTo>
                    <a:cubicBezTo>
                      <a:pt x="103601" y="-902"/>
                      <a:pt x="114421" y="-1359"/>
                      <a:pt x="123784" y="2889"/>
                    </a:cubicBezTo>
                    <a:lnTo>
                      <a:pt x="215510" y="55848"/>
                    </a:lnTo>
                    <a:cubicBezTo>
                      <a:pt x="222939" y="60134"/>
                      <a:pt x="221987" y="67659"/>
                      <a:pt x="213414" y="72707"/>
                    </a:cubicBezTo>
                    <a:lnTo>
                      <a:pt x="125880" y="123190"/>
                    </a:lnTo>
                    <a:cubicBezTo>
                      <a:pt x="116907" y="128171"/>
                      <a:pt x="106096" y="128628"/>
                      <a:pt x="96733" y="124428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5" name="Google Shape;2537;p37"/>
              <p:cNvSpPr/>
              <p:nvPr/>
            </p:nvSpPr>
            <p:spPr>
              <a:xfrm>
                <a:off x="5999266" y="3937698"/>
                <a:ext cx="220549" cy="127281"/>
              </a:xfrm>
              <a:custGeom>
                <a:avLst/>
                <a:gdLst/>
                <a:ahLst/>
                <a:cxnLst/>
                <a:rect l="l" t="t" r="r" b="b"/>
                <a:pathLst>
                  <a:path w="220549" h="127281" extrusionOk="0">
                    <a:moveTo>
                      <a:pt x="96733" y="124428"/>
                    </a:moveTo>
                    <a:lnTo>
                      <a:pt x="5007" y="71469"/>
                    </a:lnTo>
                    <a:cubicBezTo>
                      <a:pt x="-2422" y="67087"/>
                      <a:pt x="-1470" y="59563"/>
                      <a:pt x="7103" y="54610"/>
                    </a:cubicBezTo>
                    <a:lnTo>
                      <a:pt x="94638" y="4127"/>
                    </a:lnTo>
                    <a:cubicBezTo>
                      <a:pt x="103601" y="-902"/>
                      <a:pt x="114421" y="-1359"/>
                      <a:pt x="123784" y="2889"/>
                    </a:cubicBezTo>
                    <a:lnTo>
                      <a:pt x="215510" y="55848"/>
                    </a:lnTo>
                    <a:cubicBezTo>
                      <a:pt x="222939" y="60134"/>
                      <a:pt x="222082" y="67659"/>
                      <a:pt x="213414" y="72707"/>
                    </a:cubicBezTo>
                    <a:lnTo>
                      <a:pt x="125880" y="123190"/>
                    </a:lnTo>
                    <a:cubicBezTo>
                      <a:pt x="116898" y="128171"/>
                      <a:pt x="106096" y="128628"/>
                      <a:pt x="96733" y="124428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6" name="Google Shape;2538;p37"/>
              <p:cNvSpPr/>
              <p:nvPr/>
            </p:nvSpPr>
            <p:spPr>
              <a:xfrm>
                <a:off x="6129021" y="4012522"/>
                <a:ext cx="220524" cy="127237"/>
              </a:xfrm>
              <a:custGeom>
                <a:avLst/>
                <a:gdLst/>
                <a:ahLst/>
                <a:cxnLst/>
                <a:rect l="l" t="t" r="r" b="b"/>
                <a:pathLst>
                  <a:path w="220524" h="127237" extrusionOk="0">
                    <a:moveTo>
                      <a:pt x="96994" y="124376"/>
                    </a:moveTo>
                    <a:lnTo>
                      <a:pt x="5078" y="71512"/>
                    </a:lnTo>
                    <a:cubicBezTo>
                      <a:pt x="-2447" y="67131"/>
                      <a:pt x="-1494" y="59606"/>
                      <a:pt x="7174" y="54653"/>
                    </a:cubicBezTo>
                    <a:lnTo>
                      <a:pt x="94613" y="4075"/>
                    </a:lnTo>
                    <a:cubicBezTo>
                      <a:pt x="103595" y="-925"/>
                      <a:pt x="114416" y="-1345"/>
                      <a:pt x="123760" y="2932"/>
                    </a:cubicBezTo>
                    <a:lnTo>
                      <a:pt x="215485" y="55796"/>
                    </a:lnTo>
                    <a:cubicBezTo>
                      <a:pt x="222915" y="60177"/>
                      <a:pt x="222058" y="67702"/>
                      <a:pt x="213390" y="72655"/>
                    </a:cubicBezTo>
                    <a:lnTo>
                      <a:pt x="125855" y="123233"/>
                    </a:lnTo>
                    <a:cubicBezTo>
                      <a:pt x="116949" y="128138"/>
                      <a:pt x="106262" y="128557"/>
                      <a:pt x="96994" y="124376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7" name="Google Shape;2539;p37"/>
              <p:cNvSpPr/>
              <p:nvPr/>
            </p:nvSpPr>
            <p:spPr>
              <a:xfrm>
                <a:off x="6258942" y="4087388"/>
                <a:ext cx="220563" cy="127300"/>
              </a:xfrm>
              <a:custGeom>
                <a:avLst/>
                <a:gdLst/>
                <a:ahLst/>
                <a:cxnLst/>
                <a:rect l="l" t="t" r="r" b="b"/>
                <a:pathLst>
                  <a:path w="220563" h="127300" extrusionOk="0">
                    <a:moveTo>
                      <a:pt x="96709" y="124376"/>
                    </a:moveTo>
                    <a:lnTo>
                      <a:pt x="5078" y="71417"/>
                    </a:lnTo>
                    <a:cubicBezTo>
                      <a:pt x="-2447" y="67131"/>
                      <a:pt x="-1494" y="59606"/>
                      <a:pt x="7173" y="54653"/>
                    </a:cubicBezTo>
                    <a:lnTo>
                      <a:pt x="94613" y="4075"/>
                    </a:lnTo>
                    <a:cubicBezTo>
                      <a:pt x="103595" y="-925"/>
                      <a:pt x="114415" y="-1345"/>
                      <a:pt x="123760" y="2932"/>
                    </a:cubicBezTo>
                    <a:lnTo>
                      <a:pt x="215485" y="55796"/>
                    </a:lnTo>
                    <a:cubicBezTo>
                      <a:pt x="223010" y="60178"/>
                      <a:pt x="222058" y="67702"/>
                      <a:pt x="213390" y="72655"/>
                    </a:cubicBezTo>
                    <a:lnTo>
                      <a:pt x="125950" y="123138"/>
                    </a:lnTo>
                    <a:cubicBezTo>
                      <a:pt x="116968" y="128215"/>
                      <a:pt x="106091" y="128672"/>
                      <a:pt x="96709" y="124376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8" name="Google Shape;2540;p37"/>
              <p:cNvSpPr/>
              <p:nvPr/>
            </p:nvSpPr>
            <p:spPr>
              <a:xfrm>
                <a:off x="6388578" y="4161853"/>
                <a:ext cx="220563" cy="127285"/>
              </a:xfrm>
              <a:custGeom>
                <a:avLst/>
                <a:gdLst/>
                <a:ahLst/>
                <a:cxnLst/>
                <a:rect l="l" t="t" r="r" b="b"/>
                <a:pathLst>
                  <a:path w="220563" h="127285" extrusionOk="0">
                    <a:moveTo>
                      <a:pt x="96709" y="124396"/>
                    </a:moveTo>
                    <a:lnTo>
                      <a:pt x="5078" y="71437"/>
                    </a:lnTo>
                    <a:cubicBezTo>
                      <a:pt x="-2447" y="67151"/>
                      <a:pt x="-1494" y="59627"/>
                      <a:pt x="7174" y="54578"/>
                    </a:cubicBezTo>
                    <a:lnTo>
                      <a:pt x="94613" y="4096"/>
                    </a:lnTo>
                    <a:cubicBezTo>
                      <a:pt x="103624" y="-886"/>
                      <a:pt x="114454" y="-1353"/>
                      <a:pt x="123855" y="2857"/>
                    </a:cubicBezTo>
                    <a:lnTo>
                      <a:pt x="215485" y="55816"/>
                    </a:lnTo>
                    <a:cubicBezTo>
                      <a:pt x="223010" y="60103"/>
                      <a:pt x="222058" y="67723"/>
                      <a:pt x="213390" y="72676"/>
                    </a:cubicBezTo>
                    <a:lnTo>
                      <a:pt x="125950" y="123158"/>
                    </a:lnTo>
                    <a:cubicBezTo>
                      <a:pt x="116949" y="128187"/>
                      <a:pt x="106100" y="128645"/>
                      <a:pt x="96709" y="124396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9" name="Google Shape;2541;p37"/>
              <p:cNvSpPr/>
              <p:nvPr/>
            </p:nvSpPr>
            <p:spPr>
              <a:xfrm>
                <a:off x="6518213" y="4237101"/>
                <a:ext cx="221039" cy="127370"/>
              </a:xfrm>
              <a:custGeom>
                <a:avLst/>
                <a:gdLst/>
                <a:ahLst/>
                <a:cxnLst/>
                <a:rect l="l" t="t" r="r" b="b"/>
                <a:pathLst>
                  <a:path w="221039" h="127370" extrusionOk="0">
                    <a:moveTo>
                      <a:pt x="96709" y="124396"/>
                    </a:moveTo>
                    <a:lnTo>
                      <a:pt x="5078" y="71437"/>
                    </a:lnTo>
                    <a:cubicBezTo>
                      <a:pt x="-2447" y="67151"/>
                      <a:pt x="-1494" y="59626"/>
                      <a:pt x="7173" y="54578"/>
                    </a:cubicBezTo>
                    <a:lnTo>
                      <a:pt x="94613" y="4095"/>
                    </a:lnTo>
                    <a:cubicBezTo>
                      <a:pt x="103624" y="-886"/>
                      <a:pt x="114454" y="-1353"/>
                      <a:pt x="123855" y="2857"/>
                    </a:cubicBezTo>
                    <a:lnTo>
                      <a:pt x="215962" y="55816"/>
                    </a:lnTo>
                    <a:cubicBezTo>
                      <a:pt x="223486" y="60103"/>
                      <a:pt x="222534" y="67627"/>
                      <a:pt x="213866" y="72676"/>
                    </a:cubicBezTo>
                    <a:lnTo>
                      <a:pt x="126427" y="123158"/>
                    </a:lnTo>
                    <a:cubicBezTo>
                      <a:pt x="117292" y="128302"/>
                      <a:pt x="106243" y="128759"/>
                      <a:pt x="96709" y="124396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0" name="Google Shape;2542;p37"/>
              <p:cNvSpPr/>
              <p:nvPr/>
            </p:nvSpPr>
            <p:spPr>
              <a:xfrm>
                <a:off x="4864578" y="3282378"/>
                <a:ext cx="318480" cy="183800"/>
              </a:xfrm>
              <a:custGeom>
                <a:avLst/>
                <a:gdLst/>
                <a:ahLst/>
                <a:cxnLst/>
                <a:rect l="l" t="t" r="r" b="b"/>
                <a:pathLst>
                  <a:path w="318480" h="183800" extrusionOk="0">
                    <a:moveTo>
                      <a:pt x="194721" y="180911"/>
                    </a:moveTo>
                    <a:lnTo>
                      <a:pt x="5078" y="71469"/>
                    </a:lnTo>
                    <a:cubicBezTo>
                      <a:pt x="-2447" y="67087"/>
                      <a:pt x="-1494" y="59563"/>
                      <a:pt x="7174" y="54610"/>
                    </a:cubicBezTo>
                    <a:lnTo>
                      <a:pt x="94613" y="4127"/>
                    </a:lnTo>
                    <a:cubicBezTo>
                      <a:pt x="103614" y="-902"/>
                      <a:pt x="114463" y="-1359"/>
                      <a:pt x="123855" y="2889"/>
                    </a:cubicBezTo>
                    <a:lnTo>
                      <a:pt x="313402" y="112331"/>
                    </a:lnTo>
                    <a:cubicBezTo>
                      <a:pt x="320927" y="116713"/>
                      <a:pt x="319975" y="124237"/>
                      <a:pt x="311307" y="129190"/>
                    </a:cubicBezTo>
                    <a:lnTo>
                      <a:pt x="223867" y="179673"/>
                    </a:lnTo>
                    <a:cubicBezTo>
                      <a:pt x="214904" y="184702"/>
                      <a:pt x="204084" y="185159"/>
                      <a:pt x="194721" y="180911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1" name="Google Shape;2543;p37"/>
              <p:cNvSpPr/>
              <p:nvPr/>
            </p:nvSpPr>
            <p:spPr>
              <a:xfrm>
                <a:off x="4902011" y="3449213"/>
                <a:ext cx="220563" cy="127308"/>
              </a:xfrm>
              <a:custGeom>
                <a:avLst/>
                <a:gdLst/>
                <a:ahLst/>
                <a:cxnLst/>
                <a:rect l="l" t="t" r="r" b="b"/>
                <a:pathLst>
                  <a:path w="220563" h="127308" extrusionOk="0">
                    <a:moveTo>
                      <a:pt x="96709" y="124376"/>
                    </a:moveTo>
                    <a:lnTo>
                      <a:pt x="5078" y="71512"/>
                    </a:lnTo>
                    <a:cubicBezTo>
                      <a:pt x="-2447" y="67131"/>
                      <a:pt x="-1494" y="59606"/>
                      <a:pt x="7174" y="54653"/>
                    </a:cubicBezTo>
                    <a:lnTo>
                      <a:pt x="94613" y="4075"/>
                    </a:lnTo>
                    <a:cubicBezTo>
                      <a:pt x="103624" y="-926"/>
                      <a:pt x="114482" y="-1345"/>
                      <a:pt x="123855" y="2932"/>
                    </a:cubicBezTo>
                    <a:lnTo>
                      <a:pt x="215485" y="55796"/>
                    </a:lnTo>
                    <a:cubicBezTo>
                      <a:pt x="223010" y="60177"/>
                      <a:pt x="222058" y="67702"/>
                      <a:pt x="213390" y="72655"/>
                    </a:cubicBezTo>
                    <a:lnTo>
                      <a:pt x="125950" y="123233"/>
                    </a:lnTo>
                    <a:cubicBezTo>
                      <a:pt x="116940" y="128233"/>
                      <a:pt x="106081" y="128653"/>
                      <a:pt x="96709" y="124376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2" name="Google Shape;2544;p37"/>
              <p:cNvSpPr/>
              <p:nvPr/>
            </p:nvSpPr>
            <p:spPr>
              <a:xfrm>
                <a:off x="5031646" y="3523682"/>
                <a:ext cx="220524" cy="127281"/>
              </a:xfrm>
              <a:custGeom>
                <a:avLst/>
                <a:gdLst/>
                <a:ahLst/>
                <a:cxnLst/>
                <a:rect l="l" t="t" r="r" b="b"/>
                <a:pathLst>
                  <a:path w="220524" h="127281" extrusionOk="0">
                    <a:moveTo>
                      <a:pt x="96709" y="124393"/>
                    </a:moveTo>
                    <a:lnTo>
                      <a:pt x="5078" y="71434"/>
                    </a:lnTo>
                    <a:cubicBezTo>
                      <a:pt x="-2447" y="67147"/>
                      <a:pt x="-1494" y="59623"/>
                      <a:pt x="7174" y="54574"/>
                    </a:cubicBezTo>
                    <a:lnTo>
                      <a:pt x="94613" y="4092"/>
                    </a:lnTo>
                    <a:cubicBezTo>
                      <a:pt x="103595" y="-890"/>
                      <a:pt x="114397" y="-1347"/>
                      <a:pt x="123760" y="2853"/>
                    </a:cubicBezTo>
                    <a:lnTo>
                      <a:pt x="215485" y="55812"/>
                    </a:lnTo>
                    <a:cubicBezTo>
                      <a:pt x="222915" y="60099"/>
                      <a:pt x="222058" y="67719"/>
                      <a:pt x="213390" y="72672"/>
                    </a:cubicBezTo>
                    <a:lnTo>
                      <a:pt x="125855" y="123154"/>
                    </a:lnTo>
                    <a:cubicBezTo>
                      <a:pt x="116892" y="128184"/>
                      <a:pt x="106072" y="128641"/>
                      <a:pt x="96709" y="124393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3" name="Google Shape;2545;p37"/>
              <p:cNvSpPr/>
              <p:nvPr/>
            </p:nvSpPr>
            <p:spPr>
              <a:xfrm>
                <a:off x="5161066" y="3598894"/>
                <a:ext cx="220517" cy="127281"/>
              </a:xfrm>
              <a:custGeom>
                <a:avLst/>
                <a:gdLst/>
                <a:ahLst/>
                <a:cxnLst/>
                <a:rect l="l" t="t" r="r" b="b"/>
                <a:pathLst>
                  <a:path w="220517" h="127281" extrusionOk="0">
                    <a:moveTo>
                      <a:pt x="96733" y="124428"/>
                    </a:moveTo>
                    <a:lnTo>
                      <a:pt x="5007" y="71469"/>
                    </a:lnTo>
                    <a:cubicBezTo>
                      <a:pt x="-2422" y="67183"/>
                      <a:pt x="-1470" y="59563"/>
                      <a:pt x="7103" y="54610"/>
                    </a:cubicBezTo>
                    <a:lnTo>
                      <a:pt x="94638" y="4127"/>
                    </a:lnTo>
                    <a:cubicBezTo>
                      <a:pt x="103601" y="-902"/>
                      <a:pt x="114421" y="-1359"/>
                      <a:pt x="123784" y="2889"/>
                    </a:cubicBezTo>
                    <a:lnTo>
                      <a:pt x="215510" y="55848"/>
                    </a:lnTo>
                    <a:cubicBezTo>
                      <a:pt x="222939" y="60134"/>
                      <a:pt x="221987" y="67659"/>
                      <a:pt x="213414" y="72707"/>
                    </a:cubicBezTo>
                    <a:lnTo>
                      <a:pt x="125880" y="123190"/>
                    </a:lnTo>
                    <a:cubicBezTo>
                      <a:pt x="116898" y="128171"/>
                      <a:pt x="106096" y="128628"/>
                      <a:pt x="96733" y="124428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4" name="Google Shape;2546;p37"/>
              <p:cNvSpPr/>
              <p:nvPr/>
            </p:nvSpPr>
            <p:spPr>
              <a:xfrm>
                <a:off x="5290892" y="3673717"/>
                <a:ext cx="220517" cy="127308"/>
              </a:xfrm>
              <a:custGeom>
                <a:avLst/>
                <a:gdLst/>
                <a:ahLst/>
                <a:cxnLst/>
                <a:rect l="l" t="t" r="r" b="b"/>
                <a:pathLst>
                  <a:path w="220517" h="127308" extrusionOk="0">
                    <a:moveTo>
                      <a:pt x="96733" y="124376"/>
                    </a:moveTo>
                    <a:lnTo>
                      <a:pt x="5007" y="71512"/>
                    </a:lnTo>
                    <a:cubicBezTo>
                      <a:pt x="-2422" y="67131"/>
                      <a:pt x="-1470" y="59606"/>
                      <a:pt x="7103" y="54653"/>
                    </a:cubicBezTo>
                    <a:lnTo>
                      <a:pt x="94638" y="4075"/>
                    </a:lnTo>
                    <a:cubicBezTo>
                      <a:pt x="103620" y="-925"/>
                      <a:pt x="114440" y="-1345"/>
                      <a:pt x="123784" y="2932"/>
                    </a:cubicBezTo>
                    <a:lnTo>
                      <a:pt x="215510" y="55796"/>
                    </a:lnTo>
                    <a:cubicBezTo>
                      <a:pt x="222939" y="60178"/>
                      <a:pt x="221987" y="67702"/>
                      <a:pt x="213414" y="72655"/>
                    </a:cubicBezTo>
                    <a:lnTo>
                      <a:pt x="125880" y="123233"/>
                    </a:lnTo>
                    <a:cubicBezTo>
                      <a:pt x="116897" y="128234"/>
                      <a:pt x="106077" y="128653"/>
                      <a:pt x="96733" y="124376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5" name="Google Shape;2547;p37"/>
              <p:cNvSpPr/>
              <p:nvPr/>
            </p:nvSpPr>
            <p:spPr>
              <a:xfrm>
                <a:off x="5420495" y="3748758"/>
                <a:ext cx="220334" cy="127131"/>
              </a:xfrm>
              <a:custGeom>
                <a:avLst/>
                <a:gdLst/>
                <a:ahLst/>
                <a:cxnLst/>
                <a:rect l="l" t="t" r="r" b="b"/>
                <a:pathLst>
                  <a:path w="220334" h="127131" extrusionOk="0">
                    <a:moveTo>
                      <a:pt x="96765" y="124202"/>
                    </a:moveTo>
                    <a:lnTo>
                      <a:pt x="5039" y="71243"/>
                    </a:lnTo>
                    <a:cubicBezTo>
                      <a:pt x="-2390" y="66957"/>
                      <a:pt x="-1533" y="59432"/>
                      <a:pt x="7135" y="54384"/>
                    </a:cubicBezTo>
                    <a:lnTo>
                      <a:pt x="94479" y="4092"/>
                    </a:lnTo>
                    <a:cubicBezTo>
                      <a:pt x="103461" y="-890"/>
                      <a:pt x="114263" y="-1347"/>
                      <a:pt x="123626" y="2854"/>
                    </a:cubicBezTo>
                    <a:lnTo>
                      <a:pt x="215256" y="55813"/>
                    </a:lnTo>
                    <a:cubicBezTo>
                      <a:pt x="222781" y="60099"/>
                      <a:pt x="221828" y="67719"/>
                      <a:pt x="213161" y="72672"/>
                    </a:cubicBezTo>
                    <a:lnTo>
                      <a:pt x="125721" y="123154"/>
                    </a:lnTo>
                    <a:cubicBezTo>
                      <a:pt x="116777" y="128060"/>
                      <a:pt x="106043" y="128450"/>
                      <a:pt x="96765" y="124202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6" name="Google Shape;2548;p37"/>
              <p:cNvSpPr/>
              <p:nvPr/>
            </p:nvSpPr>
            <p:spPr>
              <a:xfrm>
                <a:off x="5550092" y="3823398"/>
                <a:ext cx="220563" cy="127281"/>
              </a:xfrm>
              <a:custGeom>
                <a:avLst/>
                <a:gdLst/>
                <a:ahLst/>
                <a:cxnLst/>
                <a:rect l="l" t="t" r="r" b="b"/>
                <a:pathLst>
                  <a:path w="220563" h="127281" extrusionOk="0">
                    <a:moveTo>
                      <a:pt x="96709" y="124428"/>
                    </a:moveTo>
                    <a:lnTo>
                      <a:pt x="5078" y="71469"/>
                    </a:lnTo>
                    <a:cubicBezTo>
                      <a:pt x="-2447" y="67183"/>
                      <a:pt x="-1494" y="59563"/>
                      <a:pt x="7174" y="54610"/>
                    </a:cubicBezTo>
                    <a:lnTo>
                      <a:pt x="94613" y="4127"/>
                    </a:lnTo>
                    <a:cubicBezTo>
                      <a:pt x="103614" y="-902"/>
                      <a:pt x="114463" y="-1359"/>
                      <a:pt x="123855" y="2889"/>
                    </a:cubicBezTo>
                    <a:lnTo>
                      <a:pt x="215485" y="55848"/>
                    </a:lnTo>
                    <a:cubicBezTo>
                      <a:pt x="223010" y="60134"/>
                      <a:pt x="222058" y="67659"/>
                      <a:pt x="213390" y="72707"/>
                    </a:cubicBezTo>
                    <a:lnTo>
                      <a:pt x="125950" y="123190"/>
                    </a:lnTo>
                    <a:cubicBezTo>
                      <a:pt x="116940" y="128171"/>
                      <a:pt x="106110" y="128628"/>
                      <a:pt x="96709" y="124428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7" name="Google Shape;2549;p37"/>
              <p:cNvSpPr/>
              <p:nvPr/>
            </p:nvSpPr>
            <p:spPr>
              <a:xfrm>
                <a:off x="5679727" y="3898222"/>
                <a:ext cx="220563" cy="127308"/>
              </a:xfrm>
              <a:custGeom>
                <a:avLst/>
                <a:gdLst/>
                <a:ahLst/>
                <a:cxnLst/>
                <a:rect l="l" t="t" r="r" b="b"/>
                <a:pathLst>
                  <a:path w="220563" h="127308" extrusionOk="0">
                    <a:moveTo>
                      <a:pt x="96709" y="124376"/>
                    </a:moveTo>
                    <a:lnTo>
                      <a:pt x="5078" y="71512"/>
                    </a:lnTo>
                    <a:cubicBezTo>
                      <a:pt x="-2447" y="67131"/>
                      <a:pt x="-1494" y="59606"/>
                      <a:pt x="7174" y="54653"/>
                    </a:cubicBezTo>
                    <a:lnTo>
                      <a:pt x="94613" y="4075"/>
                    </a:lnTo>
                    <a:cubicBezTo>
                      <a:pt x="103624" y="-925"/>
                      <a:pt x="114482" y="-1345"/>
                      <a:pt x="123855" y="2932"/>
                    </a:cubicBezTo>
                    <a:lnTo>
                      <a:pt x="215485" y="55796"/>
                    </a:lnTo>
                    <a:cubicBezTo>
                      <a:pt x="223010" y="60177"/>
                      <a:pt x="222058" y="67702"/>
                      <a:pt x="213390" y="72655"/>
                    </a:cubicBezTo>
                    <a:lnTo>
                      <a:pt x="125950" y="123233"/>
                    </a:lnTo>
                    <a:cubicBezTo>
                      <a:pt x="116940" y="128234"/>
                      <a:pt x="106081" y="128653"/>
                      <a:pt x="96709" y="124376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8" name="Google Shape;2550;p37"/>
              <p:cNvSpPr/>
              <p:nvPr/>
            </p:nvSpPr>
            <p:spPr>
              <a:xfrm>
                <a:off x="5809362" y="3973072"/>
                <a:ext cx="220524" cy="127281"/>
              </a:xfrm>
              <a:custGeom>
                <a:avLst/>
                <a:gdLst/>
                <a:ahLst/>
                <a:cxnLst/>
                <a:rect l="l" t="t" r="r" b="b"/>
                <a:pathLst>
                  <a:path w="220524" h="127281" extrusionOk="0">
                    <a:moveTo>
                      <a:pt x="96709" y="124392"/>
                    </a:moveTo>
                    <a:lnTo>
                      <a:pt x="5078" y="71433"/>
                    </a:lnTo>
                    <a:cubicBezTo>
                      <a:pt x="-2447" y="67147"/>
                      <a:pt x="-1494" y="59622"/>
                      <a:pt x="7174" y="54574"/>
                    </a:cubicBezTo>
                    <a:lnTo>
                      <a:pt x="94613" y="4092"/>
                    </a:lnTo>
                    <a:cubicBezTo>
                      <a:pt x="103595" y="-890"/>
                      <a:pt x="114397" y="-1347"/>
                      <a:pt x="123760" y="2854"/>
                    </a:cubicBezTo>
                    <a:lnTo>
                      <a:pt x="215485" y="55813"/>
                    </a:lnTo>
                    <a:cubicBezTo>
                      <a:pt x="222915" y="60194"/>
                      <a:pt x="222058" y="67719"/>
                      <a:pt x="213390" y="72672"/>
                    </a:cubicBezTo>
                    <a:lnTo>
                      <a:pt x="125855" y="123154"/>
                    </a:lnTo>
                    <a:cubicBezTo>
                      <a:pt x="116892" y="128183"/>
                      <a:pt x="106072" y="128641"/>
                      <a:pt x="96709" y="124392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9" name="Google Shape;2551;p37"/>
              <p:cNvSpPr/>
              <p:nvPr/>
            </p:nvSpPr>
            <p:spPr>
              <a:xfrm>
                <a:off x="5938592" y="4047903"/>
                <a:ext cx="220517" cy="126979"/>
              </a:xfrm>
              <a:custGeom>
                <a:avLst/>
                <a:gdLst/>
                <a:ahLst/>
                <a:cxnLst/>
                <a:rect l="l" t="t" r="r" b="b"/>
                <a:pathLst>
                  <a:path w="220517" h="126979" extrusionOk="0">
                    <a:moveTo>
                      <a:pt x="97114" y="124047"/>
                    </a:moveTo>
                    <a:lnTo>
                      <a:pt x="5007" y="71469"/>
                    </a:lnTo>
                    <a:cubicBezTo>
                      <a:pt x="-2422" y="67183"/>
                      <a:pt x="-1470" y="59563"/>
                      <a:pt x="7103" y="54610"/>
                    </a:cubicBezTo>
                    <a:lnTo>
                      <a:pt x="94638" y="4127"/>
                    </a:lnTo>
                    <a:cubicBezTo>
                      <a:pt x="103601" y="-902"/>
                      <a:pt x="114421" y="-1359"/>
                      <a:pt x="123784" y="2889"/>
                    </a:cubicBezTo>
                    <a:lnTo>
                      <a:pt x="215510" y="55848"/>
                    </a:lnTo>
                    <a:cubicBezTo>
                      <a:pt x="222939" y="60134"/>
                      <a:pt x="221987" y="67659"/>
                      <a:pt x="213414" y="72707"/>
                    </a:cubicBezTo>
                    <a:lnTo>
                      <a:pt x="125880" y="123190"/>
                    </a:lnTo>
                    <a:cubicBezTo>
                      <a:pt x="116945" y="127924"/>
                      <a:pt x="106315" y="128238"/>
                      <a:pt x="97114" y="124047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0" name="Google Shape;2552;p37"/>
              <p:cNvSpPr/>
              <p:nvPr/>
            </p:nvSpPr>
            <p:spPr>
              <a:xfrm>
                <a:off x="6068608" y="4122734"/>
                <a:ext cx="220517" cy="127300"/>
              </a:xfrm>
              <a:custGeom>
                <a:avLst/>
                <a:gdLst/>
                <a:ahLst/>
                <a:cxnLst/>
                <a:rect l="l" t="t" r="r" b="b"/>
                <a:pathLst>
                  <a:path w="220517" h="127300" extrusionOk="0">
                    <a:moveTo>
                      <a:pt x="96733" y="124368"/>
                    </a:moveTo>
                    <a:lnTo>
                      <a:pt x="5007" y="71504"/>
                    </a:lnTo>
                    <a:cubicBezTo>
                      <a:pt x="-2422" y="67123"/>
                      <a:pt x="-1470" y="59598"/>
                      <a:pt x="7103" y="54645"/>
                    </a:cubicBezTo>
                    <a:lnTo>
                      <a:pt x="94638" y="4162"/>
                    </a:lnTo>
                    <a:cubicBezTo>
                      <a:pt x="103591" y="-914"/>
                      <a:pt x="114431" y="-1371"/>
                      <a:pt x="123784" y="2924"/>
                    </a:cubicBezTo>
                    <a:lnTo>
                      <a:pt x="215510" y="55883"/>
                    </a:lnTo>
                    <a:cubicBezTo>
                      <a:pt x="222939" y="60170"/>
                      <a:pt x="221987" y="67694"/>
                      <a:pt x="213414" y="72647"/>
                    </a:cubicBezTo>
                    <a:lnTo>
                      <a:pt x="125880" y="123225"/>
                    </a:lnTo>
                    <a:cubicBezTo>
                      <a:pt x="116898" y="128226"/>
                      <a:pt x="106077" y="128645"/>
                      <a:pt x="96733" y="124368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1" name="Google Shape;2553;p37"/>
              <p:cNvSpPr/>
              <p:nvPr/>
            </p:nvSpPr>
            <p:spPr>
              <a:xfrm>
                <a:off x="6198212" y="4197576"/>
                <a:ext cx="220524" cy="127281"/>
              </a:xfrm>
              <a:custGeom>
                <a:avLst/>
                <a:gdLst/>
                <a:ahLst/>
                <a:cxnLst/>
                <a:rect l="l" t="t" r="r" b="b"/>
                <a:pathLst>
                  <a:path w="220524" h="127281" extrusionOk="0">
                    <a:moveTo>
                      <a:pt x="96765" y="124393"/>
                    </a:moveTo>
                    <a:lnTo>
                      <a:pt x="5039" y="71434"/>
                    </a:lnTo>
                    <a:cubicBezTo>
                      <a:pt x="-2390" y="67147"/>
                      <a:pt x="-1533" y="59623"/>
                      <a:pt x="7135" y="54574"/>
                    </a:cubicBezTo>
                    <a:lnTo>
                      <a:pt x="94670" y="4092"/>
                    </a:lnTo>
                    <a:cubicBezTo>
                      <a:pt x="103652" y="-890"/>
                      <a:pt x="114453" y="-1347"/>
                      <a:pt x="123816" y="2853"/>
                    </a:cubicBezTo>
                    <a:lnTo>
                      <a:pt x="215447" y="55812"/>
                    </a:lnTo>
                    <a:cubicBezTo>
                      <a:pt x="222972" y="60194"/>
                      <a:pt x="222019" y="67719"/>
                      <a:pt x="213351" y="72672"/>
                    </a:cubicBezTo>
                    <a:lnTo>
                      <a:pt x="125912" y="123154"/>
                    </a:lnTo>
                    <a:cubicBezTo>
                      <a:pt x="116949" y="128184"/>
                      <a:pt x="106128" y="128641"/>
                      <a:pt x="96765" y="124393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2" name="Google Shape;2554;p37"/>
              <p:cNvSpPr/>
              <p:nvPr/>
            </p:nvSpPr>
            <p:spPr>
              <a:xfrm>
                <a:off x="6327808" y="4272442"/>
                <a:ext cx="380989" cy="219907"/>
              </a:xfrm>
              <a:custGeom>
                <a:avLst/>
                <a:gdLst/>
                <a:ahLst/>
                <a:cxnLst/>
                <a:rect l="l" t="t" r="r" b="b"/>
                <a:pathLst>
                  <a:path w="380989" h="219907" extrusionOk="0">
                    <a:moveTo>
                      <a:pt x="257205" y="216975"/>
                    </a:moveTo>
                    <a:lnTo>
                      <a:pt x="5078" y="71433"/>
                    </a:lnTo>
                    <a:cubicBezTo>
                      <a:pt x="-2447" y="67147"/>
                      <a:pt x="-1494" y="59622"/>
                      <a:pt x="7174" y="54574"/>
                    </a:cubicBezTo>
                    <a:lnTo>
                      <a:pt x="94613" y="4092"/>
                    </a:lnTo>
                    <a:cubicBezTo>
                      <a:pt x="103624" y="-890"/>
                      <a:pt x="114454" y="-1347"/>
                      <a:pt x="123855" y="2854"/>
                    </a:cubicBezTo>
                    <a:lnTo>
                      <a:pt x="375982" y="148396"/>
                    </a:lnTo>
                    <a:cubicBezTo>
                      <a:pt x="383411" y="152777"/>
                      <a:pt x="382459" y="160302"/>
                      <a:pt x="373886" y="165255"/>
                    </a:cubicBezTo>
                    <a:lnTo>
                      <a:pt x="286351" y="215832"/>
                    </a:lnTo>
                    <a:cubicBezTo>
                      <a:pt x="277369" y="220833"/>
                      <a:pt x="266549" y="221252"/>
                      <a:pt x="257205" y="216975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3" name="Google Shape;2555;p37"/>
              <p:cNvSpPr/>
              <p:nvPr/>
            </p:nvSpPr>
            <p:spPr>
              <a:xfrm>
                <a:off x="4739038" y="3355149"/>
                <a:ext cx="253901" cy="146525"/>
              </a:xfrm>
              <a:custGeom>
                <a:avLst/>
                <a:gdLst/>
                <a:ahLst/>
                <a:cxnLst/>
                <a:rect l="l" t="t" r="r" b="b"/>
                <a:pathLst>
                  <a:path w="253901" h="146525" extrusionOk="0">
                    <a:moveTo>
                      <a:pt x="130046" y="143668"/>
                    </a:moveTo>
                    <a:lnTo>
                      <a:pt x="5078" y="71469"/>
                    </a:lnTo>
                    <a:cubicBezTo>
                      <a:pt x="-2447" y="67183"/>
                      <a:pt x="-1494" y="59563"/>
                      <a:pt x="7174" y="54610"/>
                    </a:cubicBezTo>
                    <a:lnTo>
                      <a:pt x="94613" y="4127"/>
                    </a:lnTo>
                    <a:cubicBezTo>
                      <a:pt x="103614" y="-902"/>
                      <a:pt x="114463" y="-1359"/>
                      <a:pt x="123855" y="2889"/>
                    </a:cubicBezTo>
                    <a:lnTo>
                      <a:pt x="248823" y="75088"/>
                    </a:lnTo>
                    <a:cubicBezTo>
                      <a:pt x="256348" y="79375"/>
                      <a:pt x="255395" y="86899"/>
                      <a:pt x="246727" y="91948"/>
                    </a:cubicBezTo>
                    <a:lnTo>
                      <a:pt x="159288" y="142430"/>
                    </a:lnTo>
                    <a:cubicBezTo>
                      <a:pt x="150277" y="147412"/>
                      <a:pt x="139447" y="147879"/>
                      <a:pt x="130046" y="143668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4" name="Google Shape;2556;p37"/>
              <p:cNvSpPr/>
              <p:nvPr/>
            </p:nvSpPr>
            <p:spPr>
              <a:xfrm>
                <a:off x="5246664" y="3087528"/>
                <a:ext cx="1926000" cy="1111651"/>
              </a:xfrm>
              <a:custGeom>
                <a:avLst/>
                <a:gdLst/>
                <a:ahLst/>
                <a:cxnLst/>
                <a:rect l="l" t="t" r="r" b="b"/>
                <a:pathLst>
                  <a:path w="1926000" h="1111651" extrusionOk="0">
                    <a:moveTo>
                      <a:pt x="1845936" y="1108805"/>
                    </a:moveTo>
                    <a:lnTo>
                      <a:pt x="5039" y="46196"/>
                    </a:lnTo>
                    <a:cubicBezTo>
                      <a:pt x="-2390" y="41910"/>
                      <a:pt x="-1533" y="34290"/>
                      <a:pt x="7135" y="29337"/>
                    </a:cubicBezTo>
                    <a:lnTo>
                      <a:pt x="50855" y="4096"/>
                    </a:lnTo>
                    <a:cubicBezTo>
                      <a:pt x="59865" y="-886"/>
                      <a:pt x="70695" y="-1353"/>
                      <a:pt x="80097" y="2857"/>
                    </a:cubicBezTo>
                    <a:lnTo>
                      <a:pt x="1920993" y="1065371"/>
                    </a:lnTo>
                    <a:cubicBezTo>
                      <a:pt x="1928423" y="1069658"/>
                      <a:pt x="1927470" y="1077182"/>
                      <a:pt x="1918898" y="1082230"/>
                    </a:cubicBezTo>
                    <a:lnTo>
                      <a:pt x="1875083" y="1107472"/>
                    </a:lnTo>
                    <a:cubicBezTo>
                      <a:pt x="1866129" y="1112529"/>
                      <a:pt x="1855309" y="1113025"/>
                      <a:pt x="1845936" y="1108805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5" name="Google Shape;2557;p37"/>
              <p:cNvSpPr/>
              <p:nvPr/>
            </p:nvSpPr>
            <p:spPr>
              <a:xfrm>
                <a:off x="4501288" y="3792632"/>
                <a:ext cx="1451798" cy="838156"/>
              </a:xfrm>
              <a:custGeom>
                <a:avLst/>
                <a:gdLst/>
                <a:ahLst/>
                <a:cxnLst/>
                <a:rect l="l" t="t" r="r" b="b"/>
                <a:pathLst>
                  <a:path w="1451798" h="838156" extrusionOk="0">
                    <a:moveTo>
                      <a:pt x="1450884" y="524573"/>
                    </a:moveTo>
                    <a:cubicBezTo>
                      <a:pt x="1448283" y="530298"/>
                      <a:pt x="1443816" y="534965"/>
                      <a:pt x="1438216" y="537813"/>
                    </a:cubicBezTo>
                    <a:lnTo>
                      <a:pt x="931581" y="830231"/>
                    </a:lnTo>
                    <a:cubicBezTo>
                      <a:pt x="914321" y="839889"/>
                      <a:pt x="893500" y="840766"/>
                      <a:pt x="875479" y="832612"/>
                    </a:cubicBezTo>
                    <a:lnTo>
                      <a:pt x="9751" y="332740"/>
                    </a:lnTo>
                    <a:cubicBezTo>
                      <a:pt x="5808" y="330683"/>
                      <a:pt x="2709" y="327311"/>
                      <a:pt x="988" y="323215"/>
                    </a:cubicBezTo>
                    <a:cubicBezTo>
                      <a:pt x="-2155" y="315595"/>
                      <a:pt x="2226" y="306641"/>
                      <a:pt x="13752" y="299974"/>
                    </a:cubicBezTo>
                    <a:lnTo>
                      <a:pt x="520387" y="7842"/>
                    </a:lnTo>
                    <a:cubicBezTo>
                      <a:pt x="537674" y="-1740"/>
                      <a:pt x="558477" y="-2588"/>
                      <a:pt x="576489" y="5556"/>
                    </a:cubicBezTo>
                    <a:lnTo>
                      <a:pt x="1442311" y="505428"/>
                    </a:lnTo>
                    <a:cubicBezTo>
                      <a:pt x="1449874" y="508438"/>
                      <a:pt x="1453675" y="516925"/>
                      <a:pt x="1450884" y="524573"/>
                    </a:cubicBezTo>
                    <a:close/>
                  </a:path>
                </a:pathLst>
              </a:custGeom>
              <a:solidFill>
                <a:srgbClr val="B1B4C4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6" name="Google Shape;2558;p37"/>
              <p:cNvSpPr/>
              <p:nvPr/>
            </p:nvSpPr>
            <p:spPr>
              <a:xfrm>
                <a:off x="4502277" y="3802740"/>
                <a:ext cx="1449895" cy="828048"/>
              </a:xfrm>
              <a:custGeom>
                <a:avLst/>
                <a:gdLst/>
                <a:ahLst/>
                <a:cxnLst/>
                <a:rect l="l" t="t" r="r" b="b"/>
                <a:pathLst>
                  <a:path w="1449895" h="828048" extrusionOk="0">
                    <a:moveTo>
                      <a:pt x="1449896" y="514465"/>
                    </a:moveTo>
                    <a:cubicBezTo>
                      <a:pt x="1447295" y="520190"/>
                      <a:pt x="1442828" y="524857"/>
                      <a:pt x="1437227" y="527705"/>
                    </a:cubicBezTo>
                    <a:lnTo>
                      <a:pt x="930593" y="820123"/>
                    </a:lnTo>
                    <a:cubicBezTo>
                      <a:pt x="913333" y="829781"/>
                      <a:pt x="892512" y="830657"/>
                      <a:pt x="874490" y="822504"/>
                    </a:cubicBezTo>
                    <a:lnTo>
                      <a:pt x="8763" y="322632"/>
                    </a:lnTo>
                    <a:cubicBezTo>
                      <a:pt x="4820" y="320575"/>
                      <a:pt x="1720" y="317203"/>
                      <a:pt x="0" y="313107"/>
                    </a:cubicBezTo>
                    <a:cubicBezTo>
                      <a:pt x="2669" y="307582"/>
                      <a:pt x="7089" y="303096"/>
                      <a:pt x="12573" y="300343"/>
                    </a:cubicBezTo>
                    <a:lnTo>
                      <a:pt x="519208" y="7926"/>
                    </a:lnTo>
                    <a:cubicBezTo>
                      <a:pt x="536467" y="-1732"/>
                      <a:pt x="557289" y="-2609"/>
                      <a:pt x="575310" y="5545"/>
                    </a:cubicBezTo>
                    <a:lnTo>
                      <a:pt x="1441323" y="505417"/>
                    </a:lnTo>
                    <a:cubicBezTo>
                      <a:pt x="1445095" y="507417"/>
                      <a:pt x="1448105" y="510598"/>
                      <a:pt x="1449896" y="514465"/>
                    </a:cubicBezTo>
                    <a:close/>
                  </a:path>
                </a:pathLst>
              </a:custGeom>
              <a:solidFill>
                <a:srgbClr val="C3C6D1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7" name="Google Shape;2559;p37"/>
              <p:cNvSpPr/>
              <p:nvPr/>
            </p:nvSpPr>
            <p:spPr>
              <a:xfrm>
                <a:off x="5378291" y="2993528"/>
                <a:ext cx="1867947" cy="1123828"/>
              </a:xfrm>
              <a:custGeom>
                <a:avLst/>
                <a:gdLst/>
                <a:ahLst/>
                <a:cxnLst/>
                <a:rect l="l" t="t" r="r" b="b"/>
                <a:pathLst>
                  <a:path w="1867947" h="1123828" extrusionOk="0">
                    <a:moveTo>
                      <a:pt x="1854422" y="1122224"/>
                    </a:moveTo>
                    <a:lnTo>
                      <a:pt x="13526" y="59425"/>
                    </a:lnTo>
                    <a:cubicBezTo>
                      <a:pt x="5191" y="53395"/>
                      <a:pt x="181" y="43804"/>
                      <a:pt x="0" y="33517"/>
                    </a:cubicBezTo>
                    <a:lnTo>
                      <a:pt x="0" y="11895"/>
                    </a:lnTo>
                    <a:cubicBezTo>
                      <a:pt x="0" y="1894"/>
                      <a:pt x="6096" y="-2678"/>
                      <a:pt x="13526" y="1608"/>
                    </a:cubicBezTo>
                    <a:lnTo>
                      <a:pt x="1854422" y="1064122"/>
                    </a:lnTo>
                    <a:cubicBezTo>
                      <a:pt x="1862804" y="1070103"/>
                      <a:pt x="1867833" y="1079733"/>
                      <a:pt x="1867948" y="1090030"/>
                    </a:cubicBezTo>
                    <a:lnTo>
                      <a:pt x="1867948" y="1111747"/>
                    </a:lnTo>
                    <a:cubicBezTo>
                      <a:pt x="1867948" y="1121938"/>
                      <a:pt x="1861947" y="1126510"/>
                      <a:pt x="1854422" y="1122224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8" name="Google Shape;2560;p37"/>
              <p:cNvSpPr/>
              <p:nvPr/>
            </p:nvSpPr>
            <p:spPr>
              <a:xfrm>
                <a:off x="5482399" y="1596347"/>
                <a:ext cx="657230" cy="440903"/>
              </a:xfrm>
              <a:custGeom>
                <a:avLst/>
                <a:gdLst/>
                <a:ahLst/>
                <a:cxnLst/>
                <a:rect l="l" t="t" r="r" b="b"/>
                <a:pathLst>
                  <a:path w="657230" h="440903" extrusionOk="0">
                    <a:moveTo>
                      <a:pt x="647700" y="439716"/>
                    </a:moveTo>
                    <a:lnTo>
                      <a:pt x="9525" y="71480"/>
                    </a:lnTo>
                    <a:cubicBezTo>
                      <a:pt x="3610" y="67173"/>
                      <a:pt x="76" y="60320"/>
                      <a:pt x="0" y="53001"/>
                    </a:cubicBezTo>
                    <a:lnTo>
                      <a:pt x="0" y="8520"/>
                    </a:lnTo>
                    <a:cubicBezTo>
                      <a:pt x="0" y="1376"/>
                      <a:pt x="4381" y="-1958"/>
                      <a:pt x="9525" y="1185"/>
                    </a:cubicBezTo>
                    <a:lnTo>
                      <a:pt x="647700" y="369422"/>
                    </a:lnTo>
                    <a:cubicBezTo>
                      <a:pt x="653615" y="373729"/>
                      <a:pt x="657149" y="380581"/>
                      <a:pt x="657225" y="387900"/>
                    </a:cubicBezTo>
                    <a:lnTo>
                      <a:pt x="657225" y="432477"/>
                    </a:lnTo>
                    <a:cubicBezTo>
                      <a:pt x="657416" y="439526"/>
                      <a:pt x="653034" y="442860"/>
                      <a:pt x="647700" y="439716"/>
                    </a:cubicBezTo>
                    <a:close/>
                  </a:path>
                </a:pathLst>
              </a:custGeom>
              <a:solidFill>
                <a:srgbClr val="E9EAF2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9" name="Google Shape;2561;p37"/>
              <p:cNvSpPr/>
              <p:nvPr/>
            </p:nvSpPr>
            <p:spPr>
              <a:xfrm>
                <a:off x="5485731" y="1725601"/>
                <a:ext cx="490070" cy="322282"/>
              </a:xfrm>
              <a:custGeom>
                <a:avLst/>
                <a:gdLst/>
                <a:ahLst/>
                <a:cxnLst/>
                <a:rect l="l" t="t" r="r" b="b"/>
                <a:pathLst>
                  <a:path w="490070" h="322282" extrusionOk="0">
                    <a:moveTo>
                      <a:pt x="480538" y="321130"/>
                    </a:moveTo>
                    <a:lnTo>
                      <a:pt x="9527" y="49191"/>
                    </a:lnTo>
                    <a:cubicBezTo>
                      <a:pt x="3460" y="44756"/>
                      <a:pt x="-93" y="37658"/>
                      <a:pt x="2" y="30141"/>
                    </a:cubicBezTo>
                    <a:lnTo>
                      <a:pt x="2" y="8520"/>
                    </a:lnTo>
                    <a:cubicBezTo>
                      <a:pt x="2" y="1376"/>
                      <a:pt x="4288" y="-1958"/>
                      <a:pt x="9527" y="1185"/>
                    </a:cubicBezTo>
                    <a:lnTo>
                      <a:pt x="480538" y="273124"/>
                    </a:lnTo>
                    <a:cubicBezTo>
                      <a:pt x="486606" y="277563"/>
                      <a:pt x="490158" y="284659"/>
                      <a:pt x="490063" y="292174"/>
                    </a:cubicBezTo>
                    <a:lnTo>
                      <a:pt x="490063" y="314272"/>
                    </a:lnTo>
                    <a:cubicBezTo>
                      <a:pt x="490254" y="320940"/>
                      <a:pt x="486444" y="324178"/>
                      <a:pt x="480538" y="321130"/>
                    </a:cubicBezTo>
                    <a:close/>
                  </a:path>
                </a:pathLst>
              </a:custGeom>
              <a:solidFill>
                <a:srgbClr val="E9EAF2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0" name="Google Shape;2562;p37"/>
              <p:cNvSpPr/>
              <p:nvPr/>
            </p:nvSpPr>
            <p:spPr>
              <a:xfrm>
                <a:off x="5485731" y="1809557"/>
                <a:ext cx="490070" cy="322194"/>
              </a:xfrm>
              <a:custGeom>
                <a:avLst/>
                <a:gdLst/>
                <a:ahLst/>
                <a:cxnLst/>
                <a:rect l="l" t="t" r="r" b="b"/>
                <a:pathLst>
                  <a:path w="490070" h="322194" extrusionOk="0">
                    <a:moveTo>
                      <a:pt x="480538" y="321090"/>
                    </a:moveTo>
                    <a:lnTo>
                      <a:pt x="9527" y="49151"/>
                    </a:lnTo>
                    <a:cubicBezTo>
                      <a:pt x="3460" y="44715"/>
                      <a:pt x="-93" y="37618"/>
                      <a:pt x="2" y="30101"/>
                    </a:cubicBezTo>
                    <a:lnTo>
                      <a:pt x="2" y="8479"/>
                    </a:lnTo>
                    <a:cubicBezTo>
                      <a:pt x="2" y="1335"/>
                      <a:pt x="4288" y="-1903"/>
                      <a:pt x="9527" y="1145"/>
                    </a:cubicBezTo>
                    <a:lnTo>
                      <a:pt x="480538" y="273179"/>
                    </a:lnTo>
                    <a:cubicBezTo>
                      <a:pt x="486491" y="277456"/>
                      <a:pt x="490035" y="284323"/>
                      <a:pt x="490063" y="291657"/>
                    </a:cubicBezTo>
                    <a:lnTo>
                      <a:pt x="490063" y="313755"/>
                    </a:lnTo>
                    <a:cubicBezTo>
                      <a:pt x="490254" y="320899"/>
                      <a:pt x="486444" y="324042"/>
                      <a:pt x="480538" y="321090"/>
                    </a:cubicBezTo>
                    <a:close/>
                  </a:path>
                </a:pathLst>
              </a:custGeom>
              <a:solidFill>
                <a:srgbClr val="E9EAF2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1" name="Google Shape;2563;p37"/>
              <p:cNvSpPr/>
              <p:nvPr/>
            </p:nvSpPr>
            <p:spPr>
              <a:xfrm>
                <a:off x="5485733" y="1893472"/>
                <a:ext cx="401289" cy="270998"/>
              </a:xfrm>
              <a:custGeom>
                <a:avLst/>
                <a:gdLst/>
                <a:ahLst/>
                <a:cxnLst/>
                <a:rect l="l" t="t" r="r" b="b"/>
                <a:pathLst>
                  <a:path w="401289" h="270998" extrusionOk="0">
                    <a:moveTo>
                      <a:pt x="391763" y="269845"/>
                    </a:moveTo>
                    <a:lnTo>
                      <a:pt x="9525" y="49627"/>
                    </a:lnTo>
                    <a:cubicBezTo>
                      <a:pt x="3572" y="45351"/>
                      <a:pt x="29" y="38479"/>
                      <a:pt x="0" y="31149"/>
                    </a:cubicBezTo>
                    <a:lnTo>
                      <a:pt x="0" y="8479"/>
                    </a:lnTo>
                    <a:cubicBezTo>
                      <a:pt x="0" y="1335"/>
                      <a:pt x="4286" y="-1903"/>
                      <a:pt x="9525" y="1145"/>
                    </a:cubicBezTo>
                    <a:lnTo>
                      <a:pt x="391763" y="221839"/>
                    </a:lnTo>
                    <a:cubicBezTo>
                      <a:pt x="397821" y="226287"/>
                      <a:pt x="401364" y="233374"/>
                      <a:pt x="401288" y="240889"/>
                    </a:cubicBezTo>
                    <a:lnTo>
                      <a:pt x="401288" y="262987"/>
                    </a:lnTo>
                    <a:cubicBezTo>
                      <a:pt x="401384" y="269655"/>
                      <a:pt x="397097" y="272893"/>
                      <a:pt x="391763" y="26984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2" name="Google Shape;2564;p37"/>
              <p:cNvSpPr/>
              <p:nvPr/>
            </p:nvSpPr>
            <p:spPr>
              <a:xfrm>
                <a:off x="5482398" y="2477545"/>
                <a:ext cx="657231" cy="440923"/>
              </a:xfrm>
              <a:custGeom>
                <a:avLst/>
                <a:gdLst/>
                <a:ahLst/>
                <a:cxnLst/>
                <a:rect l="l" t="t" r="r" b="b"/>
                <a:pathLst>
                  <a:path w="657231" h="440923" extrusionOk="0">
                    <a:moveTo>
                      <a:pt x="647701" y="439771"/>
                    </a:moveTo>
                    <a:lnTo>
                      <a:pt x="9526" y="71535"/>
                    </a:lnTo>
                    <a:cubicBezTo>
                      <a:pt x="3477" y="67077"/>
                      <a:pt x="-56" y="59990"/>
                      <a:pt x="1" y="52485"/>
                    </a:cubicBezTo>
                    <a:lnTo>
                      <a:pt x="1" y="8479"/>
                    </a:lnTo>
                    <a:cubicBezTo>
                      <a:pt x="1" y="1335"/>
                      <a:pt x="4382" y="-1903"/>
                      <a:pt x="9526" y="1145"/>
                    </a:cubicBezTo>
                    <a:lnTo>
                      <a:pt x="647701" y="369381"/>
                    </a:lnTo>
                    <a:cubicBezTo>
                      <a:pt x="653749" y="373839"/>
                      <a:pt x="657283" y="380926"/>
                      <a:pt x="657226" y="388431"/>
                    </a:cubicBezTo>
                    <a:lnTo>
                      <a:pt x="657226" y="432913"/>
                    </a:lnTo>
                    <a:cubicBezTo>
                      <a:pt x="657416" y="439581"/>
                      <a:pt x="653035" y="442819"/>
                      <a:pt x="647701" y="439771"/>
                    </a:cubicBezTo>
                    <a:close/>
                  </a:path>
                </a:pathLst>
              </a:custGeom>
              <a:solidFill>
                <a:srgbClr val="E9EAF2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3" name="Google Shape;2565;p37"/>
              <p:cNvSpPr/>
              <p:nvPr/>
            </p:nvSpPr>
            <p:spPr>
              <a:xfrm>
                <a:off x="5485733" y="2606854"/>
                <a:ext cx="490068" cy="322274"/>
              </a:xfrm>
              <a:custGeom>
                <a:avLst/>
                <a:gdLst/>
                <a:ahLst/>
                <a:cxnLst/>
                <a:rect l="l" t="t" r="r" b="b"/>
                <a:pathLst>
                  <a:path w="490068" h="322274" extrusionOk="0">
                    <a:moveTo>
                      <a:pt x="480536" y="321130"/>
                    </a:moveTo>
                    <a:lnTo>
                      <a:pt x="9525" y="49096"/>
                    </a:lnTo>
                    <a:cubicBezTo>
                      <a:pt x="3572" y="44819"/>
                      <a:pt x="29" y="37952"/>
                      <a:pt x="0" y="30618"/>
                    </a:cubicBezTo>
                    <a:lnTo>
                      <a:pt x="0" y="8520"/>
                    </a:lnTo>
                    <a:cubicBezTo>
                      <a:pt x="0" y="1376"/>
                      <a:pt x="4286" y="-1958"/>
                      <a:pt x="9525" y="1185"/>
                    </a:cubicBezTo>
                    <a:lnTo>
                      <a:pt x="480536" y="273124"/>
                    </a:lnTo>
                    <a:cubicBezTo>
                      <a:pt x="486470" y="277420"/>
                      <a:pt x="490004" y="284278"/>
                      <a:pt x="490061" y="291603"/>
                    </a:cubicBezTo>
                    <a:lnTo>
                      <a:pt x="490061" y="313796"/>
                    </a:lnTo>
                    <a:cubicBezTo>
                      <a:pt x="490252" y="320940"/>
                      <a:pt x="486442" y="324178"/>
                      <a:pt x="480536" y="321130"/>
                    </a:cubicBezTo>
                    <a:close/>
                  </a:path>
                </a:pathLst>
              </a:custGeom>
              <a:solidFill>
                <a:srgbClr val="E9EAF2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4" name="Google Shape;2566;p37"/>
              <p:cNvSpPr/>
              <p:nvPr/>
            </p:nvSpPr>
            <p:spPr>
              <a:xfrm>
                <a:off x="5485733" y="2690770"/>
                <a:ext cx="490068" cy="322283"/>
              </a:xfrm>
              <a:custGeom>
                <a:avLst/>
                <a:gdLst/>
                <a:ahLst/>
                <a:cxnLst/>
                <a:rect l="l" t="t" r="r" b="b"/>
                <a:pathLst>
                  <a:path w="490068" h="322283" extrusionOk="0">
                    <a:moveTo>
                      <a:pt x="480536" y="321130"/>
                    </a:moveTo>
                    <a:lnTo>
                      <a:pt x="9525" y="49191"/>
                    </a:lnTo>
                    <a:cubicBezTo>
                      <a:pt x="3591" y="44858"/>
                      <a:pt x="57" y="37971"/>
                      <a:pt x="0" y="30618"/>
                    </a:cubicBezTo>
                    <a:lnTo>
                      <a:pt x="0" y="8520"/>
                    </a:lnTo>
                    <a:cubicBezTo>
                      <a:pt x="0" y="1376"/>
                      <a:pt x="4286" y="-1958"/>
                      <a:pt x="9525" y="1185"/>
                    </a:cubicBezTo>
                    <a:lnTo>
                      <a:pt x="480536" y="273124"/>
                    </a:lnTo>
                    <a:cubicBezTo>
                      <a:pt x="486604" y="277563"/>
                      <a:pt x="490157" y="284659"/>
                      <a:pt x="490061" y="292174"/>
                    </a:cubicBezTo>
                    <a:lnTo>
                      <a:pt x="490061" y="314272"/>
                    </a:lnTo>
                    <a:cubicBezTo>
                      <a:pt x="490252" y="320940"/>
                      <a:pt x="486442" y="324178"/>
                      <a:pt x="480536" y="321130"/>
                    </a:cubicBezTo>
                    <a:close/>
                  </a:path>
                </a:pathLst>
              </a:custGeom>
              <a:solidFill>
                <a:srgbClr val="E9EAF2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5" name="Google Shape;2567;p37"/>
              <p:cNvSpPr/>
              <p:nvPr/>
            </p:nvSpPr>
            <p:spPr>
              <a:xfrm>
                <a:off x="5485733" y="2774725"/>
                <a:ext cx="401289" cy="271152"/>
              </a:xfrm>
              <a:custGeom>
                <a:avLst/>
                <a:gdLst/>
                <a:ahLst/>
                <a:cxnLst/>
                <a:rect l="l" t="t" r="r" b="b"/>
                <a:pathLst>
                  <a:path w="401289" h="271152" extrusionOk="0">
                    <a:moveTo>
                      <a:pt x="391763" y="269845"/>
                    </a:moveTo>
                    <a:lnTo>
                      <a:pt x="9525" y="49151"/>
                    </a:lnTo>
                    <a:cubicBezTo>
                      <a:pt x="3591" y="44817"/>
                      <a:pt x="57" y="37931"/>
                      <a:pt x="0" y="30577"/>
                    </a:cubicBezTo>
                    <a:lnTo>
                      <a:pt x="0" y="8479"/>
                    </a:lnTo>
                    <a:cubicBezTo>
                      <a:pt x="0" y="1335"/>
                      <a:pt x="4286" y="-1903"/>
                      <a:pt x="9525" y="1145"/>
                    </a:cubicBezTo>
                    <a:lnTo>
                      <a:pt x="391763" y="221839"/>
                    </a:lnTo>
                    <a:cubicBezTo>
                      <a:pt x="397697" y="226135"/>
                      <a:pt x="401231" y="232993"/>
                      <a:pt x="401288" y="240318"/>
                    </a:cubicBezTo>
                    <a:lnTo>
                      <a:pt x="401288" y="262511"/>
                    </a:lnTo>
                    <a:cubicBezTo>
                      <a:pt x="401384" y="269655"/>
                      <a:pt x="397097" y="273274"/>
                      <a:pt x="391763" y="26984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6" name="Google Shape;2568;p37"/>
              <p:cNvSpPr/>
              <p:nvPr/>
            </p:nvSpPr>
            <p:spPr>
              <a:xfrm>
                <a:off x="6293929" y="2971606"/>
                <a:ext cx="893444" cy="828868"/>
              </a:xfrm>
              <a:custGeom>
                <a:avLst/>
                <a:gdLst/>
                <a:ahLst/>
                <a:cxnLst/>
                <a:rect l="l" t="t" r="r" b="b"/>
                <a:pathLst>
                  <a:path w="893444" h="828868" extrusionOk="0">
                    <a:moveTo>
                      <a:pt x="6858" y="55057"/>
                    </a:moveTo>
                    <a:cubicBezTo>
                      <a:pt x="6858" y="55057"/>
                      <a:pt x="77248" y="114113"/>
                      <a:pt x="178784" y="33436"/>
                    </a:cubicBezTo>
                    <a:cubicBezTo>
                      <a:pt x="251365" y="-26096"/>
                      <a:pt x="316230" y="7909"/>
                      <a:pt x="352330" y="28483"/>
                    </a:cubicBezTo>
                    <a:cubicBezTo>
                      <a:pt x="388430" y="49057"/>
                      <a:pt x="441007" y="61344"/>
                      <a:pt x="540068" y="240795"/>
                    </a:cubicBezTo>
                    <a:cubicBezTo>
                      <a:pt x="561489" y="276076"/>
                      <a:pt x="590845" y="305889"/>
                      <a:pt x="625793" y="327853"/>
                    </a:cubicBezTo>
                    <a:cubicBezTo>
                      <a:pt x="679228" y="358619"/>
                      <a:pt x="704850" y="343665"/>
                      <a:pt x="746855" y="280228"/>
                    </a:cubicBezTo>
                    <a:cubicBezTo>
                      <a:pt x="788861" y="216792"/>
                      <a:pt x="816293" y="146878"/>
                      <a:pt x="893445" y="192598"/>
                    </a:cubicBezTo>
                    <a:lnTo>
                      <a:pt x="893445" y="828868"/>
                    </a:lnTo>
                    <a:lnTo>
                      <a:pt x="0" y="313090"/>
                    </a:lnTo>
                    <a:lnTo>
                      <a:pt x="0" y="50867"/>
                    </a:lnTo>
                    <a:close/>
                  </a:path>
                </a:pathLst>
              </a:custGeom>
              <a:solidFill>
                <a:srgbClr val="F5F6F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7" name="Google Shape;2569;p37"/>
              <p:cNvSpPr/>
              <p:nvPr/>
            </p:nvSpPr>
            <p:spPr>
              <a:xfrm>
                <a:off x="5485733" y="2024441"/>
                <a:ext cx="630461" cy="733619"/>
              </a:xfrm>
              <a:custGeom>
                <a:avLst/>
                <a:gdLst/>
                <a:ahLst/>
                <a:cxnLst/>
                <a:rect l="l" t="t" r="r" b="b"/>
                <a:pathLst>
                  <a:path w="630461" h="733619" extrusionOk="0">
                    <a:moveTo>
                      <a:pt x="620935" y="732474"/>
                    </a:moveTo>
                    <a:lnTo>
                      <a:pt x="9525" y="379478"/>
                    </a:lnTo>
                    <a:cubicBezTo>
                      <a:pt x="3591" y="375144"/>
                      <a:pt x="57" y="368257"/>
                      <a:pt x="0" y="360904"/>
                    </a:cubicBezTo>
                    <a:lnTo>
                      <a:pt x="0" y="8479"/>
                    </a:lnTo>
                    <a:cubicBezTo>
                      <a:pt x="0" y="1335"/>
                      <a:pt x="4286" y="-1903"/>
                      <a:pt x="9525" y="1145"/>
                    </a:cubicBezTo>
                    <a:lnTo>
                      <a:pt x="620935" y="354141"/>
                    </a:lnTo>
                    <a:cubicBezTo>
                      <a:pt x="626859" y="358485"/>
                      <a:pt x="630384" y="365371"/>
                      <a:pt x="630460" y="372715"/>
                    </a:cubicBezTo>
                    <a:lnTo>
                      <a:pt x="630460" y="725140"/>
                    </a:lnTo>
                    <a:cubicBezTo>
                      <a:pt x="630555" y="732284"/>
                      <a:pt x="626269" y="735522"/>
                      <a:pt x="620935" y="732474"/>
                    </a:cubicBezTo>
                    <a:close/>
                  </a:path>
                </a:pathLst>
              </a:custGeom>
              <a:solidFill>
                <a:srgbClr val="E9EAF2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8" name="Google Shape;2570;p37"/>
              <p:cNvSpPr/>
              <p:nvPr/>
            </p:nvSpPr>
            <p:spPr>
              <a:xfrm>
                <a:off x="6293834" y="3011804"/>
                <a:ext cx="893445" cy="788955"/>
              </a:xfrm>
              <a:custGeom>
                <a:avLst/>
                <a:gdLst/>
                <a:ahLst/>
                <a:cxnLst/>
                <a:rect l="l" t="t" r="r" b="b"/>
                <a:pathLst>
                  <a:path w="893445" h="788955" extrusionOk="0">
                    <a:moveTo>
                      <a:pt x="0" y="0"/>
                    </a:moveTo>
                    <a:lnTo>
                      <a:pt x="0" y="273177"/>
                    </a:lnTo>
                    <a:lnTo>
                      <a:pt x="893445" y="788956"/>
                    </a:lnTo>
                    <a:lnTo>
                      <a:pt x="893445" y="152591"/>
                    </a:lnTo>
                  </a:path>
                </a:pathLst>
              </a:custGeom>
              <a:noFill/>
              <a:ln w="9525" cap="flat" cmpd="sng">
                <a:solidFill>
                  <a:srgbClr val="E9EAF2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9" name="Google Shape;2571;p37"/>
              <p:cNvSpPr/>
              <p:nvPr/>
            </p:nvSpPr>
            <p:spPr>
              <a:xfrm>
                <a:off x="6645021" y="3003137"/>
                <a:ext cx="9525" cy="483869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483869" extrusionOk="0">
                    <a:moveTo>
                      <a:pt x="0" y="0"/>
                    </a:moveTo>
                    <a:lnTo>
                      <a:pt x="0" y="483870"/>
                    </a:lnTo>
                  </a:path>
                </a:pathLst>
              </a:custGeom>
              <a:noFill/>
              <a:ln w="9525" cap="flat" cmpd="sng">
                <a:solidFill>
                  <a:srgbClr val="E9EAF2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0" name="Google Shape;2572;p37"/>
              <p:cNvSpPr/>
              <p:nvPr/>
            </p:nvSpPr>
            <p:spPr>
              <a:xfrm>
                <a:off x="6918293" y="3309175"/>
                <a:ext cx="9525" cy="335661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335661" extrusionOk="0">
                    <a:moveTo>
                      <a:pt x="0" y="0"/>
                    </a:moveTo>
                    <a:lnTo>
                      <a:pt x="0" y="335661"/>
                    </a:lnTo>
                  </a:path>
                </a:pathLst>
              </a:custGeom>
              <a:noFill/>
              <a:ln w="9525" cap="flat" cmpd="sng">
                <a:solidFill>
                  <a:srgbClr val="E9EAF2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1" name="Google Shape;2573;p37"/>
              <p:cNvSpPr/>
              <p:nvPr/>
            </p:nvSpPr>
            <p:spPr>
              <a:xfrm>
                <a:off x="6293834" y="2971929"/>
                <a:ext cx="893349" cy="341800"/>
              </a:xfrm>
              <a:custGeom>
                <a:avLst/>
                <a:gdLst/>
                <a:ahLst/>
                <a:cxnLst/>
                <a:rect l="l" t="t" r="r" b="b"/>
                <a:pathLst>
                  <a:path w="893349" h="341800" extrusionOk="0">
                    <a:moveTo>
                      <a:pt x="0" y="50543"/>
                    </a:moveTo>
                    <a:cubicBezTo>
                      <a:pt x="158496" y="148841"/>
                      <a:pt x="180975" y="-73282"/>
                      <a:pt x="353663" y="26350"/>
                    </a:cubicBezTo>
                    <a:cubicBezTo>
                      <a:pt x="526352" y="125981"/>
                      <a:pt x="502539" y="255997"/>
                      <a:pt x="629888" y="329626"/>
                    </a:cubicBezTo>
                    <a:cubicBezTo>
                      <a:pt x="757238" y="403254"/>
                      <a:pt x="760381" y="115694"/>
                      <a:pt x="893350" y="192466"/>
                    </a:cubicBezTo>
                  </a:path>
                </a:pathLst>
              </a:custGeom>
              <a:noFill/>
              <a:ln w="10375" cap="flat" cmpd="sng">
                <a:solidFill>
                  <a:srgbClr val="E9EAF2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2" name="Google Shape;2574;p37"/>
              <p:cNvSpPr/>
              <p:nvPr/>
            </p:nvSpPr>
            <p:spPr>
              <a:xfrm rot="-1801764">
                <a:off x="6627823" y="2973379"/>
                <a:ext cx="34449" cy="59573"/>
              </a:xfrm>
              <a:custGeom>
                <a:avLst/>
                <a:gdLst/>
                <a:ahLst/>
                <a:cxnLst/>
                <a:rect l="l" t="t" r="r" b="b"/>
                <a:pathLst>
                  <a:path w="34480" h="59626" extrusionOk="0">
                    <a:moveTo>
                      <a:pt x="34481" y="29813"/>
                    </a:moveTo>
                    <a:cubicBezTo>
                      <a:pt x="34481" y="46279"/>
                      <a:pt x="26762" y="59626"/>
                      <a:pt x="17240" y="59626"/>
                    </a:cubicBezTo>
                    <a:cubicBezTo>
                      <a:pt x="7719" y="59626"/>
                      <a:pt x="0" y="46279"/>
                      <a:pt x="0" y="29813"/>
                    </a:cubicBezTo>
                    <a:cubicBezTo>
                      <a:pt x="0" y="13348"/>
                      <a:pt x="7719" y="0"/>
                      <a:pt x="17240" y="0"/>
                    </a:cubicBezTo>
                    <a:cubicBezTo>
                      <a:pt x="26762" y="0"/>
                      <a:pt x="34481" y="13348"/>
                      <a:pt x="34481" y="2981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3" name="Google Shape;2575;p37"/>
              <p:cNvSpPr/>
              <p:nvPr/>
            </p:nvSpPr>
            <p:spPr>
              <a:xfrm rot="-1790023">
                <a:off x="7183546" y="3143044"/>
                <a:ext cx="34600" cy="59833"/>
              </a:xfrm>
              <a:custGeom>
                <a:avLst/>
                <a:gdLst/>
                <a:ahLst/>
                <a:cxnLst/>
                <a:rect l="l" t="t" r="r" b="b"/>
                <a:pathLst>
                  <a:path w="34599" h="59831" extrusionOk="0">
                    <a:moveTo>
                      <a:pt x="34601" y="29917"/>
                    </a:moveTo>
                    <a:cubicBezTo>
                      <a:pt x="34601" y="46439"/>
                      <a:pt x="26855" y="59833"/>
                      <a:pt x="17301" y="59833"/>
                    </a:cubicBezTo>
                    <a:cubicBezTo>
                      <a:pt x="7747" y="59833"/>
                      <a:pt x="2" y="46439"/>
                      <a:pt x="2" y="29917"/>
                    </a:cubicBezTo>
                    <a:cubicBezTo>
                      <a:pt x="2" y="13395"/>
                      <a:pt x="7747" y="1"/>
                      <a:pt x="17301" y="1"/>
                    </a:cubicBezTo>
                    <a:cubicBezTo>
                      <a:pt x="26855" y="1"/>
                      <a:pt x="34601" y="13395"/>
                      <a:pt x="34601" y="2991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4" name="Google Shape;2576;p37"/>
              <p:cNvSpPr/>
              <p:nvPr/>
            </p:nvSpPr>
            <p:spPr>
              <a:xfrm rot="-1790023">
                <a:off x="6913571" y="3282356"/>
                <a:ext cx="34600" cy="59833"/>
              </a:xfrm>
              <a:custGeom>
                <a:avLst/>
                <a:gdLst/>
                <a:ahLst/>
                <a:cxnLst/>
                <a:rect l="l" t="t" r="r" b="b"/>
                <a:pathLst>
                  <a:path w="34599" h="59831" extrusionOk="0">
                    <a:moveTo>
                      <a:pt x="34601" y="29917"/>
                    </a:moveTo>
                    <a:cubicBezTo>
                      <a:pt x="34601" y="46439"/>
                      <a:pt x="26855" y="59833"/>
                      <a:pt x="17301" y="59833"/>
                    </a:cubicBezTo>
                    <a:cubicBezTo>
                      <a:pt x="7747" y="59833"/>
                      <a:pt x="2" y="46439"/>
                      <a:pt x="2" y="29917"/>
                    </a:cubicBezTo>
                    <a:cubicBezTo>
                      <a:pt x="2" y="13395"/>
                      <a:pt x="7747" y="1"/>
                      <a:pt x="17301" y="1"/>
                    </a:cubicBezTo>
                    <a:cubicBezTo>
                      <a:pt x="26855" y="1"/>
                      <a:pt x="34601" y="13395"/>
                      <a:pt x="34601" y="2991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5" name="Google Shape;2577;p37"/>
              <p:cNvSpPr/>
              <p:nvPr/>
            </p:nvSpPr>
            <p:spPr>
              <a:xfrm rot="-1790023">
                <a:off x="6286614" y="3000522"/>
                <a:ext cx="34600" cy="59833"/>
              </a:xfrm>
              <a:custGeom>
                <a:avLst/>
                <a:gdLst/>
                <a:ahLst/>
                <a:cxnLst/>
                <a:rect l="l" t="t" r="r" b="b"/>
                <a:pathLst>
                  <a:path w="34599" h="59831" extrusionOk="0">
                    <a:moveTo>
                      <a:pt x="34600" y="29917"/>
                    </a:moveTo>
                    <a:cubicBezTo>
                      <a:pt x="34600" y="46439"/>
                      <a:pt x="26855" y="59833"/>
                      <a:pt x="17301" y="59833"/>
                    </a:cubicBezTo>
                    <a:cubicBezTo>
                      <a:pt x="7746" y="59833"/>
                      <a:pt x="1" y="46439"/>
                      <a:pt x="1" y="29917"/>
                    </a:cubicBezTo>
                    <a:cubicBezTo>
                      <a:pt x="1" y="13395"/>
                      <a:pt x="7746" y="1"/>
                      <a:pt x="17301" y="1"/>
                    </a:cubicBezTo>
                    <a:cubicBezTo>
                      <a:pt x="26855" y="1"/>
                      <a:pt x="34600" y="13395"/>
                      <a:pt x="34600" y="2991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6" name="Google Shape;2578;p37"/>
              <p:cNvSpPr/>
              <p:nvPr/>
            </p:nvSpPr>
            <p:spPr>
              <a:xfrm>
                <a:off x="6272974" y="2328193"/>
                <a:ext cx="55632" cy="226128"/>
              </a:xfrm>
              <a:custGeom>
                <a:avLst/>
                <a:gdLst/>
                <a:ahLst/>
                <a:cxnLst/>
                <a:rect l="l" t="t" r="r" b="b"/>
                <a:pathLst>
                  <a:path w="55632" h="226128" extrusionOk="0">
                    <a:moveTo>
                      <a:pt x="46101" y="224982"/>
                    </a:moveTo>
                    <a:lnTo>
                      <a:pt x="9525" y="203837"/>
                    </a:lnTo>
                    <a:cubicBezTo>
                      <a:pt x="3610" y="199532"/>
                      <a:pt x="76" y="192674"/>
                      <a:pt x="0" y="185358"/>
                    </a:cubicBezTo>
                    <a:lnTo>
                      <a:pt x="0" y="8479"/>
                    </a:lnTo>
                    <a:cubicBezTo>
                      <a:pt x="0" y="1335"/>
                      <a:pt x="4382" y="-1903"/>
                      <a:pt x="9525" y="1145"/>
                    </a:cubicBezTo>
                    <a:lnTo>
                      <a:pt x="46101" y="22290"/>
                    </a:lnTo>
                    <a:cubicBezTo>
                      <a:pt x="52007" y="26605"/>
                      <a:pt x="55541" y="33454"/>
                      <a:pt x="55626" y="40769"/>
                    </a:cubicBezTo>
                    <a:lnTo>
                      <a:pt x="55626" y="217743"/>
                    </a:lnTo>
                    <a:cubicBezTo>
                      <a:pt x="55817" y="224506"/>
                      <a:pt x="51626" y="228126"/>
                      <a:pt x="46101" y="224982"/>
                    </a:cubicBezTo>
                    <a:close/>
                  </a:path>
                </a:pathLst>
              </a:custGeom>
              <a:solidFill>
                <a:srgbClr val="E9EAF2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7" name="Google Shape;2579;p37"/>
              <p:cNvSpPr/>
              <p:nvPr/>
            </p:nvSpPr>
            <p:spPr>
              <a:xfrm>
                <a:off x="6357270" y="2193891"/>
                <a:ext cx="55722" cy="409197"/>
              </a:xfrm>
              <a:custGeom>
                <a:avLst/>
                <a:gdLst/>
                <a:ahLst/>
                <a:cxnLst/>
                <a:rect l="l" t="t" r="r" b="b"/>
                <a:pathLst>
                  <a:path w="55722" h="409197" extrusionOk="0">
                    <a:moveTo>
                      <a:pt x="46196" y="408053"/>
                    </a:moveTo>
                    <a:lnTo>
                      <a:pt x="9525" y="387384"/>
                    </a:lnTo>
                    <a:cubicBezTo>
                      <a:pt x="3620" y="383031"/>
                      <a:pt x="86" y="376154"/>
                      <a:pt x="0" y="368810"/>
                    </a:cubicBezTo>
                    <a:lnTo>
                      <a:pt x="0" y="8479"/>
                    </a:lnTo>
                    <a:cubicBezTo>
                      <a:pt x="0" y="1335"/>
                      <a:pt x="4382" y="-1903"/>
                      <a:pt x="9525" y="1145"/>
                    </a:cubicBezTo>
                    <a:lnTo>
                      <a:pt x="46196" y="22290"/>
                    </a:lnTo>
                    <a:cubicBezTo>
                      <a:pt x="52254" y="26739"/>
                      <a:pt x="55797" y="33825"/>
                      <a:pt x="55721" y="41340"/>
                    </a:cubicBezTo>
                    <a:lnTo>
                      <a:pt x="55721" y="400719"/>
                    </a:lnTo>
                    <a:cubicBezTo>
                      <a:pt x="55817" y="407862"/>
                      <a:pt x="51530" y="411101"/>
                      <a:pt x="46196" y="40805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8" name="Google Shape;2580;p37"/>
              <p:cNvSpPr/>
              <p:nvPr/>
            </p:nvSpPr>
            <p:spPr>
              <a:xfrm>
                <a:off x="6526149" y="2326193"/>
                <a:ext cx="55625" cy="374240"/>
              </a:xfrm>
              <a:custGeom>
                <a:avLst/>
                <a:gdLst/>
                <a:ahLst/>
                <a:cxnLst/>
                <a:rect l="l" t="t" r="r" b="b"/>
                <a:pathLst>
                  <a:path w="55625" h="374240" extrusionOk="0">
                    <a:moveTo>
                      <a:pt x="46101" y="373096"/>
                    </a:moveTo>
                    <a:lnTo>
                      <a:pt x="9525" y="351951"/>
                    </a:lnTo>
                    <a:cubicBezTo>
                      <a:pt x="3591" y="347617"/>
                      <a:pt x="57" y="340730"/>
                      <a:pt x="0" y="333377"/>
                    </a:cubicBezTo>
                    <a:lnTo>
                      <a:pt x="0" y="8479"/>
                    </a:lnTo>
                    <a:cubicBezTo>
                      <a:pt x="0" y="1335"/>
                      <a:pt x="4286" y="-1903"/>
                      <a:pt x="9525" y="1145"/>
                    </a:cubicBezTo>
                    <a:lnTo>
                      <a:pt x="46101" y="22290"/>
                    </a:lnTo>
                    <a:cubicBezTo>
                      <a:pt x="52006" y="26643"/>
                      <a:pt x="55540" y="33520"/>
                      <a:pt x="55626" y="40864"/>
                    </a:cubicBezTo>
                    <a:lnTo>
                      <a:pt x="55626" y="365762"/>
                    </a:lnTo>
                    <a:cubicBezTo>
                      <a:pt x="55626" y="372906"/>
                      <a:pt x="51245" y="376144"/>
                      <a:pt x="46101" y="373096"/>
                    </a:cubicBezTo>
                    <a:close/>
                  </a:path>
                </a:pathLst>
              </a:custGeom>
              <a:solidFill>
                <a:srgbClr val="E9EAF2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9" name="Google Shape;2581;p37"/>
              <p:cNvSpPr/>
              <p:nvPr/>
            </p:nvSpPr>
            <p:spPr>
              <a:xfrm>
                <a:off x="6610350" y="2430587"/>
                <a:ext cx="55627" cy="318519"/>
              </a:xfrm>
              <a:custGeom>
                <a:avLst/>
                <a:gdLst/>
                <a:ahLst/>
                <a:cxnLst/>
                <a:rect l="l" t="t" r="r" b="b"/>
                <a:pathLst>
                  <a:path w="55627" h="318519" extrusionOk="0">
                    <a:moveTo>
                      <a:pt x="46006" y="317375"/>
                    </a:moveTo>
                    <a:lnTo>
                      <a:pt x="9525" y="296229"/>
                    </a:lnTo>
                    <a:cubicBezTo>
                      <a:pt x="3620" y="291915"/>
                      <a:pt x="86" y="285066"/>
                      <a:pt x="0" y="277751"/>
                    </a:cubicBezTo>
                    <a:lnTo>
                      <a:pt x="0" y="8479"/>
                    </a:lnTo>
                    <a:cubicBezTo>
                      <a:pt x="0" y="1335"/>
                      <a:pt x="4381" y="-1903"/>
                      <a:pt x="9525" y="1145"/>
                    </a:cubicBezTo>
                    <a:lnTo>
                      <a:pt x="46101" y="22290"/>
                    </a:lnTo>
                    <a:cubicBezTo>
                      <a:pt x="52035" y="26624"/>
                      <a:pt x="55569" y="33511"/>
                      <a:pt x="55626" y="40864"/>
                    </a:cubicBezTo>
                    <a:lnTo>
                      <a:pt x="55626" y="310041"/>
                    </a:lnTo>
                    <a:cubicBezTo>
                      <a:pt x="55721" y="317184"/>
                      <a:pt x="51435" y="320423"/>
                      <a:pt x="46006" y="31737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0" name="Google Shape;2582;p37"/>
              <p:cNvSpPr/>
              <p:nvPr/>
            </p:nvSpPr>
            <p:spPr>
              <a:xfrm>
                <a:off x="6778179" y="2662902"/>
                <a:ext cx="55632" cy="183161"/>
              </a:xfrm>
              <a:custGeom>
                <a:avLst/>
                <a:gdLst/>
                <a:ahLst/>
                <a:cxnLst/>
                <a:rect l="l" t="t" r="r" b="b"/>
                <a:pathLst>
                  <a:path w="55632" h="183161" extrusionOk="0">
                    <a:moveTo>
                      <a:pt x="46102" y="182025"/>
                    </a:moveTo>
                    <a:lnTo>
                      <a:pt x="9526" y="160879"/>
                    </a:lnTo>
                    <a:cubicBezTo>
                      <a:pt x="3477" y="156421"/>
                      <a:pt x="-56" y="149335"/>
                      <a:pt x="1" y="141829"/>
                    </a:cubicBezTo>
                    <a:lnTo>
                      <a:pt x="1" y="8479"/>
                    </a:lnTo>
                    <a:cubicBezTo>
                      <a:pt x="1" y="1335"/>
                      <a:pt x="4382" y="-1903"/>
                      <a:pt x="9526" y="1145"/>
                    </a:cubicBezTo>
                    <a:lnTo>
                      <a:pt x="46102" y="22290"/>
                    </a:lnTo>
                    <a:cubicBezTo>
                      <a:pt x="52036" y="26624"/>
                      <a:pt x="55570" y="33511"/>
                      <a:pt x="55627" y="40864"/>
                    </a:cubicBezTo>
                    <a:lnTo>
                      <a:pt x="55627" y="174214"/>
                    </a:lnTo>
                    <a:cubicBezTo>
                      <a:pt x="55817" y="181834"/>
                      <a:pt x="51245" y="185073"/>
                      <a:pt x="46102" y="182025"/>
                    </a:cubicBezTo>
                    <a:close/>
                  </a:path>
                </a:pathLst>
              </a:custGeom>
              <a:solidFill>
                <a:srgbClr val="E9EAF2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1" name="Google Shape;2583;p37"/>
              <p:cNvSpPr/>
              <p:nvPr/>
            </p:nvSpPr>
            <p:spPr>
              <a:xfrm>
                <a:off x="6862476" y="2392923"/>
                <a:ext cx="55722" cy="501818"/>
              </a:xfrm>
              <a:custGeom>
                <a:avLst/>
                <a:gdLst/>
                <a:ahLst/>
                <a:cxnLst/>
                <a:rect l="l" t="t" r="r" b="b"/>
                <a:pathLst>
                  <a:path w="55722" h="501818" extrusionOk="0">
                    <a:moveTo>
                      <a:pt x="46196" y="500676"/>
                    </a:moveTo>
                    <a:lnTo>
                      <a:pt x="9525" y="479531"/>
                    </a:lnTo>
                    <a:cubicBezTo>
                      <a:pt x="3620" y="475178"/>
                      <a:pt x="86" y="468301"/>
                      <a:pt x="0" y="460957"/>
                    </a:cubicBezTo>
                    <a:lnTo>
                      <a:pt x="0" y="8520"/>
                    </a:lnTo>
                    <a:cubicBezTo>
                      <a:pt x="0" y="1376"/>
                      <a:pt x="4381" y="-1958"/>
                      <a:pt x="9525" y="1185"/>
                    </a:cubicBezTo>
                    <a:lnTo>
                      <a:pt x="46196" y="22331"/>
                    </a:lnTo>
                    <a:cubicBezTo>
                      <a:pt x="52130" y="26627"/>
                      <a:pt x="55664" y="33485"/>
                      <a:pt x="55721" y="40809"/>
                    </a:cubicBezTo>
                    <a:lnTo>
                      <a:pt x="55721" y="493152"/>
                    </a:lnTo>
                    <a:cubicBezTo>
                      <a:pt x="55816" y="500486"/>
                      <a:pt x="51530" y="503724"/>
                      <a:pt x="46196" y="50067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2" name="Google Shape;2584;p37"/>
              <p:cNvSpPr/>
              <p:nvPr/>
            </p:nvSpPr>
            <p:spPr>
              <a:xfrm>
                <a:off x="7068216" y="2830406"/>
                <a:ext cx="55722" cy="183106"/>
              </a:xfrm>
              <a:custGeom>
                <a:avLst/>
                <a:gdLst/>
                <a:ahLst/>
                <a:cxnLst/>
                <a:rect l="l" t="t" r="r" b="b"/>
                <a:pathLst>
                  <a:path w="55722" h="183106" extrusionOk="0">
                    <a:moveTo>
                      <a:pt x="46196" y="181970"/>
                    </a:moveTo>
                    <a:lnTo>
                      <a:pt x="9525" y="160443"/>
                    </a:lnTo>
                    <a:cubicBezTo>
                      <a:pt x="3620" y="156090"/>
                      <a:pt x="86" y="149213"/>
                      <a:pt x="0" y="141870"/>
                    </a:cubicBezTo>
                    <a:lnTo>
                      <a:pt x="0" y="8520"/>
                    </a:lnTo>
                    <a:cubicBezTo>
                      <a:pt x="0" y="1376"/>
                      <a:pt x="4381" y="-1958"/>
                      <a:pt x="9525" y="1185"/>
                    </a:cubicBezTo>
                    <a:lnTo>
                      <a:pt x="46196" y="22331"/>
                    </a:lnTo>
                    <a:cubicBezTo>
                      <a:pt x="52130" y="26627"/>
                      <a:pt x="55664" y="33485"/>
                      <a:pt x="55721" y="40809"/>
                    </a:cubicBezTo>
                    <a:lnTo>
                      <a:pt x="55721" y="174159"/>
                    </a:lnTo>
                    <a:cubicBezTo>
                      <a:pt x="55816" y="181779"/>
                      <a:pt x="51530" y="185018"/>
                      <a:pt x="46196" y="181970"/>
                    </a:cubicBezTo>
                    <a:close/>
                  </a:path>
                </a:pathLst>
              </a:custGeom>
              <a:solidFill>
                <a:srgbClr val="E9EAF2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3" name="Google Shape;2585;p37"/>
              <p:cNvSpPr/>
              <p:nvPr/>
            </p:nvSpPr>
            <p:spPr>
              <a:xfrm>
                <a:off x="7152513" y="2836026"/>
                <a:ext cx="55727" cy="226167"/>
              </a:xfrm>
              <a:custGeom>
                <a:avLst/>
                <a:gdLst/>
                <a:ahLst/>
                <a:cxnLst/>
                <a:rect l="l" t="t" r="r" b="b"/>
                <a:pathLst>
                  <a:path w="55727" h="226167" extrusionOk="0">
                    <a:moveTo>
                      <a:pt x="46196" y="225023"/>
                    </a:moveTo>
                    <a:lnTo>
                      <a:pt x="9525" y="203877"/>
                    </a:lnTo>
                    <a:cubicBezTo>
                      <a:pt x="3591" y="199582"/>
                      <a:pt x="57" y="192724"/>
                      <a:pt x="0" y="185399"/>
                    </a:cubicBezTo>
                    <a:lnTo>
                      <a:pt x="0" y="8520"/>
                    </a:lnTo>
                    <a:cubicBezTo>
                      <a:pt x="0" y="1376"/>
                      <a:pt x="4286" y="-1958"/>
                      <a:pt x="9525" y="1185"/>
                    </a:cubicBezTo>
                    <a:lnTo>
                      <a:pt x="46196" y="22331"/>
                    </a:lnTo>
                    <a:cubicBezTo>
                      <a:pt x="52111" y="26636"/>
                      <a:pt x="55645" y="33494"/>
                      <a:pt x="55721" y="40809"/>
                    </a:cubicBezTo>
                    <a:lnTo>
                      <a:pt x="55721" y="217689"/>
                    </a:lnTo>
                    <a:cubicBezTo>
                      <a:pt x="55912" y="224832"/>
                      <a:pt x="51530" y="228071"/>
                      <a:pt x="46196" y="22502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14" name="Google Shape;2586;p37"/>
            <p:cNvSpPr/>
            <p:nvPr/>
          </p:nvSpPr>
          <p:spPr>
            <a:xfrm>
              <a:off x="4424312" y="3389781"/>
              <a:ext cx="2237898" cy="1292066"/>
            </a:xfrm>
            <a:custGeom>
              <a:avLst/>
              <a:gdLst/>
              <a:ahLst/>
              <a:cxnLst/>
              <a:rect l="l" t="t" r="r" b="b"/>
              <a:pathLst>
                <a:path w="2237898" h="1292066" extrusionOk="0">
                  <a:moveTo>
                    <a:pt x="942784" y="1292066"/>
                  </a:moveTo>
                  <a:lnTo>
                    <a:pt x="0" y="747713"/>
                  </a:lnTo>
                  <a:lnTo>
                    <a:pt x="1295114" y="0"/>
                  </a:lnTo>
                  <a:lnTo>
                    <a:pt x="2237899" y="544259"/>
                  </a:lnTo>
                  <a:lnTo>
                    <a:pt x="942784" y="1292066"/>
                  </a:lnTo>
                  <a:close/>
                </a:path>
              </a:pathLst>
            </a:custGeom>
            <a:solidFill>
              <a:srgbClr val="D6D8E5">
                <a:alpha val="40000"/>
              </a:srgbClr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2587;p37"/>
            <p:cNvSpPr/>
            <p:nvPr/>
          </p:nvSpPr>
          <p:spPr>
            <a:xfrm>
              <a:off x="4458697" y="3370540"/>
              <a:ext cx="2237898" cy="1292066"/>
            </a:xfrm>
            <a:custGeom>
              <a:avLst/>
              <a:gdLst/>
              <a:ahLst/>
              <a:cxnLst/>
              <a:rect l="l" t="t" r="r" b="b"/>
              <a:pathLst>
                <a:path w="2237898" h="1292066" extrusionOk="0">
                  <a:moveTo>
                    <a:pt x="2206847" y="526447"/>
                  </a:moveTo>
                  <a:lnTo>
                    <a:pt x="1295210" y="0"/>
                  </a:lnTo>
                  <a:lnTo>
                    <a:pt x="31052" y="729901"/>
                  </a:lnTo>
                  <a:lnTo>
                    <a:pt x="0" y="711994"/>
                  </a:lnTo>
                  <a:lnTo>
                    <a:pt x="0" y="747808"/>
                  </a:lnTo>
                  <a:lnTo>
                    <a:pt x="942785" y="1292066"/>
                  </a:lnTo>
                  <a:lnTo>
                    <a:pt x="2237899" y="544354"/>
                  </a:lnTo>
                  <a:lnTo>
                    <a:pt x="2237899" y="508540"/>
                  </a:lnTo>
                  <a:lnTo>
                    <a:pt x="2206847" y="526447"/>
                  </a:lnTo>
                  <a:close/>
                </a:path>
              </a:pathLst>
            </a:custGeom>
            <a:solidFill>
              <a:srgbClr val="B1B4C4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2588;p37"/>
            <p:cNvSpPr/>
            <p:nvPr/>
          </p:nvSpPr>
          <p:spPr>
            <a:xfrm>
              <a:off x="4458697" y="3334726"/>
              <a:ext cx="2237898" cy="1292066"/>
            </a:xfrm>
            <a:custGeom>
              <a:avLst/>
              <a:gdLst/>
              <a:ahLst/>
              <a:cxnLst/>
              <a:rect l="l" t="t" r="r" b="b"/>
              <a:pathLst>
                <a:path w="2237898" h="1292066" extrusionOk="0">
                  <a:moveTo>
                    <a:pt x="942785" y="1292066"/>
                  </a:moveTo>
                  <a:lnTo>
                    <a:pt x="0" y="747808"/>
                  </a:lnTo>
                  <a:lnTo>
                    <a:pt x="1295210" y="0"/>
                  </a:lnTo>
                  <a:lnTo>
                    <a:pt x="2237899" y="544354"/>
                  </a:lnTo>
                  <a:lnTo>
                    <a:pt x="942785" y="1292066"/>
                  </a:lnTo>
                  <a:close/>
                </a:path>
              </a:pathLst>
            </a:custGeom>
            <a:solidFill>
              <a:srgbClr val="FAFBFF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2589;p37"/>
            <p:cNvSpPr/>
            <p:nvPr/>
          </p:nvSpPr>
          <p:spPr>
            <a:xfrm>
              <a:off x="5662371" y="3457123"/>
              <a:ext cx="830865" cy="479678"/>
            </a:xfrm>
            <a:custGeom>
              <a:avLst/>
              <a:gdLst/>
              <a:ahLst/>
              <a:cxnLst/>
              <a:rect l="l" t="t" r="r" b="b"/>
              <a:pathLst>
                <a:path w="830865" h="479678" extrusionOk="0">
                  <a:moveTo>
                    <a:pt x="755904" y="479679"/>
                  </a:moveTo>
                  <a:lnTo>
                    <a:pt x="0" y="43243"/>
                  </a:lnTo>
                  <a:lnTo>
                    <a:pt x="74867" y="0"/>
                  </a:lnTo>
                  <a:lnTo>
                    <a:pt x="830866" y="436436"/>
                  </a:lnTo>
                  <a:lnTo>
                    <a:pt x="755904" y="479679"/>
                  </a:lnTo>
                  <a:close/>
                </a:path>
              </a:pathLst>
            </a:custGeom>
            <a:solidFill>
              <a:srgbClr val="E9EAF2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2590;p37"/>
            <p:cNvSpPr/>
            <p:nvPr/>
          </p:nvSpPr>
          <p:spPr>
            <a:xfrm>
              <a:off x="5582647" y="3524845"/>
              <a:ext cx="793337" cy="458057"/>
            </a:xfrm>
            <a:custGeom>
              <a:avLst/>
              <a:gdLst/>
              <a:ahLst/>
              <a:cxnLst/>
              <a:rect l="l" t="t" r="r" b="b"/>
              <a:pathLst>
                <a:path w="793337" h="458057" extrusionOk="0">
                  <a:moveTo>
                    <a:pt x="755904" y="458057"/>
                  </a:moveTo>
                  <a:lnTo>
                    <a:pt x="0" y="21622"/>
                  </a:lnTo>
                  <a:lnTo>
                    <a:pt x="37433" y="0"/>
                  </a:lnTo>
                  <a:lnTo>
                    <a:pt x="793337" y="436436"/>
                  </a:lnTo>
                  <a:lnTo>
                    <a:pt x="755904" y="458057"/>
                  </a:lnTo>
                  <a:close/>
                </a:path>
              </a:pathLst>
            </a:custGeom>
            <a:solidFill>
              <a:srgbClr val="E9EAF2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2591;p37"/>
            <p:cNvSpPr/>
            <p:nvPr/>
          </p:nvSpPr>
          <p:spPr>
            <a:xfrm>
              <a:off x="5520830" y="3560469"/>
              <a:ext cx="793337" cy="458057"/>
            </a:xfrm>
            <a:custGeom>
              <a:avLst/>
              <a:gdLst/>
              <a:ahLst/>
              <a:cxnLst/>
              <a:rect l="l" t="t" r="r" b="b"/>
              <a:pathLst>
                <a:path w="793337" h="458057" extrusionOk="0">
                  <a:moveTo>
                    <a:pt x="755904" y="458057"/>
                  </a:moveTo>
                  <a:lnTo>
                    <a:pt x="0" y="21622"/>
                  </a:lnTo>
                  <a:lnTo>
                    <a:pt x="37433" y="0"/>
                  </a:lnTo>
                  <a:lnTo>
                    <a:pt x="793337" y="436435"/>
                  </a:lnTo>
                  <a:lnTo>
                    <a:pt x="755904" y="458057"/>
                  </a:lnTo>
                  <a:close/>
                </a:path>
              </a:pathLst>
            </a:custGeom>
            <a:solidFill>
              <a:srgbClr val="E9EAF2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2592;p37"/>
            <p:cNvSpPr/>
            <p:nvPr/>
          </p:nvSpPr>
          <p:spPr>
            <a:xfrm>
              <a:off x="5459108" y="3596188"/>
              <a:ext cx="793337" cy="458057"/>
            </a:xfrm>
            <a:custGeom>
              <a:avLst/>
              <a:gdLst/>
              <a:ahLst/>
              <a:cxnLst/>
              <a:rect l="l" t="t" r="r" b="b"/>
              <a:pathLst>
                <a:path w="793337" h="458057" extrusionOk="0">
                  <a:moveTo>
                    <a:pt x="755904" y="458057"/>
                  </a:moveTo>
                  <a:lnTo>
                    <a:pt x="0" y="21622"/>
                  </a:lnTo>
                  <a:lnTo>
                    <a:pt x="37433" y="0"/>
                  </a:lnTo>
                  <a:lnTo>
                    <a:pt x="793337" y="436435"/>
                  </a:lnTo>
                  <a:lnTo>
                    <a:pt x="755904" y="458057"/>
                  </a:lnTo>
                  <a:close/>
                </a:path>
              </a:pathLst>
            </a:custGeom>
            <a:solidFill>
              <a:srgbClr val="E9EAF2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2593;p37"/>
            <p:cNvSpPr/>
            <p:nvPr/>
          </p:nvSpPr>
          <p:spPr>
            <a:xfrm>
              <a:off x="5006003" y="3836122"/>
              <a:ext cx="830770" cy="479679"/>
            </a:xfrm>
            <a:custGeom>
              <a:avLst/>
              <a:gdLst/>
              <a:ahLst/>
              <a:cxnLst/>
              <a:rect l="l" t="t" r="r" b="b"/>
              <a:pathLst>
                <a:path w="830770" h="479679" extrusionOk="0">
                  <a:moveTo>
                    <a:pt x="756000" y="479679"/>
                  </a:moveTo>
                  <a:lnTo>
                    <a:pt x="0" y="43244"/>
                  </a:lnTo>
                  <a:lnTo>
                    <a:pt x="74962" y="0"/>
                  </a:lnTo>
                  <a:lnTo>
                    <a:pt x="830771" y="436436"/>
                  </a:lnTo>
                  <a:lnTo>
                    <a:pt x="756000" y="479679"/>
                  </a:lnTo>
                  <a:close/>
                </a:path>
              </a:pathLst>
            </a:custGeom>
            <a:solidFill>
              <a:srgbClr val="E9EAF2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2594;p37"/>
            <p:cNvSpPr/>
            <p:nvPr/>
          </p:nvSpPr>
          <p:spPr>
            <a:xfrm>
              <a:off x="4926279" y="3903750"/>
              <a:ext cx="741616" cy="428244"/>
            </a:xfrm>
            <a:custGeom>
              <a:avLst/>
              <a:gdLst/>
              <a:ahLst/>
              <a:cxnLst/>
              <a:rect l="l" t="t" r="r" b="b"/>
              <a:pathLst>
                <a:path w="741616" h="428244" extrusionOk="0">
                  <a:moveTo>
                    <a:pt x="704184" y="428244"/>
                  </a:moveTo>
                  <a:lnTo>
                    <a:pt x="0" y="21622"/>
                  </a:lnTo>
                  <a:lnTo>
                    <a:pt x="37433" y="0"/>
                  </a:lnTo>
                  <a:lnTo>
                    <a:pt x="741617" y="406622"/>
                  </a:lnTo>
                  <a:lnTo>
                    <a:pt x="704184" y="428244"/>
                  </a:lnTo>
                  <a:close/>
                </a:path>
              </a:pathLst>
            </a:custGeom>
            <a:solidFill>
              <a:srgbClr val="E9EAF2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2595;p37"/>
            <p:cNvSpPr/>
            <p:nvPr/>
          </p:nvSpPr>
          <p:spPr>
            <a:xfrm>
              <a:off x="4864462" y="3939468"/>
              <a:ext cx="727614" cy="420052"/>
            </a:xfrm>
            <a:custGeom>
              <a:avLst/>
              <a:gdLst/>
              <a:ahLst/>
              <a:cxnLst/>
              <a:rect l="l" t="t" r="r" b="b"/>
              <a:pathLst>
                <a:path w="727614" h="420052" extrusionOk="0">
                  <a:moveTo>
                    <a:pt x="690181" y="420053"/>
                  </a:moveTo>
                  <a:lnTo>
                    <a:pt x="0" y="21622"/>
                  </a:lnTo>
                  <a:lnTo>
                    <a:pt x="37433" y="0"/>
                  </a:lnTo>
                  <a:lnTo>
                    <a:pt x="727615" y="398431"/>
                  </a:lnTo>
                  <a:lnTo>
                    <a:pt x="690181" y="420053"/>
                  </a:lnTo>
                  <a:close/>
                </a:path>
              </a:pathLst>
            </a:custGeom>
            <a:solidFill>
              <a:srgbClr val="E9EAF2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2596;p37"/>
            <p:cNvSpPr/>
            <p:nvPr/>
          </p:nvSpPr>
          <p:spPr>
            <a:xfrm>
              <a:off x="4802740" y="3975092"/>
              <a:ext cx="620839" cy="358520"/>
            </a:xfrm>
            <a:custGeom>
              <a:avLst/>
              <a:gdLst/>
              <a:ahLst/>
              <a:cxnLst/>
              <a:rect l="l" t="t" r="r" b="b"/>
              <a:pathLst>
                <a:path w="620839" h="358520" extrusionOk="0">
                  <a:moveTo>
                    <a:pt x="583406" y="358521"/>
                  </a:moveTo>
                  <a:lnTo>
                    <a:pt x="0" y="21622"/>
                  </a:lnTo>
                  <a:lnTo>
                    <a:pt x="37433" y="0"/>
                  </a:lnTo>
                  <a:lnTo>
                    <a:pt x="620840" y="336899"/>
                  </a:lnTo>
                  <a:lnTo>
                    <a:pt x="583406" y="358521"/>
                  </a:lnTo>
                  <a:close/>
                </a:path>
              </a:pathLst>
            </a:custGeom>
            <a:solidFill>
              <a:srgbClr val="E9EAF2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2597;p37"/>
            <p:cNvSpPr/>
            <p:nvPr/>
          </p:nvSpPr>
          <p:spPr>
            <a:xfrm>
              <a:off x="5169357" y="3663339"/>
              <a:ext cx="421766" cy="243458"/>
            </a:xfrm>
            <a:custGeom>
              <a:avLst/>
              <a:gdLst/>
              <a:ahLst/>
              <a:cxnLst/>
              <a:rect l="l" t="t" r="r" b="b"/>
              <a:pathLst>
                <a:path w="421766" h="243458" extrusionOk="0">
                  <a:moveTo>
                    <a:pt x="210883" y="243459"/>
                  </a:moveTo>
                  <a:lnTo>
                    <a:pt x="0" y="121729"/>
                  </a:lnTo>
                  <a:lnTo>
                    <a:pt x="210883" y="0"/>
                  </a:lnTo>
                  <a:lnTo>
                    <a:pt x="421767" y="121729"/>
                  </a:lnTo>
                  <a:lnTo>
                    <a:pt x="210883" y="243459"/>
                  </a:lnTo>
                  <a:close/>
                </a:path>
              </a:pathLst>
            </a:custGeom>
            <a:solidFill>
              <a:srgbClr val="E9EAF2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2598;p37"/>
            <p:cNvSpPr/>
            <p:nvPr/>
          </p:nvSpPr>
          <p:spPr>
            <a:xfrm>
              <a:off x="5441867" y="3820597"/>
              <a:ext cx="421766" cy="243554"/>
            </a:xfrm>
            <a:custGeom>
              <a:avLst/>
              <a:gdLst/>
              <a:ahLst/>
              <a:cxnLst/>
              <a:rect l="l" t="t" r="r" b="b"/>
              <a:pathLst>
                <a:path w="421766" h="243554" extrusionOk="0">
                  <a:moveTo>
                    <a:pt x="210884" y="243554"/>
                  </a:moveTo>
                  <a:lnTo>
                    <a:pt x="0" y="121825"/>
                  </a:lnTo>
                  <a:lnTo>
                    <a:pt x="210884" y="0"/>
                  </a:lnTo>
                  <a:lnTo>
                    <a:pt x="421767" y="121825"/>
                  </a:lnTo>
                  <a:lnTo>
                    <a:pt x="210884" y="243554"/>
                  </a:lnTo>
                  <a:close/>
                </a:path>
              </a:pathLst>
            </a:custGeom>
            <a:solidFill>
              <a:srgbClr val="E9EAF2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2599;p37"/>
            <p:cNvSpPr/>
            <p:nvPr/>
          </p:nvSpPr>
          <p:spPr>
            <a:xfrm>
              <a:off x="5714378" y="3977950"/>
              <a:ext cx="421766" cy="243554"/>
            </a:xfrm>
            <a:custGeom>
              <a:avLst/>
              <a:gdLst/>
              <a:ahLst/>
              <a:cxnLst/>
              <a:rect l="l" t="t" r="r" b="b"/>
              <a:pathLst>
                <a:path w="421766" h="243554" extrusionOk="0">
                  <a:moveTo>
                    <a:pt x="210883" y="243554"/>
                  </a:moveTo>
                  <a:lnTo>
                    <a:pt x="0" y="121729"/>
                  </a:lnTo>
                  <a:lnTo>
                    <a:pt x="210883" y="0"/>
                  </a:lnTo>
                  <a:lnTo>
                    <a:pt x="421767" y="121825"/>
                  </a:lnTo>
                  <a:lnTo>
                    <a:pt x="210883" y="243554"/>
                  </a:lnTo>
                  <a:close/>
                </a:path>
              </a:pathLst>
            </a:custGeom>
            <a:solidFill>
              <a:srgbClr val="E9EAF2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2600;p37"/>
            <p:cNvSpPr/>
            <p:nvPr/>
          </p:nvSpPr>
          <p:spPr>
            <a:xfrm>
              <a:off x="2242896" y="2171438"/>
              <a:ext cx="357473" cy="206406"/>
            </a:xfrm>
            <a:custGeom>
              <a:avLst/>
              <a:gdLst/>
              <a:ahLst/>
              <a:cxnLst/>
              <a:rect l="l" t="t" r="r" b="b"/>
              <a:pathLst>
                <a:path w="357473" h="206406" extrusionOk="0">
                  <a:moveTo>
                    <a:pt x="178689" y="206407"/>
                  </a:moveTo>
                  <a:lnTo>
                    <a:pt x="0" y="103251"/>
                  </a:lnTo>
                  <a:lnTo>
                    <a:pt x="178689" y="0"/>
                  </a:lnTo>
                  <a:lnTo>
                    <a:pt x="357473" y="103251"/>
                  </a:lnTo>
                  <a:lnTo>
                    <a:pt x="178689" y="206407"/>
                  </a:lnTo>
                  <a:close/>
                </a:path>
              </a:pathLst>
            </a:custGeom>
            <a:solidFill>
              <a:srgbClr val="D6D8E5">
                <a:alpha val="29800"/>
              </a:srgbClr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2601;p37"/>
            <p:cNvSpPr/>
            <p:nvPr/>
          </p:nvSpPr>
          <p:spPr>
            <a:xfrm>
              <a:off x="2526170" y="2006084"/>
              <a:ext cx="357473" cy="206406"/>
            </a:xfrm>
            <a:custGeom>
              <a:avLst/>
              <a:gdLst/>
              <a:ahLst/>
              <a:cxnLst/>
              <a:rect l="l" t="t" r="r" b="b"/>
              <a:pathLst>
                <a:path w="357473" h="206406" extrusionOk="0">
                  <a:moveTo>
                    <a:pt x="178784" y="206407"/>
                  </a:moveTo>
                  <a:lnTo>
                    <a:pt x="0" y="103251"/>
                  </a:lnTo>
                  <a:lnTo>
                    <a:pt x="178784" y="0"/>
                  </a:lnTo>
                  <a:lnTo>
                    <a:pt x="357473" y="103251"/>
                  </a:lnTo>
                  <a:lnTo>
                    <a:pt x="178784" y="206407"/>
                  </a:lnTo>
                  <a:close/>
                </a:path>
              </a:pathLst>
            </a:custGeom>
            <a:solidFill>
              <a:srgbClr val="D6D8E5">
                <a:alpha val="29800"/>
              </a:srgbClr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2602;p37"/>
            <p:cNvSpPr/>
            <p:nvPr/>
          </p:nvSpPr>
          <p:spPr>
            <a:xfrm>
              <a:off x="2632278" y="1017294"/>
              <a:ext cx="357473" cy="206311"/>
            </a:xfrm>
            <a:custGeom>
              <a:avLst/>
              <a:gdLst/>
              <a:ahLst/>
              <a:cxnLst/>
              <a:rect l="l" t="t" r="r" b="b"/>
              <a:pathLst>
                <a:path w="357473" h="206311" extrusionOk="0">
                  <a:moveTo>
                    <a:pt x="178784" y="206312"/>
                  </a:moveTo>
                  <a:lnTo>
                    <a:pt x="0" y="103156"/>
                  </a:lnTo>
                  <a:lnTo>
                    <a:pt x="178784" y="0"/>
                  </a:lnTo>
                  <a:lnTo>
                    <a:pt x="357473" y="103156"/>
                  </a:lnTo>
                  <a:lnTo>
                    <a:pt x="178784" y="20631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2603;p37"/>
            <p:cNvSpPr/>
            <p:nvPr/>
          </p:nvSpPr>
          <p:spPr>
            <a:xfrm>
              <a:off x="2632278" y="1120450"/>
              <a:ext cx="178784" cy="1032319"/>
            </a:xfrm>
            <a:custGeom>
              <a:avLst/>
              <a:gdLst/>
              <a:ahLst/>
              <a:cxnLst/>
              <a:rect l="l" t="t" r="r" b="b"/>
              <a:pathLst>
                <a:path w="178784" h="1032319" extrusionOk="0">
                  <a:moveTo>
                    <a:pt x="178784" y="1032320"/>
                  </a:moveTo>
                  <a:lnTo>
                    <a:pt x="0" y="929068"/>
                  </a:lnTo>
                  <a:lnTo>
                    <a:pt x="0" y="0"/>
                  </a:lnTo>
                  <a:lnTo>
                    <a:pt x="178784" y="103251"/>
                  </a:lnTo>
                  <a:lnTo>
                    <a:pt x="178784" y="103232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2604;p37"/>
            <p:cNvSpPr/>
            <p:nvPr/>
          </p:nvSpPr>
          <p:spPr>
            <a:xfrm>
              <a:off x="2632278" y="1120450"/>
              <a:ext cx="178784" cy="1032319"/>
            </a:xfrm>
            <a:custGeom>
              <a:avLst/>
              <a:gdLst/>
              <a:ahLst/>
              <a:cxnLst/>
              <a:rect l="l" t="t" r="r" b="b"/>
              <a:pathLst>
                <a:path w="178784" h="1032319" extrusionOk="0">
                  <a:moveTo>
                    <a:pt x="178784" y="1032320"/>
                  </a:moveTo>
                  <a:lnTo>
                    <a:pt x="0" y="929068"/>
                  </a:lnTo>
                  <a:lnTo>
                    <a:pt x="0" y="0"/>
                  </a:lnTo>
                  <a:lnTo>
                    <a:pt x="178784" y="103251"/>
                  </a:lnTo>
                  <a:lnTo>
                    <a:pt x="178784" y="1032320"/>
                  </a:lnTo>
                  <a:close/>
                </a:path>
              </a:pathLst>
            </a:custGeom>
            <a:solidFill>
              <a:srgbClr val="000000">
                <a:alpha val="9800"/>
              </a:srgbClr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2605;p37"/>
            <p:cNvSpPr/>
            <p:nvPr/>
          </p:nvSpPr>
          <p:spPr>
            <a:xfrm>
              <a:off x="2811062" y="1120450"/>
              <a:ext cx="178689" cy="1032319"/>
            </a:xfrm>
            <a:custGeom>
              <a:avLst/>
              <a:gdLst/>
              <a:ahLst/>
              <a:cxnLst/>
              <a:rect l="l" t="t" r="r" b="b"/>
              <a:pathLst>
                <a:path w="178689" h="1032319" extrusionOk="0">
                  <a:moveTo>
                    <a:pt x="178689" y="929068"/>
                  </a:moveTo>
                  <a:lnTo>
                    <a:pt x="0" y="1032320"/>
                  </a:lnTo>
                  <a:lnTo>
                    <a:pt x="0" y="103251"/>
                  </a:lnTo>
                  <a:lnTo>
                    <a:pt x="178689" y="0"/>
                  </a:lnTo>
                  <a:lnTo>
                    <a:pt x="178689" y="92906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2606;p37"/>
            <p:cNvSpPr/>
            <p:nvPr/>
          </p:nvSpPr>
          <p:spPr>
            <a:xfrm>
              <a:off x="2364150" y="1481542"/>
              <a:ext cx="357473" cy="206501"/>
            </a:xfrm>
            <a:custGeom>
              <a:avLst/>
              <a:gdLst/>
              <a:ahLst/>
              <a:cxnLst/>
              <a:rect l="l" t="t" r="r" b="b"/>
              <a:pathLst>
                <a:path w="357473" h="206501" extrusionOk="0">
                  <a:moveTo>
                    <a:pt x="178784" y="206502"/>
                  </a:moveTo>
                  <a:lnTo>
                    <a:pt x="0" y="103251"/>
                  </a:lnTo>
                  <a:lnTo>
                    <a:pt x="178784" y="0"/>
                  </a:lnTo>
                  <a:lnTo>
                    <a:pt x="357473" y="103251"/>
                  </a:lnTo>
                  <a:lnTo>
                    <a:pt x="178784" y="20650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2607;p37"/>
            <p:cNvSpPr/>
            <p:nvPr/>
          </p:nvSpPr>
          <p:spPr>
            <a:xfrm>
              <a:off x="2364150" y="1584793"/>
              <a:ext cx="178784" cy="721899"/>
            </a:xfrm>
            <a:custGeom>
              <a:avLst/>
              <a:gdLst/>
              <a:ahLst/>
              <a:cxnLst/>
              <a:rect l="l" t="t" r="r" b="b"/>
              <a:pathLst>
                <a:path w="178784" h="721899" extrusionOk="0">
                  <a:moveTo>
                    <a:pt x="178784" y="721900"/>
                  </a:moveTo>
                  <a:lnTo>
                    <a:pt x="0" y="618744"/>
                  </a:lnTo>
                  <a:lnTo>
                    <a:pt x="0" y="0"/>
                  </a:lnTo>
                  <a:lnTo>
                    <a:pt x="178784" y="103251"/>
                  </a:lnTo>
                  <a:lnTo>
                    <a:pt x="178784" y="7219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2608;p37"/>
            <p:cNvSpPr/>
            <p:nvPr/>
          </p:nvSpPr>
          <p:spPr>
            <a:xfrm>
              <a:off x="2364150" y="1584793"/>
              <a:ext cx="178784" cy="721899"/>
            </a:xfrm>
            <a:custGeom>
              <a:avLst/>
              <a:gdLst/>
              <a:ahLst/>
              <a:cxnLst/>
              <a:rect l="l" t="t" r="r" b="b"/>
              <a:pathLst>
                <a:path w="178784" h="721899" extrusionOk="0">
                  <a:moveTo>
                    <a:pt x="178784" y="721900"/>
                  </a:moveTo>
                  <a:lnTo>
                    <a:pt x="0" y="618744"/>
                  </a:lnTo>
                  <a:lnTo>
                    <a:pt x="0" y="0"/>
                  </a:lnTo>
                  <a:lnTo>
                    <a:pt x="178784" y="103251"/>
                  </a:lnTo>
                  <a:lnTo>
                    <a:pt x="178784" y="721900"/>
                  </a:lnTo>
                  <a:close/>
                </a:path>
              </a:pathLst>
            </a:custGeom>
            <a:solidFill>
              <a:srgbClr val="000000">
                <a:alpha val="9800"/>
              </a:srgbClr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2609;p37"/>
            <p:cNvSpPr/>
            <p:nvPr/>
          </p:nvSpPr>
          <p:spPr>
            <a:xfrm>
              <a:off x="2542934" y="1584793"/>
              <a:ext cx="178688" cy="721899"/>
            </a:xfrm>
            <a:custGeom>
              <a:avLst/>
              <a:gdLst/>
              <a:ahLst/>
              <a:cxnLst/>
              <a:rect l="l" t="t" r="r" b="b"/>
              <a:pathLst>
                <a:path w="178688" h="721899" extrusionOk="0">
                  <a:moveTo>
                    <a:pt x="178689" y="618744"/>
                  </a:moveTo>
                  <a:lnTo>
                    <a:pt x="0" y="721900"/>
                  </a:lnTo>
                  <a:lnTo>
                    <a:pt x="0" y="103251"/>
                  </a:lnTo>
                  <a:lnTo>
                    <a:pt x="178689" y="0"/>
                  </a:lnTo>
                  <a:lnTo>
                    <a:pt x="178689" y="61874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2610;p37"/>
            <p:cNvSpPr/>
            <p:nvPr/>
          </p:nvSpPr>
          <p:spPr>
            <a:xfrm>
              <a:off x="2013915" y="2306693"/>
              <a:ext cx="357473" cy="206406"/>
            </a:xfrm>
            <a:custGeom>
              <a:avLst/>
              <a:gdLst/>
              <a:ahLst/>
              <a:cxnLst/>
              <a:rect l="l" t="t" r="r" b="b"/>
              <a:pathLst>
                <a:path w="357473" h="206406" extrusionOk="0">
                  <a:moveTo>
                    <a:pt x="178784" y="206407"/>
                  </a:moveTo>
                  <a:lnTo>
                    <a:pt x="0" y="103251"/>
                  </a:lnTo>
                  <a:lnTo>
                    <a:pt x="178784" y="0"/>
                  </a:lnTo>
                  <a:lnTo>
                    <a:pt x="357473" y="103251"/>
                  </a:lnTo>
                  <a:lnTo>
                    <a:pt x="178784" y="206407"/>
                  </a:lnTo>
                  <a:close/>
                </a:path>
              </a:pathLst>
            </a:custGeom>
            <a:solidFill>
              <a:srgbClr val="D6D8E5">
                <a:alpha val="29800"/>
              </a:srgbClr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2611;p37"/>
            <p:cNvSpPr/>
            <p:nvPr/>
          </p:nvSpPr>
          <p:spPr>
            <a:xfrm>
              <a:off x="2078685" y="1971984"/>
              <a:ext cx="357473" cy="206406"/>
            </a:xfrm>
            <a:custGeom>
              <a:avLst/>
              <a:gdLst/>
              <a:ahLst/>
              <a:cxnLst/>
              <a:rect l="l" t="t" r="r" b="b"/>
              <a:pathLst>
                <a:path w="357473" h="206406" extrusionOk="0">
                  <a:moveTo>
                    <a:pt x="178784" y="206407"/>
                  </a:moveTo>
                  <a:lnTo>
                    <a:pt x="0" y="103156"/>
                  </a:lnTo>
                  <a:lnTo>
                    <a:pt x="178689" y="0"/>
                  </a:lnTo>
                  <a:lnTo>
                    <a:pt x="357473" y="103156"/>
                  </a:lnTo>
                  <a:lnTo>
                    <a:pt x="178784" y="20640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2612;p37"/>
            <p:cNvSpPr/>
            <p:nvPr/>
          </p:nvSpPr>
          <p:spPr>
            <a:xfrm>
              <a:off x="2078685" y="2075140"/>
              <a:ext cx="178784" cy="399097"/>
            </a:xfrm>
            <a:custGeom>
              <a:avLst/>
              <a:gdLst/>
              <a:ahLst/>
              <a:cxnLst/>
              <a:rect l="l" t="t" r="r" b="b"/>
              <a:pathLst>
                <a:path w="178784" h="399097" extrusionOk="0">
                  <a:moveTo>
                    <a:pt x="178784" y="399098"/>
                  </a:moveTo>
                  <a:lnTo>
                    <a:pt x="0" y="295846"/>
                  </a:lnTo>
                  <a:lnTo>
                    <a:pt x="0" y="0"/>
                  </a:lnTo>
                  <a:lnTo>
                    <a:pt x="178784" y="103251"/>
                  </a:lnTo>
                  <a:lnTo>
                    <a:pt x="178784" y="39909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2613;p37"/>
            <p:cNvSpPr/>
            <p:nvPr/>
          </p:nvSpPr>
          <p:spPr>
            <a:xfrm>
              <a:off x="2078685" y="2075140"/>
              <a:ext cx="178784" cy="399097"/>
            </a:xfrm>
            <a:custGeom>
              <a:avLst/>
              <a:gdLst/>
              <a:ahLst/>
              <a:cxnLst/>
              <a:rect l="l" t="t" r="r" b="b"/>
              <a:pathLst>
                <a:path w="178784" h="399097" extrusionOk="0">
                  <a:moveTo>
                    <a:pt x="178784" y="399098"/>
                  </a:moveTo>
                  <a:lnTo>
                    <a:pt x="0" y="295846"/>
                  </a:lnTo>
                  <a:lnTo>
                    <a:pt x="0" y="0"/>
                  </a:lnTo>
                  <a:lnTo>
                    <a:pt x="178784" y="103251"/>
                  </a:lnTo>
                  <a:lnTo>
                    <a:pt x="178784" y="399098"/>
                  </a:lnTo>
                  <a:close/>
                </a:path>
              </a:pathLst>
            </a:custGeom>
            <a:solidFill>
              <a:srgbClr val="000000">
                <a:alpha val="9800"/>
              </a:srgbClr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" name="Google Shape;2614;p37"/>
            <p:cNvSpPr/>
            <p:nvPr/>
          </p:nvSpPr>
          <p:spPr>
            <a:xfrm>
              <a:off x="2257469" y="2075140"/>
              <a:ext cx="178689" cy="399097"/>
            </a:xfrm>
            <a:custGeom>
              <a:avLst/>
              <a:gdLst/>
              <a:ahLst/>
              <a:cxnLst/>
              <a:rect l="l" t="t" r="r" b="b"/>
              <a:pathLst>
                <a:path w="178689" h="399097" extrusionOk="0">
                  <a:moveTo>
                    <a:pt x="178689" y="295846"/>
                  </a:moveTo>
                  <a:lnTo>
                    <a:pt x="0" y="399098"/>
                  </a:lnTo>
                  <a:lnTo>
                    <a:pt x="0" y="103251"/>
                  </a:lnTo>
                  <a:lnTo>
                    <a:pt x="178689" y="0"/>
                  </a:lnTo>
                  <a:lnTo>
                    <a:pt x="178689" y="29584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" name="Google Shape;2615;p37"/>
            <p:cNvSpPr/>
            <p:nvPr/>
          </p:nvSpPr>
          <p:spPr>
            <a:xfrm>
              <a:off x="4050634" y="46890"/>
              <a:ext cx="205002" cy="299719"/>
            </a:xfrm>
            <a:custGeom>
              <a:avLst/>
              <a:gdLst/>
              <a:ahLst/>
              <a:cxnLst/>
              <a:rect l="l" t="t" r="r" b="b"/>
              <a:pathLst>
                <a:path w="205002" h="299719" extrusionOk="0">
                  <a:moveTo>
                    <a:pt x="72307" y="9903"/>
                  </a:moveTo>
                  <a:cubicBezTo>
                    <a:pt x="80498" y="-3146"/>
                    <a:pt x="142792" y="-11814"/>
                    <a:pt x="163271" y="41050"/>
                  </a:cubicBezTo>
                  <a:cubicBezTo>
                    <a:pt x="171081" y="61052"/>
                    <a:pt x="169843" y="112201"/>
                    <a:pt x="176320" y="144396"/>
                  </a:cubicBezTo>
                  <a:cubicBezTo>
                    <a:pt x="182797" y="176590"/>
                    <a:pt x="198227" y="194783"/>
                    <a:pt x="203657" y="220596"/>
                  </a:cubicBezTo>
                  <a:cubicBezTo>
                    <a:pt x="209086" y="246409"/>
                    <a:pt x="200228" y="290414"/>
                    <a:pt x="136982" y="298129"/>
                  </a:cubicBezTo>
                  <a:cubicBezTo>
                    <a:pt x="73736" y="305845"/>
                    <a:pt x="26111" y="284032"/>
                    <a:pt x="11252" y="263935"/>
                  </a:cubicBezTo>
                  <a:cubicBezTo>
                    <a:pt x="-3607" y="243837"/>
                    <a:pt x="-3893" y="201260"/>
                    <a:pt x="11252" y="178210"/>
                  </a:cubicBezTo>
                  <a:cubicBezTo>
                    <a:pt x="26396" y="155159"/>
                    <a:pt x="38398" y="136776"/>
                    <a:pt x="38017" y="106963"/>
                  </a:cubicBezTo>
                  <a:close/>
                </a:path>
              </a:pathLst>
            </a:custGeom>
            <a:solidFill>
              <a:srgbClr val="2B2A30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Google Shape;2616;p37"/>
            <p:cNvSpPr/>
            <p:nvPr/>
          </p:nvSpPr>
          <p:spPr>
            <a:xfrm>
              <a:off x="4066180" y="44285"/>
              <a:ext cx="98194" cy="121006"/>
            </a:xfrm>
            <a:custGeom>
              <a:avLst/>
              <a:gdLst/>
              <a:ahLst/>
              <a:cxnLst/>
              <a:rect l="l" t="t" r="r" b="b"/>
              <a:pathLst>
                <a:path w="98194" h="121006" extrusionOk="0">
                  <a:moveTo>
                    <a:pt x="98195" y="3459"/>
                  </a:moveTo>
                  <a:cubicBezTo>
                    <a:pt x="98195" y="3459"/>
                    <a:pt x="50570" y="-9685"/>
                    <a:pt x="22471" y="15270"/>
                  </a:cubicBezTo>
                  <a:cubicBezTo>
                    <a:pt x="3316" y="32880"/>
                    <a:pt x="-4399" y="59709"/>
                    <a:pt x="2468" y="84803"/>
                  </a:cubicBezTo>
                  <a:cubicBezTo>
                    <a:pt x="6278" y="99662"/>
                    <a:pt x="13803" y="119855"/>
                    <a:pt x="25614" y="120998"/>
                  </a:cubicBezTo>
                  <a:cubicBezTo>
                    <a:pt x="37425" y="122141"/>
                    <a:pt x="98195" y="3459"/>
                    <a:pt x="98195" y="3459"/>
                  </a:cubicBezTo>
                  <a:close/>
                </a:path>
              </a:pathLst>
            </a:custGeom>
            <a:solidFill>
              <a:srgbClr val="2B2A30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" name="Google Shape;2617;p37"/>
            <p:cNvSpPr/>
            <p:nvPr/>
          </p:nvSpPr>
          <p:spPr>
            <a:xfrm>
              <a:off x="4085379" y="175665"/>
              <a:ext cx="121123" cy="135560"/>
            </a:xfrm>
            <a:custGeom>
              <a:avLst/>
              <a:gdLst/>
              <a:ahLst/>
              <a:cxnLst/>
              <a:rect l="l" t="t" r="r" b="b"/>
              <a:pathLst>
                <a:path w="121123" h="135560" extrusionOk="0">
                  <a:moveTo>
                    <a:pt x="96617" y="0"/>
                  </a:moveTo>
                  <a:cubicBezTo>
                    <a:pt x="96617" y="0"/>
                    <a:pt x="93569" y="52387"/>
                    <a:pt x="94522" y="56197"/>
                  </a:cubicBezTo>
                  <a:cubicBezTo>
                    <a:pt x="95474" y="60008"/>
                    <a:pt x="115000" y="63722"/>
                    <a:pt x="120525" y="68294"/>
                  </a:cubicBezTo>
                  <a:cubicBezTo>
                    <a:pt x="126049" y="72866"/>
                    <a:pt x="91950" y="125921"/>
                    <a:pt x="74805" y="133826"/>
                  </a:cubicBezTo>
                  <a:cubicBezTo>
                    <a:pt x="57660" y="141732"/>
                    <a:pt x="4129" y="121539"/>
                    <a:pt x="414" y="94964"/>
                  </a:cubicBezTo>
                  <a:cubicBezTo>
                    <a:pt x="-3015" y="70580"/>
                    <a:pt x="15750" y="51530"/>
                    <a:pt x="22989" y="44863"/>
                  </a:cubicBezTo>
                  <a:cubicBezTo>
                    <a:pt x="27875" y="44509"/>
                    <a:pt x="32771" y="44509"/>
                    <a:pt x="37657" y="44863"/>
                  </a:cubicBezTo>
                  <a:lnTo>
                    <a:pt x="39276" y="19526"/>
                  </a:lnTo>
                  <a:cubicBezTo>
                    <a:pt x="62613" y="11335"/>
                    <a:pt x="96617" y="0"/>
                    <a:pt x="96617" y="0"/>
                  </a:cubicBezTo>
                  <a:close/>
                </a:path>
              </a:pathLst>
            </a:custGeom>
            <a:solidFill>
              <a:srgbClr val="9C6448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2618;p37"/>
            <p:cNvSpPr/>
            <p:nvPr/>
          </p:nvSpPr>
          <p:spPr>
            <a:xfrm>
              <a:off x="3878508" y="229758"/>
              <a:ext cx="228579" cy="325392"/>
            </a:xfrm>
            <a:custGeom>
              <a:avLst/>
              <a:gdLst/>
              <a:ahLst/>
              <a:cxnLst/>
              <a:rect l="l" t="t" r="r" b="b"/>
              <a:pathLst>
                <a:path w="228579" h="325392" extrusionOk="0">
                  <a:moveTo>
                    <a:pt x="149659" y="225085"/>
                  </a:moveTo>
                  <a:cubicBezTo>
                    <a:pt x="134829" y="245426"/>
                    <a:pt x="117303" y="263658"/>
                    <a:pt x="97557" y="279282"/>
                  </a:cubicBezTo>
                  <a:cubicBezTo>
                    <a:pt x="91252" y="285914"/>
                    <a:pt x="85308" y="292878"/>
                    <a:pt x="79746" y="300142"/>
                  </a:cubicBezTo>
                  <a:cubicBezTo>
                    <a:pt x="70392" y="310933"/>
                    <a:pt x="58276" y="318969"/>
                    <a:pt x="44694" y="323383"/>
                  </a:cubicBezTo>
                  <a:cubicBezTo>
                    <a:pt x="32883" y="326431"/>
                    <a:pt x="27930" y="325669"/>
                    <a:pt x="25644" y="323383"/>
                  </a:cubicBezTo>
                  <a:cubicBezTo>
                    <a:pt x="23358" y="321097"/>
                    <a:pt x="24596" y="317858"/>
                    <a:pt x="29739" y="315763"/>
                  </a:cubicBezTo>
                  <a:cubicBezTo>
                    <a:pt x="38150" y="313277"/>
                    <a:pt x="45961" y="309096"/>
                    <a:pt x="52695" y="303475"/>
                  </a:cubicBezTo>
                  <a:cubicBezTo>
                    <a:pt x="52695" y="303475"/>
                    <a:pt x="41741" y="308524"/>
                    <a:pt x="34788" y="310905"/>
                  </a:cubicBezTo>
                  <a:cubicBezTo>
                    <a:pt x="28644" y="313041"/>
                    <a:pt x="22234" y="314323"/>
                    <a:pt x="15738" y="314715"/>
                  </a:cubicBezTo>
                  <a:cubicBezTo>
                    <a:pt x="9165" y="314715"/>
                    <a:pt x="2403" y="307190"/>
                    <a:pt x="7546" y="305190"/>
                  </a:cubicBezTo>
                  <a:cubicBezTo>
                    <a:pt x="12690" y="303190"/>
                    <a:pt x="17071" y="302713"/>
                    <a:pt x="27549" y="298999"/>
                  </a:cubicBezTo>
                  <a:cubicBezTo>
                    <a:pt x="32921" y="297080"/>
                    <a:pt x="38017" y="294454"/>
                    <a:pt x="42693" y="291188"/>
                  </a:cubicBezTo>
                  <a:cubicBezTo>
                    <a:pt x="35655" y="293262"/>
                    <a:pt x="28454" y="294759"/>
                    <a:pt x="21167" y="295665"/>
                  </a:cubicBezTo>
                  <a:cubicBezTo>
                    <a:pt x="15090" y="296657"/>
                    <a:pt x="8851" y="295932"/>
                    <a:pt x="3165" y="293569"/>
                  </a:cubicBezTo>
                  <a:cubicBezTo>
                    <a:pt x="117" y="292236"/>
                    <a:pt x="-2550" y="286711"/>
                    <a:pt x="4308" y="284902"/>
                  </a:cubicBezTo>
                  <a:cubicBezTo>
                    <a:pt x="13166" y="284041"/>
                    <a:pt x="21881" y="282023"/>
                    <a:pt x="30216" y="278901"/>
                  </a:cubicBezTo>
                  <a:cubicBezTo>
                    <a:pt x="38217" y="275281"/>
                    <a:pt x="43265" y="271471"/>
                    <a:pt x="41455" y="270709"/>
                  </a:cubicBezTo>
                  <a:cubicBezTo>
                    <a:pt x="39645" y="269947"/>
                    <a:pt x="35169" y="272424"/>
                    <a:pt x="27168" y="271852"/>
                  </a:cubicBezTo>
                  <a:cubicBezTo>
                    <a:pt x="19167" y="271281"/>
                    <a:pt x="11642" y="266137"/>
                    <a:pt x="11737" y="262327"/>
                  </a:cubicBezTo>
                  <a:cubicBezTo>
                    <a:pt x="11832" y="258517"/>
                    <a:pt x="13452" y="260422"/>
                    <a:pt x="21262" y="259756"/>
                  </a:cubicBezTo>
                  <a:cubicBezTo>
                    <a:pt x="29559" y="257716"/>
                    <a:pt x="37998" y="256284"/>
                    <a:pt x="46503" y="255469"/>
                  </a:cubicBezTo>
                  <a:cubicBezTo>
                    <a:pt x="54924" y="255791"/>
                    <a:pt x="63344" y="254795"/>
                    <a:pt x="71459" y="252517"/>
                  </a:cubicBezTo>
                  <a:cubicBezTo>
                    <a:pt x="79936" y="249945"/>
                    <a:pt x="99081" y="226990"/>
                    <a:pt x="113750" y="205939"/>
                  </a:cubicBezTo>
                  <a:cubicBezTo>
                    <a:pt x="129714" y="182391"/>
                    <a:pt x="142344" y="156747"/>
                    <a:pt x="151278" y="129739"/>
                  </a:cubicBezTo>
                  <a:cubicBezTo>
                    <a:pt x="160041" y="101164"/>
                    <a:pt x="170328" y="46586"/>
                    <a:pt x="178044" y="27727"/>
                  </a:cubicBezTo>
                  <a:cubicBezTo>
                    <a:pt x="185759" y="8867"/>
                    <a:pt x="198427" y="390"/>
                    <a:pt x="210714" y="9"/>
                  </a:cubicBezTo>
                  <a:cubicBezTo>
                    <a:pt x="225097" y="-467"/>
                    <a:pt x="231289" y="18487"/>
                    <a:pt x="227478" y="34870"/>
                  </a:cubicBezTo>
                  <a:cubicBezTo>
                    <a:pt x="220811" y="62969"/>
                    <a:pt x="188807" y="173650"/>
                    <a:pt x="149659" y="225085"/>
                  </a:cubicBezTo>
                  <a:close/>
                </a:path>
              </a:pathLst>
            </a:custGeom>
            <a:solidFill>
              <a:srgbClr val="9C6448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" name="Google Shape;2619;p37"/>
            <p:cNvSpPr/>
            <p:nvPr/>
          </p:nvSpPr>
          <p:spPr>
            <a:xfrm>
              <a:off x="4050113" y="220052"/>
              <a:ext cx="176568" cy="232904"/>
            </a:xfrm>
            <a:custGeom>
              <a:avLst/>
              <a:gdLst/>
              <a:ahLst/>
              <a:cxnLst/>
              <a:rect l="l" t="t" r="r" b="b"/>
              <a:pathLst>
                <a:path w="176568" h="232904" extrusionOk="0">
                  <a:moveTo>
                    <a:pt x="139122" y="16859"/>
                  </a:moveTo>
                  <a:cubicBezTo>
                    <a:pt x="153790" y="19145"/>
                    <a:pt x="170554" y="26955"/>
                    <a:pt x="172840" y="35051"/>
                  </a:cubicBezTo>
                  <a:cubicBezTo>
                    <a:pt x="178965" y="64011"/>
                    <a:pt x="177526" y="94062"/>
                    <a:pt x="168649" y="122300"/>
                  </a:cubicBezTo>
                  <a:cubicBezTo>
                    <a:pt x="155981" y="156019"/>
                    <a:pt x="141503" y="216693"/>
                    <a:pt x="134264" y="231266"/>
                  </a:cubicBezTo>
                  <a:cubicBezTo>
                    <a:pt x="96383" y="236540"/>
                    <a:pt x="57826" y="228996"/>
                    <a:pt x="24726" y="209835"/>
                  </a:cubicBezTo>
                  <a:cubicBezTo>
                    <a:pt x="24726" y="209835"/>
                    <a:pt x="21678" y="151352"/>
                    <a:pt x="21488" y="132016"/>
                  </a:cubicBezTo>
                  <a:cubicBezTo>
                    <a:pt x="-26137" y="90773"/>
                    <a:pt x="14630" y="39814"/>
                    <a:pt x="54635" y="285"/>
                  </a:cubicBezTo>
                  <a:cubicBezTo>
                    <a:pt x="59455" y="-95"/>
                    <a:pt x="64293" y="-95"/>
                    <a:pt x="69113" y="285"/>
                  </a:cubicBezTo>
                  <a:cubicBezTo>
                    <a:pt x="69113" y="285"/>
                    <a:pt x="33394" y="42576"/>
                    <a:pt x="58159" y="66960"/>
                  </a:cubicBezTo>
                  <a:cubicBezTo>
                    <a:pt x="111499" y="50291"/>
                    <a:pt x="122072" y="26384"/>
                    <a:pt x="139122" y="16859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2620;p37"/>
            <p:cNvSpPr/>
            <p:nvPr/>
          </p:nvSpPr>
          <p:spPr>
            <a:xfrm>
              <a:off x="4081568" y="53558"/>
              <a:ext cx="129892" cy="160015"/>
            </a:xfrm>
            <a:custGeom>
              <a:avLst/>
              <a:gdLst/>
              <a:ahLst/>
              <a:cxnLst/>
              <a:rect l="l" t="t" r="r" b="b"/>
              <a:pathLst>
                <a:path w="129892" h="160015" extrusionOk="0">
                  <a:moveTo>
                    <a:pt x="2701" y="57241"/>
                  </a:moveTo>
                  <a:lnTo>
                    <a:pt x="2701" y="57241"/>
                  </a:lnTo>
                  <a:cubicBezTo>
                    <a:pt x="8035" y="23618"/>
                    <a:pt x="32324" y="-1719"/>
                    <a:pt x="66995" y="91"/>
                  </a:cubicBezTo>
                  <a:cubicBezTo>
                    <a:pt x="103761" y="2178"/>
                    <a:pt x="131870" y="33673"/>
                    <a:pt x="129784" y="70438"/>
                  </a:cubicBezTo>
                  <a:cubicBezTo>
                    <a:pt x="129774" y="70547"/>
                    <a:pt x="129774" y="70657"/>
                    <a:pt x="129765" y="70767"/>
                  </a:cubicBezTo>
                  <a:cubicBezTo>
                    <a:pt x="128441" y="91415"/>
                    <a:pt x="117601" y="110276"/>
                    <a:pt x="100428" y="121821"/>
                  </a:cubicBezTo>
                  <a:cubicBezTo>
                    <a:pt x="99228" y="126932"/>
                    <a:pt x="97437" y="131886"/>
                    <a:pt x="95094" y="136584"/>
                  </a:cubicBezTo>
                  <a:cubicBezTo>
                    <a:pt x="82806" y="150872"/>
                    <a:pt x="50231" y="159921"/>
                    <a:pt x="39468" y="160016"/>
                  </a:cubicBezTo>
                  <a:cubicBezTo>
                    <a:pt x="29943" y="160016"/>
                    <a:pt x="22132" y="151443"/>
                    <a:pt x="13369" y="137061"/>
                  </a:cubicBezTo>
                  <a:cubicBezTo>
                    <a:pt x="-4728" y="107247"/>
                    <a:pt x="-156" y="73910"/>
                    <a:pt x="2701" y="57241"/>
                  </a:cubicBezTo>
                  <a:close/>
                </a:path>
              </a:pathLst>
            </a:custGeom>
            <a:solidFill>
              <a:srgbClr val="9C6448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2621;p37"/>
            <p:cNvSpPr/>
            <p:nvPr/>
          </p:nvSpPr>
          <p:spPr>
            <a:xfrm>
              <a:off x="4086841" y="52931"/>
              <a:ext cx="130406" cy="122734"/>
            </a:xfrm>
            <a:custGeom>
              <a:avLst/>
              <a:gdLst/>
              <a:ahLst/>
              <a:cxnLst/>
              <a:rect l="l" t="t" r="r" b="b"/>
              <a:pathLst>
                <a:path w="130406" h="122734" extrusionOk="0">
                  <a:moveTo>
                    <a:pt x="72390" y="1671"/>
                  </a:moveTo>
                  <a:cubicBezTo>
                    <a:pt x="96679" y="6339"/>
                    <a:pt x="116681" y="13197"/>
                    <a:pt x="123254" y="37104"/>
                  </a:cubicBezTo>
                  <a:cubicBezTo>
                    <a:pt x="127825" y="53487"/>
                    <a:pt x="133731" y="84729"/>
                    <a:pt x="128111" y="98064"/>
                  </a:cubicBezTo>
                  <a:lnTo>
                    <a:pt x="124587" y="107589"/>
                  </a:lnTo>
                  <a:lnTo>
                    <a:pt x="95155" y="122734"/>
                  </a:lnTo>
                  <a:cubicBezTo>
                    <a:pt x="95155" y="122734"/>
                    <a:pt x="81439" y="111304"/>
                    <a:pt x="85630" y="77776"/>
                  </a:cubicBezTo>
                  <a:cubicBezTo>
                    <a:pt x="85506" y="73249"/>
                    <a:pt x="84077" y="68853"/>
                    <a:pt x="81534" y="65108"/>
                  </a:cubicBezTo>
                  <a:cubicBezTo>
                    <a:pt x="79667" y="61944"/>
                    <a:pt x="78315" y="58504"/>
                    <a:pt x="77533" y="54916"/>
                  </a:cubicBezTo>
                  <a:cubicBezTo>
                    <a:pt x="74028" y="45886"/>
                    <a:pt x="67218" y="38529"/>
                    <a:pt x="58483" y="34342"/>
                  </a:cubicBezTo>
                  <a:cubicBezTo>
                    <a:pt x="39653" y="26020"/>
                    <a:pt x="18002" y="27007"/>
                    <a:pt x="0" y="37009"/>
                  </a:cubicBezTo>
                  <a:cubicBezTo>
                    <a:pt x="12706" y="9565"/>
                    <a:pt x="42939" y="-5191"/>
                    <a:pt x="72390" y="1671"/>
                  </a:cubicBezTo>
                  <a:close/>
                </a:path>
              </a:pathLst>
            </a:custGeom>
            <a:solidFill>
              <a:srgbClr val="2B2A30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2622;p37"/>
            <p:cNvSpPr/>
            <p:nvPr/>
          </p:nvSpPr>
          <p:spPr>
            <a:xfrm>
              <a:off x="3930273" y="858890"/>
              <a:ext cx="102549" cy="78223"/>
            </a:xfrm>
            <a:custGeom>
              <a:avLst/>
              <a:gdLst/>
              <a:ahLst/>
              <a:cxnLst/>
              <a:rect l="l" t="t" r="r" b="b"/>
              <a:pathLst>
                <a:path w="102549" h="78223" extrusionOk="0">
                  <a:moveTo>
                    <a:pt x="95132" y="3"/>
                  </a:moveTo>
                  <a:cubicBezTo>
                    <a:pt x="82845" y="9528"/>
                    <a:pt x="63699" y="3051"/>
                    <a:pt x="62747" y="4003"/>
                  </a:cubicBezTo>
                  <a:cubicBezTo>
                    <a:pt x="48374" y="16282"/>
                    <a:pt x="33334" y="27761"/>
                    <a:pt x="17694" y="38388"/>
                  </a:cubicBezTo>
                  <a:cubicBezTo>
                    <a:pt x="10074" y="44389"/>
                    <a:pt x="-1928" y="52485"/>
                    <a:pt x="263" y="64106"/>
                  </a:cubicBezTo>
                  <a:cubicBezTo>
                    <a:pt x="4168" y="84775"/>
                    <a:pt x="37315" y="78393"/>
                    <a:pt x="49888" y="72107"/>
                  </a:cubicBezTo>
                  <a:cubicBezTo>
                    <a:pt x="62461" y="65820"/>
                    <a:pt x="72558" y="55248"/>
                    <a:pt x="84464" y="47913"/>
                  </a:cubicBezTo>
                  <a:cubicBezTo>
                    <a:pt x="92846" y="42675"/>
                    <a:pt x="101228" y="39912"/>
                    <a:pt x="102466" y="28863"/>
                  </a:cubicBezTo>
                  <a:cubicBezTo>
                    <a:pt x="103323" y="22767"/>
                    <a:pt x="97323" y="-283"/>
                    <a:pt x="95132" y="3"/>
                  </a:cubicBezTo>
                  <a:close/>
                </a:path>
              </a:pathLst>
            </a:custGeom>
            <a:solidFill>
              <a:srgbClr val="2B2A30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Google Shape;2623;p37"/>
            <p:cNvSpPr/>
            <p:nvPr/>
          </p:nvSpPr>
          <p:spPr>
            <a:xfrm>
              <a:off x="3930726" y="883849"/>
              <a:ext cx="102084" cy="53297"/>
            </a:xfrm>
            <a:custGeom>
              <a:avLst/>
              <a:gdLst/>
              <a:ahLst/>
              <a:cxnLst/>
              <a:rect l="l" t="t" r="r" b="b"/>
              <a:pathLst>
                <a:path w="102084" h="53297" extrusionOk="0">
                  <a:moveTo>
                    <a:pt x="101917" y="0"/>
                  </a:moveTo>
                  <a:cubicBezTo>
                    <a:pt x="100298" y="10192"/>
                    <a:pt x="92392" y="13049"/>
                    <a:pt x="83725" y="18193"/>
                  </a:cubicBezTo>
                  <a:cubicBezTo>
                    <a:pt x="71628" y="25717"/>
                    <a:pt x="61055" y="36481"/>
                    <a:pt x="48482" y="42863"/>
                  </a:cubicBezTo>
                  <a:cubicBezTo>
                    <a:pt x="35909" y="49244"/>
                    <a:pt x="8096" y="54483"/>
                    <a:pt x="0" y="39719"/>
                  </a:cubicBezTo>
                  <a:cubicBezTo>
                    <a:pt x="4381" y="59722"/>
                    <a:pt x="36957" y="53435"/>
                    <a:pt x="49435" y="47149"/>
                  </a:cubicBezTo>
                  <a:cubicBezTo>
                    <a:pt x="61913" y="40862"/>
                    <a:pt x="72104" y="30289"/>
                    <a:pt x="84010" y="22955"/>
                  </a:cubicBezTo>
                  <a:cubicBezTo>
                    <a:pt x="92392" y="17716"/>
                    <a:pt x="100775" y="14954"/>
                    <a:pt x="102013" y="3905"/>
                  </a:cubicBezTo>
                  <a:cubicBezTo>
                    <a:pt x="102137" y="2604"/>
                    <a:pt x="102098" y="1293"/>
                    <a:pt x="101917" y="0"/>
                  </a:cubicBezTo>
                  <a:close/>
                </a:path>
              </a:pathLst>
            </a:custGeom>
            <a:solidFill>
              <a:srgbClr val="757B89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2624;p37"/>
            <p:cNvSpPr/>
            <p:nvPr/>
          </p:nvSpPr>
          <p:spPr>
            <a:xfrm>
              <a:off x="3878956" y="825175"/>
              <a:ext cx="93870" cy="72719"/>
            </a:xfrm>
            <a:custGeom>
              <a:avLst/>
              <a:gdLst/>
              <a:ahLst/>
              <a:cxnLst/>
              <a:rect l="l" t="t" r="r" b="b"/>
              <a:pathLst>
                <a:path w="93870" h="72719" extrusionOk="0">
                  <a:moveTo>
                    <a:pt x="86537" y="0"/>
                  </a:moveTo>
                  <a:cubicBezTo>
                    <a:pt x="75297" y="9525"/>
                    <a:pt x="57962" y="4000"/>
                    <a:pt x="57390" y="4858"/>
                  </a:cubicBezTo>
                  <a:cubicBezTo>
                    <a:pt x="44255" y="16047"/>
                    <a:pt x="30520" y="26508"/>
                    <a:pt x="16242" y="36195"/>
                  </a:cubicBezTo>
                  <a:cubicBezTo>
                    <a:pt x="9194" y="41719"/>
                    <a:pt x="-1760" y="49149"/>
                    <a:pt x="240" y="59722"/>
                  </a:cubicBezTo>
                  <a:cubicBezTo>
                    <a:pt x="3764" y="78772"/>
                    <a:pt x="34149" y="72866"/>
                    <a:pt x="45674" y="67056"/>
                  </a:cubicBezTo>
                  <a:cubicBezTo>
                    <a:pt x="57200" y="61246"/>
                    <a:pt x="66439" y="51625"/>
                    <a:pt x="77297" y="44958"/>
                  </a:cubicBezTo>
                  <a:cubicBezTo>
                    <a:pt x="85013" y="40100"/>
                    <a:pt x="92633" y="37624"/>
                    <a:pt x="93871" y="27813"/>
                  </a:cubicBezTo>
                  <a:cubicBezTo>
                    <a:pt x="93547" y="18108"/>
                    <a:pt x="91042" y="8600"/>
                    <a:pt x="86537" y="0"/>
                  </a:cubicBezTo>
                  <a:close/>
                </a:path>
              </a:pathLst>
            </a:custGeom>
            <a:solidFill>
              <a:srgbClr val="2B2A30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2625;p37"/>
            <p:cNvSpPr/>
            <p:nvPr/>
          </p:nvSpPr>
          <p:spPr>
            <a:xfrm>
              <a:off x="3879387" y="849177"/>
              <a:ext cx="93498" cy="48808"/>
            </a:xfrm>
            <a:custGeom>
              <a:avLst/>
              <a:gdLst/>
              <a:ahLst/>
              <a:cxnLst/>
              <a:rect l="l" t="t" r="r" b="b"/>
              <a:pathLst>
                <a:path w="93498" h="48808" extrusionOk="0">
                  <a:moveTo>
                    <a:pt x="93345" y="0"/>
                  </a:moveTo>
                  <a:cubicBezTo>
                    <a:pt x="91821" y="9525"/>
                    <a:pt x="84296" y="11906"/>
                    <a:pt x="76581" y="16669"/>
                  </a:cubicBezTo>
                  <a:cubicBezTo>
                    <a:pt x="65913" y="23622"/>
                    <a:pt x="56388" y="33147"/>
                    <a:pt x="44387" y="39243"/>
                  </a:cubicBezTo>
                  <a:cubicBezTo>
                    <a:pt x="32385" y="45339"/>
                    <a:pt x="7429" y="49911"/>
                    <a:pt x="0" y="36385"/>
                  </a:cubicBezTo>
                  <a:cubicBezTo>
                    <a:pt x="4000" y="54674"/>
                    <a:pt x="33814" y="48959"/>
                    <a:pt x="45244" y="43148"/>
                  </a:cubicBezTo>
                  <a:cubicBezTo>
                    <a:pt x="56674" y="37338"/>
                    <a:pt x="66008" y="27718"/>
                    <a:pt x="76867" y="21050"/>
                  </a:cubicBezTo>
                  <a:cubicBezTo>
                    <a:pt x="84582" y="16193"/>
                    <a:pt x="92202" y="13716"/>
                    <a:pt x="93440" y="3905"/>
                  </a:cubicBezTo>
                  <a:cubicBezTo>
                    <a:pt x="93545" y="2604"/>
                    <a:pt x="93507" y="1295"/>
                    <a:pt x="93345" y="0"/>
                  </a:cubicBezTo>
                  <a:close/>
                </a:path>
              </a:pathLst>
            </a:custGeom>
            <a:solidFill>
              <a:srgbClr val="757B89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4" name="Google Shape;2626;p37"/>
            <p:cNvSpPr/>
            <p:nvPr/>
          </p:nvSpPr>
          <p:spPr>
            <a:xfrm>
              <a:off x="3913772" y="449985"/>
              <a:ext cx="223526" cy="385528"/>
            </a:xfrm>
            <a:custGeom>
              <a:avLst/>
              <a:gdLst/>
              <a:ahLst/>
              <a:cxnLst/>
              <a:rect l="l" t="t" r="r" b="b"/>
              <a:pathLst>
                <a:path w="223526" h="385528" extrusionOk="0">
                  <a:moveTo>
                    <a:pt x="222028" y="14192"/>
                  </a:moveTo>
                  <a:cubicBezTo>
                    <a:pt x="188671" y="18631"/>
                    <a:pt x="154743" y="13718"/>
                    <a:pt x="124016" y="0"/>
                  </a:cubicBezTo>
                  <a:cubicBezTo>
                    <a:pt x="124587" y="10477"/>
                    <a:pt x="125158" y="19717"/>
                    <a:pt x="125158" y="19717"/>
                  </a:cubicBezTo>
                  <a:cubicBezTo>
                    <a:pt x="85249" y="48292"/>
                    <a:pt x="5239" y="95345"/>
                    <a:pt x="0" y="128111"/>
                  </a:cubicBezTo>
                  <a:cubicBezTo>
                    <a:pt x="5239" y="231553"/>
                    <a:pt x="20955" y="379381"/>
                    <a:pt x="25432" y="381476"/>
                  </a:cubicBezTo>
                  <a:cubicBezTo>
                    <a:pt x="37909" y="387477"/>
                    <a:pt x="46672" y="386525"/>
                    <a:pt x="52578" y="380524"/>
                  </a:cubicBezTo>
                  <a:cubicBezTo>
                    <a:pt x="52578" y="380524"/>
                    <a:pt x="77724" y="292894"/>
                    <a:pt x="70390" y="164306"/>
                  </a:cubicBezTo>
                  <a:cubicBezTo>
                    <a:pt x="70390" y="164306"/>
                    <a:pt x="209931" y="102489"/>
                    <a:pt x="219075" y="69056"/>
                  </a:cubicBezTo>
                  <a:cubicBezTo>
                    <a:pt x="223152" y="55420"/>
                    <a:pt x="224447" y="41103"/>
                    <a:pt x="222885" y="26956"/>
                  </a:cubicBezTo>
                  <a:cubicBezTo>
                    <a:pt x="222790" y="22765"/>
                    <a:pt x="222504" y="18288"/>
                    <a:pt x="222028" y="14192"/>
                  </a:cubicBezTo>
                  <a:close/>
                </a:path>
              </a:pathLst>
            </a:custGeom>
            <a:solidFill>
              <a:srgbClr val="9C6448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" name="Google Shape;2627;p37"/>
            <p:cNvSpPr/>
            <p:nvPr/>
          </p:nvSpPr>
          <p:spPr>
            <a:xfrm>
              <a:off x="3974732" y="450747"/>
              <a:ext cx="222535" cy="417442"/>
            </a:xfrm>
            <a:custGeom>
              <a:avLst/>
              <a:gdLst/>
              <a:ahLst/>
              <a:cxnLst/>
              <a:rect l="l" t="t" r="r" b="b"/>
              <a:pathLst>
                <a:path w="222535" h="417442" extrusionOk="0">
                  <a:moveTo>
                    <a:pt x="207359" y="0"/>
                  </a:moveTo>
                  <a:cubicBezTo>
                    <a:pt x="180927" y="11882"/>
                    <a:pt x="151600" y="15820"/>
                    <a:pt x="122968" y="11335"/>
                  </a:cubicBezTo>
                  <a:cubicBezTo>
                    <a:pt x="122968" y="25146"/>
                    <a:pt x="124968" y="51149"/>
                    <a:pt x="124968" y="51149"/>
                  </a:cubicBezTo>
                  <a:cubicBezTo>
                    <a:pt x="84868" y="79153"/>
                    <a:pt x="5144" y="126778"/>
                    <a:pt x="0" y="159544"/>
                  </a:cubicBezTo>
                  <a:cubicBezTo>
                    <a:pt x="5144" y="263081"/>
                    <a:pt x="14859" y="412909"/>
                    <a:pt x="19050" y="414814"/>
                  </a:cubicBezTo>
                  <a:cubicBezTo>
                    <a:pt x="29994" y="419399"/>
                    <a:pt x="42529" y="417917"/>
                    <a:pt x="52102" y="410909"/>
                  </a:cubicBezTo>
                  <a:cubicBezTo>
                    <a:pt x="52102" y="410909"/>
                    <a:pt x="77343" y="324326"/>
                    <a:pt x="70009" y="195739"/>
                  </a:cubicBezTo>
                  <a:cubicBezTo>
                    <a:pt x="70009" y="193358"/>
                    <a:pt x="189643" y="134398"/>
                    <a:pt x="204788" y="118872"/>
                  </a:cubicBezTo>
                  <a:cubicBezTo>
                    <a:pt x="219932" y="103346"/>
                    <a:pt x="222885" y="80105"/>
                    <a:pt x="222504" y="58103"/>
                  </a:cubicBezTo>
                  <a:cubicBezTo>
                    <a:pt x="221466" y="37907"/>
                    <a:pt x="216313" y="18135"/>
                    <a:pt x="207359" y="0"/>
                  </a:cubicBezTo>
                  <a:close/>
                </a:path>
              </a:pathLst>
            </a:custGeom>
            <a:solidFill>
              <a:srgbClr val="9C6448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2628;p37"/>
            <p:cNvSpPr/>
            <p:nvPr/>
          </p:nvSpPr>
          <p:spPr>
            <a:xfrm>
              <a:off x="3891839" y="424458"/>
              <a:ext cx="332782" cy="306321"/>
            </a:xfrm>
            <a:custGeom>
              <a:avLst/>
              <a:gdLst/>
              <a:ahLst/>
              <a:cxnLst/>
              <a:rect l="l" t="t" r="r" b="b"/>
              <a:pathLst>
                <a:path w="332782" h="306321" extrusionOk="0">
                  <a:moveTo>
                    <a:pt x="319589" y="48292"/>
                  </a:moveTo>
                  <a:cubicBezTo>
                    <a:pt x="319589" y="48292"/>
                    <a:pt x="363881" y="126682"/>
                    <a:pt x="290157" y="166973"/>
                  </a:cubicBezTo>
                  <a:cubicBezTo>
                    <a:pt x="212338" y="209455"/>
                    <a:pt x="164999" y="219361"/>
                    <a:pt x="164999" y="219361"/>
                  </a:cubicBezTo>
                  <a:lnTo>
                    <a:pt x="153283" y="222123"/>
                  </a:lnTo>
                  <a:cubicBezTo>
                    <a:pt x="156950" y="249145"/>
                    <a:pt x="156950" y="276539"/>
                    <a:pt x="153283" y="303562"/>
                  </a:cubicBezTo>
                  <a:cubicBezTo>
                    <a:pt x="153283" y="303562"/>
                    <a:pt x="97752" y="322612"/>
                    <a:pt x="26981" y="260604"/>
                  </a:cubicBezTo>
                  <a:lnTo>
                    <a:pt x="3550" y="185071"/>
                  </a:lnTo>
                  <a:lnTo>
                    <a:pt x="788" y="165068"/>
                  </a:lnTo>
                  <a:cubicBezTo>
                    <a:pt x="-1936" y="151189"/>
                    <a:pt x="2502" y="136869"/>
                    <a:pt x="12599" y="126968"/>
                  </a:cubicBezTo>
                  <a:cubicBezTo>
                    <a:pt x="29553" y="111538"/>
                    <a:pt x="83369" y="72104"/>
                    <a:pt x="116802" y="49625"/>
                  </a:cubicBezTo>
                  <a:cubicBezTo>
                    <a:pt x="150235" y="27146"/>
                    <a:pt x="177286" y="5429"/>
                    <a:pt x="177286" y="5429"/>
                  </a:cubicBezTo>
                  <a:lnTo>
                    <a:pt x="183096" y="0"/>
                  </a:lnTo>
                  <a:cubicBezTo>
                    <a:pt x="183096" y="0"/>
                    <a:pt x="222815" y="31623"/>
                    <a:pt x="295301" y="21050"/>
                  </a:cubicBezTo>
                  <a:cubicBezTo>
                    <a:pt x="304826" y="28750"/>
                    <a:pt x="313027" y="37951"/>
                    <a:pt x="319589" y="48292"/>
                  </a:cubicBezTo>
                  <a:close/>
                </a:path>
              </a:pathLst>
            </a:custGeom>
            <a:solidFill>
              <a:srgbClr val="E26161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2629;p37"/>
            <p:cNvSpPr/>
            <p:nvPr/>
          </p:nvSpPr>
          <p:spPr>
            <a:xfrm>
              <a:off x="4159410" y="243442"/>
              <a:ext cx="115651" cy="405453"/>
            </a:xfrm>
            <a:custGeom>
              <a:avLst/>
              <a:gdLst/>
              <a:ahLst/>
              <a:cxnLst/>
              <a:rect l="l" t="t" r="r" b="b"/>
              <a:pathLst>
                <a:path w="115651" h="405453" extrusionOk="0">
                  <a:moveTo>
                    <a:pt x="8203" y="345513"/>
                  </a:moveTo>
                  <a:cubicBezTo>
                    <a:pt x="14946" y="339437"/>
                    <a:pt x="22071" y="333806"/>
                    <a:pt x="29539" y="328654"/>
                  </a:cubicBezTo>
                  <a:cubicBezTo>
                    <a:pt x="37482" y="324626"/>
                    <a:pt x="44769" y="319424"/>
                    <a:pt x="51160" y="313223"/>
                  </a:cubicBezTo>
                  <a:cubicBezTo>
                    <a:pt x="57923" y="306460"/>
                    <a:pt x="67924" y="277981"/>
                    <a:pt x="73163" y="250263"/>
                  </a:cubicBezTo>
                  <a:cubicBezTo>
                    <a:pt x="77992" y="219257"/>
                    <a:pt x="77478" y="187654"/>
                    <a:pt x="71639" y="156823"/>
                  </a:cubicBezTo>
                  <a:cubicBezTo>
                    <a:pt x="62447" y="119935"/>
                    <a:pt x="50046" y="83921"/>
                    <a:pt x="34587" y="49190"/>
                  </a:cubicBezTo>
                  <a:cubicBezTo>
                    <a:pt x="25062" y="28426"/>
                    <a:pt x="30301" y="15757"/>
                    <a:pt x="39254" y="6518"/>
                  </a:cubicBezTo>
                  <a:cubicBezTo>
                    <a:pt x="49827" y="-4245"/>
                    <a:pt x="60781" y="-3959"/>
                    <a:pt x="73354" y="24997"/>
                  </a:cubicBezTo>
                  <a:cubicBezTo>
                    <a:pt x="90984" y="65646"/>
                    <a:pt x="104015" y="108137"/>
                    <a:pt x="112216" y="151679"/>
                  </a:cubicBezTo>
                  <a:cubicBezTo>
                    <a:pt x="117207" y="183273"/>
                    <a:pt x="116759" y="215488"/>
                    <a:pt x="110882" y="246929"/>
                  </a:cubicBezTo>
                  <a:cubicBezTo>
                    <a:pt x="105701" y="274524"/>
                    <a:pt x="97195" y="301390"/>
                    <a:pt x="85546" y="326939"/>
                  </a:cubicBezTo>
                  <a:cubicBezTo>
                    <a:pt x="82307" y="334464"/>
                    <a:pt x="81736" y="340750"/>
                    <a:pt x="77259" y="355514"/>
                  </a:cubicBezTo>
                  <a:cubicBezTo>
                    <a:pt x="72992" y="370530"/>
                    <a:pt x="65143" y="384289"/>
                    <a:pt x="54399" y="395614"/>
                  </a:cubicBezTo>
                  <a:cubicBezTo>
                    <a:pt x="44874" y="404568"/>
                    <a:pt x="39921" y="406282"/>
                    <a:pt x="37349" y="405139"/>
                  </a:cubicBezTo>
                  <a:cubicBezTo>
                    <a:pt x="34777" y="403996"/>
                    <a:pt x="34206" y="400186"/>
                    <a:pt x="38111" y="395614"/>
                  </a:cubicBezTo>
                  <a:cubicBezTo>
                    <a:pt x="44836" y="388828"/>
                    <a:pt x="50284" y="380892"/>
                    <a:pt x="54208" y="372183"/>
                  </a:cubicBezTo>
                  <a:cubicBezTo>
                    <a:pt x="54208" y="372183"/>
                    <a:pt x="46112" y="382565"/>
                    <a:pt x="40778" y="388375"/>
                  </a:cubicBezTo>
                  <a:cubicBezTo>
                    <a:pt x="36044" y="393624"/>
                    <a:pt x="30596" y="398178"/>
                    <a:pt x="24586" y="401901"/>
                  </a:cubicBezTo>
                  <a:cubicBezTo>
                    <a:pt x="18775" y="405425"/>
                    <a:pt x="9536" y="401234"/>
                    <a:pt x="13346" y="396567"/>
                  </a:cubicBezTo>
                  <a:cubicBezTo>
                    <a:pt x="17156" y="391900"/>
                    <a:pt x="21442" y="389233"/>
                    <a:pt x="29253" y="380470"/>
                  </a:cubicBezTo>
                  <a:cubicBezTo>
                    <a:pt x="33444" y="375880"/>
                    <a:pt x="37063" y="370793"/>
                    <a:pt x="40016" y="365325"/>
                  </a:cubicBezTo>
                  <a:cubicBezTo>
                    <a:pt x="34473" y="370853"/>
                    <a:pt x="28481" y="375918"/>
                    <a:pt x="22109" y="380470"/>
                  </a:cubicBezTo>
                  <a:cubicBezTo>
                    <a:pt x="17156" y="384430"/>
                    <a:pt x="11174" y="386907"/>
                    <a:pt x="4869" y="387613"/>
                  </a:cubicBezTo>
                  <a:cubicBezTo>
                    <a:pt x="1630" y="387613"/>
                    <a:pt x="-2942" y="383803"/>
                    <a:pt x="2583" y="378565"/>
                  </a:cubicBezTo>
                  <a:cubicBezTo>
                    <a:pt x="10451" y="373116"/>
                    <a:pt x="17613" y="366718"/>
                    <a:pt x="23919" y="359515"/>
                  </a:cubicBezTo>
                  <a:cubicBezTo>
                    <a:pt x="29824" y="351990"/>
                    <a:pt x="32872" y="345799"/>
                    <a:pt x="30967" y="345989"/>
                  </a:cubicBezTo>
                  <a:cubicBezTo>
                    <a:pt x="29062" y="346180"/>
                    <a:pt x="25919" y="350752"/>
                    <a:pt x="18394" y="354276"/>
                  </a:cubicBezTo>
                  <a:cubicBezTo>
                    <a:pt x="10870" y="357800"/>
                    <a:pt x="2011" y="356562"/>
                    <a:pt x="487" y="352371"/>
                  </a:cubicBezTo>
                  <a:cubicBezTo>
                    <a:pt x="-1037" y="348180"/>
                    <a:pt x="1249" y="350085"/>
                    <a:pt x="8203" y="345513"/>
                  </a:cubicBezTo>
                  <a:close/>
                </a:path>
              </a:pathLst>
            </a:custGeom>
            <a:solidFill>
              <a:srgbClr val="9C6448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Google Shape;2630;p37"/>
            <p:cNvSpPr/>
            <p:nvPr/>
          </p:nvSpPr>
          <p:spPr>
            <a:xfrm>
              <a:off x="4182076" y="238331"/>
              <a:ext cx="69928" cy="88934"/>
            </a:xfrm>
            <a:custGeom>
              <a:avLst/>
              <a:gdLst/>
              <a:ahLst/>
              <a:cxnLst/>
              <a:rect l="l" t="t" r="r" b="b"/>
              <a:pathLst>
                <a:path w="69928" h="88934" extrusionOk="0">
                  <a:moveTo>
                    <a:pt x="69928" y="69255"/>
                  </a:moveTo>
                  <a:cubicBezTo>
                    <a:pt x="69928" y="69255"/>
                    <a:pt x="43163" y="93068"/>
                    <a:pt x="13350" y="88305"/>
                  </a:cubicBezTo>
                  <a:lnTo>
                    <a:pt x="1348" y="38299"/>
                  </a:lnTo>
                  <a:cubicBezTo>
                    <a:pt x="1348" y="38299"/>
                    <a:pt x="-6558" y="12105"/>
                    <a:pt x="15921" y="2104"/>
                  </a:cubicBezTo>
                  <a:cubicBezTo>
                    <a:pt x="38400" y="-7897"/>
                    <a:pt x="60212" y="18296"/>
                    <a:pt x="69928" y="69255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2631;p37"/>
            <p:cNvSpPr/>
            <p:nvPr/>
          </p:nvSpPr>
          <p:spPr>
            <a:xfrm>
              <a:off x="4044931" y="219924"/>
              <a:ext cx="59816" cy="62802"/>
            </a:xfrm>
            <a:custGeom>
              <a:avLst/>
              <a:gdLst/>
              <a:ahLst/>
              <a:cxnLst/>
              <a:rect l="l" t="t" r="r" b="b"/>
              <a:pathLst>
                <a:path w="59816" h="62802" extrusionOk="0">
                  <a:moveTo>
                    <a:pt x="59817" y="413"/>
                  </a:moveTo>
                  <a:cubicBezTo>
                    <a:pt x="59817" y="413"/>
                    <a:pt x="30766" y="-8445"/>
                    <a:pt x="0" y="55849"/>
                  </a:cubicBezTo>
                  <a:lnTo>
                    <a:pt x="11525" y="62802"/>
                  </a:lnTo>
                  <a:cubicBezTo>
                    <a:pt x="25917" y="40743"/>
                    <a:pt x="42072" y="19879"/>
                    <a:pt x="59817" y="413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" name="Google Shape;2632;p37"/>
            <p:cNvSpPr/>
            <p:nvPr/>
          </p:nvSpPr>
          <p:spPr>
            <a:xfrm>
              <a:off x="2494198" y="1192008"/>
              <a:ext cx="154251" cy="303342"/>
            </a:xfrm>
            <a:custGeom>
              <a:avLst/>
              <a:gdLst/>
              <a:ahLst/>
              <a:cxnLst/>
              <a:rect l="l" t="t" r="r" b="b"/>
              <a:pathLst>
                <a:path w="154251" h="303342" extrusionOk="0">
                  <a:moveTo>
                    <a:pt x="65595" y="234575"/>
                  </a:moveTo>
                  <a:cubicBezTo>
                    <a:pt x="79310" y="258921"/>
                    <a:pt x="95907" y="281534"/>
                    <a:pt x="115030" y="301917"/>
                  </a:cubicBezTo>
                  <a:cubicBezTo>
                    <a:pt x="120364" y="308108"/>
                    <a:pt x="161512" y="292392"/>
                    <a:pt x="153130" y="288010"/>
                  </a:cubicBezTo>
                  <a:cubicBezTo>
                    <a:pt x="144747" y="283629"/>
                    <a:pt x="117601" y="246005"/>
                    <a:pt x="104171" y="221335"/>
                  </a:cubicBezTo>
                  <a:cubicBezTo>
                    <a:pt x="92896" y="191398"/>
                    <a:pt x="83356" y="160833"/>
                    <a:pt x="75596" y="129800"/>
                  </a:cubicBezTo>
                  <a:cubicBezTo>
                    <a:pt x="67119" y="99225"/>
                    <a:pt x="59880" y="54267"/>
                    <a:pt x="53689" y="33121"/>
                  </a:cubicBezTo>
                  <a:cubicBezTo>
                    <a:pt x="50377" y="17186"/>
                    <a:pt x="38044" y="4670"/>
                    <a:pt x="22161" y="1117"/>
                  </a:cubicBezTo>
                  <a:cubicBezTo>
                    <a:pt x="7397" y="-2312"/>
                    <a:pt x="-2223" y="1689"/>
                    <a:pt x="444" y="19596"/>
                  </a:cubicBezTo>
                  <a:cubicBezTo>
                    <a:pt x="4730" y="50743"/>
                    <a:pt x="29305" y="172853"/>
                    <a:pt x="65595" y="234575"/>
                  </a:cubicBezTo>
                  <a:close/>
                </a:path>
              </a:pathLst>
            </a:custGeom>
            <a:solidFill>
              <a:srgbClr val="DFAE8E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2633;p37"/>
            <p:cNvSpPr/>
            <p:nvPr/>
          </p:nvSpPr>
          <p:spPr>
            <a:xfrm>
              <a:off x="2527565" y="1904831"/>
              <a:ext cx="106588" cy="82319"/>
            </a:xfrm>
            <a:custGeom>
              <a:avLst/>
              <a:gdLst/>
              <a:ahLst/>
              <a:cxnLst/>
              <a:rect l="l" t="t" r="r" b="b"/>
              <a:pathLst>
                <a:path w="106588" h="82319" extrusionOk="0">
                  <a:moveTo>
                    <a:pt x="8606" y="2"/>
                  </a:moveTo>
                  <a:cubicBezTo>
                    <a:pt x="21369" y="10385"/>
                    <a:pt x="40229" y="860"/>
                    <a:pt x="41181" y="1812"/>
                  </a:cubicBezTo>
                  <a:cubicBezTo>
                    <a:pt x="56119" y="15766"/>
                    <a:pt x="71828" y="28863"/>
                    <a:pt x="88235" y="41055"/>
                  </a:cubicBezTo>
                  <a:cubicBezTo>
                    <a:pt x="96141" y="47246"/>
                    <a:pt x="108523" y="55628"/>
                    <a:pt x="106332" y="67630"/>
                  </a:cubicBezTo>
                  <a:cubicBezTo>
                    <a:pt x="102332" y="89156"/>
                    <a:pt x="68232" y="82489"/>
                    <a:pt x="54897" y="75917"/>
                  </a:cubicBezTo>
                  <a:cubicBezTo>
                    <a:pt x="41562" y="69344"/>
                    <a:pt x="31371" y="58486"/>
                    <a:pt x="19083" y="50866"/>
                  </a:cubicBezTo>
                  <a:cubicBezTo>
                    <a:pt x="10320" y="45437"/>
                    <a:pt x="1653" y="42579"/>
                    <a:pt x="33" y="31816"/>
                  </a:cubicBezTo>
                  <a:cubicBezTo>
                    <a:pt x="-538" y="25244"/>
                    <a:pt x="6415" y="-283"/>
                    <a:pt x="8606" y="2"/>
                  </a:cubicBezTo>
                  <a:close/>
                </a:path>
              </a:pathLst>
            </a:custGeom>
            <a:solidFill>
              <a:srgbClr val="38226D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Google Shape;2634;p37"/>
            <p:cNvSpPr/>
            <p:nvPr/>
          </p:nvSpPr>
          <p:spPr>
            <a:xfrm>
              <a:off x="2527774" y="1931884"/>
              <a:ext cx="106123" cy="55368"/>
            </a:xfrm>
            <a:custGeom>
              <a:avLst/>
              <a:gdLst/>
              <a:ahLst/>
              <a:cxnLst/>
              <a:rect l="l" t="t" r="r" b="b"/>
              <a:pathLst>
                <a:path w="106123" h="55368" extrusionOk="0">
                  <a:moveTo>
                    <a:pt x="301" y="0"/>
                  </a:moveTo>
                  <a:cubicBezTo>
                    <a:pt x="1920" y="10668"/>
                    <a:pt x="10492" y="13525"/>
                    <a:pt x="19351" y="19050"/>
                  </a:cubicBezTo>
                  <a:cubicBezTo>
                    <a:pt x="31828" y="26765"/>
                    <a:pt x="42782" y="38100"/>
                    <a:pt x="55831" y="44577"/>
                  </a:cubicBezTo>
                  <a:cubicBezTo>
                    <a:pt x="68881" y="51054"/>
                    <a:pt x="97646" y="56674"/>
                    <a:pt x="106123" y="41338"/>
                  </a:cubicBezTo>
                  <a:cubicBezTo>
                    <a:pt x="101551" y="62008"/>
                    <a:pt x="68023" y="55531"/>
                    <a:pt x="54879" y="48958"/>
                  </a:cubicBezTo>
                  <a:cubicBezTo>
                    <a:pt x="41734" y="42386"/>
                    <a:pt x="31352" y="31528"/>
                    <a:pt x="19065" y="23908"/>
                  </a:cubicBezTo>
                  <a:cubicBezTo>
                    <a:pt x="10302" y="18479"/>
                    <a:pt x="1634" y="15621"/>
                    <a:pt x="15" y="4858"/>
                  </a:cubicBezTo>
                  <a:cubicBezTo>
                    <a:pt x="-40" y="3229"/>
                    <a:pt x="56" y="1610"/>
                    <a:pt x="301" y="0"/>
                  </a:cubicBezTo>
                  <a:close/>
                </a:path>
              </a:pathLst>
            </a:custGeom>
            <a:solidFill>
              <a:srgbClr val="757B89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2635;p37"/>
            <p:cNvSpPr/>
            <p:nvPr/>
          </p:nvSpPr>
          <p:spPr>
            <a:xfrm>
              <a:off x="2655329" y="1830290"/>
              <a:ext cx="106576" cy="79516"/>
            </a:xfrm>
            <a:custGeom>
              <a:avLst/>
              <a:gdLst/>
              <a:ahLst/>
              <a:cxnLst/>
              <a:rect l="l" t="t" r="r" b="b"/>
              <a:pathLst>
                <a:path w="106576" h="79516" extrusionOk="0">
                  <a:moveTo>
                    <a:pt x="10192" y="58"/>
                  </a:moveTo>
                  <a:cubicBezTo>
                    <a:pt x="22955" y="10440"/>
                    <a:pt x="45244" y="-895"/>
                    <a:pt x="46196" y="58"/>
                  </a:cubicBezTo>
                  <a:cubicBezTo>
                    <a:pt x="59433" y="13574"/>
                    <a:pt x="73460" y="26299"/>
                    <a:pt x="88202" y="38158"/>
                  </a:cubicBezTo>
                  <a:cubicBezTo>
                    <a:pt x="96202" y="44444"/>
                    <a:pt x="108585" y="52826"/>
                    <a:pt x="106299" y="64828"/>
                  </a:cubicBezTo>
                  <a:cubicBezTo>
                    <a:pt x="102298" y="86354"/>
                    <a:pt x="68199" y="79687"/>
                    <a:pt x="54959" y="73114"/>
                  </a:cubicBezTo>
                  <a:cubicBezTo>
                    <a:pt x="41719" y="66542"/>
                    <a:pt x="31337" y="55684"/>
                    <a:pt x="19050" y="48064"/>
                  </a:cubicBezTo>
                  <a:cubicBezTo>
                    <a:pt x="10287" y="42634"/>
                    <a:pt x="1715" y="39777"/>
                    <a:pt x="0" y="29014"/>
                  </a:cubicBezTo>
                  <a:cubicBezTo>
                    <a:pt x="721" y="18622"/>
                    <a:pt x="4243" y="8611"/>
                    <a:pt x="10192" y="58"/>
                  </a:cubicBezTo>
                  <a:close/>
                </a:path>
              </a:pathLst>
            </a:custGeom>
            <a:solidFill>
              <a:srgbClr val="38226D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Google Shape;2636;p37"/>
            <p:cNvSpPr/>
            <p:nvPr/>
          </p:nvSpPr>
          <p:spPr>
            <a:xfrm>
              <a:off x="2655759" y="1855875"/>
              <a:ext cx="106154" cy="55320"/>
            </a:xfrm>
            <a:custGeom>
              <a:avLst/>
              <a:gdLst/>
              <a:ahLst/>
              <a:cxnLst/>
              <a:rect l="l" t="t" r="r" b="b"/>
              <a:pathLst>
                <a:path w="106154" h="55320" extrusionOk="0">
                  <a:moveTo>
                    <a:pt x="331" y="0"/>
                  </a:moveTo>
                  <a:cubicBezTo>
                    <a:pt x="1951" y="10573"/>
                    <a:pt x="10523" y="13525"/>
                    <a:pt x="19381" y="19050"/>
                  </a:cubicBezTo>
                  <a:cubicBezTo>
                    <a:pt x="31859" y="26765"/>
                    <a:pt x="42813" y="38100"/>
                    <a:pt x="55767" y="44482"/>
                  </a:cubicBezTo>
                  <a:cubicBezTo>
                    <a:pt x="68721" y="50863"/>
                    <a:pt x="97677" y="56578"/>
                    <a:pt x="106154" y="41243"/>
                  </a:cubicBezTo>
                  <a:cubicBezTo>
                    <a:pt x="101582" y="62008"/>
                    <a:pt x="68054" y="55435"/>
                    <a:pt x="54910" y="48958"/>
                  </a:cubicBezTo>
                  <a:cubicBezTo>
                    <a:pt x="41765" y="42481"/>
                    <a:pt x="31383" y="31528"/>
                    <a:pt x="19096" y="23908"/>
                  </a:cubicBezTo>
                  <a:cubicBezTo>
                    <a:pt x="10333" y="18478"/>
                    <a:pt x="1665" y="15621"/>
                    <a:pt x="46" y="4858"/>
                  </a:cubicBezTo>
                  <a:cubicBezTo>
                    <a:pt x="-67" y="3229"/>
                    <a:pt x="28" y="1600"/>
                    <a:pt x="331" y="0"/>
                  </a:cubicBezTo>
                  <a:close/>
                </a:path>
              </a:pathLst>
            </a:custGeom>
            <a:solidFill>
              <a:srgbClr val="757B89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5" name="Google Shape;2637;p37"/>
            <p:cNvSpPr/>
            <p:nvPr/>
          </p:nvSpPr>
          <p:spPr>
            <a:xfrm>
              <a:off x="2362866" y="1465363"/>
              <a:ext cx="372536" cy="450662"/>
            </a:xfrm>
            <a:custGeom>
              <a:avLst/>
              <a:gdLst/>
              <a:ahLst/>
              <a:cxnLst/>
              <a:rect l="l" t="t" r="r" b="b"/>
              <a:pathLst>
                <a:path w="372536" h="450662" extrusionOk="0">
                  <a:moveTo>
                    <a:pt x="2903" y="30848"/>
                  </a:moveTo>
                  <a:cubicBezTo>
                    <a:pt x="-11194" y="119145"/>
                    <a:pt x="27954" y="152006"/>
                    <a:pt x="79103" y="170865"/>
                  </a:cubicBezTo>
                  <a:cubicBezTo>
                    <a:pt x="115679" y="184296"/>
                    <a:pt x="168162" y="205060"/>
                    <a:pt x="168162" y="205060"/>
                  </a:cubicBezTo>
                  <a:cubicBezTo>
                    <a:pt x="168162" y="205060"/>
                    <a:pt x="167400" y="224110"/>
                    <a:pt x="167019" y="267925"/>
                  </a:cubicBezTo>
                  <a:cubicBezTo>
                    <a:pt x="167019" y="306025"/>
                    <a:pt x="171686" y="445947"/>
                    <a:pt x="171686" y="445947"/>
                  </a:cubicBezTo>
                  <a:cubicBezTo>
                    <a:pt x="183944" y="452234"/>
                    <a:pt x="198481" y="452234"/>
                    <a:pt x="210739" y="445947"/>
                  </a:cubicBezTo>
                  <a:cubicBezTo>
                    <a:pt x="210739" y="445947"/>
                    <a:pt x="231313" y="338886"/>
                    <a:pt x="235694" y="290595"/>
                  </a:cubicBezTo>
                  <a:cubicBezTo>
                    <a:pt x="241600" y="225063"/>
                    <a:pt x="251601" y="182200"/>
                    <a:pt x="248267" y="168103"/>
                  </a:cubicBezTo>
                  <a:cubicBezTo>
                    <a:pt x="245314" y="155721"/>
                    <a:pt x="173782" y="120478"/>
                    <a:pt x="151017" y="101428"/>
                  </a:cubicBezTo>
                  <a:lnTo>
                    <a:pt x="301036" y="151720"/>
                  </a:lnTo>
                  <a:cubicBezTo>
                    <a:pt x="298036" y="167932"/>
                    <a:pt x="296538" y="184381"/>
                    <a:pt x="296559" y="200869"/>
                  </a:cubicBezTo>
                  <a:cubicBezTo>
                    <a:pt x="297892" y="252780"/>
                    <a:pt x="300845" y="365271"/>
                    <a:pt x="300845" y="365271"/>
                  </a:cubicBezTo>
                  <a:cubicBezTo>
                    <a:pt x="300845" y="365271"/>
                    <a:pt x="321419" y="380130"/>
                    <a:pt x="338945" y="365271"/>
                  </a:cubicBezTo>
                  <a:cubicBezTo>
                    <a:pt x="338945" y="365271"/>
                    <a:pt x="377045" y="142576"/>
                    <a:pt x="372092" y="113144"/>
                  </a:cubicBezTo>
                  <a:cubicBezTo>
                    <a:pt x="367711" y="85140"/>
                    <a:pt x="235599" y="27990"/>
                    <a:pt x="212263" y="8369"/>
                  </a:cubicBezTo>
                  <a:cubicBezTo>
                    <a:pt x="204058" y="1673"/>
                    <a:pt x="193384" y="-1204"/>
                    <a:pt x="182926" y="463"/>
                  </a:cubicBezTo>
                  <a:close/>
                </a:path>
              </a:pathLst>
            </a:custGeom>
            <a:solidFill>
              <a:srgbClr val="38226D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6" name="Google Shape;2638;p37"/>
            <p:cNvSpPr/>
            <p:nvPr/>
          </p:nvSpPr>
          <p:spPr>
            <a:xfrm>
              <a:off x="2393925" y="1163883"/>
              <a:ext cx="117160" cy="114020"/>
            </a:xfrm>
            <a:custGeom>
              <a:avLst/>
              <a:gdLst/>
              <a:ahLst/>
              <a:cxnLst/>
              <a:rect l="l" t="t" r="r" b="b"/>
              <a:pathLst>
                <a:path w="117160" h="114020" extrusionOk="0">
                  <a:moveTo>
                    <a:pt x="24041" y="0"/>
                  </a:moveTo>
                  <a:cubicBezTo>
                    <a:pt x="24041" y="0"/>
                    <a:pt x="26232" y="42101"/>
                    <a:pt x="25279" y="45815"/>
                  </a:cubicBezTo>
                  <a:cubicBezTo>
                    <a:pt x="24327" y="49530"/>
                    <a:pt x="6229" y="61817"/>
                    <a:pt x="609" y="66294"/>
                  </a:cubicBezTo>
                  <a:cubicBezTo>
                    <a:pt x="-5010" y="70771"/>
                    <a:pt x="29661" y="104394"/>
                    <a:pt x="46425" y="112300"/>
                  </a:cubicBezTo>
                  <a:cubicBezTo>
                    <a:pt x="63189" y="120205"/>
                    <a:pt x="116148" y="99727"/>
                    <a:pt x="117100" y="74200"/>
                  </a:cubicBezTo>
                  <a:cubicBezTo>
                    <a:pt x="118053" y="48673"/>
                    <a:pt x="107575" y="26575"/>
                    <a:pt x="99860" y="25146"/>
                  </a:cubicBezTo>
                  <a:cubicBezTo>
                    <a:pt x="92145" y="23717"/>
                    <a:pt x="24041" y="0"/>
                    <a:pt x="24041" y="0"/>
                  </a:cubicBezTo>
                  <a:close/>
                </a:path>
              </a:pathLst>
            </a:custGeom>
            <a:solidFill>
              <a:srgbClr val="DFAE8E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Google Shape;2639;p37"/>
            <p:cNvSpPr/>
            <p:nvPr/>
          </p:nvSpPr>
          <p:spPr>
            <a:xfrm>
              <a:off x="2362970" y="1179922"/>
              <a:ext cx="189574" cy="370837"/>
            </a:xfrm>
            <a:custGeom>
              <a:avLst/>
              <a:gdLst/>
              <a:ahLst/>
              <a:cxnLst/>
              <a:rect l="l" t="t" r="r" b="b"/>
              <a:pathLst>
                <a:path w="189574" h="370837" extrusionOk="0">
                  <a:moveTo>
                    <a:pt x="50329" y="37015"/>
                  </a:moveTo>
                  <a:cubicBezTo>
                    <a:pt x="50329" y="37015"/>
                    <a:pt x="80809" y="82450"/>
                    <a:pt x="123386" y="86736"/>
                  </a:cubicBezTo>
                  <a:cubicBezTo>
                    <a:pt x="136816" y="73496"/>
                    <a:pt x="137959" y="26442"/>
                    <a:pt x="119385" y="11393"/>
                  </a:cubicBezTo>
                  <a:cubicBezTo>
                    <a:pt x="119385" y="11393"/>
                    <a:pt x="136530" y="-2323"/>
                    <a:pt x="147960" y="344"/>
                  </a:cubicBezTo>
                  <a:cubicBezTo>
                    <a:pt x="160529" y="7926"/>
                    <a:pt x="169882" y="19861"/>
                    <a:pt x="174249" y="33872"/>
                  </a:cubicBezTo>
                  <a:cubicBezTo>
                    <a:pt x="185150" y="65076"/>
                    <a:pt x="190313" y="97985"/>
                    <a:pt x="189489" y="131027"/>
                  </a:cubicBezTo>
                  <a:cubicBezTo>
                    <a:pt x="188727" y="175604"/>
                    <a:pt x="189489" y="288380"/>
                    <a:pt x="189489" y="288380"/>
                  </a:cubicBezTo>
                  <a:cubicBezTo>
                    <a:pt x="184440" y="315326"/>
                    <a:pt x="168114" y="338824"/>
                    <a:pt x="144626" y="352960"/>
                  </a:cubicBezTo>
                  <a:cubicBezTo>
                    <a:pt x="113965" y="370266"/>
                    <a:pt x="77860" y="375239"/>
                    <a:pt x="43661" y="366866"/>
                  </a:cubicBezTo>
                  <a:cubicBezTo>
                    <a:pt x="26445" y="363208"/>
                    <a:pt x="12392" y="350816"/>
                    <a:pt x="6609" y="334195"/>
                  </a:cubicBezTo>
                  <a:cubicBezTo>
                    <a:pt x="8609" y="302858"/>
                    <a:pt x="20992" y="238945"/>
                    <a:pt x="16134" y="199226"/>
                  </a:cubicBezTo>
                  <a:cubicBezTo>
                    <a:pt x="11276" y="159507"/>
                    <a:pt x="2609" y="130551"/>
                    <a:pt x="418" y="98832"/>
                  </a:cubicBezTo>
                  <a:cubicBezTo>
                    <a:pt x="-1773" y="67114"/>
                    <a:pt x="4609" y="67686"/>
                    <a:pt x="20611" y="56351"/>
                  </a:cubicBezTo>
                  <a:cubicBezTo>
                    <a:pt x="30053" y="49217"/>
                    <a:pt x="39984" y="42759"/>
                    <a:pt x="50329" y="37015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8" name="Google Shape;2640;p37"/>
            <p:cNvSpPr/>
            <p:nvPr/>
          </p:nvSpPr>
          <p:spPr>
            <a:xfrm>
              <a:off x="2389574" y="1045793"/>
              <a:ext cx="126365" cy="153696"/>
            </a:xfrm>
            <a:custGeom>
              <a:avLst/>
              <a:gdLst/>
              <a:ahLst/>
              <a:cxnLst/>
              <a:rect l="l" t="t" r="r" b="b"/>
              <a:pathLst>
                <a:path w="126365" h="153696" extrusionOk="0">
                  <a:moveTo>
                    <a:pt x="123547" y="55607"/>
                  </a:moveTo>
                  <a:lnTo>
                    <a:pt x="123547" y="55607"/>
                  </a:lnTo>
                  <a:cubicBezTo>
                    <a:pt x="118499" y="22936"/>
                    <a:pt x="94972" y="-1543"/>
                    <a:pt x="61349" y="76"/>
                  </a:cubicBezTo>
                  <a:cubicBezTo>
                    <a:pt x="25578" y="2019"/>
                    <a:pt x="-1846" y="32594"/>
                    <a:pt x="97" y="68361"/>
                  </a:cubicBezTo>
                  <a:cubicBezTo>
                    <a:pt x="99" y="68399"/>
                    <a:pt x="101" y="68427"/>
                    <a:pt x="103" y="68465"/>
                  </a:cubicBezTo>
                  <a:cubicBezTo>
                    <a:pt x="1271" y="88611"/>
                    <a:pt x="11858" y="107032"/>
                    <a:pt x="28678" y="118186"/>
                  </a:cubicBezTo>
                  <a:cubicBezTo>
                    <a:pt x="29839" y="123139"/>
                    <a:pt x="31598" y="127940"/>
                    <a:pt x="33917" y="132473"/>
                  </a:cubicBezTo>
                  <a:cubicBezTo>
                    <a:pt x="45728" y="146380"/>
                    <a:pt x="81542" y="155048"/>
                    <a:pt x="92114" y="153524"/>
                  </a:cubicBezTo>
                  <a:cubicBezTo>
                    <a:pt x="104686" y="152400"/>
                    <a:pt x="115295" y="143713"/>
                    <a:pt x="118880" y="131616"/>
                  </a:cubicBezTo>
                  <a:cubicBezTo>
                    <a:pt x="129833" y="105899"/>
                    <a:pt x="126309" y="71609"/>
                    <a:pt x="123547" y="55607"/>
                  </a:cubicBezTo>
                  <a:close/>
                </a:path>
              </a:pathLst>
            </a:custGeom>
            <a:solidFill>
              <a:srgbClr val="DFAE8E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Google Shape;2641;p37"/>
            <p:cNvSpPr/>
            <p:nvPr/>
          </p:nvSpPr>
          <p:spPr>
            <a:xfrm>
              <a:off x="2377852" y="1032078"/>
              <a:ext cx="133256" cy="131805"/>
            </a:xfrm>
            <a:custGeom>
              <a:avLst/>
              <a:gdLst/>
              <a:ahLst/>
              <a:cxnLst/>
              <a:rect l="l" t="t" r="r" b="b"/>
              <a:pathLst>
                <a:path w="133256" h="131805" extrusionOk="0">
                  <a:moveTo>
                    <a:pt x="40114" y="131806"/>
                  </a:moveTo>
                  <a:lnTo>
                    <a:pt x="40114" y="131806"/>
                  </a:lnTo>
                  <a:lnTo>
                    <a:pt x="43162" y="103231"/>
                  </a:lnTo>
                  <a:cubicBezTo>
                    <a:pt x="43162" y="103231"/>
                    <a:pt x="19921" y="43033"/>
                    <a:pt x="74880" y="54653"/>
                  </a:cubicBezTo>
                  <a:cubicBezTo>
                    <a:pt x="111170" y="62273"/>
                    <a:pt x="120314" y="65512"/>
                    <a:pt x="131363" y="41223"/>
                  </a:cubicBezTo>
                  <a:cubicBezTo>
                    <a:pt x="142412" y="16934"/>
                    <a:pt x="103455" y="-5068"/>
                    <a:pt x="57164" y="1028"/>
                  </a:cubicBezTo>
                  <a:cubicBezTo>
                    <a:pt x="24162" y="4533"/>
                    <a:pt x="-666" y="32717"/>
                    <a:pt x="14" y="65893"/>
                  </a:cubicBezTo>
                  <a:cubicBezTo>
                    <a:pt x="1252" y="83895"/>
                    <a:pt x="6014" y="120185"/>
                    <a:pt x="40114" y="131806"/>
                  </a:cubicBezTo>
                  <a:close/>
                </a:path>
              </a:pathLst>
            </a:custGeom>
            <a:solidFill>
              <a:srgbClr val="3A2C6D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0" name="Google Shape;2642;p37"/>
            <p:cNvSpPr/>
            <p:nvPr/>
          </p:nvSpPr>
          <p:spPr>
            <a:xfrm>
              <a:off x="2511120" y="1180647"/>
              <a:ext cx="61436" cy="88868"/>
            </a:xfrm>
            <a:custGeom>
              <a:avLst/>
              <a:gdLst/>
              <a:ahLst/>
              <a:cxnLst/>
              <a:rect l="l" t="t" r="r" b="b"/>
              <a:pathLst>
                <a:path w="61436" h="88868" extrusionOk="0">
                  <a:moveTo>
                    <a:pt x="39243" y="88868"/>
                  </a:moveTo>
                  <a:cubicBezTo>
                    <a:pt x="47575" y="88601"/>
                    <a:pt x="55499" y="85192"/>
                    <a:pt x="61436" y="79343"/>
                  </a:cubicBezTo>
                  <a:cubicBezTo>
                    <a:pt x="60198" y="63722"/>
                    <a:pt x="40196" y="4381"/>
                    <a:pt x="0" y="0"/>
                  </a:cubicBezTo>
                  <a:cubicBezTo>
                    <a:pt x="10976" y="7630"/>
                    <a:pt x="19668" y="18098"/>
                    <a:pt x="25146" y="30290"/>
                  </a:cubicBezTo>
                  <a:cubicBezTo>
                    <a:pt x="31347" y="49425"/>
                    <a:pt x="36060" y="69009"/>
                    <a:pt x="39243" y="88868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1" name="Google Shape;2643;p37"/>
            <p:cNvSpPr/>
            <p:nvPr/>
          </p:nvSpPr>
          <p:spPr>
            <a:xfrm>
              <a:off x="6137574" y="3350157"/>
              <a:ext cx="432244" cy="249555"/>
            </a:xfrm>
            <a:custGeom>
              <a:avLst/>
              <a:gdLst/>
              <a:ahLst/>
              <a:cxnLst/>
              <a:rect l="l" t="t" r="r" b="b"/>
              <a:pathLst>
                <a:path w="432244" h="249555" extrusionOk="0">
                  <a:moveTo>
                    <a:pt x="432245" y="124778"/>
                  </a:moveTo>
                  <a:cubicBezTo>
                    <a:pt x="432245" y="193690"/>
                    <a:pt x="335483" y="249555"/>
                    <a:pt x="216122" y="249555"/>
                  </a:cubicBezTo>
                  <a:cubicBezTo>
                    <a:pt x="96761" y="249555"/>
                    <a:pt x="0" y="193690"/>
                    <a:pt x="0" y="124778"/>
                  </a:cubicBezTo>
                  <a:cubicBezTo>
                    <a:pt x="0" y="55865"/>
                    <a:pt x="96761" y="0"/>
                    <a:pt x="216122" y="0"/>
                  </a:cubicBezTo>
                  <a:cubicBezTo>
                    <a:pt x="335483" y="0"/>
                    <a:pt x="432245" y="55865"/>
                    <a:pt x="432245" y="124778"/>
                  </a:cubicBezTo>
                  <a:close/>
                </a:path>
              </a:pathLst>
            </a:custGeom>
            <a:solidFill>
              <a:srgbClr val="D6D8E5">
                <a:alpha val="40000"/>
              </a:srgbClr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2" name="Google Shape;2644;p37"/>
            <p:cNvSpPr/>
            <p:nvPr/>
          </p:nvSpPr>
          <p:spPr>
            <a:xfrm>
              <a:off x="6267054" y="2297586"/>
              <a:ext cx="217597" cy="318657"/>
            </a:xfrm>
            <a:custGeom>
              <a:avLst/>
              <a:gdLst/>
              <a:ahLst/>
              <a:cxnLst/>
              <a:rect l="l" t="t" r="r" b="b"/>
              <a:pathLst>
                <a:path w="217597" h="318657" extrusionOk="0">
                  <a:moveTo>
                    <a:pt x="77117" y="10535"/>
                  </a:moveTo>
                  <a:cubicBezTo>
                    <a:pt x="85785" y="-3371"/>
                    <a:pt x="151983" y="-12515"/>
                    <a:pt x="173796" y="43587"/>
                  </a:cubicBezTo>
                  <a:cubicBezTo>
                    <a:pt x="181987" y="64828"/>
                    <a:pt x="180749" y="119216"/>
                    <a:pt x="187702" y="153315"/>
                  </a:cubicBezTo>
                  <a:cubicBezTo>
                    <a:pt x="194655" y="187415"/>
                    <a:pt x="210848" y="206846"/>
                    <a:pt x="216277" y="234563"/>
                  </a:cubicBezTo>
                  <a:cubicBezTo>
                    <a:pt x="221706" y="262281"/>
                    <a:pt x="212658" y="308668"/>
                    <a:pt x="145888" y="316954"/>
                  </a:cubicBezTo>
                  <a:cubicBezTo>
                    <a:pt x="79117" y="325241"/>
                    <a:pt x="27778" y="301715"/>
                    <a:pt x="11966" y="280379"/>
                  </a:cubicBezTo>
                  <a:cubicBezTo>
                    <a:pt x="-3845" y="259043"/>
                    <a:pt x="-4131" y="213704"/>
                    <a:pt x="11966" y="189605"/>
                  </a:cubicBezTo>
                  <a:cubicBezTo>
                    <a:pt x="28063" y="165507"/>
                    <a:pt x="40541" y="145505"/>
                    <a:pt x="40541" y="113405"/>
                  </a:cubicBezTo>
                  <a:close/>
                </a:path>
              </a:pathLst>
            </a:custGeom>
            <a:solidFill>
              <a:srgbClr val="3A2C6D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2645;p37"/>
            <p:cNvSpPr/>
            <p:nvPr/>
          </p:nvSpPr>
          <p:spPr>
            <a:xfrm>
              <a:off x="6260770" y="2526901"/>
              <a:ext cx="40647" cy="235450"/>
            </a:xfrm>
            <a:custGeom>
              <a:avLst/>
              <a:gdLst/>
              <a:ahLst/>
              <a:cxnLst/>
              <a:rect l="l" t="t" r="r" b="b"/>
              <a:pathLst>
                <a:path w="40647" h="235450" extrusionOk="0">
                  <a:moveTo>
                    <a:pt x="4152" y="15917"/>
                  </a:moveTo>
                  <a:cubicBezTo>
                    <a:pt x="4152" y="15917"/>
                    <a:pt x="-11564" y="127074"/>
                    <a:pt x="18154" y="205274"/>
                  </a:cubicBezTo>
                  <a:cubicBezTo>
                    <a:pt x="47872" y="283474"/>
                    <a:pt x="39585" y="184986"/>
                    <a:pt x="39585" y="184986"/>
                  </a:cubicBezTo>
                  <a:lnTo>
                    <a:pt x="32442" y="161554"/>
                  </a:lnTo>
                  <a:cubicBezTo>
                    <a:pt x="32442" y="161554"/>
                    <a:pt x="26536" y="71067"/>
                    <a:pt x="29013" y="48873"/>
                  </a:cubicBezTo>
                  <a:cubicBezTo>
                    <a:pt x="31489" y="26680"/>
                    <a:pt x="30918" y="7630"/>
                    <a:pt x="32442" y="5820"/>
                  </a:cubicBezTo>
                  <a:cubicBezTo>
                    <a:pt x="33966" y="4011"/>
                    <a:pt x="26632" y="486"/>
                    <a:pt x="23488" y="10"/>
                  </a:cubicBezTo>
                  <a:cubicBezTo>
                    <a:pt x="20345" y="-466"/>
                    <a:pt x="4152" y="15917"/>
                    <a:pt x="4152" y="15917"/>
                  </a:cubicBezTo>
                  <a:close/>
                </a:path>
              </a:pathLst>
            </a:custGeom>
            <a:solidFill>
              <a:srgbClr val="DFAE8E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4" name="Google Shape;2646;p37"/>
            <p:cNvSpPr/>
            <p:nvPr/>
          </p:nvSpPr>
          <p:spPr>
            <a:xfrm>
              <a:off x="6283969" y="2294668"/>
              <a:ext cx="103921" cy="128329"/>
            </a:xfrm>
            <a:custGeom>
              <a:avLst/>
              <a:gdLst/>
              <a:ahLst/>
              <a:cxnLst/>
              <a:rect l="l" t="t" r="r" b="b"/>
              <a:pathLst>
                <a:path w="103921" h="128329" extrusionOk="0">
                  <a:moveTo>
                    <a:pt x="103921" y="3833"/>
                  </a:moveTo>
                  <a:cubicBezTo>
                    <a:pt x="103921" y="3833"/>
                    <a:pt x="54105" y="-10550"/>
                    <a:pt x="23911" y="16406"/>
                  </a:cubicBezTo>
                  <a:cubicBezTo>
                    <a:pt x="3585" y="35104"/>
                    <a:pt x="-4645" y="63564"/>
                    <a:pt x="2575" y="90225"/>
                  </a:cubicBezTo>
                  <a:cubicBezTo>
                    <a:pt x="6576" y="105941"/>
                    <a:pt x="14672" y="127468"/>
                    <a:pt x="27150" y="128325"/>
                  </a:cubicBezTo>
                  <a:cubicBezTo>
                    <a:pt x="39627" y="129182"/>
                    <a:pt x="103921" y="3833"/>
                    <a:pt x="103921" y="3833"/>
                  </a:cubicBezTo>
                  <a:close/>
                </a:path>
              </a:pathLst>
            </a:custGeom>
            <a:solidFill>
              <a:srgbClr val="3A2C6D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Google Shape;2647;p37"/>
            <p:cNvSpPr/>
            <p:nvPr/>
          </p:nvSpPr>
          <p:spPr>
            <a:xfrm>
              <a:off x="6304395" y="2434900"/>
              <a:ext cx="128622" cy="143860"/>
            </a:xfrm>
            <a:custGeom>
              <a:avLst/>
              <a:gdLst/>
              <a:ahLst/>
              <a:cxnLst/>
              <a:rect l="l" t="t" r="r" b="b"/>
              <a:pathLst>
                <a:path w="128622" h="143860" extrusionOk="0">
                  <a:moveTo>
                    <a:pt x="102545" y="0"/>
                  </a:moveTo>
                  <a:cubicBezTo>
                    <a:pt x="102545" y="0"/>
                    <a:pt x="99307" y="55531"/>
                    <a:pt x="100355" y="59627"/>
                  </a:cubicBezTo>
                  <a:cubicBezTo>
                    <a:pt x="101402" y="63722"/>
                    <a:pt x="122071" y="67628"/>
                    <a:pt x="127977" y="72485"/>
                  </a:cubicBezTo>
                  <a:cubicBezTo>
                    <a:pt x="133883" y="77343"/>
                    <a:pt x="97783" y="133636"/>
                    <a:pt x="79400" y="142018"/>
                  </a:cubicBezTo>
                  <a:cubicBezTo>
                    <a:pt x="61016" y="150400"/>
                    <a:pt x="4343" y="129064"/>
                    <a:pt x="437" y="100774"/>
                  </a:cubicBezTo>
                  <a:cubicBezTo>
                    <a:pt x="-3182" y="74866"/>
                    <a:pt x="16630" y="54673"/>
                    <a:pt x="24345" y="47625"/>
                  </a:cubicBezTo>
                  <a:cubicBezTo>
                    <a:pt x="29546" y="47282"/>
                    <a:pt x="34765" y="47282"/>
                    <a:pt x="39966" y="47625"/>
                  </a:cubicBezTo>
                  <a:lnTo>
                    <a:pt x="41585" y="20764"/>
                  </a:lnTo>
                  <a:cubicBezTo>
                    <a:pt x="66446" y="11906"/>
                    <a:pt x="102545" y="0"/>
                    <a:pt x="102545" y="0"/>
                  </a:cubicBezTo>
                  <a:close/>
                </a:path>
              </a:pathLst>
            </a:custGeom>
            <a:solidFill>
              <a:srgbClr val="DFAE8E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6" name="Google Shape;2648;p37"/>
            <p:cNvSpPr/>
            <p:nvPr/>
          </p:nvSpPr>
          <p:spPr>
            <a:xfrm>
              <a:off x="6266985" y="2481191"/>
              <a:ext cx="187397" cy="215209"/>
            </a:xfrm>
            <a:custGeom>
              <a:avLst/>
              <a:gdLst/>
              <a:ahLst/>
              <a:cxnLst/>
              <a:rect l="l" t="t" r="r" b="b"/>
              <a:pathLst>
                <a:path w="187397" h="215209" extrusionOk="0">
                  <a:moveTo>
                    <a:pt x="147575" y="18193"/>
                  </a:moveTo>
                  <a:cubicBezTo>
                    <a:pt x="163196" y="20669"/>
                    <a:pt x="181008" y="28956"/>
                    <a:pt x="183485" y="37243"/>
                  </a:cubicBezTo>
                  <a:cubicBezTo>
                    <a:pt x="189933" y="68008"/>
                    <a:pt x="188390" y="99917"/>
                    <a:pt x="179008" y="129921"/>
                  </a:cubicBezTo>
                  <a:cubicBezTo>
                    <a:pt x="165482" y="165640"/>
                    <a:pt x="156434" y="188405"/>
                    <a:pt x="148623" y="203835"/>
                  </a:cubicBezTo>
                  <a:cubicBezTo>
                    <a:pt x="148623" y="203835"/>
                    <a:pt x="81091" y="232410"/>
                    <a:pt x="26703" y="198977"/>
                  </a:cubicBezTo>
                  <a:cubicBezTo>
                    <a:pt x="26703" y="198977"/>
                    <a:pt x="22893" y="160877"/>
                    <a:pt x="22703" y="140208"/>
                  </a:cubicBezTo>
                  <a:cubicBezTo>
                    <a:pt x="-27589" y="96393"/>
                    <a:pt x="15368" y="42291"/>
                    <a:pt x="57945" y="286"/>
                  </a:cubicBezTo>
                  <a:cubicBezTo>
                    <a:pt x="63050" y="-95"/>
                    <a:pt x="68175" y="-95"/>
                    <a:pt x="73280" y="286"/>
                  </a:cubicBezTo>
                  <a:cubicBezTo>
                    <a:pt x="73280" y="286"/>
                    <a:pt x="35180" y="45244"/>
                    <a:pt x="61755" y="70771"/>
                  </a:cubicBezTo>
                  <a:cubicBezTo>
                    <a:pt x="118238" y="53721"/>
                    <a:pt x="129478" y="28384"/>
                    <a:pt x="147575" y="18193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7" name="Google Shape;2649;p37"/>
            <p:cNvSpPr/>
            <p:nvPr/>
          </p:nvSpPr>
          <p:spPr>
            <a:xfrm>
              <a:off x="6300305" y="2304949"/>
              <a:ext cx="138529" cy="170431"/>
            </a:xfrm>
            <a:custGeom>
              <a:avLst/>
              <a:gdLst/>
              <a:ahLst/>
              <a:cxnLst/>
              <a:rect l="l" t="t" r="r" b="b"/>
              <a:pathLst>
                <a:path w="138529" h="170431" extrusionOk="0">
                  <a:moveTo>
                    <a:pt x="2908" y="60608"/>
                  </a:moveTo>
                  <a:lnTo>
                    <a:pt x="2908" y="60608"/>
                  </a:lnTo>
                  <a:cubicBezTo>
                    <a:pt x="8528" y="24890"/>
                    <a:pt x="34245" y="-2066"/>
                    <a:pt x="71107" y="125"/>
                  </a:cubicBezTo>
                  <a:cubicBezTo>
                    <a:pt x="110150" y="1972"/>
                    <a:pt x="140297" y="35129"/>
                    <a:pt x="138449" y="74172"/>
                  </a:cubicBezTo>
                  <a:cubicBezTo>
                    <a:pt x="137372" y="96775"/>
                    <a:pt x="125552" y="117511"/>
                    <a:pt x="106635" y="129950"/>
                  </a:cubicBezTo>
                  <a:cubicBezTo>
                    <a:pt x="105369" y="135322"/>
                    <a:pt x="103483" y="140533"/>
                    <a:pt x="101016" y="145476"/>
                  </a:cubicBezTo>
                  <a:cubicBezTo>
                    <a:pt x="87966" y="160716"/>
                    <a:pt x="53391" y="170336"/>
                    <a:pt x="41865" y="170432"/>
                  </a:cubicBezTo>
                  <a:cubicBezTo>
                    <a:pt x="32340" y="170432"/>
                    <a:pt x="23482" y="161383"/>
                    <a:pt x="14243" y="146048"/>
                  </a:cubicBezTo>
                  <a:cubicBezTo>
                    <a:pt x="-5093" y="113663"/>
                    <a:pt x="-140" y="78230"/>
                    <a:pt x="2908" y="60608"/>
                  </a:cubicBezTo>
                  <a:close/>
                </a:path>
              </a:pathLst>
            </a:custGeom>
            <a:solidFill>
              <a:srgbClr val="DFAE8E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Google Shape;2650;p37"/>
            <p:cNvSpPr/>
            <p:nvPr/>
          </p:nvSpPr>
          <p:spPr>
            <a:xfrm>
              <a:off x="6305880" y="2304032"/>
              <a:ext cx="138474" cy="130867"/>
            </a:xfrm>
            <a:custGeom>
              <a:avLst/>
              <a:gdLst/>
              <a:ahLst/>
              <a:cxnLst/>
              <a:rect l="l" t="t" r="r" b="b"/>
              <a:pathLst>
                <a:path w="138474" h="130867" extrusionOk="0">
                  <a:moveTo>
                    <a:pt x="76867" y="1709"/>
                  </a:moveTo>
                  <a:cubicBezTo>
                    <a:pt x="102679" y="6757"/>
                    <a:pt x="123920" y="13996"/>
                    <a:pt x="130969" y="39332"/>
                  </a:cubicBezTo>
                  <a:cubicBezTo>
                    <a:pt x="135731" y="56858"/>
                    <a:pt x="142018" y="90101"/>
                    <a:pt x="136017" y="104102"/>
                  </a:cubicBezTo>
                  <a:lnTo>
                    <a:pt x="132398" y="114294"/>
                  </a:lnTo>
                  <a:lnTo>
                    <a:pt x="101060" y="130868"/>
                  </a:lnTo>
                  <a:cubicBezTo>
                    <a:pt x="101060" y="130868"/>
                    <a:pt x="86487" y="118676"/>
                    <a:pt x="91059" y="83243"/>
                  </a:cubicBezTo>
                  <a:cubicBezTo>
                    <a:pt x="90850" y="78423"/>
                    <a:pt x="89335" y="73746"/>
                    <a:pt x="86678" y="69717"/>
                  </a:cubicBezTo>
                  <a:cubicBezTo>
                    <a:pt x="84687" y="66364"/>
                    <a:pt x="83211" y="62735"/>
                    <a:pt x="82296" y="58954"/>
                  </a:cubicBezTo>
                  <a:cubicBezTo>
                    <a:pt x="78591" y="49353"/>
                    <a:pt x="71371" y="41514"/>
                    <a:pt x="62103" y="37046"/>
                  </a:cubicBezTo>
                  <a:cubicBezTo>
                    <a:pt x="38767" y="23997"/>
                    <a:pt x="4953" y="35237"/>
                    <a:pt x="0" y="39999"/>
                  </a:cubicBezTo>
                  <a:cubicBezTo>
                    <a:pt x="13221" y="10548"/>
                    <a:pt x="45396" y="-5483"/>
                    <a:pt x="76867" y="1709"/>
                  </a:cubicBezTo>
                  <a:close/>
                </a:path>
              </a:pathLst>
            </a:custGeom>
            <a:solidFill>
              <a:srgbClr val="3A2C6D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Google Shape;2651;p37"/>
            <p:cNvSpPr/>
            <p:nvPr/>
          </p:nvSpPr>
          <p:spPr>
            <a:xfrm>
              <a:off x="6412912" y="2510225"/>
              <a:ext cx="93089" cy="307779"/>
            </a:xfrm>
            <a:custGeom>
              <a:avLst/>
              <a:gdLst/>
              <a:ahLst/>
              <a:cxnLst/>
              <a:rect l="l" t="t" r="r" b="b"/>
              <a:pathLst>
                <a:path w="93089" h="307779" extrusionOk="0">
                  <a:moveTo>
                    <a:pt x="39367" y="248524"/>
                  </a:moveTo>
                  <a:cubicBezTo>
                    <a:pt x="45177" y="212329"/>
                    <a:pt x="56036" y="188898"/>
                    <a:pt x="50988" y="168990"/>
                  </a:cubicBezTo>
                  <a:cubicBezTo>
                    <a:pt x="39739" y="128738"/>
                    <a:pt x="25013" y="89542"/>
                    <a:pt x="6982" y="51833"/>
                  </a:cubicBezTo>
                  <a:cubicBezTo>
                    <a:pt x="-4448" y="29354"/>
                    <a:pt x="-924" y="13733"/>
                    <a:pt x="10887" y="4779"/>
                  </a:cubicBezTo>
                  <a:cubicBezTo>
                    <a:pt x="24222" y="-4746"/>
                    <a:pt x="36891" y="-840"/>
                    <a:pt x="48987" y="23829"/>
                  </a:cubicBezTo>
                  <a:cubicBezTo>
                    <a:pt x="64132" y="55167"/>
                    <a:pt x="81086" y="87361"/>
                    <a:pt x="89373" y="134034"/>
                  </a:cubicBezTo>
                  <a:cubicBezTo>
                    <a:pt x="94688" y="164228"/>
                    <a:pt x="94298" y="195136"/>
                    <a:pt x="88230" y="225188"/>
                  </a:cubicBezTo>
                  <a:cubicBezTo>
                    <a:pt x="83087" y="257668"/>
                    <a:pt x="72800" y="275956"/>
                    <a:pt x="60513" y="306436"/>
                  </a:cubicBezTo>
                  <a:cubicBezTo>
                    <a:pt x="57084" y="315199"/>
                    <a:pt x="34414" y="279385"/>
                    <a:pt x="39367" y="248524"/>
                  </a:cubicBezTo>
                  <a:close/>
                </a:path>
              </a:pathLst>
            </a:custGeom>
            <a:solidFill>
              <a:srgbClr val="DFAE8E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0" name="Google Shape;2652;p37"/>
            <p:cNvSpPr/>
            <p:nvPr/>
          </p:nvSpPr>
          <p:spPr>
            <a:xfrm>
              <a:off x="6328850" y="3433403"/>
              <a:ext cx="108744" cy="83141"/>
            </a:xfrm>
            <a:custGeom>
              <a:avLst/>
              <a:gdLst/>
              <a:ahLst/>
              <a:cxnLst/>
              <a:rect l="l" t="t" r="r" b="b"/>
              <a:pathLst>
                <a:path w="108744" h="83141" extrusionOk="0">
                  <a:moveTo>
                    <a:pt x="100855" y="2"/>
                  </a:moveTo>
                  <a:cubicBezTo>
                    <a:pt x="87806" y="10575"/>
                    <a:pt x="67423" y="3241"/>
                    <a:pt x="66470" y="4194"/>
                  </a:cubicBezTo>
                  <a:cubicBezTo>
                    <a:pt x="51297" y="17281"/>
                    <a:pt x="35400" y="29492"/>
                    <a:pt x="18845" y="40769"/>
                  </a:cubicBezTo>
                  <a:cubicBezTo>
                    <a:pt x="10654" y="47151"/>
                    <a:pt x="-2014" y="55724"/>
                    <a:pt x="271" y="68106"/>
                  </a:cubicBezTo>
                  <a:cubicBezTo>
                    <a:pt x="4367" y="90109"/>
                    <a:pt x="39610" y="83346"/>
                    <a:pt x="52945" y="76584"/>
                  </a:cubicBezTo>
                  <a:cubicBezTo>
                    <a:pt x="66280" y="69821"/>
                    <a:pt x="77043" y="58677"/>
                    <a:pt x="89616" y="50866"/>
                  </a:cubicBezTo>
                  <a:cubicBezTo>
                    <a:pt x="98665" y="45246"/>
                    <a:pt x="107428" y="42389"/>
                    <a:pt x="108666" y="31054"/>
                  </a:cubicBezTo>
                  <a:cubicBezTo>
                    <a:pt x="109523" y="24196"/>
                    <a:pt x="103142" y="-283"/>
                    <a:pt x="100855" y="2"/>
                  </a:cubicBezTo>
                  <a:close/>
                </a:path>
              </a:pathLst>
            </a:custGeom>
            <a:solidFill>
              <a:srgbClr val="38226D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1" name="Google Shape;2653;p37"/>
            <p:cNvSpPr/>
            <p:nvPr/>
          </p:nvSpPr>
          <p:spPr>
            <a:xfrm>
              <a:off x="6329407" y="3459885"/>
              <a:ext cx="108204" cy="56238"/>
            </a:xfrm>
            <a:custGeom>
              <a:avLst/>
              <a:gdLst/>
              <a:ahLst/>
              <a:cxnLst/>
              <a:rect l="l" t="t" r="r" b="b"/>
              <a:pathLst>
                <a:path w="108204" h="56238" extrusionOk="0">
                  <a:moveTo>
                    <a:pt x="107918" y="0"/>
                  </a:moveTo>
                  <a:cubicBezTo>
                    <a:pt x="106204" y="10859"/>
                    <a:pt x="97536" y="13907"/>
                    <a:pt x="88868" y="19050"/>
                  </a:cubicBezTo>
                  <a:cubicBezTo>
                    <a:pt x="76105" y="26956"/>
                    <a:pt x="64865" y="38100"/>
                    <a:pt x="51530" y="45149"/>
                  </a:cubicBezTo>
                  <a:cubicBezTo>
                    <a:pt x="38195" y="52197"/>
                    <a:pt x="8573" y="57531"/>
                    <a:pt x="0" y="41815"/>
                  </a:cubicBezTo>
                  <a:cubicBezTo>
                    <a:pt x="4667" y="63056"/>
                    <a:pt x="39338" y="56388"/>
                    <a:pt x="52483" y="49721"/>
                  </a:cubicBezTo>
                  <a:cubicBezTo>
                    <a:pt x="65627" y="43053"/>
                    <a:pt x="76581" y="31814"/>
                    <a:pt x="89154" y="24003"/>
                  </a:cubicBezTo>
                  <a:cubicBezTo>
                    <a:pt x="98203" y="18383"/>
                    <a:pt x="106966" y="15526"/>
                    <a:pt x="108204" y="4191"/>
                  </a:cubicBezTo>
                  <a:cubicBezTo>
                    <a:pt x="108214" y="2791"/>
                    <a:pt x="108118" y="1391"/>
                    <a:pt x="107918" y="0"/>
                  </a:cubicBezTo>
                  <a:close/>
                </a:path>
              </a:pathLst>
            </a:custGeom>
            <a:solidFill>
              <a:srgbClr val="757B89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Google Shape;2654;p37"/>
            <p:cNvSpPr/>
            <p:nvPr/>
          </p:nvSpPr>
          <p:spPr>
            <a:xfrm>
              <a:off x="6246119" y="3415021"/>
              <a:ext cx="99827" cy="77341"/>
            </a:xfrm>
            <a:custGeom>
              <a:avLst/>
              <a:gdLst/>
              <a:ahLst/>
              <a:cxnLst/>
              <a:rect l="l" t="t" r="r" b="b"/>
              <a:pathLst>
                <a:path w="99827" h="77341" extrusionOk="0">
                  <a:moveTo>
                    <a:pt x="91860" y="1"/>
                  </a:moveTo>
                  <a:cubicBezTo>
                    <a:pt x="79954" y="9526"/>
                    <a:pt x="61856" y="4288"/>
                    <a:pt x="60999" y="5240"/>
                  </a:cubicBezTo>
                  <a:cubicBezTo>
                    <a:pt x="47045" y="17146"/>
                    <a:pt x="32453" y="28281"/>
                    <a:pt x="17279" y="38578"/>
                  </a:cubicBezTo>
                  <a:cubicBezTo>
                    <a:pt x="9754" y="44388"/>
                    <a:pt x="-1771" y="52294"/>
                    <a:pt x="229" y="63533"/>
                  </a:cubicBezTo>
                  <a:cubicBezTo>
                    <a:pt x="4040" y="83726"/>
                    <a:pt x="36329" y="77535"/>
                    <a:pt x="48521" y="71344"/>
                  </a:cubicBezTo>
                  <a:cubicBezTo>
                    <a:pt x="60713" y="65152"/>
                    <a:pt x="70619" y="54961"/>
                    <a:pt x="82145" y="47817"/>
                  </a:cubicBezTo>
                  <a:cubicBezTo>
                    <a:pt x="90336" y="42673"/>
                    <a:pt x="98433" y="40006"/>
                    <a:pt x="99766" y="29624"/>
                  </a:cubicBezTo>
                  <a:cubicBezTo>
                    <a:pt x="100528" y="23338"/>
                    <a:pt x="94051" y="-189"/>
                    <a:pt x="91860" y="1"/>
                  </a:cubicBezTo>
                  <a:close/>
                </a:path>
              </a:pathLst>
            </a:custGeom>
            <a:solidFill>
              <a:srgbClr val="38226D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3" name="Google Shape;2655;p37"/>
            <p:cNvSpPr/>
            <p:nvPr/>
          </p:nvSpPr>
          <p:spPr>
            <a:xfrm>
              <a:off x="6246063" y="3440454"/>
              <a:ext cx="99536" cy="51729"/>
            </a:xfrm>
            <a:custGeom>
              <a:avLst/>
              <a:gdLst/>
              <a:ahLst/>
              <a:cxnLst/>
              <a:rect l="l" t="t" r="r" b="b"/>
              <a:pathLst>
                <a:path w="99536" h="51729" extrusionOk="0">
                  <a:moveTo>
                    <a:pt x="99536" y="0"/>
                  </a:moveTo>
                  <a:cubicBezTo>
                    <a:pt x="97917" y="10001"/>
                    <a:pt x="90011" y="12668"/>
                    <a:pt x="81820" y="17812"/>
                  </a:cubicBezTo>
                  <a:cubicBezTo>
                    <a:pt x="70104" y="25051"/>
                    <a:pt x="59817" y="35528"/>
                    <a:pt x="47625" y="41720"/>
                  </a:cubicBezTo>
                  <a:cubicBezTo>
                    <a:pt x="35433" y="47911"/>
                    <a:pt x="8287" y="53054"/>
                    <a:pt x="0" y="38671"/>
                  </a:cubicBezTo>
                  <a:cubicBezTo>
                    <a:pt x="4286" y="57721"/>
                    <a:pt x="36004" y="52006"/>
                    <a:pt x="47625" y="45911"/>
                  </a:cubicBezTo>
                  <a:cubicBezTo>
                    <a:pt x="59246" y="39814"/>
                    <a:pt x="69723" y="29528"/>
                    <a:pt x="81248" y="22384"/>
                  </a:cubicBezTo>
                  <a:cubicBezTo>
                    <a:pt x="89440" y="17240"/>
                    <a:pt x="97536" y="14573"/>
                    <a:pt x="98870" y="4191"/>
                  </a:cubicBezTo>
                  <a:cubicBezTo>
                    <a:pt x="99222" y="2819"/>
                    <a:pt x="99441" y="1419"/>
                    <a:pt x="99536" y="0"/>
                  </a:cubicBezTo>
                  <a:close/>
                </a:path>
              </a:pathLst>
            </a:custGeom>
            <a:solidFill>
              <a:srgbClr val="757B89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4" name="Google Shape;2656;p37"/>
            <p:cNvSpPr/>
            <p:nvPr/>
          </p:nvSpPr>
          <p:spPr>
            <a:xfrm>
              <a:off x="6262125" y="2696837"/>
              <a:ext cx="213068" cy="744450"/>
            </a:xfrm>
            <a:custGeom>
              <a:avLst/>
              <a:gdLst/>
              <a:ahLst/>
              <a:cxnLst/>
              <a:rect l="l" t="t" r="r" b="b"/>
              <a:pathLst>
                <a:path w="213068" h="744450" extrusionOk="0">
                  <a:moveTo>
                    <a:pt x="5465" y="110490"/>
                  </a:moveTo>
                  <a:cubicBezTo>
                    <a:pt x="11276" y="65437"/>
                    <a:pt x="27849" y="0"/>
                    <a:pt x="27849" y="0"/>
                  </a:cubicBezTo>
                  <a:cubicBezTo>
                    <a:pt x="43546" y="7372"/>
                    <a:pt x="60529" y="11611"/>
                    <a:pt x="77855" y="12478"/>
                  </a:cubicBezTo>
                  <a:cubicBezTo>
                    <a:pt x="103211" y="12316"/>
                    <a:pt x="128490" y="9830"/>
                    <a:pt x="153388" y="5048"/>
                  </a:cubicBezTo>
                  <a:cubicBezTo>
                    <a:pt x="161532" y="19269"/>
                    <a:pt x="170429" y="33033"/>
                    <a:pt x="180059" y="46291"/>
                  </a:cubicBezTo>
                  <a:cubicBezTo>
                    <a:pt x="193012" y="64294"/>
                    <a:pt x="218159" y="103441"/>
                    <a:pt x="212158" y="172879"/>
                  </a:cubicBezTo>
                  <a:cubicBezTo>
                    <a:pt x="208253" y="217932"/>
                    <a:pt x="182916" y="409480"/>
                    <a:pt x="182916" y="409480"/>
                  </a:cubicBezTo>
                  <a:cubicBezTo>
                    <a:pt x="192755" y="441693"/>
                    <a:pt x="197985" y="475145"/>
                    <a:pt x="198442" y="508826"/>
                  </a:cubicBezTo>
                  <a:cubicBezTo>
                    <a:pt x="196156" y="548821"/>
                    <a:pt x="190869" y="588588"/>
                    <a:pt x="182630" y="627793"/>
                  </a:cubicBezTo>
                  <a:lnTo>
                    <a:pt x="167581" y="736568"/>
                  </a:lnTo>
                  <a:cubicBezTo>
                    <a:pt x="167581" y="736568"/>
                    <a:pt x="147483" y="751046"/>
                    <a:pt x="133195" y="740759"/>
                  </a:cubicBezTo>
                  <a:lnTo>
                    <a:pt x="135005" y="634365"/>
                  </a:lnTo>
                  <a:cubicBezTo>
                    <a:pt x="133291" y="608362"/>
                    <a:pt x="130719" y="569976"/>
                    <a:pt x="129004" y="545402"/>
                  </a:cubicBezTo>
                  <a:cubicBezTo>
                    <a:pt x="126337" y="505492"/>
                    <a:pt x="119479" y="442055"/>
                    <a:pt x="117098" y="426148"/>
                  </a:cubicBezTo>
                  <a:cubicBezTo>
                    <a:pt x="114717" y="410242"/>
                    <a:pt x="109954" y="382619"/>
                    <a:pt x="107573" y="351568"/>
                  </a:cubicBezTo>
                  <a:cubicBezTo>
                    <a:pt x="105192" y="320516"/>
                    <a:pt x="93476" y="162973"/>
                    <a:pt x="93476" y="162973"/>
                  </a:cubicBezTo>
                  <a:lnTo>
                    <a:pt x="91857" y="192500"/>
                  </a:lnTo>
                  <a:cubicBezTo>
                    <a:pt x="91857" y="192500"/>
                    <a:pt x="90238" y="240125"/>
                    <a:pt x="83380" y="299561"/>
                  </a:cubicBezTo>
                  <a:cubicBezTo>
                    <a:pt x="76522" y="358997"/>
                    <a:pt x="73855" y="385286"/>
                    <a:pt x="73855" y="385286"/>
                  </a:cubicBezTo>
                  <a:cubicBezTo>
                    <a:pt x="80370" y="397183"/>
                    <a:pt x="84932" y="410042"/>
                    <a:pt x="87380" y="423386"/>
                  </a:cubicBezTo>
                  <a:cubicBezTo>
                    <a:pt x="88619" y="436150"/>
                    <a:pt x="103192" y="537686"/>
                    <a:pt x="94429" y="588740"/>
                  </a:cubicBezTo>
                  <a:lnTo>
                    <a:pt x="76712" y="719138"/>
                  </a:lnTo>
                  <a:cubicBezTo>
                    <a:pt x="67645" y="725376"/>
                    <a:pt x="56138" y="726900"/>
                    <a:pt x="45756" y="723233"/>
                  </a:cubicBezTo>
                  <a:lnTo>
                    <a:pt x="35183" y="591407"/>
                  </a:lnTo>
                  <a:cubicBezTo>
                    <a:pt x="28135" y="541211"/>
                    <a:pt x="13180" y="434912"/>
                    <a:pt x="10895" y="421100"/>
                  </a:cubicBezTo>
                  <a:cubicBezTo>
                    <a:pt x="5808" y="393268"/>
                    <a:pt x="2817" y="365084"/>
                    <a:pt x="1941" y="336804"/>
                  </a:cubicBezTo>
                  <a:cubicBezTo>
                    <a:pt x="-1583" y="279749"/>
                    <a:pt x="-250" y="155543"/>
                    <a:pt x="5465" y="110490"/>
                  </a:cubicBezTo>
                  <a:close/>
                </a:path>
              </a:pathLst>
            </a:custGeom>
            <a:solidFill>
              <a:srgbClr val="DFAE8E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Google Shape;2657;p37"/>
            <p:cNvSpPr/>
            <p:nvPr/>
          </p:nvSpPr>
          <p:spPr>
            <a:xfrm>
              <a:off x="6253173" y="2679311"/>
              <a:ext cx="226922" cy="495109"/>
            </a:xfrm>
            <a:custGeom>
              <a:avLst/>
              <a:gdLst/>
              <a:ahLst/>
              <a:cxnLst/>
              <a:rect l="l" t="t" r="r" b="b"/>
              <a:pathLst>
                <a:path w="226922" h="495109" extrusionOk="0">
                  <a:moveTo>
                    <a:pt x="162435" y="6001"/>
                  </a:moveTo>
                  <a:lnTo>
                    <a:pt x="201202" y="83915"/>
                  </a:lnTo>
                  <a:cubicBezTo>
                    <a:pt x="201202" y="83915"/>
                    <a:pt x="260447" y="170593"/>
                    <a:pt x="199106" y="393287"/>
                  </a:cubicBezTo>
                  <a:lnTo>
                    <a:pt x="210631" y="461963"/>
                  </a:lnTo>
                  <a:cubicBezTo>
                    <a:pt x="210631" y="461963"/>
                    <a:pt x="94522" y="536543"/>
                    <a:pt x="16798" y="461963"/>
                  </a:cubicBezTo>
                  <a:cubicBezTo>
                    <a:pt x="16798" y="461963"/>
                    <a:pt x="-10158" y="256127"/>
                    <a:pt x="4224" y="161258"/>
                  </a:cubicBezTo>
                  <a:cubicBezTo>
                    <a:pt x="12149" y="106661"/>
                    <a:pt x="24246" y="52749"/>
                    <a:pt x="40420" y="0"/>
                  </a:cubicBezTo>
                  <a:cubicBezTo>
                    <a:pt x="40420" y="0"/>
                    <a:pt x="59470" y="21050"/>
                    <a:pt x="157291" y="714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6" name="Google Shape;2658;p37"/>
            <p:cNvSpPr/>
            <p:nvPr/>
          </p:nvSpPr>
          <p:spPr>
            <a:xfrm>
              <a:off x="6408973" y="2507035"/>
              <a:ext cx="76263" cy="95029"/>
            </a:xfrm>
            <a:custGeom>
              <a:avLst/>
              <a:gdLst/>
              <a:ahLst/>
              <a:cxnLst/>
              <a:rect l="l" t="t" r="r" b="b"/>
              <a:pathLst>
                <a:path w="76263" h="95029" extrusionOk="0">
                  <a:moveTo>
                    <a:pt x="76263" y="71216"/>
                  </a:moveTo>
                  <a:cubicBezTo>
                    <a:pt x="76263" y="71216"/>
                    <a:pt x="49307" y="98076"/>
                    <a:pt x="17303" y="94743"/>
                  </a:cubicBezTo>
                  <a:lnTo>
                    <a:pt x="1968" y="42165"/>
                  </a:lnTo>
                  <a:cubicBezTo>
                    <a:pt x="1968" y="42165"/>
                    <a:pt x="-7557" y="14828"/>
                    <a:pt x="15303" y="2826"/>
                  </a:cubicBezTo>
                  <a:cubicBezTo>
                    <a:pt x="38163" y="-9175"/>
                    <a:pt x="62833" y="17685"/>
                    <a:pt x="76263" y="71216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7" name="Google Shape;2659;p37"/>
            <p:cNvSpPr/>
            <p:nvPr/>
          </p:nvSpPr>
          <p:spPr>
            <a:xfrm>
              <a:off x="6261399" y="2481311"/>
              <a:ext cx="63531" cy="66745"/>
            </a:xfrm>
            <a:custGeom>
              <a:avLst/>
              <a:gdLst/>
              <a:ahLst/>
              <a:cxnLst/>
              <a:rect l="l" t="t" r="r" b="b"/>
              <a:pathLst>
                <a:path w="63531" h="66745" extrusionOk="0">
                  <a:moveTo>
                    <a:pt x="63532" y="451"/>
                  </a:moveTo>
                  <a:cubicBezTo>
                    <a:pt x="63532" y="451"/>
                    <a:pt x="32671" y="-9074"/>
                    <a:pt x="0" y="59411"/>
                  </a:cubicBezTo>
                  <a:lnTo>
                    <a:pt x="12192" y="66745"/>
                  </a:lnTo>
                  <a:cubicBezTo>
                    <a:pt x="27499" y="43304"/>
                    <a:pt x="44663" y="21130"/>
                    <a:pt x="63532" y="45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8" name="Google Shape;2660;p37"/>
            <p:cNvSpPr/>
            <p:nvPr/>
          </p:nvSpPr>
          <p:spPr>
            <a:xfrm>
              <a:off x="2608942" y="4557070"/>
              <a:ext cx="432244" cy="249555"/>
            </a:xfrm>
            <a:custGeom>
              <a:avLst/>
              <a:gdLst/>
              <a:ahLst/>
              <a:cxnLst/>
              <a:rect l="l" t="t" r="r" b="b"/>
              <a:pathLst>
                <a:path w="432244" h="249555" extrusionOk="0">
                  <a:moveTo>
                    <a:pt x="432245" y="124777"/>
                  </a:moveTo>
                  <a:cubicBezTo>
                    <a:pt x="432245" y="193690"/>
                    <a:pt x="335483" y="249555"/>
                    <a:pt x="216122" y="249555"/>
                  </a:cubicBezTo>
                  <a:cubicBezTo>
                    <a:pt x="96761" y="249555"/>
                    <a:pt x="0" y="193690"/>
                    <a:pt x="0" y="124777"/>
                  </a:cubicBezTo>
                  <a:cubicBezTo>
                    <a:pt x="0" y="55865"/>
                    <a:pt x="96761" y="0"/>
                    <a:pt x="216122" y="0"/>
                  </a:cubicBezTo>
                  <a:cubicBezTo>
                    <a:pt x="335483" y="0"/>
                    <a:pt x="432245" y="55865"/>
                    <a:pt x="432245" y="124777"/>
                  </a:cubicBezTo>
                  <a:close/>
                </a:path>
              </a:pathLst>
            </a:custGeom>
            <a:solidFill>
              <a:srgbClr val="D6D8E5">
                <a:alpha val="40000"/>
              </a:srgbClr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9" name="Google Shape;2661;p37"/>
            <p:cNvSpPr/>
            <p:nvPr/>
          </p:nvSpPr>
          <p:spPr>
            <a:xfrm>
              <a:off x="2930982" y="3722965"/>
              <a:ext cx="85002" cy="305847"/>
            </a:xfrm>
            <a:custGeom>
              <a:avLst/>
              <a:gdLst/>
              <a:ahLst/>
              <a:cxnLst/>
              <a:rect l="l" t="t" r="r" b="b"/>
              <a:pathLst>
                <a:path w="85002" h="305847" extrusionOk="0">
                  <a:moveTo>
                    <a:pt x="18764" y="0"/>
                  </a:moveTo>
                  <a:cubicBezTo>
                    <a:pt x="37814" y="5429"/>
                    <a:pt x="48482" y="26289"/>
                    <a:pt x="65056" y="70961"/>
                  </a:cubicBezTo>
                  <a:cubicBezTo>
                    <a:pt x="78848" y="111490"/>
                    <a:pt x="85582" y="154076"/>
                    <a:pt x="84963" y="196882"/>
                  </a:cubicBezTo>
                  <a:cubicBezTo>
                    <a:pt x="79629" y="238982"/>
                    <a:pt x="62198" y="271748"/>
                    <a:pt x="20098" y="305848"/>
                  </a:cubicBezTo>
                  <a:lnTo>
                    <a:pt x="0" y="268986"/>
                  </a:lnTo>
                  <a:cubicBezTo>
                    <a:pt x="0" y="268986"/>
                    <a:pt x="41243" y="232600"/>
                    <a:pt x="45434" y="190500"/>
                  </a:cubicBezTo>
                  <a:cubicBezTo>
                    <a:pt x="47815" y="166878"/>
                    <a:pt x="20098" y="87249"/>
                    <a:pt x="20098" y="85058"/>
                  </a:cubicBezTo>
                  <a:cubicBezTo>
                    <a:pt x="20098" y="82867"/>
                    <a:pt x="18764" y="0"/>
                    <a:pt x="18764" y="0"/>
                  </a:cubicBezTo>
                  <a:close/>
                </a:path>
              </a:pathLst>
            </a:custGeom>
            <a:solidFill>
              <a:srgbClr val="FFCEA9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0" name="Google Shape;2662;p37"/>
            <p:cNvSpPr/>
            <p:nvPr/>
          </p:nvSpPr>
          <p:spPr>
            <a:xfrm>
              <a:off x="2667241" y="4676337"/>
              <a:ext cx="123900" cy="70118"/>
            </a:xfrm>
            <a:custGeom>
              <a:avLst/>
              <a:gdLst/>
              <a:ahLst/>
              <a:cxnLst/>
              <a:rect l="l" t="t" r="r" b="b"/>
              <a:pathLst>
                <a:path w="123900" h="70118" extrusionOk="0">
                  <a:moveTo>
                    <a:pt x="117628" y="16845"/>
                  </a:moveTo>
                  <a:cubicBezTo>
                    <a:pt x="104783" y="20750"/>
                    <a:pt x="90877" y="18874"/>
                    <a:pt x="79528" y="11701"/>
                  </a:cubicBezTo>
                  <a:cubicBezTo>
                    <a:pt x="69241" y="11701"/>
                    <a:pt x="8757" y="-12016"/>
                    <a:pt x="1137" y="8082"/>
                  </a:cubicBezTo>
                  <a:cubicBezTo>
                    <a:pt x="-5531" y="25703"/>
                    <a:pt x="18758" y="42086"/>
                    <a:pt x="31617" y="45229"/>
                  </a:cubicBezTo>
                  <a:cubicBezTo>
                    <a:pt x="60192" y="51992"/>
                    <a:pt x="80766" y="66089"/>
                    <a:pt x="92196" y="68470"/>
                  </a:cubicBezTo>
                  <a:cubicBezTo>
                    <a:pt x="100966" y="71585"/>
                    <a:pt x="110703" y="70232"/>
                    <a:pt x="118294" y="64851"/>
                  </a:cubicBezTo>
                  <a:cubicBezTo>
                    <a:pt x="126200" y="56850"/>
                    <a:pt x="125533" y="27322"/>
                    <a:pt x="117628" y="16845"/>
                  </a:cubicBezTo>
                  <a:close/>
                </a:path>
              </a:pathLst>
            </a:custGeom>
            <a:solidFill>
              <a:srgbClr val="38226D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1" name="Google Shape;2663;p37"/>
            <p:cNvSpPr/>
            <p:nvPr/>
          </p:nvSpPr>
          <p:spPr>
            <a:xfrm>
              <a:off x="2667120" y="4688038"/>
              <a:ext cx="121939" cy="58416"/>
            </a:xfrm>
            <a:custGeom>
              <a:avLst/>
              <a:gdLst/>
              <a:ahLst/>
              <a:cxnLst/>
              <a:rect l="l" t="t" r="r" b="b"/>
              <a:pathLst>
                <a:path w="121939" h="58416" extrusionOk="0">
                  <a:moveTo>
                    <a:pt x="92127" y="51911"/>
                  </a:moveTo>
                  <a:cubicBezTo>
                    <a:pt x="80697" y="49530"/>
                    <a:pt x="59837" y="35433"/>
                    <a:pt x="31548" y="28575"/>
                  </a:cubicBezTo>
                  <a:cubicBezTo>
                    <a:pt x="20784" y="26003"/>
                    <a:pt x="2020" y="14097"/>
                    <a:pt x="210" y="0"/>
                  </a:cubicBezTo>
                  <a:cubicBezTo>
                    <a:pt x="-2361" y="16193"/>
                    <a:pt x="19260" y="30575"/>
                    <a:pt x="31548" y="33528"/>
                  </a:cubicBezTo>
                  <a:cubicBezTo>
                    <a:pt x="60123" y="40291"/>
                    <a:pt x="80697" y="54388"/>
                    <a:pt x="92127" y="56769"/>
                  </a:cubicBezTo>
                  <a:cubicBezTo>
                    <a:pt x="100896" y="59884"/>
                    <a:pt x="110634" y="58531"/>
                    <a:pt x="118225" y="53150"/>
                  </a:cubicBezTo>
                  <a:cubicBezTo>
                    <a:pt x="119933" y="51188"/>
                    <a:pt x="121200" y="48882"/>
                    <a:pt x="121940" y="46387"/>
                  </a:cubicBezTo>
                  <a:cubicBezTo>
                    <a:pt x="113425" y="52816"/>
                    <a:pt x="102380" y="54864"/>
                    <a:pt x="92127" y="51911"/>
                  </a:cubicBezTo>
                  <a:close/>
                </a:path>
              </a:pathLst>
            </a:custGeom>
            <a:solidFill>
              <a:srgbClr val="757B89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Google Shape;2664;p37"/>
            <p:cNvSpPr/>
            <p:nvPr/>
          </p:nvSpPr>
          <p:spPr>
            <a:xfrm>
              <a:off x="2825027" y="4597173"/>
              <a:ext cx="119416" cy="67472"/>
            </a:xfrm>
            <a:custGeom>
              <a:avLst/>
              <a:gdLst/>
              <a:ahLst/>
              <a:cxnLst/>
              <a:rect l="l" t="t" r="r" b="b"/>
              <a:pathLst>
                <a:path w="119416" h="67472" extrusionOk="0">
                  <a:moveTo>
                    <a:pt x="113384" y="16189"/>
                  </a:moveTo>
                  <a:cubicBezTo>
                    <a:pt x="102146" y="20047"/>
                    <a:pt x="89728" y="18161"/>
                    <a:pt x="80142" y="11141"/>
                  </a:cubicBezTo>
                  <a:cubicBezTo>
                    <a:pt x="70617" y="11141"/>
                    <a:pt x="8419" y="-11529"/>
                    <a:pt x="1085" y="7807"/>
                  </a:cubicBezTo>
                  <a:cubicBezTo>
                    <a:pt x="-5297" y="24762"/>
                    <a:pt x="18039" y="40383"/>
                    <a:pt x="30422" y="43431"/>
                  </a:cubicBezTo>
                  <a:cubicBezTo>
                    <a:pt x="57663" y="50003"/>
                    <a:pt x="78047" y="63624"/>
                    <a:pt x="88715" y="65910"/>
                  </a:cubicBezTo>
                  <a:cubicBezTo>
                    <a:pt x="97172" y="68882"/>
                    <a:pt x="106547" y="67567"/>
                    <a:pt x="113861" y="62385"/>
                  </a:cubicBezTo>
                  <a:cubicBezTo>
                    <a:pt x="121671" y="54670"/>
                    <a:pt x="121004" y="26286"/>
                    <a:pt x="113384" y="16189"/>
                  </a:cubicBezTo>
                  <a:close/>
                </a:path>
              </a:pathLst>
            </a:custGeom>
            <a:solidFill>
              <a:srgbClr val="38226D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3" name="Google Shape;2665;p37"/>
            <p:cNvSpPr/>
            <p:nvPr/>
          </p:nvSpPr>
          <p:spPr>
            <a:xfrm>
              <a:off x="2825072" y="4608314"/>
              <a:ext cx="117340" cy="56332"/>
            </a:xfrm>
            <a:custGeom>
              <a:avLst/>
              <a:gdLst/>
              <a:ahLst/>
              <a:cxnLst/>
              <a:rect l="l" t="t" r="r" b="b"/>
              <a:pathLst>
                <a:path w="117340" h="56332" extrusionOk="0">
                  <a:moveTo>
                    <a:pt x="88670" y="50102"/>
                  </a:moveTo>
                  <a:cubicBezTo>
                    <a:pt x="77717" y="47720"/>
                    <a:pt x="57619" y="34195"/>
                    <a:pt x="30377" y="27622"/>
                  </a:cubicBezTo>
                  <a:cubicBezTo>
                    <a:pt x="19995" y="25051"/>
                    <a:pt x="1802" y="13621"/>
                    <a:pt x="183" y="0"/>
                  </a:cubicBezTo>
                  <a:cubicBezTo>
                    <a:pt x="-2198" y="15621"/>
                    <a:pt x="19233" y="29528"/>
                    <a:pt x="30377" y="32290"/>
                  </a:cubicBezTo>
                  <a:cubicBezTo>
                    <a:pt x="57619" y="38862"/>
                    <a:pt x="78002" y="52483"/>
                    <a:pt x="88670" y="54769"/>
                  </a:cubicBezTo>
                  <a:cubicBezTo>
                    <a:pt x="97128" y="57741"/>
                    <a:pt x="106503" y="56426"/>
                    <a:pt x="113816" y="51245"/>
                  </a:cubicBezTo>
                  <a:cubicBezTo>
                    <a:pt x="115496" y="49368"/>
                    <a:pt x="116703" y="47111"/>
                    <a:pt x="117341" y="44672"/>
                  </a:cubicBezTo>
                  <a:cubicBezTo>
                    <a:pt x="109187" y="50930"/>
                    <a:pt x="98547" y="52940"/>
                    <a:pt x="88670" y="50102"/>
                  </a:cubicBezTo>
                  <a:close/>
                </a:path>
              </a:pathLst>
            </a:custGeom>
            <a:solidFill>
              <a:srgbClr val="757B89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2666;p37"/>
            <p:cNvSpPr/>
            <p:nvPr/>
          </p:nvSpPr>
          <p:spPr>
            <a:xfrm>
              <a:off x="2742284" y="3964900"/>
              <a:ext cx="238054" cy="732926"/>
            </a:xfrm>
            <a:custGeom>
              <a:avLst/>
              <a:gdLst/>
              <a:ahLst/>
              <a:cxnLst/>
              <a:rect l="l" t="t" r="r" b="b"/>
              <a:pathLst>
                <a:path w="238054" h="732926" extrusionOk="0">
                  <a:moveTo>
                    <a:pt x="216416" y="495014"/>
                  </a:moveTo>
                  <a:cubicBezTo>
                    <a:pt x="216443" y="471802"/>
                    <a:pt x="212447" y="448761"/>
                    <a:pt x="204605" y="426911"/>
                  </a:cubicBezTo>
                  <a:cubicBezTo>
                    <a:pt x="204605" y="426911"/>
                    <a:pt x="212415" y="333661"/>
                    <a:pt x="218416" y="272415"/>
                  </a:cubicBezTo>
                  <a:cubicBezTo>
                    <a:pt x="227179" y="182118"/>
                    <a:pt x="241086" y="173164"/>
                    <a:pt x="237466" y="118300"/>
                  </a:cubicBezTo>
                  <a:cubicBezTo>
                    <a:pt x="233847" y="67437"/>
                    <a:pt x="204891" y="34480"/>
                    <a:pt x="197366" y="0"/>
                  </a:cubicBezTo>
                  <a:lnTo>
                    <a:pt x="50014" y="11621"/>
                  </a:lnTo>
                  <a:cubicBezTo>
                    <a:pt x="50014" y="11621"/>
                    <a:pt x="37155" y="53435"/>
                    <a:pt x="20582" y="136684"/>
                  </a:cubicBezTo>
                  <a:cubicBezTo>
                    <a:pt x="4008" y="219932"/>
                    <a:pt x="2865" y="318897"/>
                    <a:pt x="4199" y="449961"/>
                  </a:cubicBezTo>
                  <a:cubicBezTo>
                    <a:pt x="4199" y="483775"/>
                    <a:pt x="-1516" y="513112"/>
                    <a:pt x="389" y="597313"/>
                  </a:cubicBezTo>
                  <a:cubicBezTo>
                    <a:pt x="1722" y="653891"/>
                    <a:pt x="4961" y="723233"/>
                    <a:pt x="4961" y="723233"/>
                  </a:cubicBezTo>
                  <a:cubicBezTo>
                    <a:pt x="26487" y="741712"/>
                    <a:pt x="41442" y="728091"/>
                    <a:pt x="41442" y="728091"/>
                  </a:cubicBezTo>
                  <a:cubicBezTo>
                    <a:pt x="41442" y="728091"/>
                    <a:pt x="79542" y="560451"/>
                    <a:pt x="84780" y="521970"/>
                  </a:cubicBezTo>
                  <a:cubicBezTo>
                    <a:pt x="88780" y="500682"/>
                    <a:pt x="87003" y="478707"/>
                    <a:pt x="79637" y="458343"/>
                  </a:cubicBezTo>
                  <a:cubicBezTo>
                    <a:pt x="79637" y="458343"/>
                    <a:pt x="90686" y="405670"/>
                    <a:pt x="98687" y="364236"/>
                  </a:cubicBezTo>
                  <a:cubicBezTo>
                    <a:pt x="108212" y="313658"/>
                    <a:pt x="133453" y="204502"/>
                    <a:pt x="133453" y="204502"/>
                  </a:cubicBezTo>
                  <a:cubicBezTo>
                    <a:pt x="133453" y="204502"/>
                    <a:pt x="129167" y="372237"/>
                    <a:pt x="136501" y="405289"/>
                  </a:cubicBezTo>
                  <a:cubicBezTo>
                    <a:pt x="143835" y="438340"/>
                    <a:pt x="145074" y="467106"/>
                    <a:pt x="151360" y="512064"/>
                  </a:cubicBezTo>
                  <a:cubicBezTo>
                    <a:pt x="158885" y="566356"/>
                    <a:pt x="162314" y="645890"/>
                    <a:pt x="162314" y="645890"/>
                  </a:cubicBezTo>
                  <a:cubicBezTo>
                    <a:pt x="184793" y="660178"/>
                    <a:pt x="194794" y="649224"/>
                    <a:pt x="194794" y="649224"/>
                  </a:cubicBezTo>
                  <a:cubicBezTo>
                    <a:pt x="194794" y="649224"/>
                    <a:pt x="216416" y="542544"/>
                    <a:pt x="216416" y="495014"/>
                  </a:cubicBezTo>
                  <a:close/>
                </a:path>
              </a:pathLst>
            </a:custGeom>
            <a:solidFill>
              <a:srgbClr val="FFCEA9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5" name="Google Shape;2667;p37"/>
            <p:cNvSpPr/>
            <p:nvPr/>
          </p:nvSpPr>
          <p:spPr>
            <a:xfrm>
              <a:off x="2743301" y="3964900"/>
              <a:ext cx="236925" cy="409866"/>
            </a:xfrm>
            <a:custGeom>
              <a:avLst/>
              <a:gdLst/>
              <a:ahLst/>
              <a:cxnLst/>
              <a:rect l="l" t="t" r="r" b="b"/>
              <a:pathLst>
                <a:path w="236925" h="409866" extrusionOk="0">
                  <a:moveTo>
                    <a:pt x="195968" y="0"/>
                  </a:moveTo>
                  <a:cubicBezTo>
                    <a:pt x="211399" y="15812"/>
                    <a:pt x="236926" y="63913"/>
                    <a:pt x="236926" y="136684"/>
                  </a:cubicBezTo>
                  <a:cubicBezTo>
                    <a:pt x="236926" y="218599"/>
                    <a:pt x="225020" y="202025"/>
                    <a:pt x="219305" y="292227"/>
                  </a:cubicBezTo>
                  <a:lnTo>
                    <a:pt x="213590" y="382429"/>
                  </a:lnTo>
                  <a:cubicBezTo>
                    <a:pt x="213590" y="382429"/>
                    <a:pt x="90431" y="441198"/>
                    <a:pt x="2611" y="386715"/>
                  </a:cubicBezTo>
                  <a:cubicBezTo>
                    <a:pt x="-5200" y="369665"/>
                    <a:pt x="5564" y="179927"/>
                    <a:pt x="20994" y="112490"/>
                  </a:cubicBezTo>
                  <a:cubicBezTo>
                    <a:pt x="36425" y="45053"/>
                    <a:pt x="46997" y="12002"/>
                    <a:pt x="46997" y="12002"/>
                  </a:cubicBezTo>
                  <a:cubicBezTo>
                    <a:pt x="46997" y="12002"/>
                    <a:pt x="160250" y="42577"/>
                    <a:pt x="1959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2668;p37"/>
            <p:cNvSpPr/>
            <p:nvPr/>
          </p:nvSpPr>
          <p:spPr>
            <a:xfrm>
              <a:off x="2790577" y="3522142"/>
              <a:ext cx="160521" cy="258577"/>
            </a:xfrm>
            <a:custGeom>
              <a:avLst/>
              <a:gdLst/>
              <a:ahLst/>
              <a:cxnLst/>
              <a:rect l="l" t="t" r="r" b="b"/>
              <a:pathLst>
                <a:path w="160521" h="258577" extrusionOk="0">
                  <a:moveTo>
                    <a:pt x="150502" y="199966"/>
                  </a:moveTo>
                  <a:cubicBezTo>
                    <a:pt x="119070" y="198061"/>
                    <a:pt x="116022" y="203299"/>
                    <a:pt x="113545" y="192155"/>
                  </a:cubicBezTo>
                  <a:cubicBezTo>
                    <a:pt x="112688" y="188155"/>
                    <a:pt x="110878" y="160532"/>
                    <a:pt x="110878" y="160532"/>
                  </a:cubicBezTo>
                  <a:cubicBezTo>
                    <a:pt x="113780" y="156846"/>
                    <a:pt x="116422" y="152960"/>
                    <a:pt x="118784" y="148912"/>
                  </a:cubicBezTo>
                  <a:cubicBezTo>
                    <a:pt x="140167" y="136015"/>
                    <a:pt x="154268" y="113831"/>
                    <a:pt x="156884" y="88999"/>
                  </a:cubicBezTo>
                  <a:cubicBezTo>
                    <a:pt x="161490" y="44708"/>
                    <a:pt x="129348" y="5065"/>
                    <a:pt x="85065" y="417"/>
                  </a:cubicBezTo>
                  <a:cubicBezTo>
                    <a:pt x="43441" y="-3869"/>
                    <a:pt x="12771" y="25373"/>
                    <a:pt x="4579" y="65568"/>
                  </a:cubicBezTo>
                  <a:cubicBezTo>
                    <a:pt x="198" y="85380"/>
                    <a:pt x="-4374" y="125861"/>
                    <a:pt x="8008" y="158341"/>
                  </a:cubicBezTo>
                  <a:cubicBezTo>
                    <a:pt x="14961" y="176725"/>
                    <a:pt x="21438" y="189583"/>
                    <a:pt x="38012" y="188917"/>
                  </a:cubicBezTo>
                  <a:cubicBezTo>
                    <a:pt x="43543" y="188422"/>
                    <a:pt x="49023" y="187469"/>
                    <a:pt x="54395" y="186059"/>
                  </a:cubicBezTo>
                  <a:cubicBezTo>
                    <a:pt x="55283" y="193679"/>
                    <a:pt x="55602" y="201347"/>
                    <a:pt x="55347" y="209015"/>
                  </a:cubicBezTo>
                  <a:cubicBezTo>
                    <a:pt x="55347" y="217111"/>
                    <a:pt x="56300" y="221111"/>
                    <a:pt x="40488" y="230827"/>
                  </a:cubicBezTo>
                  <a:cubicBezTo>
                    <a:pt x="24677" y="240542"/>
                    <a:pt x="64301" y="260354"/>
                    <a:pt x="90114" y="258449"/>
                  </a:cubicBezTo>
                  <a:cubicBezTo>
                    <a:pt x="115927" y="256544"/>
                    <a:pt x="144883" y="240923"/>
                    <a:pt x="152883" y="224255"/>
                  </a:cubicBezTo>
                  <a:cubicBezTo>
                    <a:pt x="161646" y="205586"/>
                    <a:pt x="165266" y="200823"/>
                    <a:pt x="150502" y="199966"/>
                  </a:cubicBezTo>
                  <a:close/>
                </a:path>
              </a:pathLst>
            </a:custGeom>
            <a:solidFill>
              <a:srgbClr val="FFCEA9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7" name="Google Shape;2669;p37"/>
            <p:cNvSpPr/>
            <p:nvPr/>
          </p:nvSpPr>
          <p:spPr>
            <a:xfrm>
              <a:off x="2954700" y="3752463"/>
              <a:ext cx="61341" cy="108805"/>
            </a:xfrm>
            <a:custGeom>
              <a:avLst/>
              <a:gdLst/>
              <a:ahLst/>
              <a:cxnLst/>
              <a:rect l="l" t="t" r="r" b="b"/>
              <a:pathLst>
                <a:path w="61341" h="108805" extrusionOk="0">
                  <a:moveTo>
                    <a:pt x="9525" y="108806"/>
                  </a:moveTo>
                  <a:cubicBezTo>
                    <a:pt x="9525" y="108806"/>
                    <a:pt x="45053" y="100805"/>
                    <a:pt x="61341" y="84993"/>
                  </a:cubicBezTo>
                  <a:cubicBezTo>
                    <a:pt x="61341" y="84993"/>
                    <a:pt x="40196" y="18318"/>
                    <a:pt x="26670" y="1745"/>
                  </a:cubicBezTo>
                  <a:cubicBezTo>
                    <a:pt x="13144" y="-14829"/>
                    <a:pt x="0" y="92137"/>
                    <a:pt x="0" y="92137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8" name="Google Shape;2670;p37"/>
            <p:cNvSpPr/>
            <p:nvPr/>
          </p:nvSpPr>
          <p:spPr>
            <a:xfrm>
              <a:off x="2782487" y="3720882"/>
              <a:ext cx="191546" cy="273865"/>
            </a:xfrm>
            <a:custGeom>
              <a:avLst/>
              <a:gdLst/>
              <a:ahLst/>
              <a:cxnLst/>
              <a:rect l="l" t="t" r="r" b="b"/>
              <a:pathLst>
                <a:path w="191546" h="273865" extrusionOk="0">
                  <a:moveTo>
                    <a:pt x="127349" y="560"/>
                  </a:moveTo>
                  <a:cubicBezTo>
                    <a:pt x="133160" y="7799"/>
                    <a:pt x="133826" y="16847"/>
                    <a:pt x="111443" y="22562"/>
                  </a:cubicBezTo>
                  <a:cubicBezTo>
                    <a:pt x="95161" y="27192"/>
                    <a:pt x="77760" y="25839"/>
                    <a:pt x="62389" y="18753"/>
                  </a:cubicBezTo>
                  <a:cubicBezTo>
                    <a:pt x="44747" y="26210"/>
                    <a:pt x="27792" y="35202"/>
                    <a:pt x="11716" y="45613"/>
                  </a:cubicBezTo>
                  <a:cubicBezTo>
                    <a:pt x="-7334" y="108478"/>
                    <a:pt x="8001" y="116574"/>
                    <a:pt x="0" y="161628"/>
                  </a:cubicBezTo>
                  <a:cubicBezTo>
                    <a:pt x="3143" y="184297"/>
                    <a:pt x="6858" y="242780"/>
                    <a:pt x="7810" y="256020"/>
                  </a:cubicBezTo>
                  <a:cubicBezTo>
                    <a:pt x="50578" y="285929"/>
                    <a:pt x="137350" y="275737"/>
                    <a:pt x="156781" y="244019"/>
                  </a:cubicBezTo>
                  <a:cubicBezTo>
                    <a:pt x="157130" y="233455"/>
                    <a:pt x="158116" y="222930"/>
                    <a:pt x="159734" y="212491"/>
                  </a:cubicBezTo>
                  <a:cubicBezTo>
                    <a:pt x="180118" y="136862"/>
                    <a:pt x="196025" y="117241"/>
                    <a:pt x="190405" y="60091"/>
                  </a:cubicBezTo>
                  <a:cubicBezTo>
                    <a:pt x="187166" y="27515"/>
                    <a:pt x="184595" y="11132"/>
                    <a:pt x="167259" y="2369"/>
                  </a:cubicBezTo>
                  <a:cubicBezTo>
                    <a:pt x="154092" y="26"/>
                    <a:pt x="140675" y="-583"/>
                    <a:pt x="127349" y="560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9" name="Google Shape;2671;p37"/>
            <p:cNvSpPr/>
            <p:nvPr/>
          </p:nvSpPr>
          <p:spPr>
            <a:xfrm>
              <a:off x="2469603" y="3777311"/>
              <a:ext cx="368747" cy="265455"/>
            </a:xfrm>
            <a:custGeom>
              <a:avLst/>
              <a:gdLst/>
              <a:ahLst/>
              <a:cxnLst/>
              <a:rect l="l" t="t" r="r" b="b"/>
              <a:pathLst>
                <a:path w="368747" h="265455" extrusionOk="0">
                  <a:moveTo>
                    <a:pt x="47613" y="190066"/>
                  </a:moveTo>
                  <a:cubicBezTo>
                    <a:pt x="57313" y="192152"/>
                    <a:pt x="66860" y="194885"/>
                    <a:pt x="76188" y="198257"/>
                  </a:cubicBezTo>
                  <a:cubicBezTo>
                    <a:pt x="84940" y="202858"/>
                    <a:pt x="94355" y="206077"/>
                    <a:pt x="104097" y="207782"/>
                  </a:cubicBezTo>
                  <a:cubicBezTo>
                    <a:pt x="114574" y="209402"/>
                    <a:pt x="130957" y="203972"/>
                    <a:pt x="159246" y="190637"/>
                  </a:cubicBezTo>
                  <a:cubicBezTo>
                    <a:pt x="190224" y="174759"/>
                    <a:pt x="218251" y="153690"/>
                    <a:pt x="242114" y="128344"/>
                  </a:cubicBezTo>
                  <a:cubicBezTo>
                    <a:pt x="269228" y="96083"/>
                    <a:pt x="293451" y="61507"/>
                    <a:pt x="314504" y="24998"/>
                  </a:cubicBezTo>
                  <a:cubicBezTo>
                    <a:pt x="326791" y="2614"/>
                    <a:pt x="342317" y="-3006"/>
                    <a:pt x="355842" y="1375"/>
                  </a:cubicBezTo>
                  <a:cubicBezTo>
                    <a:pt x="372035" y="6710"/>
                    <a:pt x="374035" y="22807"/>
                    <a:pt x="355842" y="52906"/>
                  </a:cubicBezTo>
                  <a:cubicBezTo>
                    <a:pt x="332617" y="92225"/>
                    <a:pt x="304799" y="128639"/>
                    <a:pt x="272975" y="161396"/>
                  </a:cubicBezTo>
                  <a:cubicBezTo>
                    <a:pt x="247871" y="186503"/>
                    <a:pt x="218651" y="207115"/>
                    <a:pt x="186583" y="222356"/>
                  </a:cubicBezTo>
                  <a:cubicBezTo>
                    <a:pt x="163712" y="234252"/>
                    <a:pt x="139230" y="242758"/>
                    <a:pt x="113907" y="247597"/>
                  </a:cubicBezTo>
                  <a:cubicBezTo>
                    <a:pt x="105049" y="249502"/>
                    <a:pt x="99048" y="253216"/>
                    <a:pt x="82665" y="258932"/>
                  </a:cubicBezTo>
                  <a:cubicBezTo>
                    <a:pt x="66375" y="264856"/>
                    <a:pt x="48897" y="266790"/>
                    <a:pt x="31707" y="264551"/>
                  </a:cubicBezTo>
                  <a:cubicBezTo>
                    <a:pt x="17514" y="261789"/>
                    <a:pt x="12657" y="258550"/>
                    <a:pt x="12085" y="255026"/>
                  </a:cubicBezTo>
                  <a:cubicBezTo>
                    <a:pt x="11514" y="251502"/>
                    <a:pt x="14371" y="249025"/>
                    <a:pt x="21039" y="249502"/>
                  </a:cubicBezTo>
                  <a:cubicBezTo>
                    <a:pt x="31538" y="251169"/>
                    <a:pt x="42255" y="250912"/>
                    <a:pt x="52662" y="248740"/>
                  </a:cubicBezTo>
                  <a:cubicBezTo>
                    <a:pt x="52662" y="248740"/>
                    <a:pt x="37993" y="248264"/>
                    <a:pt x="29325" y="247216"/>
                  </a:cubicBezTo>
                  <a:cubicBezTo>
                    <a:pt x="21541" y="246368"/>
                    <a:pt x="13911" y="244444"/>
                    <a:pt x="6656" y="241501"/>
                  </a:cubicBezTo>
                  <a:cubicBezTo>
                    <a:pt x="-297" y="238548"/>
                    <a:pt x="-2869" y="227594"/>
                    <a:pt x="4179" y="227975"/>
                  </a:cubicBezTo>
                  <a:cubicBezTo>
                    <a:pt x="11228" y="228356"/>
                    <a:pt x="15990" y="230452"/>
                    <a:pt x="28944" y="231785"/>
                  </a:cubicBezTo>
                  <a:cubicBezTo>
                    <a:pt x="35778" y="232614"/>
                    <a:pt x="42685" y="232614"/>
                    <a:pt x="49518" y="231785"/>
                  </a:cubicBezTo>
                  <a:cubicBezTo>
                    <a:pt x="40949" y="230376"/>
                    <a:pt x="32508" y="228271"/>
                    <a:pt x="24277" y="225499"/>
                  </a:cubicBezTo>
                  <a:cubicBezTo>
                    <a:pt x="17463" y="223689"/>
                    <a:pt x="11333" y="219917"/>
                    <a:pt x="6656" y="214640"/>
                  </a:cubicBezTo>
                  <a:cubicBezTo>
                    <a:pt x="4275" y="211878"/>
                    <a:pt x="4941" y="205115"/>
                    <a:pt x="13228" y="206830"/>
                  </a:cubicBezTo>
                  <a:cubicBezTo>
                    <a:pt x="23208" y="210307"/>
                    <a:pt x="33569" y="212583"/>
                    <a:pt x="44089" y="213592"/>
                  </a:cubicBezTo>
                  <a:cubicBezTo>
                    <a:pt x="54662" y="213592"/>
                    <a:pt x="62187" y="212735"/>
                    <a:pt x="60853" y="211116"/>
                  </a:cubicBezTo>
                  <a:cubicBezTo>
                    <a:pt x="59520" y="209497"/>
                    <a:pt x="53233" y="209687"/>
                    <a:pt x="45232" y="205211"/>
                  </a:cubicBezTo>
                  <a:cubicBezTo>
                    <a:pt x="37231" y="200734"/>
                    <a:pt x="32469" y="192066"/>
                    <a:pt x="35707" y="187875"/>
                  </a:cubicBezTo>
                  <a:cubicBezTo>
                    <a:pt x="38946" y="183684"/>
                    <a:pt x="38946" y="186827"/>
                    <a:pt x="47613" y="190066"/>
                  </a:cubicBezTo>
                  <a:close/>
                </a:path>
              </a:pathLst>
            </a:custGeom>
            <a:solidFill>
              <a:srgbClr val="FFCEA9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0" name="Google Shape;2672;p37"/>
            <p:cNvSpPr/>
            <p:nvPr/>
          </p:nvSpPr>
          <p:spPr>
            <a:xfrm>
              <a:off x="2743245" y="3761847"/>
              <a:ext cx="100785" cy="104755"/>
            </a:xfrm>
            <a:custGeom>
              <a:avLst/>
              <a:gdLst/>
              <a:ahLst/>
              <a:cxnLst/>
              <a:rect l="l" t="t" r="r" b="b"/>
              <a:pathLst>
                <a:path w="100785" h="104755" extrusionOk="0">
                  <a:moveTo>
                    <a:pt x="65151" y="104756"/>
                  </a:moveTo>
                  <a:cubicBezTo>
                    <a:pt x="40403" y="101165"/>
                    <a:pt x="17516" y="89554"/>
                    <a:pt x="0" y="71704"/>
                  </a:cubicBezTo>
                  <a:lnTo>
                    <a:pt x="39433" y="17030"/>
                  </a:lnTo>
                  <a:cubicBezTo>
                    <a:pt x="39433" y="17030"/>
                    <a:pt x="61627" y="-10973"/>
                    <a:pt x="90964" y="4838"/>
                  </a:cubicBezTo>
                  <a:cubicBezTo>
                    <a:pt x="90964" y="4838"/>
                    <a:pt x="113062" y="7220"/>
                    <a:pt x="90964" y="53511"/>
                  </a:cubicBezTo>
                  <a:cubicBezTo>
                    <a:pt x="83445" y="71113"/>
                    <a:pt x="74824" y="88230"/>
                    <a:pt x="65151" y="104756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1" name="Google Shape;2673;p37"/>
            <p:cNvSpPr/>
            <p:nvPr/>
          </p:nvSpPr>
          <p:spPr>
            <a:xfrm>
              <a:off x="2783810" y="3522089"/>
              <a:ext cx="201012" cy="328692"/>
            </a:xfrm>
            <a:custGeom>
              <a:avLst/>
              <a:gdLst/>
              <a:ahLst/>
              <a:cxnLst/>
              <a:rect l="l" t="t" r="r" b="b"/>
              <a:pathLst>
                <a:path w="201012" h="328692" extrusionOk="0">
                  <a:moveTo>
                    <a:pt x="3726" y="41904"/>
                  </a:moveTo>
                  <a:cubicBezTo>
                    <a:pt x="6992" y="22359"/>
                    <a:pt x="25260" y="8995"/>
                    <a:pt x="44874" y="11805"/>
                  </a:cubicBezTo>
                  <a:cubicBezTo>
                    <a:pt x="58646" y="2566"/>
                    <a:pt x="75264" y="-1454"/>
                    <a:pt x="91737" y="470"/>
                  </a:cubicBezTo>
                  <a:cubicBezTo>
                    <a:pt x="129170" y="4376"/>
                    <a:pt x="153649" y="29045"/>
                    <a:pt x="164984" y="66193"/>
                  </a:cubicBezTo>
                  <a:cubicBezTo>
                    <a:pt x="170544" y="84833"/>
                    <a:pt x="174245" y="103978"/>
                    <a:pt x="176033" y="123343"/>
                  </a:cubicBezTo>
                  <a:cubicBezTo>
                    <a:pt x="187272" y="206686"/>
                    <a:pt x="217562" y="272790"/>
                    <a:pt x="189273" y="297555"/>
                  </a:cubicBezTo>
                  <a:cubicBezTo>
                    <a:pt x="160983" y="322320"/>
                    <a:pt x="83450" y="338036"/>
                    <a:pt x="51065" y="322510"/>
                  </a:cubicBezTo>
                  <a:cubicBezTo>
                    <a:pt x="18680" y="306985"/>
                    <a:pt x="77735" y="163348"/>
                    <a:pt x="13632" y="83528"/>
                  </a:cubicBezTo>
                  <a:cubicBezTo>
                    <a:pt x="-1418" y="64574"/>
                    <a:pt x="-2847" y="51334"/>
                    <a:pt x="3726" y="41904"/>
                  </a:cubicBezTo>
                  <a:close/>
                </a:path>
              </a:pathLst>
            </a:custGeom>
            <a:solidFill>
              <a:srgbClr val="CC8B09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2" name="Google Shape;2674;p37"/>
            <p:cNvSpPr/>
            <p:nvPr/>
          </p:nvSpPr>
          <p:spPr>
            <a:xfrm>
              <a:off x="2011725" y="4252365"/>
              <a:ext cx="432244" cy="249555"/>
            </a:xfrm>
            <a:custGeom>
              <a:avLst/>
              <a:gdLst/>
              <a:ahLst/>
              <a:cxnLst/>
              <a:rect l="l" t="t" r="r" b="b"/>
              <a:pathLst>
                <a:path w="432244" h="249555" extrusionOk="0">
                  <a:moveTo>
                    <a:pt x="432245" y="124778"/>
                  </a:moveTo>
                  <a:cubicBezTo>
                    <a:pt x="432245" y="193690"/>
                    <a:pt x="335483" y="249555"/>
                    <a:pt x="216122" y="249555"/>
                  </a:cubicBezTo>
                  <a:cubicBezTo>
                    <a:pt x="96761" y="249555"/>
                    <a:pt x="0" y="193690"/>
                    <a:pt x="0" y="124778"/>
                  </a:cubicBezTo>
                  <a:cubicBezTo>
                    <a:pt x="0" y="55865"/>
                    <a:pt x="96761" y="0"/>
                    <a:pt x="216122" y="0"/>
                  </a:cubicBezTo>
                  <a:cubicBezTo>
                    <a:pt x="335483" y="0"/>
                    <a:pt x="432245" y="55865"/>
                    <a:pt x="432245" y="124778"/>
                  </a:cubicBezTo>
                  <a:close/>
                </a:path>
              </a:pathLst>
            </a:custGeom>
            <a:solidFill>
              <a:srgbClr val="D6D8E5">
                <a:alpha val="40000"/>
              </a:srgbClr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3" name="Google Shape;2675;p37"/>
            <p:cNvSpPr/>
            <p:nvPr/>
          </p:nvSpPr>
          <p:spPr>
            <a:xfrm>
              <a:off x="2116256" y="4345803"/>
              <a:ext cx="122876" cy="95119"/>
            </a:xfrm>
            <a:custGeom>
              <a:avLst/>
              <a:gdLst/>
              <a:ahLst/>
              <a:cxnLst/>
              <a:rect l="l" t="t" r="r" b="b"/>
              <a:pathLst>
                <a:path w="122876" h="95119" extrusionOk="0">
                  <a:moveTo>
                    <a:pt x="9769" y="2"/>
                  </a:moveTo>
                  <a:cubicBezTo>
                    <a:pt x="24533" y="12004"/>
                    <a:pt x="46250" y="1050"/>
                    <a:pt x="47297" y="2193"/>
                  </a:cubicBezTo>
                  <a:cubicBezTo>
                    <a:pt x="64639" y="18195"/>
                    <a:pt x="82792" y="33302"/>
                    <a:pt x="101685" y="47437"/>
                  </a:cubicBezTo>
                  <a:cubicBezTo>
                    <a:pt x="111210" y="54676"/>
                    <a:pt x="125212" y="64296"/>
                    <a:pt x="122545" y="78202"/>
                  </a:cubicBezTo>
                  <a:cubicBezTo>
                    <a:pt x="117973" y="102967"/>
                    <a:pt x="78254" y="95347"/>
                    <a:pt x="63204" y="87727"/>
                  </a:cubicBezTo>
                  <a:cubicBezTo>
                    <a:pt x="48155" y="80107"/>
                    <a:pt x="35963" y="67630"/>
                    <a:pt x="21770" y="59152"/>
                  </a:cubicBezTo>
                  <a:cubicBezTo>
                    <a:pt x="11674" y="52866"/>
                    <a:pt x="1768" y="49627"/>
                    <a:pt x="149" y="36864"/>
                  </a:cubicBezTo>
                  <a:cubicBezTo>
                    <a:pt x="-1185" y="28768"/>
                    <a:pt x="6816" y="-284"/>
                    <a:pt x="9769" y="2"/>
                  </a:cubicBezTo>
                  <a:close/>
                </a:path>
              </a:pathLst>
            </a:custGeom>
            <a:solidFill>
              <a:srgbClr val="2B2A30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4" name="Google Shape;2676;p37"/>
            <p:cNvSpPr/>
            <p:nvPr/>
          </p:nvSpPr>
          <p:spPr>
            <a:xfrm>
              <a:off x="2116272" y="4377142"/>
              <a:ext cx="122242" cy="63751"/>
            </a:xfrm>
            <a:custGeom>
              <a:avLst/>
              <a:gdLst/>
              <a:ahLst/>
              <a:cxnLst/>
              <a:rect l="l" t="t" r="r" b="b"/>
              <a:pathLst>
                <a:path w="122242" h="63751" extrusionOk="0">
                  <a:moveTo>
                    <a:pt x="227" y="0"/>
                  </a:moveTo>
                  <a:cubicBezTo>
                    <a:pt x="2228" y="12192"/>
                    <a:pt x="12038" y="15621"/>
                    <a:pt x="22040" y="21812"/>
                  </a:cubicBezTo>
                  <a:cubicBezTo>
                    <a:pt x="36518" y="30766"/>
                    <a:pt x="49186" y="43720"/>
                    <a:pt x="64140" y="51245"/>
                  </a:cubicBezTo>
                  <a:cubicBezTo>
                    <a:pt x="79094" y="58769"/>
                    <a:pt x="112527" y="65246"/>
                    <a:pt x="122243" y="47530"/>
                  </a:cubicBezTo>
                  <a:cubicBezTo>
                    <a:pt x="117004" y="71438"/>
                    <a:pt x="77951" y="63913"/>
                    <a:pt x="63092" y="56388"/>
                  </a:cubicBezTo>
                  <a:cubicBezTo>
                    <a:pt x="48233" y="48863"/>
                    <a:pt x="35851" y="36290"/>
                    <a:pt x="21659" y="27813"/>
                  </a:cubicBezTo>
                  <a:cubicBezTo>
                    <a:pt x="11562" y="21527"/>
                    <a:pt x="1656" y="18288"/>
                    <a:pt x="37" y="5524"/>
                  </a:cubicBezTo>
                  <a:cubicBezTo>
                    <a:pt x="-49" y="3677"/>
                    <a:pt x="15" y="1829"/>
                    <a:pt x="227" y="0"/>
                  </a:cubicBezTo>
                  <a:close/>
                </a:path>
              </a:pathLst>
            </a:custGeom>
            <a:solidFill>
              <a:srgbClr val="757B89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5" name="Google Shape;2677;p37"/>
            <p:cNvSpPr/>
            <p:nvPr/>
          </p:nvSpPr>
          <p:spPr>
            <a:xfrm>
              <a:off x="2242069" y="4298215"/>
              <a:ext cx="122771" cy="91654"/>
            </a:xfrm>
            <a:custGeom>
              <a:avLst/>
              <a:gdLst/>
              <a:ahLst/>
              <a:cxnLst/>
              <a:rect l="l" t="t" r="r" b="b"/>
              <a:pathLst>
                <a:path w="122771" h="91654" extrusionOk="0">
                  <a:moveTo>
                    <a:pt x="11400" y="61"/>
                  </a:moveTo>
                  <a:cubicBezTo>
                    <a:pt x="26164" y="12062"/>
                    <a:pt x="51881" y="-987"/>
                    <a:pt x="53024" y="61"/>
                  </a:cubicBezTo>
                  <a:cubicBezTo>
                    <a:pt x="68334" y="15615"/>
                    <a:pt x="84521" y="30274"/>
                    <a:pt x="101507" y="43971"/>
                  </a:cubicBezTo>
                  <a:cubicBezTo>
                    <a:pt x="111032" y="51114"/>
                    <a:pt x="125033" y="60830"/>
                    <a:pt x="122462" y="74737"/>
                  </a:cubicBezTo>
                  <a:cubicBezTo>
                    <a:pt x="117794" y="99502"/>
                    <a:pt x="78075" y="91881"/>
                    <a:pt x="63121" y="84262"/>
                  </a:cubicBezTo>
                  <a:cubicBezTo>
                    <a:pt x="48167" y="76642"/>
                    <a:pt x="35879" y="64069"/>
                    <a:pt x="21687" y="55687"/>
                  </a:cubicBezTo>
                  <a:cubicBezTo>
                    <a:pt x="11591" y="49400"/>
                    <a:pt x="1589" y="46162"/>
                    <a:pt x="65" y="33398"/>
                  </a:cubicBezTo>
                  <a:cubicBezTo>
                    <a:pt x="-887" y="25302"/>
                    <a:pt x="8828" y="-225"/>
                    <a:pt x="11400" y="61"/>
                  </a:cubicBezTo>
                  <a:close/>
                </a:path>
              </a:pathLst>
            </a:custGeom>
            <a:solidFill>
              <a:srgbClr val="2B2A30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678;p37"/>
            <p:cNvSpPr/>
            <p:nvPr/>
          </p:nvSpPr>
          <p:spPr>
            <a:xfrm>
              <a:off x="2242300" y="4327803"/>
              <a:ext cx="122230" cy="63800"/>
            </a:xfrm>
            <a:custGeom>
              <a:avLst/>
              <a:gdLst/>
              <a:ahLst/>
              <a:cxnLst/>
              <a:rect l="l" t="t" r="r" b="b"/>
              <a:pathLst>
                <a:path w="122230" h="63800" extrusionOk="0">
                  <a:moveTo>
                    <a:pt x="216" y="0"/>
                  </a:moveTo>
                  <a:cubicBezTo>
                    <a:pt x="2216" y="12192"/>
                    <a:pt x="12027" y="15621"/>
                    <a:pt x="22028" y="21812"/>
                  </a:cubicBezTo>
                  <a:cubicBezTo>
                    <a:pt x="36506" y="30766"/>
                    <a:pt x="49174" y="43720"/>
                    <a:pt x="64128" y="51340"/>
                  </a:cubicBezTo>
                  <a:cubicBezTo>
                    <a:pt x="79083" y="58960"/>
                    <a:pt x="112515" y="65246"/>
                    <a:pt x="122231" y="47530"/>
                  </a:cubicBezTo>
                  <a:cubicBezTo>
                    <a:pt x="116992" y="71438"/>
                    <a:pt x="77940" y="64008"/>
                    <a:pt x="63081" y="56483"/>
                  </a:cubicBezTo>
                  <a:cubicBezTo>
                    <a:pt x="48222" y="48958"/>
                    <a:pt x="35934" y="36290"/>
                    <a:pt x="21742" y="27432"/>
                  </a:cubicBezTo>
                  <a:cubicBezTo>
                    <a:pt x="11550" y="21146"/>
                    <a:pt x="1644" y="17907"/>
                    <a:pt x="25" y="5143"/>
                  </a:cubicBezTo>
                  <a:cubicBezTo>
                    <a:pt x="-41" y="3429"/>
                    <a:pt x="23" y="1705"/>
                    <a:pt x="216" y="0"/>
                  </a:cubicBezTo>
                  <a:close/>
                </a:path>
              </a:pathLst>
            </a:custGeom>
            <a:solidFill>
              <a:srgbClr val="757B89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7" name="Google Shape;2679;p37"/>
            <p:cNvSpPr/>
            <p:nvPr/>
          </p:nvSpPr>
          <p:spPr>
            <a:xfrm>
              <a:off x="2122246" y="3749635"/>
              <a:ext cx="211613" cy="606004"/>
            </a:xfrm>
            <a:custGeom>
              <a:avLst/>
              <a:gdLst/>
              <a:ahLst/>
              <a:cxnLst/>
              <a:rect l="l" t="t" r="r" b="b"/>
              <a:pathLst>
                <a:path w="211613" h="606004" extrusionOk="0">
                  <a:moveTo>
                    <a:pt x="2540" y="52483"/>
                  </a:moveTo>
                  <a:cubicBezTo>
                    <a:pt x="3302" y="74771"/>
                    <a:pt x="10160" y="171545"/>
                    <a:pt x="13303" y="222695"/>
                  </a:cubicBezTo>
                  <a:cubicBezTo>
                    <a:pt x="16446" y="273844"/>
                    <a:pt x="17113" y="336995"/>
                    <a:pt x="17113" y="336995"/>
                  </a:cubicBezTo>
                  <a:cubicBezTo>
                    <a:pt x="17113" y="336995"/>
                    <a:pt x="8255" y="374237"/>
                    <a:pt x="2540" y="418147"/>
                  </a:cubicBezTo>
                  <a:cubicBezTo>
                    <a:pt x="-3175" y="462058"/>
                    <a:pt x="2540" y="600361"/>
                    <a:pt x="2540" y="600361"/>
                  </a:cubicBezTo>
                  <a:cubicBezTo>
                    <a:pt x="14124" y="607886"/>
                    <a:pt x="29056" y="607886"/>
                    <a:pt x="40640" y="600361"/>
                  </a:cubicBezTo>
                  <a:cubicBezTo>
                    <a:pt x="40640" y="600361"/>
                    <a:pt x="64262" y="489585"/>
                    <a:pt x="75121" y="439674"/>
                  </a:cubicBezTo>
                  <a:cubicBezTo>
                    <a:pt x="85979" y="389763"/>
                    <a:pt x="87979" y="360997"/>
                    <a:pt x="93599" y="330137"/>
                  </a:cubicBezTo>
                  <a:cubicBezTo>
                    <a:pt x="100457" y="292703"/>
                    <a:pt x="115221" y="118110"/>
                    <a:pt x="115221" y="118110"/>
                  </a:cubicBezTo>
                  <a:lnTo>
                    <a:pt x="121126" y="118110"/>
                  </a:lnTo>
                  <a:lnTo>
                    <a:pt x="136938" y="315182"/>
                  </a:lnTo>
                  <a:cubicBezTo>
                    <a:pt x="132057" y="329717"/>
                    <a:pt x="128705" y="344719"/>
                    <a:pt x="126937" y="359950"/>
                  </a:cubicBezTo>
                  <a:cubicBezTo>
                    <a:pt x="122650" y="392049"/>
                    <a:pt x="131509" y="553593"/>
                    <a:pt x="131509" y="553593"/>
                  </a:cubicBezTo>
                  <a:cubicBezTo>
                    <a:pt x="144340" y="560727"/>
                    <a:pt x="160089" y="560070"/>
                    <a:pt x="172276" y="551879"/>
                  </a:cubicBezTo>
                  <a:cubicBezTo>
                    <a:pt x="172276" y="551879"/>
                    <a:pt x="211614" y="337947"/>
                    <a:pt x="211614" y="305467"/>
                  </a:cubicBezTo>
                  <a:cubicBezTo>
                    <a:pt x="211614" y="283845"/>
                    <a:pt x="207994" y="0"/>
                    <a:pt x="207994" y="0"/>
                  </a:cubicBezTo>
                  <a:close/>
                </a:path>
              </a:pathLst>
            </a:custGeom>
            <a:solidFill>
              <a:srgbClr val="E26161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680;p37"/>
            <p:cNvSpPr/>
            <p:nvPr/>
          </p:nvSpPr>
          <p:spPr>
            <a:xfrm>
              <a:off x="2150411" y="3371683"/>
              <a:ext cx="135319" cy="132132"/>
            </a:xfrm>
            <a:custGeom>
              <a:avLst/>
              <a:gdLst/>
              <a:ahLst/>
              <a:cxnLst/>
              <a:rect l="l" t="t" r="r" b="b"/>
              <a:pathLst>
                <a:path w="135319" h="132132" extrusionOk="0">
                  <a:moveTo>
                    <a:pt x="27811" y="0"/>
                  </a:moveTo>
                  <a:cubicBezTo>
                    <a:pt x="27811" y="0"/>
                    <a:pt x="30287" y="48578"/>
                    <a:pt x="29239" y="52864"/>
                  </a:cubicBezTo>
                  <a:cubicBezTo>
                    <a:pt x="28192" y="57150"/>
                    <a:pt x="6951" y="71342"/>
                    <a:pt x="664" y="76486"/>
                  </a:cubicBezTo>
                  <a:cubicBezTo>
                    <a:pt x="-5622" y="81629"/>
                    <a:pt x="34288" y="120491"/>
                    <a:pt x="53623" y="130016"/>
                  </a:cubicBezTo>
                  <a:cubicBezTo>
                    <a:pt x="72959" y="139541"/>
                    <a:pt x="134205" y="115538"/>
                    <a:pt x="135253" y="85439"/>
                  </a:cubicBezTo>
                  <a:cubicBezTo>
                    <a:pt x="136300" y="55340"/>
                    <a:pt x="124775" y="30099"/>
                    <a:pt x="115441" y="28765"/>
                  </a:cubicBezTo>
                  <a:cubicBezTo>
                    <a:pt x="106106" y="27432"/>
                    <a:pt x="27811" y="0"/>
                    <a:pt x="27811" y="0"/>
                  </a:cubicBezTo>
                  <a:close/>
                </a:path>
              </a:pathLst>
            </a:custGeom>
            <a:solidFill>
              <a:srgbClr val="9C6448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9" name="Google Shape;2681;p37"/>
            <p:cNvSpPr/>
            <p:nvPr/>
          </p:nvSpPr>
          <p:spPr>
            <a:xfrm>
              <a:off x="2307535" y="3402925"/>
              <a:ext cx="192267" cy="377666"/>
            </a:xfrm>
            <a:custGeom>
              <a:avLst/>
              <a:gdLst/>
              <a:ahLst/>
              <a:cxnLst/>
              <a:rect l="l" t="t" r="r" b="b"/>
              <a:pathLst>
                <a:path w="192267" h="377666" extrusionOk="0">
                  <a:moveTo>
                    <a:pt x="3655" y="58864"/>
                  </a:moveTo>
                  <a:cubicBezTo>
                    <a:pt x="6513" y="37433"/>
                    <a:pt x="-7584" y="17050"/>
                    <a:pt x="6037" y="0"/>
                  </a:cubicBezTo>
                  <a:cubicBezTo>
                    <a:pt x="53662" y="47054"/>
                    <a:pt x="47947" y="171450"/>
                    <a:pt x="58805" y="250984"/>
                  </a:cubicBezTo>
                  <a:cubicBezTo>
                    <a:pt x="94429" y="288131"/>
                    <a:pt x="165961" y="324803"/>
                    <a:pt x="186059" y="333851"/>
                  </a:cubicBezTo>
                  <a:cubicBezTo>
                    <a:pt x="189679" y="335566"/>
                    <a:pt x="192917" y="337375"/>
                    <a:pt x="192155" y="341281"/>
                  </a:cubicBezTo>
                  <a:cubicBezTo>
                    <a:pt x="189461" y="354530"/>
                    <a:pt x="183757" y="366979"/>
                    <a:pt x="175486" y="377666"/>
                  </a:cubicBezTo>
                  <a:cubicBezTo>
                    <a:pt x="127861" y="357283"/>
                    <a:pt x="94048" y="345567"/>
                    <a:pt x="34897" y="289370"/>
                  </a:cubicBezTo>
                  <a:cubicBezTo>
                    <a:pt x="29295" y="283293"/>
                    <a:pt x="24287" y="276692"/>
                    <a:pt x="19943" y="269653"/>
                  </a:cubicBezTo>
                  <a:cubicBezTo>
                    <a:pt x="3084" y="218980"/>
                    <a:pt x="-1202" y="95821"/>
                    <a:pt x="3655" y="58864"/>
                  </a:cubicBezTo>
                  <a:close/>
                </a:path>
              </a:pathLst>
            </a:custGeom>
            <a:solidFill>
              <a:srgbClr val="9C6448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0" name="Google Shape;2682;p37"/>
            <p:cNvSpPr/>
            <p:nvPr/>
          </p:nvSpPr>
          <p:spPr>
            <a:xfrm>
              <a:off x="2114600" y="3389774"/>
              <a:ext cx="219367" cy="442443"/>
            </a:xfrm>
            <a:custGeom>
              <a:avLst/>
              <a:gdLst/>
              <a:ahLst/>
              <a:cxnLst/>
              <a:rect l="l" t="t" r="r" b="b"/>
              <a:pathLst>
                <a:path w="219367" h="442443" extrusionOk="0">
                  <a:moveTo>
                    <a:pt x="58192" y="43155"/>
                  </a:moveTo>
                  <a:cubicBezTo>
                    <a:pt x="58192" y="43155"/>
                    <a:pt x="93434" y="95638"/>
                    <a:pt x="142583" y="100305"/>
                  </a:cubicBezTo>
                  <a:cubicBezTo>
                    <a:pt x="158109" y="85065"/>
                    <a:pt x="159443" y="30678"/>
                    <a:pt x="138011" y="13247"/>
                  </a:cubicBezTo>
                  <a:cubicBezTo>
                    <a:pt x="138011" y="13247"/>
                    <a:pt x="157728" y="-2660"/>
                    <a:pt x="171254" y="388"/>
                  </a:cubicBezTo>
                  <a:cubicBezTo>
                    <a:pt x="185905" y="9218"/>
                    <a:pt x="196816" y="23115"/>
                    <a:pt x="201924" y="39441"/>
                  </a:cubicBezTo>
                  <a:cubicBezTo>
                    <a:pt x="214382" y="75569"/>
                    <a:pt x="220254" y="113631"/>
                    <a:pt x="219260" y="151836"/>
                  </a:cubicBezTo>
                  <a:cubicBezTo>
                    <a:pt x="218402" y="203366"/>
                    <a:pt x="219260" y="360814"/>
                    <a:pt x="219260" y="360814"/>
                  </a:cubicBezTo>
                  <a:cubicBezTo>
                    <a:pt x="219260" y="360814"/>
                    <a:pt x="212402" y="394056"/>
                    <a:pt x="167920" y="418821"/>
                  </a:cubicBezTo>
                  <a:cubicBezTo>
                    <a:pt x="123438" y="443586"/>
                    <a:pt x="90386" y="446063"/>
                    <a:pt x="60192" y="439014"/>
                  </a:cubicBezTo>
                  <a:cubicBezTo>
                    <a:pt x="35332" y="433204"/>
                    <a:pt x="14758" y="424441"/>
                    <a:pt x="6185" y="406439"/>
                  </a:cubicBezTo>
                  <a:cubicBezTo>
                    <a:pt x="8471" y="370244"/>
                    <a:pt x="24569" y="276042"/>
                    <a:pt x="18568" y="230607"/>
                  </a:cubicBezTo>
                  <a:cubicBezTo>
                    <a:pt x="12567" y="185173"/>
                    <a:pt x="2947" y="151359"/>
                    <a:pt x="470" y="114593"/>
                  </a:cubicBezTo>
                  <a:cubicBezTo>
                    <a:pt x="-2006" y="77826"/>
                    <a:pt x="5233" y="78588"/>
                    <a:pt x="23711" y="65539"/>
                  </a:cubicBezTo>
                  <a:cubicBezTo>
                    <a:pt x="34645" y="57252"/>
                    <a:pt x="46169" y="49766"/>
                    <a:pt x="58192" y="43155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1" name="Google Shape;2683;p37"/>
            <p:cNvSpPr/>
            <p:nvPr/>
          </p:nvSpPr>
          <p:spPr>
            <a:xfrm>
              <a:off x="2145213" y="3235029"/>
              <a:ext cx="146094" cy="177613"/>
            </a:xfrm>
            <a:custGeom>
              <a:avLst/>
              <a:gdLst/>
              <a:ahLst/>
              <a:cxnLst/>
              <a:rect l="l" t="t" r="r" b="b"/>
              <a:pathLst>
                <a:path w="146094" h="177613" extrusionOk="0">
                  <a:moveTo>
                    <a:pt x="142737" y="64264"/>
                  </a:moveTo>
                  <a:lnTo>
                    <a:pt x="142737" y="64264"/>
                  </a:lnTo>
                  <a:cubicBezTo>
                    <a:pt x="136926" y="26164"/>
                    <a:pt x="109780" y="-2411"/>
                    <a:pt x="70823" y="161"/>
                  </a:cubicBezTo>
                  <a:cubicBezTo>
                    <a:pt x="29585" y="2342"/>
                    <a:pt x="-2076" y="37537"/>
                    <a:pt x="106" y="78780"/>
                  </a:cubicBezTo>
                  <a:cubicBezTo>
                    <a:pt x="1341" y="102107"/>
                    <a:pt x="13407" y="123519"/>
                    <a:pt x="32723" y="136654"/>
                  </a:cubicBezTo>
                  <a:cubicBezTo>
                    <a:pt x="34067" y="142360"/>
                    <a:pt x="36081" y="147894"/>
                    <a:pt x="38724" y="153132"/>
                  </a:cubicBezTo>
                  <a:cubicBezTo>
                    <a:pt x="52440" y="169230"/>
                    <a:pt x="94064" y="179136"/>
                    <a:pt x="105970" y="177421"/>
                  </a:cubicBezTo>
                  <a:cubicBezTo>
                    <a:pt x="120536" y="176269"/>
                    <a:pt x="132921" y="166334"/>
                    <a:pt x="137212" y="152370"/>
                  </a:cubicBezTo>
                  <a:cubicBezTo>
                    <a:pt x="150166" y="122462"/>
                    <a:pt x="146070" y="82838"/>
                    <a:pt x="142737" y="64264"/>
                  </a:cubicBezTo>
                  <a:close/>
                </a:path>
              </a:pathLst>
            </a:custGeom>
            <a:solidFill>
              <a:srgbClr val="9C6448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Google Shape;2684;p37"/>
            <p:cNvSpPr/>
            <p:nvPr/>
          </p:nvSpPr>
          <p:spPr>
            <a:xfrm>
              <a:off x="2131725" y="3219615"/>
              <a:ext cx="154031" cy="152067"/>
            </a:xfrm>
            <a:custGeom>
              <a:avLst/>
              <a:gdLst/>
              <a:ahLst/>
              <a:cxnLst/>
              <a:rect l="l" t="t" r="r" b="b"/>
              <a:pathLst>
                <a:path w="154031" h="152067" extrusionOk="0">
                  <a:moveTo>
                    <a:pt x="46496" y="152068"/>
                  </a:moveTo>
                  <a:lnTo>
                    <a:pt x="46496" y="152068"/>
                  </a:lnTo>
                  <a:lnTo>
                    <a:pt x="50021" y="119112"/>
                  </a:lnTo>
                  <a:cubicBezTo>
                    <a:pt x="50021" y="119112"/>
                    <a:pt x="22874" y="49579"/>
                    <a:pt x="86692" y="63009"/>
                  </a:cubicBezTo>
                  <a:cubicBezTo>
                    <a:pt x="128602" y="71867"/>
                    <a:pt x="139079" y="75677"/>
                    <a:pt x="151843" y="47579"/>
                  </a:cubicBezTo>
                  <a:cubicBezTo>
                    <a:pt x="164606" y="19480"/>
                    <a:pt x="119648" y="-5857"/>
                    <a:pt x="66118" y="1192"/>
                  </a:cubicBezTo>
                  <a:cubicBezTo>
                    <a:pt x="27984" y="5192"/>
                    <a:pt x="-739" y="37720"/>
                    <a:pt x="14" y="76058"/>
                  </a:cubicBezTo>
                  <a:cubicBezTo>
                    <a:pt x="1538" y="96632"/>
                    <a:pt x="7063" y="138542"/>
                    <a:pt x="46496" y="152068"/>
                  </a:cubicBezTo>
                  <a:close/>
                </a:path>
              </a:pathLst>
            </a:custGeom>
            <a:solidFill>
              <a:srgbClr val="2B2A30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3" name="Google Shape;2685;p37"/>
            <p:cNvSpPr/>
            <p:nvPr/>
          </p:nvSpPr>
          <p:spPr>
            <a:xfrm>
              <a:off x="2103052" y="3477411"/>
              <a:ext cx="196972" cy="338613"/>
            </a:xfrm>
            <a:custGeom>
              <a:avLst/>
              <a:gdLst/>
              <a:ahLst/>
              <a:cxnLst/>
              <a:rect l="l" t="t" r="r" b="b"/>
              <a:pathLst>
                <a:path w="196972" h="338613" extrusionOk="0">
                  <a:moveTo>
                    <a:pt x="780" y="5239"/>
                  </a:moveTo>
                  <a:cubicBezTo>
                    <a:pt x="19163" y="0"/>
                    <a:pt x="5161" y="4286"/>
                    <a:pt x="19163" y="0"/>
                  </a:cubicBezTo>
                  <a:cubicBezTo>
                    <a:pt x="66788" y="46958"/>
                    <a:pt x="61168" y="127540"/>
                    <a:pt x="72027" y="207073"/>
                  </a:cubicBezTo>
                  <a:cubicBezTo>
                    <a:pt x="98506" y="250984"/>
                    <a:pt x="196709" y="310039"/>
                    <a:pt x="196709" y="310039"/>
                  </a:cubicBezTo>
                  <a:cubicBezTo>
                    <a:pt x="197947" y="318516"/>
                    <a:pt x="194994" y="320992"/>
                    <a:pt x="184326" y="338614"/>
                  </a:cubicBezTo>
                  <a:cubicBezTo>
                    <a:pt x="129661" y="317649"/>
                    <a:pt x="79941" y="285579"/>
                    <a:pt x="38308" y="244411"/>
                  </a:cubicBezTo>
                  <a:cubicBezTo>
                    <a:pt x="35927" y="242221"/>
                    <a:pt x="32498" y="241554"/>
                    <a:pt x="31545" y="238601"/>
                  </a:cubicBezTo>
                  <a:cubicBezTo>
                    <a:pt x="14686" y="187547"/>
                    <a:pt x="-4078" y="42291"/>
                    <a:pt x="780" y="5239"/>
                  </a:cubicBezTo>
                  <a:close/>
                </a:path>
              </a:pathLst>
            </a:custGeom>
            <a:solidFill>
              <a:srgbClr val="9C6448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4" name="Google Shape;2686;p37"/>
            <p:cNvSpPr/>
            <p:nvPr/>
          </p:nvSpPr>
          <p:spPr>
            <a:xfrm>
              <a:off x="2312810" y="3580852"/>
              <a:ext cx="228028" cy="306609"/>
            </a:xfrm>
            <a:custGeom>
              <a:avLst/>
              <a:gdLst/>
              <a:ahLst/>
              <a:cxnLst/>
              <a:rect l="l" t="t" r="r" b="b"/>
              <a:pathLst>
                <a:path w="228028" h="306609" extrusionOk="0">
                  <a:moveTo>
                    <a:pt x="228028" y="0"/>
                  </a:moveTo>
                  <a:lnTo>
                    <a:pt x="156686" y="244030"/>
                  </a:lnTo>
                  <a:lnTo>
                    <a:pt x="0" y="306610"/>
                  </a:lnTo>
                  <a:lnTo>
                    <a:pt x="57150" y="68866"/>
                  </a:lnTo>
                  <a:lnTo>
                    <a:pt x="228028" y="0"/>
                  </a:ln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5" name="Google Shape;2687;p37"/>
            <p:cNvSpPr/>
            <p:nvPr/>
          </p:nvSpPr>
          <p:spPr>
            <a:xfrm>
              <a:off x="2273486" y="3773067"/>
              <a:ext cx="115992" cy="56976"/>
            </a:xfrm>
            <a:custGeom>
              <a:avLst/>
              <a:gdLst/>
              <a:ahLst/>
              <a:cxnLst/>
              <a:rect l="l" t="t" r="r" b="b"/>
              <a:pathLst>
                <a:path w="115992" h="56976" extrusionOk="0">
                  <a:moveTo>
                    <a:pt x="1604" y="16383"/>
                  </a:moveTo>
                  <a:cubicBezTo>
                    <a:pt x="3890" y="8001"/>
                    <a:pt x="9891" y="10096"/>
                    <a:pt x="16749" y="12192"/>
                  </a:cubicBezTo>
                  <a:cubicBezTo>
                    <a:pt x="24087" y="15173"/>
                    <a:pt x="32154" y="15869"/>
                    <a:pt x="39895" y="14192"/>
                  </a:cubicBezTo>
                  <a:cubicBezTo>
                    <a:pt x="45919" y="11240"/>
                    <a:pt x="51497" y="7458"/>
                    <a:pt x="56468" y="2953"/>
                  </a:cubicBezTo>
                  <a:cubicBezTo>
                    <a:pt x="59631" y="1038"/>
                    <a:pt x="63251" y="19"/>
                    <a:pt x="66946" y="0"/>
                  </a:cubicBezTo>
                  <a:cubicBezTo>
                    <a:pt x="66946" y="2096"/>
                    <a:pt x="63326" y="14478"/>
                    <a:pt x="63326" y="14478"/>
                  </a:cubicBezTo>
                  <a:cubicBezTo>
                    <a:pt x="63326" y="14478"/>
                    <a:pt x="97712" y="14478"/>
                    <a:pt x="101426" y="14478"/>
                  </a:cubicBezTo>
                  <a:cubicBezTo>
                    <a:pt x="104583" y="13907"/>
                    <a:pt x="107609" y="15993"/>
                    <a:pt x="108184" y="19155"/>
                  </a:cubicBezTo>
                  <a:cubicBezTo>
                    <a:pt x="108501" y="20889"/>
                    <a:pt x="108012" y="22670"/>
                    <a:pt x="106856" y="24003"/>
                  </a:cubicBezTo>
                  <a:lnTo>
                    <a:pt x="109237" y="24003"/>
                  </a:lnTo>
                  <a:cubicBezTo>
                    <a:pt x="116190" y="22479"/>
                    <a:pt x="118762" y="33528"/>
                    <a:pt x="112190" y="34862"/>
                  </a:cubicBezTo>
                  <a:lnTo>
                    <a:pt x="106475" y="35719"/>
                  </a:lnTo>
                  <a:cubicBezTo>
                    <a:pt x="111047" y="37529"/>
                    <a:pt x="112190" y="45244"/>
                    <a:pt x="106475" y="46196"/>
                  </a:cubicBezTo>
                  <a:lnTo>
                    <a:pt x="104665" y="46196"/>
                  </a:lnTo>
                  <a:cubicBezTo>
                    <a:pt x="103845" y="46339"/>
                    <a:pt x="103009" y="46339"/>
                    <a:pt x="102188" y="46196"/>
                  </a:cubicBezTo>
                  <a:lnTo>
                    <a:pt x="100188" y="46196"/>
                  </a:lnTo>
                  <a:cubicBezTo>
                    <a:pt x="100896" y="49435"/>
                    <a:pt x="98845" y="52635"/>
                    <a:pt x="95608" y="53340"/>
                  </a:cubicBezTo>
                  <a:cubicBezTo>
                    <a:pt x="95421" y="53378"/>
                    <a:pt x="95233" y="53416"/>
                    <a:pt x="95045" y="53435"/>
                  </a:cubicBezTo>
                  <a:cubicBezTo>
                    <a:pt x="78281" y="55626"/>
                    <a:pt x="53611" y="62294"/>
                    <a:pt x="38466" y="48482"/>
                  </a:cubicBezTo>
                  <a:cubicBezTo>
                    <a:pt x="27950" y="47473"/>
                    <a:pt x="17678" y="44710"/>
                    <a:pt x="8081" y="40291"/>
                  </a:cubicBezTo>
                  <a:cubicBezTo>
                    <a:pt x="-967" y="35719"/>
                    <a:pt x="-1253" y="26289"/>
                    <a:pt x="1604" y="16383"/>
                  </a:cubicBezTo>
                  <a:close/>
                </a:path>
              </a:pathLst>
            </a:custGeom>
            <a:solidFill>
              <a:srgbClr val="9C6448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6" name="Google Shape;2688;p37"/>
            <p:cNvSpPr/>
            <p:nvPr/>
          </p:nvSpPr>
          <p:spPr>
            <a:xfrm>
              <a:off x="2440714" y="3737029"/>
              <a:ext cx="71478" cy="59099"/>
            </a:xfrm>
            <a:custGeom>
              <a:avLst/>
              <a:gdLst/>
              <a:ahLst/>
              <a:cxnLst/>
              <a:rect l="l" t="t" r="r" b="b"/>
              <a:pathLst>
                <a:path w="71478" h="59099" extrusionOk="0">
                  <a:moveTo>
                    <a:pt x="5636" y="32418"/>
                  </a:moveTo>
                  <a:lnTo>
                    <a:pt x="8018" y="32418"/>
                  </a:lnTo>
                  <a:cubicBezTo>
                    <a:pt x="5440" y="30599"/>
                    <a:pt x="4827" y="27027"/>
                    <a:pt x="6648" y="24455"/>
                  </a:cubicBezTo>
                  <a:cubicBezTo>
                    <a:pt x="7726" y="22922"/>
                    <a:pt x="9482" y="22026"/>
                    <a:pt x="11351" y="22036"/>
                  </a:cubicBezTo>
                  <a:cubicBezTo>
                    <a:pt x="14876" y="22036"/>
                    <a:pt x="50213" y="14606"/>
                    <a:pt x="50213" y="14606"/>
                  </a:cubicBezTo>
                  <a:lnTo>
                    <a:pt x="54500" y="128"/>
                  </a:lnTo>
                  <a:cubicBezTo>
                    <a:pt x="54500" y="-729"/>
                    <a:pt x="60596" y="2986"/>
                    <a:pt x="60786" y="3176"/>
                  </a:cubicBezTo>
                  <a:cubicBezTo>
                    <a:pt x="66872" y="7091"/>
                    <a:pt x="70809" y="13597"/>
                    <a:pt x="71454" y="20798"/>
                  </a:cubicBezTo>
                  <a:cubicBezTo>
                    <a:pt x="71818" y="30903"/>
                    <a:pt x="68152" y="40733"/>
                    <a:pt x="61262" y="48134"/>
                  </a:cubicBezTo>
                  <a:cubicBezTo>
                    <a:pt x="54984" y="54364"/>
                    <a:pt x="46575" y="57974"/>
                    <a:pt x="37736" y="58231"/>
                  </a:cubicBezTo>
                  <a:cubicBezTo>
                    <a:pt x="33449" y="58231"/>
                    <a:pt x="29354" y="58707"/>
                    <a:pt x="25639" y="59088"/>
                  </a:cubicBezTo>
                  <a:cubicBezTo>
                    <a:pt x="22226" y="59298"/>
                    <a:pt x="19289" y="56707"/>
                    <a:pt x="19078" y="53287"/>
                  </a:cubicBezTo>
                  <a:cubicBezTo>
                    <a:pt x="19071" y="53192"/>
                    <a:pt x="19068" y="53087"/>
                    <a:pt x="19067" y="52992"/>
                  </a:cubicBezTo>
                  <a:lnTo>
                    <a:pt x="17924" y="52992"/>
                  </a:lnTo>
                  <a:cubicBezTo>
                    <a:pt x="17115" y="53221"/>
                    <a:pt x="16256" y="53221"/>
                    <a:pt x="15447" y="52992"/>
                  </a:cubicBezTo>
                  <a:lnTo>
                    <a:pt x="13637" y="52992"/>
                  </a:lnTo>
                  <a:cubicBezTo>
                    <a:pt x="7637" y="52992"/>
                    <a:pt x="7160" y="45562"/>
                    <a:pt x="11256" y="42895"/>
                  </a:cubicBezTo>
                  <a:lnTo>
                    <a:pt x="5446" y="42895"/>
                  </a:lnTo>
                  <a:cubicBezTo>
                    <a:pt x="-2174" y="43562"/>
                    <a:pt x="-1507" y="32323"/>
                    <a:pt x="5636" y="32418"/>
                  </a:cubicBezTo>
                  <a:close/>
                </a:path>
              </a:pathLst>
            </a:custGeom>
            <a:solidFill>
              <a:srgbClr val="9C6448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689;p37"/>
            <p:cNvSpPr/>
            <p:nvPr/>
          </p:nvSpPr>
          <p:spPr>
            <a:xfrm>
              <a:off x="2285854" y="3390448"/>
              <a:ext cx="70866" cy="103155"/>
            </a:xfrm>
            <a:custGeom>
              <a:avLst/>
              <a:gdLst/>
              <a:ahLst/>
              <a:cxnLst/>
              <a:rect l="l" t="t" r="r" b="b"/>
              <a:pathLst>
                <a:path w="70866" h="103155" extrusionOk="0">
                  <a:moveTo>
                    <a:pt x="45339" y="103156"/>
                  </a:moveTo>
                  <a:cubicBezTo>
                    <a:pt x="54990" y="102718"/>
                    <a:pt x="64114" y="98631"/>
                    <a:pt x="70866" y="91726"/>
                  </a:cubicBezTo>
                  <a:cubicBezTo>
                    <a:pt x="69533" y="73628"/>
                    <a:pt x="46482" y="5143"/>
                    <a:pt x="0" y="0"/>
                  </a:cubicBezTo>
                  <a:cubicBezTo>
                    <a:pt x="12463" y="8944"/>
                    <a:pt x="22324" y="21041"/>
                    <a:pt x="28575" y="35052"/>
                  </a:cubicBezTo>
                  <a:cubicBezTo>
                    <a:pt x="35880" y="57293"/>
                    <a:pt x="41484" y="80067"/>
                    <a:pt x="45339" y="103156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690;p37"/>
            <p:cNvSpPr/>
            <p:nvPr/>
          </p:nvSpPr>
          <p:spPr>
            <a:xfrm>
              <a:off x="2088637" y="3460502"/>
              <a:ext cx="85975" cy="128318"/>
            </a:xfrm>
            <a:custGeom>
              <a:avLst/>
              <a:gdLst/>
              <a:ahLst/>
              <a:cxnLst/>
              <a:rect l="l" t="t" r="r" b="b"/>
              <a:pathLst>
                <a:path w="85975" h="128318" extrusionOk="0">
                  <a:moveTo>
                    <a:pt x="6812" y="123589"/>
                  </a:moveTo>
                  <a:cubicBezTo>
                    <a:pt x="6812" y="123589"/>
                    <a:pt x="53008" y="139590"/>
                    <a:pt x="85584" y="112730"/>
                  </a:cubicBezTo>
                  <a:cubicBezTo>
                    <a:pt x="89203" y="106634"/>
                    <a:pt x="66534" y="27957"/>
                    <a:pt x="66534" y="27957"/>
                  </a:cubicBezTo>
                  <a:cubicBezTo>
                    <a:pt x="66534" y="27957"/>
                    <a:pt x="47484" y="-12238"/>
                    <a:pt x="16813" y="3764"/>
                  </a:cubicBezTo>
                  <a:cubicBezTo>
                    <a:pt x="-13857" y="19766"/>
                    <a:pt x="6812" y="123589"/>
                    <a:pt x="6812" y="123589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691;p37"/>
            <p:cNvSpPr/>
            <p:nvPr/>
          </p:nvSpPr>
          <p:spPr>
            <a:xfrm>
              <a:off x="4813163" y="609565"/>
              <a:ext cx="169617" cy="333215"/>
            </a:xfrm>
            <a:custGeom>
              <a:avLst/>
              <a:gdLst/>
              <a:ahLst/>
              <a:cxnLst/>
              <a:rect l="l" t="t" r="r" b="b"/>
              <a:pathLst>
                <a:path w="169617" h="333215" extrusionOk="0">
                  <a:moveTo>
                    <a:pt x="97114" y="257806"/>
                  </a:moveTo>
                  <a:cubicBezTo>
                    <a:pt x="82065" y="284512"/>
                    <a:pt x="63834" y="309299"/>
                    <a:pt x="42822" y="331624"/>
                  </a:cubicBezTo>
                  <a:cubicBezTo>
                    <a:pt x="36916" y="338482"/>
                    <a:pt x="-8137" y="321242"/>
                    <a:pt x="1293" y="316384"/>
                  </a:cubicBezTo>
                  <a:cubicBezTo>
                    <a:pt x="10722" y="311527"/>
                    <a:pt x="40250" y="270283"/>
                    <a:pt x="55109" y="242851"/>
                  </a:cubicBezTo>
                  <a:cubicBezTo>
                    <a:pt x="67549" y="210057"/>
                    <a:pt x="78074" y="176568"/>
                    <a:pt x="86637" y="142553"/>
                  </a:cubicBezTo>
                  <a:cubicBezTo>
                    <a:pt x="96162" y="108930"/>
                    <a:pt x="103972" y="59590"/>
                    <a:pt x="110735" y="36349"/>
                  </a:cubicBezTo>
                  <a:cubicBezTo>
                    <a:pt x="114326" y="18843"/>
                    <a:pt x="127870" y="5080"/>
                    <a:pt x="145311" y="1202"/>
                  </a:cubicBezTo>
                  <a:cubicBezTo>
                    <a:pt x="161503" y="-2513"/>
                    <a:pt x="172076" y="1869"/>
                    <a:pt x="169123" y="21586"/>
                  </a:cubicBezTo>
                  <a:cubicBezTo>
                    <a:pt x="163885" y="56066"/>
                    <a:pt x="136929" y="189988"/>
                    <a:pt x="97114" y="257806"/>
                  </a:cubicBezTo>
                  <a:close/>
                </a:path>
              </a:pathLst>
            </a:custGeom>
            <a:solidFill>
              <a:srgbClr val="FFCEA9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692;p37"/>
            <p:cNvSpPr/>
            <p:nvPr/>
          </p:nvSpPr>
          <p:spPr>
            <a:xfrm>
              <a:off x="4828467" y="1392196"/>
              <a:ext cx="116692" cy="90410"/>
            </a:xfrm>
            <a:custGeom>
              <a:avLst/>
              <a:gdLst/>
              <a:ahLst/>
              <a:cxnLst/>
              <a:rect l="l" t="t" r="r" b="b"/>
              <a:pathLst>
                <a:path w="116692" h="90410" extrusionOk="0">
                  <a:moveTo>
                    <a:pt x="107433" y="2"/>
                  </a:moveTo>
                  <a:cubicBezTo>
                    <a:pt x="93527" y="11337"/>
                    <a:pt x="72857" y="955"/>
                    <a:pt x="71810" y="2003"/>
                  </a:cubicBezTo>
                  <a:cubicBezTo>
                    <a:pt x="55417" y="17271"/>
                    <a:pt x="38177" y="31616"/>
                    <a:pt x="20184" y="44960"/>
                  </a:cubicBezTo>
                  <a:cubicBezTo>
                    <a:pt x="11421" y="51818"/>
                    <a:pt x="-2105" y="61057"/>
                    <a:pt x="277" y="74202"/>
                  </a:cubicBezTo>
                  <a:cubicBezTo>
                    <a:pt x="4753" y="97824"/>
                    <a:pt x="42472" y="90585"/>
                    <a:pt x="56665" y="83727"/>
                  </a:cubicBezTo>
                  <a:cubicBezTo>
                    <a:pt x="70857" y="76869"/>
                    <a:pt x="82573" y="64677"/>
                    <a:pt x="96003" y="56200"/>
                  </a:cubicBezTo>
                  <a:cubicBezTo>
                    <a:pt x="105528" y="50199"/>
                    <a:pt x="115053" y="47151"/>
                    <a:pt x="116577" y="34959"/>
                  </a:cubicBezTo>
                  <a:cubicBezTo>
                    <a:pt x="117720" y="27244"/>
                    <a:pt x="110100" y="-284"/>
                    <a:pt x="107433" y="2"/>
                  </a:cubicBezTo>
                  <a:close/>
                </a:path>
              </a:pathLst>
            </a:custGeom>
            <a:solidFill>
              <a:srgbClr val="38226D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693;p37"/>
            <p:cNvSpPr/>
            <p:nvPr/>
          </p:nvSpPr>
          <p:spPr>
            <a:xfrm>
              <a:off x="4829505" y="1421916"/>
              <a:ext cx="116196" cy="60608"/>
            </a:xfrm>
            <a:custGeom>
              <a:avLst/>
              <a:gdLst/>
              <a:ahLst/>
              <a:cxnLst/>
              <a:rect l="l" t="t" r="r" b="b"/>
              <a:pathLst>
                <a:path w="116196" h="60608" extrusionOk="0">
                  <a:moveTo>
                    <a:pt x="115919" y="0"/>
                  </a:moveTo>
                  <a:cubicBezTo>
                    <a:pt x="114110" y="11621"/>
                    <a:pt x="104775" y="14764"/>
                    <a:pt x="95250" y="20765"/>
                  </a:cubicBezTo>
                  <a:cubicBezTo>
                    <a:pt x="81534" y="29242"/>
                    <a:pt x="69437" y="41529"/>
                    <a:pt x="55245" y="48673"/>
                  </a:cubicBezTo>
                  <a:cubicBezTo>
                    <a:pt x="41053" y="55817"/>
                    <a:pt x="9239" y="62008"/>
                    <a:pt x="0" y="45149"/>
                  </a:cubicBezTo>
                  <a:cubicBezTo>
                    <a:pt x="5048" y="67913"/>
                    <a:pt x="42101" y="60770"/>
                    <a:pt x="56198" y="53626"/>
                  </a:cubicBezTo>
                  <a:cubicBezTo>
                    <a:pt x="70295" y="46482"/>
                    <a:pt x="82106" y="34576"/>
                    <a:pt x="95536" y="26099"/>
                  </a:cubicBezTo>
                  <a:cubicBezTo>
                    <a:pt x="105061" y="20098"/>
                    <a:pt x="114586" y="17050"/>
                    <a:pt x="116110" y="4858"/>
                  </a:cubicBezTo>
                  <a:cubicBezTo>
                    <a:pt x="116272" y="3239"/>
                    <a:pt x="116205" y="1600"/>
                    <a:pt x="115919" y="0"/>
                  </a:cubicBezTo>
                  <a:close/>
                </a:path>
              </a:pathLst>
            </a:custGeom>
            <a:solidFill>
              <a:srgbClr val="757B89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694;p37"/>
            <p:cNvSpPr/>
            <p:nvPr/>
          </p:nvSpPr>
          <p:spPr>
            <a:xfrm>
              <a:off x="4688430" y="1310886"/>
              <a:ext cx="116665" cy="87067"/>
            </a:xfrm>
            <a:custGeom>
              <a:avLst/>
              <a:gdLst/>
              <a:ahLst/>
              <a:cxnLst/>
              <a:rect l="l" t="t" r="r" b="b"/>
              <a:pathLst>
                <a:path w="116665" h="87067" extrusionOk="0">
                  <a:moveTo>
                    <a:pt x="105833" y="64"/>
                  </a:moveTo>
                  <a:cubicBezTo>
                    <a:pt x="91831" y="11398"/>
                    <a:pt x="67733" y="-984"/>
                    <a:pt x="66305" y="64"/>
                  </a:cubicBezTo>
                  <a:cubicBezTo>
                    <a:pt x="51722" y="14780"/>
                    <a:pt x="36329" y="28677"/>
                    <a:pt x="20204" y="41688"/>
                  </a:cubicBezTo>
                  <a:cubicBezTo>
                    <a:pt x="11440" y="48546"/>
                    <a:pt x="-2180" y="57690"/>
                    <a:pt x="296" y="70930"/>
                  </a:cubicBezTo>
                  <a:cubicBezTo>
                    <a:pt x="4678" y="94456"/>
                    <a:pt x="42492" y="87217"/>
                    <a:pt x="56684" y="80455"/>
                  </a:cubicBezTo>
                  <a:cubicBezTo>
                    <a:pt x="70876" y="73692"/>
                    <a:pt x="82592" y="61405"/>
                    <a:pt x="96022" y="52927"/>
                  </a:cubicBezTo>
                  <a:cubicBezTo>
                    <a:pt x="105547" y="47022"/>
                    <a:pt x="115072" y="43879"/>
                    <a:pt x="116597" y="31782"/>
                  </a:cubicBezTo>
                  <a:cubicBezTo>
                    <a:pt x="117549" y="23495"/>
                    <a:pt x="108310" y="-698"/>
                    <a:pt x="105833" y="64"/>
                  </a:cubicBezTo>
                  <a:close/>
                </a:path>
              </a:pathLst>
            </a:custGeom>
            <a:solidFill>
              <a:srgbClr val="38226D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Google Shape;2695;p37"/>
            <p:cNvSpPr/>
            <p:nvPr/>
          </p:nvSpPr>
          <p:spPr>
            <a:xfrm>
              <a:off x="4688726" y="1338477"/>
              <a:ext cx="116135" cy="60608"/>
            </a:xfrm>
            <a:custGeom>
              <a:avLst/>
              <a:gdLst/>
              <a:ahLst/>
              <a:cxnLst/>
              <a:rect l="l" t="t" r="r" b="b"/>
              <a:pathLst>
                <a:path w="116135" h="60608" extrusionOk="0">
                  <a:moveTo>
                    <a:pt x="115919" y="0"/>
                  </a:moveTo>
                  <a:cubicBezTo>
                    <a:pt x="114014" y="11621"/>
                    <a:pt x="104680" y="14764"/>
                    <a:pt x="95155" y="20765"/>
                  </a:cubicBezTo>
                  <a:cubicBezTo>
                    <a:pt x="81439" y="29242"/>
                    <a:pt x="69437" y="41529"/>
                    <a:pt x="55150" y="48673"/>
                  </a:cubicBezTo>
                  <a:cubicBezTo>
                    <a:pt x="40862" y="55817"/>
                    <a:pt x="9239" y="62008"/>
                    <a:pt x="0" y="45149"/>
                  </a:cubicBezTo>
                  <a:cubicBezTo>
                    <a:pt x="4953" y="67913"/>
                    <a:pt x="42101" y="60770"/>
                    <a:pt x="56198" y="53626"/>
                  </a:cubicBezTo>
                  <a:cubicBezTo>
                    <a:pt x="70295" y="46482"/>
                    <a:pt x="82010" y="34576"/>
                    <a:pt x="95536" y="26099"/>
                  </a:cubicBezTo>
                  <a:cubicBezTo>
                    <a:pt x="105061" y="20098"/>
                    <a:pt x="114586" y="17050"/>
                    <a:pt x="116110" y="4858"/>
                  </a:cubicBezTo>
                  <a:cubicBezTo>
                    <a:pt x="116177" y="3238"/>
                    <a:pt x="116110" y="1610"/>
                    <a:pt x="115919" y="0"/>
                  </a:cubicBezTo>
                  <a:close/>
                </a:path>
              </a:pathLst>
            </a:custGeom>
            <a:solidFill>
              <a:srgbClr val="757B89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696;p37"/>
            <p:cNvSpPr/>
            <p:nvPr/>
          </p:nvSpPr>
          <p:spPr>
            <a:xfrm>
              <a:off x="4717732" y="910305"/>
              <a:ext cx="408631" cy="493987"/>
            </a:xfrm>
            <a:custGeom>
              <a:avLst/>
              <a:gdLst/>
              <a:ahLst/>
              <a:cxnLst/>
              <a:rect l="l" t="t" r="r" b="b"/>
              <a:pathLst>
                <a:path w="408631" h="493987" extrusionOk="0">
                  <a:moveTo>
                    <a:pt x="405429" y="33455"/>
                  </a:moveTo>
                  <a:cubicBezTo>
                    <a:pt x="420955" y="130325"/>
                    <a:pt x="377902" y="166805"/>
                    <a:pt x="321990" y="187094"/>
                  </a:cubicBezTo>
                  <a:cubicBezTo>
                    <a:pt x="281890" y="201857"/>
                    <a:pt x="224264" y="224622"/>
                    <a:pt x="224264" y="224622"/>
                  </a:cubicBezTo>
                  <a:cubicBezTo>
                    <a:pt x="224264" y="224622"/>
                    <a:pt x="225121" y="245863"/>
                    <a:pt x="225502" y="293583"/>
                  </a:cubicBezTo>
                  <a:cubicBezTo>
                    <a:pt x="225978" y="335588"/>
                    <a:pt x="220359" y="489036"/>
                    <a:pt x="220359" y="489036"/>
                  </a:cubicBezTo>
                  <a:cubicBezTo>
                    <a:pt x="206862" y="495799"/>
                    <a:pt x="190936" y="495627"/>
                    <a:pt x="177591" y="488560"/>
                  </a:cubicBezTo>
                  <a:cubicBezTo>
                    <a:pt x="177591" y="488560"/>
                    <a:pt x="155017" y="371021"/>
                    <a:pt x="150255" y="318062"/>
                  </a:cubicBezTo>
                  <a:cubicBezTo>
                    <a:pt x="143778" y="246149"/>
                    <a:pt x="132729" y="199095"/>
                    <a:pt x="136348" y="183665"/>
                  </a:cubicBezTo>
                  <a:cubicBezTo>
                    <a:pt x="139587" y="170044"/>
                    <a:pt x="218168" y="131372"/>
                    <a:pt x="243123" y="110703"/>
                  </a:cubicBezTo>
                  <a:lnTo>
                    <a:pt x="78531" y="165853"/>
                  </a:lnTo>
                  <a:cubicBezTo>
                    <a:pt x="81789" y="183703"/>
                    <a:pt x="83380" y="201810"/>
                    <a:pt x="83294" y="219955"/>
                  </a:cubicBezTo>
                  <a:cubicBezTo>
                    <a:pt x="81770" y="277105"/>
                    <a:pt x="78627" y="400453"/>
                    <a:pt x="78627" y="400453"/>
                  </a:cubicBezTo>
                  <a:cubicBezTo>
                    <a:pt x="78627" y="400453"/>
                    <a:pt x="56053" y="416741"/>
                    <a:pt x="36812" y="400453"/>
                  </a:cubicBezTo>
                  <a:cubicBezTo>
                    <a:pt x="36812" y="400453"/>
                    <a:pt x="-4622" y="156137"/>
                    <a:pt x="427" y="124229"/>
                  </a:cubicBezTo>
                  <a:cubicBezTo>
                    <a:pt x="5189" y="93558"/>
                    <a:pt x="150255" y="30788"/>
                    <a:pt x="175782" y="9167"/>
                  </a:cubicBezTo>
                  <a:cubicBezTo>
                    <a:pt x="184802" y="1843"/>
                    <a:pt x="196499" y="-1308"/>
                    <a:pt x="207976" y="49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5" name="Google Shape;2697;p37"/>
            <p:cNvSpPr/>
            <p:nvPr/>
          </p:nvSpPr>
          <p:spPr>
            <a:xfrm>
              <a:off x="4963696" y="579048"/>
              <a:ext cx="128556" cy="125075"/>
            </a:xfrm>
            <a:custGeom>
              <a:avLst/>
              <a:gdLst/>
              <a:ahLst/>
              <a:cxnLst/>
              <a:rect l="l" t="t" r="r" b="b"/>
              <a:pathLst>
                <a:path w="128556" h="125075" extrusionOk="0">
                  <a:moveTo>
                    <a:pt x="102220" y="0"/>
                  </a:moveTo>
                  <a:cubicBezTo>
                    <a:pt x="102220" y="0"/>
                    <a:pt x="99838" y="46196"/>
                    <a:pt x="100886" y="50292"/>
                  </a:cubicBezTo>
                  <a:cubicBezTo>
                    <a:pt x="101934" y="54388"/>
                    <a:pt x="122032" y="67913"/>
                    <a:pt x="127937" y="72676"/>
                  </a:cubicBezTo>
                  <a:cubicBezTo>
                    <a:pt x="133843" y="77438"/>
                    <a:pt x="96029" y="114776"/>
                    <a:pt x="77645" y="123253"/>
                  </a:cubicBezTo>
                  <a:cubicBezTo>
                    <a:pt x="59262" y="131731"/>
                    <a:pt x="1445" y="109442"/>
                    <a:pt x="112" y="80867"/>
                  </a:cubicBezTo>
                  <a:cubicBezTo>
                    <a:pt x="-1222" y="52292"/>
                    <a:pt x="9637" y="28289"/>
                    <a:pt x="19162" y="27051"/>
                  </a:cubicBezTo>
                  <a:cubicBezTo>
                    <a:pt x="28687" y="25813"/>
                    <a:pt x="102220" y="0"/>
                    <a:pt x="102220" y="0"/>
                  </a:cubicBezTo>
                  <a:close/>
                </a:path>
              </a:pathLst>
            </a:custGeom>
            <a:solidFill>
              <a:srgbClr val="FFCEA9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698;p37"/>
            <p:cNvSpPr/>
            <p:nvPr/>
          </p:nvSpPr>
          <p:spPr>
            <a:xfrm>
              <a:off x="4918440" y="596574"/>
              <a:ext cx="208599" cy="407146"/>
            </a:xfrm>
            <a:custGeom>
              <a:avLst/>
              <a:gdLst/>
              <a:ahLst/>
              <a:cxnLst/>
              <a:rect l="l" t="t" r="r" b="b"/>
              <a:pathLst>
                <a:path w="208599" h="407146" extrusionOk="0">
                  <a:moveTo>
                    <a:pt x="152620" y="40673"/>
                  </a:moveTo>
                  <a:cubicBezTo>
                    <a:pt x="152620" y="40673"/>
                    <a:pt x="119187" y="90584"/>
                    <a:pt x="72419" y="95251"/>
                  </a:cubicBezTo>
                  <a:cubicBezTo>
                    <a:pt x="57751" y="80773"/>
                    <a:pt x="56417" y="28576"/>
                    <a:pt x="76801" y="12574"/>
                  </a:cubicBezTo>
                  <a:cubicBezTo>
                    <a:pt x="76801" y="12574"/>
                    <a:pt x="57751" y="-2571"/>
                    <a:pt x="45178" y="382"/>
                  </a:cubicBezTo>
                  <a:cubicBezTo>
                    <a:pt x="31481" y="8783"/>
                    <a:pt x="21327" y="21888"/>
                    <a:pt x="16603" y="37244"/>
                  </a:cubicBezTo>
                  <a:cubicBezTo>
                    <a:pt x="4658" y="71536"/>
                    <a:pt x="-923" y="107721"/>
                    <a:pt x="124" y="144019"/>
                  </a:cubicBezTo>
                  <a:cubicBezTo>
                    <a:pt x="886" y="192977"/>
                    <a:pt x="124" y="316707"/>
                    <a:pt x="124" y="316707"/>
                  </a:cubicBezTo>
                  <a:cubicBezTo>
                    <a:pt x="5620" y="346271"/>
                    <a:pt x="23556" y="372047"/>
                    <a:pt x="49369" y="387478"/>
                  </a:cubicBezTo>
                  <a:cubicBezTo>
                    <a:pt x="83068" y="406490"/>
                    <a:pt x="122740" y="411976"/>
                    <a:pt x="160335" y="402813"/>
                  </a:cubicBezTo>
                  <a:cubicBezTo>
                    <a:pt x="183957" y="397289"/>
                    <a:pt x="192720" y="383763"/>
                    <a:pt x="200911" y="366904"/>
                  </a:cubicBezTo>
                  <a:cubicBezTo>
                    <a:pt x="198816" y="332614"/>
                    <a:pt x="185195" y="262129"/>
                    <a:pt x="190910" y="218790"/>
                  </a:cubicBezTo>
                  <a:cubicBezTo>
                    <a:pt x="196625" y="175451"/>
                    <a:pt x="205769" y="143447"/>
                    <a:pt x="208150" y="108586"/>
                  </a:cubicBezTo>
                  <a:cubicBezTo>
                    <a:pt x="210532" y="73724"/>
                    <a:pt x="203483" y="74391"/>
                    <a:pt x="186052" y="62009"/>
                  </a:cubicBezTo>
                  <a:cubicBezTo>
                    <a:pt x="175442" y="54092"/>
                    <a:pt x="164269" y="46962"/>
                    <a:pt x="152620" y="40673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699;p37"/>
            <p:cNvSpPr/>
            <p:nvPr/>
          </p:nvSpPr>
          <p:spPr>
            <a:xfrm>
              <a:off x="4958560" y="449309"/>
              <a:ext cx="138537" cy="168686"/>
            </a:xfrm>
            <a:custGeom>
              <a:avLst/>
              <a:gdLst/>
              <a:ahLst/>
              <a:cxnLst/>
              <a:rect l="l" t="t" r="r" b="b"/>
              <a:pathLst>
                <a:path w="138537" h="168686" extrusionOk="0">
                  <a:moveTo>
                    <a:pt x="2962" y="60969"/>
                  </a:moveTo>
                  <a:lnTo>
                    <a:pt x="2962" y="60969"/>
                  </a:lnTo>
                  <a:cubicBezTo>
                    <a:pt x="8486" y="25155"/>
                    <a:pt x="34204" y="-1896"/>
                    <a:pt x="71161" y="104"/>
                  </a:cubicBezTo>
                  <a:cubicBezTo>
                    <a:pt x="110299" y="2083"/>
                    <a:pt x="140427" y="35416"/>
                    <a:pt x="138445" y="74557"/>
                  </a:cubicBezTo>
                  <a:cubicBezTo>
                    <a:pt x="137321" y="96813"/>
                    <a:pt x="125806" y="117248"/>
                    <a:pt x="107356" y="129739"/>
                  </a:cubicBezTo>
                  <a:cubicBezTo>
                    <a:pt x="106032" y="135172"/>
                    <a:pt x="104117" y="140443"/>
                    <a:pt x="101641" y="145456"/>
                  </a:cubicBezTo>
                  <a:cubicBezTo>
                    <a:pt x="88592" y="160696"/>
                    <a:pt x="49063" y="170125"/>
                    <a:pt x="37728" y="168506"/>
                  </a:cubicBezTo>
                  <a:cubicBezTo>
                    <a:pt x="23907" y="167251"/>
                    <a:pt x="12249" y="157706"/>
                    <a:pt x="8296" y="144408"/>
                  </a:cubicBezTo>
                  <a:cubicBezTo>
                    <a:pt x="-3610" y="116309"/>
                    <a:pt x="-86" y="78685"/>
                    <a:pt x="2962" y="60969"/>
                  </a:cubicBezTo>
                  <a:close/>
                </a:path>
              </a:pathLst>
            </a:custGeom>
            <a:solidFill>
              <a:srgbClr val="FFCEA9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700;p37"/>
            <p:cNvSpPr/>
            <p:nvPr/>
          </p:nvSpPr>
          <p:spPr>
            <a:xfrm>
              <a:off x="4963736" y="434568"/>
              <a:ext cx="146199" cy="144480"/>
            </a:xfrm>
            <a:custGeom>
              <a:avLst/>
              <a:gdLst/>
              <a:ahLst/>
              <a:cxnLst/>
              <a:rect l="l" t="t" r="r" b="b"/>
              <a:pathLst>
                <a:path w="146199" h="144480" extrusionOk="0">
                  <a:moveTo>
                    <a:pt x="102179" y="144481"/>
                  </a:moveTo>
                  <a:lnTo>
                    <a:pt x="102179" y="144481"/>
                  </a:lnTo>
                  <a:lnTo>
                    <a:pt x="98750" y="113239"/>
                  </a:lnTo>
                  <a:cubicBezTo>
                    <a:pt x="98750" y="113239"/>
                    <a:pt x="124277" y="47135"/>
                    <a:pt x="63984" y="59899"/>
                  </a:cubicBezTo>
                  <a:cubicBezTo>
                    <a:pt x="24169" y="68281"/>
                    <a:pt x="14168" y="71900"/>
                    <a:pt x="2072" y="45135"/>
                  </a:cubicBezTo>
                  <a:cubicBezTo>
                    <a:pt x="-10025" y="18370"/>
                    <a:pt x="32647" y="-5538"/>
                    <a:pt x="83415" y="1129"/>
                  </a:cubicBezTo>
                  <a:cubicBezTo>
                    <a:pt x="119648" y="4934"/>
                    <a:pt x="146928" y="35857"/>
                    <a:pt x="146185" y="72281"/>
                  </a:cubicBezTo>
                  <a:cubicBezTo>
                    <a:pt x="144851" y="91903"/>
                    <a:pt x="139612" y="131717"/>
                    <a:pt x="102179" y="144481"/>
                  </a:cubicBezTo>
                  <a:close/>
                </a:path>
              </a:pathLst>
            </a:custGeom>
            <a:solidFill>
              <a:srgbClr val="3A2C6D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701;p37"/>
            <p:cNvSpPr/>
            <p:nvPr/>
          </p:nvSpPr>
          <p:spPr>
            <a:xfrm>
              <a:off x="4896275" y="596956"/>
              <a:ext cx="67341" cy="98012"/>
            </a:xfrm>
            <a:custGeom>
              <a:avLst/>
              <a:gdLst/>
              <a:ahLst/>
              <a:cxnLst/>
              <a:rect l="l" t="t" r="r" b="b"/>
              <a:pathLst>
                <a:path w="67341" h="98012" extrusionOk="0">
                  <a:moveTo>
                    <a:pt x="24289" y="98012"/>
                  </a:moveTo>
                  <a:cubicBezTo>
                    <a:pt x="15097" y="97573"/>
                    <a:pt x="6410" y="93657"/>
                    <a:pt x="0" y="87058"/>
                  </a:cubicBezTo>
                  <a:cubicBezTo>
                    <a:pt x="1334" y="70009"/>
                    <a:pt x="23241" y="4858"/>
                    <a:pt x="67342" y="0"/>
                  </a:cubicBezTo>
                  <a:cubicBezTo>
                    <a:pt x="55350" y="8451"/>
                    <a:pt x="45844" y="19962"/>
                    <a:pt x="39814" y="33338"/>
                  </a:cubicBezTo>
                  <a:cubicBezTo>
                    <a:pt x="32994" y="54469"/>
                    <a:pt x="27813" y="76090"/>
                    <a:pt x="24289" y="98012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Google Shape;2702;p37"/>
            <p:cNvSpPr/>
            <p:nvPr/>
          </p:nvSpPr>
          <p:spPr>
            <a:xfrm>
              <a:off x="5434686" y="3650290"/>
              <a:ext cx="676058" cy="390429"/>
            </a:xfrm>
            <a:custGeom>
              <a:avLst/>
              <a:gdLst/>
              <a:ahLst/>
              <a:cxnLst/>
              <a:rect l="l" t="t" r="r" b="b"/>
              <a:pathLst>
                <a:path w="676058" h="390429" extrusionOk="0">
                  <a:moveTo>
                    <a:pt x="625735" y="92488"/>
                  </a:moveTo>
                  <a:cubicBezTo>
                    <a:pt x="610904" y="78943"/>
                    <a:pt x="594607" y="67094"/>
                    <a:pt x="577157" y="57150"/>
                  </a:cubicBezTo>
                  <a:cubicBezTo>
                    <a:pt x="445236" y="-19050"/>
                    <a:pt x="230733" y="-19050"/>
                    <a:pt x="98907" y="57150"/>
                  </a:cubicBezTo>
                  <a:cubicBezTo>
                    <a:pt x="78543" y="68666"/>
                    <a:pt x="59826" y="82896"/>
                    <a:pt x="43281" y="99441"/>
                  </a:cubicBezTo>
                  <a:cubicBezTo>
                    <a:pt x="-29204" y="173831"/>
                    <a:pt x="-10630" y="270034"/>
                    <a:pt x="98907" y="333280"/>
                  </a:cubicBezTo>
                  <a:cubicBezTo>
                    <a:pt x="230733" y="409480"/>
                    <a:pt x="445331" y="409480"/>
                    <a:pt x="577157" y="333280"/>
                  </a:cubicBezTo>
                  <a:cubicBezTo>
                    <a:pt x="690124" y="268033"/>
                    <a:pt x="706316" y="167735"/>
                    <a:pt x="625735" y="92488"/>
                  </a:cubicBezTo>
                  <a:close/>
                  <a:moveTo>
                    <a:pt x="535152" y="308610"/>
                  </a:moveTo>
                  <a:cubicBezTo>
                    <a:pt x="426472" y="371380"/>
                    <a:pt x="249402" y="371380"/>
                    <a:pt x="141008" y="308610"/>
                  </a:cubicBezTo>
                  <a:cubicBezTo>
                    <a:pt x="64808" y="264605"/>
                    <a:pt x="41948" y="201168"/>
                    <a:pt x="72713" y="145542"/>
                  </a:cubicBezTo>
                  <a:cubicBezTo>
                    <a:pt x="89277" y="118310"/>
                    <a:pt x="112871" y="96031"/>
                    <a:pt x="141008" y="81058"/>
                  </a:cubicBezTo>
                  <a:cubicBezTo>
                    <a:pt x="249688" y="18383"/>
                    <a:pt x="426758" y="18383"/>
                    <a:pt x="535152" y="81058"/>
                  </a:cubicBezTo>
                  <a:cubicBezTo>
                    <a:pt x="563260" y="96002"/>
                    <a:pt x="586797" y="118291"/>
                    <a:pt x="603256" y="145542"/>
                  </a:cubicBezTo>
                  <a:lnTo>
                    <a:pt x="603256" y="145542"/>
                  </a:lnTo>
                  <a:cubicBezTo>
                    <a:pt x="634117" y="201549"/>
                    <a:pt x="611352" y="264890"/>
                    <a:pt x="535152" y="308610"/>
                  </a:cubicBezTo>
                  <a:close/>
                </a:path>
              </a:pathLst>
            </a:custGeom>
            <a:solidFill>
              <a:srgbClr val="B1B4C4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1" name="Google Shape;2703;p37"/>
            <p:cNvSpPr/>
            <p:nvPr/>
          </p:nvSpPr>
          <p:spPr>
            <a:xfrm>
              <a:off x="5472633" y="3576375"/>
              <a:ext cx="587572" cy="226763"/>
            </a:xfrm>
            <a:custGeom>
              <a:avLst/>
              <a:gdLst/>
              <a:ahLst/>
              <a:cxnLst/>
              <a:rect l="l" t="t" r="r" b="b"/>
              <a:pathLst>
                <a:path w="587572" h="226763" extrusionOk="0">
                  <a:moveTo>
                    <a:pt x="565309" y="219837"/>
                  </a:moveTo>
                  <a:lnTo>
                    <a:pt x="565309" y="219837"/>
                  </a:lnTo>
                  <a:cubicBezTo>
                    <a:pt x="548849" y="192586"/>
                    <a:pt x="525313" y="170297"/>
                    <a:pt x="497205" y="155353"/>
                  </a:cubicBezTo>
                  <a:cubicBezTo>
                    <a:pt x="388525" y="92678"/>
                    <a:pt x="211455" y="92678"/>
                    <a:pt x="103061" y="155353"/>
                  </a:cubicBezTo>
                  <a:cubicBezTo>
                    <a:pt x="74924" y="170326"/>
                    <a:pt x="51330" y="192605"/>
                    <a:pt x="34766" y="219837"/>
                  </a:cubicBezTo>
                  <a:lnTo>
                    <a:pt x="5334" y="172974"/>
                  </a:lnTo>
                  <a:lnTo>
                    <a:pt x="0" y="164497"/>
                  </a:lnTo>
                  <a:lnTo>
                    <a:pt x="38100" y="73533"/>
                  </a:lnTo>
                  <a:lnTo>
                    <a:pt x="170402" y="0"/>
                  </a:lnTo>
                  <a:lnTo>
                    <a:pt x="416719" y="4286"/>
                  </a:lnTo>
                  <a:lnTo>
                    <a:pt x="584073" y="103537"/>
                  </a:lnTo>
                  <a:cubicBezTo>
                    <a:pt x="584073" y="103537"/>
                    <a:pt x="587121" y="134969"/>
                    <a:pt x="587502" y="166021"/>
                  </a:cubicBezTo>
                  <a:cubicBezTo>
                    <a:pt x="588169" y="204883"/>
                    <a:pt x="584359" y="242697"/>
                    <a:pt x="565309" y="219837"/>
                  </a:cubicBezTo>
                  <a:close/>
                </a:path>
              </a:pathLst>
            </a:custGeom>
            <a:solidFill>
              <a:srgbClr val="A1A5B5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2" name="Google Shape;2704;p37"/>
            <p:cNvSpPr/>
            <p:nvPr/>
          </p:nvSpPr>
          <p:spPr>
            <a:xfrm>
              <a:off x="5434724" y="3741253"/>
              <a:ext cx="51339" cy="103346"/>
            </a:xfrm>
            <a:custGeom>
              <a:avLst/>
              <a:gdLst/>
              <a:ahLst/>
              <a:cxnLst/>
              <a:rect l="l" t="t" r="r" b="b"/>
              <a:pathLst>
                <a:path w="51339" h="103346" extrusionOk="0">
                  <a:moveTo>
                    <a:pt x="0" y="103346"/>
                  </a:moveTo>
                  <a:lnTo>
                    <a:pt x="95" y="0"/>
                  </a:lnTo>
                  <a:lnTo>
                    <a:pt x="51340" y="86773"/>
                  </a:lnTo>
                  <a:lnTo>
                    <a:pt x="0" y="103346"/>
                  </a:lnTo>
                  <a:close/>
                </a:path>
              </a:pathLst>
            </a:custGeom>
            <a:solidFill>
              <a:srgbClr val="B1B4C4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Google Shape;2705;p37"/>
            <p:cNvSpPr/>
            <p:nvPr/>
          </p:nvSpPr>
          <p:spPr>
            <a:xfrm>
              <a:off x="6065565" y="3741825"/>
              <a:ext cx="45148" cy="102774"/>
            </a:xfrm>
            <a:custGeom>
              <a:avLst/>
              <a:gdLst/>
              <a:ahLst/>
              <a:cxnLst/>
              <a:rect l="l" t="t" r="r" b="b"/>
              <a:pathLst>
                <a:path w="45148" h="102774" extrusionOk="0">
                  <a:moveTo>
                    <a:pt x="45148" y="102775"/>
                  </a:moveTo>
                  <a:lnTo>
                    <a:pt x="45148" y="0"/>
                  </a:lnTo>
                  <a:lnTo>
                    <a:pt x="0" y="51149"/>
                  </a:lnTo>
                  <a:lnTo>
                    <a:pt x="45148" y="102775"/>
                  </a:lnTo>
                  <a:close/>
                </a:path>
              </a:pathLst>
            </a:custGeom>
            <a:solidFill>
              <a:srgbClr val="B1B4C4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4" name="Google Shape;2706;p37"/>
            <p:cNvSpPr/>
            <p:nvPr/>
          </p:nvSpPr>
          <p:spPr>
            <a:xfrm>
              <a:off x="5494446" y="3630573"/>
              <a:ext cx="562737" cy="324802"/>
            </a:xfrm>
            <a:custGeom>
              <a:avLst/>
              <a:gdLst/>
              <a:ahLst/>
              <a:cxnLst/>
              <a:rect l="l" t="t" r="r" b="b"/>
              <a:pathLst>
                <a:path w="562737" h="324802" extrusionOk="0">
                  <a:moveTo>
                    <a:pt x="562737" y="162401"/>
                  </a:moveTo>
                  <a:cubicBezTo>
                    <a:pt x="562737" y="252093"/>
                    <a:pt x="436764" y="324802"/>
                    <a:pt x="281368" y="324802"/>
                  </a:cubicBezTo>
                  <a:cubicBezTo>
                    <a:pt x="125973" y="324802"/>
                    <a:pt x="0" y="252093"/>
                    <a:pt x="0" y="162401"/>
                  </a:cubicBezTo>
                  <a:cubicBezTo>
                    <a:pt x="0" y="72710"/>
                    <a:pt x="125973" y="0"/>
                    <a:pt x="281368" y="0"/>
                  </a:cubicBezTo>
                  <a:cubicBezTo>
                    <a:pt x="436764" y="0"/>
                    <a:pt x="562737" y="72710"/>
                    <a:pt x="562737" y="162401"/>
                  </a:cubicBezTo>
                  <a:close/>
                </a:path>
              </a:pathLst>
            </a:custGeom>
            <a:solidFill>
              <a:srgbClr val="3E7EFF">
                <a:alpha val="9800"/>
              </a:srgbClr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5" name="Google Shape;2707;p37"/>
            <p:cNvSpPr/>
            <p:nvPr/>
          </p:nvSpPr>
          <p:spPr>
            <a:xfrm>
              <a:off x="5460441" y="3803737"/>
              <a:ext cx="614737" cy="220544"/>
            </a:xfrm>
            <a:custGeom>
              <a:avLst/>
              <a:gdLst/>
              <a:ahLst/>
              <a:cxnLst/>
              <a:rect l="l" t="t" r="r" b="b"/>
              <a:pathLst>
                <a:path w="614737" h="220544" extrusionOk="0">
                  <a:moveTo>
                    <a:pt x="0" y="58293"/>
                  </a:moveTo>
                  <a:cubicBezTo>
                    <a:pt x="0" y="58293"/>
                    <a:pt x="43339" y="228981"/>
                    <a:pt x="366522" y="220218"/>
                  </a:cubicBezTo>
                  <a:cubicBezTo>
                    <a:pt x="590836" y="220218"/>
                    <a:pt x="619506" y="27432"/>
                    <a:pt x="614172" y="0"/>
                  </a:cubicBezTo>
                  <a:cubicBezTo>
                    <a:pt x="567595" y="64189"/>
                    <a:pt x="495062" y="104556"/>
                    <a:pt x="415957" y="110300"/>
                  </a:cubicBezTo>
                  <a:cubicBezTo>
                    <a:pt x="279463" y="122206"/>
                    <a:pt x="178689" y="120682"/>
                    <a:pt x="124778" y="94583"/>
                  </a:cubicBezTo>
                  <a:cubicBezTo>
                    <a:pt x="70866" y="68485"/>
                    <a:pt x="95" y="0"/>
                    <a:pt x="95" y="0"/>
                  </a:cubicBezTo>
                  <a:close/>
                </a:path>
              </a:pathLst>
            </a:custGeom>
            <a:solidFill>
              <a:srgbClr val="B1B4C4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6" name="Google Shape;2708;p37"/>
            <p:cNvSpPr/>
            <p:nvPr/>
          </p:nvSpPr>
          <p:spPr>
            <a:xfrm>
              <a:off x="5434724" y="3551706"/>
              <a:ext cx="675989" cy="390489"/>
            </a:xfrm>
            <a:custGeom>
              <a:avLst/>
              <a:gdLst/>
              <a:ahLst/>
              <a:cxnLst/>
              <a:rect l="l" t="t" r="r" b="b"/>
              <a:pathLst>
                <a:path w="675989" h="390489" extrusionOk="0">
                  <a:moveTo>
                    <a:pt x="98869" y="333375"/>
                  </a:moveTo>
                  <a:cubicBezTo>
                    <a:pt x="-32956" y="257175"/>
                    <a:pt x="-32956" y="133350"/>
                    <a:pt x="98869" y="57150"/>
                  </a:cubicBezTo>
                  <a:cubicBezTo>
                    <a:pt x="230695" y="-19050"/>
                    <a:pt x="445294" y="-19050"/>
                    <a:pt x="577120" y="57150"/>
                  </a:cubicBezTo>
                  <a:cubicBezTo>
                    <a:pt x="708946" y="133350"/>
                    <a:pt x="708946" y="257175"/>
                    <a:pt x="577120" y="333375"/>
                  </a:cubicBezTo>
                  <a:cubicBezTo>
                    <a:pt x="445294" y="409575"/>
                    <a:pt x="230695" y="409480"/>
                    <a:pt x="98869" y="333375"/>
                  </a:cubicBezTo>
                  <a:close/>
                  <a:moveTo>
                    <a:pt x="535019" y="81534"/>
                  </a:moveTo>
                  <a:cubicBezTo>
                    <a:pt x="426339" y="18860"/>
                    <a:pt x="249269" y="18764"/>
                    <a:pt x="140970" y="81534"/>
                  </a:cubicBezTo>
                  <a:cubicBezTo>
                    <a:pt x="32671" y="144304"/>
                    <a:pt x="32290" y="246316"/>
                    <a:pt x="140970" y="309086"/>
                  </a:cubicBezTo>
                  <a:cubicBezTo>
                    <a:pt x="249650" y="371856"/>
                    <a:pt x="426720" y="371856"/>
                    <a:pt x="535019" y="309086"/>
                  </a:cubicBezTo>
                  <a:cubicBezTo>
                    <a:pt x="643319" y="246316"/>
                    <a:pt x="644176" y="144304"/>
                    <a:pt x="535019" y="81534"/>
                  </a:cubicBezTo>
                  <a:close/>
                </a:path>
              </a:pathLst>
            </a:custGeom>
            <a:solidFill>
              <a:srgbClr val="D6D8E5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7" name="Google Shape;2709;p37"/>
            <p:cNvSpPr/>
            <p:nvPr/>
          </p:nvSpPr>
          <p:spPr>
            <a:xfrm rot="-1801764">
              <a:off x="5018434" y="4160307"/>
              <a:ext cx="74228" cy="128473"/>
            </a:xfrm>
            <a:custGeom>
              <a:avLst/>
              <a:gdLst/>
              <a:ahLst/>
              <a:cxnLst/>
              <a:rect l="l" t="t" r="r" b="b"/>
              <a:pathLst>
                <a:path w="74294" h="128587" extrusionOk="0">
                  <a:moveTo>
                    <a:pt x="74295" y="64294"/>
                  </a:moveTo>
                  <a:cubicBezTo>
                    <a:pt x="74295" y="99802"/>
                    <a:pt x="57663" y="128588"/>
                    <a:pt x="37148" y="128588"/>
                  </a:cubicBezTo>
                  <a:cubicBezTo>
                    <a:pt x="16632" y="128588"/>
                    <a:pt x="0" y="99802"/>
                    <a:pt x="0" y="64294"/>
                  </a:cubicBezTo>
                  <a:cubicBezTo>
                    <a:pt x="0" y="28785"/>
                    <a:pt x="16632" y="0"/>
                    <a:pt x="37148" y="0"/>
                  </a:cubicBezTo>
                  <a:cubicBezTo>
                    <a:pt x="57663" y="0"/>
                    <a:pt x="74295" y="28785"/>
                    <a:pt x="74295" y="64294"/>
                  </a:cubicBezTo>
                  <a:close/>
                </a:path>
              </a:pathLst>
            </a:custGeom>
            <a:solidFill>
              <a:srgbClr val="000000">
                <a:alpha val="9800"/>
              </a:srgbClr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8" name="Google Shape;2710;p37"/>
            <p:cNvSpPr/>
            <p:nvPr/>
          </p:nvSpPr>
          <p:spPr>
            <a:xfrm>
              <a:off x="5382050" y="3902892"/>
              <a:ext cx="186213" cy="107537"/>
            </a:xfrm>
            <a:custGeom>
              <a:avLst/>
              <a:gdLst/>
              <a:ahLst/>
              <a:cxnLst/>
              <a:rect l="l" t="t" r="r" b="b"/>
              <a:pathLst>
                <a:path w="186213" h="107537" extrusionOk="0">
                  <a:moveTo>
                    <a:pt x="186214" y="25337"/>
                  </a:moveTo>
                  <a:lnTo>
                    <a:pt x="43910" y="107537"/>
                  </a:lnTo>
                  <a:lnTo>
                    <a:pt x="0" y="82105"/>
                  </a:lnTo>
                  <a:lnTo>
                    <a:pt x="142304" y="0"/>
                  </a:lnTo>
                  <a:lnTo>
                    <a:pt x="186214" y="25337"/>
                  </a:lnTo>
                  <a:close/>
                </a:path>
              </a:pathLst>
            </a:custGeom>
            <a:solidFill>
              <a:srgbClr val="B1B4C4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9" name="Google Shape;2711;p37"/>
            <p:cNvSpPr/>
            <p:nvPr/>
          </p:nvSpPr>
          <p:spPr>
            <a:xfrm>
              <a:off x="5425961" y="3928134"/>
              <a:ext cx="142303" cy="132873"/>
            </a:xfrm>
            <a:custGeom>
              <a:avLst/>
              <a:gdLst/>
              <a:ahLst/>
              <a:cxnLst/>
              <a:rect l="l" t="t" r="r" b="b"/>
              <a:pathLst>
                <a:path w="142303" h="132873" extrusionOk="0">
                  <a:moveTo>
                    <a:pt x="142304" y="50768"/>
                  </a:moveTo>
                  <a:lnTo>
                    <a:pt x="0" y="132874"/>
                  </a:lnTo>
                  <a:lnTo>
                    <a:pt x="0" y="82201"/>
                  </a:lnTo>
                  <a:lnTo>
                    <a:pt x="142304" y="0"/>
                  </a:lnTo>
                  <a:lnTo>
                    <a:pt x="142304" y="50768"/>
                  </a:lnTo>
                  <a:close/>
                </a:path>
              </a:pathLst>
            </a:custGeom>
            <a:solidFill>
              <a:srgbClr val="A1A5B5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2712;p37"/>
            <p:cNvSpPr/>
            <p:nvPr/>
          </p:nvSpPr>
          <p:spPr>
            <a:xfrm>
              <a:off x="5023720" y="3961462"/>
              <a:ext cx="431291" cy="317858"/>
            </a:xfrm>
            <a:custGeom>
              <a:avLst/>
              <a:gdLst/>
              <a:ahLst/>
              <a:cxnLst/>
              <a:rect l="l" t="t" r="r" b="b"/>
              <a:pathLst>
                <a:path w="431291" h="317858" extrusionOk="0">
                  <a:moveTo>
                    <a:pt x="431292" y="84877"/>
                  </a:moveTo>
                  <a:cubicBezTo>
                    <a:pt x="429558" y="52883"/>
                    <a:pt x="412680" y="23631"/>
                    <a:pt x="385858" y="6106"/>
                  </a:cubicBezTo>
                  <a:cubicBezTo>
                    <a:pt x="376637" y="-562"/>
                    <a:pt x="364579" y="-1867"/>
                    <a:pt x="354139" y="2676"/>
                  </a:cubicBezTo>
                  <a:lnTo>
                    <a:pt x="354139" y="2676"/>
                  </a:lnTo>
                  <a:lnTo>
                    <a:pt x="0" y="206988"/>
                  </a:lnTo>
                  <a:lnTo>
                    <a:pt x="64579" y="317859"/>
                  </a:lnTo>
                  <a:lnTo>
                    <a:pt x="414338" y="115929"/>
                  </a:lnTo>
                  <a:cubicBezTo>
                    <a:pt x="424720" y="112214"/>
                    <a:pt x="431292" y="101356"/>
                    <a:pt x="431292" y="8487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1" name="Google Shape;2713;p37"/>
            <p:cNvSpPr/>
            <p:nvPr/>
          </p:nvSpPr>
          <p:spPr>
            <a:xfrm rot="-1801764">
              <a:off x="5018434" y="4160307"/>
              <a:ext cx="74228" cy="128473"/>
            </a:xfrm>
            <a:custGeom>
              <a:avLst/>
              <a:gdLst/>
              <a:ahLst/>
              <a:cxnLst/>
              <a:rect l="l" t="t" r="r" b="b"/>
              <a:pathLst>
                <a:path w="74294" h="128587" extrusionOk="0">
                  <a:moveTo>
                    <a:pt x="74295" y="64294"/>
                  </a:moveTo>
                  <a:cubicBezTo>
                    <a:pt x="74295" y="99802"/>
                    <a:pt x="57663" y="128588"/>
                    <a:pt x="37148" y="128588"/>
                  </a:cubicBezTo>
                  <a:cubicBezTo>
                    <a:pt x="16632" y="128588"/>
                    <a:pt x="0" y="99802"/>
                    <a:pt x="0" y="64294"/>
                  </a:cubicBezTo>
                  <a:cubicBezTo>
                    <a:pt x="0" y="28785"/>
                    <a:pt x="16632" y="0"/>
                    <a:pt x="37148" y="0"/>
                  </a:cubicBezTo>
                  <a:cubicBezTo>
                    <a:pt x="57663" y="0"/>
                    <a:pt x="74295" y="28785"/>
                    <a:pt x="74295" y="642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2" name="Google Shape;2714;p37"/>
            <p:cNvSpPr/>
            <p:nvPr/>
          </p:nvSpPr>
          <p:spPr>
            <a:xfrm>
              <a:off x="5833536" y="4556308"/>
              <a:ext cx="432244" cy="249555"/>
            </a:xfrm>
            <a:custGeom>
              <a:avLst/>
              <a:gdLst/>
              <a:ahLst/>
              <a:cxnLst/>
              <a:rect l="l" t="t" r="r" b="b"/>
              <a:pathLst>
                <a:path w="432244" h="249555" extrusionOk="0">
                  <a:moveTo>
                    <a:pt x="432244" y="124778"/>
                  </a:moveTo>
                  <a:cubicBezTo>
                    <a:pt x="432244" y="193690"/>
                    <a:pt x="335483" y="249555"/>
                    <a:pt x="216122" y="249555"/>
                  </a:cubicBezTo>
                  <a:cubicBezTo>
                    <a:pt x="96761" y="249555"/>
                    <a:pt x="0" y="193690"/>
                    <a:pt x="0" y="124778"/>
                  </a:cubicBezTo>
                  <a:cubicBezTo>
                    <a:pt x="0" y="55865"/>
                    <a:pt x="96761" y="0"/>
                    <a:pt x="216122" y="0"/>
                  </a:cubicBezTo>
                  <a:cubicBezTo>
                    <a:pt x="335483" y="0"/>
                    <a:pt x="432244" y="55865"/>
                    <a:pt x="432244" y="124778"/>
                  </a:cubicBezTo>
                  <a:close/>
                </a:path>
              </a:pathLst>
            </a:custGeom>
            <a:solidFill>
              <a:srgbClr val="D6D8E5">
                <a:alpha val="40000"/>
              </a:srgbClr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3" name="Google Shape;2715;p37"/>
            <p:cNvSpPr/>
            <p:nvPr/>
          </p:nvSpPr>
          <p:spPr>
            <a:xfrm>
              <a:off x="6124048" y="3784878"/>
              <a:ext cx="99113" cy="215741"/>
            </a:xfrm>
            <a:custGeom>
              <a:avLst/>
              <a:gdLst/>
              <a:ahLst/>
              <a:cxnLst/>
              <a:rect l="l" t="t" r="r" b="b"/>
              <a:pathLst>
                <a:path w="99113" h="215741" extrusionOk="0">
                  <a:moveTo>
                    <a:pt x="77248" y="0"/>
                  </a:moveTo>
                  <a:cubicBezTo>
                    <a:pt x="79534" y="20098"/>
                    <a:pt x="103537" y="106775"/>
                    <a:pt x="98393" y="136398"/>
                  </a:cubicBezTo>
                  <a:cubicBezTo>
                    <a:pt x="93250" y="166021"/>
                    <a:pt x="11335" y="215741"/>
                    <a:pt x="11335" y="215741"/>
                  </a:cubicBezTo>
                  <a:lnTo>
                    <a:pt x="0" y="164973"/>
                  </a:lnTo>
                  <a:lnTo>
                    <a:pt x="45339" y="120491"/>
                  </a:lnTo>
                  <a:lnTo>
                    <a:pt x="33052" y="36385"/>
                  </a:lnTo>
                  <a:close/>
                </a:path>
              </a:pathLst>
            </a:custGeom>
            <a:solidFill>
              <a:srgbClr val="FFCEA9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4" name="Google Shape;2716;p37"/>
            <p:cNvSpPr/>
            <p:nvPr/>
          </p:nvSpPr>
          <p:spPr>
            <a:xfrm>
              <a:off x="6137955" y="3696137"/>
              <a:ext cx="71246" cy="137090"/>
            </a:xfrm>
            <a:custGeom>
              <a:avLst/>
              <a:gdLst/>
              <a:ahLst/>
              <a:cxnLst/>
              <a:rect l="l" t="t" r="r" b="b"/>
              <a:pathLst>
                <a:path w="71246" h="137090" extrusionOk="0">
                  <a:moveTo>
                    <a:pt x="0" y="3302"/>
                  </a:moveTo>
                  <a:cubicBezTo>
                    <a:pt x="16516" y="-4309"/>
                    <a:pt x="36109" y="1625"/>
                    <a:pt x="45625" y="17113"/>
                  </a:cubicBezTo>
                  <a:cubicBezTo>
                    <a:pt x="57626" y="37020"/>
                    <a:pt x="70104" y="105505"/>
                    <a:pt x="71247" y="117125"/>
                  </a:cubicBezTo>
                  <a:cubicBezTo>
                    <a:pt x="71247" y="117125"/>
                    <a:pt x="54388" y="140557"/>
                    <a:pt x="29051" y="136652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5" name="Google Shape;2717;p37"/>
            <p:cNvSpPr/>
            <p:nvPr/>
          </p:nvSpPr>
          <p:spPr>
            <a:xfrm>
              <a:off x="5898535" y="4644969"/>
              <a:ext cx="153698" cy="86203"/>
            </a:xfrm>
            <a:custGeom>
              <a:avLst/>
              <a:gdLst/>
              <a:ahLst/>
              <a:cxnLst/>
              <a:rect l="l" t="t" r="r" b="b"/>
              <a:pathLst>
                <a:path w="153698" h="86203" extrusionOk="0">
                  <a:moveTo>
                    <a:pt x="145884" y="20876"/>
                  </a:moveTo>
                  <a:cubicBezTo>
                    <a:pt x="128063" y="25743"/>
                    <a:pt x="109051" y="23409"/>
                    <a:pt x="92925" y="14399"/>
                  </a:cubicBezTo>
                  <a:cubicBezTo>
                    <a:pt x="80162" y="14399"/>
                    <a:pt x="10820" y="-14843"/>
                    <a:pt x="1390" y="10017"/>
                  </a:cubicBezTo>
                  <a:cubicBezTo>
                    <a:pt x="-6802" y="31925"/>
                    <a:pt x="23202" y="52118"/>
                    <a:pt x="39490" y="55928"/>
                  </a:cubicBezTo>
                  <a:cubicBezTo>
                    <a:pt x="74542" y="64405"/>
                    <a:pt x="100355" y="81931"/>
                    <a:pt x="114451" y="84503"/>
                  </a:cubicBezTo>
                  <a:cubicBezTo>
                    <a:pt x="124929" y="86694"/>
                    <a:pt x="138455" y="88122"/>
                    <a:pt x="146837" y="79931"/>
                  </a:cubicBezTo>
                  <a:cubicBezTo>
                    <a:pt x="156552" y="70406"/>
                    <a:pt x="155695" y="33830"/>
                    <a:pt x="145884" y="20876"/>
                  </a:cubicBezTo>
                  <a:close/>
                </a:path>
              </a:pathLst>
            </a:custGeom>
            <a:solidFill>
              <a:srgbClr val="2B2A30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6" name="Google Shape;2718;p37"/>
            <p:cNvSpPr/>
            <p:nvPr/>
          </p:nvSpPr>
          <p:spPr>
            <a:xfrm>
              <a:off x="5898544" y="4659654"/>
              <a:ext cx="151113" cy="71804"/>
            </a:xfrm>
            <a:custGeom>
              <a:avLst/>
              <a:gdLst/>
              <a:ahLst/>
              <a:cxnLst/>
              <a:rect l="l" t="t" r="r" b="b"/>
              <a:pathLst>
                <a:path w="151113" h="71804" extrusionOk="0">
                  <a:moveTo>
                    <a:pt x="114156" y="64103"/>
                  </a:moveTo>
                  <a:cubicBezTo>
                    <a:pt x="100059" y="61150"/>
                    <a:pt x="74246" y="43720"/>
                    <a:pt x="39195" y="35528"/>
                  </a:cubicBezTo>
                  <a:cubicBezTo>
                    <a:pt x="25764" y="32290"/>
                    <a:pt x="2619" y="17526"/>
                    <a:pt x="237" y="0"/>
                  </a:cubicBezTo>
                  <a:cubicBezTo>
                    <a:pt x="-2811" y="20098"/>
                    <a:pt x="24240" y="38100"/>
                    <a:pt x="39195" y="41529"/>
                  </a:cubicBezTo>
                  <a:cubicBezTo>
                    <a:pt x="74246" y="50006"/>
                    <a:pt x="100059" y="67532"/>
                    <a:pt x="114156" y="70104"/>
                  </a:cubicBezTo>
                  <a:cubicBezTo>
                    <a:pt x="124634" y="72295"/>
                    <a:pt x="138159" y="73723"/>
                    <a:pt x="146541" y="65532"/>
                  </a:cubicBezTo>
                  <a:cubicBezTo>
                    <a:pt x="148684" y="63122"/>
                    <a:pt x="150246" y="60255"/>
                    <a:pt x="151113" y="57150"/>
                  </a:cubicBezTo>
                  <a:cubicBezTo>
                    <a:pt x="140579" y="65161"/>
                    <a:pt x="126882" y="67742"/>
                    <a:pt x="114156" y="64103"/>
                  </a:cubicBezTo>
                  <a:close/>
                </a:path>
              </a:pathLst>
            </a:custGeom>
            <a:solidFill>
              <a:srgbClr val="757B89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7" name="Google Shape;2719;p37"/>
            <p:cNvSpPr/>
            <p:nvPr/>
          </p:nvSpPr>
          <p:spPr>
            <a:xfrm>
              <a:off x="6010930" y="4594540"/>
              <a:ext cx="153698" cy="86245"/>
            </a:xfrm>
            <a:custGeom>
              <a:avLst/>
              <a:gdLst/>
              <a:ahLst/>
              <a:cxnLst/>
              <a:rect l="l" t="t" r="r" b="b"/>
              <a:pathLst>
                <a:path w="153698" h="86245" extrusionOk="0">
                  <a:moveTo>
                    <a:pt x="145884" y="20822"/>
                  </a:moveTo>
                  <a:cubicBezTo>
                    <a:pt x="128082" y="25766"/>
                    <a:pt x="109041" y="23470"/>
                    <a:pt x="92925" y="14441"/>
                  </a:cubicBezTo>
                  <a:cubicBezTo>
                    <a:pt x="80162" y="14441"/>
                    <a:pt x="10820" y="-14896"/>
                    <a:pt x="1390" y="10059"/>
                  </a:cubicBezTo>
                  <a:cubicBezTo>
                    <a:pt x="-6802" y="31871"/>
                    <a:pt x="23202" y="52064"/>
                    <a:pt x="39490" y="55969"/>
                  </a:cubicBezTo>
                  <a:cubicBezTo>
                    <a:pt x="74446" y="64447"/>
                    <a:pt x="100354" y="81877"/>
                    <a:pt x="114452" y="84544"/>
                  </a:cubicBezTo>
                  <a:cubicBezTo>
                    <a:pt x="124929" y="86735"/>
                    <a:pt x="138454" y="88164"/>
                    <a:pt x="146837" y="79973"/>
                  </a:cubicBezTo>
                  <a:cubicBezTo>
                    <a:pt x="156552" y="70352"/>
                    <a:pt x="155695" y="33776"/>
                    <a:pt x="145884" y="20822"/>
                  </a:cubicBezTo>
                  <a:close/>
                </a:path>
              </a:pathLst>
            </a:custGeom>
            <a:solidFill>
              <a:srgbClr val="2B2A30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8" name="Google Shape;2720;p37"/>
            <p:cNvSpPr/>
            <p:nvPr/>
          </p:nvSpPr>
          <p:spPr>
            <a:xfrm>
              <a:off x="6010940" y="4609266"/>
              <a:ext cx="151113" cy="71804"/>
            </a:xfrm>
            <a:custGeom>
              <a:avLst/>
              <a:gdLst/>
              <a:ahLst/>
              <a:cxnLst/>
              <a:rect l="l" t="t" r="r" b="b"/>
              <a:pathLst>
                <a:path w="151113" h="71804" extrusionOk="0">
                  <a:moveTo>
                    <a:pt x="114156" y="64008"/>
                  </a:moveTo>
                  <a:cubicBezTo>
                    <a:pt x="100059" y="61055"/>
                    <a:pt x="74151" y="43624"/>
                    <a:pt x="39195" y="35433"/>
                  </a:cubicBezTo>
                  <a:cubicBezTo>
                    <a:pt x="25764" y="32195"/>
                    <a:pt x="2619" y="17526"/>
                    <a:pt x="237" y="0"/>
                  </a:cubicBezTo>
                  <a:cubicBezTo>
                    <a:pt x="-2811" y="20098"/>
                    <a:pt x="24240" y="38100"/>
                    <a:pt x="39195" y="41529"/>
                  </a:cubicBezTo>
                  <a:cubicBezTo>
                    <a:pt x="74151" y="50006"/>
                    <a:pt x="100059" y="67437"/>
                    <a:pt x="114156" y="70104"/>
                  </a:cubicBezTo>
                  <a:cubicBezTo>
                    <a:pt x="124634" y="72295"/>
                    <a:pt x="138159" y="73723"/>
                    <a:pt x="146541" y="65532"/>
                  </a:cubicBezTo>
                  <a:cubicBezTo>
                    <a:pt x="148684" y="63122"/>
                    <a:pt x="150246" y="60255"/>
                    <a:pt x="151113" y="57150"/>
                  </a:cubicBezTo>
                  <a:cubicBezTo>
                    <a:pt x="140578" y="65170"/>
                    <a:pt x="126862" y="67713"/>
                    <a:pt x="114156" y="64008"/>
                  </a:cubicBezTo>
                  <a:close/>
                </a:path>
              </a:pathLst>
            </a:custGeom>
            <a:solidFill>
              <a:srgbClr val="757B89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9" name="Google Shape;2721;p37"/>
            <p:cNvSpPr/>
            <p:nvPr/>
          </p:nvSpPr>
          <p:spPr>
            <a:xfrm>
              <a:off x="5939834" y="4034528"/>
              <a:ext cx="224738" cy="634412"/>
            </a:xfrm>
            <a:custGeom>
              <a:avLst/>
              <a:gdLst/>
              <a:ahLst/>
              <a:cxnLst/>
              <a:rect l="l" t="t" r="r" b="b"/>
              <a:pathLst>
                <a:path w="224738" h="634412" extrusionOk="0">
                  <a:moveTo>
                    <a:pt x="218313" y="392525"/>
                  </a:moveTo>
                  <a:cubicBezTo>
                    <a:pt x="215360" y="366693"/>
                    <a:pt x="210036" y="341186"/>
                    <a:pt x="202406" y="316325"/>
                  </a:cubicBezTo>
                  <a:cubicBezTo>
                    <a:pt x="202406" y="316325"/>
                    <a:pt x="207169" y="250793"/>
                    <a:pt x="209550" y="188690"/>
                  </a:cubicBezTo>
                  <a:cubicBezTo>
                    <a:pt x="212217" y="118205"/>
                    <a:pt x="236696" y="56197"/>
                    <a:pt x="217361" y="0"/>
                  </a:cubicBezTo>
                  <a:lnTo>
                    <a:pt x="0" y="48292"/>
                  </a:lnTo>
                  <a:cubicBezTo>
                    <a:pt x="0" y="48292"/>
                    <a:pt x="13145" y="329279"/>
                    <a:pt x="16002" y="363283"/>
                  </a:cubicBezTo>
                  <a:cubicBezTo>
                    <a:pt x="17536" y="389744"/>
                    <a:pt x="20717" y="416080"/>
                    <a:pt x="25527" y="442150"/>
                  </a:cubicBezTo>
                  <a:cubicBezTo>
                    <a:pt x="35052" y="496729"/>
                    <a:pt x="51530" y="626459"/>
                    <a:pt x="51530" y="626459"/>
                  </a:cubicBezTo>
                  <a:cubicBezTo>
                    <a:pt x="68075" y="634374"/>
                    <a:pt x="86801" y="636461"/>
                    <a:pt x="104680" y="632365"/>
                  </a:cubicBezTo>
                  <a:cubicBezTo>
                    <a:pt x="104680" y="632365"/>
                    <a:pt x="103061" y="468344"/>
                    <a:pt x="101537" y="429006"/>
                  </a:cubicBezTo>
                  <a:cubicBezTo>
                    <a:pt x="99727" y="381381"/>
                    <a:pt x="98298" y="384715"/>
                    <a:pt x="98298" y="384715"/>
                  </a:cubicBezTo>
                  <a:lnTo>
                    <a:pt x="105537" y="265176"/>
                  </a:lnTo>
                  <a:lnTo>
                    <a:pt x="110204" y="205740"/>
                  </a:lnTo>
                  <a:cubicBezTo>
                    <a:pt x="110204" y="205740"/>
                    <a:pt x="116205" y="249364"/>
                    <a:pt x="119729" y="288322"/>
                  </a:cubicBezTo>
                  <a:cubicBezTo>
                    <a:pt x="123158" y="322326"/>
                    <a:pt x="131350" y="353092"/>
                    <a:pt x="140494" y="416338"/>
                  </a:cubicBezTo>
                  <a:cubicBezTo>
                    <a:pt x="148495" y="471202"/>
                    <a:pt x="161354" y="581501"/>
                    <a:pt x="161354" y="581501"/>
                  </a:cubicBezTo>
                  <a:cubicBezTo>
                    <a:pt x="184404" y="594836"/>
                    <a:pt x="215551" y="583787"/>
                    <a:pt x="215551" y="583787"/>
                  </a:cubicBezTo>
                  <a:cubicBezTo>
                    <a:pt x="215551" y="583787"/>
                    <a:pt x="224790" y="440150"/>
                    <a:pt x="218313" y="392525"/>
                  </a:cubicBezTo>
                  <a:close/>
                </a:path>
              </a:pathLst>
            </a:custGeom>
            <a:solidFill>
              <a:srgbClr val="E26161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0" name="Google Shape;2722;p37"/>
            <p:cNvSpPr/>
            <p:nvPr/>
          </p:nvSpPr>
          <p:spPr>
            <a:xfrm>
              <a:off x="5972635" y="3514319"/>
              <a:ext cx="163123" cy="261076"/>
            </a:xfrm>
            <a:custGeom>
              <a:avLst/>
              <a:gdLst/>
              <a:ahLst/>
              <a:cxnLst/>
              <a:rect l="l" t="t" r="r" b="b"/>
              <a:pathLst>
                <a:path w="163123" h="261076" extrusionOk="0">
                  <a:moveTo>
                    <a:pt x="153890" y="186263"/>
                  </a:moveTo>
                  <a:cubicBezTo>
                    <a:pt x="137316" y="187120"/>
                    <a:pt x="125315" y="191406"/>
                    <a:pt x="122934" y="186263"/>
                  </a:cubicBezTo>
                  <a:cubicBezTo>
                    <a:pt x="121190" y="177738"/>
                    <a:pt x="119914" y="169117"/>
                    <a:pt x="119124" y="160450"/>
                  </a:cubicBezTo>
                  <a:cubicBezTo>
                    <a:pt x="121028" y="155592"/>
                    <a:pt x="122743" y="150449"/>
                    <a:pt x="122743" y="150449"/>
                  </a:cubicBezTo>
                  <a:cubicBezTo>
                    <a:pt x="143508" y="137685"/>
                    <a:pt x="150080" y="115206"/>
                    <a:pt x="152842" y="89012"/>
                  </a:cubicBezTo>
                  <a:cubicBezTo>
                    <a:pt x="157509" y="44245"/>
                    <a:pt x="133316" y="5097"/>
                    <a:pt x="88548" y="430"/>
                  </a:cubicBezTo>
                  <a:cubicBezTo>
                    <a:pt x="46543" y="-3952"/>
                    <a:pt x="15587" y="25671"/>
                    <a:pt x="7300" y="66248"/>
                  </a:cubicBezTo>
                  <a:cubicBezTo>
                    <a:pt x="2918" y="86250"/>
                    <a:pt x="-5940" y="124064"/>
                    <a:pt x="5967" y="157021"/>
                  </a:cubicBezTo>
                  <a:cubicBezTo>
                    <a:pt x="12729" y="175499"/>
                    <a:pt x="21302" y="190073"/>
                    <a:pt x="29969" y="192930"/>
                  </a:cubicBezTo>
                  <a:cubicBezTo>
                    <a:pt x="38294" y="192740"/>
                    <a:pt x="46600" y="192006"/>
                    <a:pt x="54830" y="190739"/>
                  </a:cubicBezTo>
                  <a:lnTo>
                    <a:pt x="54830" y="190739"/>
                  </a:lnTo>
                  <a:cubicBezTo>
                    <a:pt x="54830" y="190739"/>
                    <a:pt x="57020" y="203122"/>
                    <a:pt x="58544" y="211123"/>
                  </a:cubicBezTo>
                  <a:cubicBezTo>
                    <a:pt x="60068" y="219124"/>
                    <a:pt x="59497" y="223315"/>
                    <a:pt x="43590" y="233030"/>
                  </a:cubicBezTo>
                  <a:cubicBezTo>
                    <a:pt x="27684" y="242746"/>
                    <a:pt x="67593" y="262939"/>
                    <a:pt x="93692" y="260939"/>
                  </a:cubicBezTo>
                  <a:cubicBezTo>
                    <a:pt x="119790" y="258938"/>
                    <a:pt x="149032" y="243222"/>
                    <a:pt x="157128" y="226458"/>
                  </a:cubicBezTo>
                  <a:cubicBezTo>
                    <a:pt x="165986" y="207884"/>
                    <a:pt x="165129" y="185786"/>
                    <a:pt x="153890" y="186263"/>
                  </a:cubicBezTo>
                  <a:close/>
                </a:path>
              </a:pathLst>
            </a:custGeom>
            <a:solidFill>
              <a:srgbClr val="FFCEA9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1" name="Google Shape;2723;p37"/>
            <p:cNvSpPr/>
            <p:nvPr/>
          </p:nvSpPr>
          <p:spPr>
            <a:xfrm>
              <a:off x="5938247" y="3698937"/>
              <a:ext cx="250857" cy="415389"/>
            </a:xfrm>
            <a:custGeom>
              <a:avLst/>
              <a:gdLst/>
              <a:ahLst/>
              <a:cxnLst/>
              <a:rect l="l" t="t" r="r" b="b"/>
              <a:pathLst>
                <a:path w="250857" h="415389" extrusionOk="0">
                  <a:moveTo>
                    <a:pt x="164275" y="4121"/>
                  </a:moveTo>
                  <a:cubicBezTo>
                    <a:pt x="168847" y="15551"/>
                    <a:pt x="157131" y="29553"/>
                    <a:pt x="126175" y="39364"/>
                  </a:cubicBezTo>
                  <a:cubicBezTo>
                    <a:pt x="95218" y="49174"/>
                    <a:pt x="92266" y="36506"/>
                    <a:pt x="92266" y="36506"/>
                  </a:cubicBezTo>
                  <a:cubicBezTo>
                    <a:pt x="71558" y="45793"/>
                    <a:pt x="51375" y="56194"/>
                    <a:pt x="31782" y="67653"/>
                  </a:cubicBezTo>
                  <a:cubicBezTo>
                    <a:pt x="12732" y="80702"/>
                    <a:pt x="4921" y="118516"/>
                    <a:pt x="2350" y="181953"/>
                  </a:cubicBezTo>
                  <a:cubicBezTo>
                    <a:pt x="-508" y="255676"/>
                    <a:pt x="-794" y="365119"/>
                    <a:pt x="1683" y="383978"/>
                  </a:cubicBezTo>
                  <a:cubicBezTo>
                    <a:pt x="1683" y="383978"/>
                    <a:pt x="36544" y="418745"/>
                    <a:pt x="81217" y="415125"/>
                  </a:cubicBezTo>
                  <a:cubicBezTo>
                    <a:pt x="125889" y="411506"/>
                    <a:pt x="200946" y="371977"/>
                    <a:pt x="219139" y="341401"/>
                  </a:cubicBezTo>
                  <a:cubicBezTo>
                    <a:pt x="218662" y="276727"/>
                    <a:pt x="211042" y="266249"/>
                    <a:pt x="221520" y="229006"/>
                  </a:cubicBezTo>
                  <a:cubicBezTo>
                    <a:pt x="245523" y="143281"/>
                    <a:pt x="258096" y="108801"/>
                    <a:pt x="246475" y="52127"/>
                  </a:cubicBezTo>
                  <a:cubicBezTo>
                    <a:pt x="236950" y="5359"/>
                    <a:pt x="223425" y="-451"/>
                    <a:pt x="204946" y="25"/>
                  </a:cubicBezTo>
                  <a:cubicBezTo>
                    <a:pt x="191326" y="683"/>
                    <a:pt x="177752" y="2045"/>
                    <a:pt x="164275" y="4121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2" name="Google Shape;2724;p37"/>
            <p:cNvSpPr/>
            <p:nvPr/>
          </p:nvSpPr>
          <p:spPr>
            <a:xfrm>
              <a:off x="5692823" y="3751153"/>
              <a:ext cx="318504" cy="248122"/>
            </a:xfrm>
            <a:custGeom>
              <a:avLst/>
              <a:gdLst/>
              <a:ahLst/>
              <a:cxnLst/>
              <a:rect l="l" t="t" r="r" b="b"/>
              <a:pathLst>
                <a:path w="318504" h="248122" extrusionOk="0">
                  <a:moveTo>
                    <a:pt x="177479" y="190982"/>
                  </a:moveTo>
                  <a:cubicBezTo>
                    <a:pt x="214150" y="200507"/>
                    <a:pt x="222723" y="177171"/>
                    <a:pt x="227580" y="158026"/>
                  </a:cubicBezTo>
                  <a:cubicBezTo>
                    <a:pt x="239201" y="111734"/>
                    <a:pt x="245487" y="69920"/>
                    <a:pt x="254155" y="43726"/>
                  </a:cubicBezTo>
                  <a:cubicBezTo>
                    <a:pt x="264442" y="12674"/>
                    <a:pt x="275110" y="7721"/>
                    <a:pt x="290255" y="1721"/>
                  </a:cubicBezTo>
                  <a:cubicBezTo>
                    <a:pt x="307876" y="-5423"/>
                    <a:pt x="323116" y="9531"/>
                    <a:pt x="317210" y="49346"/>
                  </a:cubicBezTo>
                  <a:cubicBezTo>
                    <a:pt x="310010" y="95104"/>
                    <a:pt x="298789" y="140138"/>
                    <a:pt x="283683" y="183934"/>
                  </a:cubicBezTo>
                  <a:cubicBezTo>
                    <a:pt x="279110" y="198412"/>
                    <a:pt x="268919" y="224034"/>
                    <a:pt x="253583" y="236417"/>
                  </a:cubicBezTo>
                  <a:cubicBezTo>
                    <a:pt x="234533" y="251656"/>
                    <a:pt x="205958" y="250990"/>
                    <a:pt x="163096" y="240322"/>
                  </a:cubicBezTo>
                  <a:cubicBezTo>
                    <a:pt x="144808" y="235750"/>
                    <a:pt x="124996" y="224796"/>
                    <a:pt x="89849" y="208604"/>
                  </a:cubicBezTo>
                  <a:cubicBezTo>
                    <a:pt x="80324" y="204222"/>
                    <a:pt x="73275" y="201364"/>
                    <a:pt x="55368" y="192983"/>
                  </a:cubicBezTo>
                  <a:cubicBezTo>
                    <a:pt x="37423" y="184886"/>
                    <a:pt x="21678" y="172599"/>
                    <a:pt x="9458" y="157169"/>
                  </a:cubicBezTo>
                  <a:cubicBezTo>
                    <a:pt x="-67" y="143548"/>
                    <a:pt x="-1115" y="137166"/>
                    <a:pt x="790" y="134118"/>
                  </a:cubicBezTo>
                  <a:cubicBezTo>
                    <a:pt x="2695" y="131070"/>
                    <a:pt x="7458" y="131070"/>
                    <a:pt x="12410" y="136785"/>
                  </a:cubicBezTo>
                  <a:cubicBezTo>
                    <a:pt x="19697" y="146405"/>
                    <a:pt x="28632" y="154664"/>
                    <a:pt x="38795" y="161169"/>
                  </a:cubicBezTo>
                  <a:cubicBezTo>
                    <a:pt x="38795" y="161169"/>
                    <a:pt x="27174" y="149168"/>
                    <a:pt x="20983" y="141452"/>
                  </a:cubicBezTo>
                  <a:cubicBezTo>
                    <a:pt x="15363" y="134547"/>
                    <a:pt x="10686" y="126927"/>
                    <a:pt x="7076" y="118783"/>
                  </a:cubicBezTo>
                  <a:cubicBezTo>
                    <a:pt x="3743" y="110877"/>
                    <a:pt x="10601" y="99733"/>
                    <a:pt x="15744" y="105734"/>
                  </a:cubicBezTo>
                  <a:cubicBezTo>
                    <a:pt x="20888" y="111734"/>
                    <a:pt x="23459" y="117164"/>
                    <a:pt x="32889" y="128498"/>
                  </a:cubicBezTo>
                  <a:cubicBezTo>
                    <a:pt x="37880" y="134547"/>
                    <a:pt x="43567" y="139985"/>
                    <a:pt x="49844" y="144691"/>
                  </a:cubicBezTo>
                  <a:cubicBezTo>
                    <a:pt x="43977" y="136738"/>
                    <a:pt x="38757" y="128327"/>
                    <a:pt x="34223" y="119545"/>
                  </a:cubicBezTo>
                  <a:cubicBezTo>
                    <a:pt x="30213" y="112649"/>
                    <a:pt x="28232" y="104753"/>
                    <a:pt x="28508" y="96780"/>
                  </a:cubicBezTo>
                  <a:cubicBezTo>
                    <a:pt x="28508" y="92684"/>
                    <a:pt x="34699" y="87731"/>
                    <a:pt x="40128" y="95637"/>
                  </a:cubicBezTo>
                  <a:cubicBezTo>
                    <a:pt x="45510" y="106372"/>
                    <a:pt x="52130" y="116440"/>
                    <a:pt x="59845" y="125641"/>
                  </a:cubicBezTo>
                  <a:cubicBezTo>
                    <a:pt x="68227" y="134309"/>
                    <a:pt x="75275" y="139357"/>
                    <a:pt x="75466" y="136880"/>
                  </a:cubicBezTo>
                  <a:cubicBezTo>
                    <a:pt x="75657" y="134404"/>
                    <a:pt x="70418" y="129737"/>
                    <a:pt x="67465" y="119640"/>
                  </a:cubicBezTo>
                  <a:cubicBezTo>
                    <a:pt x="64512" y="109544"/>
                    <a:pt x="67465" y="98876"/>
                    <a:pt x="73085" y="97637"/>
                  </a:cubicBezTo>
                  <a:cubicBezTo>
                    <a:pt x="78705" y="96399"/>
                    <a:pt x="77561" y="96780"/>
                    <a:pt x="82038" y="106305"/>
                  </a:cubicBezTo>
                  <a:cubicBezTo>
                    <a:pt x="88230" y="116002"/>
                    <a:pt x="93792" y="126089"/>
                    <a:pt x="98707" y="136499"/>
                  </a:cubicBezTo>
                  <a:cubicBezTo>
                    <a:pt x="101536" y="146263"/>
                    <a:pt x="106699" y="155187"/>
                    <a:pt x="113757" y="162503"/>
                  </a:cubicBezTo>
                  <a:cubicBezTo>
                    <a:pt x="122805" y="171647"/>
                    <a:pt x="142713" y="182219"/>
                    <a:pt x="177479" y="190982"/>
                  </a:cubicBezTo>
                  <a:close/>
                </a:path>
              </a:pathLst>
            </a:custGeom>
            <a:solidFill>
              <a:srgbClr val="FFCEA9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3" name="Google Shape;2725;p37"/>
            <p:cNvSpPr/>
            <p:nvPr/>
          </p:nvSpPr>
          <p:spPr>
            <a:xfrm>
              <a:off x="5925738" y="3745773"/>
              <a:ext cx="96916" cy="141862"/>
            </a:xfrm>
            <a:custGeom>
              <a:avLst/>
              <a:gdLst/>
              <a:ahLst/>
              <a:cxnLst/>
              <a:rect l="l" t="t" r="r" b="b"/>
              <a:pathLst>
                <a:path w="96916" h="141862" extrusionOk="0">
                  <a:moveTo>
                    <a:pt x="70866" y="624"/>
                  </a:moveTo>
                  <a:cubicBezTo>
                    <a:pt x="46387" y="-2900"/>
                    <a:pt x="29146" y="8053"/>
                    <a:pt x="18288" y="45105"/>
                  </a:cubicBezTo>
                  <a:cubicBezTo>
                    <a:pt x="7429" y="82158"/>
                    <a:pt x="0" y="112638"/>
                    <a:pt x="0" y="112638"/>
                  </a:cubicBezTo>
                  <a:cubicBezTo>
                    <a:pt x="9677" y="126611"/>
                    <a:pt x="24336" y="136355"/>
                    <a:pt x="40957" y="139879"/>
                  </a:cubicBezTo>
                  <a:cubicBezTo>
                    <a:pt x="70199" y="146928"/>
                    <a:pt x="80772" y="132926"/>
                    <a:pt x="80772" y="132926"/>
                  </a:cubicBezTo>
                  <a:cubicBezTo>
                    <a:pt x="80772" y="132926"/>
                    <a:pt x="88868" y="94064"/>
                    <a:pt x="93916" y="67680"/>
                  </a:cubicBezTo>
                  <a:cubicBezTo>
                    <a:pt x="98965" y="41295"/>
                    <a:pt x="101155" y="5101"/>
                    <a:pt x="70866" y="624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4" name="Google Shape;2726;p37"/>
            <p:cNvSpPr/>
            <p:nvPr/>
          </p:nvSpPr>
          <p:spPr>
            <a:xfrm>
              <a:off x="5972396" y="3502859"/>
              <a:ext cx="158142" cy="174304"/>
            </a:xfrm>
            <a:custGeom>
              <a:avLst/>
              <a:gdLst/>
              <a:ahLst/>
              <a:cxnLst/>
              <a:rect l="l" t="t" r="r" b="b"/>
              <a:pathLst>
                <a:path w="158142" h="174304" extrusionOk="0">
                  <a:moveTo>
                    <a:pt x="8872" y="71897"/>
                  </a:moveTo>
                  <a:cubicBezTo>
                    <a:pt x="8872" y="71897"/>
                    <a:pt x="-29704" y="13223"/>
                    <a:pt x="54021" y="1221"/>
                  </a:cubicBezTo>
                  <a:cubicBezTo>
                    <a:pt x="114409" y="-7446"/>
                    <a:pt x="153176" y="31416"/>
                    <a:pt x="157653" y="73516"/>
                  </a:cubicBezTo>
                  <a:cubicBezTo>
                    <a:pt x="161939" y="113712"/>
                    <a:pt x="137174" y="155527"/>
                    <a:pt x="119553" y="172100"/>
                  </a:cubicBezTo>
                  <a:cubicBezTo>
                    <a:pt x="101960" y="176519"/>
                    <a:pt x="83358" y="174243"/>
                    <a:pt x="67356" y="165718"/>
                  </a:cubicBezTo>
                  <a:cubicBezTo>
                    <a:pt x="66403" y="154793"/>
                    <a:pt x="66022" y="143820"/>
                    <a:pt x="66213" y="132857"/>
                  </a:cubicBezTo>
                  <a:cubicBezTo>
                    <a:pt x="66213" y="132857"/>
                    <a:pt x="95359" y="70849"/>
                    <a:pt x="8872" y="71897"/>
                  </a:cubicBezTo>
                  <a:close/>
                </a:path>
              </a:pathLst>
            </a:custGeom>
            <a:solidFill>
              <a:srgbClr val="2B2A30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55" name="Google Shape;2727;p37"/>
            <p:cNvGrpSpPr/>
            <p:nvPr/>
          </p:nvGrpSpPr>
          <p:grpSpPr>
            <a:xfrm>
              <a:off x="3871486" y="368362"/>
              <a:ext cx="330894" cy="250785"/>
              <a:chOff x="6621095" y="1452181"/>
              <a:chExt cx="330894" cy="250785"/>
            </a:xfrm>
          </p:grpSpPr>
          <p:sp>
            <p:nvSpPr>
              <p:cNvPr id="272" name="Google Shape;2728;p37"/>
              <p:cNvSpPr/>
              <p:nvPr/>
            </p:nvSpPr>
            <p:spPr>
              <a:xfrm>
                <a:off x="6648789" y="1521520"/>
                <a:ext cx="303199" cy="174500"/>
              </a:xfrm>
              <a:custGeom>
                <a:avLst/>
                <a:gdLst/>
                <a:ahLst/>
                <a:cxnLst/>
                <a:rect l="l" t="t" r="r" b="b"/>
                <a:pathLst>
                  <a:path w="303199" h="174500" extrusionOk="0">
                    <a:moveTo>
                      <a:pt x="0" y="63249"/>
                    </a:moveTo>
                    <a:lnTo>
                      <a:pt x="107878" y="860"/>
                    </a:lnTo>
                    <a:cubicBezTo>
                      <a:pt x="109779" y="-287"/>
                      <a:pt x="112155" y="-287"/>
                      <a:pt x="114056" y="860"/>
                    </a:cubicBezTo>
                    <a:lnTo>
                      <a:pt x="303200" y="110302"/>
                    </a:lnTo>
                    <a:lnTo>
                      <a:pt x="192280" y="174501"/>
                    </a:lnTo>
                    <a:close/>
                  </a:path>
                </a:pathLst>
              </a:custGeom>
              <a:solidFill>
                <a:srgbClr val="F4F4F4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3" name="Google Shape;2729;p37"/>
              <p:cNvSpPr/>
              <p:nvPr/>
            </p:nvSpPr>
            <p:spPr>
              <a:xfrm>
                <a:off x="6790409" y="1564671"/>
                <a:ext cx="79173" cy="45815"/>
              </a:xfrm>
              <a:custGeom>
                <a:avLst/>
                <a:gdLst/>
                <a:ahLst/>
                <a:cxnLst/>
                <a:rect l="l" t="t" r="r" b="b"/>
                <a:pathLst>
                  <a:path w="79173" h="45815" extrusionOk="0">
                    <a:moveTo>
                      <a:pt x="79174" y="29242"/>
                    </a:moveTo>
                    <a:lnTo>
                      <a:pt x="50660" y="45815"/>
                    </a:lnTo>
                    <a:lnTo>
                      <a:pt x="0" y="16478"/>
                    </a:lnTo>
                    <a:lnTo>
                      <a:pt x="28514" y="0"/>
                    </a:lnTo>
                    <a:lnTo>
                      <a:pt x="79174" y="29242"/>
                    </a:ln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4" name="Google Shape;2730;p37"/>
              <p:cNvSpPr/>
              <p:nvPr/>
            </p:nvSpPr>
            <p:spPr>
              <a:xfrm>
                <a:off x="6648780" y="1584674"/>
                <a:ext cx="303209" cy="118292"/>
              </a:xfrm>
              <a:custGeom>
                <a:avLst/>
                <a:gdLst/>
                <a:ahLst/>
                <a:cxnLst/>
                <a:rect l="l" t="t" r="r" b="b"/>
                <a:pathLst>
                  <a:path w="303209" h="118292" extrusionOk="0">
                    <a:moveTo>
                      <a:pt x="303209" y="47149"/>
                    </a:moveTo>
                    <a:lnTo>
                      <a:pt x="303209" y="49721"/>
                    </a:lnTo>
                    <a:cubicBezTo>
                      <a:pt x="303237" y="53440"/>
                      <a:pt x="301279" y="56892"/>
                      <a:pt x="298076" y="58769"/>
                    </a:cubicBezTo>
                    <a:lnTo>
                      <a:pt x="197517" y="116872"/>
                    </a:lnTo>
                    <a:cubicBezTo>
                      <a:pt x="194323" y="118766"/>
                      <a:pt x="190350" y="118766"/>
                      <a:pt x="187157" y="116872"/>
                    </a:cubicBezTo>
                    <a:lnTo>
                      <a:pt x="5237" y="12097"/>
                    </a:lnTo>
                    <a:cubicBezTo>
                      <a:pt x="1863" y="10147"/>
                      <a:pt x="-153" y="6475"/>
                      <a:pt x="9" y="2572"/>
                    </a:cubicBezTo>
                    <a:lnTo>
                      <a:pt x="9" y="0"/>
                    </a:lnTo>
                    <a:lnTo>
                      <a:pt x="192289" y="111252"/>
                    </a:ln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5" name="Google Shape;2731;p37"/>
              <p:cNvSpPr/>
              <p:nvPr/>
            </p:nvSpPr>
            <p:spPr>
              <a:xfrm>
                <a:off x="6621095" y="1454086"/>
                <a:ext cx="217122" cy="244320"/>
              </a:xfrm>
              <a:custGeom>
                <a:avLst/>
                <a:gdLst/>
                <a:ahLst/>
                <a:cxnLst/>
                <a:rect l="l" t="t" r="r" b="b"/>
                <a:pathLst>
                  <a:path w="217122" h="244320" extrusionOk="0">
                    <a:moveTo>
                      <a:pt x="217123" y="243459"/>
                    </a:moveTo>
                    <a:cubicBezTo>
                      <a:pt x="213644" y="244834"/>
                      <a:pt x="209728" y="244552"/>
                      <a:pt x="206478" y="242697"/>
                    </a:cubicBezTo>
                    <a:lnTo>
                      <a:pt x="25888" y="137922"/>
                    </a:lnTo>
                    <a:cubicBezTo>
                      <a:pt x="22695" y="136081"/>
                      <a:pt x="20499" y="132899"/>
                      <a:pt x="19900" y="129254"/>
                    </a:cubicBezTo>
                    <a:lnTo>
                      <a:pt x="36" y="10763"/>
                    </a:lnTo>
                    <a:cubicBezTo>
                      <a:pt x="-12" y="10097"/>
                      <a:pt x="-12" y="9429"/>
                      <a:pt x="36" y="8763"/>
                    </a:cubicBezTo>
                    <a:cubicBezTo>
                      <a:pt x="26" y="5457"/>
                      <a:pt x="1366" y="2291"/>
                      <a:pt x="3743" y="0"/>
                    </a:cubicBezTo>
                    <a:lnTo>
                      <a:pt x="191935" y="108871"/>
                    </a:lnTo>
                    <a:cubicBezTo>
                      <a:pt x="194226" y="110281"/>
                      <a:pt x="195813" y="112601"/>
                      <a:pt x="196307" y="115252"/>
                    </a:cubicBezTo>
                    <a:close/>
                  </a:path>
                </a:pathLst>
              </a:custGeom>
              <a:solidFill>
                <a:srgbClr val="F4F4F4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6" name="Google Shape;2732;p37"/>
              <p:cNvSpPr/>
              <p:nvPr/>
            </p:nvSpPr>
            <p:spPr>
              <a:xfrm>
                <a:off x="6624647" y="1452181"/>
                <a:ext cx="216421" cy="245364"/>
              </a:xfrm>
              <a:custGeom>
                <a:avLst/>
                <a:gdLst/>
                <a:ahLst/>
                <a:cxnLst/>
                <a:rect l="l" t="t" r="r" b="b"/>
                <a:pathLst>
                  <a:path w="216421" h="245364" extrusionOk="0">
                    <a:moveTo>
                      <a:pt x="216422" y="243840"/>
                    </a:moveTo>
                    <a:lnTo>
                      <a:pt x="215186" y="244602"/>
                    </a:lnTo>
                    <a:lnTo>
                      <a:pt x="213570" y="245364"/>
                    </a:lnTo>
                    <a:lnTo>
                      <a:pt x="192090" y="117157"/>
                    </a:lnTo>
                    <a:cubicBezTo>
                      <a:pt x="191596" y="114506"/>
                      <a:pt x="190008" y="112186"/>
                      <a:pt x="187718" y="110776"/>
                    </a:cubicBezTo>
                    <a:lnTo>
                      <a:pt x="0" y="1905"/>
                    </a:lnTo>
                    <a:cubicBezTo>
                      <a:pt x="694" y="1117"/>
                      <a:pt x="1530" y="471"/>
                      <a:pt x="2471" y="0"/>
                    </a:cubicBezTo>
                    <a:lnTo>
                      <a:pt x="191044" y="109061"/>
                    </a:lnTo>
                    <a:cubicBezTo>
                      <a:pt x="193373" y="110453"/>
                      <a:pt x="194998" y="112774"/>
                      <a:pt x="195512" y="115443"/>
                    </a:cubicBez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56" name="Google Shape;2733;p37"/>
            <p:cNvGrpSpPr/>
            <p:nvPr/>
          </p:nvGrpSpPr>
          <p:grpSpPr>
            <a:xfrm>
              <a:off x="4704106" y="852569"/>
              <a:ext cx="330894" cy="250785"/>
              <a:chOff x="6621095" y="1452181"/>
              <a:chExt cx="330894" cy="250785"/>
            </a:xfrm>
          </p:grpSpPr>
          <p:sp>
            <p:nvSpPr>
              <p:cNvPr id="267" name="Google Shape;2734;p37"/>
              <p:cNvSpPr/>
              <p:nvPr/>
            </p:nvSpPr>
            <p:spPr>
              <a:xfrm>
                <a:off x="6648789" y="1521520"/>
                <a:ext cx="303199" cy="174500"/>
              </a:xfrm>
              <a:custGeom>
                <a:avLst/>
                <a:gdLst/>
                <a:ahLst/>
                <a:cxnLst/>
                <a:rect l="l" t="t" r="r" b="b"/>
                <a:pathLst>
                  <a:path w="303199" h="174500" extrusionOk="0">
                    <a:moveTo>
                      <a:pt x="0" y="63249"/>
                    </a:moveTo>
                    <a:lnTo>
                      <a:pt x="107878" y="860"/>
                    </a:lnTo>
                    <a:cubicBezTo>
                      <a:pt x="109779" y="-287"/>
                      <a:pt x="112155" y="-287"/>
                      <a:pt x="114056" y="860"/>
                    </a:cubicBezTo>
                    <a:lnTo>
                      <a:pt x="303200" y="110302"/>
                    </a:lnTo>
                    <a:lnTo>
                      <a:pt x="192280" y="174501"/>
                    </a:lnTo>
                    <a:close/>
                  </a:path>
                </a:pathLst>
              </a:custGeom>
              <a:solidFill>
                <a:srgbClr val="F4F4F4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8" name="Google Shape;2735;p37"/>
              <p:cNvSpPr/>
              <p:nvPr/>
            </p:nvSpPr>
            <p:spPr>
              <a:xfrm>
                <a:off x="6790409" y="1564671"/>
                <a:ext cx="79173" cy="45815"/>
              </a:xfrm>
              <a:custGeom>
                <a:avLst/>
                <a:gdLst/>
                <a:ahLst/>
                <a:cxnLst/>
                <a:rect l="l" t="t" r="r" b="b"/>
                <a:pathLst>
                  <a:path w="79173" h="45815" extrusionOk="0">
                    <a:moveTo>
                      <a:pt x="79174" y="29242"/>
                    </a:moveTo>
                    <a:lnTo>
                      <a:pt x="50660" y="45815"/>
                    </a:lnTo>
                    <a:lnTo>
                      <a:pt x="0" y="16478"/>
                    </a:lnTo>
                    <a:lnTo>
                      <a:pt x="28514" y="0"/>
                    </a:lnTo>
                    <a:lnTo>
                      <a:pt x="79174" y="29242"/>
                    </a:ln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9" name="Google Shape;2736;p37"/>
              <p:cNvSpPr/>
              <p:nvPr/>
            </p:nvSpPr>
            <p:spPr>
              <a:xfrm>
                <a:off x="6648780" y="1584674"/>
                <a:ext cx="303209" cy="118292"/>
              </a:xfrm>
              <a:custGeom>
                <a:avLst/>
                <a:gdLst/>
                <a:ahLst/>
                <a:cxnLst/>
                <a:rect l="l" t="t" r="r" b="b"/>
                <a:pathLst>
                  <a:path w="303209" h="118292" extrusionOk="0">
                    <a:moveTo>
                      <a:pt x="303209" y="47149"/>
                    </a:moveTo>
                    <a:lnTo>
                      <a:pt x="303209" y="49721"/>
                    </a:lnTo>
                    <a:cubicBezTo>
                      <a:pt x="303237" y="53440"/>
                      <a:pt x="301279" y="56892"/>
                      <a:pt x="298076" y="58769"/>
                    </a:cubicBezTo>
                    <a:lnTo>
                      <a:pt x="197517" y="116872"/>
                    </a:lnTo>
                    <a:cubicBezTo>
                      <a:pt x="194323" y="118766"/>
                      <a:pt x="190350" y="118766"/>
                      <a:pt x="187157" y="116872"/>
                    </a:cubicBezTo>
                    <a:lnTo>
                      <a:pt x="5237" y="12097"/>
                    </a:lnTo>
                    <a:cubicBezTo>
                      <a:pt x="1863" y="10147"/>
                      <a:pt x="-153" y="6475"/>
                      <a:pt x="9" y="2572"/>
                    </a:cubicBezTo>
                    <a:lnTo>
                      <a:pt x="9" y="0"/>
                    </a:lnTo>
                    <a:lnTo>
                      <a:pt x="192289" y="111252"/>
                    </a:ln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0" name="Google Shape;2737;p37"/>
              <p:cNvSpPr/>
              <p:nvPr/>
            </p:nvSpPr>
            <p:spPr>
              <a:xfrm>
                <a:off x="6621095" y="1454086"/>
                <a:ext cx="217122" cy="244320"/>
              </a:xfrm>
              <a:custGeom>
                <a:avLst/>
                <a:gdLst/>
                <a:ahLst/>
                <a:cxnLst/>
                <a:rect l="l" t="t" r="r" b="b"/>
                <a:pathLst>
                  <a:path w="217122" h="244320" extrusionOk="0">
                    <a:moveTo>
                      <a:pt x="217123" y="243459"/>
                    </a:moveTo>
                    <a:cubicBezTo>
                      <a:pt x="213644" y="244834"/>
                      <a:pt x="209728" y="244552"/>
                      <a:pt x="206478" y="242697"/>
                    </a:cubicBezTo>
                    <a:lnTo>
                      <a:pt x="25888" y="137922"/>
                    </a:lnTo>
                    <a:cubicBezTo>
                      <a:pt x="22695" y="136081"/>
                      <a:pt x="20499" y="132899"/>
                      <a:pt x="19900" y="129254"/>
                    </a:cubicBezTo>
                    <a:lnTo>
                      <a:pt x="36" y="10763"/>
                    </a:lnTo>
                    <a:cubicBezTo>
                      <a:pt x="-12" y="10097"/>
                      <a:pt x="-12" y="9429"/>
                      <a:pt x="36" y="8763"/>
                    </a:cubicBezTo>
                    <a:cubicBezTo>
                      <a:pt x="26" y="5457"/>
                      <a:pt x="1366" y="2291"/>
                      <a:pt x="3743" y="0"/>
                    </a:cubicBezTo>
                    <a:lnTo>
                      <a:pt x="191935" y="108871"/>
                    </a:lnTo>
                    <a:cubicBezTo>
                      <a:pt x="194226" y="110281"/>
                      <a:pt x="195813" y="112601"/>
                      <a:pt x="196307" y="115252"/>
                    </a:cubicBezTo>
                    <a:close/>
                  </a:path>
                </a:pathLst>
              </a:custGeom>
              <a:solidFill>
                <a:srgbClr val="F4F4F4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1" name="Google Shape;2738;p37"/>
              <p:cNvSpPr/>
              <p:nvPr/>
            </p:nvSpPr>
            <p:spPr>
              <a:xfrm>
                <a:off x="6624647" y="1452181"/>
                <a:ext cx="216421" cy="245364"/>
              </a:xfrm>
              <a:custGeom>
                <a:avLst/>
                <a:gdLst/>
                <a:ahLst/>
                <a:cxnLst/>
                <a:rect l="l" t="t" r="r" b="b"/>
                <a:pathLst>
                  <a:path w="216421" h="245364" extrusionOk="0">
                    <a:moveTo>
                      <a:pt x="216422" y="243840"/>
                    </a:moveTo>
                    <a:lnTo>
                      <a:pt x="215186" y="244602"/>
                    </a:lnTo>
                    <a:lnTo>
                      <a:pt x="213570" y="245364"/>
                    </a:lnTo>
                    <a:lnTo>
                      <a:pt x="192090" y="117157"/>
                    </a:lnTo>
                    <a:cubicBezTo>
                      <a:pt x="191596" y="114506"/>
                      <a:pt x="190008" y="112186"/>
                      <a:pt x="187718" y="110776"/>
                    </a:cubicBezTo>
                    <a:lnTo>
                      <a:pt x="0" y="1905"/>
                    </a:lnTo>
                    <a:cubicBezTo>
                      <a:pt x="694" y="1117"/>
                      <a:pt x="1530" y="471"/>
                      <a:pt x="2471" y="0"/>
                    </a:cubicBezTo>
                    <a:lnTo>
                      <a:pt x="191044" y="109061"/>
                    </a:lnTo>
                    <a:cubicBezTo>
                      <a:pt x="193373" y="110453"/>
                      <a:pt x="194998" y="112774"/>
                      <a:pt x="195512" y="115443"/>
                    </a:cubicBez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57" name="Google Shape;2739;p37"/>
            <p:cNvSpPr/>
            <p:nvPr/>
          </p:nvSpPr>
          <p:spPr>
            <a:xfrm>
              <a:off x="5005135" y="663654"/>
              <a:ext cx="157949" cy="441664"/>
            </a:xfrm>
            <a:custGeom>
              <a:avLst/>
              <a:gdLst/>
              <a:ahLst/>
              <a:cxnLst/>
              <a:rect l="l" t="t" r="r" b="b"/>
              <a:pathLst>
                <a:path w="157949" h="441664" extrusionOk="0">
                  <a:moveTo>
                    <a:pt x="12203" y="371070"/>
                  </a:moveTo>
                  <a:cubicBezTo>
                    <a:pt x="20680" y="365574"/>
                    <a:pt x="29462" y="360555"/>
                    <a:pt x="38492" y="356021"/>
                  </a:cubicBezTo>
                  <a:cubicBezTo>
                    <a:pt x="46960" y="353439"/>
                    <a:pt x="54656" y="348791"/>
                    <a:pt x="60876" y="342495"/>
                  </a:cubicBezTo>
                  <a:cubicBezTo>
                    <a:pt x="69162" y="334399"/>
                    <a:pt x="82593" y="304395"/>
                    <a:pt x="92118" y="274391"/>
                  </a:cubicBezTo>
                  <a:cubicBezTo>
                    <a:pt x="101785" y="240846"/>
                    <a:pt x="105624" y="205889"/>
                    <a:pt x="103452" y="171045"/>
                  </a:cubicBezTo>
                  <a:cubicBezTo>
                    <a:pt x="99357" y="129516"/>
                    <a:pt x="84402" y="71318"/>
                    <a:pt x="80593" y="47220"/>
                  </a:cubicBezTo>
                  <a:cubicBezTo>
                    <a:pt x="76782" y="23122"/>
                    <a:pt x="84498" y="13692"/>
                    <a:pt x="95642" y="4929"/>
                  </a:cubicBezTo>
                  <a:cubicBezTo>
                    <a:pt x="108691" y="-5453"/>
                    <a:pt x="126789" y="-881"/>
                    <a:pt x="136409" y="32647"/>
                  </a:cubicBezTo>
                  <a:cubicBezTo>
                    <a:pt x="148810" y="79078"/>
                    <a:pt x="156030" y="126740"/>
                    <a:pt x="157935" y="174760"/>
                  </a:cubicBezTo>
                  <a:cubicBezTo>
                    <a:pt x="158269" y="210341"/>
                    <a:pt x="152773" y="245736"/>
                    <a:pt x="141648" y="279535"/>
                  </a:cubicBezTo>
                  <a:cubicBezTo>
                    <a:pt x="131656" y="308501"/>
                    <a:pt x="118226" y="336161"/>
                    <a:pt x="101643" y="361926"/>
                  </a:cubicBezTo>
                  <a:cubicBezTo>
                    <a:pt x="97071" y="369737"/>
                    <a:pt x="95547" y="376595"/>
                    <a:pt x="88498" y="392406"/>
                  </a:cubicBezTo>
                  <a:cubicBezTo>
                    <a:pt x="81745" y="408237"/>
                    <a:pt x="71258" y="422191"/>
                    <a:pt x="57923" y="433078"/>
                  </a:cubicBezTo>
                  <a:cubicBezTo>
                    <a:pt x="46112" y="441555"/>
                    <a:pt x="40587" y="442603"/>
                    <a:pt x="37825" y="441079"/>
                  </a:cubicBezTo>
                  <a:cubicBezTo>
                    <a:pt x="35063" y="439555"/>
                    <a:pt x="35063" y="435364"/>
                    <a:pt x="40016" y="430887"/>
                  </a:cubicBezTo>
                  <a:cubicBezTo>
                    <a:pt x="48341" y="424391"/>
                    <a:pt x="55437" y="416457"/>
                    <a:pt x="60971" y="407456"/>
                  </a:cubicBezTo>
                  <a:cubicBezTo>
                    <a:pt x="60971" y="407456"/>
                    <a:pt x="50684" y="417743"/>
                    <a:pt x="44017" y="423362"/>
                  </a:cubicBezTo>
                  <a:cubicBezTo>
                    <a:pt x="38044" y="428354"/>
                    <a:pt x="31443" y="432545"/>
                    <a:pt x="24395" y="435840"/>
                  </a:cubicBezTo>
                  <a:cubicBezTo>
                    <a:pt x="17537" y="438888"/>
                    <a:pt x="8012" y="433078"/>
                    <a:pt x="12870" y="428411"/>
                  </a:cubicBezTo>
                  <a:cubicBezTo>
                    <a:pt x="17727" y="423743"/>
                    <a:pt x="22395" y="421553"/>
                    <a:pt x="32491" y="413076"/>
                  </a:cubicBezTo>
                  <a:cubicBezTo>
                    <a:pt x="37701" y="408580"/>
                    <a:pt x="42369" y="403503"/>
                    <a:pt x="46398" y="397931"/>
                  </a:cubicBezTo>
                  <a:cubicBezTo>
                    <a:pt x="39521" y="403208"/>
                    <a:pt x="32225" y="407922"/>
                    <a:pt x="24585" y="412028"/>
                  </a:cubicBezTo>
                  <a:cubicBezTo>
                    <a:pt x="18632" y="415685"/>
                    <a:pt x="11755" y="417533"/>
                    <a:pt x="4773" y="417362"/>
                  </a:cubicBezTo>
                  <a:cubicBezTo>
                    <a:pt x="1154" y="417362"/>
                    <a:pt x="-3228" y="412218"/>
                    <a:pt x="3535" y="407265"/>
                  </a:cubicBezTo>
                  <a:cubicBezTo>
                    <a:pt x="12879" y="402417"/>
                    <a:pt x="21604" y="396473"/>
                    <a:pt x="29538" y="389549"/>
                  </a:cubicBezTo>
                  <a:cubicBezTo>
                    <a:pt x="37063" y="382119"/>
                    <a:pt x="41254" y="375833"/>
                    <a:pt x="39063" y="375642"/>
                  </a:cubicBezTo>
                  <a:cubicBezTo>
                    <a:pt x="36873" y="375452"/>
                    <a:pt x="32872" y="380214"/>
                    <a:pt x="24109" y="382976"/>
                  </a:cubicBezTo>
                  <a:cubicBezTo>
                    <a:pt x="15346" y="385739"/>
                    <a:pt x="5917" y="382976"/>
                    <a:pt x="5059" y="378404"/>
                  </a:cubicBezTo>
                  <a:cubicBezTo>
                    <a:pt x="4202" y="373832"/>
                    <a:pt x="4011" y="375261"/>
                    <a:pt x="12203" y="371070"/>
                  </a:cubicBezTo>
                  <a:close/>
                </a:path>
              </a:pathLst>
            </a:custGeom>
            <a:solidFill>
              <a:srgbClr val="FFCEA9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8" name="Google Shape;2740;p37"/>
            <p:cNvSpPr/>
            <p:nvPr/>
          </p:nvSpPr>
          <p:spPr>
            <a:xfrm>
              <a:off x="5078203" y="660182"/>
              <a:ext cx="90963" cy="123358"/>
            </a:xfrm>
            <a:custGeom>
              <a:avLst/>
              <a:gdLst/>
              <a:ahLst/>
              <a:cxnLst/>
              <a:rect l="l" t="t" r="r" b="b"/>
              <a:pathLst>
                <a:path w="90963" h="123358" extrusionOk="0">
                  <a:moveTo>
                    <a:pt x="90964" y="98317"/>
                  </a:moveTo>
                  <a:cubicBezTo>
                    <a:pt x="90964" y="98317"/>
                    <a:pt x="58007" y="131083"/>
                    <a:pt x="19050" y="121653"/>
                  </a:cubicBezTo>
                  <a:cubicBezTo>
                    <a:pt x="13525" y="117843"/>
                    <a:pt x="0" y="41358"/>
                    <a:pt x="0" y="41358"/>
                  </a:cubicBezTo>
                  <a:cubicBezTo>
                    <a:pt x="0" y="41358"/>
                    <a:pt x="0" y="-1029"/>
                    <a:pt x="32480" y="19"/>
                  </a:cubicBezTo>
                  <a:cubicBezTo>
                    <a:pt x="64961" y="1067"/>
                    <a:pt x="90964" y="98317"/>
                    <a:pt x="90964" y="98317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59" name="Google Shape;2741;p37"/>
            <p:cNvGrpSpPr/>
            <p:nvPr/>
          </p:nvGrpSpPr>
          <p:grpSpPr>
            <a:xfrm flipH="1">
              <a:off x="2446567" y="1414370"/>
              <a:ext cx="298963" cy="226660"/>
              <a:chOff x="6621095" y="1452181"/>
              <a:chExt cx="330894" cy="250785"/>
            </a:xfrm>
          </p:grpSpPr>
          <p:sp>
            <p:nvSpPr>
              <p:cNvPr id="262" name="Google Shape;2742;p37"/>
              <p:cNvSpPr/>
              <p:nvPr/>
            </p:nvSpPr>
            <p:spPr>
              <a:xfrm>
                <a:off x="6648789" y="1521520"/>
                <a:ext cx="303199" cy="174500"/>
              </a:xfrm>
              <a:custGeom>
                <a:avLst/>
                <a:gdLst/>
                <a:ahLst/>
                <a:cxnLst/>
                <a:rect l="l" t="t" r="r" b="b"/>
                <a:pathLst>
                  <a:path w="303199" h="174500" extrusionOk="0">
                    <a:moveTo>
                      <a:pt x="0" y="63249"/>
                    </a:moveTo>
                    <a:lnTo>
                      <a:pt x="107878" y="860"/>
                    </a:lnTo>
                    <a:cubicBezTo>
                      <a:pt x="109779" y="-287"/>
                      <a:pt x="112155" y="-287"/>
                      <a:pt x="114056" y="860"/>
                    </a:cubicBezTo>
                    <a:lnTo>
                      <a:pt x="303200" y="110302"/>
                    </a:lnTo>
                    <a:lnTo>
                      <a:pt x="192280" y="174501"/>
                    </a:lnTo>
                    <a:close/>
                  </a:path>
                </a:pathLst>
              </a:custGeom>
              <a:solidFill>
                <a:srgbClr val="F4F4F4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3" name="Google Shape;2743;p37"/>
              <p:cNvSpPr/>
              <p:nvPr/>
            </p:nvSpPr>
            <p:spPr>
              <a:xfrm>
                <a:off x="6790409" y="1564671"/>
                <a:ext cx="79173" cy="45815"/>
              </a:xfrm>
              <a:custGeom>
                <a:avLst/>
                <a:gdLst/>
                <a:ahLst/>
                <a:cxnLst/>
                <a:rect l="l" t="t" r="r" b="b"/>
                <a:pathLst>
                  <a:path w="79173" h="45815" extrusionOk="0">
                    <a:moveTo>
                      <a:pt x="79174" y="29242"/>
                    </a:moveTo>
                    <a:lnTo>
                      <a:pt x="50660" y="45815"/>
                    </a:lnTo>
                    <a:lnTo>
                      <a:pt x="0" y="16478"/>
                    </a:lnTo>
                    <a:lnTo>
                      <a:pt x="28514" y="0"/>
                    </a:lnTo>
                    <a:lnTo>
                      <a:pt x="79174" y="29242"/>
                    </a:ln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4" name="Google Shape;2744;p37"/>
              <p:cNvSpPr/>
              <p:nvPr/>
            </p:nvSpPr>
            <p:spPr>
              <a:xfrm>
                <a:off x="6648780" y="1584674"/>
                <a:ext cx="303209" cy="118292"/>
              </a:xfrm>
              <a:custGeom>
                <a:avLst/>
                <a:gdLst/>
                <a:ahLst/>
                <a:cxnLst/>
                <a:rect l="l" t="t" r="r" b="b"/>
                <a:pathLst>
                  <a:path w="303209" h="118292" extrusionOk="0">
                    <a:moveTo>
                      <a:pt x="303209" y="47149"/>
                    </a:moveTo>
                    <a:lnTo>
                      <a:pt x="303209" y="49721"/>
                    </a:lnTo>
                    <a:cubicBezTo>
                      <a:pt x="303237" y="53440"/>
                      <a:pt x="301279" y="56892"/>
                      <a:pt x="298076" y="58769"/>
                    </a:cubicBezTo>
                    <a:lnTo>
                      <a:pt x="197517" y="116872"/>
                    </a:lnTo>
                    <a:cubicBezTo>
                      <a:pt x="194323" y="118766"/>
                      <a:pt x="190350" y="118766"/>
                      <a:pt x="187157" y="116872"/>
                    </a:cubicBezTo>
                    <a:lnTo>
                      <a:pt x="5237" y="12097"/>
                    </a:lnTo>
                    <a:cubicBezTo>
                      <a:pt x="1863" y="10147"/>
                      <a:pt x="-153" y="6475"/>
                      <a:pt x="9" y="2572"/>
                    </a:cubicBezTo>
                    <a:lnTo>
                      <a:pt x="9" y="0"/>
                    </a:lnTo>
                    <a:lnTo>
                      <a:pt x="192289" y="111252"/>
                    </a:ln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5" name="Google Shape;2745;p37"/>
              <p:cNvSpPr/>
              <p:nvPr/>
            </p:nvSpPr>
            <p:spPr>
              <a:xfrm>
                <a:off x="6621095" y="1454086"/>
                <a:ext cx="217122" cy="244320"/>
              </a:xfrm>
              <a:custGeom>
                <a:avLst/>
                <a:gdLst/>
                <a:ahLst/>
                <a:cxnLst/>
                <a:rect l="l" t="t" r="r" b="b"/>
                <a:pathLst>
                  <a:path w="217122" h="244320" extrusionOk="0">
                    <a:moveTo>
                      <a:pt x="217123" y="243459"/>
                    </a:moveTo>
                    <a:cubicBezTo>
                      <a:pt x="213644" y="244834"/>
                      <a:pt x="209728" y="244552"/>
                      <a:pt x="206478" y="242697"/>
                    </a:cubicBezTo>
                    <a:lnTo>
                      <a:pt x="25888" y="137922"/>
                    </a:lnTo>
                    <a:cubicBezTo>
                      <a:pt x="22695" y="136081"/>
                      <a:pt x="20499" y="132899"/>
                      <a:pt x="19900" y="129254"/>
                    </a:cubicBezTo>
                    <a:lnTo>
                      <a:pt x="36" y="10763"/>
                    </a:lnTo>
                    <a:cubicBezTo>
                      <a:pt x="-12" y="10097"/>
                      <a:pt x="-12" y="9429"/>
                      <a:pt x="36" y="8763"/>
                    </a:cubicBezTo>
                    <a:cubicBezTo>
                      <a:pt x="26" y="5457"/>
                      <a:pt x="1366" y="2291"/>
                      <a:pt x="3743" y="0"/>
                    </a:cubicBezTo>
                    <a:lnTo>
                      <a:pt x="191935" y="108871"/>
                    </a:lnTo>
                    <a:cubicBezTo>
                      <a:pt x="194226" y="110281"/>
                      <a:pt x="195813" y="112601"/>
                      <a:pt x="196307" y="115252"/>
                    </a:cubicBezTo>
                    <a:close/>
                  </a:path>
                </a:pathLst>
              </a:custGeom>
              <a:solidFill>
                <a:srgbClr val="F4F4F4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6" name="Google Shape;2746;p37"/>
              <p:cNvSpPr/>
              <p:nvPr/>
            </p:nvSpPr>
            <p:spPr>
              <a:xfrm>
                <a:off x="6624647" y="1452181"/>
                <a:ext cx="216421" cy="245364"/>
              </a:xfrm>
              <a:custGeom>
                <a:avLst/>
                <a:gdLst/>
                <a:ahLst/>
                <a:cxnLst/>
                <a:rect l="l" t="t" r="r" b="b"/>
                <a:pathLst>
                  <a:path w="216421" h="245364" extrusionOk="0">
                    <a:moveTo>
                      <a:pt x="216422" y="243840"/>
                    </a:moveTo>
                    <a:lnTo>
                      <a:pt x="215186" y="244602"/>
                    </a:lnTo>
                    <a:lnTo>
                      <a:pt x="213570" y="245364"/>
                    </a:lnTo>
                    <a:lnTo>
                      <a:pt x="192090" y="117157"/>
                    </a:lnTo>
                    <a:cubicBezTo>
                      <a:pt x="191596" y="114506"/>
                      <a:pt x="190008" y="112186"/>
                      <a:pt x="187718" y="110776"/>
                    </a:cubicBezTo>
                    <a:lnTo>
                      <a:pt x="0" y="1905"/>
                    </a:lnTo>
                    <a:cubicBezTo>
                      <a:pt x="694" y="1117"/>
                      <a:pt x="1530" y="471"/>
                      <a:pt x="2471" y="0"/>
                    </a:cubicBezTo>
                    <a:lnTo>
                      <a:pt x="191044" y="109061"/>
                    </a:lnTo>
                    <a:cubicBezTo>
                      <a:pt x="193373" y="110453"/>
                      <a:pt x="194998" y="112774"/>
                      <a:pt x="195512" y="115443"/>
                    </a:cubicBez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60" name="Google Shape;2747;p37"/>
            <p:cNvSpPr/>
            <p:nvPr/>
          </p:nvSpPr>
          <p:spPr>
            <a:xfrm>
              <a:off x="2329846" y="1241863"/>
              <a:ext cx="143174" cy="402337"/>
            </a:xfrm>
            <a:custGeom>
              <a:avLst/>
              <a:gdLst/>
              <a:ahLst/>
              <a:cxnLst/>
              <a:rect l="l" t="t" r="r" b="b"/>
              <a:pathLst>
                <a:path w="143174" h="402337" extrusionOk="0">
                  <a:moveTo>
                    <a:pt x="132316" y="337406"/>
                  </a:moveTo>
                  <a:cubicBezTo>
                    <a:pt x="124650" y="332329"/>
                    <a:pt x="116664" y="327748"/>
                    <a:pt x="108408" y="323690"/>
                  </a:cubicBezTo>
                  <a:cubicBezTo>
                    <a:pt x="100708" y="321280"/>
                    <a:pt x="93712" y="317032"/>
                    <a:pt x="88025" y="311307"/>
                  </a:cubicBezTo>
                  <a:cubicBezTo>
                    <a:pt x="80500" y="303973"/>
                    <a:pt x="68308" y="276255"/>
                    <a:pt x="59450" y="249204"/>
                  </a:cubicBezTo>
                  <a:cubicBezTo>
                    <a:pt x="50616" y="218763"/>
                    <a:pt x="47136" y="187016"/>
                    <a:pt x="49163" y="155383"/>
                  </a:cubicBezTo>
                  <a:cubicBezTo>
                    <a:pt x="52877" y="117283"/>
                    <a:pt x="66498" y="64419"/>
                    <a:pt x="69927" y="42607"/>
                  </a:cubicBezTo>
                  <a:cubicBezTo>
                    <a:pt x="73356" y="20795"/>
                    <a:pt x="66403" y="12127"/>
                    <a:pt x="56211" y="4507"/>
                  </a:cubicBezTo>
                  <a:cubicBezTo>
                    <a:pt x="44305" y="-5018"/>
                    <a:pt x="27636" y="-732"/>
                    <a:pt x="19064" y="29844"/>
                  </a:cubicBezTo>
                  <a:cubicBezTo>
                    <a:pt x="7948" y="72154"/>
                    <a:pt x="1559" y="115569"/>
                    <a:pt x="14" y="159288"/>
                  </a:cubicBezTo>
                  <a:cubicBezTo>
                    <a:pt x="-297" y="191635"/>
                    <a:pt x="4690" y="223811"/>
                    <a:pt x="14777" y="254538"/>
                  </a:cubicBezTo>
                  <a:cubicBezTo>
                    <a:pt x="23864" y="280970"/>
                    <a:pt x="36113" y="306202"/>
                    <a:pt x="51258" y="329691"/>
                  </a:cubicBezTo>
                  <a:cubicBezTo>
                    <a:pt x="55449" y="336739"/>
                    <a:pt x="56783" y="342930"/>
                    <a:pt x="63164" y="357313"/>
                  </a:cubicBezTo>
                  <a:cubicBezTo>
                    <a:pt x="69329" y="371772"/>
                    <a:pt x="78905" y="384517"/>
                    <a:pt x="91073" y="394461"/>
                  </a:cubicBezTo>
                  <a:cubicBezTo>
                    <a:pt x="101836" y="402176"/>
                    <a:pt x="106884" y="403224"/>
                    <a:pt x="109361" y="401795"/>
                  </a:cubicBezTo>
                  <a:cubicBezTo>
                    <a:pt x="111837" y="400366"/>
                    <a:pt x="111837" y="396461"/>
                    <a:pt x="107360" y="392270"/>
                  </a:cubicBezTo>
                  <a:cubicBezTo>
                    <a:pt x="99783" y="386317"/>
                    <a:pt x="93331" y="379059"/>
                    <a:pt x="88310" y="370839"/>
                  </a:cubicBezTo>
                  <a:cubicBezTo>
                    <a:pt x="88310" y="370839"/>
                    <a:pt x="97835" y="380364"/>
                    <a:pt x="103836" y="385412"/>
                  </a:cubicBezTo>
                  <a:cubicBezTo>
                    <a:pt x="109247" y="389955"/>
                    <a:pt x="115237" y="393775"/>
                    <a:pt x="121648" y="396747"/>
                  </a:cubicBezTo>
                  <a:cubicBezTo>
                    <a:pt x="127934" y="399509"/>
                    <a:pt x="136602" y="394175"/>
                    <a:pt x="132125" y="389984"/>
                  </a:cubicBezTo>
                  <a:cubicBezTo>
                    <a:pt x="127649" y="385793"/>
                    <a:pt x="123172" y="383697"/>
                    <a:pt x="114314" y="375982"/>
                  </a:cubicBezTo>
                  <a:cubicBezTo>
                    <a:pt x="109302" y="372067"/>
                    <a:pt x="104818" y="367524"/>
                    <a:pt x="100979" y="362457"/>
                  </a:cubicBezTo>
                  <a:cubicBezTo>
                    <a:pt x="107247" y="367238"/>
                    <a:pt x="113870" y="371534"/>
                    <a:pt x="120791" y="375315"/>
                  </a:cubicBezTo>
                  <a:cubicBezTo>
                    <a:pt x="126215" y="378592"/>
                    <a:pt x="132455" y="380278"/>
                    <a:pt x="138793" y="380173"/>
                  </a:cubicBezTo>
                  <a:cubicBezTo>
                    <a:pt x="142127" y="380173"/>
                    <a:pt x="146127" y="375411"/>
                    <a:pt x="139936" y="370648"/>
                  </a:cubicBezTo>
                  <a:cubicBezTo>
                    <a:pt x="131572" y="366295"/>
                    <a:pt x="123741" y="360990"/>
                    <a:pt x="116600" y="354837"/>
                  </a:cubicBezTo>
                  <a:cubicBezTo>
                    <a:pt x="109742" y="347979"/>
                    <a:pt x="105932" y="342264"/>
                    <a:pt x="107837" y="342168"/>
                  </a:cubicBezTo>
                  <a:cubicBezTo>
                    <a:pt x="109742" y="342073"/>
                    <a:pt x="113456" y="346264"/>
                    <a:pt x="121457" y="348836"/>
                  </a:cubicBezTo>
                  <a:cubicBezTo>
                    <a:pt x="129458" y="351408"/>
                    <a:pt x="138031" y="348836"/>
                    <a:pt x="139079" y="344645"/>
                  </a:cubicBezTo>
                  <a:cubicBezTo>
                    <a:pt x="140126" y="340454"/>
                    <a:pt x="139841" y="341121"/>
                    <a:pt x="132316" y="337406"/>
                  </a:cubicBezTo>
                  <a:close/>
                </a:path>
              </a:pathLst>
            </a:custGeom>
            <a:solidFill>
              <a:srgbClr val="DFAE8E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Google Shape;2748;p37"/>
            <p:cNvSpPr/>
            <p:nvPr/>
          </p:nvSpPr>
          <p:spPr>
            <a:xfrm>
              <a:off x="2323859" y="1237315"/>
              <a:ext cx="82772" cy="112806"/>
            </a:xfrm>
            <a:custGeom>
              <a:avLst/>
              <a:gdLst/>
              <a:ahLst/>
              <a:cxnLst/>
              <a:rect l="l" t="t" r="r" b="b"/>
              <a:pathLst>
                <a:path w="82772" h="112806" extrusionOk="0">
                  <a:moveTo>
                    <a:pt x="0" y="90018"/>
                  </a:moveTo>
                  <a:cubicBezTo>
                    <a:pt x="0" y="90018"/>
                    <a:pt x="30004" y="119831"/>
                    <a:pt x="65532" y="111258"/>
                  </a:cubicBezTo>
                  <a:cubicBezTo>
                    <a:pt x="70580" y="107829"/>
                    <a:pt x="82772" y="38106"/>
                    <a:pt x="82772" y="38106"/>
                  </a:cubicBezTo>
                  <a:cubicBezTo>
                    <a:pt x="82772" y="38106"/>
                    <a:pt x="82772" y="-565"/>
                    <a:pt x="53149" y="6"/>
                  </a:cubicBezTo>
                  <a:cubicBezTo>
                    <a:pt x="23527" y="578"/>
                    <a:pt x="0" y="90018"/>
                    <a:pt x="0" y="90018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6429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8096" y="2417803"/>
            <a:ext cx="702542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Regional planning can be seen as a response to contemporary regional </a:t>
            </a:r>
            <a:r>
              <a:rPr lang="en-US" sz="2400" dirty="0" smtClean="0"/>
              <a:t>issues, such as:</a:t>
            </a:r>
            <a:endParaRPr lang="en-US" sz="240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/>
              <a:t>metropolitan growth,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/>
              <a:t>rural/industrial decline or underdevelopment, and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/>
              <a:t>regional imbalance.</a:t>
            </a:r>
          </a:p>
        </p:txBody>
      </p:sp>
    </p:spTree>
    <p:extLst>
      <p:ext uri="{BB962C8B-B14F-4D97-AF65-F5344CB8AC3E}">
        <p14:creationId xmlns:p14="http://schemas.microsoft.com/office/powerpoint/2010/main" val="1384266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</a:t>
            </a:r>
            <a:r>
              <a:rPr lang="en-US" dirty="0" err="1" smtClean="0"/>
              <a:t>uk</a:t>
            </a:r>
            <a:r>
              <a:rPr lang="en-US" dirty="0" smtClean="0"/>
              <a:t> regional planning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8096" y="2442263"/>
            <a:ext cx="80539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 smtClean="0"/>
              <a:t>perkotaan</a:t>
            </a:r>
            <a:r>
              <a:rPr lang="en-US" sz="2400" dirty="0" smtClean="0"/>
              <a:t>/metropolitan </a:t>
            </a:r>
            <a:r>
              <a:rPr lang="en-US" sz="2400" dirty="0"/>
              <a:t>yang </a:t>
            </a:r>
            <a:r>
              <a:rPr lang="en-US" sz="2400" dirty="0" err="1"/>
              <a:t>padat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penyebab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r>
              <a:rPr lang="en-US" sz="2400" dirty="0"/>
              <a:t> </a:t>
            </a:r>
            <a:r>
              <a:rPr lang="en-US" sz="2400" dirty="0" err="1"/>
              <a:t>keprihatinan</a:t>
            </a:r>
            <a:r>
              <a:rPr lang="en-US" sz="2400" dirty="0"/>
              <a:t> di </a:t>
            </a:r>
            <a:r>
              <a:rPr lang="en-US" sz="2400" dirty="0" err="1"/>
              <a:t>akhir</a:t>
            </a:r>
            <a:r>
              <a:rPr lang="en-US" sz="2400" dirty="0"/>
              <a:t> </a:t>
            </a:r>
            <a:r>
              <a:rPr lang="en-US" sz="2400" dirty="0" err="1"/>
              <a:t>abad</a:t>
            </a:r>
            <a:r>
              <a:rPr lang="en-US" sz="2400" dirty="0"/>
              <a:t> ke-19.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menumbuhkan</a:t>
            </a:r>
            <a:r>
              <a:rPr lang="en-US" sz="2400" dirty="0" smtClean="0"/>
              <a:t> </a:t>
            </a:r>
            <a:r>
              <a:rPr lang="en-US" sz="2400" dirty="0" err="1" smtClean="0"/>
              <a:t>intervensi</a:t>
            </a:r>
            <a:r>
              <a:rPr lang="en-US" sz="2400" dirty="0" smtClean="0"/>
              <a:t> </a:t>
            </a:r>
            <a:r>
              <a:rPr lang="en-US" sz="2400" dirty="0" err="1"/>
              <a:t>perencanaan</a:t>
            </a:r>
            <a:r>
              <a:rPr lang="en-US" sz="2400" dirty="0"/>
              <a:t> yang </a:t>
            </a:r>
            <a:r>
              <a:rPr lang="en-US" sz="2400" dirty="0" smtClean="0"/>
              <a:t>(</a:t>
            </a:r>
            <a:r>
              <a:rPr lang="en-US" sz="2400" dirty="0" err="1" smtClean="0"/>
              <a:t>awalnya</a:t>
            </a:r>
            <a:r>
              <a:rPr lang="en-US" sz="2400" dirty="0" smtClean="0"/>
              <a:t>) </a:t>
            </a:r>
            <a:r>
              <a:rPr lang="en-US" sz="2400" dirty="0" err="1" smtClean="0"/>
              <a:t>sebagian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 smtClean="0"/>
              <a:t>fisik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err="1" smtClean="0"/>
              <a:t>Karena</a:t>
            </a:r>
            <a:r>
              <a:rPr lang="en-US" sz="2400" dirty="0" smtClean="0"/>
              <a:t> industry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berkembang</a:t>
            </a:r>
            <a:r>
              <a:rPr lang="en-US" sz="2400" dirty="0" smtClean="0"/>
              <a:t> </a:t>
            </a:r>
            <a:r>
              <a:rPr lang="en-US" sz="2400" dirty="0" err="1" smtClean="0"/>
              <a:t>pesat</a:t>
            </a:r>
            <a:r>
              <a:rPr lang="en-US" sz="2400" dirty="0" smtClean="0"/>
              <a:t>,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awalnya</a:t>
            </a:r>
            <a:r>
              <a:rPr lang="en-US" sz="2400" dirty="0" smtClean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mengurangi</a:t>
            </a:r>
            <a:r>
              <a:rPr lang="en-US" sz="2400" dirty="0"/>
              <a:t> </a:t>
            </a:r>
            <a:r>
              <a:rPr lang="en-US" sz="2400" dirty="0" err="1"/>
              <a:t>bahaya</a:t>
            </a:r>
            <a:r>
              <a:rPr lang="en-US" sz="2400" dirty="0"/>
              <a:t> </a:t>
            </a:r>
            <a:r>
              <a:rPr lang="en-US" sz="2400" dirty="0" err="1"/>
              <a:t>tinggal</a:t>
            </a:r>
            <a:r>
              <a:rPr lang="en-US" sz="2400" dirty="0"/>
              <a:t> di </a:t>
            </a:r>
            <a:r>
              <a:rPr lang="en-US" sz="2400" dirty="0" err="1"/>
              <a:t>kota-kota</a:t>
            </a:r>
            <a:r>
              <a:rPr lang="en-US" sz="2400" dirty="0"/>
              <a:t> yang </a:t>
            </a:r>
            <a:r>
              <a:rPr lang="en-US" sz="2400" dirty="0" err="1"/>
              <a:t>tercemar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4161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</a:t>
            </a:r>
            <a:r>
              <a:rPr lang="en-US" dirty="0" err="1"/>
              <a:t>uk</a:t>
            </a:r>
            <a:r>
              <a:rPr lang="en-US" dirty="0"/>
              <a:t> regional planning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8096" y="2524259"/>
            <a:ext cx="72900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Sebaliknya</a:t>
            </a:r>
            <a:r>
              <a:rPr lang="en-US" sz="2400" dirty="0" smtClean="0"/>
              <a:t>, </a:t>
            </a:r>
            <a:r>
              <a:rPr lang="en-US" sz="2400" dirty="0" err="1" smtClean="0"/>
              <a:t>isu</a:t>
            </a:r>
            <a:r>
              <a:rPr lang="en-US" sz="2400" dirty="0" smtClean="0"/>
              <a:t> di </a:t>
            </a:r>
            <a:r>
              <a:rPr lang="en-US" sz="2400" dirty="0" err="1" smtClean="0"/>
              <a:t>konteks</a:t>
            </a:r>
            <a:r>
              <a:rPr lang="en-US" sz="2400" dirty="0" smtClean="0"/>
              <a:t> </a:t>
            </a:r>
            <a:r>
              <a:rPr lang="en-US" sz="2400" dirty="0" err="1" smtClean="0"/>
              <a:t>wilayah</a:t>
            </a:r>
            <a:r>
              <a:rPr lang="en-US" sz="2400" dirty="0" smtClean="0"/>
              <a:t> (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) </a:t>
            </a:r>
            <a:r>
              <a:rPr lang="en-US" sz="2400" dirty="0" err="1" smtClean="0"/>
              <a:t>muncul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perencanaan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umumnya</a:t>
            </a:r>
            <a:r>
              <a:rPr lang="en-US" sz="2400" dirty="0" smtClean="0"/>
              <a:t> </a:t>
            </a:r>
            <a:r>
              <a:rPr lang="en-US" sz="2400" dirty="0" err="1" smtClean="0"/>
              <a:t>berkaitan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err="1"/>
              <a:t>Berasal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kesejahteraan</a:t>
            </a:r>
            <a:r>
              <a:rPr lang="en-US" sz="2400" dirty="0" smtClean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, </a:t>
            </a:r>
            <a:r>
              <a:rPr lang="en-US" sz="2400" dirty="0" smtClean="0"/>
              <a:t>UK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berupaya</a:t>
            </a:r>
            <a:r>
              <a:rPr lang="en-US" sz="2400" dirty="0" smtClean="0"/>
              <a:t> </a:t>
            </a: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ketidaksetaraan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 smtClean="0"/>
              <a:t>wilayah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0610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</a:t>
            </a:r>
            <a:r>
              <a:rPr lang="en-US" dirty="0" err="1"/>
              <a:t>uk</a:t>
            </a:r>
            <a:r>
              <a:rPr lang="en-US" dirty="0"/>
              <a:t> regional planning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8096" y="2086374"/>
            <a:ext cx="76675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Seiring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terpisah</a:t>
            </a:r>
            <a:r>
              <a:rPr lang="en-US" sz="2400" dirty="0"/>
              <a:t> yang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Inggris</a:t>
            </a:r>
            <a:r>
              <a:rPr lang="en-US" sz="2400" dirty="0"/>
              <a:t> - </a:t>
            </a:r>
            <a:r>
              <a:rPr lang="en-US" sz="2400" dirty="0" err="1"/>
              <a:t>Skotlandia</a:t>
            </a:r>
            <a:r>
              <a:rPr lang="en-US" sz="2400" dirty="0"/>
              <a:t>, Wales, </a:t>
            </a:r>
            <a:r>
              <a:rPr lang="en-US" sz="2400" dirty="0" err="1"/>
              <a:t>Irlandia</a:t>
            </a:r>
            <a:r>
              <a:rPr lang="en-US" sz="2400" dirty="0"/>
              <a:t> Utara - </a:t>
            </a:r>
            <a:r>
              <a:rPr lang="en-US" sz="2400" dirty="0" err="1" smtClean="0"/>
              <a:t>terdorong</a:t>
            </a:r>
            <a:r>
              <a:rPr lang="en-US" sz="2400" dirty="0" smtClean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memperoleh</a:t>
            </a:r>
            <a:r>
              <a:rPr lang="en-US" sz="2400" dirty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/>
              <a:t>otonomi</a:t>
            </a:r>
            <a:r>
              <a:rPr lang="en-US" sz="2400" dirty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/>
              <a:t>pengambilan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768096" y="3561297"/>
            <a:ext cx="77577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Regional initiatives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respons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masalah-masalah</a:t>
            </a:r>
            <a:r>
              <a:rPr lang="en-US" sz="2400" dirty="0"/>
              <a:t> </a:t>
            </a:r>
            <a:r>
              <a:rPr lang="en-US" sz="2400" dirty="0" err="1"/>
              <a:t>administrasi</a:t>
            </a:r>
            <a:r>
              <a:rPr lang="en-US" sz="2400" dirty="0"/>
              <a:t> </a:t>
            </a:r>
            <a:r>
              <a:rPr lang="en-US" sz="2400" dirty="0" err="1"/>
              <a:t>layanan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lembaga</a:t>
            </a:r>
            <a:r>
              <a:rPr lang="en-US" sz="2400" dirty="0"/>
              <a:t> </a:t>
            </a:r>
            <a:r>
              <a:rPr lang="en-US" sz="2400" dirty="0" err="1"/>
              <a:t>lokal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pusat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/>
              <a:t>demikian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pencarian</a:t>
            </a:r>
            <a:r>
              <a:rPr lang="en-US" sz="2400" dirty="0"/>
              <a:t> </a:t>
            </a:r>
            <a:r>
              <a:rPr lang="en-US" sz="2400" dirty="0" err="1"/>
              <a:t>efisiensi</a:t>
            </a:r>
            <a:r>
              <a:rPr lang="en-US" sz="2400" dirty="0"/>
              <a:t> </a:t>
            </a:r>
            <a:r>
              <a:rPr lang="en-US" sz="2400" dirty="0" err="1"/>
              <a:t>administrasi</a:t>
            </a:r>
            <a:r>
              <a:rPr lang="en-US" sz="2400" dirty="0"/>
              <a:t>, </a:t>
            </a:r>
            <a:r>
              <a:rPr lang="en-US" sz="2400" dirty="0" err="1"/>
              <a:t>departemen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pusat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mengalihkan</a:t>
            </a:r>
            <a:r>
              <a:rPr lang="en-US" sz="2400" dirty="0"/>
              <a:t> </a:t>
            </a:r>
            <a:r>
              <a:rPr lang="en-US" sz="2400" dirty="0" err="1"/>
              <a:t>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regional,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sebaliknya</a:t>
            </a:r>
            <a:r>
              <a:rPr lang="en-US" sz="2400" dirty="0" smtClean="0"/>
              <a:t>,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otoritas</a:t>
            </a:r>
            <a:r>
              <a:rPr lang="en-US" sz="2400" dirty="0"/>
              <a:t> </a:t>
            </a:r>
            <a:r>
              <a:rPr lang="en-US" sz="2400" dirty="0" err="1"/>
              <a:t>lokal</a:t>
            </a:r>
            <a:r>
              <a:rPr lang="en-US" sz="2400" dirty="0"/>
              <a:t> </a:t>
            </a:r>
            <a:r>
              <a:rPr lang="en-US" sz="2400" dirty="0" err="1"/>
              <a:t>sebelumnya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dialihkan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regional.</a:t>
            </a:r>
          </a:p>
        </p:txBody>
      </p:sp>
    </p:spTree>
    <p:extLst>
      <p:ext uri="{BB962C8B-B14F-4D97-AF65-F5344CB8AC3E}">
        <p14:creationId xmlns:p14="http://schemas.microsoft.com/office/powerpoint/2010/main" val="1068225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8096" y="1983346"/>
            <a:ext cx="815232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UK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dokumen</a:t>
            </a:r>
            <a:r>
              <a:rPr lang="en-US" sz="2400" dirty="0" smtClean="0"/>
              <a:t> </a:t>
            </a:r>
            <a:r>
              <a:rPr lang="en-US" sz="2400" dirty="0" err="1" smtClean="0"/>
              <a:t>perencanaan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lokal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Local: </a:t>
            </a:r>
            <a:r>
              <a:rPr lang="en-US" sz="2400" dirty="0" err="1" smtClean="0"/>
              <a:t>merencanakan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detail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penggunaan</a:t>
            </a:r>
            <a:r>
              <a:rPr lang="en-US" sz="2400" dirty="0" smtClean="0"/>
              <a:t> </a:t>
            </a:r>
            <a:r>
              <a:rPr lang="en-US" sz="2400" dirty="0" err="1" smtClean="0"/>
              <a:t>lahan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infrastruktur</a:t>
            </a:r>
            <a:endParaRPr lang="en-US" sz="2400" dirty="0" smtClean="0"/>
          </a:p>
          <a:p>
            <a:r>
              <a:rPr lang="en-US" sz="2400" dirty="0" smtClean="0"/>
              <a:t>National: </a:t>
            </a:r>
            <a:r>
              <a:rPr lang="en-US" sz="2400" dirty="0" err="1" smtClean="0"/>
              <a:t>mengatur</a:t>
            </a:r>
            <a:r>
              <a:rPr lang="en-US" sz="2400" dirty="0" smtClean="0"/>
              <a:t> </a:t>
            </a:r>
            <a:r>
              <a:rPr lang="en-US" sz="2400" dirty="0" err="1" smtClean="0"/>
              <a:t>rencana</a:t>
            </a:r>
            <a:r>
              <a:rPr lang="en-US" sz="2400" dirty="0" smtClean="0"/>
              <a:t>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, </a:t>
            </a:r>
            <a:r>
              <a:rPr lang="en-US" sz="2400" dirty="0" err="1" smtClean="0"/>
              <a:t>kesejahteraan</a:t>
            </a:r>
            <a:r>
              <a:rPr lang="en-US" sz="2400" dirty="0" smtClean="0"/>
              <a:t>, </a:t>
            </a:r>
            <a:r>
              <a:rPr lang="en-US" sz="2400" dirty="0" err="1" smtClean="0"/>
              <a:t>dsb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Gap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perencanaan</a:t>
            </a:r>
            <a:r>
              <a:rPr lang="en-US" sz="2400" dirty="0" smtClean="0"/>
              <a:t> </a:t>
            </a:r>
            <a:r>
              <a:rPr lang="en-US" sz="2400" dirty="0" err="1" smtClean="0"/>
              <a:t>lokal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mendorong</a:t>
            </a:r>
            <a:r>
              <a:rPr lang="en-US" sz="2400" dirty="0" smtClean="0"/>
              <a:t> UK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perencanaan</a:t>
            </a:r>
            <a:r>
              <a:rPr lang="en-US" sz="2400" dirty="0" smtClean="0"/>
              <a:t> </a:t>
            </a:r>
            <a:r>
              <a:rPr lang="en-US" sz="2400" dirty="0" err="1" smtClean="0"/>
              <a:t>wilayah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meminimalkan</a:t>
            </a:r>
            <a:r>
              <a:rPr lang="en-US" sz="2400" dirty="0" smtClean="0"/>
              <a:t> gap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menyingkronkan</a:t>
            </a:r>
            <a:r>
              <a:rPr lang="en-US" sz="2400" dirty="0" smtClean="0"/>
              <a:t> </a:t>
            </a:r>
            <a:r>
              <a:rPr lang="en-US" sz="2400" dirty="0" err="1" smtClean="0"/>
              <a:t>perencanaan</a:t>
            </a:r>
            <a:r>
              <a:rPr lang="en-US" sz="2400" dirty="0" smtClean="0"/>
              <a:t> </a:t>
            </a:r>
            <a:r>
              <a:rPr lang="en-US" sz="2400" dirty="0" err="1" smtClean="0"/>
              <a:t>lokal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8708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tantangan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4472" y="1840134"/>
            <a:ext cx="81974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basis </a:t>
            </a:r>
            <a:r>
              <a:rPr lang="en-US" sz="2000" dirty="0" err="1"/>
              <a:t>kekuatan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legitimasi</a:t>
            </a:r>
            <a:r>
              <a:rPr lang="en-US" sz="2000" dirty="0"/>
              <a:t> </a:t>
            </a:r>
            <a:r>
              <a:rPr lang="en-US" sz="2000" dirty="0" smtClean="0"/>
              <a:t>di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pemerintahan</a:t>
            </a:r>
            <a:r>
              <a:rPr lang="en-US" sz="2000" dirty="0" smtClean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mungkin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tergantung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politis</a:t>
            </a:r>
            <a:r>
              <a:rPr lang="en-US" sz="2000" dirty="0"/>
              <a:t> </a:t>
            </a:r>
            <a:r>
              <a:rPr lang="en-US" sz="2000" dirty="0" err="1"/>
              <a:t>daripada</a:t>
            </a:r>
            <a:r>
              <a:rPr lang="en-US" sz="2000" dirty="0"/>
              <a:t> </a:t>
            </a:r>
            <a:r>
              <a:rPr lang="en-US" sz="2000" dirty="0" err="1"/>
              <a:t>kebanyakan</a:t>
            </a:r>
            <a:r>
              <a:rPr lang="en-US" sz="2000" dirty="0"/>
              <a:t> </a:t>
            </a:r>
            <a:r>
              <a:rPr lang="en-US" sz="2000" dirty="0" err="1"/>
              <a:t>bentuk</a:t>
            </a:r>
            <a:r>
              <a:rPr lang="en-US" sz="2000" dirty="0"/>
              <a:t> </a:t>
            </a:r>
            <a:r>
              <a:rPr lang="en-US" sz="2000" dirty="0" err="1"/>
              <a:t>perencanaan</a:t>
            </a:r>
            <a:r>
              <a:rPr lang="en-US" sz="2000" dirty="0"/>
              <a:t>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err="1" smtClean="0"/>
              <a:t>Konflik</a:t>
            </a:r>
            <a:r>
              <a:rPr lang="en-US" sz="2000" dirty="0" smtClean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perencanaan</a:t>
            </a:r>
            <a:r>
              <a:rPr lang="en-US" sz="2000" dirty="0"/>
              <a:t> </a:t>
            </a:r>
            <a:r>
              <a:rPr lang="en-US" sz="2000" dirty="0" err="1"/>
              <a:t>penggunaan</a:t>
            </a:r>
            <a:r>
              <a:rPr lang="en-US" sz="2000" dirty="0"/>
              <a:t> </a:t>
            </a:r>
            <a:r>
              <a:rPr lang="en-US" sz="2000" dirty="0" err="1"/>
              <a:t>fisik</a:t>
            </a:r>
            <a:r>
              <a:rPr lang="en-US" sz="2000" dirty="0"/>
              <a:t> / </a:t>
            </a:r>
            <a:r>
              <a:rPr lang="en-US" sz="2000" dirty="0" err="1"/>
              <a:t>lahan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perencanaan</a:t>
            </a:r>
            <a:r>
              <a:rPr lang="en-US" sz="2000" dirty="0"/>
              <a:t> </a:t>
            </a:r>
            <a:r>
              <a:rPr lang="en-US" sz="2000" dirty="0" err="1"/>
              <a:t>pembangunan</a:t>
            </a:r>
            <a:r>
              <a:rPr lang="en-US" sz="2000" dirty="0"/>
              <a:t> </a:t>
            </a:r>
            <a:r>
              <a:rPr lang="en-US" sz="2000" dirty="0" err="1"/>
              <a:t>ekonomi</a:t>
            </a:r>
            <a:r>
              <a:rPr lang="en-US" sz="2000" dirty="0"/>
              <a:t>,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perencanaan</a:t>
            </a:r>
            <a:r>
              <a:rPr lang="en-US" sz="2000" dirty="0"/>
              <a:t> intra-regional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antar</a:t>
            </a:r>
            <a:r>
              <a:rPr lang="en-US" sz="2000" dirty="0"/>
              <a:t>-regional,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banyak</a:t>
            </a:r>
            <a:r>
              <a:rPr lang="en-US" sz="2000" dirty="0"/>
              <a:t> </a:t>
            </a:r>
            <a:r>
              <a:rPr lang="en-US" sz="2000" dirty="0" err="1"/>
              <a:t>perencanaan</a:t>
            </a:r>
            <a:r>
              <a:rPr lang="en-US" sz="2000" dirty="0"/>
              <a:t> regional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smtClean="0"/>
              <a:t>stakeholders.</a:t>
            </a:r>
          </a:p>
          <a:p>
            <a:endParaRPr lang="en-US" sz="2000" dirty="0"/>
          </a:p>
          <a:p>
            <a:r>
              <a:rPr lang="en-US" sz="2000" dirty="0" err="1" smtClean="0"/>
              <a:t>Praktik</a:t>
            </a:r>
            <a:r>
              <a:rPr lang="en-US" sz="2000" dirty="0" smtClean="0"/>
              <a:t> </a:t>
            </a:r>
            <a:r>
              <a:rPr lang="en-US" sz="2000" dirty="0" err="1" smtClean="0"/>
              <a:t>perencanaan</a:t>
            </a:r>
            <a:r>
              <a:rPr lang="en-US" sz="2000" dirty="0" smtClean="0"/>
              <a:t> </a:t>
            </a:r>
            <a:r>
              <a:rPr lang="en-US" sz="2000" dirty="0"/>
              <a:t>regional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terlalu</a:t>
            </a:r>
            <a:r>
              <a:rPr lang="en-US" sz="2000" dirty="0"/>
              <a:t> </a:t>
            </a:r>
            <a:r>
              <a:rPr lang="en-US" sz="2000" dirty="0" err="1"/>
              <a:t>menekankan</a:t>
            </a:r>
            <a:r>
              <a:rPr lang="en-US" sz="2000" dirty="0"/>
              <a:t> </a:t>
            </a:r>
            <a:r>
              <a:rPr lang="en-US" sz="2000" dirty="0" err="1"/>
              <a:t>analisis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perumusan</a:t>
            </a:r>
            <a:r>
              <a:rPr lang="en-US" sz="2000" dirty="0"/>
              <a:t> </a:t>
            </a:r>
            <a:r>
              <a:rPr lang="en-US" sz="2000" dirty="0" err="1"/>
              <a:t>strategi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cukup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mengimplementasikan</a:t>
            </a:r>
            <a:r>
              <a:rPr lang="en-US" sz="2000" dirty="0"/>
              <a:t> </a:t>
            </a:r>
            <a:r>
              <a:rPr lang="en-US" sz="2000" dirty="0" err="1"/>
              <a:t>rencana</a:t>
            </a:r>
            <a:r>
              <a:rPr lang="en-US" sz="2000" dirty="0"/>
              <a:t> / </a:t>
            </a:r>
            <a:r>
              <a:rPr lang="en-US" sz="2000" dirty="0" err="1"/>
              <a:t>strategi</a:t>
            </a:r>
            <a:r>
              <a:rPr lang="en-US" sz="2000" dirty="0"/>
              <a:t>. </a:t>
            </a: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6768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37330" y="3865481"/>
            <a:ext cx="72900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sukses</a:t>
            </a:r>
            <a:r>
              <a:rPr lang="en-US" sz="2400" dirty="0"/>
              <a:t> </a:t>
            </a:r>
            <a:r>
              <a:rPr lang="en-US" sz="2400" dirty="0" err="1"/>
              <a:t>perencanaan</a:t>
            </a:r>
            <a:r>
              <a:rPr lang="en-US" sz="2400" dirty="0"/>
              <a:t> </a:t>
            </a:r>
            <a:r>
              <a:rPr lang="en-US" sz="2400" dirty="0" err="1" smtClean="0"/>
              <a:t>wilayah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memotong</a:t>
            </a:r>
            <a:r>
              <a:rPr lang="en-US" sz="2400" dirty="0" smtClean="0"/>
              <a:t> </a:t>
            </a:r>
            <a:r>
              <a:rPr lang="en-US" sz="2400" dirty="0" err="1" smtClean="0"/>
              <a:t>kesenjangan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formulasi-implementasi</a:t>
            </a:r>
            <a:r>
              <a:rPr lang="en-US" sz="2400" dirty="0"/>
              <a:t>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 smtClean="0"/>
              <a:t>Dibutuhkan</a:t>
            </a:r>
            <a:r>
              <a:rPr lang="en-US" sz="2400" dirty="0" smtClean="0"/>
              <a:t> </a:t>
            </a:r>
            <a:r>
              <a:rPr lang="en-US" sz="2400" dirty="0" err="1"/>
              <a:t>kesinambungan</a:t>
            </a:r>
            <a:r>
              <a:rPr lang="en-US" sz="2400" dirty="0"/>
              <a:t>, </a:t>
            </a:r>
            <a:r>
              <a:rPr lang="en-US" sz="2400" dirty="0" err="1"/>
              <a:t>koordinasi</a:t>
            </a:r>
            <a:r>
              <a:rPr lang="en-US" sz="2400" dirty="0"/>
              <a:t> (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mengintegrasikan</a:t>
            </a:r>
            <a:r>
              <a:rPr lang="en-US" sz="2400" dirty="0"/>
              <a:t> </a:t>
            </a:r>
            <a:r>
              <a:rPr lang="en-US" sz="2400" dirty="0" err="1"/>
              <a:t>beragam</a:t>
            </a:r>
            <a:r>
              <a:rPr lang="en-US" sz="2400" dirty="0"/>
              <a:t> </a:t>
            </a:r>
            <a:r>
              <a:rPr lang="en-US" sz="2400" dirty="0" err="1" smtClean="0"/>
              <a:t>instansi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),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kontrol</a:t>
            </a:r>
            <a:r>
              <a:rPr lang="en-US" sz="2400" dirty="0"/>
              <a:t> (</a:t>
            </a:r>
            <a:r>
              <a:rPr lang="en-US" sz="2400" dirty="0" err="1"/>
              <a:t>kekuatan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mewujudkan</a:t>
            </a:r>
            <a:r>
              <a:rPr lang="en-US" sz="2400" dirty="0"/>
              <a:t> </a:t>
            </a:r>
            <a:r>
              <a:rPr lang="en-US" sz="2400" dirty="0" err="1" smtClean="0"/>
              <a:t>perencanaan</a:t>
            </a:r>
            <a:r>
              <a:rPr lang="en-US" sz="2400" dirty="0" smtClean="0"/>
              <a:t>).</a:t>
            </a:r>
            <a:endParaRPr lang="en-US" sz="2400" dirty="0"/>
          </a:p>
        </p:txBody>
      </p:sp>
      <p:grpSp>
        <p:nvGrpSpPr>
          <p:cNvPr id="276" name="Google Shape;2749;p37"/>
          <p:cNvGrpSpPr/>
          <p:nvPr/>
        </p:nvGrpSpPr>
        <p:grpSpPr>
          <a:xfrm>
            <a:off x="5215945" y="585216"/>
            <a:ext cx="2954288" cy="3276802"/>
            <a:chOff x="2152750" y="190500"/>
            <a:chExt cx="4293756" cy="4762499"/>
          </a:xfrm>
        </p:grpSpPr>
        <p:sp>
          <p:nvSpPr>
            <p:cNvPr id="277" name="Google Shape;2750;p37"/>
            <p:cNvSpPr/>
            <p:nvPr/>
          </p:nvSpPr>
          <p:spPr>
            <a:xfrm>
              <a:off x="2152750" y="2957607"/>
              <a:ext cx="756691" cy="437959"/>
            </a:xfrm>
            <a:custGeom>
              <a:avLst/>
              <a:gdLst/>
              <a:ahLst/>
              <a:cxnLst/>
              <a:rect l="l" t="t" r="r" b="b"/>
              <a:pathLst>
                <a:path w="756691" h="437959" extrusionOk="0">
                  <a:moveTo>
                    <a:pt x="756692" y="218980"/>
                  </a:moveTo>
                  <a:cubicBezTo>
                    <a:pt x="756692" y="339919"/>
                    <a:pt x="587300" y="437959"/>
                    <a:pt x="378346" y="437959"/>
                  </a:cubicBezTo>
                  <a:cubicBezTo>
                    <a:pt x="169391" y="437959"/>
                    <a:pt x="0" y="339919"/>
                    <a:pt x="0" y="218980"/>
                  </a:cubicBezTo>
                  <a:cubicBezTo>
                    <a:pt x="0" y="98041"/>
                    <a:pt x="169391" y="0"/>
                    <a:pt x="378346" y="0"/>
                  </a:cubicBezTo>
                  <a:cubicBezTo>
                    <a:pt x="587300" y="0"/>
                    <a:pt x="756692" y="98041"/>
                    <a:pt x="756692" y="218980"/>
                  </a:cubicBezTo>
                  <a:close/>
                </a:path>
              </a:pathLst>
            </a:custGeom>
            <a:solidFill>
              <a:srgbClr val="D6D8E5">
                <a:alpha val="40000"/>
              </a:srgbClr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8" name="Google Shape;2751;p37"/>
            <p:cNvSpPr/>
            <p:nvPr/>
          </p:nvSpPr>
          <p:spPr>
            <a:xfrm>
              <a:off x="2318956" y="3109336"/>
              <a:ext cx="225716" cy="175248"/>
            </a:xfrm>
            <a:custGeom>
              <a:avLst/>
              <a:gdLst/>
              <a:ahLst/>
              <a:cxnLst/>
              <a:rect l="l" t="t" r="r" b="b"/>
              <a:pathLst>
                <a:path w="225716" h="175248" extrusionOk="0">
                  <a:moveTo>
                    <a:pt x="18072" y="5"/>
                  </a:moveTo>
                  <a:cubicBezTo>
                    <a:pt x="45158" y="22103"/>
                    <a:pt x="85074" y="1910"/>
                    <a:pt x="87070" y="3910"/>
                  </a:cubicBezTo>
                  <a:cubicBezTo>
                    <a:pt x="118886" y="33494"/>
                    <a:pt x="152260" y="61346"/>
                    <a:pt x="187050" y="87349"/>
                  </a:cubicBezTo>
                  <a:cubicBezTo>
                    <a:pt x="203871" y="100684"/>
                    <a:pt x="230197" y="118400"/>
                    <a:pt x="225065" y="144023"/>
                  </a:cubicBezTo>
                  <a:cubicBezTo>
                    <a:pt x="216511" y="189742"/>
                    <a:pt x="143522" y="175646"/>
                    <a:pt x="115961" y="161644"/>
                  </a:cubicBezTo>
                  <a:cubicBezTo>
                    <a:pt x="88400" y="147642"/>
                    <a:pt x="65876" y="124496"/>
                    <a:pt x="39931" y="108304"/>
                  </a:cubicBezTo>
                  <a:cubicBezTo>
                    <a:pt x="20924" y="96683"/>
                    <a:pt x="2961" y="90682"/>
                    <a:pt x="110" y="67156"/>
                  </a:cubicBezTo>
                  <a:cubicBezTo>
                    <a:pt x="-1410" y="52964"/>
                    <a:pt x="13225" y="-567"/>
                    <a:pt x="18072" y="5"/>
                  </a:cubicBezTo>
                  <a:close/>
                </a:path>
              </a:pathLst>
            </a:custGeom>
            <a:solidFill>
              <a:srgbClr val="38226D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2752;p37"/>
            <p:cNvSpPr/>
            <p:nvPr/>
          </p:nvSpPr>
          <p:spPr>
            <a:xfrm>
              <a:off x="2319304" y="3166967"/>
              <a:ext cx="224715" cy="117585"/>
            </a:xfrm>
            <a:custGeom>
              <a:avLst/>
              <a:gdLst/>
              <a:ahLst/>
              <a:cxnLst/>
              <a:rect l="l" t="t" r="r" b="b"/>
              <a:pathLst>
                <a:path w="224715" h="117585" extrusionOk="0">
                  <a:moveTo>
                    <a:pt x="427" y="0"/>
                  </a:moveTo>
                  <a:cubicBezTo>
                    <a:pt x="3943" y="22574"/>
                    <a:pt x="22000" y="28575"/>
                    <a:pt x="40533" y="40291"/>
                  </a:cubicBezTo>
                  <a:cubicBezTo>
                    <a:pt x="66953" y="56769"/>
                    <a:pt x="90332" y="80582"/>
                    <a:pt x="117893" y="94583"/>
                  </a:cubicBezTo>
                  <a:cubicBezTo>
                    <a:pt x="143364" y="107442"/>
                    <a:pt x="206849" y="120301"/>
                    <a:pt x="224716" y="87630"/>
                  </a:cubicBezTo>
                  <a:cubicBezTo>
                    <a:pt x="215212" y="131731"/>
                    <a:pt x="143269" y="117920"/>
                    <a:pt x="115993" y="104013"/>
                  </a:cubicBezTo>
                  <a:cubicBezTo>
                    <a:pt x="88717" y="90107"/>
                    <a:pt x="65908" y="66866"/>
                    <a:pt x="39962" y="50673"/>
                  </a:cubicBezTo>
                  <a:cubicBezTo>
                    <a:pt x="20955" y="39053"/>
                    <a:pt x="2993" y="33052"/>
                    <a:pt x="142" y="9525"/>
                  </a:cubicBezTo>
                  <a:cubicBezTo>
                    <a:pt x="-117" y="6353"/>
                    <a:pt x="-21" y="3153"/>
                    <a:pt x="427" y="0"/>
                  </a:cubicBezTo>
                  <a:close/>
                </a:path>
              </a:pathLst>
            </a:custGeom>
            <a:solidFill>
              <a:srgbClr val="757B89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0" name="Google Shape;2753;p37"/>
            <p:cNvSpPr/>
            <p:nvPr/>
          </p:nvSpPr>
          <p:spPr>
            <a:xfrm>
              <a:off x="2550431" y="3021675"/>
              <a:ext cx="225586" cy="168802"/>
            </a:xfrm>
            <a:custGeom>
              <a:avLst/>
              <a:gdLst/>
              <a:ahLst/>
              <a:cxnLst/>
              <a:rect l="l" t="t" r="r" b="b"/>
              <a:pathLst>
                <a:path w="225586" h="168802" extrusionOk="0">
                  <a:moveTo>
                    <a:pt x="21626" y="130"/>
                  </a:moveTo>
                  <a:cubicBezTo>
                    <a:pt x="48617" y="22228"/>
                    <a:pt x="96040" y="-1965"/>
                    <a:pt x="97656" y="130"/>
                  </a:cubicBezTo>
                  <a:cubicBezTo>
                    <a:pt x="125867" y="28715"/>
                    <a:pt x="155661" y="55680"/>
                    <a:pt x="186897" y="80902"/>
                  </a:cubicBezTo>
                  <a:cubicBezTo>
                    <a:pt x="203813" y="94237"/>
                    <a:pt x="230139" y="111954"/>
                    <a:pt x="224912" y="137576"/>
                  </a:cubicBezTo>
                  <a:cubicBezTo>
                    <a:pt x="216358" y="183296"/>
                    <a:pt x="143369" y="169199"/>
                    <a:pt x="115808" y="155197"/>
                  </a:cubicBezTo>
                  <a:cubicBezTo>
                    <a:pt x="88247" y="141196"/>
                    <a:pt x="65723" y="118050"/>
                    <a:pt x="39778" y="101857"/>
                  </a:cubicBezTo>
                  <a:cubicBezTo>
                    <a:pt x="20770" y="90237"/>
                    <a:pt x="2903" y="84236"/>
                    <a:pt x="52" y="60709"/>
                  </a:cubicBezTo>
                  <a:cubicBezTo>
                    <a:pt x="-1088" y="46517"/>
                    <a:pt x="16779" y="-441"/>
                    <a:pt x="21626" y="130"/>
                  </a:cubicBezTo>
                  <a:close/>
                </a:path>
              </a:pathLst>
            </a:custGeom>
            <a:solidFill>
              <a:srgbClr val="38226D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1" name="Google Shape;2754;p37"/>
            <p:cNvSpPr/>
            <p:nvPr/>
          </p:nvSpPr>
          <p:spPr>
            <a:xfrm>
              <a:off x="2551534" y="3076575"/>
              <a:ext cx="224758" cy="117584"/>
            </a:xfrm>
            <a:custGeom>
              <a:avLst/>
              <a:gdLst/>
              <a:ahLst/>
              <a:cxnLst/>
              <a:rect l="l" t="t" r="r" b="b"/>
              <a:pathLst>
                <a:path w="224758" h="117584" extrusionOk="0">
                  <a:moveTo>
                    <a:pt x="375" y="0"/>
                  </a:moveTo>
                  <a:cubicBezTo>
                    <a:pt x="3986" y="22574"/>
                    <a:pt x="22043" y="28575"/>
                    <a:pt x="40481" y="40291"/>
                  </a:cubicBezTo>
                  <a:cubicBezTo>
                    <a:pt x="66996" y="56769"/>
                    <a:pt x="90375" y="80581"/>
                    <a:pt x="117841" y="94583"/>
                  </a:cubicBezTo>
                  <a:cubicBezTo>
                    <a:pt x="143312" y="107442"/>
                    <a:pt x="206892" y="120301"/>
                    <a:pt x="224759" y="87630"/>
                  </a:cubicBezTo>
                  <a:cubicBezTo>
                    <a:pt x="215255" y="131731"/>
                    <a:pt x="143217" y="117920"/>
                    <a:pt x="115941" y="104013"/>
                  </a:cubicBezTo>
                  <a:cubicBezTo>
                    <a:pt x="88665" y="90106"/>
                    <a:pt x="65951" y="66865"/>
                    <a:pt x="39910" y="50673"/>
                  </a:cubicBezTo>
                  <a:cubicBezTo>
                    <a:pt x="21378" y="39053"/>
                    <a:pt x="3036" y="33052"/>
                    <a:pt x="185" y="9525"/>
                  </a:cubicBezTo>
                  <a:cubicBezTo>
                    <a:pt x="-114" y="6353"/>
                    <a:pt x="-50" y="3153"/>
                    <a:pt x="375" y="0"/>
                  </a:cubicBezTo>
                  <a:close/>
                </a:path>
              </a:pathLst>
            </a:custGeom>
            <a:solidFill>
              <a:srgbClr val="757B89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2" name="Google Shape;2755;p37"/>
            <p:cNvSpPr/>
            <p:nvPr/>
          </p:nvSpPr>
          <p:spPr>
            <a:xfrm>
              <a:off x="2330724" y="2010537"/>
              <a:ext cx="387976" cy="1115665"/>
            </a:xfrm>
            <a:custGeom>
              <a:avLst/>
              <a:gdLst/>
              <a:ahLst/>
              <a:cxnLst/>
              <a:rect l="l" t="t" r="r" b="b"/>
              <a:pathLst>
                <a:path w="387976" h="1115665" extrusionOk="0">
                  <a:moveTo>
                    <a:pt x="4689" y="96964"/>
                  </a:moveTo>
                  <a:cubicBezTo>
                    <a:pt x="6019" y="138017"/>
                    <a:pt x="18754" y="316039"/>
                    <a:pt x="24456" y="410623"/>
                  </a:cubicBezTo>
                  <a:cubicBezTo>
                    <a:pt x="30159" y="505206"/>
                    <a:pt x="31489" y="620173"/>
                    <a:pt x="31489" y="620173"/>
                  </a:cubicBezTo>
                  <a:cubicBezTo>
                    <a:pt x="31489" y="620173"/>
                    <a:pt x="15238" y="688943"/>
                    <a:pt x="4689" y="769715"/>
                  </a:cubicBezTo>
                  <a:cubicBezTo>
                    <a:pt x="-5861" y="850487"/>
                    <a:pt x="4689" y="1105472"/>
                    <a:pt x="4689" y="1105472"/>
                  </a:cubicBezTo>
                  <a:cubicBezTo>
                    <a:pt x="25827" y="1119064"/>
                    <a:pt x="52928" y="1119064"/>
                    <a:pt x="74066" y="1105472"/>
                  </a:cubicBezTo>
                  <a:cubicBezTo>
                    <a:pt x="74066" y="1105472"/>
                    <a:pt x="117403" y="901446"/>
                    <a:pt x="137456" y="809530"/>
                  </a:cubicBezTo>
                  <a:cubicBezTo>
                    <a:pt x="157509" y="717614"/>
                    <a:pt x="161026" y="664559"/>
                    <a:pt x="171480" y="607600"/>
                  </a:cubicBezTo>
                  <a:cubicBezTo>
                    <a:pt x="184025" y="538639"/>
                    <a:pt x="211206" y="217075"/>
                    <a:pt x="211206" y="217075"/>
                  </a:cubicBezTo>
                  <a:lnTo>
                    <a:pt x="222040" y="217742"/>
                  </a:lnTo>
                  <a:lnTo>
                    <a:pt x="250551" y="580930"/>
                  </a:lnTo>
                  <a:cubicBezTo>
                    <a:pt x="241642" y="607685"/>
                    <a:pt x="235526" y="635299"/>
                    <a:pt x="232304" y="663321"/>
                  </a:cubicBezTo>
                  <a:cubicBezTo>
                    <a:pt x="224416" y="722471"/>
                    <a:pt x="240573" y="1020127"/>
                    <a:pt x="240573" y="1020127"/>
                  </a:cubicBezTo>
                  <a:cubicBezTo>
                    <a:pt x="264164" y="1033272"/>
                    <a:pt x="293106" y="1032091"/>
                    <a:pt x="315557" y="1017079"/>
                  </a:cubicBezTo>
                  <a:cubicBezTo>
                    <a:pt x="315557" y="1017079"/>
                    <a:pt x="387976" y="622840"/>
                    <a:pt x="387976" y="562832"/>
                  </a:cubicBezTo>
                  <a:cubicBezTo>
                    <a:pt x="387976" y="523208"/>
                    <a:pt x="381229" y="0"/>
                    <a:pt x="3812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3" name="Google Shape;2756;p37"/>
            <p:cNvSpPr/>
            <p:nvPr/>
          </p:nvSpPr>
          <p:spPr>
            <a:xfrm>
              <a:off x="2382705" y="1314450"/>
              <a:ext cx="248692" cy="242377"/>
            </a:xfrm>
            <a:custGeom>
              <a:avLst/>
              <a:gdLst/>
              <a:ahLst/>
              <a:cxnLst/>
              <a:rect l="l" t="t" r="r" b="b"/>
              <a:pathLst>
                <a:path w="248692" h="242377" extrusionOk="0">
                  <a:moveTo>
                    <a:pt x="50881" y="0"/>
                  </a:moveTo>
                  <a:cubicBezTo>
                    <a:pt x="50881" y="0"/>
                    <a:pt x="55538" y="89440"/>
                    <a:pt x="53542" y="97346"/>
                  </a:cubicBezTo>
                  <a:cubicBezTo>
                    <a:pt x="51546" y="105251"/>
                    <a:pt x="12486" y="131540"/>
                    <a:pt x="1176" y="140970"/>
                  </a:cubicBezTo>
                  <a:cubicBezTo>
                    <a:pt x="-10133" y="150400"/>
                    <a:pt x="62951" y="222599"/>
                    <a:pt x="98400" y="238887"/>
                  </a:cubicBezTo>
                  <a:cubicBezTo>
                    <a:pt x="133849" y="255175"/>
                    <a:pt x="246564" y="212217"/>
                    <a:pt x="248560" y="156782"/>
                  </a:cubicBezTo>
                  <a:cubicBezTo>
                    <a:pt x="250556" y="101346"/>
                    <a:pt x="229552" y="54769"/>
                    <a:pt x="211970" y="52006"/>
                  </a:cubicBezTo>
                  <a:cubicBezTo>
                    <a:pt x="194388" y="49244"/>
                    <a:pt x="50881" y="0"/>
                    <a:pt x="50881" y="0"/>
                  </a:cubicBezTo>
                  <a:close/>
                </a:path>
              </a:pathLst>
            </a:custGeom>
            <a:solidFill>
              <a:srgbClr val="DFAE8E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4" name="Google Shape;2757;p37"/>
            <p:cNvSpPr/>
            <p:nvPr/>
          </p:nvSpPr>
          <p:spPr>
            <a:xfrm>
              <a:off x="2671394" y="1371981"/>
              <a:ext cx="353519" cy="695039"/>
            </a:xfrm>
            <a:custGeom>
              <a:avLst/>
              <a:gdLst/>
              <a:ahLst/>
              <a:cxnLst/>
              <a:rect l="l" t="t" r="r" b="b"/>
              <a:pathLst>
                <a:path w="353519" h="695039" extrusionOk="0">
                  <a:moveTo>
                    <a:pt x="6725" y="108394"/>
                  </a:moveTo>
                  <a:cubicBezTo>
                    <a:pt x="11952" y="68961"/>
                    <a:pt x="-13993" y="31432"/>
                    <a:pt x="11192" y="0"/>
                  </a:cubicBezTo>
                  <a:cubicBezTo>
                    <a:pt x="99292" y="86582"/>
                    <a:pt x="88077" y="315754"/>
                    <a:pt x="108130" y="462344"/>
                  </a:cubicBezTo>
                  <a:cubicBezTo>
                    <a:pt x="173516" y="530924"/>
                    <a:pt x="305049" y="598456"/>
                    <a:pt x="342114" y="614744"/>
                  </a:cubicBezTo>
                  <a:cubicBezTo>
                    <a:pt x="348861" y="617791"/>
                    <a:pt x="354659" y="621030"/>
                    <a:pt x="353328" y="628364"/>
                  </a:cubicBezTo>
                  <a:cubicBezTo>
                    <a:pt x="348006" y="656939"/>
                    <a:pt x="339738" y="667798"/>
                    <a:pt x="322726" y="695039"/>
                  </a:cubicBezTo>
                  <a:cubicBezTo>
                    <a:pt x="235671" y="657415"/>
                    <a:pt x="172946" y="635794"/>
                    <a:pt x="64223" y="532257"/>
                  </a:cubicBezTo>
                  <a:cubicBezTo>
                    <a:pt x="53909" y="521094"/>
                    <a:pt x="44680" y="508978"/>
                    <a:pt x="36662" y="496062"/>
                  </a:cubicBezTo>
                  <a:cubicBezTo>
                    <a:pt x="5584" y="403479"/>
                    <a:pt x="-2209" y="176498"/>
                    <a:pt x="6725" y="108394"/>
                  </a:cubicBezTo>
                  <a:close/>
                </a:path>
              </a:pathLst>
            </a:custGeom>
            <a:solidFill>
              <a:srgbClr val="DFAE8E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5" name="Google Shape;2758;p37"/>
            <p:cNvSpPr/>
            <p:nvPr/>
          </p:nvSpPr>
          <p:spPr>
            <a:xfrm>
              <a:off x="2315965" y="1348763"/>
              <a:ext cx="403432" cy="814679"/>
            </a:xfrm>
            <a:custGeom>
              <a:avLst/>
              <a:gdLst/>
              <a:ahLst/>
              <a:cxnLst/>
              <a:rect l="l" t="t" r="r" b="b"/>
              <a:pathLst>
                <a:path w="403432" h="814679" extrusionOk="0">
                  <a:moveTo>
                    <a:pt x="107642" y="78462"/>
                  </a:moveTo>
                  <a:cubicBezTo>
                    <a:pt x="107642" y="78462"/>
                    <a:pt x="172458" y="175236"/>
                    <a:pt x="262839" y="184761"/>
                  </a:cubicBezTo>
                  <a:cubicBezTo>
                    <a:pt x="291351" y="156186"/>
                    <a:pt x="293917" y="56364"/>
                    <a:pt x="254476" y="24360"/>
                  </a:cubicBezTo>
                  <a:cubicBezTo>
                    <a:pt x="254476" y="24360"/>
                    <a:pt x="290780" y="-4977"/>
                    <a:pt x="315585" y="738"/>
                  </a:cubicBezTo>
                  <a:cubicBezTo>
                    <a:pt x="342222" y="16921"/>
                    <a:pt x="362057" y="42286"/>
                    <a:pt x="371373" y="72081"/>
                  </a:cubicBezTo>
                  <a:cubicBezTo>
                    <a:pt x="394367" y="138651"/>
                    <a:pt x="405154" y="208831"/>
                    <a:pt x="403210" y="279249"/>
                  </a:cubicBezTo>
                  <a:cubicBezTo>
                    <a:pt x="401690" y="374499"/>
                    <a:pt x="403210" y="664250"/>
                    <a:pt x="403210" y="664250"/>
                  </a:cubicBezTo>
                  <a:cubicBezTo>
                    <a:pt x="403210" y="664250"/>
                    <a:pt x="390570" y="725591"/>
                    <a:pt x="308838" y="771216"/>
                  </a:cubicBezTo>
                  <a:cubicBezTo>
                    <a:pt x="227105" y="816840"/>
                    <a:pt x="166281" y="821317"/>
                    <a:pt x="110874" y="808363"/>
                  </a:cubicBezTo>
                  <a:cubicBezTo>
                    <a:pt x="65065" y="797695"/>
                    <a:pt x="27240" y="781503"/>
                    <a:pt x="11559" y="748260"/>
                  </a:cubicBezTo>
                  <a:cubicBezTo>
                    <a:pt x="15646" y="681585"/>
                    <a:pt x="45298" y="508040"/>
                    <a:pt x="34178" y="424410"/>
                  </a:cubicBezTo>
                  <a:cubicBezTo>
                    <a:pt x="23059" y="340781"/>
                    <a:pt x="5667" y="278202"/>
                    <a:pt x="915" y="210574"/>
                  </a:cubicBezTo>
                  <a:cubicBezTo>
                    <a:pt x="-3837" y="142947"/>
                    <a:pt x="9848" y="143899"/>
                    <a:pt x="43682" y="120182"/>
                  </a:cubicBezTo>
                  <a:cubicBezTo>
                    <a:pt x="63986" y="104770"/>
                    <a:pt x="85361" y="90826"/>
                    <a:pt x="107642" y="78462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6" name="Google Shape;2759;p37"/>
            <p:cNvSpPr/>
            <p:nvPr/>
          </p:nvSpPr>
          <p:spPr>
            <a:xfrm>
              <a:off x="2373403" y="1062776"/>
              <a:ext cx="268166" cy="327122"/>
            </a:xfrm>
            <a:custGeom>
              <a:avLst/>
              <a:gdLst/>
              <a:ahLst/>
              <a:cxnLst/>
              <a:rect l="l" t="t" r="r" b="b"/>
              <a:pathLst>
                <a:path w="268166" h="327122" extrusionOk="0">
                  <a:moveTo>
                    <a:pt x="262234" y="118324"/>
                  </a:moveTo>
                  <a:lnTo>
                    <a:pt x="262234" y="118324"/>
                  </a:lnTo>
                  <a:cubicBezTo>
                    <a:pt x="251590" y="48886"/>
                    <a:pt x="201695" y="-3787"/>
                    <a:pt x="130227" y="214"/>
                  </a:cubicBezTo>
                  <a:cubicBezTo>
                    <a:pt x="54204" y="4462"/>
                    <a:pt x="-3996" y="69658"/>
                    <a:pt x="215" y="145851"/>
                  </a:cubicBezTo>
                  <a:cubicBezTo>
                    <a:pt x="2583" y="188590"/>
                    <a:pt x="24775" y="227747"/>
                    <a:pt x="60184" y="251674"/>
                  </a:cubicBezTo>
                  <a:cubicBezTo>
                    <a:pt x="62685" y="262208"/>
                    <a:pt x="66417" y="272400"/>
                    <a:pt x="71303" y="282058"/>
                  </a:cubicBezTo>
                  <a:cubicBezTo>
                    <a:pt x="96488" y="311681"/>
                    <a:pt x="172994" y="329683"/>
                    <a:pt x="194852" y="326826"/>
                  </a:cubicBezTo>
                  <a:cubicBezTo>
                    <a:pt x="223364" y="322825"/>
                    <a:pt x="238380" y="311014"/>
                    <a:pt x="251875" y="280153"/>
                  </a:cubicBezTo>
                  <a:cubicBezTo>
                    <a:pt x="275540" y="225385"/>
                    <a:pt x="268127" y="152518"/>
                    <a:pt x="262234" y="118324"/>
                  </a:cubicBezTo>
                  <a:close/>
                </a:path>
              </a:pathLst>
            </a:custGeom>
            <a:solidFill>
              <a:srgbClr val="DFAE8E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7" name="Google Shape;2760;p37"/>
            <p:cNvSpPr/>
            <p:nvPr/>
          </p:nvSpPr>
          <p:spPr>
            <a:xfrm>
              <a:off x="2348404" y="1033740"/>
              <a:ext cx="282986" cy="280709"/>
            </a:xfrm>
            <a:custGeom>
              <a:avLst/>
              <a:gdLst/>
              <a:ahLst/>
              <a:cxnLst/>
              <a:rect l="l" t="t" r="r" b="b"/>
              <a:pathLst>
                <a:path w="282986" h="280709" extrusionOk="0">
                  <a:moveTo>
                    <a:pt x="85182" y="280709"/>
                  </a:moveTo>
                  <a:lnTo>
                    <a:pt x="85182" y="280709"/>
                  </a:lnTo>
                  <a:lnTo>
                    <a:pt x="91740" y="220130"/>
                  </a:lnTo>
                  <a:cubicBezTo>
                    <a:pt x="91740" y="220130"/>
                    <a:pt x="41940" y="91733"/>
                    <a:pt x="159122" y="116403"/>
                  </a:cubicBezTo>
                  <a:cubicBezTo>
                    <a:pt x="236102" y="132595"/>
                    <a:pt x="255490" y="139644"/>
                    <a:pt x="278964" y="87828"/>
                  </a:cubicBezTo>
                  <a:cubicBezTo>
                    <a:pt x="302439" y="36012"/>
                    <a:pt x="219661" y="-10565"/>
                    <a:pt x="121487" y="2103"/>
                  </a:cubicBezTo>
                  <a:cubicBezTo>
                    <a:pt x="51379" y="9511"/>
                    <a:pt x="-1397" y="69481"/>
                    <a:pt x="28" y="140120"/>
                  </a:cubicBezTo>
                  <a:cubicBezTo>
                    <a:pt x="2594" y="178506"/>
                    <a:pt x="12763" y="255658"/>
                    <a:pt x="85182" y="280709"/>
                  </a:cubicBezTo>
                  <a:close/>
                </a:path>
              </a:pathLst>
            </a:custGeom>
            <a:solidFill>
              <a:srgbClr val="3A2C6D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8" name="Google Shape;2761;p37"/>
            <p:cNvSpPr/>
            <p:nvPr/>
          </p:nvSpPr>
          <p:spPr>
            <a:xfrm>
              <a:off x="2295460" y="1509426"/>
              <a:ext cx="362138" cy="623316"/>
            </a:xfrm>
            <a:custGeom>
              <a:avLst/>
              <a:gdLst/>
              <a:ahLst/>
              <a:cxnLst/>
              <a:rect l="l" t="t" r="r" b="b"/>
              <a:pathLst>
                <a:path w="362138" h="623316" extrusionOk="0">
                  <a:moveTo>
                    <a:pt x="1462" y="9525"/>
                  </a:moveTo>
                  <a:cubicBezTo>
                    <a:pt x="35295" y="0"/>
                    <a:pt x="9540" y="7906"/>
                    <a:pt x="35295" y="0"/>
                  </a:cubicBezTo>
                  <a:cubicBezTo>
                    <a:pt x="123395" y="86678"/>
                    <a:pt x="112466" y="235077"/>
                    <a:pt x="132424" y="381762"/>
                  </a:cubicBezTo>
                  <a:cubicBezTo>
                    <a:pt x="181083" y="462343"/>
                    <a:pt x="361655" y="571595"/>
                    <a:pt x="361655" y="571595"/>
                  </a:cubicBezTo>
                  <a:cubicBezTo>
                    <a:pt x="363936" y="587216"/>
                    <a:pt x="358424" y="591788"/>
                    <a:pt x="338941" y="623316"/>
                  </a:cubicBezTo>
                  <a:cubicBezTo>
                    <a:pt x="251982" y="585692"/>
                    <a:pt x="179088" y="553212"/>
                    <a:pt x="70364" y="449771"/>
                  </a:cubicBezTo>
                  <a:cubicBezTo>
                    <a:pt x="66088" y="445675"/>
                    <a:pt x="59815" y="444627"/>
                    <a:pt x="58009" y="439007"/>
                  </a:cubicBezTo>
                  <a:cubicBezTo>
                    <a:pt x="26932" y="345376"/>
                    <a:pt x="-7567" y="77724"/>
                    <a:pt x="1462" y="9525"/>
                  </a:cubicBezTo>
                  <a:close/>
                </a:path>
              </a:pathLst>
            </a:custGeom>
            <a:solidFill>
              <a:srgbClr val="DFAE8E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762;p37"/>
            <p:cNvSpPr/>
            <p:nvPr/>
          </p:nvSpPr>
          <p:spPr>
            <a:xfrm>
              <a:off x="2681160" y="1699641"/>
              <a:ext cx="419212" cy="565118"/>
            </a:xfrm>
            <a:custGeom>
              <a:avLst/>
              <a:gdLst/>
              <a:ahLst/>
              <a:cxnLst/>
              <a:rect l="l" t="t" r="r" b="b"/>
              <a:pathLst>
                <a:path w="419212" h="565118" extrusionOk="0">
                  <a:moveTo>
                    <a:pt x="419212" y="0"/>
                  </a:moveTo>
                  <a:lnTo>
                    <a:pt x="287965" y="449771"/>
                  </a:lnTo>
                  <a:lnTo>
                    <a:pt x="0" y="565118"/>
                  </a:lnTo>
                  <a:lnTo>
                    <a:pt x="105017" y="126968"/>
                  </a:lnTo>
                  <a:lnTo>
                    <a:pt x="419212" y="0"/>
                  </a:ln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0" name="Google Shape;2763;p37"/>
            <p:cNvSpPr/>
            <p:nvPr/>
          </p:nvSpPr>
          <p:spPr>
            <a:xfrm>
              <a:off x="2608827" y="2053875"/>
              <a:ext cx="212446" cy="104783"/>
            </a:xfrm>
            <a:custGeom>
              <a:avLst/>
              <a:gdLst/>
              <a:ahLst/>
              <a:cxnLst/>
              <a:rect l="l" t="t" r="r" b="b"/>
              <a:pathLst>
                <a:path w="212446" h="104783" extrusionOk="0">
                  <a:moveTo>
                    <a:pt x="2861" y="30194"/>
                  </a:moveTo>
                  <a:cubicBezTo>
                    <a:pt x="7137" y="14859"/>
                    <a:pt x="18257" y="18669"/>
                    <a:pt x="30707" y="22479"/>
                  </a:cubicBezTo>
                  <a:cubicBezTo>
                    <a:pt x="44209" y="27956"/>
                    <a:pt x="59041" y="29251"/>
                    <a:pt x="73284" y="26194"/>
                  </a:cubicBezTo>
                  <a:cubicBezTo>
                    <a:pt x="85164" y="22479"/>
                    <a:pt x="93717" y="12287"/>
                    <a:pt x="103791" y="5525"/>
                  </a:cubicBezTo>
                  <a:cubicBezTo>
                    <a:pt x="109552" y="2086"/>
                    <a:pt x="116096" y="181"/>
                    <a:pt x="122799" y="0"/>
                  </a:cubicBezTo>
                  <a:cubicBezTo>
                    <a:pt x="122228" y="3905"/>
                    <a:pt x="116241" y="26765"/>
                    <a:pt x="116241" y="26765"/>
                  </a:cubicBezTo>
                  <a:cubicBezTo>
                    <a:pt x="116241" y="26765"/>
                    <a:pt x="179346" y="27432"/>
                    <a:pt x="185809" y="26098"/>
                  </a:cubicBezTo>
                  <a:cubicBezTo>
                    <a:pt x="191634" y="25308"/>
                    <a:pt x="196997" y="29394"/>
                    <a:pt x="197789" y="35233"/>
                  </a:cubicBezTo>
                  <a:cubicBezTo>
                    <a:pt x="198199" y="38252"/>
                    <a:pt x="197297" y="41310"/>
                    <a:pt x="195312" y="43625"/>
                  </a:cubicBezTo>
                  <a:lnTo>
                    <a:pt x="199589" y="42958"/>
                  </a:lnTo>
                  <a:cubicBezTo>
                    <a:pt x="212514" y="40100"/>
                    <a:pt x="218027" y="59912"/>
                    <a:pt x="205006" y="62865"/>
                  </a:cubicBezTo>
                  <a:cubicBezTo>
                    <a:pt x="201585" y="63627"/>
                    <a:pt x="198069" y="64008"/>
                    <a:pt x="194457" y="64484"/>
                  </a:cubicBezTo>
                  <a:cubicBezTo>
                    <a:pt x="202915" y="67723"/>
                    <a:pt x="205006" y="81725"/>
                    <a:pt x="194457" y="83534"/>
                  </a:cubicBezTo>
                  <a:lnTo>
                    <a:pt x="191226" y="84106"/>
                  </a:lnTo>
                  <a:cubicBezTo>
                    <a:pt x="189741" y="84668"/>
                    <a:pt x="188151" y="84896"/>
                    <a:pt x="186569" y="84772"/>
                  </a:cubicBezTo>
                  <a:lnTo>
                    <a:pt x="184573" y="84772"/>
                  </a:lnTo>
                  <a:cubicBezTo>
                    <a:pt x="185790" y="90916"/>
                    <a:pt x="181809" y="96879"/>
                    <a:pt x="175683" y="98098"/>
                  </a:cubicBezTo>
                  <a:cubicBezTo>
                    <a:pt x="175480" y="98136"/>
                    <a:pt x="175275" y="98174"/>
                    <a:pt x="175069" y="98203"/>
                  </a:cubicBezTo>
                  <a:cubicBezTo>
                    <a:pt x="144277" y="102298"/>
                    <a:pt x="99039" y="114586"/>
                    <a:pt x="71098" y="89154"/>
                  </a:cubicBezTo>
                  <a:cubicBezTo>
                    <a:pt x="51763" y="87239"/>
                    <a:pt x="32878" y="82124"/>
                    <a:pt x="15216" y="74009"/>
                  </a:cubicBezTo>
                  <a:cubicBezTo>
                    <a:pt x="-1796" y="65913"/>
                    <a:pt x="-2271" y="48577"/>
                    <a:pt x="2861" y="30194"/>
                  </a:cubicBezTo>
                  <a:close/>
                </a:path>
              </a:pathLst>
            </a:custGeom>
            <a:solidFill>
              <a:srgbClr val="DFAE8E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1" name="Google Shape;2764;p37"/>
            <p:cNvSpPr/>
            <p:nvPr/>
          </p:nvSpPr>
          <p:spPr>
            <a:xfrm>
              <a:off x="2916099" y="1987646"/>
              <a:ext cx="131568" cy="109091"/>
            </a:xfrm>
            <a:custGeom>
              <a:avLst/>
              <a:gdLst/>
              <a:ahLst/>
              <a:cxnLst/>
              <a:rect l="l" t="t" r="r" b="b"/>
              <a:pathLst>
                <a:path w="131568" h="109091" extrusionOk="0">
                  <a:moveTo>
                    <a:pt x="10639" y="59657"/>
                  </a:moveTo>
                  <a:lnTo>
                    <a:pt x="14916" y="59657"/>
                  </a:lnTo>
                  <a:cubicBezTo>
                    <a:pt x="10289" y="56028"/>
                    <a:pt x="9476" y="49322"/>
                    <a:pt x="13102" y="44683"/>
                  </a:cubicBezTo>
                  <a:cubicBezTo>
                    <a:pt x="14995" y="42255"/>
                    <a:pt x="17838" y="40778"/>
                    <a:pt x="20903" y="40607"/>
                  </a:cubicBezTo>
                  <a:cubicBezTo>
                    <a:pt x="27556" y="40607"/>
                    <a:pt x="92467" y="26986"/>
                    <a:pt x="92467" y="26986"/>
                  </a:cubicBezTo>
                  <a:lnTo>
                    <a:pt x="100260" y="221"/>
                  </a:lnTo>
                  <a:cubicBezTo>
                    <a:pt x="100260" y="-1303"/>
                    <a:pt x="111569" y="5555"/>
                    <a:pt x="111950" y="5840"/>
                  </a:cubicBezTo>
                  <a:cubicBezTo>
                    <a:pt x="123082" y="13146"/>
                    <a:pt x="130288" y="25138"/>
                    <a:pt x="131527" y="38416"/>
                  </a:cubicBezTo>
                  <a:cubicBezTo>
                    <a:pt x="132163" y="57028"/>
                    <a:pt x="125315" y="75116"/>
                    <a:pt x="112520" y="88613"/>
                  </a:cubicBezTo>
                  <a:cubicBezTo>
                    <a:pt x="100854" y="100414"/>
                    <a:pt x="85087" y="107244"/>
                    <a:pt x="68517" y="107663"/>
                  </a:cubicBezTo>
                  <a:cubicBezTo>
                    <a:pt x="60629" y="108139"/>
                    <a:pt x="53026" y="108520"/>
                    <a:pt x="46279" y="109092"/>
                  </a:cubicBezTo>
                  <a:cubicBezTo>
                    <a:pt x="40033" y="109092"/>
                    <a:pt x="34969" y="104015"/>
                    <a:pt x="34969" y="97757"/>
                  </a:cubicBezTo>
                  <a:cubicBezTo>
                    <a:pt x="34969" y="97728"/>
                    <a:pt x="34969" y="97690"/>
                    <a:pt x="34969" y="97661"/>
                  </a:cubicBezTo>
                  <a:lnTo>
                    <a:pt x="32973" y="97661"/>
                  </a:lnTo>
                  <a:cubicBezTo>
                    <a:pt x="31442" y="98023"/>
                    <a:pt x="29847" y="98023"/>
                    <a:pt x="28316" y="97661"/>
                  </a:cubicBezTo>
                  <a:lnTo>
                    <a:pt x="24990" y="97661"/>
                  </a:lnTo>
                  <a:cubicBezTo>
                    <a:pt x="13966" y="97661"/>
                    <a:pt x="13110" y="83946"/>
                    <a:pt x="20618" y="78611"/>
                  </a:cubicBezTo>
                  <a:cubicBezTo>
                    <a:pt x="17102" y="78611"/>
                    <a:pt x="13490" y="79278"/>
                    <a:pt x="9974" y="79278"/>
                  </a:cubicBezTo>
                  <a:cubicBezTo>
                    <a:pt x="-3806" y="80135"/>
                    <a:pt x="-3046" y="59561"/>
                    <a:pt x="10639" y="59657"/>
                  </a:cubicBezTo>
                  <a:close/>
                </a:path>
              </a:pathLst>
            </a:custGeom>
            <a:solidFill>
              <a:srgbClr val="DFAE8E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2" name="Google Shape;2765;p37"/>
            <p:cNvSpPr/>
            <p:nvPr/>
          </p:nvSpPr>
          <p:spPr>
            <a:xfrm>
              <a:off x="2631550" y="1349025"/>
              <a:ext cx="130391" cy="190023"/>
            </a:xfrm>
            <a:custGeom>
              <a:avLst/>
              <a:gdLst/>
              <a:ahLst/>
              <a:cxnLst/>
              <a:rect l="l" t="t" r="r" b="b"/>
              <a:pathLst>
                <a:path w="130391" h="190023" extrusionOk="0">
                  <a:moveTo>
                    <a:pt x="83348" y="190024"/>
                  </a:moveTo>
                  <a:cubicBezTo>
                    <a:pt x="83348" y="190024"/>
                    <a:pt x="116611" y="188309"/>
                    <a:pt x="130392" y="168878"/>
                  </a:cubicBezTo>
                  <a:cubicBezTo>
                    <a:pt x="127826" y="135636"/>
                    <a:pt x="85344" y="9430"/>
                    <a:pt x="0" y="0"/>
                  </a:cubicBezTo>
                  <a:cubicBezTo>
                    <a:pt x="23264" y="16335"/>
                    <a:pt x="41713" y="38643"/>
                    <a:pt x="53411" y="64580"/>
                  </a:cubicBezTo>
                  <a:cubicBezTo>
                    <a:pt x="68902" y="102584"/>
                    <a:pt x="83348" y="190024"/>
                    <a:pt x="83348" y="190024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3" name="Google Shape;2766;p37"/>
            <p:cNvSpPr/>
            <p:nvPr/>
          </p:nvSpPr>
          <p:spPr>
            <a:xfrm>
              <a:off x="2269458" y="1478036"/>
              <a:ext cx="157611" cy="236452"/>
            </a:xfrm>
            <a:custGeom>
              <a:avLst/>
              <a:gdLst/>
              <a:ahLst/>
              <a:cxnLst/>
              <a:rect l="l" t="t" r="r" b="b"/>
              <a:pathLst>
                <a:path w="157611" h="236452" extrusionOk="0">
                  <a:moveTo>
                    <a:pt x="12067" y="227795"/>
                  </a:moveTo>
                  <a:cubicBezTo>
                    <a:pt x="12067" y="227795"/>
                    <a:pt x="97031" y="257132"/>
                    <a:pt x="156905" y="207793"/>
                  </a:cubicBezTo>
                  <a:cubicBezTo>
                    <a:pt x="163463" y="196458"/>
                    <a:pt x="122216" y="51583"/>
                    <a:pt x="122216" y="51583"/>
                  </a:cubicBezTo>
                  <a:cubicBezTo>
                    <a:pt x="122216" y="51583"/>
                    <a:pt x="86577" y="-22522"/>
                    <a:pt x="30790" y="6911"/>
                  </a:cubicBezTo>
                  <a:cubicBezTo>
                    <a:pt x="-24997" y="36343"/>
                    <a:pt x="12067" y="227795"/>
                    <a:pt x="12067" y="227795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4" name="Google Shape;2767;p37"/>
            <p:cNvSpPr/>
            <p:nvPr/>
          </p:nvSpPr>
          <p:spPr>
            <a:xfrm>
              <a:off x="3098756" y="3983831"/>
              <a:ext cx="98079" cy="56769"/>
            </a:xfrm>
            <a:custGeom>
              <a:avLst/>
              <a:gdLst/>
              <a:ahLst/>
              <a:cxnLst/>
              <a:rect l="l" t="t" r="r" b="b"/>
              <a:pathLst>
                <a:path w="98079" h="56769" extrusionOk="0">
                  <a:moveTo>
                    <a:pt x="98079" y="28385"/>
                  </a:moveTo>
                  <a:cubicBezTo>
                    <a:pt x="98079" y="44061"/>
                    <a:pt x="76123" y="56769"/>
                    <a:pt x="49040" y="56769"/>
                  </a:cubicBezTo>
                  <a:cubicBezTo>
                    <a:pt x="21956" y="56769"/>
                    <a:pt x="0" y="44061"/>
                    <a:pt x="0" y="28385"/>
                  </a:cubicBezTo>
                  <a:cubicBezTo>
                    <a:pt x="0" y="12708"/>
                    <a:pt x="21956" y="0"/>
                    <a:pt x="49040" y="0"/>
                  </a:cubicBezTo>
                  <a:cubicBezTo>
                    <a:pt x="76123" y="0"/>
                    <a:pt x="98079" y="12708"/>
                    <a:pt x="98079" y="28385"/>
                  </a:cubicBezTo>
                  <a:close/>
                </a:path>
              </a:pathLst>
            </a:custGeom>
            <a:solidFill>
              <a:srgbClr val="D6D8E5">
                <a:alpha val="40000"/>
              </a:srgbClr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5" name="Google Shape;2768;p37"/>
            <p:cNvSpPr/>
            <p:nvPr/>
          </p:nvSpPr>
          <p:spPr>
            <a:xfrm>
              <a:off x="4017202" y="4508754"/>
              <a:ext cx="98079" cy="56769"/>
            </a:xfrm>
            <a:custGeom>
              <a:avLst/>
              <a:gdLst/>
              <a:ahLst/>
              <a:cxnLst/>
              <a:rect l="l" t="t" r="r" b="b"/>
              <a:pathLst>
                <a:path w="98079" h="56769" extrusionOk="0">
                  <a:moveTo>
                    <a:pt x="98079" y="28384"/>
                  </a:moveTo>
                  <a:cubicBezTo>
                    <a:pt x="98079" y="44061"/>
                    <a:pt x="76123" y="56769"/>
                    <a:pt x="49040" y="56769"/>
                  </a:cubicBezTo>
                  <a:cubicBezTo>
                    <a:pt x="21956" y="56769"/>
                    <a:pt x="0" y="44061"/>
                    <a:pt x="0" y="28384"/>
                  </a:cubicBezTo>
                  <a:cubicBezTo>
                    <a:pt x="0" y="12708"/>
                    <a:pt x="21956" y="0"/>
                    <a:pt x="49040" y="0"/>
                  </a:cubicBezTo>
                  <a:cubicBezTo>
                    <a:pt x="76123" y="0"/>
                    <a:pt x="98079" y="12708"/>
                    <a:pt x="98079" y="28384"/>
                  </a:cubicBezTo>
                  <a:close/>
                </a:path>
              </a:pathLst>
            </a:custGeom>
            <a:solidFill>
              <a:srgbClr val="D6D8E5">
                <a:alpha val="40000"/>
              </a:srgbClr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6" name="Google Shape;2769;p37"/>
            <p:cNvSpPr/>
            <p:nvPr/>
          </p:nvSpPr>
          <p:spPr>
            <a:xfrm>
              <a:off x="5609182" y="3535680"/>
              <a:ext cx="98079" cy="56769"/>
            </a:xfrm>
            <a:custGeom>
              <a:avLst/>
              <a:gdLst/>
              <a:ahLst/>
              <a:cxnLst/>
              <a:rect l="l" t="t" r="r" b="b"/>
              <a:pathLst>
                <a:path w="98079" h="56769" extrusionOk="0">
                  <a:moveTo>
                    <a:pt x="98079" y="28384"/>
                  </a:moveTo>
                  <a:cubicBezTo>
                    <a:pt x="98079" y="44061"/>
                    <a:pt x="76123" y="56769"/>
                    <a:pt x="49040" y="56769"/>
                  </a:cubicBezTo>
                  <a:cubicBezTo>
                    <a:pt x="21956" y="56769"/>
                    <a:pt x="0" y="44061"/>
                    <a:pt x="0" y="28384"/>
                  </a:cubicBezTo>
                  <a:cubicBezTo>
                    <a:pt x="0" y="12708"/>
                    <a:pt x="21956" y="0"/>
                    <a:pt x="49040" y="0"/>
                  </a:cubicBezTo>
                  <a:cubicBezTo>
                    <a:pt x="76123" y="0"/>
                    <a:pt x="98079" y="12708"/>
                    <a:pt x="98079" y="28384"/>
                  </a:cubicBezTo>
                  <a:close/>
                </a:path>
              </a:pathLst>
            </a:custGeom>
            <a:solidFill>
              <a:srgbClr val="D6D8E5">
                <a:alpha val="40000"/>
              </a:srgbClr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7" name="Google Shape;2770;p37"/>
            <p:cNvSpPr/>
            <p:nvPr/>
          </p:nvSpPr>
          <p:spPr>
            <a:xfrm>
              <a:off x="3115863" y="3050952"/>
              <a:ext cx="67191" cy="975240"/>
            </a:xfrm>
            <a:custGeom>
              <a:avLst/>
              <a:gdLst/>
              <a:ahLst/>
              <a:cxnLst/>
              <a:rect l="l" t="t" r="r" b="b"/>
              <a:pathLst>
                <a:path w="67191" h="975240" extrusionOk="0">
                  <a:moveTo>
                    <a:pt x="0" y="0"/>
                  </a:moveTo>
                  <a:lnTo>
                    <a:pt x="0" y="955548"/>
                  </a:lnTo>
                  <a:cubicBezTo>
                    <a:pt x="447" y="961558"/>
                    <a:pt x="4068" y="966864"/>
                    <a:pt x="9504" y="969455"/>
                  </a:cubicBezTo>
                  <a:cubicBezTo>
                    <a:pt x="24643" y="977170"/>
                    <a:pt x="42549" y="977170"/>
                    <a:pt x="57688" y="969455"/>
                  </a:cubicBezTo>
                  <a:cubicBezTo>
                    <a:pt x="63105" y="966854"/>
                    <a:pt x="66726" y="961549"/>
                    <a:pt x="67192" y="955548"/>
                  </a:cubicBezTo>
                  <a:lnTo>
                    <a:pt x="67192" y="955548"/>
                  </a:lnTo>
                  <a:lnTo>
                    <a:pt x="67192" y="0"/>
                  </a:lnTo>
                  <a:close/>
                </a:path>
              </a:pathLst>
            </a:custGeom>
            <a:solidFill>
              <a:srgbClr val="C1C4D3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8" name="Google Shape;2771;p37"/>
            <p:cNvSpPr/>
            <p:nvPr/>
          </p:nvSpPr>
          <p:spPr>
            <a:xfrm>
              <a:off x="4036495" y="3422808"/>
              <a:ext cx="59588" cy="1128783"/>
            </a:xfrm>
            <a:custGeom>
              <a:avLst/>
              <a:gdLst/>
              <a:ahLst/>
              <a:cxnLst/>
              <a:rect l="l" t="t" r="r" b="b"/>
              <a:pathLst>
                <a:path w="59588" h="1128783" extrusionOk="0">
                  <a:moveTo>
                    <a:pt x="0" y="0"/>
                  </a:moveTo>
                  <a:lnTo>
                    <a:pt x="0" y="1108996"/>
                  </a:lnTo>
                  <a:cubicBezTo>
                    <a:pt x="333" y="1114835"/>
                    <a:pt x="3583" y="1120102"/>
                    <a:pt x="8648" y="1122998"/>
                  </a:cubicBezTo>
                  <a:cubicBezTo>
                    <a:pt x="21659" y="1130713"/>
                    <a:pt x="37834" y="1130713"/>
                    <a:pt x="50845" y="1122998"/>
                  </a:cubicBezTo>
                  <a:cubicBezTo>
                    <a:pt x="55930" y="1120111"/>
                    <a:pt x="59218" y="1114844"/>
                    <a:pt x="59589" y="1108996"/>
                  </a:cubicBezTo>
                  <a:lnTo>
                    <a:pt x="59589" y="1108996"/>
                  </a:lnTo>
                  <a:lnTo>
                    <a:pt x="59589" y="0"/>
                  </a:lnTo>
                  <a:close/>
                </a:path>
              </a:pathLst>
            </a:custGeom>
            <a:solidFill>
              <a:srgbClr val="C1C4D3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9" name="Google Shape;2772;p37"/>
            <p:cNvSpPr/>
            <p:nvPr/>
          </p:nvSpPr>
          <p:spPr>
            <a:xfrm>
              <a:off x="5628379" y="2652522"/>
              <a:ext cx="59588" cy="923996"/>
            </a:xfrm>
            <a:custGeom>
              <a:avLst/>
              <a:gdLst/>
              <a:ahLst/>
              <a:cxnLst/>
              <a:rect l="l" t="t" r="r" b="b"/>
              <a:pathLst>
                <a:path w="59588" h="923996" extrusionOk="0">
                  <a:moveTo>
                    <a:pt x="0" y="0"/>
                  </a:moveTo>
                  <a:lnTo>
                    <a:pt x="0" y="904304"/>
                  </a:lnTo>
                  <a:cubicBezTo>
                    <a:pt x="342" y="910133"/>
                    <a:pt x="3649" y="915381"/>
                    <a:pt x="8744" y="918210"/>
                  </a:cubicBezTo>
                  <a:cubicBezTo>
                    <a:pt x="21716" y="925925"/>
                    <a:pt x="37873" y="925925"/>
                    <a:pt x="50845" y="918210"/>
                  </a:cubicBezTo>
                  <a:cubicBezTo>
                    <a:pt x="55939" y="915381"/>
                    <a:pt x="59247" y="910133"/>
                    <a:pt x="59589" y="904304"/>
                  </a:cubicBezTo>
                  <a:lnTo>
                    <a:pt x="59589" y="904304"/>
                  </a:lnTo>
                  <a:lnTo>
                    <a:pt x="59589" y="0"/>
                  </a:lnTo>
                  <a:close/>
                </a:path>
              </a:pathLst>
            </a:custGeom>
            <a:solidFill>
              <a:srgbClr val="C1C4D3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0" name="Google Shape;2773;p37"/>
            <p:cNvSpPr/>
            <p:nvPr/>
          </p:nvSpPr>
          <p:spPr>
            <a:xfrm>
              <a:off x="3056370" y="3054762"/>
              <a:ext cx="1009872" cy="652653"/>
            </a:xfrm>
            <a:custGeom>
              <a:avLst/>
              <a:gdLst/>
              <a:ahLst/>
              <a:cxnLst/>
              <a:rect l="l" t="t" r="r" b="b"/>
              <a:pathLst>
                <a:path w="1009872" h="652653" extrusionOk="0">
                  <a:moveTo>
                    <a:pt x="1009872" y="652653"/>
                  </a:moveTo>
                  <a:lnTo>
                    <a:pt x="0" y="68294"/>
                  </a:lnTo>
                  <a:lnTo>
                    <a:pt x="0" y="0"/>
                  </a:lnTo>
                  <a:lnTo>
                    <a:pt x="1009872" y="584454"/>
                  </a:lnTo>
                  <a:lnTo>
                    <a:pt x="1009872" y="652653"/>
                  </a:lnTo>
                  <a:close/>
                </a:path>
              </a:pathLst>
            </a:custGeom>
            <a:solidFill>
              <a:srgbClr val="B1B4C4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1" name="Google Shape;2774;p37"/>
            <p:cNvSpPr/>
            <p:nvPr/>
          </p:nvSpPr>
          <p:spPr>
            <a:xfrm>
              <a:off x="3056084" y="2071592"/>
              <a:ext cx="2712855" cy="1569720"/>
            </a:xfrm>
            <a:custGeom>
              <a:avLst/>
              <a:gdLst/>
              <a:ahLst/>
              <a:cxnLst/>
              <a:rect l="l" t="t" r="r" b="b"/>
              <a:pathLst>
                <a:path w="2712855" h="1569720" extrusionOk="0">
                  <a:moveTo>
                    <a:pt x="2712856" y="584359"/>
                  </a:moveTo>
                  <a:lnTo>
                    <a:pt x="1009967" y="1569720"/>
                  </a:lnTo>
                  <a:lnTo>
                    <a:pt x="0" y="985361"/>
                  </a:lnTo>
                  <a:lnTo>
                    <a:pt x="1702889" y="0"/>
                  </a:lnTo>
                  <a:lnTo>
                    <a:pt x="2712856" y="584359"/>
                  </a:lnTo>
                  <a:close/>
                </a:path>
              </a:pathLst>
            </a:custGeom>
            <a:solidFill>
              <a:srgbClr val="D6D8E5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2" name="Google Shape;2775;p37"/>
            <p:cNvSpPr/>
            <p:nvPr/>
          </p:nvSpPr>
          <p:spPr>
            <a:xfrm>
              <a:off x="4066242" y="2653855"/>
              <a:ext cx="1702888" cy="1053560"/>
            </a:xfrm>
            <a:custGeom>
              <a:avLst/>
              <a:gdLst/>
              <a:ahLst/>
              <a:cxnLst/>
              <a:rect l="l" t="t" r="r" b="b"/>
              <a:pathLst>
                <a:path w="1702888" h="1053560" extrusionOk="0">
                  <a:moveTo>
                    <a:pt x="1702888" y="68199"/>
                  </a:moveTo>
                  <a:lnTo>
                    <a:pt x="0" y="1053560"/>
                  </a:lnTo>
                  <a:lnTo>
                    <a:pt x="0" y="985361"/>
                  </a:lnTo>
                  <a:lnTo>
                    <a:pt x="1702888" y="0"/>
                  </a:lnTo>
                  <a:lnTo>
                    <a:pt x="1702888" y="68199"/>
                  </a:lnTo>
                  <a:close/>
                </a:path>
              </a:pathLst>
            </a:custGeom>
            <a:solidFill>
              <a:srgbClr val="9EA1AF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3" name="Google Shape;2776;p37"/>
            <p:cNvSpPr/>
            <p:nvPr/>
          </p:nvSpPr>
          <p:spPr>
            <a:xfrm>
              <a:off x="4763535" y="2360390"/>
              <a:ext cx="519572" cy="326898"/>
            </a:xfrm>
            <a:custGeom>
              <a:avLst/>
              <a:gdLst/>
              <a:ahLst/>
              <a:cxnLst/>
              <a:rect l="l" t="t" r="r" b="b"/>
              <a:pathLst>
                <a:path w="519572" h="326898" extrusionOk="0">
                  <a:moveTo>
                    <a:pt x="519572" y="98965"/>
                  </a:moveTo>
                  <a:lnTo>
                    <a:pt x="248049" y="326898"/>
                  </a:lnTo>
                  <a:lnTo>
                    <a:pt x="0" y="227933"/>
                  </a:lnTo>
                  <a:lnTo>
                    <a:pt x="271523" y="0"/>
                  </a:lnTo>
                  <a:lnTo>
                    <a:pt x="519572" y="98965"/>
                  </a:ln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4" name="Google Shape;2777;p37"/>
            <p:cNvSpPr/>
            <p:nvPr/>
          </p:nvSpPr>
          <p:spPr>
            <a:xfrm>
              <a:off x="4668877" y="2346674"/>
              <a:ext cx="551219" cy="318992"/>
            </a:xfrm>
            <a:custGeom>
              <a:avLst/>
              <a:gdLst/>
              <a:ahLst/>
              <a:cxnLst/>
              <a:rect l="l" t="t" r="r" b="b"/>
              <a:pathLst>
                <a:path w="551219" h="318992" extrusionOk="0">
                  <a:moveTo>
                    <a:pt x="551220" y="123254"/>
                  </a:moveTo>
                  <a:lnTo>
                    <a:pt x="212980" y="318992"/>
                  </a:lnTo>
                  <a:lnTo>
                    <a:pt x="0" y="195739"/>
                  </a:lnTo>
                  <a:lnTo>
                    <a:pt x="338240" y="0"/>
                  </a:lnTo>
                  <a:lnTo>
                    <a:pt x="551220" y="123254"/>
                  </a:ln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5" name="Google Shape;2778;p37"/>
            <p:cNvSpPr/>
            <p:nvPr/>
          </p:nvSpPr>
          <p:spPr>
            <a:xfrm>
              <a:off x="4743291" y="2531554"/>
              <a:ext cx="161184" cy="93249"/>
            </a:xfrm>
            <a:custGeom>
              <a:avLst/>
              <a:gdLst/>
              <a:ahLst/>
              <a:cxnLst/>
              <a:rect l="l" t="t" r="r" b="b"/>
              <a:pathLst>
                <a:path w="161184" h="93249" extrusionOk="0">
                  <a:moveTo>
                    <a:pt x="161184" y="81248"/>
                  </a:moveTo>
                  <a:lnTo>
                    <a:pt x="140466" y="93250"/>
                  </a:lnTo>
                  <a:lnTo>
                    <a:pt x="0" y="12001"/>
                  </a:lnTo>
                  <a:lnTo>
                    <a:pt x="20718" y="0"/>
                  </a:lnTo>
                  <a:lnTo>
                    <a:pt x="161184" y="81248"/>
                  </a:lnTo>
                  <a:close/>
                </a:path>
              </a:pathLst>
            </a:custGeom>
            <a:solidFill>
              <a:srgbClr val="D6D8E5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6" name="Google Shape;2779;p37"/>
            <p:cNvSpPr/>
            <p:nvPr/>
          </p:nvSpPr>
          <p:spPr>
            <a:xfrm>
              <a:off x="4789955" y="2504598"/>
              <a:ext cx="161089" cy="93249"/>
            </a:xfrm>
            <a:custGeom>
              <a:avLst/>
              <a:gdLst/>
              <a:ahLst/>
              <a:cxnLst/>
              <a:rect l="l" t="t" r="r" b="b"/>
              <a:pathLst>
                <a:path w="161089" h="93249" extrusionOk="0">
                  <a:moveTo>
                    <a:pt x="161089" y="81248"/>
                  </a:moveTo>
                  <a:lnTo>
                    <a:pt x="140371" y="93250"/>
                  </a:lnTo>
                  <a:lnTo>
                    <a:pt x="0" y="12002"/>
                  </a:lnTo>
                  <a:lnTo>
                    <a:pt x="20718" y="0"/>
                  </a:lnTo>
                  <a:lnTo>
                    <a:pt x="161089" y="81248"/>
                  </a:lnTo>
                  <a:close/>
                </a:path>
              </a:pathLst>
            </a:custGeom>
            <a:solidFill>
              <a:srgbClr val="D6D8E5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7" name="Google Shape;2780;p37"/>
            <p:cNvSpPr/>
            <p:nvPr/>
          </p:nvSpPr>
          <p:spPr>
            <a:xfrm>
              <a:off x="4834813" y="2478690"/>
              <a:ext cx="161089" cy="93154"/>
            </a:xfrm>
            <a:custGeom>
              <a:avLst/>
              <a:gdLst/>
              <a:ahLst/>
              <a:cxnLst/>
              <a:rect l="l" t="t" r="r" b="b"/>
              <a:pathLst>
                <a:path w="161089" h="93154" extrusionOk="0">
                  <a:moveTo>
                    <a:pt x="161089" y="81248"/>
                  </a:moveTo>
                  <a:lnTo>
                    <a:pt x="140371" y="93154"/>
                  </a:lnTo>
                  <a:lnTo>
                    <a:pt x="0" y="12002"/>
                  </a:lnTo>
                  <a:lnTo>
                    <a:pt x="20718" y="0"/>
                  </a:lnTo>
                  <a:lnTo>
                    <a:pt x="161089" y="81248"/>
                  </a:lnTo>
                  <a:close/>
                </a:path>
              </a:pathLst>
            </a:custGeom>
            <a:solidFill>
              <a:srgbClr val="D6D8E5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8" name="Google Shape;2781;p37"/>
            <p:cNvSpPr/>
            <p:nvPr/>
          </p:nvSpPr>
          <p:spPr>
            <a:xfrm>
              <a:off x="4998753" y="2451734"/>
              <a:ext cx="102450" cy="59245"/>
            </a:xfrm>
            <a:custGeom>
              <a:avLst/>
              <a:gdLst/>
              <a:ahLst/>
              <a:cxnLst/>
              <a:rect l="l" t="t" r="r" b="b"/>
              <a:pathLst>
                <a:path w="102450" h="59245" extrusionOk="0">
                  <a:moveTo>
                    <a:pt x="102451" y="47244"/>
                  </a:moveTo>
                  <a:lnTo>
                    <a:pt x="81733" y="59246"/>
                  </a:lnTo>
                  <a:lnTo>
                    <a:pt x="0" y="12002"/>
                  </a:lnTo>
                  <a:lnTo>
                    <a:pt x="20718" y="0"/>
                  </a:lnTo>
                  <a:lnTo>
                    <a:pt x="102451" y="47244"/>
                  </a:lnTo>
                  <a:close/>
                </a:path>
              </a:pathLst>
            </a:custGeom>
            <a:solidFill>
              <a:srgbClr val="D6D8E5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9" name="Google Shape;2782;p37"/>
            <p:cNvSpPr/>
            <p:nvPr/>
          </p:nvSpPr>
          <p:spPr>
            <a:xfrm>
              <a:off x="5043611" y="2425731"/>
              <a:ext cx="102450" cy="59245"/>
            </a:xfrm>
            <a:custGeom>
              <a:avLst/>
              <a:gdLst/>
              <a:ahLst/>
              <a:cxnLst/>
              <a:rect l="l" t="t" r="r" b="b"/>
              <a:pathLst>
                <a:path w="102450" h="59245" extrusionOk="0">
                  <a:moveTo>
                    <a:pt x="102451" y="47339"/>
                  </a:moveTo>
                  <a:lnTo>
                    <a:pt x="81733" y="59246"/>
                  </a:lnTo>
                  <a:lnTo>
                    <a:pt x="0" y="12001"/>
                  </a:lnTo>
                  <a:lnTo>
                    <a:pt x="20718" y="0"/>
                  </a:lnTo>
                  <a:lnTo>
                    <a:pt x="102451" y="47339"/>
                  </a:lnTo>
                  <a:close/>
                </a:path>
              </a:pathLst>
            </a:custGeom>
            <a:solidFill>
              <a:srgbClr val="D6D8E5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0" name="Google Shape;2783;p37"/>
            <p:cNvSpPr/>
            <p:nvPr/>
          </p:nvSpPr>
          <p:spPr>
            <a:xfrm>
              <a:off x="4912649" y="2469832"/>
              <a:ext cx="307447" cy="180974"/>
            </a:xfrm>
            <a:custGeom>
              <a:avLst/>
              <a:gdLst/>
              <a:ahLst/>
              <a:cxnLst/>
              <a:rect l="l" t="t" r="r" b="b"/>
              <a:pathLst>
                <a:path w="307447" h="180974" extrusionOk="0">
                  <a:moveTo>
                    <a:pt x="7508" y="180975"/>
                  </a:moveTo>
                  <a:cubicBezTo>
                    <a:pt x="13115" y="178594"/>
                    <a:pt x="307448" y="0"/>
                    <a:pt x="307448" y="0"/>
                  </a:cubicBezTo>
                  <a:lnTo>
                    <a:pt x="0" y="178117"/>
                  </a:lnTo>
                  <a:close/>
                </a:path>
              </a:pathLst>
            </a:custGeom>
            <a:solidFill>
              <a:srgbClr val="D6D6D6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1" name="Google Shape;2784;p37"/>
            <p:cNvSpPr/>
            <p:nvPr/>
          </p:nvSpPr>
          <p:spPr>
            <a:xfrm>
              <a:off x="4894497" y="2841212"/>
              <a:ext cx="147498" cy="85344"/>
            </a:xfrm>
            <a:custGeom>
              <a:avLst/>
              <a:gdLst/>
              <a:ahLst/>
              <a:cxnLst/>
              <a:rect l="l" t="t" r="r" b="b"/>
              <a:pathLst>
                <a:path w="147498" h="85344" extrusionOk="0">
                  <a:moveTo>
                    <a:pt x="147499" y="42672"/>
                  </a:moveTo>
                  <a:cubicBezTo>
                    <a:pt x="147499" y="66239"/>
                    <a:pt x="114480" y="85344"/>
                    <a:pt x="73749" y="85344"/>
                  </a:cubicBezTo>
                  <a:cubicBezTo>
                    <a:pt x="33019" y="85344"/>
                    <a:pt x="0" y="66239"/>
                    <a:pt x="0" y="42672"/>
                  </a:cubicBezTo>
                  <a:cubicBezTo>
                    <a:pt x="0" y="19105"/>
                    <a:pt x="33019" y="0"/>
                    <a:pt x="73749" y="0"/>
                  </a:cubicBezTo>
                  <a:cubicBezTo>
                    <a:pt x="114480" y="0"/>
                    <a:pt x="147499" y="19105"/>
                    <a:pt x="147499" y="42672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2" name="Google Shape;2785;p37"/>
            <p:cNvSpPr/>
            <p:nvPr/>
          </p:nvSpPr>
          <p:spPr>
            <a:xfrm>
              <a:off x="4901418" y="2763964"/>
              <a:ext cx="147800" cy="156591"/>
            </a:xfrm>
            <a:custGeom>
              <a:avLst/>
              <a:gdLst/>
              <a:ahLst/>
              <a:cxnLst/>
              <a:rect l="l" t="t" r="r" b="b"/>
              <a:pathLst>
                <a:path w="147800" h="156591" extrusionOk="0">
                  <a:moveTo>
                    <a:pt x="147801" y="113824"/>
                  </a:moveTo>
                  <a:lnTo>
                    <a:pt x="147801" y="0"/>
                  </a:lnTo>
                  <a:lnTo>
                    <a:pt x="587" y="3715"/>
                  </a:lnTo>
                  <a:lnTo>
                    <a:pt x="587" y="108490"/>
                  </a:lnTo>
                  <a:cubicBezTo>
                    <a:pt x="-2169" y="121063"/>
                    <a:pt x="4769" y="134303"/>
                    <a:pt x="21590" y="144018"/>
                  </a:cubicBezTo>
                  <a:cubicBezTo>
                    <a:pt x="54436" y="160782"/>
                    <a:pt x="93287" y="160782"/>
                    <a:pt x="126132" y="144018"/>
                  </a:cubicBezTo>
                  <a:cubicBezTo>
                    <a:pt x="138288" y="138646"/>
                    <a:pt x="146584" y="127083"/>
                    <a:pt x="147801" y="113824"/>
                  </a:cubicBezTo>
                  <a:close/>
                </a:path>
              </a:pathLst>
            </a:custGeom>
            <a:solidFill>
              <a:srgbClr val="A6CE28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3" name="Google Shape;2786;p37"/>
            <p:cNvSpPr/>
            <p:nvPr/>
          </p:nvSpPr>
          <p:spPr>
            <a:xfrm>
              <a:off x="4901720" y="2721292"/>
              <a:ext cx="147498" cy="85344"/>
            </a:xfrm>
            <a:custGeom>
              <a:avLst/>
              <a:gdLst/>
              <a:ahLst/>
              <a:cxnLst/>
              <a:rect l="l" t="t" r="r" b="b"/>
              <a:pathLst>
                <a:path w="147498" h="85344" extrusionOk="0">
                  <a:moveTo>
                    <a:pt x="147499" y="42672"/>
                  </a:moveTo>
                  <a:cubicBezTo>
                    <a:pt x="147499" y="66239"/>
                    <a:pt x="114480" y="85344"/>
                    <a:pt x="73749" y="85344"/>
                  </a:cubicBezTo>
                  <a:cubicBezTo>
                    <a:pt x="33018" y="85344"/>
                    <a:pt x="0" y="66239"/>
                    <a:pt x="0" y="42672"/>
                  </a:cubicBezTo>
                  <a:cubicBezTo>
                    <a:pt x="0" y="19105"/>
                    <a:pt x="33018" y="0"/>
                    <a:pt x="73749" y="0"/>
                  </a:cubicBezTo>
                  <a:cubicBezTo>
                    <a:pt x="114480" y="0"/>
                    <a:pt x="147499" y="19105"/>
                    <a:pt x="147499" y="42672"/>
                  </a:cubicBezTo>
                  <a:close/>
                </a:path>
              </a:pathLst>
            </a:custGeom>
            <a:solidFill>
              <a:srgbClr val="BCD64D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4" name="Google Shape;2787;p37"/>
            <p:cNvSpPr/>
            <p:nvPr/>
          </p:nvSpPr>
          <p:spPr>
            <a:xfrm>
              <a:off x="4913314" y="2732891"/>
              <a:ext cx="124214" cy="61955"/>
            </a:xfrm>
            <a:custGeom>
              <a:avLst/>
              <a:gdLst/>
              <a:ahLst/>
              <a:cxnLst/>
              <a:rect l="l" t="t" r="r" b="b"/>
              <a:pathLst>
                <a:path w="124214" h="61955" extrusionOk="0">
                  <a:moveTo>
                    <a:pt x="124215" y="31073"/>
                  </a:moveTo>
                  <a:cubicBezTo>
                    <a:pt x="124215" y="38026"/>
                    <a:pt x="118512" y="45360"/>
                    <a:pt x="108438" y="51075"/>
                  </a:cubicBezTo>
                  <a:cubicBezTo>
                    <a:pt x="95636" y="57924"/>
                    <a:pt x="81410" y="61639"/>
                    <a:pt x="66907" y="61934"/>
                  </a:cubicBezTo>
                  <a:lnTo>
                    <a:pt x="62060" y="61934"/>
                  </a:lnTo>
                  <a:cubicBezTo>
                    <a:pt x="45951" y="62277"/>
                    <a:pt x="30032" y="58505"/>
                    <a:pt x="15776" y="50980"/>
                  </a:cubicBezTo>
                  <a:cubicBezTo>
                    <a:pt x="5797" y="45265"/>
                    <a:pt x="0" y="37931"/>
                    <a:pt x="0" y="30978"/>
                  </a:cubicBezTo>
                  <a:cubicBezTo>
                    <a:pt x="0" y="24024"/>
                    <a:pt x="5797" y="16785"/>
                    <a:pt x="15776" y="10975"/>
                  </a:cubicBezTo>
                  <a:cubicBezTo>
                    <a:pt x="30032" y="3450"/>
                    <a:pt x="45951" y="-322"/>
                    <a:pt x="62060" y="21"/>
                  </a:cubicBezTo>
                  <a:lnTo>
                    <a:pt x="66812" y="21"/>
                  </a:lnTo>
                  <a:cubicBezTo>
                    <a:pt x="81314" y="317"/>
                    <a:pt x="95542" y="4031"/>
                    <a:pt x="108343" y="10880"/>
                  </a:cubicBezTo>
                  <a:cubicBezTo>
                    <a:pt x="118512" y="16881"/>
                    <a:pt x="124215" y="24120"/>
                    <a:pt x="124215" y="31073"/>
                  </a:cubicBezTo>
                  <a:close/>
                </a:path>
              </a:pathLst>
            </a:custGeom>
            <a:solidFill>
              <a:srgbClr val="28221C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5" name="Google Shape;2788;p37"/>
            <p:cNvSpPr/>
            <p:nvPr/>
          </p:nvSpPr>
          <p:spPr>
            <a:xfrm>
              <a:off x="4922818" y="2733153"/>
              <a:ext cx="114710" cy="61622"/>
            </a:xfrm>
            <a:custGeom>
              <a:avLst/>
              <a:gdLst/>
              <a:ahLst/>
              <a:cxnLst/>
              <a:rect l="l" t="t" r="r" b="b"/>
              <a:pathLst>
                <a:path w="114710" h="61622" extrusionOk="0">
                  <a:moveTo>
                    <a:pt x="114711" y="30811"/>
                  </a:moveTo>
                  <a:cubicBezTo>
                    <a:pt x="114711" y="37764"/>
                    <a:pt x="109008" y="45099"/>
                    <a:pt x="98934" y="50814"/>
                  </a:cubicBezTo>
                  <a:cubicBezTo>
                    <a:pt x="73084" y="65225"/>
                    <a:pt x="41627" y="65225"/>
                    <a:pt x="15776" y="50814"/>
                  </a:cubicBezTo>
                  <a:cubicBezTo>
                    <a:pt x="5797" y="45099"/>
                    <a:pt x="0" y="37764"/>
                    <a:pt x="0" y="30811"/>
                  </a:cubicBezTo>
                  <a:cubicBezTo>
                    <a:pt x="0" y="23858"/>
                    <a:pt x="5797" y="16619"/>
                    <a:pt x="15776" y="10808"/>
                  </a:cubicBezTo>
                  <a:cubicBezTo>
                    <a:pt x="41627" y="-3603"/>
                    <a:pt x="73084" y="-3603"/>
                    <a:pt x="98934" y="10808"/>
                  </a:cubicBezTo>
                  <a:cubicBezTo>
                    <a:pt x="109008" y="16619"/>
                    <a:pt x="114711" y="23858"/>
                    <a:pt x="114711" y="30811"/>
                  </a:cubicBezTo>
                  <a:close/>
                </a:path>
              </a:pathLst>
            </a:custGeom>
            <a:solidFill>
              <a:srgbClr val="FFFFFF">
                <a:alpha val="6669"/>
              </a:srgbClr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6" name="Google Shape;2789;p37"/>
            <p:cNvSpPr/>
            <p:nvPr/>
          </p:nvSpPr>
          <p:spPr>
            <a:xfrm>
              <a:off x="5015195" y="2807589"/>
              <a:ext cx="42215" cy="98678"/>
            </a:xfrm>
            <a:custGeom>
              <a:avLst/>
              <a:gdLst/>
              <a:ahLst/>
              <a:cxnLst/>
              <a:rect l="l" t="t" r="r" b="b"/>
              <a:pathLst>
                <a:path w="42215" h="98678" extrusionOk="0">
                  <a:moveTo>
                    <a:pt x="23284" y="9049"/>
                  </a:moveTo>
                  <a:lnTo>
                    <a:pt x="7603" y="0"/>
                  </a:lnTo>
                  <a:lnTo>
                    <a:pt x="0" y="4477"/>
                  </a:lnTo>
                  <a:lnTo>
                    <a:pt x="7603" y="8858"/>
                  </a:lnTo>
                  <a:lnTo>
                    <a:pt x="7603" y="11716"/>
                  </a:lnTo>
                  <a:lnTo>
                    <a:pt x="22239" y="20193"/>
                  </a:lnTo>
                  <a:lnTo>
                    <a:pt x="22239" y="22955"/>
                  </a:lnTo>
                  <a:cubicBezTo>
                    <a:pt x="25765" y="28004"/>
                    <a:pt x="28939" y="33290"/>
                    <a:pt x="31743" y="38767"/>
                  </a:cubicBezTo>
                  <a:lnTo>
                    <a:pt x="32313" y="38290"/>
                  </a:lnTo>
                  <a:lnTo>
                    <a:pt x="32313" y="74962"/>
                  </a:lnTo>
                  <a:cubicBezTo>
                    <a:pt x="32313" y="84487"/>
                    <a:pt x="26706" y="81343"/>
                    <a:pt x="24235" y="79915"/>
                  </a:cubicBezTo>
                  <a:lnTo>
                    <a:pt x="7793" y="70390"/>
                  </a:lnTo>
                  <a:lnTo>
                    <a:pt x="190" y="74866"/>
                  </a:lnTo>
                  <a:lnTo>
                    <a:pt x="7793" y="79248"/>
                  </a:lnTo>
                  <a:lnTo>
                    <a:pt x="7793" y="82105"/>
                  </a:lnTo>
                  <a:lnTo>
                    <a:pt x="24235" y="91630"/>
                  </a:lnTo>
                  <a:cubicBezTo>
                    <a:pt x="25945" y="92630"/>
                    <a:pt x="27760" y="93431"/>
                    <a:pt x="29652" y="94012"/>
                  </a:cubicBezTo>
                  <a:lnTo>
                    <a:pt x="28606" y="98679"/>
                  </a:lnTo>
                  <a:lnTo>
                    <a:pt x="37160" y="93821"/>
                  </a:lnTo>
                  <a:lnTo>
                    <a:pt x="37160" y="93821"/>
                  </a:lnTo>
                  <a:cubicBezTo>
                    <a:pt x="40847" y="90678"/>
                    <a:pt x="42710" y="85877"/>
                    <a:pt x="42102" y="81058"/>
                  </a:cubicBezTo>
                  <a:lnTo>
                    <a:pt x="42102" y="42958"/>
                  </a:lnTo>
                  <a:cubicBezTo>
                    <a:pt x="41370" y="29356"/>
                    <a:pt x="34423" y="16850"/>
                    <a:pt x="23284" y="9049"/>
                  </a:cubicBezTo>
                  <a:close/>
                </a:path>
              </a:pathLst>
            </a:custGeom>
            <a:solidFill>
              <a:srgbClr val="8DA01F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7" name="Google Shape;2790;p37"/>
            <p:cNvSpPr/>
            <p:nvPr/>
          </p:nvSpPr>
          <p:spPr>
            <a:xfrm>
              <a:off x="5015195" y="2812256"/>
              <a:ext cx="34783" cy="94465"/>
            </a:xfrm>
            <a:custGeom>
              <a:avLst/>
              <a:gdLst/>
              <a:ahLst/>
              <a:cxnLst/>
              <a:rect l="l" t="t" r="r" b="b"/>
              <a:pathLst>
                <a:path w="34783" h="94465" extrusionOk="0">
                  <a:moveTo>
                    <a:pt x="16442" y="91440"/>
                  </a:moveTo>
                  <a:lnTo>
                    <a:pt x="0" y="81915"/>
                  </a:lnTo>
                  <a:lnTo>
                    <a:pt x="0" y="70199"/>
                  </a:lnTo>
                  <a:lnTo>
                    <a:pt x="16442" y="79724"/>
                  </a:lnTo>
                  <a:cubicBezTo>
                    <a:pt x="18818" y="81058"/>
                    <a:pt x="24520" y="84296"/>
                    <a:pt x="24520" y="74676"/>
                  </a:cubicBezTo>
                  <a:lnTo>
                    <a:pt x="24520" y="36576"/>
                  </a:lnTo>
                  <a:cubicBezTo>
                    <a:pt x="23949" y="30013"/>
                    <a:pt x="20462" y="24070"/>
                    <a:pt x="15016" y="20384"/>
                  </a:cubicBezTo>
                  <a:lnTo>
                    <a:pt x="95" y="11716"/>
                  </a:lnTo>
                  <a:lnTo>
                    <a:pt x="95" y="0"/>
                  </a:lnTo>
                  <a:lnTo>
                    <a:pt x="15776" y="9049"/>
                  </a:lnTo>
                  <a:cubicBezTo>
                    <a:pt x="26867" y="16707"/>
                    <a:pt x="33862" y="29013"/>
                    <a:pt x="34784" y="42481"/>
                  </a:cubicBezTo>
                  <a:lnTo>
                    <a:pt x="34784" y="80581"/>
                  </a:lnTo>
                  <a:cubicBezTo>
                    <a:pt x="34594" y="90869"/>
                    <a:pt x="29842" y="99155"/>
                    <a:pt x="16442" y="91440"/>
                  </a:cubicBezTo>
                  <a:close/>
                </a:path>
              </a:pathLst>
            </a:custGeom>
            <a:solidFill>
              <a:srgbClr val="99B524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8" name="Google Shape;2791;p37"/>
            <p:cNvSpPr/>
            <p:nvPr/>
          </p:nvSpPr>
          <p:spPr>
            <a:xfrm>
              <a:off x="3439562" y="2994755"/>
              <a:ext cx="147498" cy="85344"/>
            </a:xfrm>
            <a:custGeom>
              <a:avLst/>
              <a:gdLst/>
              <a:ahLst/>
              <a:cxnLst/>
              <a:rect l="l" t="t" r="r" b="b"/>
              <a:pathLst>
                <a:path w="147498" h="85344" extrusionOk="0">
                  <a:moveTo>
                    <a:pt x="147499" y="42672"/>
                  </a:moveTo>
                  <a:cubicBezTo>
                    <a:pt x="147499" y="66239"/>
                    <a:pt x="114480" y="85344"/>
                    <a:pt x="73749" y="85344"/>
                  </a:cubicBezTo>
                  <a:cubicBezTo>
                    <a:pt x="33019" y="85344"/>
                    <a:pt x="0" y="66239"/>
                    <a:pt x="0" y="42672"/>
                  </a:cubicBezTo>
                  <a:cubicBezTo>
                    <a:pt x="0" y="19105"/>
                    <a:pt x="33019" y="0"/>
                    <a:pt x="73749" y="0"/>
                  </a:cubicBezTo>
                  <a:cubicBezTo>
                    <a:pt x="114480" y="0"/>
                    <a:pt x="147499" y="19105"/>
                    <a:pt x="147499" y="42672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9" name="Google Shape;2792;p37"/>
            <p:cNvSpPr/>
            <p:nvPr/>
          </p:nvSpPr>
          <p:spPr>
            <a:xfrm>
              <a:off x="3446488" y="2917507"/>
              <a:ext cx="147795" cy="156591"/>
            </a:xfrm>
            <a:custGeom>
              <a:avLst/>
              <a:gdLst/>
              <a:ahLst/>
              <a:cxnLst/>
              <a:rect l="l" t="t" r="r" b="b"/>
              <a:pathLst>
                <a:path w="147795" h="156591" extrusionOk="0">
                  <a:moveTo>
                    <a:pt x="147796" y="113824"/>
                  </a:moveTo>
                  <a:lnTo>
                    <a:pt x="147796" y="0"/>
                  </a:lnTo>
                  <a:lnTo>
                    <a:pt x="582" y="3715"/>
                  </a:lnTo>
                  <a:lnTo>
                    <a:pt x="582" y="108490"/>
                  </a:lnTo>
                  <a:cubicBezTo>
                    <a:pt x="-2174" y="121158"/>
                    <a:pt x="4859" y="134398"/>
                    <a:pt x="21586" y="144018"/>
                  </a:cubicBezTo>
                  <a:cubicBezTo>
                    <a:pt x="54431" y="160782"/>
                    <a:pt x="93282" y="160782"/>
                    <a:pt x="126127" y="144018"/>
                  </a:cubicBezTo>
                  <a:cubicBezTo>
                    <a:pt x="138302" y="138655"/>
                    <a:pt x="146598" y="127092"/>
                    <a:pt x="147796" y="113824"/>
                  </a:cubicBezTo>
                  <a:close/>
                </a:path>
              </a:pathLst>
            </a:custGeom>
            <a:solidFill>
              <a:srgbClr val="F7B03E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0" name="Google Shape;2793;p37"/>
            <p:cNvSpPr/>
            <p:nvPr/>
          </p:nvSpPr>
          <p:spPr>
            <a:xfrm>
              <a:off x="3446785" y="2874835"/>
              <a:ext cx="147498" cy="85344"/>
            </a:xfrm>
            <a:custGeom>
              <a:avLst/>
              <a:gdLst/>
              <a:ahLst/>
              <a:cxnLst/>
              <a:rect l="l" t="t" r="r" b="b"/>
              <a:pathLst>
                <a:path w="147498" h="85344" extrusionOk="0">
                  <a:moveTo>
                    <a:pt x="147499" y="42672"/>
                  </a:moveTo>
                  <a:cubicBezTo>
                    <a:pt x="147499" y="66239"/>
                    <a:pt x="114480" y="85344"/>
                    <a:pt x="73749" y="85344"/>
                  </a:cubicBezTo>
                  <a:cubicBezTo>
                    <a:pt x="33019" y="85344"/>
                    <a:pt x="0" y="66239"/>
                    <a:pt x="0" y="42672"/>
                  </a:cubicBezTo>
                  <a:cubicBezTo>
                    <a:pt x="0" y="19105"/>
                    <a:pt x="33019" y="0"/>
                    <a:pt x="73749" y="0"/>
                  </a:cubicBezTo>
                  <a:cubicBezTo>
                    <a:pt x="114480" y="0"/>
                    <a:pt x="147499" y="19105"/>
                    <a:pt x="147499" y="42672"/>
                  </a:cubicBezTo>
                  <a:close/>
                </a:path>
              </a:pathLst>
            </a:custGeom>
            <a:solidFill>
              <a:srgbClr val="FCC068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1" name="Google Shape;2794;p37"/>
            <p:cNvSpPr/>
            <p:nvPr/>
          </p:nvSpPr>
          <p:spPr>
            <a:xfrm>
              <a:off x="3458475" y="2886430"/>
              <a:ext cx="124119" cy="61959"/>
            </a:xfrm>
            <a:custGeom>
              <a:avLst/>
              <a:gdLst/>
              <a:ahLst/>
              <a:cxnLst/>
              <a:rect l="l" t="t" r="r" b="b"/>
              <a:pathLst>
                <a:path w="124119" h="61959" extrusionOk="0">
                  <a:moveTo>
                    <a:pt x="124119" y="31076"/>
                  </a:moveTo>
                  <a:cubicBezTo>
                    <a:pt x="124119" y="38030"/>
                    <a:pt x="118322" y="45269"/>
                    <a:pt x="108343" y="51079"/>
                  </a:cubicBezTo>
                  <a:cubicBezTo>
                    <a:pt x="95523" y="57870"/>
                    <a:pt x="81305" y="61595"/>
                    <a:pt x="66812" y="61938"/>
                  </a:cubicBezTo>
                  <a:lnTo>
                    <a:pt x="62060" y="61938"/>
                  </a:lnTo>
                  <a:cubicBezTo>
                    <a:pt x="45951" y="62280"/>
                    <a:pt x="30032" y="58509"/>
                    <a:pt x="15776" y="50984"/>
                  </a:cubicBezTo>
                  <a:cubicBezTo>
                    <a:pt x="5702" y="45174"/>
                    <a:pt x="0" y="37935"/>
                    <a:pt x="0" y="30981"/>
                  </a:cubicBezTo>
                  <a:cubicBezTo>
                    <a:pt x="0" y="24028"/>
                    <a:pt x="5702" y="16694"/>
                    <a:pt x="15776" y="10884"/>
                  </a:cubicBezTo>
                  <a:cubicBezTo>
                    <a:pt x="30041" y="3397"/>
                    <a:pt x="45960" y="-346"/>
                    <a:pt x="62060" y="25"/>
                  </a:cubicBezTo>
                  <a:lnTo>
                    <a:pt x="66812" y="25"/>
                  </a:lnTo>
                  <a:cubicBezTo>
                    <a:pt x="81305" y="301"/>
                    <a:pt x="95532" y="3987"/>
                    <a:pt x="108343" y="10788"/>
                  </a:cubicBezTo>
                  <a:cubicBezTo>
                    <a:pt x="118322" y="16789"/>
                    <a:pt x="124119" y="24123"/>
                    <a:pt x="124119" y="31076"/>
                  </a:cubicBezTo>
                  <a:close/>
                </a:path>
              </a:pathLst>
            </a:custGeom>
            <a:solidFill>
              <a:srgbClr val="28221C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2" name="Google Shape;2795;p37"/>
            <p:cNvSpPr/>
            <p:nvPr/>
          </p:nvSpPr>
          <p:spPr>
            <a:xfrm>
              <a:off x="3467883" y="2886601"/>
              <a:ext cx="114710" cy="61717"/>
            </a:xfrm>
            <a:custGeom>
              <a:avLst/>
              <a:gdLst/>
              <a:ahLst/>
              <a:cxnLst/>
              <a:rect l="l" t="t" r="r" b="b"/>
              <a:pathLst>
                <a:path w="114710" h="61717" extrusionOk="0">
                  <a:moveTo>
                    <a:pt x="114711" y="30906"/>
                  </a:moveTo>
                  <a:cubicBezTo>
                    <a:pt x="114711" y="37859"/>
                    <a:pt x="108913" y="45099"/>
                    <a:pt x="98934" y="50909"/>
                  </a:cubicBezTo>
                  <a:cubicBezTo>
                    <a:pt x="73084" y="65320"/>
                    <a:pt x="41626" y="65320"/>
                    <a:pt x="15776" y="50909"/>
                  </a:cubicBezTo>
                  <a:cubicBezTo>
                    <a:pt x="6272" y="45099"/>
                    <a:pt x="0" y="37859"/>
                    <a:pt x="0" y="30906"/>
                  </a:cubicBezTo>
                  <a:cubicBezTo>
                    <a:pt x="0" y="23953"/>
                    <a:pt x="5797" y="16619"/>
                    <a:pt x="15776" y="10808"/>
                  </a:cubicBezTo>
                  <a:cubicBezTo>
                    <a:pt x="41626" y="-3603"/>
                    <a:pt x="73084" y="-3603"/>
                    <a:pt x="98934" y="10808"/>
                  </a:cubicBezTo>
                  <a:cubicBezTo>
                    <a:pt x="108913" y="16619"/>
                    <a:pt x="114711" y="23953"/>
                    <a:pt x="114711" y="30906"/>
                  </a:cubicBezTo>
                  <a:close/>
                </a:path>
              </a:pathLst>
            </a:custGeom>
            <a:solidFill>
              <a:srgbClr val="FFFFFF">
                <a:alpha val="6669"/>
              </a:srgbClr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3" name="Google Shape;2796;p37"/>
            <p:cNvSpPr/>
            <p:nvPr/>
          </p:nvSpPr>
          <p:spPr>
            <a:xfrm>
              <a:off x="3559880" y="2961132"/>
              <a:ext cx="42223" cy="98678"/>
            </a:xfrm>
            <a:custGeom>
              <a:avLst/>
              <a:gdLst/>
              <a:ahLst/>
              <a:cxnLst/>
              <a:rect l="l" t="t" r="r" b="b"/>
              <a:pathLst>
                <a:path w="42223" h="98678" extrusionOk="0">
                  <a:moveTo>
                    <a:pt x="23569" y="9049"/>
                  </a:moveTo>
                  <a:lnTo>
                    <a:pt x="7983" y="0"/>
                  </a:lnTo>
                  <a:lnTo>
                    <a:pt x="285" y="4381"/>
                  </a:lnTo>
                  <a:lnTo>
                    <a:pt x="7983" y="8858"/>
                  </a:lnTo>
                  <a:lnTo>
                    <a:pt x="7983" y="11716"/>
                  </a:lnTo>
                  <a:lnTo>
                    <a:pt x="22619" y="20193"/>
                  </a:lnTo>
                  <a:lnTo>
                    <a:pt x="22144" y="22955"/>
                  </a:lnTo>
                  <a:cubicBezTo>
                    <a:pt x="25689" y="27984"/>
                    <a:pt x="28873" y="33271"/>
                    <a:pt x="31648" y="38767"/>
                  </a:cubicBezTo>
                  <a:lnTo>
                    <a:pt x="32123" y="38290"/>
                  </a:lnTo>
                  <a:lnTo>
                    <a:pt x="32123" y="74962"/>
                  </a:lnTo>
                  <a:cubicBezTo>
                    <a:pt x="32123" y="84487"/>
                    <a:pt x="26516" y="81344"/>
                    <a:pt x="24140" y="79915"/>
                  </a:cubicBezTo>
                  <a:lnTo>
                    <a:pt x="7698" y="70390"/>
                  </a:lnTo>
                  <a:lnTo>
                    <a:pt x="0" y="74771"/>
                  </a:lnTo>
                  <a:lnTo>
                    <a:pt x="7698" y="79248"/>
                  </a:lnTo>
                  <a:lnTo>
                    <a:pt x="7698" y="82105"/>
                  </a:lnTo>
                  <a:lnTo>
                    <a:pt x="24140" y="91630"/>
                  </a:lnTo>
                  <a:cubicBezTo>
                    <a:pt x="25812" y="92631"/>
                    <a:pt x="27599" y="93431"/>
                    <a:pt x="29462" y="94012"/>
                  </a:cubicBezTo>
                  <a:lnTo>
                    <a:pt x="28511" y="98679"/>
                  </a:lnTo>
                  <a:lnTo>
                    <a:pt x="37065" y="93821"/>
                  </a:lnTo>
                  <a:lnTo>
                    <a:pt x="37065" y="93821"/>
                  </a:lnTo>
                  <a:cubicBezTo>
                    <a:pt x="40838" y="90687"/>
                    <a:pt x="42739" y="85830"/>
                    <a:pt x="42102" y="80963"/>
                  </a:cubicBezTo>
                  <a:lnTo>
                    <a:pt x="42102" y="42863"/>
                  </a:lnTo>
                  <a:cubicBezTo>
                    <a:pt x="41408" y="29346"/>
                    <a:pt x="34575" y="16888"/>
                    <a:pt x="23569" y="9049"/>
                  </a:cubicBezTo>
                  <a:close/>
                </a:path>
              </a:pathLst>
            </a:custGeom>
            <a:solidFill>
              <a:srgbClr val="C9883A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4" name="Google Shape;2797;p37"/>
            <p:cNvSpPr/>
            <p:nvPr/>
          </p:nvSpPr>
          <p:spPr>
            <a:xfrm>
              <a:off x="3560165" y="2965989"/>
              <a:ext cx="34688" cy="94398"/>
            </a:xfrm>
            <a:custGeom>
              <a:avLst/>
              <a:gdLst/>
              <a:ahLst/>
              <a:cxnLst/>
              <a:rect l="l" t="t" r="r" b="b"/>
              <a:pathLst>
                <a:path w="34688" h="94398" extrusionOk="0">
                  <a:moveTo>
                    <a:pt x="16537" y="91535"/>
                  </a:moveTo>
                  <a:lnTo>
                    <a:pt x="0" y="82010"/>
                  </a:lnTo>
                  <a:lnTo>
                    <a:pt x="0" y="70199"/>
                  </a:lnTo>
                  <a:lnTo>
                    <a:pt x="16537" y="79724"/>
                  </a:lnTo>
                  <a:cubicBezTo>
                    <a:pt x="18913" y="81153"/>
                    <a:pt x="24520" y="84391"/>
                    <a:pt x="24520" y="74771"/>
                  </a:cubicBezTo>
                  <a:lnTo>
                    <a:pt x="24520" y="36671"/>
                  </a:lnTo>
                  <a:cubicBezTo>
                    <a:pt x="23874" y="30108"/>
                    <a:pt x="20405" y="24165"/>
                    <a:pt x="15016" y="20383"/>
                  </a:cubicBezTo>
                  <a:lnTo>
                    <a:pt x="0" y="11811"/>
                  </a:lnTo>
                  <a:lnTo>
                    <a:pt x="0" y="0"/>
                  </a:lnTo>
                  <a:lnTo>
                    <a:pt x="15681" y="9525"/>
                  </a:lnTo>
                  <a:cubicBezTo>
                    <a:pt x="26782" y="17173"/>
                    <a:pt x="33776" y="29489"/>
                    <a:pt x="34689" y="42958"/>
                  </a:cubicBezTo>
                  <a:lnTo>
                    <a:pt x="34689" y="81058"/>
                  </a:lnTo>
                  <a:cubicBezTo>
                    <a:pt x="34689" y="90678"/>
                    <a:pt x="29937" y="98965"/>
                    <a:pt x="16537" y="91535"/>
                  </a:cubicBezTo>
                  <a:close/>
                </a:path>
              </a:pathLst>
            </a:custGeom>
            <a:solidFill>
              <a:srgbClr val="E09C3B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5" name="Google Shape;2798;p37"/>
            <p:cNvSpPr/>
            <p:nvPr/>
          </p:nvSpPr>
          <p:spPr>
            <a:xfrm>
              <a:off x="5618400" y="4515040"/>
              <a:ext cx="756691" cy="437959"/>
            </a:xfrm>
            <a:custGeom>
              <a:avLst/>
              <a:gdLst/>
              <a:ahLst/>
              <a:cxnLst/>
              <a:rect l="l" t="t" r="r" b="b"/>
              <a:pathLst>
                <a:path w="756691" h="437959" extrusionOk="0">
                  <a:moveTo>
                    <a:pt x="756691" y="218980"/>
                  </a:moveTo>
                  <a:cubicBezTo>
                    <a:pt x="756691" y="339919"/>
                    <a:pt x="587300" y="437960"/>
                    <a:pt x="378346" y="437960"/>
                  </a:cubicBezTo>
                  <a:cubicBezTo>
                    <a:pt x="169391" y="437960"/>
                    <a:pt x="0" y="339919"/>
                    <a:pt x="0" y="218980"/>
                  </a:cubicBezTo>
                  <a:cubicBezTo>
                    <a:pt x="0" y="98041"/>
                    <a:pt x="169391" y="0"/>
                    <a:pt x="378346" y="0"/>
                  </a:cubicBezTo>
                  <a:cubicBezTo>
                    <a:pt x="587300" y="0"/>
                    <a:pt x="756691" y="98041"/>
                    <a:pt x="756691" y="218980"/>
                  </a:cubicBezTo>
                  <a:close/>
                </a:path>
              </a:pathLst>
            </a:custGeom>
            <a:solidFill>
              <a:srgbClr val="D6D8E5">
                <a:alpha val="40000"/>
              </a:srgbClr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6" name="Google Shape;2799;p37"/>
            <p:cNvSpPr/>
            <p:nvPr/>
          </p:nvSpPr>
          <p:spPr>
            <a:xfrm>
              <a:off x="6158405" y="3069812"/>
              <a:ext cx="186021" cy="406050"/>
            </a:xfrm>
            <a:custGeom>
              <a:avLst/>
              <a:gdLst/>
              <a:ahLst/>
              <a:cxnLst/>
              <a:rect l="l" t="t" r="r" b="b"/>
              <a:pathLst>
                <a:path w="186021" h="406050" extrusionOk="0">
                  <a:moveTo>
                    <a:pt x="145028" y="0"/>
                  </a:moveTo>
                  <a:cubicBezTo>
                    <a:pt x="149304" y="38100"/>
                    <a:pt x="194352" y="200882"/>
                    <a:pt x="184659" y="256699"/>
                  </a:cubicBezTo>
                  <a:cubicBezTo>
                    <a:pt x="174965" y="312515"/>
                    <a:pt x="21288" y="406051"/>
                    <a:pt x="21288" y="406051"/>
                  </a:cubicBezTo>
                  <a:lnTo>
                    <a:pt x="0" y="310801"/>
                  </a:lnTo>
                  <a:lnTo>
                    <a:pt x="85534" y="227171"/>
                  </a:lnTo>
                  <a:lnTo>
                    <a:pt x="61965" y="68389"/>
                  </a:lnTo>
                  <a:close/>
                </a:path>
              </a:pathLst>
            </a:custGeom>
            <a:solidFill>
              <a:srgbClr val="9C6448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7" name="Google Shape;2800;p37"/>
            <p:cNvSpPr/>
            <p:nvPr/>
          </p:nvSpPr>
          <p:spPr>
            <a:xfrm>
              <a:off x="6184541" y="2902850"/>
              <a:ext cx="133813" cy="257894"/>
            </a:xfrm>
            <a:custGeom>
              <a:avLst/>
              <a:gdLst/>
              <a:ahLst/>
              <a:cxnLst/>
              <a:rect l="l" t="t" r="r" b="b"/>
              <a:pathLst>
                <a:path w="133813" h="257894" extrusionOk="0">
                  <a:moveTo>
                    <a:pt x="0" y="6275"/>
                  </a:moveTo>
                  <a:cubicBezTo>
                    <a:pt x="30935" y="-8136"/>
                    <a:pt x="67743" y="3008"/>
                    <a:pt x="85534" y="32183"/>
                  </a:cubicBezTo>
                  <a:cubicBezTo>
                    <a:pt x="108153" y="69712"/>
                    <a:pt x="131627" y="198490"/>
                    <a:pt x="133813" y="220492"/>
                  </a:cubicBezTo>
                  <a:cubicBezTo>
                    <a:pt x="133813" y="220492"/>
                    <a:pt x="102071" y="264403"/>
                    <a:pt x="54457" y="257068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8" name="Google Shape;2801;p37"/>
            <p:cNvSpPr/>
            <p:nvPr/>
          </p:nvSpPr>
          <p:spPr>
            <a:xfrm>
              <a:off x="5735029" y="4688404"/>
              <a:ext cx="288490" cy="162715"/>
            </a:xfrm>
            <a:custGeom>
              <a:avLst/>
              <a:gdLst/>
              <a:ahLst/>
              <a:cxnLst/>
              <a:rect l="l" t="t" r="r" b="b"/>
              <a:pathLst>
                <a:path w="288490" h="162715" extrusionOk="0">
                  <a:moveTo>
                    <a:pt x="273882" y="39044"/>
                  </a:moveTo>
                  <a:cubicBezTo>
                    <a:pt x="240419" y="48340"/>
                    <a:pt x="204647" y="43997"/>
                    <a:pt x="174377" y="26947"/>
                  </a:cubicBezTo>
                  <a:cubicBezTo>
                    <a:pt x="150428" y="27709"/>
                    <a:pt x="20321" y="-28108"/>
                    <a:pt x="2644" y="18756"/>
                  </a:cubicBezTo>
                  <a:cubicBezTo>
                    <a:pt x="-12847" y="59808"/>
                    <a:pt x="43510" y="97813"/>
                    <a:pt x="73637" y="105147"/>
                  </a:cubicBezTo>
                  <a:cubicBezTo>
                    <a:pt x="139308" y="121054"/>
                    <a:pt x="187683" y="153915"/>
                    <a:pt x="214293" y="159440"/>
                  </a:cubicBezTo>
                  <a:cubicBezTo>
                    <a:pt x="233966" y="163631"/>
                    <a:pt x="259436" y="166393"/>
                    <a:pt x="275118" y="150867"/>
                  </a:cubicBezTo>
                  <a:cubicBezTo>
                    <a:pt x="293935" y="132293"/>
                    <a:pt x="292319" y="63523"/>
                    <a:pt x="273882" y="39044"/>
                  </a:cubicBezTo>
                  <a:close/>
                </a:path>
              </a:pathLst>
            </a:custGeom>
            <a:solidFill>
              <a:srgbClr val="38226D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9" name="Google Shape;2802;p37"/>
            <p:cNvSpPr/>
            <p:nvPr/>
          </p:nvSpPr>
          <p:spPr>
            <a:xfrm>
              <a:off x="5735111" y="4715446"/>
              <a:ext cx="283683" cy="135768"/>
            </a:xfrm>
            <a:custGeom>
              <a:avLst/>
              <a:gdLst/>
              <a:ahLst/>
              <a:cxnLst/>
              <a:rect l="l" t="t" r="r" b="b"/>
              <a:pathLst>
                <a:path w="283683" h="135768" extrusionOk="0">
                  <a:moveTo>
                    <a:pt x="214211" y="121063"/>
                  </a:moveTo>
                  <a:cubicBezTo>
                    <a:pt x="187885" y="115538"/>
                    <a:pt x="139226" y="82963"/>
                    <a:pt x="73555" y="66675"/>
                  </a:cubicBezTo>
                  <a:cubicBezTo>
                    <a:pt x="48275" y="60579"/>
                    <a:pt x="4843" y="32861"/>
                    <a:pt x="471" y="0"/>
                  </a:cubicBezTo>
                  <a:cubicBezTo>
                    <a:pt x="-5422" y="38100"/>
                    <a:pt x="45424" y="71342"/>
                    <a:pt x="73555" y="78200"/>
                  </a:cubicBezTo>
                  <a:cubicBezTo>
                    <a:pt x="139226" y="94107"/>
                    <a:pt x="187600" y="126968"/>
                    <a:pt x="214211" y="132493"/>
                  </a:cubicBezTo>
                  <a:cubicBezTo>
                    <a:pt x="233884" y="136684"/>
                    <a:pt x="259354" y="139446"/>
                    <a:pt x="275035" y="123920"/>
                  </a:cubicBezTo>
                  <a:cubicBezTo>
                    <a:pt x="279074" y="119415"/>
                    <a:pt x="282040" y="114033"/>
                    <a:pt x="283684" y="108204"/>
                  </a:cubicBezTo>
                  <a:cubicBezTo>
                    <a:pt x="263859" y="123254"/>
                    <a:pt x="238094" y="128026"/>
                    <a:pt x="214211" y="121063"/>
                  </a:cubicBezTo>
                  <a:close/>
                </a:path>
              </a:pathLst>
            </a:custGeom>
            <a:solidFill>
              <a:srgbClr val="757B89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0" name="Google Shape;2803;p37"/>
            <p:cNvSpPr/>
            <p:nvPr/>
          </p:nvSpPr>
          <p:spPr>
            <a:xfrm>
              <a:off x="5946488" y="4593442"/>
              <a:ext cx="288134" cy="162731"/>
            </a:xfrm>
            <a:custGeom>
              <a:avLst/>
              <a:gdLst/>
              <a:ahLst/>
              <a:cxnLst/>
              <a:rect l="l" t="t" r="r" b="b"/>
              <a:pathLst>
                <a:path w="288134" h="162731" extrusionOk="0">
                  <a:moveTo>
                    <a:pt x="273882" y="39041"/>
                  </a:moveTo>
                  <a:cubicBezTo>
                    <a:pt x="240429" y="48319"/>
                    <a:pt x="204675" y="44004"/>
                    <a:pt x="174377" y="27040"/>
                  </a:cubicBezTo>
                  <a:cubicBezTo>
                    <a:pt x="150428" y="27707"/>
                    <a:pt x="20321" y="-28110"/>
                    <a:pt x="2644" y="18753"/>
                  </a:cubicBezTo>
                  <a:cubicBezTo>
                    <a:pt x="-12847" y="59806"/>
                    <a:pt x="43510" y="97810"/>
                    <a:pt x="73637" y="105145"/>
                  </a:cubicBezTo>
                  <a:cubicBezTo>
                    <a:pt x="139308" y="121051"/>
                    <a:pt x="187683" y="153913"/>
                    <a:pt x="214293" y="159533"/>
                  </a:cubicBezTo>
                  <a:cubicBezTo>
                    <a:pt x="234061" y="163628"/>
                    <a:pt x="259436" y="166391"/>
                    <a:pt x="275118" y="150865"/>
                  </a:cubicBezTo>
                  <a:cubicBezTo>
                    <a:pt x="293460" y="132291"/>
                    <a:pt x="291844" y="63521"/>
                    <a:pt x="273882" y="39041"/>
                  </a:cubicBezTo>
                  <a:close/>
                </a:path>
              </a:pathLst>
            </a:custGeom>
            <a:solidFill>
              <a:srgbClr val="38226D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1" name="Google Shape;2804;p37"/>
            <p:cNvSpPr/>
            <p:nvPr/>
          </p:nvSpPr>
          <p:spPr>
            <a:xfrm>
              <a:off x="5946095" y="4620482"/>
              <a:ext cx="283683" cy="135691"/>
            </a:xfrm>
            <a:custGeom>
              <a:avLst/>
              <a:gdLst/>
              <a:ahLst/>
              <a:cxnLst/>
              <a:rect l="l" t="t" r="r" b="b"/>
              <a:pathLst>
                <a:path w="283683" h="135691" extrusionOk="0">
                  <a:moveTo>
                    <a:pt x="214211" y="121063"/>
                  </a:moveTo>
                  <a:cubicBezTo>
                    <a:pt x="187885" y="115538"/>
                    <a:pt x="139226" y="82963"/>
                    <a:pt x="73555" y="66675"/>
                  </a:cubicBezTo>
                  <a:cubicBezTo>
                    <a:pt x="48275" y="60579"/>
                    <a:pt x="4842" y="32956"/>
                    <a:pt x="471" y="0"/>
                  </a:cubicBezTo>
                  <a:cubicBezTo>
                    <a:pt x="-5422" y="38100"/>
                    <a:pt x="45424" y="71247"/>
                    <a:pt x="73555" y="78105"/>
                  </a:cubicBezTo>
                  <a:cubicBezTo>
                    <a:pt x="139226" y="94012"/>
                    <a:pt x="187600" y="126873"/>
                    <a:pt x="214211" y="132493"/>
                  </a:cubicBezTo>
                  <a:cubicBezTo>
                    <a:pt x="233979" y="136588"/>
                    <a:pt x="259354" y="139351"/>
                    <a:pt x="275035" y="123825"/>
                  </a:cubicBezTo>
                  <a:cubicBezTo>
                    <a:pt x="279074" y="119320"/>
                    <a:pt x="282039" y="113938"/>
                    <a:pt x="283683" y="108109"/>
                  </a:cubicBezTo>
                  <a:cubicBezTo>
                    <a:pt x="263868" y="123187"/>
                    <a:pt x="238113" y="127997"/>
                    <a:pt x="214211" y="121063"/>
                  </a:cubicBezTo>
                  <a:close/>
                </a:path>
              </a:pathLst>
            </a:custGeom>
            <a:solidFill>
              <a:srgbClr val="757B89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2" name="Google Shape;2805;p37"/>
            <p:cNvSpPr/>
            <p:nvPr/>
          </p:nvSpPr>
          <p:spPr>
            <a:xfrm>
              <a:off x="5812467" y="3540156"/>
              <a:ext cx="422006" cy="1193603"/>
            </a:xfrm>
            <a:custGeom>
              <a:avLst/>
              <a:gdLst/>
              <a:ahLst/>
              <a:cxnLst/>
              <a:rect l="l" t="t" r="r" b="b"/>
              <a:pathLst>
                <a:path w="422006" h="1193603" extrusionOk="0">
                  <a:moveTo>
                    <a:pt x="409993" y="738092"/>
                  </a:moveTo>
                  <a:cubicBezTo>
                    <a:pt x="404434" y="689638"/>
                    <a:pt x="394379" y="641804"/>
                    <a:pt x="379961" y="595217"/>
                  </a:cubicBezTo>
                  <a:cubicBezTo>
                    <a:pt x="379961" y="595217"/>
                    <a:pt x="388990" y="471964"/>
                    <a:pt x="393457" y="355092"/>
                  </a:cubicBezTo>
                  <a:cubicBezTo>
                    <a:pt x="398589" y="222504"/>
                    <a:pt x="444397" y="105823"/>
                    <a:pt x="408188" y="0"/>
                  </a:cubicBezTo>
                  <a:lnTo>
                    <a:pt x="0" y="90964"/>
                  </a:lnTo>
                  <a:cubicBezTo>
                    <a:pt x="0" y="90964"/>
                    <a:pt x="24710" y="619601"/>
                    <a:pt x="30222" y="683609"/>
                  </a:cubicBezTo>
                  <a:cubicBezTo>
                    <a:pt x="33216" y="733349"/>
                    <a:pt x="39308" y="782841"/>
                    <a:pt x="48469" y="831818"/>
                  </a:cubicBezTo>
                  <a:cubicBezTo>
                    <a:pt x="67477" y="934402"/>
                    <a:pt x="97414" y="1178528"/>
                    <a:pt x="97414" y="1178528"/>
                  </a:cubicBezTo>
                  <a:cubicBezTo>
                    <a:pt x="140561" y="1203674"/>
                    <a:pt x="197204" y="1189768"/>
                    <a:pt x="197204" y="1189768"/>
                  </a:cubicBezTo>
                  <a:cubicBezTo>
                    <a:pt x="197204" y="1189768"/>
                    <a:pt x="194163" y="881063"/>
                    <a:pt x="191311" y="807148"/>
                  </a:cubicBezTo>
                  <a:cubicBezTo>
                    <a:pt x="187985" y="716851"/>
                    <a:pt x="185229" y="723709"/>
                    <a:pt x="185229" y="723709"/>
                  </a:cubicBezTo>
                  <a:lnTo>
                    <a:pt x="198819" y="499110"/>
                  </a:lnTo>
                  <a:lnTo>
                    <a:pt x="207658" y="387286"/>
                  </a:lnTo>
                  <a:cubicBezTo>
                    <a:pt x="207658" y="387286"/>
                    <a:pt x="218967" y="469392"/>
                    <a:pt x="226665" y="542734"/>
                  </a:cubicBezTo>
                  <a:cubicBezTo>
                    <a:pt x="233033" y="606647"/>
                    <a:pt x="248429" y="664464"/>
                    <a:pt x="265631" y="783526"/>
                  </a:cubicBezTo>
                  <a:cubicBezTo>
                    <a:pt x="280552" y="886777"/>
                    <a:pt x="304787" y="1094232"/>
                    <a:pt x="304787" y="1094232"/>
                  </a:cubicBezTo>
                  <a:cubicBezTo>
                    <a:pt x="347934" y="1119473"/>
                    <a:pt x="406572" y="1098518"/>
                    <a:pt x="406572" y="1098518"/>
                  </a:cubicBezTo>
                  <a:cubicBezTo>
                    <a:pt x="406572" y="1098518"/>
                    <a:pt x="421683" y="827627"/>
                    <a:pt x="409993" y="73809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3" name="Google Shape;2806;p37"/>
            <p:cNvSpPr/>
            <p:nvPr/>
          </p:nvSpPr>
          <p:spPr>
            <a:xfrm>
              <a:off x="5874419" y="2560474"/>
              <a:ext cx="305952" cy="491697"/>
            </a:xfrm>
            <a:custGeom>
              <a:avLst/>
              <a:gdLst/>
              <a:ahLst/>
              <a:cxnLst/>
              <a:rect l="l" t="t" r="r" b="b"/>
              <a:pathLst>
                <a:path w="305952" h="491697" extrusionOk="0">
                  <a:moveTo>
                    <a:pt x="288928" y="350842"/>
                  </a:moveTo>
                  <a:cubicBezTo>
                    <a:pt x="257851" y="352366"/>
                    <a:pt x="234756" y="360367"/>
                    <a:pt x="230860" y="350842"/>
                  </a:cubicBezTo>
                  <a:cubicBezTo>
                    <a:pt x="227496" y="334783"/>
                    <a:pt x="225120" y="318523"/>
                    <a:pt x="223732" y="302169"/>
                  </a:cubicBezTo>
                  <a:cubicBezTo>
                    <a:pt x="227343" y="293120"/>
                    <a:pt x="230385" y="283119"/>
                    <a:pt x="230385" y="283119"/>
                  </a:cubicBezTo>
                  <a:cubicBezTo>
                    <a:pt x="269445" y="259021"/>
                    <a:pt x="281800" y="216444"/>
                    <a:pt x="286932" y="167486"/>
                  </a:cubicBezTo>
                  <a:cubicBezTo>
                    <a:pt x="295676" y="83285"/>
                    <a:pt x="250248" y="9656"/>
                    <a:pt x="166329" y="798"/>
                  </a:cubicBezTo>
                  <a:cubicBezTo>
                    <a:pt x="87353" y="-7393"/>
                    <a:pt x="29285" y="48423"/>
                    <a:pt x="13793" y="124623"/>
                  </a:cubicBezTo>
                  <a:cubicBezTo>
                    <a:pt x="5430" y="162723"/>
                    <a:pt x="-11201" y="233589"/>
                    <a:pt x="11323" y="296073"/>
                  </a:cubicBezTo>
                  <a:cubicBezTo>
                    <a:pt x="23867" y="330744"/>
                    <a:pt x="39834" y="358271"/>
                    <a:pt x="56180" y="363605"/>
                  </a:cubicBezTo>
                  <a:cubicBezTo>
                    <a:pt x="71833" y="363205"/>
                    <a:pt x="87448" y="361834"/>
                    <a:pt x="102939" y="359510"/>
                  </a:cubicBezTo>
                  <a:lnTo>
                    <a:pt x="102939" y="359510"/>
                  </a:lnTo>
                  <a:cubicBezTo>
                    <a:pt x="102939" y="359510"/>
                    <a:pt x="107121" y="382941"/>
                    <a:pt x="110067" y="397610"/>
                  </a:cubicBezTo>
                  <a:cubicBezTo>
                    <a:pt x="113013" y="412278"/>
                    <a:pt x="111777" y="420565"/>
                    <a:pt x="82031" y="438948"/>
                  </a:cubicBezTo>
                  <a:cubicBezTo>
                    <a:pt x="52284" y="457331"/>
                    <a:pt x="127079" y="495241"/>
                    <a:pt x="176023" y="491431"/>
                  </a:cubicBezTo>
                  <a:cubicBezTo>
                    <a:pt x="224968" y="487621"/>
                    <a:pt x="279424" y="458951"/>
                    <a:pt x="294440" y="426851"/>
                  </a:cubicBezTo>
                  <a:cubicBezTo>
                    <a:pt x="311262" y="391514"/>
                    <a:pt x="309837" y="349794"/>
                    <a:pt x="288928" y="350842"/>
                  </a:cubicBezTo>
                  <a:close/>
                </a:path>
              </a:pathLst>
            </a:custGeom>
            <a:solidFill>
              <a:srgbClr val="9C6448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4" name="Google Shape;2807;p37"/>
            <p:cNvSpPr/>
            <p:nvPr/>
          </p:nvSpPr>
          <p:spPr>
            <a:xfrm>
              <a:off x="5809360" y="2908700"/>
              <a:ext cx="471048" cy="781597"/>
            </a:xfrm>
            <a:custGeom>
              <a:avLst/>
              <a:gdLst/>
              <a:ahLst/>
              <a:cxnLst/>
              <a:rect l="l" t="t" r="r" b="b"/>
              <a:pathLst>
                <a:path w="471048" h="781597" extrusionOk="0">
                  <a:moveTo>
                    <a:pt x="308559" y="7283"/>
                  </a:moveTo>
                  <a:cubicBezTo>
                    <a:pt x="317113" y="28715"/>
                    <a:pt x="295254" y="54908"/>
                    <a:pt x="236901" y="73482"/>
                  </a:cubicBezTo>
                  <a:cubicBezTo>
                    <a:pt x="178547" y="92056"/>
                    <a:pt x="173225" y="68243"/>
                    <a:pt x="173225" y="68243"/>
                  </a:cubicBezTo>
                  <a:cubicBezTo>
                    <a:pt x="173225" y="68243"/>
                    <a:pt x="87691" y="107296"/>
                    <a:pt x="59750" y="126822"/>
                  </a:cubicBezTo>
                  <a:cubicBezTo>
                    <a:pt x="24776" y="151396"/>
                    <a:pt x="9190" y="222072"/>
                    <a:pt x="4438" y="342373"/>
                  </a:cubicBezTo>
                  <a:cubicBezTo>
                    <a:pt x="-979" y="481152"/>
                    <a:pt x="-1454" y="686987"/>
                    <a:pt x="3107" y="722516"/>
                  </a:cubicBezTo>
                  <a:cubicBezTo>
                    <a:pt x="3107" y="722516"/>
                    <a:pt x="68589" y="787952"/>
                    <a:pt x="152412" y="781094"/>
                  </a:cubicBezTo>
                  <a:cubicBezTo>
                    <a:pt x="236235" y="774236"/>
                    <a:pt x="377272" y="699846"/>
                    <a:pt x="411485" y="642410"/>
                  </a:cubicBezTo>
                  <a:cubicBezTo>
                    <a:pt x="410535" y="520776"/>
                    <a:pt x="396279" y="500964"/>
                    <a:pt x="415952" y="430860"/>
                  </a:cubicBezTo>
                  <a:cubicBezTo>
                    <a:pt x="461000" y="270364"/>
                    <a:pt x="484664" y="204641"/>
                    <a:pt x="462806" y="97961"/>
                  </a:cubicBezTo>
                  <a:cubicBezTo>
                    <a:pt x="444748" y="10045"/>
                    <a:pt x="419469" y="-813"/>
                    <a:pt x="384875" y="44"/>
                  </a:cubicBezTo>
                  <a:cubicBezTo>
                    <a:pt x="359329" y="1092"/>
                    <a:pt x="333849" y="3511"/>
                    <a:pt x="308559" y="7283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5" name="Google Shape;2808;p37"/>
            <p:cNvSpPr/>
            <p:nvPr/>
          </p:nvSpPr>
          <p:spPr>
            <a:xfrm>
              <a:off x="5348856" y="3006224"/>
              <a:ext cx="597933" cy="466333"/>
            </a:xfrm>
            <a:custGeom>
              <a:avLst/>
              <a:gdLst/>
              <a:ahLst/>
              <a:cxnLst/>
              <a:rect l="l" t="t" r="r" b="b"/>
              <a:pathLst>
                <a:path w="597933" h="466333" extrusionOk="0">
                  <a:moveTo>
                    <a:pt x="333219" y="359529"/>
                  </a:moveTo>
                  <a:cubicBezTo>
                    <a:pt x="402027" y="376960"/>
                    <a:pt x="418183" y="333431"/>
                    <a:pt x="427212" y="297522"/>
                  </a:cubicBezTo>
                  <a:cubicBezTo>
                    <a:pt x="449070" y="210368"/>
                    <a:pt x="460855" y="131691"/>
                    <a:pt x="477202" y="82161"/>
                  </a:cubicBezTo>
                  <a:cubicBezTo>
                    <a:pt x="496209" y="23868"/>
                    <a:pt x="516547" y="14629"/>
                    <a:pt x="544773" y="3199"/>
                  </a:cubicBezTo>
                  <a:cubicBezTo>
                    <a:pt x="578037" y="-10136"/>
                    <a:pt x="606548" y="17963"/>
                    <a:pt x="595524" y="92258"/>
                  </a:cubicBezTo>
                  <a:cubicBezTo>
                    <a:pt x="582408" y="180078"/>
                    <a:pt x="565302" y="241705"/>
                    <a:pt x="532513" y="345623"/>
                  </a:cubicBezTo>
                  <a:cubicBezTo>
                    <a:pt x="523960" y="372769"/>
                    <a:pt x="504763" y="420966"/>
                    <a:pt x="476061" y="444302"/>
                  </a:cubicBezTo>
                  <a:cubicBezTo>
                    <a:pt x="440517" y="472877"/>
                    <a:pt x="387106" y="471829"/>
                    <a:pt x="306228" y="451636"/>
                  </a:cubicBezTo>
                  <a:cubicBezTo>
                    <a:pt x="271730" y="443064"/>
                    <a:pt x="233905" y="422394"/>
                    <a:pt x="168708" y="391915"/>
                  </a:cubicBezTo>
                  <a:cubicBezTo>
                    <a:pt x="151222" y="383723"/>
                    <a:pt x="137536" y="378294"/>
                    <a:pt x="103988" y="362577"/>
                  </a:cubicBezTo>
                  <a:cubicBezTo>
                    <a:pt x="70439" y="346861"/>
                    <a:pt x="35370" y="320667"/>
                    <a:pt x="17789" y="295141"/>
                  </a:cubicBezTo>
                  <a:cubicBezTo>
                    <a:pt x="207" y="269614"/>
                    <a:pt x="-2169" y="257041"/>
                    <a:pt x="1442" y="251707"/>
                  </a:cubicBezTo>
                  <a:cubicBezTo>
                    <a:pt x="5909" y="244372"/>
                    <a:pt x="13892" y="245991"/>
                    <a:pt x="23301" y="256755"/>
                  </a:cubicBezTo>
                  <a:cubicBezTo>
                    <a:pt x="36872" y="274966"/>
                    <a:pt x="53646" y="290521"/>
                    <a:pt x="72815" y="302665"/>
                  </a:cubicBezTo>
                  <a:cubicBezTo>
                    <a:pt x="72815" y="302665"/>
                    <a:pt x="51052" y="280186"/>
                    <a:pt x="39267" y="265613"/>
                  </a:cubicBezTo>
                  <a:cubicBezTo>
                    <a:pt x="28727" y="252611"/>
                    <a:pt x="19974" y="238267"/>
                    <a:pt x="13227" y="222941"/>
                  </a:cubicBezTo>
                  <a:cubicBezTo>
                    <a:pt x="7049" y="208082"/>
                    <a:pt x="19879" y="187889"/>
                    <a:pt x="29573" y="198462"/>
                  </a:cubicBezTo>
                  <a:cubicBezTo>
                    <a:pt x="39267" y="209034"/>
                    <a:pt x="44019" y="219893"/>
                    <a:pt x="61791" y="241229"/>
                  </a:cubicBezTo>
                  <a:cubicBezTo>
                    <a:pt x="71124" y="252649"/>
                    <a:pt x="81816" y="262889"/>
                    <a:pt x="93629" y="271709"/>
                  </a:cubicBezTo>
                  <a:cubicBezTo>
                    <a:pt x="82595" y="256641"/>
                    <a:pt x="72777" y="240714"/>
                    <a:pt x="64262" y="224084"/>
                  </a:cubicBezTo>
                  <a:cubicBezTo>
                    <a:pt x="56649" y="211158"/>
                    <a:pt x="52924" y="196309"/>
                    <a:pt x="53523" y="181317"/>
                  </a:cubicBezTo>
                  <a:cubicBezTo>
                    <a:pt x="53998" y="173506"/>
                    <a:pt x="65022" y="164267"/>
                    <a:pt x="75286" y="179031"/>
                  </a:cubicBezTo>
                  <a:cubicBezTo>
                    <a:pt x="84790" y="192270"/>
                    <a:pt x="90682" y="213035"/>
                    <a:pt x="112256" y="235609"/>
                  </a:cubicBezTo>
                  <a:cubicBezTo>
                    <a:pt x="127937" y="251897"/>
                    <a:pt x="141338" y="261327"/>
                    <a:pt x="141718" y="256755"/>
                  </a:cubicBezTo>
                  <a:cubicBezTo>
                    <a:pt x="142098" y="252183"/>
                    <a:pt x="132214" y="243324"/>
                    <a:pt x="126607" y="224274"/>
                  </a:cubicBezTo>
                  <a:cubicBezTo>
                    <a:pt x="121000" y="205224"/>
                    <a:pt x="126607" y="185127"/>
                    <a:pt x="137156" y="182936"/>
                  </a:cubicBezTo>
                  <a:cubicBezTo>
                    <a:pt x="147705" y="180745"/>
                    <a:pt x="145614" y="181317"/>
                    <a:pt x="153978" y="199128"/>
                  </a:cubicBezTo>
                  <a:cubicBezTo>
                    <a:pt x="162341" y="216940"/>
                    <a:pt x="175361" y="230085"/>
                    <a:pt x="185245" y="256278"/>
                  </a:cubicBezTo>
                  <a:cubicBezTo>
                    <a:pt x="190634" y="274624"/>
                    <a:pt x="200423" y="291369"/>
                    <a:pt x="213757" y="305047"/>
                  </a:cubicBezTo>
                  <a:cubicBezTo>
                    <a:pt x="230483" y="323144"/>
                    <a:pt x="267833" y="343051"/>
                    <a:pt x="333219" y="359529"/>
                  </a:cubicBezTo>
                  <a:close/>
                </a:path>
              </a:pathLst>
            </a:custGeom>
            <a:solidFill>
              <a:srgbClr val="9C6448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6" name="Google Shape;2809;p37"/>
            <p:cNvSpPr/>
            <p:nvPr/>
          </p:nvSpPr>
          <p:spPr>
            <a:xfrm>
              <a:off x="5786047" y="2996305"/>
              <a:ext cx="182011" cy="266828"/>
            </a:xfrm>
            <a:custGeom>
              <a:avLst/>
              <a:gdLst/>
              <a:ahLst/>
              <a:cxnLst/>
              <a:rect l="l" t="t" r="r" b="b"/>
              <a:pathLst>
                <a:path w="182011" h="266828" extrusionOk="0">
                  <a:moveTo>
                    <a:pt x="133053" y="1213"/>
                  </a:moveTo>
                  <a:cubicBezTo>
                    <a:pt x="87150" y="-5550"/>
                    <a:pt x="54742" y="15119"/>
                    <a:pt x="34404" y="84937"/>
                  </a:cubicBezTo>
                  <a:cubicBezTo>
                    <a:pt x="14066" y="154755"/>
                    <a:pt x="0" y="211905"/>
                    <a:pt x="0" y="211905"/>
                  </a:cubicBezTo>
                  <a:cubicBezTo>
                    <a:pt x="18143" y="238194"/>
                    <a:pt x="45666" y="256502"/>
                    <a:pt x="76886" y="263055"/>
                  </a:cubicBezTo>
                  <a:cubicBezTo>
                    <a:pt x="131818" y="276390"/>
                    <a:pt x="151586" y="250101"/>
                    <a:pt x="151586" y="250101"/>
                  </a:cubicBezTo>
                  <a:cubicBezTo>
                    <a:pt x="151586" y="250101"/>
                    <a:pt x="166886" y="177044"/>
                    <a:pt x="176390" y="127323"/>
                  </a:cubicBezTo>
                  <a:cubicBezTo>
                    <a:pt x="185894" y="77603"/>
                    <a:pt x="189886" y="9594"/>
                    <a:pt x="133053" y="1213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7" name="Google Shape;2810;p37"/>
            <p:cNvSpPr/>
            <p:nvPr/>
          </p:nvSpPr>
          <p:spPr>
            <a:xfrm>
              <a:off x="5873666" y="2538911"/>
              <a:ext cx="296973" cy="328330"/>
            </a:xfrm>
            <a:custGeom>
              <a:avLst/>
              <a:gdLst/>
              <a:ahLst/>
              <a:cxnLst/>
              <a:rect l="l" t="t" r="r" b="b"/>
              <a:pathLst>
                <a:path w="296973" h="328330" extrusionOk="0">
                  <a:moveTo>
                    <a:pt x="16733" y="135613"/>
                  </a:moveTo>
                  <a:cubicBezTo>
                    <a:pt x="16733" y="135613"/>
                    <a:pt x="-55876" y="25123"/>
                    <a:pt x="101411" y="2263"/>
                  </a:cubicBezTo>
                  <a:cubicBezTo>
                    <a:pt x="214791" y="-13930"/>
                    <a:pt x="287686" y="59413"/>
                    <a:pt x="296049" y="138280"/>
                  </a:cubicBezTo>
                  <a:cubicBezTo>
                    <a:pt x="304127" y="214003"/>
                    <a:pt x="257558" y="292585"/>
                    <a:pt x="224010" y="323827"/>
                  </a:cubicBezTo>
                  <a:cubicBezTo>
                    <a:pt x="207664" y="329637"/>
                    <a:pt x="172309" y="333352"/>
                    <a:pt x="126026" y="311920"/>
                  </a:cubicBezTo>
                  <a:cubicBezTo>
                    <a:pt x="124144" y="291308"/>
                    <a:pt x="123413" y="270611"/>
                    <a:pt x="123840" y="249913"/>
                  </a:cubicBezTo>
                  <a:cubicBezTo>
                    <a:pt x="123840" y="249913"/>
                    <a:pt x="179152" y="133612"/>
                    <a:pt x="16733" y="135613"/>
                  </a:cubicBezTo>
                  <a:close/>
                </a:path>
              </a:pathLst>
            </a:custGeom>
            <a:solidFill>
              <a:srgbClr val="3A2C6D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8" name="Google Shape;2811;p37"/>
            <p:cNvSpPr/>
            <p:nvPr/>
          </p:nvSpPr>
          <p:spPr>
            <a:xfrm>
              <a:off x="4255557" y="1955958"/>
              <a:ext cx="334153" cy="334898"/>
            </a:xfrm>
            <a:custGeom>
              <a:avLst/>
              <a:gdLst/>
              <a:ahLst/>
              <a:cxnLst/>
              <a:rect l="l" t="t" r="r" b="b"/>
              <a:pathLst>
                <a:path w="334153" h="334898" extrusionOk="0">
                  <a:moveTo>
                    <a:pt x="334153" y="167449"/>
                  </a:moveTo>
                  <a:cubicBezTo>
                    <a:pt x="334153" y="259929"/>
                    <a:pt x="259351" y="334899"/>
                    <a:pt x="167077" y="334899"/>
                  </a:cubicBezTo>
                  <a:cubicBezTo>
                    <a:pt x="74803" y="334899"/>
                    <a:pt x="0" y="259929"/>
                    <a:pt x="0" y="167449"/>
                  </a:cubicBezTo>
                  <a:cubicBezTo>
                    <a:pt x="0" y="74970"/>
                    <a:pt x="74803" y="0"/>
                    <a:pt x="167077" y="0"/>
                  </a:cubicBezTo>
                  <a:cubicBezTo>
                    <a:pt x="259351" y="0"/>
                    <a:pt x="334153" y="74970"/>
                    <a:pt x="334153" y="167449"/>
                  </a:cubicBezTo>
                  <a:close/>
                </a:path>
              </a:pathLst>
            </a:custGeom>
            <a:solidFill>
              <a:srgbClr val="3D348B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9" name="Google Shape;2812;p37"/>
            <p:cNvSpPr/>
            <p:nvPr/>
          </p:nvSpPr>
          <p:spPr>
            <a:xfrm>
              <a:off x="4197204" y="1948719"/>
              <a:ext cx="450859" cy="225075"/>
            </a:xfrm>
            <a:custGeom>
              <a:avLst/>
              <a:gdLst/>
              <a:ahLst/>
              <a:cxnLst/>
              <a:rect l="l" t="t" r="r" b="b"/>
              <a:pathLst>
                <a:path w="450859" h="225075" extrusionOk="0">
                  <a:moveTo>
                    <a:pt x="225430" y="225076"/>
                  </a:moveTo>
                  <a:cubicBezTo>
                    <a:pt x="162040" y="225076"/>
                    <a:pt x="100645" y="210598"/>
                    <a:pt x="57023" y="185357"/>
                  </a:cubicBezTo>
                  <a:cubicBezTo>
                    <a:pt x="20623" y="164306"/>
                    <a:pt x="0" y="137732"/>
                    <a:pt x="0" y="112586"/>
                  </a:cubicBezTo>
                  <a:cubicBezTo>
                    <a:pt x="0" y="87440"/>
                    <a:pt x="20908" y="60865"/>
                    <a:pt x="57023" y="39719"/>
                  </a:cubicBezTo>
                  <a:cubicBezTo>
                    <a:pt x="100645" y="14478"/>
                    <a:pt x="161564" y="0"/>
                    <a:pt x="225430" y="0"/>
                  </a:cubicBezTo>
                  <a:cubicBezTo>
                    <a:pt x="289295" y="0"/>
                    <a:pt x="350120" y="14478"/>
                    <a:pt x="393837" y="39719"/>
                  </a:cubicBezTo>
                  <a:cubicBezTo>
                    <a:pt x="430237" y="60865"/>
                    <a:pt x="450860" y="87344"/>
                    <a:pt x="450860" y="112586"/>
                  </a:cubicBezTo>
                  <a:cubicBezTo>
                    <a:pt x="450860" y="137827"/>
                    <a:pt x="430046" y="164306"/>
                    <a:pt x="393837" y="185357"/>
                  </a:cubicBezTo>
                  <a:cubicBezTo>
                    <a:pt x="350500" y="210598"/>
                    <a:pt x="288725" y="225076"/>
                    <a:pt x="225430" y="225076"/>
                  </a:cubicBezTo>
                  <a:close/>
                </a:path>
              </a:pathLst>
            </a:custGeom>
            <a:solidFill>
              <a:srgbClr val="3D348B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0" name="Google Shape;2813;p37"/>
            <p:cNvSpPr/>
            <p:nvPr/>
          </p:nvSpPr>
          <p:spPr>
            <a:xfrm>
              <a:off x="4129822" y="1856041"/>
              <a:ext cx="585718" cy="291750"/>
            </a:xfrm>
            <a:custGeom>
              <a:avLst/>
              <a:gdLst/>
              <a:ahLst/>
              <a:cxnLst/>
              <a:rect l="l" t="t" r="r" b="b"/>
              <a:pathLst>
                <a:path w="585718" h="291750" extrusionOk="0">
                  <a:moveTo>
                    <a:pt x="292812" y="291751"/>
                  </a:moveTo>
                  <a:cubicBezTo>
                    <a:pt x="210699" y="291751"/>
                    <a:pt x="131247" y="272701"/>
                    <a:pt x="74225" y="240221"/>
                  </a:cubicBezTo>
                  <a:cubicBezTo>
                    <a:pt x="26706" y="212884"/>
                    <a:pt x="0" y="178499"/>
                    <a:pt x="0" y="145828"/>
                  </a:cubicBezTo>
                  <a:cubicBezTo>
                    <a:pt x="0" y="113157"/>
                    <a:pt x="26991" y="79153"/>
                    <a:pt x="74225" y="51530"/>
                  </a:cubicBezTo>
                  <a:cubicBezTo>
                    <a:pt x="130772" y="18764"/>
                    <a:pt x="210319" y="0"/>
                    <a:pt x="292812" y="0"/>
                  </a:cubicBezTo>
                  <a:cubicBezTo>
                    <a:pt x="375305" y="0"/>
                    <a:pt x="454376" y="19050"/>
                    <a:pt x="511399" y="51530"/>
                  </a:cubicBezTo>
                  <a:cubicBezTo>
                    <a:pt x="558918" y="78772"/>
                    <a:pt x="585718" y="113157"/>
                    <a:pt x="585718" y="145828"/>
                  </a:cubicBezTo>
                  <a:cubicBezTo>
                    <a:pt x="585718" y="178499"/>
                    <a:pt x="558633" y="212503"/>
                    <a:pt x="511399" y="240221"/>
                  </a:cubicBezTo>
                  <a:cubicBezTo>
                    <a:pt x="454471" y="272987"/>
                    <a:pt x="374924" y="291751"/>
                    <a:pt x="292812" y="291751"/>
                  </a:cubicBezTo>
                  <a:close/>
                </a:path>
              </a:pathLst>
            </a:custGeom>
            <a:solidFill>
              <a:srgbClr val="B7C0EE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1" name="Google Shape;2814;p37"/>
            <p:cNvSpPr/>
            <p:nvPr/>
          </p:nvSpPr>
          <p:spPr>
            <a:xfrm>
              <a:off x="4129822" y="1818703"/>
              <a:ext cx="585718" cy="291750"/>
            </a:xfrm>
            <a:custGeom>
              <a:avLst/>
              <a:gdLst/>
              <a:ahLst/>
              <a:cxnLst/>
              <a:rect l="l" t="t" r="r" b="b"/>
              <a:pathLst>
                <a:path w="585718" h="291750" extrusionOk="0">
                  <a:moveTo>
                    <a:pt x="292812" y="291751"/>
                  </a:moveTo>
                  <a:cubicBezTo>
                    <a:pt x="210699" y="291751"/>
                    <a:pt x="131247" y="272701"/>
                    <a:pt x="74225" y="240221"/>
                  </a:cubicBezTo>
                  <a:cubicBezTo>
                    <a:pt x="26706" y="212979"/>
                    <a:pt x="0" y="178498"/>
                    <a:pt x="0" y="145923"/>
                  </a:cubicBezTo>
                  <a:cubicBezTo>
                    <a:pt x="0" y="113347"/>
                    <a:pt x="26991" y="79248"/>
                    <a:pt x="74225" y="51530"/>
                  </a:cubicBezTo>
                  <a:cubicBezTo>
                    <a:pt x="130772" y="18764"/>
                    <a:pt x="210319" y="0"/>
                    <a:pt x="292812" y="0"/>
                  </a:cubicBezTo>
                  <a:cubicBezTo>
                    <a:pt x="375305" y="0"/>
                    <a:pt x="454376" y="19050"/>
                    <a:pt x="511399" y="51530"/>
                  </a:cubicBezTo>
                  <a:cubicBezTo>
                    <a:pt x="558918" y="78867"/>
                    <a:pt x="585718" y="113252"/>
                    <a:pt x="585718" y="145923"/>
                  </a:cubicBezTo>
                  <a:cubicBezTo>
                    <a:pt x="585718" y="178594"/>
                    <a:pt x="558633" y="212598"/>
                    <a:pt x="511399" y="240221"/>
                  </a:cubicBezTo>
                  <a:cubicBezTo>
                    <a:pt x="454471" y="272987"/>
                    <a:pt x="374924" y="291751"/>
                    <a:pt x="292812" y="291751"/>
                  </a:cubicBezTo>
                  <a:close/>
                </a:path>
              </a:pathLst>
            </a:custGeom>
            <a:solidFill>
              <a:srgbClr val="3D348B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2" name="Google Shape;2815;p37"/>
            <p:cNvSpPr/>
            <p:nvPr/>
          </p:nvSpPr>
          <p:spPr>
            <a:xfrm>
              <a:off x="4066052" y="1720024"/>
              <a:ext cx="713163" cy="355663"/>
            </a:xfrm>
            <a:custGeom>
              <a:avLst/>
              <a:gdLst/>
              <a:ahLst/>
              <a:cxnLst/>
              <a:rect l="l" t="t" r="r" b="b"/>
              <a:pathLst>
                <a:path w="713163" h="355663" extrusionOk="0">
                  <a:moveTo>
                    <a:pt x="356582" y="355663"/>
                  </a:moveTo>
                  <a:cubicBezTo>
                    <a:pt x="256412" y="355663"/>
                    <a:pt x="159474" y="332804"/>
                    <a:pt x="90476" y="292894"/>
                  </a:cubicBezTo>
                  <a:cubicBezTo>
                    <a:pt x="32978" y="259556"/>
                    <a:pt x="0" y="217646"/>
                    <a:pt x="0" y="177832"/>
                  </a:cubicBezTo>
                  <a:cubicBezTo>
                    <a:pt x="0" y="138017"/>
                    <a:pt x="32978" y="96107"/>
                    <a:pt x="90476" y="62865"/>
                  </a:cubicBezTo>
                  <a:cubicBezTo>
                    <a:pt x="159474" y="22955"/>
                    <a:pt x="256412" y="0"/>
                    <a:pt x="356582" y="0"/>
                  </a:cubicBezTo>
                  <a:cubicBezTo>
                    <a:pt x="456752" y="0"/>
                    <a:pt x="553596" y="22955"/>
                    <a:pt x="622688" y="62865"/>
                  </a:cubicBezTo>
                  <a:cubicBezTo>
                    <a:pt x="680186" y="96107"/>
                    <a:pt x="713164" y="138017"/>
                    <a:pt x="713164" y="177832"/>
                  </a:cubicBezTo>
                  <a:cubicBezTo>
                    <a:pt x="713164" y="217646"/>
                    <a:pt x="680186" y="259556"/>
                    <a:pt x="622688" y="292894"/>
                  </a:cubicBezTo>
                  <a:cubicBezTo>
                    <a:pt x="553690" y="332804"/>
                    <a:pt x="456657" y="355663"/>
                    <a:pt x="356582" y="355663"/>
                  </a:cubicBezTo>
                  <a:close/>
                </a:path>
              </a:pathLst>
            </a:custGeom>
            <a:solidFill>
              <a:srgbClr val="B7C0EE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3" name="Google Shape;2816;p37"/>
            <p:cNvSpPr/>
            <p:nvPr/>
          </p:nvSpPr>
          <p:spPr>
            <a:xfrm>
              <a:off x="4066052" y="1674590"/>
              <a:ext cx="713163" cy="355568"/>
            </a:xfrm>
            <a:custGeom>
              <a:avLst/>
              <a:gdLst/>
              <a:ahLst/>
              <a:cxnLst/>
              <a:rect l="l" t="t" r="r" b="b"/>
              <a:pathLst>
                <a:path w="713163" h="355568" extrusionOk="0">
                  <a:moveTo>
                    <a:pt x="356582" y="355568"/>
                  </a:moveTo>
                  <a:cubicBezTo>
                    <a:pt x="256412" y="355568"/>
                    <a:pt x="159474" y="332708"/>
                    <a:pt x="90476" y="292799"/>
                  </a:cubicBezTo>
                  <a:cubicBezTo>
                    <a:pt x="32978" y="259556"/>
                    <a:pt x="0" y="217551"/>
                    <a:pt x="0" y="177737"/>
                  </a:cubicBezTo>
                  <a:cubicBezTo>
                    <a:pt x="0" y="137922"/>
                    <a:pt x="32978" y="96012"/>
                    <a:pt x="90476" y="62770"/>
                  </a:cubicBezTo>
                  <a:cubicBezTo>
                    <a:pt x="159474" y="22860"/>
                    <a:pt x="256412" y="0"/>
                    <a:pt x="356582" y="0"/>
                  </a:cubicBezTo>
                  <a:cubicBezTo>
                    <a:pt x="456752" y="0"/>
                    <a:pt x="553596" y="22860"/>
                    <a:pt x="622688" y="62770"/>
                  </a:cubicBezTo>
                  <a:cubicBezTo>
                    <a:pt x="680186" y="96012"/>
                    <a:pt x="713164" y="138017"/>
                    <a:pt x="713164" y="177832"/>
                  </a:cubicBezTo>
                  <a:cubicBezTo>
                    <a:pt x="713164" y="217646"/>
                    <a:pt x="680186" y="259556"/>
                    <a:pt x="622688" y="292799"/>
                  </a:cubicBezTo>
                  <a:cubicBezTo>
                    <a:pt x="553690" y="332708"/>
                    <a:pt x="456657" y="355568"/>
                    <a:pt x="356582" y="355568"/>
                  </a:cubicBezTo>
                  <a:close/>
                </a:path>
              </a:pathLst>
            </a:custGeom>
            <a:solidFill>
              <a:srgbClr val="3D348B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4" name="Google Shape;2817;p37"/>
            <p:cNvSpPr/>
            <p:nvPr/>
          </p:nvSpPr>
          <p:spPr>
            <a:xfrm>
              <a:off x="4013211" y="1574958"/>
              <a:ext cx="818751" cy="408241"/>
            </a:xfrm>
            <a:custGeom>
              <a:avLst/>
              <a:gdLst/>
              <a:ahLst/>
              <a:cxnLst/>
              <a:rect l="l" t="t" r="r" b="b"/>
              <a:pathLst>
                <a:path w="818751" h="408241" extrusionOk="0">
                  <a:moveTo>
                    <a:pt x="409423" y="408242"/>
                  </a:moveTo>
                  <a:cubicBezTo>
                    <a:pt x="294427" y="408242"/>
                    <a:pt x="183138" y="382048"/>
                    <a:pt x="103876" y="336137"/>
                  </a:cubicBezTo>
                  <a:cubicBezTo>
                    <a:pt x="37825" y="298037"/>
                    <a:pt x="0" y="249841"/>
                    <a:pt x="0" y="204121"/>
                  </a:cubicBezTo>
                  <a:cubicBezTo>
                    <a:pt x="0" y="158401"/>
                    <a:pt x="38015" y="110299"/>
                    <a:pt x="103876" y="72009"/>
                  </a:cubicBezTo>
                  <a:cubicBezTo>
                    <a:pt x="183043" y="26194"/>
                    <a:pt x="294427" y="0"/>
                    <a:pt x="409328" y="0"/>
                  </a:cubicBezTo>
                  <a:cubicBezTo>
                    <a:pt x="524229" y="0"/>
                    <a:pt x="635708" y="26194"/>
                    <a:pt x="714875" y="72104"/>
                  </a:cubicBezTo>
                  <a:cubicBezTo>
                    <a:pt x="780926" y="110204"/>
                    <a:pt x="818751" y="158401"/>
                    <a:pt x="818751" y="204121"/>
                  </a:cubicBezTo>
                  <a:cubicBezTo>
                    <a:pt x="818751" y="249841"/>
                    <a:pt x="780736" y="297942"/>
                    <a:pt x="714875" y="336137"/>
                  </a:cubicBezTo>
                  <a:cubicBezTo>
                    <a:pt x="635708" y="382048"/>
                    <a:pt x="524324" y="408242"/>
                    <a:pt x="409423" y="408242"/>
                  </a:cubicBezTo>
                  <a:close/>
                </a:path>
              </a:pathLst>
            </a:custGeom>
            <a:solidFill>
              <a:srgbClr val="B7C0EE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5" name="Google Shape;2818;p37"/>
            <p:cNvSpPr/>
            <p:nvPr/>
          </p:nvSpPr>
          <p:spPr>
            <a:xfrm>
              <a:off x="4013211" y="1522666"/>
              <a:ext cx="818751" cy="408336"/>
            </a:xfrm>
            <a:custGeom>
              <a:avLst/>
              <a:gdLst/>
              <a:ahLst/>
              <a:cxnLst/>
              <a:rect l="l" t="t" r="r" b="b"/>
              <a:pathLst>
                <a:path w="818751" h="408336" extrusionOk="0">
                  <a:moveTo>
                    <a:pt x="409423" y="408337"/>
                  </a:moveTo>
                  <a:cubicBezTo>
                    <a:pt x="294427" y="408337"/>
                    <a:pt x="183138" y="382048"/>
                    <a:pt x="103876" y="336233"/>
                  </a:cubicBezTo>
                  <a:cubicBezTo>
                    <a:pt x="37825" y="298133"/>
                    <a:pt x="0" y="249936"/>
                    <a:pt x="0" y="204216"/>
                  </a:cubicBezTo>
                  <a:cubicBezTo>
                    <a:pt x="0" y="158496"/>
                    <a:pt x="38015" y="110300"/>
                    <a:pt x="103876" y="72104"/>
                  </a:cubicBezTo>
                  <a:cubicBezTo>
                    <a:pt x="183043" y="26289"/>
                    <a:pt x="294427" y="0"/>
                    <a:pt x="409328" y="0"/>
                  </a:cubicBezTo>
                  <a:cubicBezTo>
                    <a:pt x="524229" y="0"/>
                    <a:pt x="635708" y="26289"/>
                    <a:pt x="714875" y="72104"/>
                  </a:cubicBezTo>
                  <a:cubicBezTo>
                    <a:pt x="780926" y="110204"/>
                    <a:pt x="818751" y="158496"/>
                    <a:pt x="818751" y="204216"/>
                  </a:cubicBezTo>
                  <a:cubicBezTo>
                    <a:pt x="818751" y="249936"/>
                    <a:pt x="780736" y="298037"/>
                    <a:pt x="714875" y="336233"/>
                  </a:cubicBezTo>
                  <a:cubicBezTo>
                    <a:pt x="635708" y="382334"/>
                    <a:pt x="524324" y="408337"/>
                    <a:pt x="409423" y="408337"/>
                  </a:cubicBezTo>
                  <a:close/>
                </a:path>
              </a:pathLst>
            </a:custGeom>
            <a:solidFill>
              <a:srgbClr val="3D348B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6" name="Google Shape;2819;p37"/>
            <p:cNvSpPr/>
            <p:nvPr/>
          </p:nvSpPr>
          <p:spPr>
            <a:xfrm>
              <a:off x="3962270" y="1359312"/>
              <a:ext cx="920726" cy="532828"/>
            </a:xfrm>
            <a:custGeom>
              <a:avLst/>
              <a:gdLst/>
              <a:ahLst/>
              <a:cxnLst/>
              <a:rect l="l" t="t" r="r" b="b"/>
              <a:pathLst>
                <a:path w="920726" h="532828" extrusionOk="0">
                  <a:moveTo>
                    <a:pt x="920727" y="266414"/>
                  </a:moveTo>
                  <a:cubicBezTo>
                    <a:pt x="920727" y="413551"/>
                    <a:pt x="714615" y="532828"/>
                    <a:pt x="460363" y="532828"/>
                  </a:cubicBezTo>
                  <a:cubicBezTo>
                    <a:pt x="206112" y="532828"/>
                    <a:pt x="0" y="413551"/>
                    <a:pt x="0" y="266414"/>
                  </a:cubicBezTo>
                  <a:cubicBezTo>
                    <a:pt x="0" y="119278"/>
                    <a:pt x="206112" y="0"/>
                    <a:pt x="460363" y="0"/>
                  </a:cubicBezTo>
                  <a:cubicBezTo>
                    <a:pt x="714615" y="0"/>
                    <a:pt x="920727" y="119278"/>
                    <a:pt x="920727" y="266414"/>
                  </a:cubicBezTo>
                  <a:close/>
                </a:path>
              </a:pathLst>
            </a:custGeom>
            <a:solidFill>
              <a:srgbClr val="FFDF57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7" name="Google Shape;2820;p37"/>
            <p:cNvSpPr/>
            <p:nvPr/>
          </p:nvSpPr>
          <p:spPr>
            <a:xfrm>
              <a:off x="4264396" y="969264"/>
              <a:ext cx="40771" cy="635222"/>
            </a:xfrm>
            <a:custGeom>
              <a:avLst/>
              <a:gdLst/>
              <a:ahLst/>
              <a:cxnLst/>
              <a:rect l="l" t="t" r="r" b="b"/>
              <a:pathLst>
                <a:path w="40771" h="635222" extrusionOk="0">
                  <a:moveTo>
                    <a:pt x="0" y="0"/>
                  </a:moveTo>
                  <a:lnTo>
                    <a:pt x="40771" y="0"/>
                  </a:lnTo>
                  <a:lnTo>
                    <a:pt x="40771" y="635222"/>
                  </a:lnTo>
                  <a:lnTo>
                    <a:pt x="0" y="635222"/>
                  </a:lnTo>
                  <a:close/>
                </a:path>
              </a:pathLst>
            </a:custGeom>
            <a:solidFill>
              <a:srgbClr val="D8AA44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8" name="Google Shape;2821;p37"/>
            <p:cNvSpPr/>
            <p:nvPr/>
          </p:nvSpPr>
          <p:spPr>
            <a:xfrm>
              <a:off x="4543522" y="969264"/>
              <a:ext cx="40771" cy="635222"/>
            </a:xfrm>
            <a:custGeom>
              <a:avLst/>
              <a:gdLst/>
              <a:ahLst/>
              <a:cxnLst/>
              <a:rect l="l" t="t" r="r" b="b"/>
              <a:pathLst>
                <a:path w="40771" h="635222" extrusionOk="0">
                  <a:moveTo>
                    <a:pt x="0" y="0"/>
                  </a:moveTo>
                  <a:lnTo>
                    <a:pt x="40771" y="0"/>
                  </a:lnTo>
                  <a:lnTo>
                    <a:pt x="40771" y="635222"/>
                  </a:lnTo>
                  <a:lnTo>
                    <a:pt x="0" y="635222"/>
                  </a:lnTo>
                  <a:close/>
                </a:path>
              </a:pathLst>
            </a:custGeom>
            <a:solidFill>
              <a:srgbClr val="D8AA44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9" name="Google Shape;2822;p37"/>
            <p:cNvSpPr/>
            <p:nvPr/>
          </p:nvSpPr>
          <p:spPr>
            <a:xfrm>
              <a:off x="4264396" y="901827"/>
              <a:ext cx="319897" cy="108775"/>
            </a:xfrm>
            <a:custGeom>
              <a:avLst/>
              <a:gdLst/>
              <a:ahLst/>
              <a:cxnLst/>
              <a:rect l="l" t="t" r="r" b="b"/>
              <a:pathLst>
                <a:path w="319897" h="108775" extrusionOk="0">
                  <a:moveTo>
                    <a:pt x="157098" y="108775"/>
                  </a:moveTo>
                  <a:lnTo>
                    <a:pt x="97319" y="53911"/>
                  </a:lnTo>
                  <a:lnTo>
                    <a:pt x="23950" y="103156"/>
                  </a:lnTo>
                  <a:lnTo>
                    <a:pt x="0" y="67532"/>
                  </a:lnTo>
                  <a:lnTo>
                    <a:pt x="101310" y="857"/>
                  </a:lnTo>
                  <a:lnTo>
                    <a:pt x="159379" y="54102"/>
                  </a:lnTo>
                  <a:lnTo>
                    <a:pt x="228946" y="0"/>
                  </a:lnTo>
                  <a:lnTo>
                    <a:pt x="319897" y="67532"/>
                  </a:lnTo>
                  <a:lnTo>
                    <a:pt x="291481" y="100203"/>
                  </a:lnTo>
                  <a:lnTo>
                    <a:pt x="228851" y="53054"/>
                  </a:lnTo>
                  <a:lnTo>
                    <a:pt x="157098" y="108775"/>
                  </a:lnTo>
                  <a:close/>
                </a:path>
              </a:pathLst>
            </a:custGeom>
            <a:solidFill>
              <a:srgbClr val="D8AA44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0" name="Google Shape;2823;p37"/>
            <p:cNvSpPr/>
            <p:nvPr/>
          </p:nvSpPr>
          <p:spPr>
            <a:xfrm>
              <a:off x="3749667" y="190500"/>
              <a:ext cx="1343462" cy="1451800"/>
            </a:xfrm>
            <a:custGeom>
              <a:avLst/>
              <a:gdLst/>
              <a:ahLst/>
              <a:cxnLst/>
              <a:rect l="l" t="t" r="r" b="b"/>
              <a:pathLst>
                <a:path w="1343462" h="1451800" extrusionOk="0">
                  <a:moveTo>
                    <a:pt x="1132665" y="1449134"/>
                  </a:moveTo>
                  <a:cubicBezTo>
                    <a:pt x="1133425" y="1389317"/>
                    <a:pt x="1143689" y="1212723"/>
                    <a:pt x="1283870" y="969359"/>
                  </a:cubicBezTo>
                  <a:cubicBezTo>
                    <a:pt x="1449711" y="681419"/>
                    <a:pt x="1276837" y="0"/>
                    <a:pt x="671731" y="0"/>
                  </a:cubicBezTo>
                  <a:cubicBezTo>
                    <a:pt x="66625" y="0"/>
                    <a:pt x="-106249" y="681419"/>
                    <a:pt x="59592" y="969359"/>
                  </a:cubicBezTo>
                  <a:cubicBezTo>
                    <a:pt x="180766" y="1179767"/>
                    <a:pt x="207186" y="1366457"/>
                    <a:pt x="212698" y="1451801"/>
                  </a:cubicBezTo>
                </a:path>
              </a:pathLst>
            </a:custGeom>
            <a:solidFill>
              <a:srgbClr val="FFDF57">
                <a:alpha val="68630"/>
              </a:srgbClr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51" name="Google Shape;2824;p37"/>
            <p:cNvGrpSpPr/>
            <p:nvPr/>
          </p:nvGrpSpPr>
          <p:grpSpPr>
            <a:xfrm>
              <a:off x="3923682" y="3244965"/>
              <a:ext cx="195764" cy="131404"/>
              <a:chOff x="5733332" y="4102215"/>
              <a:chExt cx="195764" cy="131404"/>
            </a:xfrm>
          </p:grpSpPr>
          <p:sp>
            <p:nvSpPr>
              <p:cNvPr id="376" name="Google Shape;2825;p37"/>
              <p:cNvSpPr/>
              <p:nvPr/>
            </p:nvSpPr>
            <p:spPr>
              <a:xfrm>
                <a:off x="5734887" y="4131087"/>
                <a:ext cx="177232" cy="100744"/>
              </a:xfrm>
              <a:custGeom>
                <a:avLst/>
                <a:gdLst/>
                <a:ahLst/>
                <a:cxnLst/>
                <a:rect l="l" t="t" r="r" b="b"/>
                <a:pathLst>
                  <a:path w="177232" h="100744" extrusionOk="0">
                    <a:moveTo>
                      <a:pt x="177024" y="99346"/>
                    </a:moveTo>
                    <a:lnTo>
                      <a:pt x="150604" y="74581"/>
                    </a:lnTo>
                    <a:cubicBezTo>
                      <a:pt x="147249" y="69713"/>
                      <a:pt x="143219" y="65351"/>
                      <a:pt x="138629" y="61627"/>
                    </a:cubicBezTo>
                    <a:cubicBezTo>
                      <a:pt x="136623" y="59941"/>
                      <a:pt x="134495" y="58417"/>
                      <a:pt x="132261" y="57055"/>
                    </a:cubicBezTo>
                    <a:lnTo>
                      <a:pt x="98048" y="34195"/>
                    </a:lnTo>
                    <a:lnTo>
                      <a:pt x="60698" y="17621"/>
                    </a:lnTo>
                    <a:cubicBezTo>
                      <a:pt x="58407" y="16564"/>
                      <a:pt x="56060" y="15640"/>
                      <a:pt x="53665" y="14859"/>
                    </a:cubicBezTo>
                    <a:cubicBezTo>
                      <a:pt x="48162" y="13021"/>
                      <a:pt x="42441" y="11935"/>
                      <a:pt x="36653" y="11621"/>
                    </a:cubicBezTo>
                    <a:lnTo>
                      <a:pt x="1109" y="0"/>
                    </a:lnTo>
                    <a:cubicBezTo>
                      <a:pt x="-887" y="0"/>
                      <a:pt x="254" y="3620"/>
                      <a:pt x="1109" y="5144"/>
                    </a:cubicBezTo>
                    <a:lnTo>
                      <a:pt x="4530" y="6572"/>
                    </a:lnTo>
                    <a:cubicBezTo>
                      <a:pt x="8807" y="8192"/>
                      <a:pt x="5196" y="7620"/>
                      <a:pt x="9662" y="10763"/>
                    </a:cubicBezTo>
                    <a:lnTo>
                      <a:pt x="30096" y="16002"/>
                    </a:lnTo>
                    <a:cubicBezTo>
                      <a:pt x="43106" y="15507"/>
                      <a:pt x="55984" y="18822"/>
                      <a:pt x="67160" y="25527"/>
                    </a:cubicBezTo>
                    <a:lnTo>
                      <a:pt x="94246" y="39148"/>
                    </a:lnTo>
                    <a:lnTo>
                      <a:pt x="120287" y="54864"/>
                    </a:lnTo>
                    <a:cubicBezTo>
                      <a:pt x="131729" y="61170"/>
                      <a:pt x="140853" y="70980"/>
                      <a:pt x="146327" y="82868"/>
                    </a:cubicBezTo>
                    <a:lnTo>
                      <a:pt x="160107" y="94012"/>
                    </a:lnTo>
                    <a:cubicBezTo>
                      <a:pt x="164384" y="98012"/>
                      <a:pt x="161913" y="96298"/>
                      <a:pt x="168281" y="97250"/>
                    </a:cubicBezTo>
                    <a:lnTo>
                      <a:pt x="171797" y="100298"/>
                    </a:lnTo>
                    <a:cubicBezTo>
                      <a:pt x="174363" y="100965"/>
                      <a:pt x="178165" y="101060"/>
                      <a:pt x="177024" y="99346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7" name="Google Shape;2826;p37"/>
              <p:cNvSpPr/>
              <p:nvPr/>
            </p:nvSpPr>
            <p:spPr>
              <a:xfrm>
                <a:off x="5750846" y="4118425"/>
                <a:ext cx="155883" cy="109857"/>
              </a:xfrm>
              <a:custGeom>
                <a:avLst/>
                <a:gdLst/>
                <a:ahLst/>
                <a:cxnLst/>
                <a:rect l="l" t="t" r="r" b="b"/>
                <a:pathLst>
                  <a:path w="155883" h="109857" extrusionOk="0">
                    <a:moveTo>
                      <a:pt x="86746" y="59620"/>
                    </a:moveTo>
                    <a:cubicBezTo>
                      <a:pt x="88855" y="56363"/>
                      <a:pt x="91688" y="53619"/>
                      <a:pt x="95014" y="51619"/>
                    </a:cubicBezTo>
                    <a:cubicBezTo>
                      <a:pt x="99851" y="48647"/>
                      <a:pt x="105525" y="47342"/>
                      <a:pt x="111170" y="47904"/>
                    </a:cubicBezTo>
                    <a:cubicBezTo>
                      <a:pt x="117832" y="48590"/>
                      <a:pt x="124295" y="50600"/>
                      <a:pt x="130178" y="53810"/>
                    </a:cubicBezTo>
                    <a:lnTo>
                      <a:pt x="130843" y="53810"/>
                    </a:lnTo>
                    <a:lnTo>
                      <a:pt x="140347" y="58953"/>
                    </a:lnTo>
                    <a:cubicBezTo>
                      <a:pt x="142818" y="60287"/>
                      <a:pt x="145099" y="61811"/>
                      <a:pt x="147380" y="63335"/>
                    </a:cubicBezTo>
                    <a:lnTo>
                      <a:pt x="151751" y="66573"/>
                    </a:lnTo>
                    <a:cubicBezTo>
                      <a:pt x="158309" y="71812"/>
                      <a:pt x="156408" y="82099"/>
                      <a:pt x="150611" y="90290"/>
                    </a:cubicBezTo>
                    <a:cubicBezTo>
                      <a:pt x="147399" y="94863"/>
                      <a:pt x="143702" y="99082"/>
                      <a:pt x="139587" y="102863"/>
                    </a:cubicBezTo>
                    <a:cubicBezTo>
                      <a:pt x="132231" y="109264"/>
                      <a:pt x="122119" y="111455"/>
                      <a:pt x="112786" y="108674"/>
                    </a:cubicBezTo>
                    <a:cubicBezTo>
                      <a:pt x="108528" y="107331"/>
                      <a:pt x="104413" y="105540"/>
                      <a:pt x="100526" y="103340"/>
                    </a:cubicBezTo>
                    <a:cubicBezTo>
                      <a:pt x="96934" y="101235"/>
                      <a:pt x="93522" y="98815"/>
                      <a:pt x="90357" y="96101"/>
                    </a:cubicBezTo>
                    <a:cubicBezTo>
                      <a:pt x="82374" y="88624"/>
                      <a:pt x="79874" y="76965"/>
                      <a:pt x="84084" y="66859"/>
                    </a:cubicBezTo>
                    <a:cubicBezTo>
                      <a:pt x="84702" y="64354"/>
                      <a:pt x="85596" y="61925"/>
                      <a:pt x="86746" y="59620"/>
                    </a:cubicBezTo>
                    <a:close/>
                    <a:moveTo>
                      <a:pt x="8339" y="11995"/>
                    </a:moveTo>
                    <a:cubicBezTo>
                      <a:pt x="13471" y="4089"/>
                      <a:pt x="22215" y="-1912"/>
                      <a:pt x="29628" y="565"/>
                    </a:cubicBezTo>
                    <a:lnTo>
                      <a:pt x="34380" y="2375"/>
                    </a:lnTo>
                    <a:cubicBezTo>
                      <a:pt x="36784" y="3318"/>
                      <a:pt x="39132" y="4394"/>
                      <a:pt x="41412" y="5613"/>
                    </a:cubicBezTo>
                    <a:lnTo>
                      <a:pt x="50061" y="10090"/>
                    </a:lnTo>
                    <a:lnTo>
                      <a:pt x="50631" y="10090"/>
                    </a:lnTo>
                    <a:cubicBezTo>
                      <a:pt x="56067" y="12967"/>
                      <a:pt x="60772" y="17034"/>
                      <a:pt x="64412" y="21996"/>
                    </a:cubicBezTo>
                    <a:cubicBezTo>
                      <a:pt x="67424" y="26073"/>
                      <a:pt x="68688" y="31178"/>
                      <a:pt x="67928" y="36188"/>
                    </a:cubicBezTo>
                    <a:cubicBezTo>
                      <a:pt x="67358" y="39875"/>
                      <a:pt x="65932" y="43361"/>
                      <a:pt x="63746" y="46380"/>
                    </a:cubicBezTo>
                    <a:cubicBezTo>
                      <a:pt x="61969" y="48533"/>
                      <a:pt x="59964" y="50476"/>
                      <a:pt x="57759" y="52190"/>
                    </a:cubicBezTo>
                    <a:cubicBezTo>
                      <a:pt x="49652" y="60106"/>
                      <a:pt x="37972" y="63116"/>
                      <a:pt x="27062" y="60096"/>
                    </a:cubicBezTo>
                    <a:cubicBezTo>
                      <a:pt x="23241" y="58877"/>
                      <a:pt x="19544" y="57286"/>
                      <a:pt x="16037" y="55334"/>
                    </a:cubicBezTo>
                    <a:cubicBezTo>
                      <a:pt x="12645" y="53238"/>
                      <a:pt x="9461" y="50809"/>
                      <a:pt x="6534" y="48095"/>
                    </a:cubicBezTo>
                    <a:cubicBezTo>
                      <a:pt x="309" y="42285"/>
                      <a:pt x="-1687" y="33236"/>
                      <a:pt x="1497" y="25330"/>
                    </a:cubicBezTo>
                    <a:cubicBezTo>
                      <a:pt x="3274" y="20672"/>
                      <a:pt x="5574" y="16234"/>
                      <a:pt x="8339" y="12090"/>
                    </a:cubicBezTo>
                    <a:close/>
                  </a:path>
                </a:pathLst>
              </a:custGeom>
              <a:solidFill>
                <a:srgbClr val="000000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8" name="Google Shape;2827;p37"/>
              <p:cNvSpPr/>
              <p:nvPr/>
            </p:nvSpPr>
            <p:spPr>
              <a:xfrm>
                <a:off x="5733332" y="4130673"/>
                <a:ext cx="192169" cy="73375"/>
              </a:xfrm>
              <a:custGeom>
                <a:avLst/>
                <a:gdLst/>
                <a:ahLst/>
                <a:cxnLst/>
                <a:rect l="l" t="t" r="r" b="b"/>
                <a:pathLst>
                  <a:path w="192169" h="73375" extrusionOk="0">
                    <a:moveTo>
                      <a:pt x="15779" y="11368"/>
                    </a:moveTo>
                    <a:lnTo>
                      <a:pt x="36117" y="9463"/>
                    </a:lnTo>
                    <a:cubicBezTo>
                      <a:pt x="48995" y="8187"/>
                      <a:pt x="61967" y="10768"/>
                      <a:pt x="73372" y="16893"/>
                    </a:cubicBezTo>
                    <a:lnTo>
                      <a:pt x="185611" y="73376"/>
                    </a:lnTo>
                    <a:lnTo>
                      <a:pt x="192169" y="63851"/>
                    </a:lnTo>
                    <a:lnTo>
                      <a:pt x="66529" y="8320"/>
                    </a:lnTo>
                    <a:cubicBezTo>
                      <a:pt x="58974" y="4777"/>
                      <a:pt x="50810" y="2739"/>
                      <a:pt x="42484" y="2320"/>
                    </a:cubicBezTo>
                    <a:lnTo>
                      <a:pt x="2569" y="34"/>
                    </a:lnTo>
                    <a:cubicBezTo>
                      <a:pt x="1381" y="-176"/>
                      <a:pt x="250" y="614"/>
                      <a:pt x="31" y="1805"/>
                    </a:cubicBezTo>
                    <a:cubicBezTo>
                      <a:pt x="-73" y="2424"/>
                      <a:pt x="88" y="3063"/>
                      <a:pt x="478" y="3558"/>
                    </a:cubicBezTo>
                    <a:lnTo>
                      <a:pt x="1523" y="4987"/>
                    </a:lnTo>
                    <a:cubicBezTo>
                      <a:pt x="4869" y="9425"/>
                      <a:pt x="10248" y="11835"/>
                      <a:pt x="15779" y="11368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9" name="Google Shape;2828;p37"/>
              <p:cNvSpPr/>
              <p:nvPr/>
            </p:nvSpPr>
            <p:spPr>
              <a:xfrm>
                <a:off x="5757380" y="4106036"/>
                <a:ext cx="156130" cy="127583"/>
              </a:xfrm>
              <a:custGeom>
                <a:avLst/>
                <a:gdLst/>
                <a:ahLst/>
                <a:cxnLst/>
                <a:rect l="l" t="t" r="r" b="b"/>
                <a:pathLst>
                  <a:path w="156130" h="127583" extrusionOk="0">
                    <a:moveTo>
                      <a:pt x="136950" y="117539"/>
                    </a:moveTo>
                    <a:lnTo>
                      <a:pt x="128491" y="98489"/>
                    </a:lnTo>
                    <a:cubicBezTo>
                      <a:pt x="123036" y="86601"/>
                      <a:pt x="113950" y="76762"/>
                      <a:pt x="102546" y="70390"/>
                    </a:cubicBezTo>
                    <a:lnTo>
                      <a:pt x="0" y="8858"/>
                    </a:lnTo>
                    <a:lnTo>
                      <a:pt x="5797" y="0"/>
                    </a:lnTo>
                    <a:lnTo>
                      <a:pt x="114236" y="72295"/>
                    </a:lnTo>
                    <a:cubicBezTo>
                      <a:pt x="121439" y="76876"/>
                      <a:pt x="127645" y="82868"/>
                      <a:pt x="132483" y="89916"/>
                    </a:cubicBezTo>
                    <a:lnTo>
                      <a:pt x="155767" y="124016"/>
                    </a:lnTo>
                    <a:cubicBezTo>
                      <a:pt x="156908" y="125730"/>
                      <a:pt x="155197" y="127921"/>
                      <a:pt x="152916" y="127540"/>
                    </a:cubicBezTo>
                    <a:lnTo>
                      <a:pt x="150920" y="127540"/>
                    </a:lnTo>
                    <a:cubicBezTo>
                      <a:pt x="144866" y="126816"/>
                      <a:pt x="139601" y="123044"/>
                      <a:pt x="136950" y="117539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0" name="Google Shape;2829;p37"/>
              <p:cNvSpPr/>
              <p:nvPr/>
            </p:nvSpPr>
            <p:spPr>
              <a:xfrm>
                <a:off x="5834686" y="4162247"/>
                <a:ext cx="73778" cy="62054"/>
              </a:xfrm>
              <a:custGeom>
                <a:avLst/>
                <a:gdLst/>
                <a:ahLst/>
                <a:cxnLst/>
                <a:rect l="l" t="t" r="r" b="b"/>
                <a:pathLst>
                  <a:path w="73778" h="62054" extrusionOk="0">
                    <a:moveTo>
                      <a:pt x="29231" y="178"/>
                    </a:moveTo>
                    <a:cubicBezTo>
                      <a:pt x="35893" y="835"/>
                      <a:pt x="42346" y="2807"/>
                      <a:pt x="48239" y="5988"/>
                    </a:cubicBezTo>
                    <a:lnTo>
                      <a:pt x="48809" y="5988"/>
                    </a:lnTo>
                    <a:lnTo>
                      <a:pt x="58313" y="11036"/>
                    </a:lnTo>
                    <a:cubicBezTo>
                      <a:pt x="60783" y="12465"/>
                      <a:pt x="63064" y="13894"/>
                      <a:pt x="65345" y="15418"/>
                    </a:cubicBezTo>
                    <a:cubicBezTo>
                      <a:pt x="67626" y="16942"/>
                      <a:pt x="68292" y="17608"/>
                      <a:pt x="69717" y="18751"/>
                    </a:cubicBezTo>
                    <a:cubicBezTo>
                      <a:pt x="76180" y="23895"/>
                      <a:pt x="74279" y="34277"/>
                      <a:pt x="68577" y="42373"/>
                    </a:cubicBezTo>
                    <a:cubicBezTo>
                      <a:pt x="65383" y="46993"/>
                      <a:pt x="61658" y="51222"/>
                      <a:pt x="57457" y="54946"/>
                    </a:cubicBezTo>
                    <a:cubicBezTo>
                      <a:pt x="50187" y="61442"/>
                      <a:pt x="40075" y="63681"/>
                      <a:pt x="30752" y="60852"/>
                    </a:cubicBezTo>
                    <a:cubicBezTo>
                      <a:pt x="26503" y="59433"/>
                      <a:pt x="22398" y="57613"/>
                      <a:pt x="18492" y="55422"/>
                    </a:cubicBezTo>
                    <a:cubicBezTo>
                      <a:pt x="14852" y="53384"/>
                      <a:pt x="11440" y="50955"/>
                      <a:pt x="8323" y="48184"/>
                    </a:cubicBezTo>
                    <a:cubicBezTo>
                      <a:pt x="301" y="40764"/>
                      <a:pt x="-2208" y="29105"/>
                      <a:pt x="2050" y="19037"/>
                    </a:cubicBezTo>
                    <a:cubicBezTo>
                      <a:pt x="2763" y="16370"/>
                      <a:pt x="3808" y="13808"/>
                      <a:pt x="5186" y="11417"/>
                    </a:cubicBezTo>
                    <a:cubicBezTo>
                      <a:pt x="7325" y="8179"/>
                      <a:pt x="10147" y="5445"/>
                      <a:pt x="13455" y="3416"/>
                    </a:cubicBezTo>
                    <a:cubicBezTo>
                      <a:pt x="18226" y="663"/>
                      <a:pt x="23757" y="-470"/>
                      <a:pt x="29231" y="178"/>
                    </a:cubicBezTo>
                    <a:close/>
                  </a:path>
                </a:pathLst>
              </a:custGeom>
              <a:solidFill>
                <a:srgbClr val="000000">
                  <a:alpha val="29800"/>
                </a:srgbClr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1" name="Google Shape;2830;p37"/>
              <p:cNvSpPr/>
              <p:nvPr/>
            </p:nvSpPr>
            <p:spPr>
              <a:xfrm>
                <a:off x="5745586" y="4102215"/>
                <a:ext cx="183510" cy="128783"/>
              </a:xfrm>
              <a:custGeom>
                <a:avLst/>
                <a:gdLst/>
                <a:ahLst/>
                <a:cxnLst/>
                <a:rect l="l" t="t" r="r" b="b"/>
                <a:pathLst>
                  <a:path w="183510" h="128783" extrusionOk="0">
                    <a:moveTo>
                      <a:pt x="14550" y="1821"/>
                    </a:moveTo>
                    <a:lnTo>
                      <a:pt x="9608" y="9632"/>
                    </a:lnTo>
                    <a:cubicBezTo>
                      <a:pt x="8753" y="10575"/>
                      <a:pt x="8753" y="12022"/>
                      <a:pt x="9608" y="12965"/>
                    </a:cubicBezTo>
                    <a:cubicBezTo>
                      <a:pt x="11347" y="14527"/>
                      <a:pt x="11822" y="17071"/>
                      <a:pt x="10748" y="19157"/>
                    </a:cubicBezTo>
                    <a:lnTo>
                      <a:pt x="2575" y="36301"/>
                    </a:lnTo>
                    <a:cubicBezTo>
                      <a:pt x="-2329" y="46274"/>
                      <a:pt x="-86" y="58304"/>
                      <a:pt x="8087" y="65829"/>
                    </a:cubicBezTo>
                    <a:lnTo>
                      <a:pt x="8087" y="65829"/>
                    </a:lnTo>
                    <a:cubicBezTo>
                      <a:pt x="14997" y="72001"/>
                      <a:pt x="23170" y="76583"/>
                      <a:pt x="32037" y="79259"/>
                    </a:cubicBezTo>
                    <a:lnTo>
                      <a:pt x="32037" y="79259"/>
                    </a:lnTo>
                    <a:cubicBezTo>
                      <a:pt x="45494" y="83374"/>
                      <a:pt x="60111" y="79717"/>
                      <a:pt x="70052" y="69734"/>
                    </a:cubicBezTo>
                    <a:lnTo>
                      <a:pt x="77655" y="62019"/>
                    </a:lnTo>
                    <a:cubicBezTo>
                      <a:pt x="79337" y="60381"/>
                      <a:pt x="80354" y="58171"/>
                      <a:pt x="80506" y="55828"/>
                    </a:cubicBezTo>
                    <a:cubicBezTo>
                      <a:pt x="81029" y="52180"/>
                      <a:pt x="84393" y="49646"/>
                      <a:pt x="88033" y="50170"/>
                    </a:cubicBezTo>
                    <a:cubicBezTo>
                      <a:pt x="88718" y="50265"/>
                      <a:pt x="89383" y="50475"/>
                      <a:pt x="90010" y="50780"/>
                    </a:cubicBezTo>
                    <a:lnTo>
                      <a:pt x="91911" y="51732"/>
                    </a:lnTo>
                    <a:lnTo>
                      <a:pt x="93811" y="52875"/>
                    </a:lnTo>
                    <a:cubicBezTo>
                      <a:pt x="96321" y="54694"/>
                      <a:pt x="96891" y="58209"/>
                      <a:pt x="95075" y="60723"/>
                    </a:cubicBezTo>
                    <a:cubicBezTo>
                      <a:pt x="94572" y="61419"/>
                      <a:pt x="93906" y="62000"/>
                      <a:pt x="93146" y="62400"/>
                    </a:cubicBezTo>
                    <a:cubicBezTo>
                      <a:pt x="91008" y="63533"/>
                      <a:pt x="89307" y="65343"/>
                      <a:pt x="88299" y="67543"/>
                    </a:cubicBezTo>
                    <a:lnTo>
                      <a:pt x="84023" y="77068"/>
                    </a:lnTo>
                    <a:cubicBezTo>
                      <a:pt x="78482" y="89508"/>
                      <a:pt x="81770" y="104119"/>
                      <a:pt x="92101" y="112978"/>
                    </a:cubicBezTo>
                    <a:lnTo>
                      <a:pt x="92101" y="112978"/>
                    </a:lnTo>
                    <a:cubicBezTo>
                      <a:pt x="99362" y="119398"/>
                      <a:pt x="107877" y="124227"/>
                      <a:pt x="117096" y="127170"/>
                    </a:cubicBezTo>
                    <a:lnTo>
                      <a:pt x="117096" y="127170"/>
                    </a:lnTo>
                    <a:cubicBezTo>
                      <a:pt x="129156" y="131066"/>
                      <a:pt x="142366" y="127780"/>
                      <a:pt x="151214" y="118693"/>
                    </a:cubicBezTo>
                    <a:lnTo>
                      <a:pt x="165470" y="103643"/>
                    </a:lnTo>
                    <a:cubicBezTo>
                      <a:pt x="167409" y="101700"/>
                      <a:pt x="170250" y="100967"/>
                      <a:pt x="172883" y="101738"/>
                    </a:cubicBezTo>
                    <a:cubicBezTo>
                      <a:pt x="174290" y="102224"/>
                      <a:pt x="175858" y="101767"/>
                      <a:pt x="176780" y="100595"/>
                    </a:cubicBezTo>
                    <a:lnTo>
                      <a:pt x="182577" y="92594"/>
                    </a:lnTo>
                    <a:cubicBezTo>
                      <a:pt x="183822" y="91108"/>
                      <a:pt x="183822" y="88937"/>
                      <a:pt x="182577" y="87451"/>
                    </a:cubicBezTo>
                    <a:cubicBezTo>
                      <a:pt x="173501" y="78412"/>
                      <a:pt x="163047" y="70887"/>
                      <a:pt x="151595" y="65162"/>
                    </a:cubicBezTo>
                    <a:lnTo>
                      <a:pt x="142091" y="60019"/>
                    </a:lnTo>
                    <a:cubicBezTo>
                      <a:pt x="135058" y="56180"/>
                      <a:pt x="127341" y="53789"/>
                      <a:pt x="119377" y="52970"/>
                    </a:cubicBezTo>
                    <a:lnTo>
                      <a:pt x="112344" y="52208"/>
                    </a:lnTo>
                    <a:cubicBezTo>
                      <a:pt x="110776" y="52284"/>
                      <a:pt x="109236" y="51732"/>
                      <a:pt x="108067" y="50684"/>
                    </a:cubicBezTo>
                    <a:cubicBezTo>
                      <a:pt x="107373" y="49703"/>
                      <a:pt x="106461" y="48884"/>
                      <a:pt x="105406" y="48303"/>
                    </a:cubicBezTo>
                    <a:lnTo>
                      <a:pt x="97613" y="44112"/>
                    </a:lnTo>
                    <a:lnTo>
                      <a:pt x="89820" y="39826"/>
                    </a:lnTo>
                    <a:cubicBezTo>
                      <a:pt x="88699" y="39254"/>
                      <a:pt x="87463" y="38930"/>
                      <a:pt x="86208" y="38873"/>
                    </a:cubicBezTo>
                    <a:cubicBezTo>
                      <a:pt x="84374" y="38826"/>
                      <a:pt x="82664" y="37949"/>
                      <a:pt x="81552" y="36492"/>
                    </a:cubicBezTo>
                    <a:lnTo>
                      <a:pt x="77750" y="31349"/>
                    </a:lnTo>
                    <a:cubicBezTo>
                      <a:pt x="73359" y="25453"/>
                      <a:pt x="67667" y="20661"/>
                      <a:pt x="61118" y="17347"/>
                    </a:cubicBezTo>
                    <a:lnTo>
                      <a:pt x="52470" y="12775"/>
                    </a:lnTo>
                    <a:cubicBezTo>
                      <a:pt x="42244" y="6698"/>
                      <a:pt x="31058" y="2412"/>
                      <a:pt x="19397" y="107"/>
                    </a:cubicBezTo>
                    <a:cubicBezTo>
                      <a:pt x="17591" y="-275"/>
                      <a:pt x="15719" y="383"/>
                      <a:pt x="14550" y="1821"/>
                    </a:cubicBezTo>
                    <a:close/>
                    <a:moveTo>
                      <a:pt x="93906" y="72020"/>
                    </a:moveTo>
                    <a:cubicBezTo>
                      <a:pt x="96045" y="68782"/>
                      <a:pt x="98867" y="66048"/>
                      <a:pt x="102175" y="64019"/>
                    </a:cubicBezTo>
                    <a:cubicBezTo>
                      <a:pt x="107012" y="61048"/>
                      <a:pt x="112696" y="59781"/>
                      <a:pt x="118331" y="60400"/>
                    </a:cubicBezTo>
                    <a:cubicBezTo>
                      <a:pt x="124993" y="61057"/>
                      <a:pt x="131447" y="63029"/>
                      <a:pt x="137339" y="66210"/>
                    </a:cubicBezTo>
                    <a:lnTo>
                      <a:pt x="137909" y="66210"/>
                    </a:lnTo>
                    <a:lnTo>
                      <a:pt x="147413" y="71258"/>
                    </a:lnTo>
                    <a:cubicBezTo>
                      <a:pt x="149884" y="72687"/>
                      <a:pt x="152165" y="74116"/>
                      <a:pt x="154446" y="75640"/>
                    </a:cubicBezTo>
                    <a:cubicBezTo>
                      <a:pt x="156727" y="77164"/>
                      <a:pt x="157392" y="77831"/>
                      <a:pt x="158817" y="78974"/>
                    </a:cubicBezTo>
                    <a:cubicBezTo>
                      <a:pt x="165280" y="84117"/>
                      <a:pt x="163379" y="94499"/>
                      <a:pt x="157677" y="102596"/>
                    </a:cubicBezTo>
                    <a:cubicBezTo>
                      <a:pt x="154484" y="107215"/>
                      <a:pt x="150758" y="111444"/>
                      <a:pt x="146558" y="115168"/>
                    </a:cubicBezTo>
                    <a:cubicBezTo>
                      <a:pt x="139287" y="121665"/>
                      <a:pt x="129175" y="123903"/>
                      <a:pt x="119852" y="121074"/>
                    </a:cubicBezTo>
                    <a:cubicBezTo>
                      <a:pt x="115604" y="119655"/>
                      <a:pt x="111498" y="117835"/>
                      <a:pt x="107592" y="115645"/>
                    </a:cubicBezTo>
                    <a:cubicBezTo>
                      <a:pt x="103952" y="113606"/>
                      <a:pt x="100540" y="111178"/>
                      <a:pt x="97423" y="108406"/>
                    </a:cubicBezTo>
                    <a:cubicBezTo>
                      <a:pt x="89402" y="100986"/>
                      <a:pt x="86893" y="89327"/>
                      <a:pt x="91150" y="79259"/>
                    </a:cubicBezTo>
                    <a:cubicBezTo>
                      <a:pt x="91768" y="76745"/>
                      <a:pt x="92690" y="74306"/>
                      <a:pt x="93906" y="72020"/>
                    </a:cubicBezTo>
                    <a:close/>
                    <a:moveTo>
                      <a:pt x="15405" y="24395"/>
                    </a:moveTo>
                    <a:cubicBezTo>
                      <a:pt x="20632" y="16585"/>
                      <a:pt x="29281" y="10584"/>
                      <a:pt x="36789" y="13060"/>
                    </a:cubicBezTo>
                    <a:cubicBezTo>
                      <a:pt x="38404" y="13546"/>
                      <a:pt x="39992" y="14118"/>
                      <a:pt x="41541" y="14775"/>
                    </a:cubicBezTo>
                    <a:cubicBezTo>
                      <a:pt x="43917" y="15727"/>
                      <a:pt x="46293" y="16871"/>
                      <a:pt x="48574" y="18014"/>
                    </a:cubicBezTo>
                    <a:lnTo>
                      <a:pt x="57222" y="22585"/>
                    </a:lnTo>
                    <a:lnTo>
                      <a:pt x="57792" y="22585"/>
                    </a:lnTo>
                    <a:cubicBezTo>
                      <a:pt x="63190" y="25519"/>
                      <a:pt x="67885" y="29577"/>
                      <a:pt x="71573" y="34492"/>
                    </a:cubicBezTo>
                    <a:cubicBezTo>
                      <a:pt x="74576" y="38607"/>
                      <a:pt x="75802" y="43750"/>
                      <a:pt x="74994" y="48779"/>
                    </a:cubicBezTo>
                    <a:cubicBezTo>
                      <a:pt x="74452" y="52437"/>
                      <a:pt x="73017" y="55904"/>
                      <a:pt x="70812" y="58876"/>
                    </a:cubicBezTo>
                    <a:cubicBezTo>
                      <a:pt x="69064" y="61076"/>
                      <a:pt x="67049" y="63057"/>
                      <a:pt x="64825" y="64781"/>
                    </a:cubicBezTo>
                    <a:cubicBezTo>
                      <a:pt x="56709" y="72677"/>
                      <a:pt x="45038" y="75687"/>
                      <a:pt x="34128" y="72687"/>
                    </a:cubicBezTo>
                    <a:cubicBezTo>
                      <a:pt x="30326" y="71458"/>
                      <a:pt x="26658" y="69830"/>
                      <a:pt x="23198" y="67829"/>
                    </a:cubicBezTo>
                    <a:cubicBezTo>
                      <a:pt x="19777" y="65810"/>
                      <a:pt x="16584" y="63410"/>
                      <a:pt x="13695" y="60685"/>
                    </a:cubicBezTo>
                    <a:cubicBezTo>
                      <a:pt x="7479" y="54828"/>
                      <a:pt x="5483" y="45760"/>
                      <a:pt x="8658" y="37825"/>
                    </a:cubicBezTo>
                    <a:cubicBezTo>
                      <a:pt x="10454" y="33158"/>
                      <a:pt x="12716" y="28691"/>
                      <a:pt x="15405" y="24491"/>
                    </a:cubicBezTo>
                    <a:close/>
                  </a:path>
                </a:pathLst>
              </a:custGeom>
              <a:solidFill>
                <a:srgbClr val="2B303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2" name="Google Shape;2831;p37"/>
              <p:cNvSpPr/>
              <p:nvPr/>
            </p:nvSpPr>
            <p:spPr>
              <a:xfrm>
                <a:off x="5752081" y="4128325"/>
                <a:ext cx="64221" cy="49275"/>
              </a:xfrm>
              <a:custGeom>
                <a:avLst/>
                <a:gdLst/>
                <a:ahLst/>
                <a:cxnLst/>
                <a:rect l="l" t="t" r="r" b="b"/>
                <a:pathLst>
                  <a:path w="64221" h="49275" extrusionOk="0">
                    <a:moveTo>
                      <a:pt x="57569" y="40196"/>
                    </a:moveTo>
                    <a:cubicBezTo>
                      <a:pt x="49481" y="48149"/>
                      <a:pt x="37782" y="51159"/>
                      <a:pt x="26872" y="48101"/>
                    </a:cubicBezTo>
                    <a:cubicBezTo>
                      <a:pt x="23118" y="46987"/>
                      <a:pt x="19487" y="45491"/>
                      <a:pt x="16037" y="43624"/>
                    </a:cubicBezTo>
                    <a:cubicBezTo>
                      <a:pt x="12597" y="41634"/>
                      <a:pt x="9404" y="39233"/>
                      <a:pt x="6534" y="36481"/>
                    </a:cubicBezTo>
                    <a:cubicBezTo>
                      <a:pt x="309" y="30671"/>
                      <a:pt x="-1687" y="21622"/>
                      <a:pt x="1497" y="13716"/>
                    </a:cubicBezTo>
                    <a:cubicBezTo>
                      <a:pt x="3369" y="8896"/>
                      <a:pt x="5754" y="4296"/>
                      <a:pt x="8624" y="0"/>
                    </a:cubicBezTo>
                    <a:lnTo>
                      <a:pt x="8624" y="0"/>
                    </a:lnTo>
                    <a:cubicBezTo>
                      <a:pt x="5992" y="4010"/>
                      <a:pt x="3797" y="8287"/>
                      <a:pt x="2067" y="12763"/>
                    </a:cubicBezTo>
                    <a:cubicBezTo>
                      <a:pt x="-1107" y="20698"/>
                      <a:pt x="888" y="29766"/>
                      <a:pt x="7104" y="35623"/>
                    </a:cubicBezTo>
                    <a:cubicBezTo>
                      <a:pt x="9993" y="38348"/>
                      <a:pt x="13186" y="40748"/>
                      <a:pt x="16608" y="42767"/>
                    </a:cubicBezTo>
                    <a:cubicBezTo>
                      <a:pt x="20067" y="44767"/>
                      <a:pt x="23735" y="46396"/>
                      <a:pt x="27537" y="47625"/>
                    </a:cubicBezTo>
                    <a:cubicBezTo>
                      <a:pt x="38447" y="50625"/>
                      <a:pt x="50118" y="47615"/>
                      <a:pt x="58234" y="39719"/>
                    </a:cubicBezTo>
                    <a:cubicBezTo>
                      <a:pt x="60439" y="38005"/>
                      <a:pt x="62444" y="36061"/>
                      <a:pt x="64222" y="33909"/>
                    </a:cubicBezTo>
                    <a:lnTo>
                      <a:pt x="63556" y="34099"/>
                    </a:lnTo>
                    <a:cubicBezTo>
                      <a:pt x="61827" y="36376"/>
                      <a:pt x="59812" y="38424"/>
                      <a:pt x="57569" y="40196"/>
                    </a:cubicBezTo>
                    <a:close/>
                  </a:path>
                </a:pathLst>
              </a:custGeom>
              <a:solidFill>
                <a:srgbClr val="1F232D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3" name="Google Shape;2832;p37"/>
              <p:cNvSpPr/>
              <p:nvPr/>
            </p:nvSpPr>
            <p:spPr>
              <a:xfrm>
                <a:off x="5833480" y="4174426"/>
                <a:ext cx="68642" cy="51616"/>
              </a:xfrm>
              <a:custGeom>
                <a:avLst/>
                <a:gdLst/>
                <a:ahLst/>
                <a:cxnLst/>
                <a:rect l="l" t="t" r="r" b="b"/>
                <a:pathLst>
                  <a:path w="68642" h="51616" extrusionOk="0">
                    <a:moveTo>
                      <a:pt x="57428" y="44577"/>
                    </a:moveTo>
                    <a:cubicBezTo>
                      <a:pt x="50139" y="51044"/>
                      <a:pt x="40027" y="53245"/>
                      <a:pt x="30722" y="50387"/>
                    </a:cubicBezTo>
                    <a:cubicBezTo>
                      <a:pt x="26465" y="49044"/>
                      <a:pt x="22350" y="47254"/>
                      <a:pt x="18463" y="45053"/>
                    </a:cubicBezTo>
                    <a:cubicBezTo>
                      <a:pt x="14870" y="42948"/>
                      <a:pt x="11458" y="40529"/>
                      <a:pt x="8293" y="37814"/>
                    </a:cubicBezTo>
                    <a:cubicBezTo>
                      <a:pt x="310" y="30337"/>
                      <a:pt x="-2189" y="18679"/>
                      <a:pt x="2021" y="8572"/>
                    </a:cubicBezTo>
                    <a:cubicBezTo>
                      <a:pt x="2772" y="5953"/>
                      <a:pt x="3827" y="3429"/>
                      <a:pt x="5157" y="1048"/>
                    </a:cubicBezTo>
                    <a:lnTo>
                      <a:pt x="5917" y="0"/>
                    </a:lnTo>
                    <a:cubicBezTo>
                      <a:pt x="4616" y="2343"/>
                      <a:pt x="3589" y="4839"/>
                      <a:pt x="2876" y="7429"/>
                    </a:cubicBezTo>
                    <a:cubicBezTo>
                      <a:pt x="-1381" y="17497"/>
                      <a:pt x="1128" y="29165"/>
                      <a:pt x="9149" y="36576"/>
                    </a:cubicBezTo>
                    <a:cubicBezTo>
                      <a:pt x="12266" y="39348"/>
                      <a:pt x="15678" y="41777"/>
                      <a:pt x="19318" y="43815"/>
                    </a:cubicBezTo>
                    <a:cubicBezTo>
                      <a:pt x="23224" y="46006"/>
                      <a:pt x="27330" y="47825"/>
                      <a:pt x="31578" y="49244"/>
                    </a:cubicBezTo>
                    <a:cubicBezTo>
                      <a:pt x="40901" y="52073"/>
                      <a:pt x="51013" y="49835"/>
                      <a:pt x="58283" y="43339"/>
                    </a:cubicBezTo>
                    <a:cubicBezTo>
                      <a:pt x="62142" y="39881"/>
                      <a:pt x="65620" y="36023"/>
                      <a:pt x="68643" y="31813"/>
                    </a:cubicBezTo>
                    <a:lnTo>
                      <a:pt x="68643" y="31813"/>
                    </a:lnTo>
                    <a:cubicBezTo>
                      <a:pt x="65440" y="36509"/>
                      <a:pt x="61667" y="40795"/>
                      <a:pt x="57428" y="44577"/>
                    </a:cubicBezTo>
                    <a:close/>
                  </a:path>
                </a:pathLst>
              </a:custGeom>
              <a:solidFill>
                <a:srgbClr val="1F232D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4" name="Google Shape;2833;p37"/>
              <p:cNvSpPr/>
              <p:nvPr/>
            </p:nvSpPr>
            <p:spPr>
              <a:xfrm>
                <a:off x="5752373" y="4115091"/>
                <a:ext cx="68187" cy="61619"/>
              </a:xfrm>
              <a:custGeom>
                <a:avLst/>
                <a:gdLst/>
                <a:ahLst/>
                <a:cxnLst/>
                <a:rect l="l" t="t" r="r" b="b"/>
                <a:pathLst>
                  <a:path w="68187" h="61619" extrusionOk="0">
                    <a:moveTo>
                      <a:pt x="64786" y="21997"/>
                    </a:moveTo>
                    <a:cubicBezTo>
                      <a:pt x="61098" y="17082"/>
                      <a:pt x="56403" y="13024"/>
                      <a:pt x="51005" y="10090"/>
                    </a:cubicBezTo>
                    <a:lnTo>
                      <a:pt x="50435" y="10090"/>
                    </a:lnTo>
                    <a:lnTo>
                      <a:pt x="41787" y="5518"/>
                    </a:lnTo>
                    <a:cubicBezTo>
                      <a:pt x="39506" y="4375"/>
                      <a:pt x="37130" y="3232"/>
                      <a:pt x="34754" y="2280"/>
                    </a:cubicBezTo>
                    <a:cubicBezTo>
                      <a:pt x="33205" y="1623"/>
                      <a:pt x="31617" y="1051"/>
                      <a:pt x="30002" y="565"/>
                    </a:cubicBezTo>
                    <a:cubicBezTo>
                      <a:pt x="22494" y="-1911"/>
                      <a:pt x="13845" y="4090"/>
                      <a:pt x="8618" y="11900"/>
                    </a:cubicBezTo>
                    <a:cubicBezTo>
                      <a:pt x="5767" y="16205"/>
                      <a:pt x="3382" y="20806"/>
                      <a:pt x="1490" y="25616"/>
                    </a:cubicBezTo>
                    <a:cubicBezTo>
                      <a:pt x="-1684" y="33551"/>
                      <a:pt x="312" y="42618"/>
                      <a:pt x="6527" y="48476"/>
                    </a:cubicBezTo>
                    <a:cubicBezTo>
                      <a:pt x="9417" y="51200"/>
                      <a:pt x="12610" y="53601"/>
                      <a:pt x="16031" y="55620"/>
                    </a:cubicBezTo>
                    <a:cubicBezTo>
                      <a:pt x="19491" y="57620"/>
                      <a:pt x="23159" y="59249"/>
                      <a:pt x="26960" y="60478"/>
                    </a:cubicBezTo>
                    <a:cubicBezTo>
                      <a:pt x="37871" y="63478"/>
                      <a:pt x="49542" y="60468"/>
                      <a:pt x="57658" y="52572"/>
                    </a:cubicBezTo>
                    <a:cubicBezTo>
                      <a:pt x="59882" y="50848"/>
                      <a:pt x="61896" y="48867"/>
                      <a:pt x="63645" y="46666"/>
                    </a:cubicBezTo>
                    <a:cubicBezTo>
                      <a:pt x="65850" y="43695"/>
                      <a:pt x="67285" y="40228"/>
                      <a:pt x="67827" y="36570"/>
                    </a:cubicBezTo>
                    <a:cubicBezTo>
                      <a:pt x="68825" y="31503"/>
                      <a:pt x="67732" y="26235"/>
                      <a:pt x="64786" y="21997"/>
                    </a:cubicBezTo>
                    <a:close/>
                  </a:path>
                </a:pathLst>
              </a:custGeom>
              <a:solidFill>
                <a:srgbClr val="000000">
                  <a:alpha val="29800"/>
                </a:srgbClr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52" name="Google Shape;2834;p37"/>
            <p:cNvGrpSpPr/>
            <p:nvPr/>
          </p:nvGrpSpPr>
          <p:grpSpPr>
            <a:xfrm flipH="1">
              <a:off x="3829267" y="2465054"/>
              <a:ext cx="683694" cy="518573"/>
              <a:chOff x="6621095" y="1452181"/>
              <a:chExt cx="330894" cy="250785"/>
            </a:xfrm>
          </p:grpSpPr>
          <p:sp>
            <p:nvSpPr>
              <p:cNvPr id="371" name="Google Shape;2835;p37"/>
              <p:cNvSpPr/>
              <p:nvPr/>
            </p:nvSpPr>
            <p:spPr>
              <a:xfrm>
                <a:off x="6648789" y="1521520"/>
                <a:ext cx="303199" cy="174500"/>
              </a:xfrm>
              <a:custGeom>
                <a:avLst/>
                <a:gdLst/>
                <a:ahLst/>
                <a:cxnLst/>
                <a:rect l="l" t="t" r="r" b="b"/>
                <a:pathLst>
                  <a:path w="303199" h="174500" extrusionOk="0">
                    <a:moveTo>
                      <a:pt x="0" y="63249"/>
                    </a:moveTo>
                    <a:lnTo>
                      <a:pt x="107878" y="860"/>
                    </a:lnTo>
                    <a:cubicBezTo>
                      <a:pt x="109779" y="-287"/>
                      <a:pt x="112155" y="-287"/>
                      <a:pt x="114056" y="860"/>
                    </a:cubicBezTo>
                    <a:lnTo>
                      <a:pt x="303200" y="110302"/>
                    </a:lnTo>
                    <a:lnTo>
                      <a:pt x="192280" y="174501"/>
                    </a:lnTo>
                    <a:close/>
                  </a:path>
                </a:pathLst>
              </a:custGeom>
              <a:solidFill>
                <a:srgbClr val="F4F4F4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2" name="Google Shape;2836;p37"/>
              <p:cNvSpPr/>
              <p:nvPr/>
            </p:nvSpPr>
            <p:spPr>
              <a:xfrm>
                <a:off x="6790409" y="1564671"/>
                <a:ext cx="79173" cy="45815"/>
              </a:xfrm>
              <a:custGeom>
                <a:avLst/>
                <a:gdLst/>
                <a:ahLst/>
                <a:cxnLst/>
                <a:rect l="l" t="t" r="r" b="b"/>
                <a:pathLst>
                  <a:path w="79173" h="45815" extrusionOk="0">
                    <a:moveTo>
                      <a:pt x="79174" y="29242"/>
                    </a:moveTo>
                    <a:lnTo>
                      <a:pt x="50660" y="45815"/>
                    </a:lnTo>
                    <a:lnTo>
                      <a:pt x="0" y="16478"/>
                    </a:lnTo>
                    <a:lnTo>
                      <a:pt x="28514" y="0"/>
                    </a:lnTo>
                    <a:lnTo>
                      <a:pt x="79174" y="29242"/>
                    </a:ln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3" name="Google Shape;2837;p37"/>
              <p:cNvSpPr/>
              <p:nvPr/>
            </p:nvSpPr>
            <p:spPr>
              <a:xfrm>
                <a:off x="6648780" y="1584674"/>
                <a:ext cx="303209" cy="118292"/>
              </a:xfrm>
              <a:custGeom>
                <a:avLst/>
                <a:gdLst/>
                <a:ahLst/>
                <a:cxnLst/>
                <a:rect l="l" t="t" r="r" b="b"/>
                <a:pathLst>
                  <a:path w="303209" h="118292" extrusionOk="0">
                    <a:moveTo>
                      <a:pt x="303209" y="47149"/>
                    </a:moveTo>
                    <a:lnTo>
                      <a:pt x="303209" y="49721"/>
                    </a:lnTo>
                    <a:cubicBezTo>
                      <a:pt x="303237" y="53440"/>
                      <a:pt x="301279" y="56892"/>
                      <a:pt x="298076" y="58769"/>
                    </a:cubicBezTo>
                    <a:lnTo>
                      <a:pt x="197517" y="116872"/>
                    </a:lnTo>
                    <a:cubicBezTo>
                      <a:pt x="194323" y="118766"/>
                      <a:pt x="190350" y="118766"/>
                      <a:pt x="187157" y="116872"/>
                    </a:cubicBezTo>
                    <a:lnTo>
                      <a:pt x="5237" y="12097"/>
                    </a:lnTo>
                    <a:cubicBezTo>
                      <a:pt x="1863" y="10147"/>
                      <a:pt x="-153" y="6475"/>
                      <a:pt x="9" y="2572"/>
                    </a:cubicBezTo>
                    <a:lnTo>
                      <a:pt x="9" y="0"/>
                    </a:lnTo>
                    <a:lnTo>
                      <a:pt x="192289" y="111252"/>
                    </a:ln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4" name="Google Shape;2838;p37"/>
              <p:cNvSpPr/>
              <p:nvPr/>
            </p:nvSpPr>
            <p:spPr>
              <a:xfrm>
                <a:off x="6621095" y="1454086"/>
                <a:ext cx="217122" cy="244320"/>
              </a:xfrm>
              <a:custGeom>
                <a:avLst/>
                <a:gdLst/>
                <a:ahLst/>
                <a:cxnLst/>
                <a:rect l="l" t="t" r="r" b="b"/>
                <a:pathLst>
                  <a:path w="217122" h="244320" extrusionOk="0">
                    <a:moveTo>
                      <a:pt x="217123" y="243459"/>
                    </a:moveTo>
                    <a:cubicBezTo>
                      <a:pt x="213644" y="244834"/>
                      <a:pt x="209728" y="244552"/>
                      <a:pt x="206478" y="242697"/>
                    </a:cubicBezTo>
                    <a:lnTo>
                      <a:pt x="25888" y="137922"/>
                    </a:lnTo>
                    <a:cubicBezTo>
                      <a:pt x="22695" y="136081"/>
                      <a:pt x="20499" y="132899"/>
                      <a:pt x="19900" y="129254"/>
                    </a:cubicBezTo>
                    <a:lnTo>
                      <a:pt x="36" y="10763"/>
                    </a:lnTo>
                    <a:cubicBezTo>
                      <a:pt x="-12" y="10097"/>
                      <a:pt x="-12" y="9429"/>
                      <a:pt x="36" y="8763"/>
                    </a:cubicBezTo>
                    <a:cubicBezTo>
                      <a:pt x="26" y="5457"/>
                      <a:pt x="1366" y="2291"/>
                      <a:pt x="3743" y="0"/>
                    </a:cubicBezTo>
                    <a:lnTo>
                      <a:pt x="191935" y="108871"/>
                    </a:lnTo>
                    <a:cubicBezTo>
                      <a:pt x="194226" y="110281"/>
                      <a:pt x="195813" y="112601"/>
                      <a:pt x="196307" y="115252"/>
                    </a:cubicBezTo>
                    <a:close/>
                  </a:path>
                </a:pathLst>
              </a:custGeom>
              <a:solidFill>
                <a:srgbClr val="F4F4F4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5" name="Google Shape;2839;p37"/>
              <p:cNvSpPr/>
              <p:nvPr/>
            </p:nvSpPr>
            <p:spPr>
              <a:xfrm>
                <a:off x="6624647" y="1452181"/>
                <a:ext cx="216421" cy="245364"/>
              </a:xfrm>
              <a:custGeom>
                <a:avLst/>
                <a:gdLst/>
                <a:ahLst/>
                <a:cxnLst/>
                <a:rect l="l" t="t" r="r" b="b"/>
                <a:pathLst>
                  <a:path w="216421" h="245364" extrusionOk="0">
                    <a:moveTo>
                      <a:pt x="216422" y="243840"/>
                    </a:moveTo>
                    <a:lnTo>
                      <a:pt x="215186" y="244602"/>
                    </a:lnTo>
                    <a:lnTo>
                      <a:pt x="213570" y="245364"/>
                    </a:lnTo>
                    <a:lnTo>
                      <a:pt x="192090" y="117157"/>
                    </a:lnTo>
                    <a:cubicBezTo>
                      <a:pt x="191596" y="114506"/>
                      <a:pt x="190008" y="112186"/>
                      <a:pt x="187718" y="110776"/>
                    </a:cubicBezTo>
                    <a:lnTo>
                      <a:pt x="0" y="1905"/>
                    </a:lnTo>
                    <a:cubicBezTo>
                      <a:pt x="694" y="1117"/>
                      <a:pt x="1530" y="471"/>
                      <a:pt x="2471" y="0"/>
                    </a:cubicBezTo>
                    <a:lnTo>
                      <a:pt x="191044" y="109061"/>
                    </a:lnTo>
                    <a:cubicBezTo>
                      <a:pt x="193373" y="110453"/>
                      <a:pt x="194998" y="112774"/>
                      <a:pt x="195512" y="115443"/>
                    </a:cubicBez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endParaRPr sz="135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53" name="Google Shape;2840;p37"/>
            <p:cNvSpPr/>
            <p:nvPr/>
          </p:nvSpPr>
          <p:spPr>
            <a:xfrm rot="-1803147">
              <a:off x="6082659" y="320502"/>
              <a:ext cx="40427" cy="70097"/>
            </a:xfrm>
            <a:custGeom>
              <a:avLst/>
              <a:gdLst/>
              <a:ahLst/>
              <a:cxnLst/>
              <a:rect l="l" t="t" r="r" b="b"/>
              <a:pathLst>
                <a:path w="49989" h="86677" extrusionOk="0">
                  <a:moveTo>
                    <a:pt x="49990" y="43339"/>
                  </a:moveTo>
                  <a:cubicBezTo>
                    <a:pt x="49990" y="67274"/>
                    <a:pt x="38799" y="86678"/>
                    <a:pt x="24995" y="86678"/>
                  </a:cubicBezTo>
                  <a:cubicBezTo>
                    <a:pt x="11190" y="86678"/>
                    <a:pt x="0" y="67274"/>
                    <a:pt x="0" y="43339"/>
                  </a:cubicBezTo>
                  <a:cubicBezTo>
                    <a:pt x="0" y="19403"/>
                    <a:pt x="11190" y="0"/>
                    <a:pt x="24995" y="0"/>
                  </a:cubicBezTo>
                  <a:cubicBezTo>
                    <a:pt x="38799" y="0"/>
                    <a:pt x="49990" y="19403"/>
                    <a:pt x="49990" y="43339"/>
                  </a:cubicBezTo>
                  <a:close/>
                </a:path>
              </a:pathLst>
            </a:custGeom>
            <a:solidFill>
              <a:srgbClr val="D6D8E5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4" name="Google Shape;2841;p37"/>
            <p:cNvSpPr/>
            <p:nvPr/>
          </p:nvSpPr>
          <p:spPr>
            <a:xfrm>
              <a:off x="5777153" y="2115925"/>
              <a:ext cx="669353" cy="387341"/>
            </a:xfrm>
            <a:custGeom>
              <a:avLst/>
              <a:gdLst/>
              <a:ahLst/>
              <a:cxnLst/>
              <a:rect l="l" t="t" r="r" b="b"/>
              <a:pathLst>
                <a:path w="828920" h="479679" extrusionOk="0">
                  <a:moveTo>
                    <a:pt x="828920" y="239840"/>
                  </a:moveTo>
                  <a:cubicBezTo>
                    <a:pt x="828920" y="372299"/>
                    <a:pt x="643360" y="479679"/>
                    <a:pt x="414460" y="479679"/>
                  </a:cubicBezTo>
                  <a:cubicBezTo>
                    <a:pt x="185560" y="479679"/>
                    <a:pt x="0" y="372299"/>
                    <a:pt x="0" y="239840"/>
                  </a:cubicBezTo>
                  <a:cubicBezTo>
                    <a:pt x="0" y="107380"/>
                    <a:pt x="185560" y="0"/>
                    <a:pt x="414460" y="0"/>
                  </a:cubicBezTo>
                  <a:cubicBezTo>
                    <a:pt x="643360" y="0"/>
                    <a:pt x="828920" y="107380"/>
                    <a:pt x="828920" y="239840"/>
                  </a:cubicBezTo>
                  <a:close/>
                </a:path>
              </a:pathLst>
            </a:custGeom>
            <a:solidFill>
              <a:srgbClr val="D6D8E5">
                <a:alpha val="40000"/>
              </a:srgbClr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5" name="Google Shape;2842;p37"/>
            <p:cNvSpPr/>
            <p:nvPr/>
          </p:nvSpPr>
          <p:spPr>
            <a:xfrm>
              <a:off x="5964040" y="276791"/>
              <a:ext cx="375852" cy="551229"/>
            </a:xfrm>
            <a:custGeom>
              <a:avLst/>
              <a:gdLst/>
              <a:ahLst/>
              <a:cxnLst/>
              <a:rect l="l" t="t" r="r" b="b"/>
              <a:pathLst>
                <a:path w="465451" h="682637" extrusionOk="0">
                  <a:moveTo>
                    <a:pt x="164035" y="22597"/>
                  </a:moveTo>
                  <a:cubicBezTo>
                    <a:pt x="182568" y="-7216"/>
                    <a:pt x="324079" y="-26837"/>
                    <a:pt x="370648" y="93368"/>
                  </a:cubicBezTo>
                  <a:cubicBezTo>
                    <a:pt x="388325" y="138898"/>
                    <a:pt x="385569" y="255293"/>
                    <a:pt x="400299" y="328540"/>
                  </a:cubicBezTo>
                  <a:cubicBezTo>
                    <a:pt x="415030" y="401788"/>
                    <a:pt x="449909" y="442840"/>
                    <a:pt x="462359" y="502562"/>
                  </a:cubicBezTo>
                  <a:cubicBezTo>
                    <a:pt x="474809" y="562284"/>
                    <a:pt x="454471" y="661534"/>
                    <a:pt x="311724" y="679060"/>
                  </a:cubicBezTo>
                  <a:cubicBezTo>
                    <a:pt x="168977" y="696586"/>
                    <a:pt x="59209" y="646390"/>
                    <a:pt x="25470" y="600765"/>
                  </a:cubicBezTo>
                  <a:cubicBezTo>
                    <a:pt x="-8268" y="555140"/>
                    <a:pt x="-8934" y="457890"/>
                    <a:pt x="26135" y="406169"/>
                  </a:cubicBezTo>
                  <a:cubicBezTo>
                    <a:pt x="61204" y="354448"/>
                    <a:pt x="87720" y="311776"/>
                    <a:pt x="86865" y="244244"/>
                  </a:cubicBezTo>
                  <a:close/>
                </a:path>
              </a:pathLst>
            </a:custGeom>
            <a:solidFill>
              <a:srgbClr val="3A2C6D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6" name="Google Shape;2843;p37"/>
            <p:cNvSpPr/>
            <p:nvPr/>
          </p:nvSpPr>
          <p:spPr>
            <a:xfrm>
              <a:off x="5952425" y="673402"/>
              <a:ext cx="70057" cy="407712"/>
            </a:xfrm>
            <a:custGeom>
              <a:avLst/>
              <a:gdLst/>
              <a:ahLst/>
              <a:cxnLst/>
              <a:rect l="l" t="t" r="r" b="b"/>
              <a:pathLst>
                <a:path w="86758" h="504907" extrusionOk="0">
                  <a:moveTo>
                    <a:pt x="8870" y="34023"/>
                  </a:moveTo>
                  <a:cubicBezTo>
                    <a:pt x="8870" y="34023"/>
                    <a:pt x="-24678" y="271196"/>
                    <a:pt x="38712" y="439789"/>
                  </a:cubicBezTo>
                  <a:cubicBezTo>
                    <a:pt x="102102" y="608381"/>
                    <a:pt x="84520" y="396355"/>
                    <a:pt x="84520" y="396355"/>
                  </a:cubicBezTo>
                  <a:lnTo>
                    <a:pt x="69314" y="345967"/>
                  </a:lnTo>
                  <a:cubicBezTo>
                    <a:pt x="69314" y="345967"/>
                    <a:pt x="56579" y="152038"/>
                    <a:pt x="61807" y="104508"/>
                  </a:cubicBezTo>
                  <a:cubicBezTo>
                    <a:pt x="67033" y="56979"/>
                    <a:pt x="65798" y="16116"/>
                    <a:pt x="69314" y="12306"/>
                  </a:cubicBezTo>
                  <a:cubicBezTo>
                    <a:pt x="72831" y="8497"/>
                    <a:pt x="56674" y="972"/>
                    <a:pt x="50307" y="19"/>
                  </a:cubicBezTo>
                  <a:cubicBezTo>
                    <a:pt x="43939" y="-933"/>
                    <a:pt x="8870" y="34023"/>
                    <a:pt x="8870" y="34023"/>
                  </a:cubicBezTo>
                  <a:close/>
                </a:path>
              </a:pathLst>
            </a:custGeom>
            <a:solidFill>
              <a:srgbClr val="FFCEA9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7" name="Google Shape;2844;p37"/>
            <p:cNvSpPr/>
            <p:nvPr/>
          </p:nvSpPr>
          <p:spPr>
            <a:xfrm>
              <a:off x="5992903" y="271657"/>
              <a:ext cx="179035" cy="222681"/>
            </a:xfrm>
            <a:custGeom>
              <a:avLst/>
              <a:gdLst/>
              <a:ahLst/>
              <a:cxnLst/>
              <a:rect l="l" t="t" r="r" b="b"/>
              <a:pathLst>
                <a:path w="221715" h="275766" extrusionOk="0">
                  <a:moveTo>
                    <a:pt x="221716" y="8191"/>
                  </a:moveTo>
                  <a:cubicBezTo>
                    <a:pt x="221716" y="8191"/>
                    <a:pt x="115178" y="-22575"/>
                    <a:pt x="50648" y="35147"/>
                  </a:cubicBezTo>
                  <a:cubicBezTo>
                    <a:pt x="-8371" y="87915"/>
                    <a:pt x="-3429" y="159734"/>
                    <a:pt x="5125" y="193452"/>
                  </a:cubicBezTo>
                  <a:cubicBezTo>
                    <a:pt x="13678" y="227171"/>
                    <a:pt x="30975" y="273176"/>
                    <a:pt x="57681" y="275748"/>
                  </a:cubicBezTo>
                  <a:cubicBezTo>
                    <a:pt x="84386" y="278320"/>
                    <a:pt x="221716" y="8191"/>
                    <a:pt x="221716" y="8191"/>
                  </a:cubicBezTo>
                  <a:close/>
                </a:path>
              </a:pathLst>
            </a:custGeom>
            <a:solidFill>
              <a:srgbClr val="3A2C6D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8" name="Google Shape;2845;p37"/>
            <p:cNvSpPr/>
            <p:nvPr/>
          </p:nvSpPr>
          <p:spPr>
            <a:xfrm>
              <a:off x="6027515" y="513497"/>
              <a:ext cx="222025" cy="248990"/>
            </a:xfrm>
            <a:custGeom>
              <a:avLst/>
              <a:gdLst/>
              <a:ahLst/>
              <a:cxnLst/>
              <a:rect l="l" t="t" r="r" b="b"/>
              <a:pathLst>
                <a:path w="274953" h="308347" extrusionOk="0">
                  <a:moveTo>
                    <a:pt x="219342" y="0"/>
                  </a:moveTo>
                  <a:cubicBezTo>
                    <a:pt x="219342" y="0"/>
                    <a:pt x="212310" y="119063"/>
                    <a:pt x="214495" y="127825"/>
                  </a:cubicBezTo>
                  <a:cubicBezTo>
                    <a:pt x="216681" y="136588"/>
                    <a:pt x="261159" y="144971"/>
                    <a:pt x="273609" y="155353"/>
                  </a:cubicBezTo>
                  <a:cubicBezTo>
                    <a:pt x="286059" y="165735"/>
                    <a:pt x="208983" y="286512"/>
                    <a:pt x="169828" y="304419"/>
                  </a:cubicBezTo>
                  <a:cubicBezTo>
                    <a:pt x="130672" y="322326"/>
                    <a:pt x="9308" y="276606"/>
                    <a:pt x="945" y="216122"/>
                  </a:cubicBezTo>
                  <a:cubicBezTo>
                    <a:pt x="-6848" y="160401"/>
                    <a:pt x="35634" y="117158"/>
                    <a:pt x="51981" y="101822"/>
                  </a:cubicBezTo>
                  <a:cubicBezTo>
                    <a:pt x="63100" y="100841"/>
                    <a:pt x="74276" y="100555"/>
                    <a:pt x="85434" y="100965"/>
                  </a:cubicBezTo>
                  <a:lnTo>
                    <a:pt x="89045" y="43243"/>
                  </a:lnTo>
                  <a:cubicBezTo>
                    <a:pt x="142457" y="26575"/>
                    <a:pt x="219342" y="0"/>
                    <a:pt x="219342" y="0"/>
                  </a:cubicBezTo>
                  <a:close/>
                </a:path>
              </a:pathLst>
            </a:custGeom>
            <a:solidFill>
              <a:srgbClr val="FFCEA9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9" name="Google Shape;2846;p37"/>
            <p:cNvSpPr/>
            <p:nvPr/>
          </p:nvSpPr>
          <p:spPr>
            <a:xfrm>
              <a:off x="5963282" y="594790"/>
              <a:ext cx="323371" cy="372912"/>
            </a:xfrm>
            <a:custGeom>
              <a:avLst/>
              <a:gdLst/>
              <a:ahLst/>
              <a:cxnLst/>
              <a:rect l="l" t="t" r="r" b="b"/>
              <a:pathLst>
                <a:path w="400459" h="461811" extrusionOk="0">
                  <a:moveTo>
                    <a:pt x="315417" y="38688"/>
                  </a:moveTo>
                  <a:cubicBezTo>
                    <a:pt x="348776" y="43832"/>
                    <a:pt x="386981" y="61739"/>
                    <a:pt x="392208" y="80027"/>
                  </a:cubicBezTo>
                  <a:cubicBezTo>
                    <a:pt x="398290" y="101363"/>
                    <a:pt x="411216" y="202042"/>
                    <a:pt x="382704" y="278718"/>
                  </a:cubicBezTo>
                  <a:cubicBezTo>
                    <a:pt x="354193" y="355394"/>
                    <a:pt x="334330" y="404067"/>
                    <a:pt x="317793" y="437024"/>
                  </a:cubicBezTo>
                  <a:cubicBezTo>
                    <a:pt x="317793" y="437024"/>
                    <a:pt x="173431" y="499126"/>
                    <a:pt x="57009" y="426737"/>
                  </a:cubicBezTo>
                  <a:cubicBezTo>
                    <a:pt x="57009" y="426737"/>
                    <a:pt x="49026" y="344631"/>
                    <a:pt x="48456" y="300721"/>
                  </a:cubicBezTo>
                  <a:cubicBezTo>
                    <a:pt x="-58937" y="206804"/>
                    <a:pt x="32870" y="91171"/>
                    <a:pt x="123916" y="969"/>
                  </a:cubicBezTo>
                  <a:cubicBezTo>
                    <a:pt x="134807" y="-136"/>
                    <a:pt x="145784" y="-298"/>
                    <a:pt x="156704" y="493"/>
                  </a:cubicBezTo>
                  <a:cubicBezTo>
                    <a:pt x="156704" y="493"/>
                    <a:pt x="75447" y="96791"/>
                    <a:pt x="131899" y="151464"/>
                  </a:cubicBezTo>
                  <a:cubicBezTo>
                    <a:pt x="252693" y="114793"/>
                    <a:pt x="276737" y="60405"/>
                    <a:pt x="315417" y="38688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0" name="Google Shape;2847;p37"/>
            <p:cNvSpPr/>
            <p:nvPr/>
          </p:nvSpPr>
          <p:spPr>
            <a:xfrm>
              <a:off x="6020709" y="289521"/>
              <a:ext cx="238064" cy="294179"/>
            </a:xfrm>
            <a:custGeom>
              <a:avLst/>
              <a:gdLst/>
              <a:ahLst/>
              <a:cxnLst/>
              <a:rect l="l" t="t" r="r" b="b"/>
              <a:pathLst>
                <a:path w="294816" h="364308" extrusionOk="0">
                  <a:moveTo>
                    <a:pt x="6143" y="129898"/>
                  </a:moveTo>
                  <a:lnTo>
                    <a:pt x="6143" y="129898"/>
                  </a:lnTo>
                  <a:cubicBezTo>
                    <a:pt x="18118" y="53698"/>
                    <a:pt x="73240" y="-4405"/>
                    <a:pt x="151931" y="263"/>
                  </a:cubicBezTo>
                  <a:cubicBezTo>
                    <a:pt x="235318" y="4873"/>
                    <a:pt x="299183" y="76348"/>
                    <a:pt x="294583" y="159921"/>
                  </a:cubicBezTo>
                  <a:cubicBezTo>
                    <a:pt x="291970" y="207365"/>
                    <a:pt x="267307" y="250837"/>
                    <a:pt x="227961" y="277345"/>
                  </a:cubicBezTo>
                  <a:cubicBezTo>
                    <a:pt x="225244" y="288937"/>
                    <a:pt x="221157" y="300157"/>
                    <a:pt x="215797" y="310778"/>
                  </a:cubicBezTo>
                  <a:cubicBezTo>
                    <a:pt x="187855" y="343353"/>
                    <a:pt x="113916" y="363927"/>
                    <a:pt x="89492" y="364308"/>
                  </a:cubicBezTo>
                  <a:cubicBezTo>
                    <a:pt x="68298" y="364308"/>
                    <a:pt x="50146" y="344782"/>
                    <a:pt x="30283" y="311921"/>
                  </a:cubicBezTo>
                  <a:cubicBezTo>
                    <a:pt x="-10774" y="243436"/>
                    <a:pt x="-319" y="167617"/>
                    <a:pt x="6143" y="129898"/>
                  </a:cubicBezTo>
                  <a:close/>
                </a:path>
              </a:pathLst>
            </a:custGeom>
            <a:solidFill>
              <a:srgbClr val="FFCEA9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1" name="Google Shape;2848;p37"/>
            <p:cNvSpPr/>
            <p:nvPr/>
          </p:nvSpPr>
          <p:spPr>
            <a:xfrm>
              <a:off x="6029967" y="288305"/>
              <a:ext cx="239492" cy="225171"/>
            </a:xfrm>
            <a:custGeom>
              <a:avLst/>
              <a:gdLst/>
              <a:ahLst/>
              <a:cxnLst/>
              <a:rect l="l" t="t" r="r" b="b"/>
              <a:pathLst>
                <a:path w="296585" h="278850" extrusionOk="0">
                  <a:moveTo>
                    <a:pt x="164891" y="3197"/>
                  </a:moveTo>
                  <a:cubicBezTo>
                    <a:pt x="220108" y="13961"/>
                    <a:pt x="265441" y="29582"/>
                    <a:pt x="280457" y="83874"/>
                  </a:cubicBezTo>
                  <a:cubicBezTo>
                    <a:pt x="290721" y="121307"/>
                    <a:pt x="304121" y="192554"/>
                    <a:pt x="291386" y="222653"/>
                  </a:cubicBezTo>
                  <a:lnTo>
                    <a:pt x="283403" y="244370"/>
                  </a:lnTo>
                  <a:lnTo>
                    <a:pt x="216876" y="278851"/>
                  </a:lnTo>
                  <a:cubicBezTo>
                    <a:pt x="216876" y="278851"/>
                    <a:pt x="185704" y="252848"/>
                    <a:pt x="195398" y="176457"/>
                  </a:cubicBezTo>
                  <a:cubicBezTo>
                    <a:pt x="194980" y="166227"/>
                    <a:pt x="191692" y="156321"/>
                    <a:pt x="185894" y="147882"/>
                  </a:cubicBezTo>
                  <a:cubicBezTo>
                    <a:pt x="181580" y="140729"/>
                    <a:pt x="178367" y="132956"/>
                    <a:pt x="176390" y="124832"/>
                  </a:cubicBezTo>
                  <a:cubicBezTo>
                    <a:pt x="168531" y="104162"/>
                    <a:pt x="153001" y="87332"/>
                    <a:pt x="133053" y="77873"/>
                  </a:cubicBezTo>
                  <a:cubicBezTo>
                    <a:pt x="83348" y="49870"/>
                    <a:pt x="10454" y="74063"/>
                    <a:pt x="0" y="84160"/>
                  </a:cubicBezTo>
                  <a:cubicBezTo>
                    <a:pt x="33929" y="14627"/>
                    <a:pt x="100645" y="-9376"/>
                    <a:pt x="164891" y="3197"/>
                  </a:cubicBezTo>
                  <a:close/>
                </a:path>
              </a:pathLst>
            </a:custGeom>
            <a:solidFill>
              <a:srgbClr val="3A2C6D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2" name="Google Shape;2849;p37"/>
            <p:cNvSpPr/>
            <p:nvPr/>
          </p:nvSpPr>
          <p:spPr>
            <a:xfrm>
              <a:off x="6069645" y="2237688"/>
              <a:ext cx="188076" cy="143860"/>
            </a:xfrm>
            <a:custGeom>
              <a:avLst/>
              <a:gdLst/>
              <a:ahLst/>
              <a:cxnLst/>
              <a:rect l="l" t="t" r="r" b="b"/>
              <a:pathLst>
                <a:path w="232912" h="178155" extrusionOk="0">
                  <a:moveTo>
                    <a:pt x="216022" y="5"/>
                  </a:moveTo>
                  <a:cubicBezTo>
                    <a:pt x="188081" y="22769"/>
                    <a:pt x="144649" y="7053"/>
                    <a:pt x="142558" y="9053"/>
                  </a:cubicBezTo>
                  <a:cubicBezTo>
                    <a:pt x="114047" y="37628"/>
                    <a:pt x="71755" y="62489"/>
                    <a:pt x="40202" y="87444"/>
                  </a:cubicBezTo>
                  <a:cubicBezTo>
                    <a:pt x="22810" y="101160"/>
                    <a:pt x="-4276" y="119543"/>
                    <a:pt x="571" y="145927"/>
                  </a:cubicBezTo>
                  <a:cubicBezTo>
                    <a:pt x="9410" y="193076"/>
                    <a:pt x="84775" y="178598"/>
                    <a:pt x="113191" y="164120"/>
                  </a:cubicBezTo>
                  <a:cubicBezTo>
                    <a:pt x="141608" y="149642"/>
                    <a:pt x="164797" y="126020"/>
                    <a:pt x="191692" y="109066"/>
                  </a:cubicBezTo>
                  <a:cubicBezTo>
                    <a:pt x="210700" y="97064"/>
                    <a:pt x="229708" y="90873"/>
                    <a:pt x="232749" y="66584"/>
                  </a:cubicBezTo>
                  <a:cubicBezTo>
                    <a:pt x="234555" y="51916"/>
                    <a:pt x="220964" y="-567"/>
                    <a:pt x="216022" y="5"/>
                  </a:cubicBezTo>
                  <a:close/>
                </a:path>
              </a:pathLst>
            </a:custGeom>
            <a:solidFill>
              <a:srgbClr val="38226D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3" name="Google Shape;2850;p37"/>
            <p:cNvSpPr/>
            <p:nvPr/>
          </p:nvSpPr>
          <p:spPr>
            <a:xfrm>
              <a:off x="6070415" y="2283614"/>
              <a:ext cx="187263" cy="97891"/>
            </a:xfrm>
            <a:custGeom>
              <a:avLst/>
              <a:gdLst/>
              <a:ahLst/>
              <a:cxnLst/>
              <a:rect l="l" t="t" r="r" b="b"/>
              <a:pathLst>
                <a:path w="231905" h="121227" extrusionOk="0">
                  <a:moveTo>
                    <a:pt x="231417" y="0"/>
                  </a:moveTo>
                  <a:cubicBezTo>
                    <a:pt x="227711" y="23241"/>
                    <a:pt x="209083" y="29623"/>
                    <a:pt x="190076" y="41434"/>
                  </a:cubicBezTo>
                  <a:cubicBezTo>
                    <a:pt x="162705" y="58483"/>
                    <a:pt x="138660" y="83058"/>
                    <a:pt x="110244" y="97441"/>
                  </a:cubicBezTo>
                  <a:cubicBezTo>
                    <a:pt x="84013" y="110776"/>
                    <a:pt x="18437" y="124015"/>
                    <a:pt x="0" y="90392"/>
                  </a:cubicBezTo>
                  <a:cubicBezTo>
                    <a:pt x="10074" y="135826"/>
                    <a:pt x="84108" y="121539"/>
                    <a:pt x="112240" y="107251"/>
                  </a:cubicBezTo>
                  <a:cubicBezTo>
                    <a:pt x="140371" y="92964"/>
                    <a:pt x="163845" y="69151"/>
                    <a:pt x="190741" y="52197"/>
                  </a:cubicBezTo>
                  <a:cubicBezTo>
                    <a:pt x="209748" y="40196"/>
                    <a:pt x="228756" y="34004"/>
                    <a:pt x="231797" y="9715"/>
                  </a:cubicBezTo>
                  <a:cubicBezTo>
                    <a:pt x="232025" y="6477"/>
                    <a:pt x="231892" y="3219"/>
                    <a:pt x="231417" y="0"/>
                  </a:cubicBezTo>
                  <a:close/>
                </a:path>
              </a:pathLst>
            </a:custGeom>
            <a:solidFill>
              <a:srgbClr val="757B89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4" name="Google Shape;2851;p37"/>
            <p:cNvSpPr/>
            <p:nvPr/>
          </p:nvSpPr>
          <p:spPr>
            <a:xfrm>
              <a:off x="5927157" y="2205996"/>
              <a:ext cx="172547" cy="133696"/>
            </a:xfrm>
            <a:custGeom>
              <a:avLst/>
              <a:gdLst/>
              <a:ahLst/>
              <a:cxnLst/>
              <a:rect l="l" t="t" r="r" b="b"/>
              <a:pathLst>
                <a:path w="213680" h="165568" extrusionOk="0">
                  <a:moveTo>
                    <a:pt x="196496" y="5"/>
                  </a:moveTo>
                  <a:cubicBezTo>
                    <a:pt x="170931" y="20864"/>
                    <a:pt x="132345" y="9530"/>
                    <a:pt x="130445" y="11054"/>
                  </a:cubicBezTo>
                  <a:cubicBezTo>
                    <a:pt x="104404" y="37247"/>
                    <a:pt x="65819" y="59726"/>
                    <a:pt x="36927" y="82491"/>
                  </a:cubicBezTo>
                  <a:cubicBezTo>
                    <a:pt x="20961" y="95064"/>
                    <a:pt x="-3939" y="111924"/>
                    <a:pt x="528" y="136022"/>
                  </a:cubicBezTo>
                  <a:cubicBezTo>
                    <a:pt x="8606" y="179265"/>
                    <a:pt x="77604" y="165930"/>
                    <a:pt x="103644" y="152786"/>
                  </a:cubicBezTo>
                  <a:cubicBezTo>
                    <a:pt x="129684" y="139641"/>
                    <a:pt x="151163" y="117638"/>
                    <a:pt x="175588" y="102303"/>
                  </a:cubicBezTo>
                  <a:cubicBezTo>
                    <a:pt x="193170" y="91350"/>
                    <a:pt x="210466" y="85634"/>
                    <a:pt x="213603" y="63441"/>
                  </a:cubicBezTo>
                  <a:cubicBezTo>
                    <a:pt x="214838" y="50011"/>
                    <a:pt x="201058" y="-567"/>
                    <a:pt x="196496" y="5"/>
                  </a:cubicBezTo>
                  <a:close/>
                </a:path>
              </a:pathLst>
            </a:custGeom>
            <a:solidFill>
              <a:srgbClr val="38226D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5" name="Google Shape;2852;p37"/>
            <p:cNvSpPr/>
            <p:nvPr/>
          </p:nvSpPr>
          <p:spPr>
            <a:xfrm>
              <a:off x="5927737" y="2249998"/>
              <a:ext cx="171800" cy="89748"/>
            </a:xfrm>
            <a:custGeom>
              <a:avLst/>
              <a:gdLst/>
              <a:ahLst/>
              <a:cxnLst/>
              <a:rect l="l" t="t" r="r" b="b"/>
              <a:pathLst>
                <a:path w="212755" h="111143" extrusionOk="0">
                  <a:moveTo>
                    <a:pt x="212124" y="0"/>
                  </a:moveTo>
                  <a:cubicBezTo>
                    <a:pt x="208798" y="21241"/>
                    <a:pt x="191691" y="27146"/>
                    <a:pt x="174109" y="38100"/>
                  </a:cubicBezTo>
                  <a:cubicBezTo>
                    <a:pt x="149019" y="53721"/>
                    <a:pt x="126590" y="76200"/>
                    <a:pt x="100930" y="89344"/>
                  </a:cubicBezTo>
                  <a:cubicBezTo>
                    <a:pt x="76886" y="101632"/>
                    <a:pt x="16917" y="113728"/>
                    <a:pt x="0" y="82867"/>
                  </a:cubicBezTo>
                  <a:cubicBezTo>
                    <a:pt x="9504" y="124492"/>
                    <a:pt x="76980" y="111442"/>
                    <a:pt x="102736" y="98393"/>
                  </a:cubicBezTo>
                  <a:cubicBezTo>
                    <a:pt x="128491" y="85344"/>
                    <a:pt x="150255" y="63246"/>
                    <a:pt x="174679" y="47911"/>
                  </a:cubicBezTo>
                  <a:cubicBezTo>
                    <a:pt x="192261" y="36957"/>
                    <a:pt x="209558" y="31242"/>
                    <a:pt x="212694" y="9049"/>
                  </a:cubicBezTo>
                  <a:cubicBezTo>
                    <a:pt x="212866" y="6020"/>
                    <a:pt x="212676" y="2981"/>
                    <a:pt x="212124" y="0"/>
                  </a:cubicBezTo>
                  <a:close/>
                </a:path>
              </a:pathLst>
            </a:custGeom>
            <a:solidFill>
              <a:srgbClr val="757B89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6" name="Google Shape;2853;p37"/>
            <p:cNvSpPr/>
            <p:nvPr/>
          </p:nvSpPr>
          <p:spPr>
            <a:xfrm>
              <a:off x="5955035" y="963103"/>
              <a:ext cx="368082" cy="1288142"/>
            </a:xfrm>
            <a:custGeom>
              <a:avLst/>
              <a:gdLst/>
              <a:ahLst/>
              <a:cxnLst/>
              <a:rect l="l" t="t" r="r" b="b"/>
              <a:pathLst>
                <a:path w="455829" h="1595222" extrusionOk="0">
                  <a:moveTo>
                    <a:pt x="11434" y="236696"/>
                  </a:moveTo>
                  <a:cubicBezTo>
                    <a:pt x="23694" y="140208"/>
                    <a:pt x="58953" y="0"/>
                    <a:pt x="58953" y="0"/>
                  </a:cubicBezTo>
                  <a:cubicBezTo>
                    <a:pt x="92720" y="15859"/>
                    <a:pt x="129281" y="24889"/>
                    <a:pt x="166536" y="26575"/>
                  </a:cubicBezTo>
                  <a:cubicBezTo>
                    <a:pt x="228691" y="29718"/>
                    <a:pt x="328101" y="10859"/>
                    <a:pt x="328101" y="10859"/>
                  </a:cubicBezTo>
                  <a:cubicBezTo>
                    <a:pt x="345540" y="41281"/>
                    <a:pt x="364576" y="70752"/>
                    <a:pt x="385123" y="99155"/>
                  </a:cubicBezTo>
                  <a:cubicBezTo>
                    <a:pt x="412875" y="137731"/>
                    <a:pt x="466856" y="222409"/>
                    <a:pt x="453836" y="370332"/>
                  </a:cubicBezTo>
                  <a:cubicBezTo>
                    <a:pt x="445282" y="467011"/>
                    <a:pt x="391301" y="877443"/>
                    <a:pt x="391301" y="877443"/>
                  </a:cubicBezTo>
                  <a:cubicBezTo>
                    <a:pt x="412295" y="946490"/>
                    <a:pt x="423452" y="1018156"/>
                    <a:pt x="424469" y="1090327"/>
                  </a:cubicBezTo>
                  <a:cubicBezTo>
                    <a:pt x="423899" y="1150048"/>
                    <a:pt x="408218" y="1251490"/>
                    <a:pt x="390635" y="1345311"/>
                  </a:cubicBezTo>
                  <a:lnTo>
                    <a:pt x="358418" y="1578293"/>
                  </a:lnTo>
                  <a:cubicBezTo>
                    <a:pt x="358418" y="1578293"/>
                    <a:pt x="315556" y="1609344"/>
                    <a:pt x="284953" y="1587341"/>
                  </a:cubicBezTo>
                  <a:lnTo>
                    <a:pt x="288850" y="1359408"/>
                  </a:lnTo>
                  <a:cubicBezTo>
                    <a:pt x="285049" y="1303592"/>
                    <a:pt x="279346" y="1221296"/>
                    <a:pt x="276020" y="1168908"/>
                  </a:cubicBezTo>
                  <a:cubicBezTo>
                    <a:pt x="270223" y="1083183"/>
                    <a:pt x="254921" y="947356"/>
                    <a:pt x="250550" y="913352"/>
                  </a:cubicBezTo>
                  <a:cubicBezTo>
                    <a:pt x="246178" y="879348"/>
                    <a:pt x="235249" y="820103"/>
                    <a:pt x="230117" y="753618"/>
                  </a:cubicBezTo>
                  <a:cubicBezTo>
                    <a:pt x="224985" y="687134"/>
                    <a:pt x="199895" y="349282"/>
                    <a:pt x="199895" y="349282"/>
                  </a:cubicBezTo>
                  <a:lnTo>
                    <a:pt x="196473" y="412528"/>
                  </a:lnTo>
                  <a:cubicBezTo>
                    <a:pt x="196473" y="412528"/>
                    <a:pt x="193147" y="515303"/>
                    <a:pt x="178416" y="641985"/>
                  </a:cubicBezTo>
                  <a:cubicBezTo>
                    <a:pt x="163685" y="768668"/>
                    <a:pt x="158553" y="824960"/>
                    <a:pt x="158553" y="824960"/>
                  </a:cubicBezTo>
                  <a:cubicBezTo>
                    <a:pt x="158553" y="824960"/>
                    <a:pt x="184118" y="872109"/>
                    <a:pt x="187065" y="906780"/>
                  </a:cubicBezTo>
                  <a:cubicBezTo>
                    <a:pt x="189630" y="934212"/>
                    <a:pt x="220898" y="1150906"/>
                    <a:pt x="202271" y="1261110"/>
                  </a:cubicBezTo>
                  <a:lnTo>
                    <a:pt x="164256" y="1541336"/>
                  </a:lnTo>
                  <a:cubicBezTo>
                    <a:pt x="144782" y="1554832"/>
                    <a:pt x="120015" y="1558090"/>
                    <a:pt x="97729" y="1550098"/>
                  </a:cubicBezTo>
                  <a:lnTo>
                    <a:pt x="75205" y="1267682"/>
                  </a:lnTo>
                  <a:cubicBezTo>
                    <a:pt x="60094" y="1160145"/>
                    <a:pt x="27686" y="932307"/>
                    <a:pt x="23124" y="902684"/>
                  </a:cubicBezTo>
                  <a:cubicBezTo>
                    <a:pt x="16662" y="863727"/>
                    <a:pt x="11340" y="844487"/>
                    <a:pt x="4117" y="721709"/>
                  </a:cubicBezTo>
                  <a:cubicBezTo>
                    <a:pt x="-3106" y="598932"/>
                    <a:pt x="-920" y="333185"/>
                    <a:pt x="11434" y="236696"/>
                  </a:cubicBezTo>
                  <a:close/>
                </a:path>
              </a:pathLst>
            </a:custGeom>
            <a:solidFill>
              <a:srgbClr val="FFCEA9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7" name="Google Shape;2854;p37"/>
            <p:cNvSpPr/>
            <p:nvPr/>
          </p:nvSpPr>
          <p:spPr>
            <a:xfrm>
              <a:off x="5939457" y="937334"/>
              <a:ext cx="391797" cy="856741"/>
            </a:xfrm>
            <a:custGeom>
              <a:avLst/>
              <a:gdLst/>
              <a:ahLst/>
              <a:cxnLst/>
              <a:rect l="l" t="t" r="r" b="b"/>
              <a:pathLst>
                <a:path w="485198" h="1060979" extrusionOk="0">
                  <a:moveTo>
                    <a:pt x="347391" y="12859"/>
                  </a:moveTo>
                  <a:lnTo>
                    <a:pt x="430264" y="179832"/>
                  </a:lnTo>
                  <a:cubicBezTo>
                    <a:pt x="430264" y="179832"/>
                    <a:pt x="556855" y="365474"/>
                    <a:pt x="425702" y="842772"/>
                  </a:cubicBezTo>
                  <a:lnTo>
                    <a:pt x="450317" y="990029"/>
                  </a:lnTo>
                  <a:cubicBezTo>
                    <a:pt x="450317" y="990029"/>
                    <a:pt x="202078" y="1149668"/>
                    <a:pt x="35952" y="990029"/>
                  </a:cubicBezTo>
                  <a:cubicBezTo>
                    <a:pt x="35952" y="990029"/>
                    <a:pt x="-21641" y="548926"/>
                    <a:pt x="8961" y="345567"/>
                  </a:cubicBezTo>
                  <a:cubicBezTo>
                    <a:pt x="26011" y="228591"/>
                    <a:pt x="51871" y="113071"/>
                    <a:pt x="86322" y="0"/>
                  </a:cubicBezTo>
                  <a:cubicBezTo>
                    <a:pt x="86322" y="0"/>
                    <a:pt x="126998" y="45053"/>
                    <a:pt x="336367" y="15335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8" name="Google Shape;2855;p37"/>
            <p:cNvSpPr/>
            <p:nvPr/>
          </p:nvSpPr>
          <p:spPr>
            <a:xfrm>
              <a:off x="5733626" y="681017"/>
              <a:ext cx="564393" cy="492344"/>
            </a:xfrm>
            <a:custGeom>
              <a:avLst/>
              <a:gdLst/>
              <a:ahLst/>
              <a:cxnLst/>
              <a:rect l="l" t="t" r="r" b="b"/>
              <a:pathLst>
                <a:path w="698939" h="609714" extrusionOk="0">
                  <a:moveTo>
                    <a:pt x="82790" y="448837"/>
                  </a:moveTo>
                  <a:cubicBezTo>
                    <a:pt x="101798" y="452457"/>
                    <a:pt x="119950" y="448361"/>
                    <a:pt x="146561" y="455600"/>
                  </a:cubicBezTo>
                  <a:cubicBezTo>
                    <a:pt x="166452" y="461905"/>
                    <a:pt x="187190" y="465125"/>
                    <a:pt x="208050" y="465125"/>
                  </a:cubicBezTo>
                  <a:cubicBezTo>
                    <a:pt x="230669" y="465125"/>
                    <a:pt x="294155" y="433407"/>
                    <a:pt x="348611" y="395116"/>
                  </a:cubicBezTo>
                  <a:cubicBezTo>
                    <a:pt x="412762" y="350063"/>
                    <a:pt x="476437" y="272244"/>
                    <a:pt x="499436" y="234811"/>
                  </a:cubicBezTo>
                  <a:cubicBezTo>
                    <a:pt x="548951" y="154038"/>
                    <a:pt x="596375" y="70695"/>
                    <a:pt x="611011" y="28023"/>
                  </a:cubicBezTo>
                  <a:cubicBezTo>
                    <a:pt x="628498" y="-23222"/>
                    <a:pt x="628118" y="11640"/>
                    <a:pt x="658530" y="10878"/>
                  </a:cubicBezTo>
                  <a:cubicBezTo>
                    <a:pt x="693979" y="10020"/>
                    <a:pt x="713082" y="23070"/>
                    <a:pt x="686471" y="92602"/>
                  </a:cubicBezTo>
                  <a:cubicBezTo>
                    <a:pt x="659860" y="162135"/>
                    <a:pt x="635626" y="210522"/>
                    <a:pt x="576322" y="292627"/>
                  </a:cubicBezTo>
                  <a:cubicBezTo>
                    <a:pt x="532918" y="354245"/>
                    <a:pt x="479260" y="407918"/>
                    <a:pt x="417704" y="451314"/>
                  </a:cubicBezTo>
                  <a:cubicBezTo>
                    <a:pt x="363608" y="489280"/>
                    <a:pt x="305151" y="520589"/>
                    <a:pt x="243595" y="544563"/>
                  </a:cubicBezTo>
                  <a:cubicBezTo>
                    <a:pt x="225823" y="551898"/>
                    <a:pt x="214513" y="561709"/>
                    <a:pt x="182295" y="579615"/>
                  </a:cubicBezTo>
                  <a:cubicBezTo>
                    <a:pt x="150381" y="597951"/>
                    <a:pt x="114514" y="608276"/>
                    <a:pt x="77753" y="609714"/>
                  </a:cubicBezTo>
                  <a:cubicBezTo>
                    <a:pt x="46961" y="608953"/>
                    <a:pt x="35937" y="603809"/>
                    <a:pt x="33371" y="597522"/>
                  </a:cubicBezTo>
                  <a:cubicBezTo>
                    <a:pt x="30139" y="589617"/>
                    <a:pt x="36127" y="584188"/>
                    <a:pt x="50193" y="582854"/>
                  </a:cubicBezTo>
                  <a:cubicBezTo>
                    <a:pt x="72688" y="582521"/>
                    <a:pt x="94936" y="578101"/>
                    <a:pt x="115864" y="569805"/>
                  </a:cubicBezTo>
                  <a:cubicBezTo>
                    <a:pt x="115864" y="569805"/>
                    <a:pt x="85166" y="574186"/>
                    <a:pt x="66634" y="575139"/>
                  </a:cubicBezTo>
                  <a:cubicBezTo>
                    <a:pt x="50088" y="576034"/>
                    <a:pt x="33504" y="574729"/>
                    <a:pt x="17310" y="571234"/>
                  </a:cubicBezTo>
                  <a:cubicBezTo>
                    <a:pt x="1723" y="567519"/>
                    <a:pt x="-7020" y="545421"/>
                    <a:pt x="7140" y="543706"/>
                  </a:cubicBezTo>
                  <a:cubicBezTo>
                    <a:pt x="21301" y="541992"/>
                    <a:pt x="32706" y="544659"/>
                    <a:pt x="60267" y="542849"/>
                  </a:cubicBezTo>
                  <a:cubicBezTo>
                    <a:pt x="74845" y="541935"/>
                    <a:pt x="89272" y="539277"/>
                    <a:pt x="103224" y="534943"/>
                  </a:cubicBezTo>
                  <a:cubicBezTo>
                    <a:pt x="84805" y="535105"/>
                    <a:pt x="66396" y="533772"/>
                    <a:pt x="48197" y="530943"/>
                  </a:cubicBezTo>
                  <a:cubicBezTo>
                    <a:pt x="33390" y="529543"/>
                    <a:pt x="19296" y="523885"/>
                    <a:pt x="7615" y="514655"/>
                  </a:cubicBezTo>
                  <a:cubicBezTo>
                    <a:pt x="1628" y="509702"/>
                    <a:pt x="583" y="495605"/>
                    <a:pt x="18450" y="495605"/>
                  </a:cubicBezTo>
                  <a:cubicBezTo>
                    <a:pt x="34511" y="495605"/>
                    <a:pt x="54659" y="503035"/>
                    <a:pt x="84976" y="498844"/>
                  </a:cubicBezTo>
                  <a:cubicBezTo>
                    <a:pt x="107310" y="495700"/>
                    <a:pt x="122992" y="490462"/>
                    <a:pt x="119190" y="487509"/>
                  </a:cubicBezTo>
                  <a:cubicBezTo>
                    <a:pt x="115388" y="484556"/>
                    <a:pt x="102748" y="487509"/>
                    <a:pt x="84311" y="480746"/>
                  </a:cubicBezTo>
                  <a:cubicBezTo>
                    <a:pt x="65874" y="473983"/>
                    <a:pt x="52949" y="457791"/>
                    <a:pt x="57225" y="448075"/>
                  </a:cubicBezTo>
                  <a:cubicBezTo>
                    <a:pt x="61502" y="438360"/>
                    <a:pt x="63593" y="445313"/>
                    <a:pt x="82790" y="448837"/>
                  </a:cubicBezTo>
                  <a:close/>
                </a:path>
              </a:pathLst>
            </a:custGeom>
            <a:solidFill>
              <a:srgbClr val="FFCEA9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9" name="Google Shape;2856;p37"/>
            <p:cNvSpPr/>
            <p:nvPr/>
          </p:nvSpPr>
          <p:spPr>
            <a:xfrm>
              <a:off x="6171801" y="649512"/>
              <a:ext cx="135912" cy="159574"/>
            </a:xfrm>
            <a:custGeom>
              <a:avLst/>
              <a:gdLst/>
              <a:ahLst/>
              <a:cxnLst/>
              <a:rect l="l" t="t" r="r" b="b"/>
              <a:pathLst>
                <a:path w="168312" h="197615" extrusionOk="0">
                  <a:moveTo>
                    <a:pt x="127446" y="197527"/>
                  </a:moveTo>
                  <a:cubicBezTo>
                    <a:pt x="127446" y="197527"/>
                    <a:pt x="46188" y="201813"/>
                    <a:pt x="0" y="150759"/>
                  </a:cubicBezTo>
                  <a:lnTo>
                    <a:pt x="50085" y="45984"/>
                  </a:lnTo>
                  <a:cubicBezTo>
                    <a:pt x="50085" y="45984"/>
                    <a:pt x="73179" y="-12023"/>
                    <a:pt x="127351" y="2264"/>
                  </a:cubicBezTo>
                  <a:cubicBezTo>
                    <a:pt x="181522" y="16552"/>
                    <a:pt x="182378" y="92942"/>
                    <a:pt x="127446" y="197527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0" name="Google Shape;2857;p37"/>
            <p:cNvSpPr/>
            <p:nvPr/>
          </p:nvSpPr>
          <p:spPr>
            <a:xfrm>
              <a:off x="5953447" y="594810"/>
              <a:ext cx="109819" cy="115441"/>
            </a:xfrm>
            <a:custGeom>
              <a:avLst/>
              <a:gdLst/>
              <a:ahLst/>
              <a:cxnLst/>
              <a:rect l="l" t="t" r="r" b="b"/>
              <a:pathLst>
                <a:path w="135999" h="142961" extrusionOk="0">
                  <a:moveTo>
                    <a:pt x="135999" y="944"/>
                  </a:moveTo>
                  <a:cubicBezTo>
                    <a:pt x="135999" y="944"/>
                    <a:pt x="70043" y="-19249"/>
                    <a:pt x="0" y="127150"/>
                  </a:cubicBezTo>
                  <a:lnTo>
                    <a:pt x="26231" y="142962"/>
                  </a:lnTo>
                  <a:cubicBezTo>
                    <a:pt x="26231" y="142962"/>
                    <a:pt x="95133" y="38473"/>
                    <a:pt x="135999" y="944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endParaRPr sz="135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853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991214" cy="1499616"/>
          </a:xfrm>
        </p:spPr>
        <p:txBody>
          <a:bodyPr/>
          <a:lstStyle/>
          <a:p>
            <a:r>
              <a:rPr lang="en-US" dirty="0"/>
              <a:t>various levels of UK/EU regional planning activity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235" y="2208592"/>
            <a:ext cx="8220075" cy="45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29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108</TotalTime>
  <Words>371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Tw Cen MT</vt:lpstr>
      <vt:lpstr>Tw Cen MT Condensed</vt:lpstr>
      <vt:lpstr>Wingdings 3</vt:lpstr>
      <vt:lpstr>Integral</vt:lpstr>
      <vt:lpstr>HISTORY OF REGIONAL PLANNING  (uk CASE STUDY)</vt:lpstr>
      <vt:lpstr>Tujuan perencanaan wilayah</vt:lpstr>
      <vt:lpstr>History of uk regional planning</vt:lpstr>
      <vt:lpstr>History of uk regional planning</vt:lpstr>
      <vt:lpstr>History of uk regional planning</vt:lpstr>
      <vt:lpstr>PowerPoint Presentation</vt:lpstr>
      <vt:lpstr>tantangan</vt:lpstr>
      <vt:lpstr>PowerPoint Presentation</vt:lpstr>
      <vt:lpstr>various levels of UK/EU regional planning activity</vt:lpstr>
      <vt:lpstr>discussion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REGIONAL PLANNING  (uk CASE STUDY)</dc:title>
  <dc:creator>Asus</dc:creator>
  <cp:lastModifiedBy>Asus</cp:lastModifiedBy>
  <cp:revision>9</cp:revision>
  <dcterms:created xsi:type="dcterms:W3CDTF">2020-03-04T00:19:34Z</dcterms:created>
  <dcterms:modified xsi:type="dcterms:W3CDTF">2020-03-04T02:08:22Z</dcterms:modified>
</cp:coreProperties>
</file>