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83" r:id="rId6"/>
    <p:sldId id="260" r:id="rId7"/>
    <p:sldId id="296" r:id="rId8"/>
    <p:sldId id="287" r:id="rId9"/>
    <p:sldId id="288" r:id="rId10"/>
    <p:sldId id="289" r:id="rId11"/>
    <p:sldId id="290" r:id="rId12"/>
    <p:sldId id="262" r:id="rId13"/>
    <p:sldId id="263" r:id="rId14"/>
    <p:sldId id="264" r:id="rId15"/>
    <p:sldId id="265" r:id="rId16"/>
    <p:sldId id="266" r:id="rId17"/>
    <p:sldId id="267" r:id="rId18"/>
    <p:sldId id="291" r:id="rId19"/>
    <p:sldId id="269" r:id="rId20"/>
    <p:sldId id="270" r:id="rId21"/>
    <p:sldId id="271" r:id="rId22"/>
    <p:sldId id="272" r:id="rId23"/>
    <p:sldId id="273" r:id="rId24"/>
    <p:sldId id="292" r:id="rId25"/>
    <p:sldId id="293" r:id="rId26"/>
    <p:sldId id="274" r:id="rId27"/>
    <p:sldId id="275" r:id="rId28"/>
    <p:sldId id="276" r:id="rId29"/>
    <p:sldId id="277" r:id="rId30"/>
    <p:sldId id="278" r:id="rId31"/>
    <p:sldId id="279" r:id="rId32"/>
    <p:sldId id="294" r:id="rId33"/>
    <p:sldId id="280" r:id="rId34"/>
    <p:sldId id="281" r:id="rId35"/>
    <p:sldId id="295" r:id="rId36"/>
    <p:sldId id="284" r:id="rId37"/>
    <p:sldId id="285" r:id="rId38"/>
    <p:sldId id="286"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 Herawati" userId="582e30354d24d1d2" providerId="LiveId" clId="{D63574CA-6433-4478-8B8F-4D337ECF37E5}"/>
    <pc:docChg chg="undo redo custSel modSld modMainMaster">
      <pc:chgData name="Elisa Herawati" userId="582e30354d24d1d2" providerId="LiveId" clId="{D63574CA-6433-4478-8B8F-4D337ECF37E5}" dt="2020-04-11T04:26:40.396" v="1281" actId="1076"/>
      <pc:docMkLst>
        <pc:docMk/>
      </pc:docMkLst>
      <pc:sldChg chg="modSp">
        <pc:chgData name="Elisa Herawati" userId="582e30354d24d1d2" providerId="LiveId" clId="{D63574CA-6433-4478-8B8F-4D337ECF37E5}" dt="2020-04-11T04:16:04.308" v="71"/>
        <pc:sldMkLst>
          <pc:docMk/>
          <pc:sldMk cId="1042206771" sldId="257"/>
        </pc:sldMkLst>
        <pc:spChg chg="mod">
          <ac:chgData name="Elisa Herawati" userId="582e30354d24d1d2" providerId="LiveId" clId="{D63574CA-6433-4478-8B8F-4D337ECF37E5}" dt="2020-04-11T04:16:04.308" v="71"/>
          <ac:spMkLst>
            <pc:docMk/>
            <pc:sldMk cId="1042206771" sldId="257"/>
            <ac:spMk id="6" creationId="{00000000-0000-0000-0000-000000000000}"/>
          </ac:spMkLst>
        </pc:spChg>
        <pc:spChg chg="mod">
          <ac:chgData name="Elisa Herawati" userId="582e30354d24d1d2" providerId="LiveId" clId="{D63574CA-6433-4478-8B8F-4D337ECF37E5}" dt="2020-04-11T04:16:04.308" v="71"/>
          <ac:spMkLst>
            <pc:docMk/>
            <pc:sldMk cId="1042206771" sldId="257"/>
            <ac:spMk id="7" creationId="{00000000-0000-0000-0000-000000000000}"/>
          </ac:spMkLst>
        </pc:spChg>
        <pc:spChg chg="mod">
          <ac:chgData name="Elisa Herawati" userId="582e30354d24d1d2" providerId="LiveId" clId="{D63574CA-6433-4478-8B8F-4D337ECF37E5}" dt="2020-04-11T04:16:04.308" v="71"/>
          <ac:spMkLst>
            <pc:docMk/>
            <pc:sldMk cId="1042206771" sldId="257"/>
            <ac:spMk id="11" creationId="{11E59590-6398-477C-A70F-8870F4974B19}"/>
          </ac:spMkLst>
        </pc:spChg>
        <pc:spChg chg="mod">
          <ac:chgData name="Elisa Herawati" userId="582e30354d24d1d2" providerId="LiveId" clId="{D63574CA-6433-4478-8B8F-4D337ECF37E5}" dt="2020-04-11T04:16:04.308" v="71"/>
          <ac:spMkLst>
            <pc:docMk/>
            <pc:sldMk cId="1042206771" sldId="257"/>
            <ac:spMk id="13" creationId="{E22CFAF4-C942-488C-A15B-B3547CC45770}"/>
          </ac:spMkLst>
        </pc:spChg>
      </pc:sldChg>
      <pc:sldChg chg="delSp modSp">
        <pc:chgData name="Elisa Herawati" userId="582e30354d24d1d2" providerId="LiveId" clId="{D63574CA-6433-4478-8B8F-4D337ECF37E5}" dt="2020-04-11T04:16:04.308" v="71"/>
        <pc:sldMkLst>
          <pc:docMk/>
          <pc:sldMk cId="1701195617" sldId="258"/>
        </pc:sldMkLst>
        <pc:spChg chg="mod">
          <ac:chgData name="Elisa Herawati" userId="582e30354d24d1d2" providerId="LiveId" clId="{D63574CA-6433-4478-8B8F-4D337ECF37E5}" dt="2020-04-11T04:16:04.308" v="71"/>
          <ac:spMkLst>
            <pc:docMk/>
            <pc:sldMk cId="1701195617" sldId="258"/>
            <ac:spMk id="4" creationId="{04087F88-0C7E-4A09-9166-6743086CBE08}"/>
          </ac:spMkLst>
        </pc:spChg>
        <pc:spChg chg="mod">
          <ac:chgData name="Elisa Herawati" userId="582e30354d24d1d2" providerId="LiveId" clId="{D63574CA-6433-4478-8B8F-4D337ECF37E5}" dt="2020-04-11T04:16:04.308" v="71"/>
          <ac:spMkLst>
            <pc:docMk/>
            <pc:sldMk cId="1701195617" sldId="258"/>
            <ac:spMk id="5" creationId="{DA9D7BEB-2008-4EEC-931B-EAF04FDEE482}"/>
          </ac:spMkLst>
        </pc:spChg>
        <pc:spChg chg="mod">
          <ac:chgData name="Elisa Herawati" userId="582e30354d24d1d2" providerId="LiveId" clId="{D63574CA-6433-4478-8B8F-4D337ECF37E5}" dt="2020-04-11T04:16:04.308" v="71"/>
          <ac:spMkLst>
            <pc:docMk/>
            <pc:sldMk cId="1701195617" sldId="258"/>
            <ac:spMk id="6" creationId="{02100526-BDAA-431C-99F3-44339A5318AC}"/>
          </ac:spMkLst>
        </pc:spChg>
        <pc:spChg chg="del mod">
          <ac:chgData name="Elisa Herawati" userId="582e30354d24d1d2" providerId="LiveId" clId="{D63574CA-6433-4478-8B8F-4D337ECF37E5}" dt="2020-04-11T04:14:52.426" v="62" actId="478"/>
          <ac:spMkLst>
            <pc:docMk/>
            <pc:sldMk cId="1701195617" sldId="258"/>
            <ac:spMk id="10" creationId="{AEC20EFB-5872-4A32-A333-3C438E403109}"/>
          </ac:spMkLst>
        </pc:spChg>
      </pc:sldChg>
      <pc:sldChg chg="modSp">
        <pc:chgData name="Elisa Herawati" userId="582e30354d24d1d2" providerId="LiveId" clId="{D63574CA-6433-4478-8B8F-4D337ECF37E5}" dt="2020-04-11T04:16:04.308" v="71"/>
        <pc:sldMkLst>
          <pc:docMk/>
          <pc:sldMk cId="382756840" sldId="259"/>
        </pc:sldMkLst>
        <pc:spChg chg="mod">
          <ac:chgData name="Elisa Herawati" userId="582e30354d24d1d2" providerId="LiveId" clId="{D63574CA-6433-4478-8B8F-4D337ECF37E5}" dt="2020-04-11T04:16:04.308" v="71"/>
          <ac:spMkLst>
            <pc:docMk/>
            <pc:sldMk cId="382756840" sldId="259"/>
            <ac:spMk id="2" creationId="{BFFE61E4-DAF3-441C-9B0F-095C05DFBE6D}"/>
          </ac:spMkLst>
        </pc:spChg>
        <pc:spChg chg="mod">
          <ac:chgData name="Elisa Herawati" userId="582e30354d24d1d2" providerId="LiveId" clId="{D63574CA-6433-4478-8B8F-4D337ECF37E5}" dt="2020-04-11T04:16:04.308" v="71"/>
          <ac:spMkLst>
            <pc:docMk/>
            <pc:sldMk cId="382756840" sldId="259"/>
            <ac:spMk id="6" creationId="{894370E1-3990-45EE-9254-DD0E5DD53DFB}"/>
          </ac:spMkLst>
        </pc:spChg>
      </pc:sldChg>
      <pc:sldChg chg="modSp">
        <pc:chgData name="Elisa Herawati" userId="582e30354d24d1d2" providerId="LiveId" clId="{D63574CA-6433-4478-8B8F-4D337ECF37E5}" dt="2020-04-11T04:16:32.357" v="74" actId="113"/>
        <pc:sldMkLst>
          <pc:docMk/>
          <pc:sldMk cId="3289432542" sldId="260"/>
        </pc:sldMkLst>
        <pc:spChg chg="mod">
          <ac:chgData name="Elisa Herawati" userId="582e30354d24d1d2" providerId="LiveId" clId="{D63574CA-6433-4478-8B8F-4D337ECF37E5}" dt="2020-04-11T04:16:32.357" v="74" actId="113"/>
          <ac:spMkLst>
            <pc:docMk/>
            <pc:sldMk cId="3289432542" sldId="260"/>
            <ac:spMk id="2" creationId="{894370E1-3990-45EE-9254-DD0E5DD53DFB}"/>
          </ac:spMkLst>
        </pc:spChg>
        <pc:spChg chg="mod">
          <ac:chgData name="Elisa Herawati" userId="582e30354d24d1d2" providerId="LiveId" clId="{D63574CA-6433-4478-8B8F-4D337ECF37E5}" dt="2020-04-11T04:16:04.308" v="71"/>
          <ac:spMkLst>
            <pc:docMk/>
            <pc:sldMk cId="3289432542" sldId="260"/>
            <ac:spMk id="3" creationId="{894370E1-3990-45EE-9254-DD0E5DD53DFB}"/>
          </ac:spMkLst>
        </pc:spChg>
        <pc:picChg chg="mod">
          <ac:chgData name="Elisa Herawati" userId="582e30354d24d1d2" providerId="LiveId" clId="{D63574CA-6433-4478-8B8F-4D337ECF37E5}" dt="2020-04-11T04:16:04.308" v="71"/>
          <ac:picMkLst>
            <pc:docMk/>
            <pc:sldMk cId="3289432542" sldId="260"/>
            <ac:picMk id="4" creationId="{00000000-0000-0000-0000-000000000000}"/>
          </ac:picMkLst>
        </pc:picChg>
      </pc:sldChg>
      <pc:sldChg chg="modSp">
        <pc:chgData name="Elisa Herawati" userId="582e30354d24d1d2" providerId="LiveId" clId="{D63574CA-6433-4478-8B8F-4D337ECF37E5}" dt="2020-04-11T04:16:04.308" v="71"/>
        <pc:sldMkLst>
          <pc:docMk/>
          <pc:sldMk cId="3094720218" sldId="261"/>
        </pc:sldMkLst>
        <pc:spChg chg="mod">
          <ac:chgData name="Elisa Herawati" userId="582e30354d24d1d2" providerId="LiveId" clId="{D63574CA-6433-4478-8B8F-4D337ECF37E5}" dt="2020-04-11T04:16:04.308" v="71"/>
          <ac:spMkLst>
            <pc:docMk/>
            <pc:sldMk cId="3094720218" sldId="261"/>
            <ac:spMk id="2" creationId="{BFFE61E4-DAF3-441C-9B0F-095C05DFBE6D}"/>
          </ac:spMkLst>
        </pc:spChg>
        <pc:spChg chg="mod">
          <ac:chgData name="Elisa Herawati" userId="582e30354d24d1d2" providerId="LiveId" clId="{D63574CA-6433-4478-8B8F-4D337ECF37E5}" dt="2020-04-11T04:16:04.308" v="71"/>
          <ac:spMkLst>
            <pc:docMk/>
            <pc:sldMk cId="3094720218" sldId="261"/>
            <ac:spMk id="6" creationId="{894370E1-3990-45EE-9254-DD0E5DD53DFB}"/>
          </ac:spMkLst>
        </pc:spChg>
      </pc:sldChg>
      <pc:sldChg chg="modSp">
        <pc:chgData name="Elisa Herawati" userId="582e30354d24d1d2" providerId="LiveId" clId="{D63574CA-6433-4478-8B8F-4D337ECF37E5}" dt="2020-04-11T04:16:04.308" v="71"/>
        <pc:sldMkLst>
          <pc:docMk/>
          <pc:sldMk cId="3336825874" sldId="262"/>
        </pc:sldMkLst>
        <pc:spChg chg="mod">
          <ac:chgData name="Elisa Herawati" userId="582e30354d24d1d2" providerId="LiveId" clId="{D63574CA-6433-4478-8B8F-4D337ECF37E5}" dt="2020-04-11T04:16:04.308" v="71"/>
          <ac:spMkLst>
            <pc:docMk/>
            <pc:sldMk cId="3336825874" sldId="262"/>
            <ac:spMk id="2" creationId="{894370E1-3990-45EE-9254-DD0E5DD53DFB}"/>
          </ac:spMkLst>
        </pc:spChg>
        <pc:picChg chg="mod">
          <ac:chgData name="Elisa Herawati" userId="582e30354d24d1d2" providerId="LiveId" clId="{D63574CA-6433-4478-8B8F-4D337ECF37E5}" dt="2020-04-11T04:16:04.308" v="71"/>
          <ac:picMkLst>
            <pc:docMk/>
            <pc:sldMk cId="3336825874" sldId="262"/>
            <ac:picMk id="3" creationId="{00000000-0000-0000-0000-000000000000}"/>
          </ac:picMkLst>
        </pc:picChg>
      </pc:sldChg>
      <pc:sldChg chg="modSp">
        <pc:chgData name="Elisa Herawati" userId="582e30354d24d1d2" providerId="LiveId" clId="{D63574CA-6433-4478-8B8F-4D337ECF37E5}" dt="2020-04-11T04:16:04.308" v="71"/>
        <pc:sldMkLst>
          <pc:docMk/>
          <pc:sldMk cId="3270778630" sldId="263"/>
        </pc:sldMkLst>
        <pc:spChg chg="mod">
          <ac:chgData name="Elisa Herawati" userId="582e30354d24d1d2" providerId="LiveId" clId="{D63574CA-6433-4478-8B8F-4D337ECF37E5}" dt="2020-04-11T04:16:04.308" v="71"/>
          <ac:spMkLst>
            <pc:docMk/>
            <pc:sldMk cId="3270778630" sldId="263"/>
            <ac:spMk id="2" creationId="{894370E1-3990-45EE-9254-DD0E5DD53DFB}"/>
          </ac:spMkLst>
        </pc:spChg>
        <pc:spChg chg="mod">
          <ac:chgData name="Elisa Herawati" userId="582e30354d24d1d2" providerId="LiveId" clId="{D63574CA-6433-4478-8B8F-4D337ECF37E5}" dt="2020-04-11T04:16:04.308" v="71"/>
          <ac:spMkLst>
            <pc:docMk/>
            <pc:sldMk cId="3270778630" sldId="263"/>
            <ac:spMk id="3" creationId="{00000000-0000-0000-0000-000000000000}"/>
          </ac:spMkLst>
        </pc:spChg>
        <pc:spChg chg="mod">
          <ac:chgData name="Elisa Herawati" userId="582e30354d24d1d2" providerId="LiveId" clId="{D63574CA-6433-4478-8B8F-4D337ECF37E5}" dt="2020-04-11T04:16:04.308" v="71"/>
          <ac:spMkLst>
            <pc:docMk/>
            <pc:sldMk cId="3270778630" sldId="263"/>
            <ac:spMk id="5" creationId="{00000000-0000-0000-0000-000000000000}"/>
          </ac:spMkLst>
        </pc:spChg>
        <pc:spChg chg="mod">
          <ac:chgData name="Elisa Herawati" userId="582e30354d24d1d2" providerId="LiveId" clId="{D63574CA-6433-4478-8B8F-4D337ECF37E5}" dt="2020-04-11T04:16:04.308" v="71"/>
          <ac:spMkLst>
            <pc:docMk/>
            <pc:sldMk cId="3270778630" sldId="263"/>
            <ac:spMk id="6" creationId="{00000000-0000-0000-0000-000000000000}"/>
          </ac:spMkLst>
        </pc:spChg>
        <pc:spChg chg="mod">
          <ac:chgData name="Elisa Herawati" userId="582e30354d24d1d2" providerId="LiveId" clId="{D63574CA-6433-4478-8B8F-4D337ECF37E5}" dt="2020-04-11T04:16:04.308" v="71"/>
          <ac:spMkLst>
            <pc:docMk/>
            <pc:sldMk cId="3270778630" sldId="263"/>
            <ac:spMk id="7" creationId="{00000000-0000-0000-0000-000000000000}"/>
          </ac:spMkLst>
        </pc:spChg>
        <pc:spChg chg="mod">
          <ac:chgData name="Elisa Herawati" userId="582e30354d24d1d2" providerId="LiveId" clId="{D63574CA-6433-4478-8B8F-4D337ECF37E5}" dt="2020-04-11T04:16:04.308" v="71"/>
          <ac:spMkLst>
            <pc:docMk/>
            <pc:sldMk cId="3270778630" sldId="263"/>
            <ac:spMk id="8" creationId="{00000000-0000-0000-0000-000000000000}"/>
          </ac:spMkLst>
        </pc:spChg>
        <pc:spChg chg="mod">
          <ac:chgData name="Elisa Herawati" userId="582e30354d24d1d2" providerId="LiveId" clId="{D63574CA-6433-4478-8B8F-4D337ECF37E5}" dt="2020-04-11T04:16:04.308" v="71"/>
          <ac:spMkLst>
            <pc:docMk/>
            <pc:sldMk cId="3270778630" sldId="263"/>
            <ac:spMk id="9" creationId="{00000000-0000-0000-0000-000000000000}"/>
          </ac:spMkLst>
        </pc:spChg>
        <pc:spChg chg="mod">
          <ac:chgData name="Elisa Herawati" userId="582e30354d24d1d2" providerId="LiveId" clId="{D63574CA-6433-4478-8B8F-4D337ECF37E5}" dt="2020-04-11T04:16:04.308" v="71"/>
          <ac:spMkLst>
            <pc:docMk/>
            <pc:sldMk cId="3270778630" sldId="263"/>
            <ac:spMk id="10" creationId="{00000000-0000-0000-0000-000000000000}"/>
          </ac:spMkLst>
        </pc:spChg>
        <pc:spChg chg="mod">
          <ac:chgData name="Elisa Herawati" userId="582e30354d24d1d2" providerId="LiveId" clId="{D63574CA-6433-4478-8B8F-4D337ECF37E5}" dt="2020-04-11T04:16:04.308" v="71"/>
          <ac:spMkLst>
            <pc:docMk/>
            <pc:sldMk cId="3270778630" sldId="263"/>
            <ac:spMk id="18" creationId="{00000000-0000-0000-0000-000000000000}"/>
          </ac:spMkLst>
        </pc:spChg>
        <pc:spChg chg="mod">
          <ac:chgData name="Elisa Herawati" userId="582e30354d24d1d2" providerId="LiveId" clId="{D63574CA-6433-4478-8B8F-4D337ECF37E5}" dt="2020-04-11T04:16:04.308" v="71"/>
          <ac:spMkLst>
            <pc:docMk/>
            <pc:sldMk cId="3270778630" sldId="263"/>
            <ac:spMk id="20" creationId="{00000000-0000-0000-0000-000000000000}"/>
          </ac:spMkLst>
        </pc:spChg>
        <pc:spChg chg="mod">
          <ac:chgData name="Elisa Herawati" userId="582e30354d24d1d2" providerId="LiveId" clId="{D63574CA-6433-4478-8B8F-4D337ECF37E5}" dt="2020-04-11T04:16:04.308" v="71"/>
          <ac:spMkLst>
            <pc:docMk/>
            <pc:sldMk cId="3270778630" sldId="263"/>
            <ac:spMk id="22" creationId="{00000000-0000-0000-0000-000000000000}"/>
          </ac:spMkLst>
        </pc:spChg>
        <pc:spChg chg="mod">
          <ac:chgData name="Elisa Herawati" userId="582e30354d24d1d2" providerId="LiveId" clId="{D63574CA-6433-4478-8B8F-4D337ECF37E5}" dt="2020-04-11T04:16:04.308" v="71"/>
          <ac:spMkLst>
            <pc:docMk/>
            <pc:sldMk cId="3270778630" sldId="263"/>
            <ac:spMk id="29" creationId="{00000000-0000-0000-0000-000000000000}"/>
          </ac:spMkLst>
        </pc:spChg>
        <pc:spChg chg="mod">
          <ac:chgData name="Elisa Herawati" userId="582e30354d24d1d2" providerId="LiveId" clId="{D63574CA-6433-4478-8B8F-4D337ECF37E5}" dt="2020-04-11T04:16:04.308" v="71"/>
          <ac:spMkLst>
            <pc:docMk/>
            <pc:sldMk cId="3270778630" sldId="263"/>
            <ac:spMk id="31" creationId="{00000000-0000-0000-0000-000000000000}"/>
          </ac:spMkLst>
        </pc:spChg>
        <pc:spChg chg="mod">
          <ac:chgData name="Elisa Herawati" userId="582e30354d24d1d2" providerId="LiveId" clId="{D63574CA-6433-4478-8B8F-4D337ECF37E5}" dt="2020-04-11T04:16:04.308" v="71"/>
          <ac:spMkLst>
            <pc:docMk/>
            <pc:sldMk cId="3270778630" sldId="263"/>
            <ac:spMk id="33" creationId="{00000000-0000-0000-0000-000000000000}"/>
          </ac:spMkLst>
        </pc:spChg>
        <pc:spChg chg="mod">
          <ac:chgData name="Elisa Herawati" userId="582e30354d24d1d2" providerId="LiveId" clId="{D63574CA-6433-4478-8B8F-4D337ECF37E5}" dt="2020-04-11T04:16:04.308" v="71"/>
          <ac:spMkLst>
            <pc:docMk/>
            <pc:sldMk cId="3270778630" sldId="263"/>
            <ac:spMk id="35" creationId="{00000000-0000-0000-0000-000000000000}"/>
          </ac:spMkLst>
        </pc:spChg>
        <pc:spChg chg="mod">
          <ac:chgData name="Elisa Herawati" userId="582e30354d24d1d2" providerId="LiveId" clId="{D63574CA-6433-4478-8B8F-4D337ECF37E5}" dt="2020-04-11T04:16:04.308" v="71"/>
          <ac:spMkLst>
            <pc:docMk/>
            <pc:sldMk cId="3270778630" sldId="263"/>
            <ac:spMk id="37" creationId="{00000000-0000-0000-0000-000000000000}"/>
          </ac:spMkLst>
        </pc:spChg>
        <pc:spChg chg="mod">
          <ac:chgData name="Elisa Herawati" userId="582e30354d24d1d2" providerId="LiveId" clId="{D63574CA-6433-4478-8B8F-4D337ECF37E5}" dt="2020-04-11T04:16:04.308" v="71"/>
          <ac:spMkLst>
            <pc:docMk/>
            <pc:sldMk cId="3270778630" sldId="263"/>
            <ac:spMk id="47" creationId="{00000000-0000-0000-0000-000000000000}"/>
          </ac:spMkLst>
        </pc:spChg>
        <pc:spChg chg="mod">
          <ac:chgData name="Elisa Herawati" userId="582e30354d24d1d2" providerId="LiveId" clId="{D63574CA-6433-4478-8B8F-4D337ECF37E5}" dt="2020-04-11T04:16:04.308" v="71"/>
          <ac:spMkLst>
            <pc:docMk/>
            <pc:sldMk cId="3270778630" sldId="263"/>
            <ac:spMk id="50" creationId="{00000000-0000-0000-0000-000000000000}"/>
          </ac:spMkLst>
        </pc:spChg>
        <pc:spChg chg="mod">
          <ac:chgData name="Elisa Herawati" userId="582e30354d24d1d2" providerId="LiveId" clId="{D63574CA-6433-4478-8B8F-4D337ECF37E5}" dt="2020-04-11T04:16:04.308" v="71"/>
          <ac:spMkLst>
            <pc:docMk/>
            <pc:sldMk cId="3270778630" sldId="263"/>
            <ac:spMk id="53" creationId="{00000000-0000-0000-0000-000000000000}"/>
          </ac:spMkLst>
        </pc:spChg>
        <pc:spChg chg="mod">
          <ac:chgData name="Elisa Herawati" userId="582e30354d24d1d2" providerId="LiveId" clId="{D63574CA-6433-4478-8B8F-4D337ECF37E5}" dt="2020-04-11T04:16:04.308" v="71"/>
          <ac:spMkLst>
            <pc:docMk/>
            <pc:sldMk cId="3270778630" sldId="263"/>
            <ac:spMk id="54" creationId="{00000000-0000-0000-0000-000000000000}"/>
          </ac:spMkLst>
        </pc:spChg>
        <pc:spChg chg="mod">
          <ac:chgData name="Elisa Herawati" userId="582e30354d24d1d2" providerId="LiveId" clId="{D63574CA-6433-4478-8B8F-4D337ECF37E5}" dt="2020-04-11T04:16:04.308" v="71"/>
          <ac:spMkLst>
            <pc:docMk/>
            <pc:sldMk cId="3270778630" sldId="263"/>
            <ac:spMk id="55" creationId="{00000000-0000-0000-0000-000000000000}"/>
          </ac:spMkLst>
        </pc:spChg>
        <pc:spChg chg="mod">
          <ac:chgData name="Elisa Herawati" userId="582e30354d24d1d2" providerId="LiveId" clId="{D63574CA-6433-4478-8B8F-4D337ECF37E5}" dt="2020-04-11T04:16:04.308" v="71"/>
          <ac:spMkLst>
            <pc:docMk/>
            <pc:sldMk cId="3270778630" sldId="263"/>
            <ac:spMk id="56" creationId="{00000000-0000-0000-0000-000000000000}"/>
          </ac:spMkLst>
        </pc:spChg>
        <pc:spChg chg="mod">
          <ac:chgData name="Elisa Herawati" userId="582e30354d24d1d2" providerId="LiveId" clId="{D63574CA-6433-4478-8B8F-4D337ECF37E5}" dt="2020-04-11T04:16:04.308" v="71"/>
          <ac:spMkLst>
            <pc:docMk/>
            <pc:sldMk cId="3270778630" sldId="263"/>
            <ac:spMk id="57" creationId="{00000000-0000-0000-0000-000000000000}"/>
          </ac:spMkLst>
        </pc:spChg>
        <pc:spChg chg="mod">
          <ac:chgData name="Elisa Herawati" userId="582e30354d24d1d2" providerId="LiveId" clId="{D63574CA-6433-4478-8B8F-4D337ECF37E5}" dt="2020-04-11T04:16:04.308" v="71"/>
          <ac:spMkLst>
            <pc:docMk/>
            <pc:sldMk cId="3270778630" sldId="263"/>
            <ac:spMk id="58" creationId="{00000000-0000-0000-0000-000000000000}"/>
          </ac:spMkLst>
        </pc:spChg>
        <pc:spChg chg="mod">
          <ac:chgData name="Elisa Herawati" userId="582e30354d24d1d2" providerId="LiveId" clId="{D63574CA-6433-4478-8B8F-4D337ECF37E5}" dt="2020-04-11T04:16:04.308" v="71"/>
          <ac:spMkLst>
            <pc:docMk/>
            <pc:sldMk cId="3270778630" sldId="263"/>
            <ac:spMk id="66" creationId="{00000000-0000-0000-0000-000000000000}"/>
          </ac:spMkLst>
        </pc:spChg>
        <pc:spChg chg="mod">
          <ac:chgData name="Elisa Herawati" userId="582e30354d24d1d2" providerId="LiveId" clId="{D63574CA-6433-4478-8B8F-4D337ECF37E5}" dt="2020-04-11T04:16:04.308" v="71"/>
          <ac:spMkLst>
            <pc:docMk/>
            <pc:sldMk cId="3270778630" sldId="263"/>
            <ac:spMk id="71" creationId="{00000000-0000-0000-0000-000000000000}"/>
          </ac:spMkLst>
        </pc:spChg>
        <pc:spChg chg="mod">
          <ac:chgData name="Elisa Herawati" userId="582e30354d24d1d2" providerId="LiveId" clId="{D63574CA-6433-4478-8B8F-4D337ECF37E5}" dt="2020-04-11T04:16:04.308" v="71"/>
          <ac:spMkLst>
            <pc:docMk/>
            <pc:sldMk cId="3270778630" sldId="263"/>
            <ac:spMk id="77" creationId="{00000000-0000-0000-0000-000000000000}"/>
          </ac:spMkLst>
        </pc:spChg>
        <pc:spChg chg="mod">
          <ac:chgData name="Elisa Herawati" userId="582e30354d24d1d2" providerId="LiveId" clId="{D63574CA-6433-4478-8B8F-4D337ECF37E5}" dt="2020-04-11T04:16:04.308" v="71"/>
          <ac:spMkLst>
            <pc:docMk/>
            <pc:sldMk cId="3270778630" sldId="263"/>
            <ac:spMk id="79" creationId="{00000000-0000-0000-0000-000000000000}"/>
          </ac:spMkLst>
        </pc:spChg>
        <pc:spChg chg="mod">
          <ac:chgData name="Elisa Herawati" userId="582e30354d24d1d2" providerId="LiveId" clId="{D63574CA-6433-4478-8B8F-4D337ECF37E5}" dt="2020-04-11T04:16:04.308" v="71"/>
          <ac:spMkLst>
            <pc:docMk/>
            <pc:sldMk cId="3270778630" sldId="263"/>
            <ac:spMk id="81" creationId="{00000000-0000-0000-0000-000000000000}"/>
          </ac:spMkLst>
        </pc:spChg>
        <pc:spChg chg="mod">
          <ac:chgData name="Elisa Herawati" userId="582e30354d24d1d2" providerId="LiveId" clId="{D63574CA-6433-4478-8B8F-4D337ECF37E5}" dt="2020-04-11T04:16:04.308" v="71"/>
          <ac:spMkLst>
            <pc:docMk/>
            <pc:sldMk cId="3270778630" sldId="263"/>
            <ac:spMk id="83" creationId="{00000000-0000-0000-0000-000000000000}"/>
          </ac:spMkLst>
        </pc:spChg>
        <pc:spChg chg="mod">
          <ac:chgData name="Elisa Herawati" userId="582e30354d24d1d2" providerId="LiveId" clId="{D63574CA-6433-4478-8B8F-4D337ECF37E5}" dt="2020-04-11T04:16:04.308" v="71"/>
          <ac:spMkLst>
            <pc:docMk/>
            <pc:sldMk cId="3270778630" sldId="263"/>
            <ac:spMk id="85" creationId="{00000000-0000-0000-0000-000000000000}"/>
          </ac:spMkLst>
        </pc:spChg>
        <pc:spChg chg="mod">
          <ac:chgData name="Elisa Herawati" userId="582e30354d24d1d2" providerId="LiveId" clId="{D63574CA-6433-4478-8B8F-4D337ECF37E5}" dt="2020-04-11T04:16:04.308" v="71"/>
          <ac:spMkLst>
            <pc:docMk/>
            <pc:sldMk cId="3270778630" sldId="263"/>
            <ac:spMk id="87" creationId="{00000000-0000-0000-0000-000000000000}"/>
          </ac:spMkLst>
        </pc:spChg>
        <pc:spChg chg="mod">
          <ac:chgData name="Elisa Herawati" userId="582e30354d24d1d2" providerId="LiveId" clId="{D63574CA-6433-4478-8B8F-4D337ECF37E5}" dt="2020-04-11T04:16:04.308" v="71"/>
          <ac:spMkLst>
            <pc:docMk/>
            <pc:sldMk cId="3270778630" sldId="263"/>
            <ac:spMk id="89" creationId="{00000000-0000-0000-0000-000000000000}"/>
          </ac:spMkLst>
        </pc:spChg>
        <pc:spChg chg="mod">
          <ac:chgData name="Elisa Herawati" userId="582e30354d24d1d2" providerId="LiveId" clId="{D63574CA-6433-4478-8B8F-4D337ECF37E5}" dt="2020-04-11T04:16:04.308" v="71"/>
          <ac:spMkLst>
            <pc:docMk/>
            <pc:sldMk cId="3270778630" sldId="263"/>
            <ac:spMk id="90" creationId="{00000000-0000-0000-0000-000000000000}"/>
          </ac:spMkLst>
        </pc:spChg>
        <pc:spChg chg="mod">
          <ac:chgData name="Elisa Herawati" userId="582e30354d24d1d2" providerId="LiveId" clId="{D63574CA-6433-4478-8B8F-4D337ECF37E5}" dt="2020-04-11T04:16:04.308" v="71"/>
          <ac:spMkLst>
            <pc:docMk/>
            <pc:sldMk cId="3270778630" sldId="263"/>
            <ac:spMk id="91" creationId="{00000000-0000-0000-0000-000000000000}"/>
          </ac:spMkLst>
        </pc:spChg>
        <pc:spChg chg="mod">
          <ac:chgData name="Elisa Herawati" userId="582e30354d24d1d2" providerId="LiveId" clId="{D63574CA-6433-4478-8B8F-4D337ECF37E5}" dt="2020-04-11T04:16:04.308" v="71"/>
          <ac:spMkLst>
            <pc:docMk/>
            <pc:sldMk cId="3270778630" sldId="263"/>
            <ac:spMk id="92" creationId="{00000000-0000-0000-0000-000000000000}"/>
          </ac:spMkLst>
        </pc:spChg>
        <pc:spChg chg="mod">
          <ac:chgData name="Elisa Herawati" userId="582e30354d24d1d2" providerId="LiveId" clId="{D63574CA-6433-4478-8B8F-4D337ECF37E5}" dt="2020-04-11T04:16:04.308" v="71"/>
          <ac:spMkLst>
            <pc:docMk/>
            <pc:sldMk cId="3270778630" sldId="263"/>
            <ac:spMk id="93" creationId="{00000000-0000-0000-0000-000000000000}"/>
          </ac:spMkLst>
        </pc:spChg>
        <pc:spChg chg="mod">
          <ac:chgData name="Elisa Herawati" userId="582e30354d24d1d2" providerId="LiveId" clId="{D63574CA-6433-4478-8B8F-4D337ECF37E5}" dt="2020-04-11T04:16:04.308" v="71"/>
          <ac:spMkLst>
            <pc:docMk/>
            <pc:sldMk cId="3270778630" sldId="263"/>
            <ac:spMk id="94" creationId="{00000000-0000-0000-0000-000000000000}"/>
          </ac:spMkLst>
        </pc:spChg>
        <pc:spChg chg="mod">
          <ac:chgData name="Elisa Herawati" userId="582e30354d24d1d2" providerId="LiveId" clId="{D63574CA-6433-4478-8B8F-4D337ECF37E5}" dt="2020-04-11T04:16:04.308" v="71"/>
          <ac:spMkLst>
            <pc:docMk/>
            <pc:sldMk cId="3270778630" sldId="263"/>
            <ac:spMk id="102" creationId="{00000000-0000-0000-0000-000000000000}"/>
          </ac:spMkLst>
        </pc:spChg>
        <pc:spChg chg="mod">
          <ac:chgData name="Elisa Herawati" userId="582e30354d24d1d2" providerId="LiveId" clId="{D63574CA-6433-4478-8B8F-4D337ECF37E5}" dt="2020-04-11T04:16:04.308" v="71"/>
          <ac:spMkLst>
            <pc:docMk/>
            <pc:sldMk cId="3270778630" sldId="263"/>
            <ac:spMk id="107" creationId="{00000000-0000-0000-0000-000000000000}"/>
          </ac:spMkLst>
        </pc:spChg>
        <pc:spChg chg="mod">
          <ac:chgData name="Elisa Herawati" userId="582e30354d24d1d2" providerId="LiveId" clId="{D63574CA-6433-4478-8B8F-4D337ECF37E5}" dt="2020-04-11T04:16:04.308" v="71"/>
          <ac:spMkLst>
            <pc:docMk/>
            <pc:sldMk cId="3270778630" sldId="263"/>
            <ac:spMk id="113" creationId="{00000000-0000-0000-0000-000000000000}"/>
          </ac:spMkLst>
        </pc:spChg>
        <pc:spChg chg="mod">
          <ac:chgData name="Elisa Herawati" userId="582e30354d24d1d2" providerId="LiveId" clId="{D63574CA-6433-4478-8B8F-4D337ECF37E5}" dt="2020-04-11T04:16:04.308" v="71"/>
          <ac:spMkLst>
            <pc:docMk/>
            <pc:sldMk cId="3270778630" sldId="263"/>
            <ac:spMk id="115" creationId="{00000000-0000-0000-0000-000000000000}"/>
          </ac:spMkLst>
        </pc:spChg>
        <pc:spChg chg="mod">
          <ac:chgData name="Elisa Herawati" userId="582e30354d24d1d2" providerId="LiveId" clId="{D63574CA-6433-4478-8B8F-4D337ECF37E5}" dt="2020-04-11T04:16:04.308" v="71"/>
          <ac:spMkLst>
            <pc:docMk/>
            <pc:sldMk cId="3270778630" sldId="263"/>
            <ac:spMk id="117" creationId="{00000000-0000-0000-0000-000000000000}"/>
          </ac:spMkLst>
        </pc:spChg>
        <pc:spChg chg="mod">
          <ac:chgData name="Elisa Herawati" userId="582e30354d24d1d2" providerId="LiveId" clId="{D63574CA-6433-4478-8B8F-4D337ECF37E5}" dt="2020-04-11T04:16:04.308" v="71"/>
          <ac:spMkLst>
            <pc:docMk/>
            <pc:sldMk cId="3270778630" sldId="263"/>
            <ac:spMk id="119" creationId="{00000000-0000-0000-0000-000000000000}"/>
          </ac:spMkLst>
        </pc:spChg>
        <pc:spChg chg="mod">
          <ac:chgData name="Elisa Herawati" userId="582e30354d24d1d2" providerId="LiveId" clId="{D63574CA-6433-4478-8B8F-4D337ECF37E5}" dt="2020-04-11T04:16:04.308" v="71"/>
          <ac:spMkLst>
            <pc:docMk/>
            <pc:sldMk cId="3270778630" sldId="263"/>
            <ac:spMk id="121" creationId="{00000000-0000-0000-0000-000000000000}"/>
          </ac:spMkLst>
        </pc:spChg>
        <pc:spChg chg="mod">
          <ac:chgData name="Elisa Herawati" userId="582e30354d24d1d2" providerId="LiveId" clId="{D63574CA-6433-4478-8B8F-4D337ECF37E5}" dt="2020-04-11T04:16:04.308" v="71"/>
          <ac:spMkLst>
            <pc:docMk/>
            <pc:sldMk cId="3270778630" sldId="263"/>
            <ac:spMk id="123" creationId="{00000000-0000-0000-0000-000000000000}"/>
          </ac:spMkLst>
        </pc:spChg>
        <pc:spChg chg="mod">
          <ac:chgData name="Elisa Herawati" userId="582e30354d24d1d2" providerId="LiveId" clId="{D63574CA-6433-4478-8B8F-4D337ECF37E5}" dt="2020-04-11T04:16:04.308" v="71"/>
          <ac:spMkLst>
            <pc:docMk/>
            <pc:sldMk cId="3270778630" sldId="263"/>
            <ac:spMk id="125" creationId="{00000000-0000-0000-0000-000000000000}"/>
          </ac:spMkLst>
        </pc:spChg>
        <pc:spChg chg="mod">
          <ac:chgData name="Elisa Herawati" userId="582e30354d24d1d2" providerId="LiveId" clId="{D63574CA-6433-4478-8B8F-4D337ECF37E5}" dt="2020-04-11T04:16:04.308" v="71"/>
          <ac:spMkLst>
            <pc:docMk/>
            <pc:sldMk cId="3270778630" sldId="263"/>
            <ac:spMk id="128" creationId="{00000000-0000-0000-0000-000000000000}"/>
          </ac:spMkLst>
        </pc:spChg>
        <pc:spChg chg="mod">
          <ac:chgData name="Elisa Herawati" userId="582e30354d24d1d2" providerId="LiveId" clId="{D63574CA-6433-4478-8B8F-4D337ECF37E5}" dt="2020-04-11T04:16:04.308" v="71"/>
          <ac:spMkLst>
            <pc:docMk/>
            <pc:sldMk cId="3270778630" sldId="263"/>
            <ac:spMk id="129" creationId="{00000000-0000-0000-0000-000000000000}"/>
          </ac:spMkLst>
        </pc:spChg>
        <pc:spChg chg="mod">
          <ac:chgData name="Elisa Herawati" userId="582e30354d24d1d2" providerId="LiveId" clId="{D63574CA-6433-4478-8B8F-4D337ECF37E5}" dt="2020-04-11T04:16:04.308" v="71"/>
          <ac:spMkLst>
            <pc:docMk/>
            <pc:sldMk cId="3270778630" sldId="263"/>
            <ac:spMk id="130" creationId="{00000000-0000-0000-0000-000000000000}"/>
          </ac:spMkLst>
        </pc:spChg>
        <pc:spChg chg="mod">
          <ac:chgData name="Elisa Herawati" userId="582e30354d24d1d2" providerId="LiveId" clId="{D63574CA-6433-4478-8B8F-4D337ECF37E5}" dt="2020-04-11T04:16:04.308" v="71"/>
          <ac:spMkLst>
            <pc:docMk/>
            <pc:sldMk cId="3270778630" sldId="263"/>
            <ac:spMk id="131" creationId="{00000000-0000-0000-0000-000000000000}"/>
          </ac:spMkLst>
        </pc:spChg>
        <pc:spChg chg="mod">
          <ac:chgData name="Elisa Herawati" userId="582e30354d24d1d2" providerId="LiveId" clId="{D63574CA-6433-4478-8B8F-4D337ECF37E5}" dt="2020-04-11T04:16:04.308" v="71"/>
          <ac:spMkLst>
            <pc:docMk/>
            <pc:sldMk cId="3270778630" sldId="263"/>
            <ac:spMk id="132" creationId="{00000000-0000-0000-0000-000000000000}"/>
          </ac:spMkLst>
        </pc:spChg>
        <pc:spChg chg="mod">
          <ac:chgData name="Elisa Herawati" userId="582e30354d24d1d2" providerId="LiveId" clId="{D63574CA-6433-4478-8B8F-4D337ECF37E5}" dt="2020-04-11T04:16:04.308" v="71"/>
          <ac:spMkLst>
            <pc:docMk/>
            <pc:sldMk cId="3270778630" sldId="263"/>
            <ac:spMk id="133" creationId="{00000000-0000-0000-0000-000000000000}"/>
          </ac:spMkLst>
        </pc:spChg>
        <pc:spChg chg="mod">
          <ac:chgData name="Elisa Herawati" userId="582e30354d24d1d2" providerId="LiveId" clId="{D63574CA-6433-4478-8B8F-4D337ECF37E5}" dt="2020-04-11T04:16:04.308" v="71"/>
          <ac:spMkLst>
            <pc:docMk/>
            <pc:sldMk cId="3270778630" sldId="263"/>
            <ac:spMk id="141" creationId="{00000000-0000-0000-0000-000000000000}"/>
          </ac:spMkLst>
        </pc:spChg>
        <pc:spChg chg="mod">
          <ac:chgData name="Elisa Herawati" userId="582e30354d24d1d2" providerId="LiveId" clId="{D63574CA-6433-4478-8B8F-4D337ECF37E5}" dt="2020-04-11T04:16:04.308" v="71"/>
          <ac:spMkLst>
            <pc:docMk/>
            <pc:sldMk cId="3270778630" sldId="263"/>
            <ac:spMk id="144" creationId="{00000000-0000-0000-0000-000000000000}"/>
          </ac:spMkLst>
        </pc:spChg>
        <pc:spChg chg="mod">
          <ac:chgData name="Elisa Herawati" userId="582e30354d24d1d2" providerId="LiveId" clId="{D63574CA-6433-4478-8B8F-4D337ECF37E5}" dt="2020-04-11T04:16:04.308" v="71"/>
          <ac:spMkLst>
            <pc:docMk/>
            <pc:sldMk cId="3270778630" sldId="263"/>
            <ac:spMk id="147" creationId="{00000000-0000-0000-0000-000000000000}"/>
          </ac:spMkLst>
        </pc:spChg>
        <pc:spChg chg="mod">
          <ac:chgData name="Elisa Herawati" userId="582e30354d24d1d2" providerId="LiveId" clId="{D63574CA-6433-4478-8B8F-4D337ECF37E5}" dt="2020-04-11T04:16:04.308" v="71"/>
          <ac:spMkLst>
            <pc:docMk/>
            <pc:sldMk cId="3270778630" sldId="263"/>
            <ac:spMk id="153" creationId="{00000000-0000-0000-0000-000000000000}"/>
          </ac:spMkLst>
        </pc:spChg>
        <pc:spChg chg="mod">
          <ac:chgData name="Elisa Herawati" userId="582e30354d24d1d2" providerId="LiveId" clId="{D63574CA-6433-4478-8B8F-4D337ECF37E5}" dt="2020-04-11T04:16:04.308" v="71"/>
          <ac:spMkLst>
            <pc:docMk/>
            <pc:sldMk cId="3270778630" sldId="263"/>
            <ac:spMk id="155" creationId="{00000000-0000-0000-0000-000000000000}"/>
          </ac:spMkLst>
        </pc:spChg>
        <pc:spChg chg="mod">
          <ac:chgData name="Elisa Herawati" userId="582e30354d24d1d2" providerId="LiveId" clId="{D63574CA-6433-4478-8B8F-4D337ECF37E5}" dt="2020-04-11T04:16:04.308" v="71"/>
          <ac:spMkLst>
            <pc:docMk/>
            <pc:sldMk cId="3270778630" sldId="263"/>
            <ac:spMk id="157" creationId="{00000000-0000-0000-0000-000000000000}"/>
          </ac:spMkLst>
        </pc:spChg>
        <pc:spChg chg="mod">
          <ac:chgData name="Elisa Herawati" userId="582e30354d24d1d2" providerId="LiveId" clId="{D63574CA-6433-4478-8B8F-4D337ECF37E5}" dt="2020-04-11T04:16:04.308" v="71"/>
          <ac:spMkLst>
            <pc:docMk/>
            <pc:sldMk cId="3270778630" sldId="263"/>
            <ac:spMk id="159" creationId="{00000000-0000-0000-0000-000000000000}"/>
          </ac:spMkLst>
        </pc:spChg>
        <pc:spChg chg="mod">
          <ac:chgData name="Elisa Herawati" userId="582e30354d24d1d2" providerId="LiveId" clId="{D63574CA-6433-4478-8B8F-4D337ECF37E5}" dt="2020-04-11T04:16:04.308" v="71"/>
          <ac:spMkLst>
            <pc:docMk/>
            <pc:sldMk cId="3270778630" sldId="263"/>
            <ac:spMk id="161" creationId="{00000000-0000-0000-0000-000000000000}"/>
          </ac:spMkLst>
        </pc:spChg>
        <pc:spChg chg="mod">
          <ac:chgData name="Elisa Herawati" userId="582e30354d24d1d2" providerId="LiveId" clId="{D63574CA-6433-4478-8B8F-4D337ECF37E5}" dt="2020-04-11T04:16:04.308" v="71"/>
          <ac:spMkLst>
            <pc:docMk/>
            <pc:sldMk cId="3270778630" sldId="263"/>
            <ac:spMk id="163" creationId="{00000000-0000-0000-0000-000000000000}"/>
          </ac:spMkLst>
        </pc:spChg>
        <pc:spChg chg="mod">
          <ac:chgData name="Elisa Herawati" userId="582e30354d24d1d2" providerId="LiveId" clId="{D63574CA-6433-4478-8B8F-4D337ECF37E5}" dt="2020-04-11T04:16:04.308" v="71"/>
          <ac:spMkLst>
            <pc:docMk/>
            <pc:sldMk cId="3270778630" sldId="263"/>
            <ac:spMk id="165" creationId="{00000000-0000-0000-0000-000000000000}"/>
          </ac:spMkLst>
        </pc:spChg>
        <pc:spChg chg="mod">
          <ac:chgData name="Elisa Herawati" userId="582e30354d24d1d2" providerId="LiveId" clId="{D63574CA-6433-4478-8B8F-4D337ECF37E5}" dt="2020-04-11T04:16:04.308" v="71"/>
          <ac:spMkLst>
            <pc:docMk/>
            <pc:sldMk cId="3270778630" sldId="263"/>
            <ac:spMk id="166" creationId="{00000000-0000-0000-0000-000000000000}"/>
          </ac:spMkLst>
        </pc:spChg>
        <pc:spChg chg="mod">
          <ac:chgData name="Elisa Herawati" userId="582e30354d24d1d2" providerId="LiveId" clId="{D63574CA-6433-4478-8B8F-4D337ECF37E5}" dt="2020-04-11T04:16:04.308" v="71"/>
          <ac:spMkLst>
            <pc:docMk/>
            <pc:sldMk cId="3270778630" sldId="263"/>
            <ac:spMk id="167" creationId="{00000000-0000-0000-0000-000000000000}"/>
          </ac:spMkLst>
        </pc:spChg>
        <pc:spChg chg="mod">
          <ac:chgData name="Elisa Herawati" userId="582e30354d24d1d2" providerId="LiveId" clId="{D63574CA-6433-4478-8B8F-4D337ECF37E5}" dt="2020-04-11T04:16:04.308" v="71"/>
          <ac:spMkLst>
            <pc:docMk/>
            <pc:sldMk cId="3270778630" sldId="263"/>
            <ac:spMk id="168" creationId="{00000000-0000-0000-0000-000000000000}"/>
          </ac:spMkLst>
        </pc:spChg>
        <pc:spChg chg="mod">
          <ac:chgData name="Elisa Herawati" userId="582e30354d24d1d2" providerId="LiveId" clId="{D63574CA-6433-4478-8B8F-4D337ECF37E5}" dt="2020-04-11T04:16:04.308" v="71"/>
          <ac:spMkLst>
            <pc:docMk/>
            <pc:sldMk cId="3270778630" sldId="263"/>
            <ac:spMk id="169" creationId="{00000000-0000-0000-0000-000000000000}"/>
          </ac:spMkLst>
        </pc:spChg>
        <pc:spChg chg="mod">
          <ac:chgData name="Elisa Herawati" userId="582e30354d24d1d2" providerId="LiveId" clId="{D63574CA-6433-4478-8B8F-4D337ECF37E5}" dt="2020-04-11T04:16:04.308" v="71"/>
          <ac:spMkLst>
            <pc:docMk/>
            <pc:sldMk cId="3270778630" sldId="263"/>
            <ac:spMk id="170" creationId="{00000000-0000-0000-0000-000000000000}"/>
          </ac:spMkLst>
        </pc:spChg>
        <pc:spChg chg="mod">
          <ac:chgData name="Elisa Herawati" userId="582e30354d24d1d2" providerId="LiveId" clId="{D63574CA-6433-4478-8B8F-4D337ECF37E5}" dt="2020-04-11T04:16:04.308" v="71"/>
          <ac:spMkLst>
            <pc:docMk/>
            <pc:sldMk cId="3270778630" sldId="263"/>
            <ac:spMk id="178" creationId="{00000000-0000-0000-0000-000000000000}"/>
          </ac:spMkLst>
        </pc:spChg>
        <pc:spChg chg="mod">
          <ac:chgData name="Elisa Herawati" userId="582e30354d24d1d2" providerId="LiveId" clId="{D63574CA-6433-4478-8B8F-4D337ECF37E5}" dt="2020-04-11T04:16:04.308" v="71"/>
          <ac:spMkLst>
            <pc:docMk/>
            <pc:sldMk cId="3270778630" sldId="263"/>
            <ac:spMk id="180" creationId="{00000000-0000-0000-0000-000000000000}"/>
          </ac:spMkLst>
        </pc:spChg>
        <pc:spChg chg="mod">
          <ac:chgData name="Elisa Herawati" userId="582e30354d24d1d2" providerId="LiveId" clId="{D63574CA-6433-4478-8B8F-4D337ECF37E5}" dt="2020-04-11T04:16:04.308" v="71"/>
          <ac:spMkLst>
            <pc:docMk/>
            <pc:sldMk cId="3270778630" sldId="263"/>
            <ac:spMk id="184" creationId="{00000000-0000-0000-0000-000000000000}"/>
          </ac:spMkLst>
        </pc:spChg>
        <pc:spChg chg="mod">
          <ac:chgData name="Elisa Herawati" userId="582e30354d24d1d2" providerId="LiveId" clId="{D63574CA-6433-4478-8B8F-4D337ECF37E5}" dt="2020-04-11T04:16:04.308" v="71"/>
          <ac:spMkLst>
            <pc:docMk/>
            <pc:sldMk cId="3270778630" sldId="263"/>
            <ac:spMk id="190" creationId="{00000000-0000-0000-0000-000000000000}"/>
          </ac:spMkLst>
        </pc:spChg>
        <pc:spChg chg="mod">
          <ac:chgData name="Elisa Herawati" userId="582e30354d24d1d2" providerId="LiveId" clId="{D63574CA-6433-4478-8B8F-4D337ECF37E5}" dt="2020-04-11T04:16:04.308" v="71"/>
          <ac:spMkLst>
            <pc:docMk/>
            <pc:sldMk cId="3270778630" sldId="263"/>
            <ac:spMk id="192" creationId="{00000000-0000-0000-0000-000000000000}"/>
          </ac:spMkLst>
        </pc:spChg>
        <pc:spChg chg="mod">
          <ac:chgData name="Elisa Herawati" userId="582e30354d24d1d2" providerId="LiveId" clId="{D63574CA-6433-4478-8B8F-4D337ECF37E5}" dt="2020-04-11T04:16:04.308" v="71"/>
          <ac:spMkLst>
            <pc:docMk/>
            <pc:sldMk cId="3270778630" sldId="263"/>
            <ac:spMk id="194" creationId="{00000000-0000-0000-0000-000000000000}"/>
          </ac:spMkLst>
        </pc:spChg>
        <pc:spChg chg="mod">
          <ac:chgData name="Elisa Herawati" userId="582e30354d24d1d2" providerId="LiveId" clId="{D63574CA-6433-4478-8B8F-4D337ECF37E5}" dt="2020-04-11T04:16:04.308" v="71"/>
          <ac:spMkLst>
            <pc:docMk/>
            <pc:sldMk cId="3270778630" sldId="263"/>
            <ac:spMk id="196" creationId="{00000000-0000-0000-0000-000000000000}"/>
          </ac:spMkLst>
        </pc:spChg>
        <pc:spChg chg="mod">
          <ac:chgData name="Elisa Herawati" userId="582e30354d24d1d2" providerId="LiveId" clId="{D63574CA-6433-4478-8B8F-4D337ECF37E5}" dt="2020-04-11T04:16:04.308" v="71"/>
          <ac:spMkLst>
            <pc:docMk/>
            <pc:sldMk cId="3270778630" sldId="263"/>
            <ac:spMk id="198" creationId="{00000000-0000-0000-0000-000000000000}"/>
          </ac:spMkLst>
        </pc:spChg>
        <pc:spChg chg="mod">
          <ac:chgData name="Elisa Herawati" userId="582e30354d24d1d2" providerId="LiveId" clId="{D63574CA-6433-4478-8B8F-4D337ECF37E5}" dt="2020-04-11T04:16:04.308" v="71"/>
          <ac:spMkLst>
            <pc:docMk/>
            <pc:sldMk cId="3270778630" sldId="263"/>
            <ac:spMk id="200" creationId="{00000000-0000-0000-0000-000000000000}"/>
          </ac:spMkLst>
        </pc:spChg>
        <pc:spChg chg="mod">
          <ac:chgData name="Elisa Herawati" userId="582e30354d24d1d2" providerId="LiveId" clId="{D63574CA-6433-4478-8B8F-4D337ECF37E5}" dt="2020-04-11T04:16:04.308" v="71"/>
          <ac:spMkLst>
            <pc:docMk/>
            <pc:sldMk cId="3270778630" sldId="263"/>
            <ac:spMk id="202" creationId="{00000000-0000-0000-0000-000000000000}"/>
          </ac:spMkLst>
        </pc:spChg>
        <pc:grpChg chg="mod">
          <ac:chgData name="Elisa Herawati" userId="582e30354d24d1d2" providerId="LiveId" clId="{D63574CA-6433-4478-8B8F-4D337ECF37E5}" dt="2020-04-11T04:16:04.308" v="71"/>
          <ac:grpSpMkLst>
            <pc:docMk/>
            <pc:sldMk cId="3270778630" sldId="263"/>
            <ac:grpSpMk id="4" creationId="{00000000-0000-0000-0000-000000000000}"/>
          </ac:grpSpMkLst>
        </pc:grpChg>
        <pc:grpChg chg="mod">
          <ac:chgData name="Elisa Herawati" userId="582e30354d24d1d2" providerId="LiveId" clId="{D63574CA-6433-4478-8B8F-4D337ECF37E5}" dt="2020-04-11T04:16:04.308" v="71"/>
          <ac:grpSpMkLst>
            <pc:docMk/>
            <pc:sldMk cId="3270778630" sldId="263"/>
            <ac:grpSpMk id="19" creationId="{00000000-0000-0000-0000-000000000000}"/>
          </ac:grpSpMkLst>
        </pc:grpChg>
        <pc:grpChg chg="mod">
          <ac:chgData name="Elisa Herawati" userId="582e30354d24d1d2" providerId="LiveId" clId="{D63574CA-6433-4478-8B8F-4D337ECF37E5}" dt="2020-04-11T04:16:04.308" v="71"/>
          <ac:grpSpMkLst>
            <pc:docMk/>
            <pc:sldMk cId="3270778630" sldId="263"/>
            <ac:grpSpMk id="25" creationId="{00000000-0000-0000-0000-000000000000}"/>
          </ac:grpSpMkLst>
        </pc:grpChg>
        <pc:grpChg chg="mod">
          <ac:chgData name="Elisa Herawati" userId="582e30354d24d1d2" providerId="LiveId" clId="{D63574CA-6433-4478-8B8F-4D337ECF37E5}" dt="2020-04-11T04:16:04.308" v="71"/>
          <ac:grpSpMkLst>
            <pc:docMk/>
            <pc:sldMk cId="3270778630" sldId="263"/>
            <ac:grpSpMk id="26" creationId="{00000000-0000-0000-0000-000000000000}"/>
          </ac:grpSpMkLst>
        </pc:grpChg>
        <pc:grpChg chg="mod">
          <ac:chgData name="Elisa Herawati" userId="582e30354d24d1d2" providerId="LiveId" clId="{D63574CA-6433-4478-8B8F-4D337ECF37E5}" dt="2020-04-11T04:16:04.308" v="71"/>
          <ac:grpSpMkLst>
            <pc:docMk/>
            <pc:sldMk cId="3270778630" sldId="263"/>
            <ac:grpSpMk id="27" creationId="{00000000-0000-0000-0000-000000000000}"/>
          </ac:grpSpMkLst>
        </pc:grpChg>
        <pc:grpChg chg="mod">
          <ac:chgData name="Elisa Herawati" userId="582e30354d24d1d2" providerId="LiveId" clId="{D63574CA-6433-4478-8B8F-4D337ECF37E5}" dt="2020-04-11T04:16:04.308" v="71"/>
          <ac:grpSpMkLst>
            <pc:docMk/>
            <pc:sldMk cId="3270778630" sldId="263"/>
            <ac:grpSpMk id="28" creationId="{00000000-0000-0000-0000-000000000000}"/>
          </ac:grpSpMkLst>
        </pc:grpChg>
        <pc:grpChg chg="mod">
          <ac:chgData name="Elisa Herawati" userId="582e30354d24d1d2" providerId="LiveId" clId="{D63574CA-6433-4478-8B8F-4D337ECF37E5}" dt="2020-04-11T04:16:04.308" v="71"/>
          <ac:grpSpMkLst>
            <pc:docMk/>
            <pc:sldMk cId="3270778630" sldId="263"/>
            <ac:grpSpMk id="39" creationId="{00000000-0000-0000-0000-000000000000}"/>
          </ac:grpSpMkLst>
        </pc:grpChg>
        <pc:grpChg chg="mod">
          <ac:chgData name="Elisa Herawati" userId="582e30354d24d1d2" providerId="LiveId" clId="{D63574CA-6433-4478-8B8F-4D337ECF37E5}" dt="2020-04-11T04:16:04.308" v="71"/>
          <ac:grpSpMkLst>
            <pc:docMk/>
            <pc:sldMk cId="3270778630" sldId="263"/>
            <ac:grpSpMk id="40" creationId="{00000000-0000-0000-0000-000000000000}"/>
          </ac:grpSpMkLst>
        </pc:grpChg>
        <pc:grpChg chg="mod">
          <ac:chgData name="Elisa Herawati" userId="582e30354d24d1d2" providerId="LiveId" clId="{D63574CA-6433-4478-8B8F-4D337ECF37E5}" dt="2020-04-11T04:16:04.308" v="71"/>
          <ac:grpSpMkLst>
            <pc:docMk/>
            <pc:sldMk cId="3270778630" sldId="263"/>
            <ac:grpSpMk id="41" creationId="{00000000-0000-0000-0000-000000000000}"/>
          </ac:grpSpMkLst>
        </pc:grpChg>
        <pc:grpChg chg="mod">
          <ac:chgData name="Elisa Herawati" userId="582e30354d24d1d2" providerId="LiveId" clId="{D63574CA-6433-4478-8B8F-4D337ECF37E5}" dt="2020-04-11T04:16:04.308" v="71"/>
          <ac:grpSpMkLst>
            <pc:docMk/>
            <pc:sldMk cId="3270778630" sldId="263"/>
            <ac:grpSpMk id="42" creationId="{00000000-0000-0000-0000-000000000000}"/>
          </ac:grpSpMkLst>
        </pc:grpChg>
        <pc:grpChg chg="mod">
          <ac:chgData name="Elisa Herawati" userId="582e30354d24d1d2" providerId="LiveId" clId="{D63574CA-6433-4478-8B8F-4D337ECF37E5}" dt="2020-04-11T04:16:04.308" v="71"/>
          <ac:grpSpMkLst>
            <pc:docMk/>
            <pc:sldMk cId="3270778630" sldId="263"/>
            <ac:grpSpMk id="43" creationId="{00000000-0000-0000-0000-000000000000}"/>
          </ac:grpSpMkLst>
        </pc:grpChg>
        <pc:grpChg chg="mod">
          <ac:chgData name="Elisa Herawati" userId="582e30354d24d1d2" providerId="LiveId" clId="{D63574CA-6433-4478-8B8F-4D337ECF37E5}" dt="2020-04-11T04:16:04.308" v="71"/>
          <ac:grpSpMkLst>
            <pc:docMk/>
            <pc:sldMk cId="3270778630" sldId="263"/>
            <ac:grpSpMk id="44" creationId="{00000000-0000-0000-0000-000000000000}"/>
          </ac:grpSpMkLst>
        </pc:grpChg>
        <pc:grpChg chg="mod">
          <ac:chgData name="Elisa Herawati" userId="582e30354d24d1d2" providerId="LiveId" clId="{D63574CA-6433-4478-8B8F-4D337ECF37E5}" dt="2020-04-11T04:16:04.308" v="71"/>
          <ac:grpSpMkLst>
            <pc:docMk/>
            <pc:sldMk cId="3270778630" sldId="263"/>
            <ac:grpSpMk id="45" creationId="{00000000-0000-0000-0000-000000000000}"/>
          </ac:grpSpMkLst>
        </pc:grpChg>
        <pc:grpChg chg="mod">
          <ac:chgData name="Elisa Herawati" userId="582e30354d24d1d2" providerId="LiveId" clId="{D63574CA-6433-4478-8B8F-4D337ECF37E5}" dt="2020-04-11T04:16:04.308" v="71"/>
          <ac:grpSpMkLst>
            <pc:docMk/>
            <pc:sldMk cId="3270778630" sldId="263"/>
            <ac:grpSpMk id="46" creationId="{00000000-0000-0000-0000-000000000000}"/>
          </ac:grpSpMkLst>
        </pc:grpChg>
        <pc:grpChg chg="mod">
          <ac:chgData name="Elisa Herawati" userId="582e30354d24d1d2" providerId="LiveId" clId="{D63574CA-6433-4478-8B8F-4D337ECF37E5}" dt="2020-04-11T04:16:04.308" v="71"/>
          <ac:grpSpMkLst>
            <pc:docMk/>
            <pc:sldMk cId="3270778630" sldId="263"/>
            <ac:grpSpMk id="67" creationId="{00000000-0000-0000-0000-000000000000}"/>
          </ac:grpSpMkLst>
        </pc:grpChg>
        <pc:grpChg chg="mod">
          <ac:chgData name="Elisa Herawati" userId="582e30354d24d1d2" providerId="LiveId" clId="{D63574CA-6433-4478-8B8F-4D337ECF37E5}" dt="2020-04-11T04:16:04.308" v="71"/>
          <ac:grpSpMkLst>
            <pc:docMk/>
            <pc:sldMk cId="3270778630" sldId="263"/>
            <ac:grpSpMk id="70" creationId="{00000000-0000-0000-0000-000000000000}"/>
          </ac:grpSpMkLst>
        </pc:grpChg>
        <pc:grpChg chg="mod">
          <ac:chgData name="Elisa Herawati" userId="582e30354d24d1d2" providerId="LiveId" clId="{D63574CA-6433-4478-8B8F-4D337ECF37E5}" dt="2020-04-11T04:16:04.308" v="71"/>
          <ac:grpSpMkLst>
            <pc:docMk/>
            <pc:sldMk cId="3270778630" sldId="263"/>
            <ac:grpSpMk id="73" creationId="{00000000-0000-0000-0000-000000000000}"/>
          </ac:grpSpMkLst>
        </pc:grpChg>
        <pc:grpChg chg="mod">
          <ac:chgData name="Elisa Herawati" userId="582e30354d24d1d2" providerId="LiveId" clId="{D63574CA-6433-4478-8B8F-4D337ECF37E5}" dt="2020-04-11T04:16:04.308" v="71"/>
          <ac:grpSpMkLst>
            <pc:docMk/>
            <pc:sldMk cId="3270778630" sldId="263"/>
            <ac:grpSpMk id="74" creationId="{00000000-0000-0000-0000-000000000000}"/>
          </ac:grpSpMkLst>
        </pc:grpChg>
        <pc:grpChg chg="mod">
          <ac:chgData name="Elisa Herawati" userId="582e30354d24d1d2" providerId="LiveId" clId="{D63574CA-6433-4478-8B8F-4D337ECF37E5}" dt="2020-04-11T04:16:04.308" v="71"/>
          <ac:grpSpMkLst>
            <pc:docMk/>
            <pc:sldMk cId="3270778630" sldId="263"/>
            <ac:grpSpMk id="75" creationId="{00000000-0000-0000-0000-000000000000}"/>
          </ac:grpSpMkLst>
        </pc:grpChg>
        <pc:grpChg chg="mod">
          <ac:chgData name="Elisa Herawati" userId="582e30354d24d1d2" providerId="LiveId" clId="{D63574CA-6433-4478-8B8F-4D337ECF37E5}" dt="2020-04-11T04:16:04.308" v="71"/>
          <ac:grpSpMkLst>
            <pc:docMk/>
            <pc:sldMk cId="3270778630" sldId="263"/>
            <ac:grpSpMk id="76" creationId="{00000000-0000-0000-0000-000000000000}"/>
          </ac:grpSpMkLst>
        </pc:grpChg>
        <pc:grpChg chg="mod">
          <ac:chgData name="Elisa Herawati" userId="582e30354d24d1d2" providerId="LiveId" clId="{D63574CA-6433-4478-8B8F-4D337ECF37E5}" dt="2020-04-11T04:16:04.308" v="71"/>
          <ac:grpSpMkLst>
            <pc:docMk/>
            <pc:sldMk cId="3270778630" sldId="263"/>
            <ac:grpSpMk id="103" creationId="{00000000-0000-0000-0000-000000000000}"/>
          </ac:grpSpMkLst>
        </pc:grpChg>
        <pc:grpChg chg="mod">
          <ac:chgData name="Elisa Herawati" userId="582e30354d24d1d2" providerId="LiveId" clId="{D63574CA-6433-4478-8B8F-4D337ECF37E5}" dt="2020-04-11T04:16:04.308" v="71"/>
          <ac:grpSpMkLst>
            <pc:docMk/>
            <pc:sldMk cId="3270778630" sldId="263"/>
            <ac:grpSpMk id="106" creationId="{00000000-0000-0000-0000-000000000000}"/>
          </ac:grpSpMkLst>
        </pc:grpChg>
        <pc:grpChg chg="mod">
          <ac:chgData name="Elisa Herawati" userId="582e30354d24d1d2" providerId="LiveId" clId="{D63574CA-6433-4478-8B8F-4D337ECF37E5}" dt="2020-04-11T04:16:04.308" v="71"/>
          <ac:grpSpMkLst>
            <pc:docMk/>
            <pc:sldMk cId="3270778630" sldId="263"/>
            <ac:grpSpMk id="109" creationId="{00000000-0000-0000-0000-000000000000}"/>
          </ac:grpSpMkLst>
        </pc:grpChg>
        <pc:grpChg chg="mod">
          <ac:chgData name="Elisa Herawati" userId="582e30354d24d1d2" providerId="LiveId" clId="{D63574CA-6433-4478-8B8F-4D337ECF37E5}" dt="2020-04-11T04:16:04.308" v="71"/>
          <ac:grpSpMkLst>
            <pc:docMk/>
            <pc:sldMk cId="3270778630" sldId="263"/>
            <ac:grpSpMk id="110" creationId="{00000000-0000-0000-0000-000000000000}"/>
          </ac:grpSpMkLst>
        </pc:grpChg>
        <pc:grpChg chg="mod">
          <ac:chgData name="Elisa Herawati" userId="582e30354d24d1d2" providerId="LiveId" clId="{D63574CA-6433-4478-8B8F-4D337ECF37E5}" dt="2020-04-11T04:16:04.308" v="71"/>
          <ac:grpSpMkLst>
            <pc:docMk/>
            <pc:sldMk cId="3270778630" sldId="263"/>
            <ac:grpSpMk id="111" creationId="{00000000-0000-0000-0000-000000000000}"/>
          </ac:grpSpMkLst>
        </pc:grpChg>
        <pc:grpChg chg="mod">
          <ac:chgData name="Elisa Herawati" userId="582e30354d24d1d2" providerId="LiveId" clId="{D63574CA-6433-4478-8B8F-4D337ECF37E5}" dt="2020-04-11T04:16:04.308" v="71"/>
          <ac:grpSpMkLst>
            <pc:docMk/>
            <pc:sldMk cId="3270778630" sldId="263"/>
            <ac:grpSpMk id="112" creationId="{00000000-0000-0000-0000-000000000000}"/>
          </ac:grpSpMkLst>
        </pc:grpChg>
        <pc:grpChg chg="mod">
          <ac:chgData name="Elisa Herawati" userId="582e30354d24d1d2" providerId="LiveId" clId="{D63574CA-6433-4478-8B8F-4D337ECF37E5}" dt="2020-04-11T04:16:04.308" v="71"/>
          <ac:grpSpMkLst>
            <pc:docMk/>
            <pc:sldMk cId="3270778630" sldId="263"/>
            <ac:grpSpMk id="142" creationId="{00000000-0000-0000-0000-000000000000}"/>
          </ac:grpSpMkLst>
        </pc:grpChg>
        <pc:grpChg chg="mod">
          <ac:chgData name="Elisa Herawati" userId="582e30354d24d1d2" providerId="LiveId" clId="{D63574CA-6433-4478-8B8F-4D337ECF37E5}" dt="2020-04-11T04:16:04.308" v="71"/>
          <ac:grpSpMkLst>
            <pc:docMk/>
            <pc:sldMk cId="3270778630" sldId="263"/>
            <ac:grpSpMk id="146" creationId="{00000000-0000-0000-0000-000000000000}"/>
          </ac:grpSpMkLst>
        </pc:grpChg>
        <pc:grpChg chg="mod">
          <ac:chgData name="Elisa Herawati" userId="582e30354d24d1d2" providerId="LiveId" clId="{D63574CA-6433-4478-8B8F-4D337ECF37E5}" dt="2020-04-11T04:16:04.308" v="71"/>
          <ac:grpSpMkLst>
            <pc:docMk/>
            <pc:sldMk cId="3270778630" sldId="263"/>
            <ac:grpSpMk id="149" creationId="{00000000-0000-0000-0000-000000000000}"/>
          </ac:grpSpMkLst>
        </pc:grpChg>
        <pc:grpChg chg="mod">
          <ac:chgData name="Elisa Herawati" userId="582e30354d24d1d2" providerId="LiveId" clId="{D63574CA-6433-4478-8B8F-4D337ECF37E5}" dt="2020-04-11T04:16:04.308" v="71"/>
          <ac:grpSpMkLst>
            <pc:docMk/>
            <pc:sldMk cId="3270778630" sldId="263"/>
            <ac:grpSpMk id="150" creationId="{00000000-0000-0000-0000-000000000000}"/>
          </ac:grpSpMkLst>
        </pc:grpChg>
        <pc:grpChg chg="mod">
          <ac:chgData name="Elisa Herawati" userId="582e30354d24d1d2" providerId="LiveId" clId="{D63574CA-6433-4478-8B8F-4D337ECF37E5}" dt="2020-04-11T04:16:04.308" v="71"/>
          <ac:grpSpMkLst>
            <pc:docMk/>
            <pc:sldMk cId="3270778630" sldId="263"/>
            <ac:grpSpMk id="151" creationId="{00000000-0000-0000-0000-000000000000}"/>
          </ac:grpSpMkLst>
        </pc:grpChg>
        <pc:grpChg chg="mod">
          <ac:chgData name="Elisa Herawati" userId="582e30354d24d1d2" providerId="LiveId" clId="{D63574CA-6433-4478-8B8F-4D337ECF37E5}" dt="2020-04-11T04:16:04.308" v="71"/>
          <ac:grpSpMkLst>
            <pc:docMk/>
            <pc:sldMk cId="3270778630" sldId="263"/>
            <ac:grpSpMk id="152" creationId="{00000000-0000-0000-0000-000000000000}"/>
          </ac:grpSpMkLst>
        </pc:grpChg>
        <pc:grpChg chg="mod">
          <ac:chgData name="Elisa Herawati" userId="582e30354d24d1d2" providerId="LiveId" clId="{D63574CA-6433-4478-8B8F-4D337ECF37E5}" dt="2020-04-11T04:16:04.308" v="71"/>
          <ac:grpSpMkLst>
            <pc:docMk/>
            <pc:sldMk cId="3270778630" sldId="263"/>
            <ac:grpSpMk id="179" creationId="{00000000-0000-0000-0000-000000000000}"/>
          </ac:grpSpMkLst>
        </pc:grpChg>
        <pc:grpChg chg="mod">
          <ac:chgData name="Elisa Herawati" userId="582e30354d24d1d2" providerId="LiveId" clId="{D63574CA-6433-4478-8B8F-4D337ECF37E5}" dt="2020-04-11T04:16:04.308" v="71"/>
          <ac:grpSpMkLst>
            <pc:docMk/>
            <pc:sldMk cId="3270778630" sldId="263"/>
            <ac:grpSpMk id="183" creationId="{00000000-0000-0000-0000-000000000000}"/>
          </ac:grpSpMkLst>
        </pc:grpChg>
        <pc:grpChg chg="mod">
          <ac:chgData name="Elisa Herawati" userId="582e30354d24d1d2" providerId="LiveId" clId="{D63574CA-6433-4478-8B8F-4D337ECF37E5}" dt="2020-04-11T04:16:04.308" v="71"/>
          <ac:grpSpMkLst>
            <pc:docMk/>
            <pc:sldMk cId="3270778630" sldId="263"/>
            <ac:grpSpMk id="186" creationId="{00000000-0000-0000-0000-000000000000}"/>
          </ac:grpSpMkLst>
        </pc:grpChg>
        <pc:grpChg chg="mod">
          <ac:chgData name="Elisa Herawati" userId="582e30354d24d1d2" providerId="LiveId" clId="{D63574CA-6433-4478-8B8F-4D337ECF37E5}" dt="2020-04-11T04:16:04.308" v="71"/>
          <ac:grpSpMkLst>
            <pc:docMk/>
            <pc:sldMk cId="3270778630" sldId="263"/>
            <ac:grpSpMk id="187" creationId="{00000000-0000-0000-0000-000000000000}"/>
          </ac:grpSpMkLst>
        </pc:grpChg>
        <pc:grpChg chg="mod">
          <ac:chgData name="Elisa Herawati" userId="582e30354d24d1d2" providerId="LiveId" clId="{D63574CA-6433-4478-8B8F-4D337ECF37E5}" dt="2020-04-11T04:16:04.308" v="71"/>
          <ac:grpSpMkLst>
            <pc:docMk/>
            <pc:sldMk cId="3270778630" sldId="263"/>
            <ac:grpSpMk id="188" creationId="{00000000-0000-0000-0000-000000000000}"/>
          </ac:grpSpMkLst>
        </pc:grpChg>
        <pc:grpChg chg="mod">
          <ac:chgData name="Elisa Herawati" userId="582e30354d24d1d2" providerId="LiveId" clId="{D63574CA-6433-4478-8B8F-4D337ECF37E5}" dt="2020-04-11T04:16:04.308" v="71"/>
          <ac:grpSpMkLst>
            <pc:docMk/>
            <pc:sldMk cId="3270778630" sldId="263"/>
            <ac:grpSpMk id="189" creationId="{00000000-0000-0000-0000-000000000000}"/>
          </ac:grpSpMkLst>
        </pc:grpChg>
      </pc:sldChg>
      <pc:sldChg chg="modSp">
        <pc:chgData name="Elisa Herawati" userId="582e30354d24d1d2" providerId="LiveId" clId="{D63574CA-6433-4478-8B8F-4D337ECF37E5}" dt="2020-04-11T04:16:04.308" v="71"/>
        <pc:sldMkLst>
          <pc:docMk/>
          <pc:sldMk cId="4223182926" sldId="264"/>
        </pc:sldMkLst>
        <pc:spChg chg="mod">
          <ac:chgData name="Elisa Herawati" userId="582e30354d24d1d2" providerId="LiveId" clId="{D63574CA-6433-4478-8B8F-4D337ECF37E5}" dt="2020-04-11T04:16:04.308" v="71"/>
          <ac:spMkLst>
            <pc:docMk/>
            <pc:sldMk cId="4223182926" sldId="264"/>
            <ac:spMk id="2" creationId="{894370E1-3990-45EE-9254-DD0E5DD53DFB}"/>
          </ac:spMkLst>
        </pc:spChg>
        <pc:spChg chg="mod">
          <ac:chgData name="Elisa Herawati" userId="582e30354d24d1d2" providerId="LiveId" clId="{D63574CA-6433-4478-8B8F-4D337ECF37E5}" dt="2020-04-11T04:16:04.308" v="71"/>
          <ac:spMkLst>
            <pc:docMk/>
            <pc:sldMk cId="4223182926" sldId="264"/>
            <ac:spMk id="3" creationId="{894370E1-3990-45EE-9254-DD0E5DD53DFB}"/>
          </ac:spMkLst>
        </pc:spChg>
      </pc:sldChg>
      <pc:sldChg chg="modSp">
        <pc:chgData name="Elisa Herawati" userId="582e30354d24d1d2" providerId="LiveId" clId="{D63574CA-6433-4478-8B8F-4D337ECF37E5}" dt="2020-04-11T04:16:04.308" v="71"/>
        <pc:sldMkLst>
          <pc:docMk/>
          <pc:sldMk cId="379391598" sldId="265"/>
        </pc:sldMkLst>
        <pc:spChg chg="mod">
          <ac:chgData name="Elisa Herawati" userId="582e30354d24d1d2" providerId="LiveId" clId="{D63574CA-6433-4478-8B8F-4D337ECF37E5}" dt="2020-04-11T04:16:04.308" v="71"/>
          <ac:spMkLst>
            <pc:docMk/>
            <pc:sldMk cId="379391598" sldId="265"/>
            <ac:spMk id="2" creationId="{894370E1-3990-45EE-9254-DD0E5DD53DFB}"/>
          </ac:spMkLst>
        </pc:spChg>
        <pc:picChg chg="mod">
          <ac:chgData name="Elisa Herawati" userId="582e30354d24d1d2" providerId="LiveId" clId="{D63574CA-6433-4478-8B8F-4D337ECF37E5}" dt="2020-04-11T04:16:04.308" v="71"/>
          <ac:picMkLst>
            <pc:docMk/>
            <pc:sldMk cId="379391598" sldId="265"/>
            <ac:picMk id="4" creationId="{00000000-0000-0000-0000-000000000000}"/>
          </ac:picMkLst>
        </pc:picChg>
      </pc:sldChg>
      <pc:sldChg chg="modSp">
        <pc:chgData name="Elisa Herawati" userId="582e30354d24d1d2" providerId="LiveId" clId="{D63574CA-6433-4478-8B8F-4D337ECF37E5}" dt="2020-04-11T04:16:04.308" v="71"/>
        <pc:sldMkLst>
          <pc:docMk/>
          <pc:sldMk cId="661186236" sldId="266"/>
        </pc:sldMkLst>
        <pc:spChg chg="mod">
          <ac:chgData name="Elisa Herawati" userId="582e30354d24d1d2" providerId="LiveId" clId="{D63574CA-6433-4478-8B8F-4D337ECF37E5}" dt="2020-04-11T04:16:04.308" v="71"/>
          <ac:spMkLst>
            <pc:docMk/>
            <pc:sldMk cId="661186236" sldId="266"/>
            <ac:spMk id="4" creationId="{04087F88-0C7E-4A09-9166-6743086CBE08}"/>
          </ac:spMkLst>
        </pc:spChg>
        <pc:spChg chg="mod">
          <ac:chgData name="Elisa Herawati" userId="582e30354d24d1d2" providerId="LiveId" clId="{D63574CA-6433-4478-8B8F-4D337ECF37E5}" dt="2020-04-11T04:16:04.308" v="71"/>
          <ac:spMkLst>
            <pc:docMk/>
            <pc:sldMk cId="661186236" sldId="266"/>
            <ac:spMk id="5" creationId="{DA9D7BEB-2008-4EEC-931B-EAF04FDEE482}"/>
          </ac:spMkLst>
        </pc:spChg>
        <pc:spChg chg="mod">
          <ac:chgData name="Elisa Herawati" userId="582e30354d24d1d2" providerId="LiveId" clId="{D63574CA-6433-4478-8B8F-4D337ECF37E5}" dt="2020-04-11T04:16:04.308" v="71"/>
          <ac:spMkLst>
            <pc:docMk/>
            <pc:sldMk cId="661186236" sldId="266"/>
            <ac:spMk id="6" creationId="{02100526-BDAA-431C-99F3-44339A5318AC}"/>
          </ac:spMkLst>
        </pc:spChg>
        <pc:picChg chg="mod">
          <ac:chgData name="Elisa Herawati" userId="582e30354d24d1d2" providerId="LiveId" clId="{D63574CA-6433-4478-8B8F-4D337ECF37E5}" dt="2020-04-11T04:16:04.308" v="71"/>
          <ac:picMkLst>
            <pc:docMk/>
            <pc:sldMk cId="661186236" sldId="266"/>
            <ac:picMk id="2" creationId="{00000000-0000-0000-0000-000000000000}"/>
          </ac:picMkLst>
        </pc:picChg>
      </pc:sldChg>
      <pc:sldChg chg="addSp modSp">
        <pc:chgData name="Elisa Herawati" userId="582e30354d24d1d2" providerId="LiveId" clId="{D63574CA-6433-4478-8B8F-4D337ECF37E5}" dt="2020-04-11T04:16:04.308" v="71"/>
        <pc:sldMkLst>
          <pc:docMk/>
          <pc:sldMk cId="106455944" sldId="267"/>
        </pc:sldMkLst>
        <pc:spChg chg="mod">
          <ac:chgData name="Elisa Herawati" userId="582e30354d24d1d2" providerId="LiveId" clId="{D63574CA-6433-4478-8B8F-4D337ECF37E5}" dt="2020-04-11T04:12:20.256" v="37" actId="164"/>
          <ac:spMkLst>
            <pc:docMk/>
            <pc:sldMk cId="106455944" sldId="267"/>
            <ac:spMk id="4" creationId="{04087F88-0C7E-4A09-9166-6743086CBE08}"/>
          </ac:spMkLst>
        </pc:spChg>
        <pc:spChg chg="mod">
          <ac:chgData name="Elisa Herawati" userId="582e30354d24d1d2" providerId="LiveId" clId="{D63574CA-6433-4478-8B8F-4D337ECF37E5}" dt="2020-04-11T04:16:04.308" v="71"/>
          <ac:spMkLst>
            <pc:docMk/>
            <pc:sldMk cId="106455944" sldId="267"/>
            <ac:spMk id="5" creationId="{DA9D7BEB-2008-4EEC-931B-EAF04FDEE482}"/>
          </ac:spMkLst>
        </pc:spChg>
        <pc:spChg chg="mod">
          <ac:chgData name="Elisa Herawati" userId="582e30354d24d1d2" providerId="LiveId" clId="{D63574CA-6433-4478-8B8F-4D337ECF37E5}" dt="2020-04-11T04:12:20.256" v="37" actId="164"/>
          <ac:spMkLst>
            <pc:docMk/>
            <pc:sldMk cId="106455944" sldId="267"/>
            <ac:spMk id="6" creationId="{02100526-BDAA-431C-99F3-44339A5318AC}"/>
          </ac:spMkLst>
        </pc:spChg>
        <pc:grpChg chg="add mod">
          <ac:chgData name="Elisa Herawati" userId="582e30354d24d1d2" providerId="LiveId" clId="{D63574CA-6433-4478-8B8F-4D337ECF37E5}" dt="2020-04-11T04:16:04.308" v="71"/>
          <ac:grpSpMkLst>
            <pc:docMk/>
            <pc:sldMk cId="106455944" sldId="267"/>
            <ac:grpSpMk id="8" creationId="{94489A70-D28A-4D72-9A14-563A7B4F4179}"/>
          </ac:grpSpMkLst>
        </pc:grpChg>
        <pc:picChg chg="mod">
          <ac:chgData name="Elisa Herawati" userId="582e30354d24d1d2" providerId="LiveId" clId="{D63574CA-6433-4478-8B8F-4D337ECF37E5}" dt="2020-04-11T04:12:20.256" v="37" actId="164"/>
          <ac:picMkLst>
            <pc:docMk/>
            <pc:sldMk cId="106455944" sldId="267"/>
            <ac:picMk id="2" creationId="{00000000-0000-0000-0000-000000000000}"/>
          </ac:picMkLst>
        </pc:picChg>
        <pc:picChg chg="mod">
          <ac:chgData name="Elisa Herawati" userId="582e30354d24d1d2" providerId="LiveId" clId="{D63574CA-6433-4478-8B8F-4D337ECF37E5}" dt="2020-04-11T04:12:20.256" v="37" actId="164"/>
          <ac:picMkLst>
            <pc:docMk/>
            <pc:sldMk cId="106455944" sldId="267"/>
            <ac:picMk id="3" creationId="{00000000-0000-0000-0000-000000000000}"/>
          </ac:picMkLst>
        </pc:picChg>
        <pc:picChg chg="mod">
          <ac:chgData name="Elisa Herawati" userId="582e30354d24d1d2" providerId="LiveId" clId="{D63574CA-6433-4478-8B8F-4D337ECF37E5}" dt="2020-04-11T04:12:20.256" v="37" actId="164"/>
          <ac:picMkLst>
            <pc:docMk/>
            <pc:sldMk cId="106455944" sldId="267"/>
            <ac:picMk id="7" creationId="{00000000-0000-0000-0000-000000000000}"/>
          </ac:picMkLst>
        </pc:picChg>
        <pc:picChg chg="mod">
          <ac:chgData name="Elisa Herawati" userId="582e30354d24d1d2" providerId="LiveId" clId="{D63574CA-6433-4478-8B8F-4D337ECF37E5}" dt="2020-04-11T04:12:20.256" v="37" actId="164"/>
          <ac:picMkLst>
            <pc:docMk/>
            <pc:sldMk cId="106455944" sldId="267"/>
            <ac:picMk id="9" creationId="{00000000-0000-0000-0000-000000000000}"/>
          </ac:picMkLst>
        </pc:picChg>
        <pc:cxnChg chg="mod">
          <ac:chgData name="Elisa Herawati" userId="582e30354d24d1d2" providerId="LiveId" clId="{D63574CA-6433-4478-8B8F-4D337ECF37E5}" dt="2020-04-11T04:12:20.256" v="37" actId="164"/>
          <ac:cxnSpMkLst>
            <pc:docMk/>
            <pc:sldMk cId="106455944" sldId="267"/>
            <ac:cxnSpMk id="12" creationId="{00000000-0000-0000-0000-000000000000}"/>
          </ac:cxnSpMkLst>
        </pc:cxnChg>
        <pc:cxnChg chg="mod">
          <ac:chgData name="Elisa Herawati" userId="582e30354d24d1d2" providerId="LiveId" clId="{D63574CA-6433-4478-8B8F-4D337ECF37E5}" dt="2020-04-11T04:12:20.256" v="37" actId="164"/>
          <ac:cxnSpMkLst>
            <pc:docMk/>
            <pc:sldMk cId="106455944" sldId="267"/>
            <ac:cxnSpMk id="14" creationId="{00000000-0000-0000-0000-000000000000}"/>
          </ac:cxnSpMkLst>
        </pc:cxnChg>
        <pc:cxnChg chg="mod">
          <ac:chgData name="Elisa Herawati" userId="582e30354d24d1d2" providerId="LiveId" clId="{D63574CA-6433-4478-8B8F-4D337ECF37E5}" dt="2020-04-11T04:12:20.256" v="37" actId="164"/>
          <ac:cxnSpMkLst>
            <pc:docMk/>
            <pc:sldMk cId="106455944" sldId="267"/>
            <ac:cxnSpMk id="16" creationId="{00000000-0000-0000-0000-000000000000}"/>
          </ac:cxnSpMkLst>
        </pc:cxnChg>
        <pc:cxnChg chg="mod">
          <ac:chgData name="Elisa Herawati" userId="582e30354d24d1d2" providerId="LiveId" clId="{D63574CA-6433-4478-8B8F-4D337ECF37E5}" dt="2020-04-11T04:12:20.256" v="37" actId="164"/>
          <ac:cxnSpMkLst>
            <pc:docMk/>
            <pc:sldMk cId="106455944" sldId="267"/>
            <ac:cxnSpMk id="18" creationId="{00000000-0000-0000-0000-000000000000}"/>
          </ac:cxnSpMkLst>
        </pc:cxnChg>
        <pc:cxnChg chg="mod">
          <ac:chgData name="Elisa Herawati" userId="582e30354d24d1d2" providerId="LiveId" clId="{D63574CA-6433-4478-8B8F-4D337ECF37E5}" dt="2020-04-11T04:12:20.256" v="37" actId="164"/>
          <ac:cxnSpMkLst>
            <pc:docMk/>
            <pc:sldMk cId="106455944" sldId="267"/>
            <ac:cxnSpMk id="20" creationId="{00000000-0000-0000-0000-000000000000}"/>
          </ac:cxnSpMkLst>
        </pc:cxnChg>
      </pc:sldChg>
      <pc:sldChg chg="modSp">
        <pc:chgData name="Elisa Herawati" userId="582e30354d24d1d2" providerId="LiveId" clId="{D63574CA-6433-4478-8B8F-4D337ECF37E5}" dt="2020-04-11T04:16:04.308" v="71"/>
        <pc:sldMkLst>
          <pc:docMk/>
          <pc:sldMk cId="2152820747" sldId="269"/>
        </pc:sldMkLst>
        <pc:spChg chg="mod">
          <ac:chgData name="Elisa Herawati" userId="582e30354d24d1d2" providerId="LiveId" clId="{D63574CA-6433-4478-8B8F-4D337ECF37E5}" dt="2020-04-11T04:16:04.308" v="71"/>
          <ac:spMkLst>
            <pc:docMk/>
            <pc:sldMk cId="2152820747" sldId="269"/>
            <ac:spMk id="4" creationId="{04087F88-0C7E-4A09-9166-6743086CBE08}"/>
          </ac:spMkLst>
        </pc:spChg>
        <pc:spChg chg="mod">
          <ac:chgData name="Elisa Herawati" userId="582e30354d24d1d2" providerId="LiveId" clId="{D63574CA-6433-4478-8B8F-4D337ECF37E5}" dt="2020-04-11T04:16:04.308" v="71"/>
          <ac:spMkLst>
            <pc:docMk/>
            <pc:sldMk cId="2152820747" sldId="269"/>
            <ac:spMk id="5" creationId="{DA9D7BEB-2008-4EEC-931B-EAF04FDEE482}"/>
          </ac:spMkLst>
        </pc:spChg>
        <pc:spChg chg="mod">
          <ac:chgData name="Elisa Herawati" userId="582e30354d24d1d2" providerId="LiveId" clId="{D63574CA-6433-4478-8B8F-4D337ECF37E5}" dt="2020-04-11T04:16:04.308" v="71"/>
          <ac:spMkLst>
            <pc:docMk/>
            <pc:sldMk cId="2152820747" sldId="269"/>
            <ac:spMk id="6" creationId="{02100526-BDAA-431C-99F3-44339A5318AC}"/>
          </ac:spMkLst>
        </pc:spChg>
        <pc:spChg chg="mod">
          <ac:chgData name="Elisa Herawati" userId="582e30354d24d1d2" providerId="LiveId" clId="{D63574CA-6433-4478-8B8F-4D337ECF37E5}" dt="2020-04-11T04:16:04.308" v="71"/>
          <ac:spMkLst>
            <pc:docMk/>
            <pc:sldMk cId="2152820747" sldId="269"/>
            <ac:spMk id="7" creationId="{02100526-BDAA-431C-99F3-44339A5318AC}"/>
          </ac:spMkLst>
        </pc:spChg>
        <pc:spChg chg="mod">
          <ac:chgData name="Elisa Herawati" userId="582e30354d24d1d2" providerId="LiveId" clId="{D63574CA-6433-4478-8B8F-4D337ECF37E5}" dt="2020-04-11T04:16:04.308" v="71"/>
          <ac:spMkLst>
            <pc:docMk/>
            <pc:sldMk cId="2152820747" sldId="269"/>
            <ac:spMk id="8" creationId="{04087F88-0C7E-4A09-9166-6743086CBE08}"/>
          </ac:spMkLst>
        </pc:spChg>
        <pc:spChg chg="mod">
          <ac:chgData name="Elisa Herawati" userId="582e30354d24d1d2" providerId="LiveId" clId="{D63574CA-6433-4478-8B8F-4D337ECF37E5}" dt="2020-04-11T04:16:04.308" v="71"/>
          <ac:spMkLst>
            <pc:docMk/>
            <pc:sldMk cId="2152820747" sldId="269"/>
            <ac:spMk id="9" creationId="{DA9D7BEB-2008-4EEC-931B-EAF04FDEE482}"/>
          </ac:spMkLst>
        </pc:spChg>
      </pc:sldChg>
      <pc:sldChg chg="modSp">
        <pc:chgData name="Elisa Herawati" userId="582e30354d24d1d2" providerId="LiveId" clId="{D63574CA-6433-4478-8B8F-4D337ECF37E5}" dt="2020-04-11T04:16:04.308" v="71"/>
        <pc:sldMkLst>
          <pc:docMk/>
          <pc:sldMk cId="1650630232" sldId="270"/>
        </pc:sldMkLst>
        <pc:spChg chg="mod">
          <ac:chgData name="Elisa Herawati" userId="582e30354d24d1d2" providerId="LiveId" clId="{D63574CA-6433-4478-8B8F-4D337ECF37E5}" dt="2020-04-11T04:16:04.308" v="71"/>
          <ac:spMkLst>
            <pc:docMk/>
            <pc:sldMk cId="1650630232" sldId="270"/>
            <ac:spMk id="2" creationId="{894370E1-3990-45EE-9254-DD0E5DD53DFB}"/>
          </ac:spMkLst>
        </pc:spChg>
        <pc:picChg chg="mod">
          <ac:chgData name="Elisa Herawati" userId="582e30354d24d1d2" providerId="LiveId" clId="{D63574CA-6433-4478-8B8F-4D337ECF37E5}" dt="2020-04-11T04:16:04.308" v="71"/>
          <ac:picMkLst>
            <pc:docMk/>
            <pc:sldMk cId="1650630232" sldId="270"/>
            <ac:picMk id="3" creationId="{00000000-0000-0000-0000-000000000000}"/>
          </ac:picMkLst>
        </pc:picChg>
      </pc:sldChg>
      <pc:sldChg chg="modSp">
        <pc:chgData name="Elisa Herawati" userId="582e30354d24d1d2" providerId="LiveId" clId="{D63574CA-6433-4478-8B8F-4D337ECF37E5}" dt="2020-04-11T04:16:04.308" v="71"/>
        <pc:sldMkLst>
          <pc:docMk/>
          <pc:sldMk cId="3381232415" sldId="271"/>
        </pc:sldMkLst>
        <pc:spChg chg="mod">
          <ac:chgData name="Elisa Herawati" userId="582e30354d24d1d2" providerId="LiveId" clId="{D63574CA-6433-4478-8B8F-4D337ECF37E5}" dt="2020-04-11T04:16:04.308" v="71"/>
          <ac:spMkLst>
            <pc:docMk/>
            <pc:sldMk cId="3381232415" sldId="271"/>
            <ac:spMk id="2" creationId="{894370E1-3990-45EE-9254-DD0E5DD53DFB}"/>
          </ac:spMkLst>
        </pc:spChg>
        <pc:picChg chg="mod">
          <ac:chgData name="Elisa Herawati" userId="582e30354d24d1d2" providerId="LiveId" clId="{D63574CA-6433-4478-8B8F-4D337ECF37E5}" dt="2020-04-11T04:16:04.308" v="71"/>
          <ac:picMkLst>
            <pc:docMk/>
            <pc:sldMk cId="3381232415" sldId="271"/>
            <ac:picMk id="3" creationId="{00000000-0000-0000-0000-000000000000}"/>
          </ac:picMkLst>
        </pc:picChg>
      </pc:sldChg>
      <pc:sldChg chg="addSp delSp modSp">
        <pc:chgData name="Elisa Herawati" userId="582e30354d24d1d2" providerId="LiveId" clId="{D63574CA-6433-4478-8B8F-4D337ECF37E5}" dt="2020-04-11T04:16:04.308" v="71"/>
        <pc:sldMkLst>
          <pc:docMk/>
          <pc:sldMk cId="1691604999" sldId="272"/>
        </pc:sldMkLst>
        <pc:spChg chg="mod">
          <ac:chgData name="Elisa Herawati" userId="582e30354d24d1d2" providerId="LiveId" clId="{D63574CA-6433-4478-8B8F-4D337ECF37E5}" dt="2020-04-11T04:16:04.308" v="71"/>
          <ac:spMkLst>
            <pc:docMk/>
            <pc:sldMk cId="1691604999" sldId="272"/>
            <ac:spMk id="2" creationId="{894370E1-3990-45EE-9254-DD0E5DD53DFB}"/>
          </ac:spMkLst>
        </pc:spChg>
        <pc:spChg chg="mod">
          <ac:chgData name="Elisa Herawati" userId="582e30354d24d1d2" providerId="LiveId" clId="{D63574CA-6433-4478-8B8F-4D337ECF37E5}" dt="2020-04-11T04:16:04.308" v="71"/>
          <ac:spMkLst>
            <pc:docMk/>
            <pc:sldMk cId="1691604999" sldId="272"/>
            <ac:spMk id="4" creationId="{DA9D7BEB-2008-4EEC-931B-EAF04FDEE482}"/>
          </ac:spMkLst>
        </pc:spChg>
        <pc:spChg chg="add del mod">
          <ac:chgData name="Elisa Herawati" userId="582e30354d24d1d2" providerId="LiveId" clId="{D63574CA-6433-4478-8B8F-4D337ECF37E5}" dt="2020-04-11T04:13:19.999" v="50" actId="478"/>
          <ac:spMkLst>
            <pc:docMk/>
            <pc:sldMk cId="1691604999" sldId="272"/>
            <ac:spMk id="5" creationId="{AEC20EFB-5872-4A32-A333-3C438E403109}"/>
          </ac:spMkLst>
        </pc:spChg>
        <pc:picChg chg="mod">
          <ac:chgData name="Elisa Herawati" userId="582e30354d24d1d2" providerId="LiveId" clId="{D63574CA-6433-4478-8B8F-4D337ECF37E5}" dt="2020-04-11T04:16:04.308" v="71"/>
          <ac:picMkLst>
            <pc:docMk/>
            <pc:sldMk cId="1691604999" sldId="272"/>
            <ac:picMk id="6" creationId="{00000000-0000-0000-0000-000000000000}"/>
          </ac:picMkLst>
        </pc:picChg>
      </pc:sldChg>
      <pc:sldChg chg="modSp">
        <pc:chgData name="Elisa Herawati" userId="582e30354d24d1d2" providerId="LiveId" clId="{D63574CA-6433-4478-8B8F-4D337ECF37E5}" dt="2020-04-11T04:16:04.308" v="71"/>
        <pc:sldMkLst>
          <pc:docMk/>
          <pc:sldMk cId="1392504309" sldId="273"/>
        </pc:sldMkLst>
        <pc:spChg chg="mod">
          <ac:chgData name="Elisa Herawati" userId="582e30354d24d1d2" providerId="LiveId" clId="{D63574CA-6433-4478-8B8F-4D337ECF37E5}" dt="2020-04-11T04:16:04.308" v="71"/>
          <ac:spMkLst>
            <pc:docMk/>
            <pc:sldMk cId="1392504309" sldId="273"/>
            <ac:spMk id="2" creationId="{894370E1-3990-45EE-9254-DD0E5DD53DFB}"/>
          </ac:spMkLst>
        </pc:spChg>
        <pc:picChg chg="mod">
          <ac:chgData name="Elisa Herawati" userId="582e30354d24d1d2" providerId="LiveId" clId="{D63574CA-6433-4478-8B8F-4D337ECF37E5}" dt="2020-04-11T04:16:04.308" v="71"/>
          <ac:picMkLst>
            <pc:docMk/>
            <pc:sldMk cId="1392504309" sldId="273"/>
            <ac:picMk id="3" creationId="{00000000-0000-0000-0000-000000000000}"/>
          </ac:picMkLst>
        </pc:picChg>
      </pc:sldChg>
      <pc:sldChg chg="modSp">
        <pc:chgData name="Elisa Herawati" userId="582e30354d24d1d2" providerId="LiveId" clId="{D63574CA-6433-4478-8B8F-4D337ECF37E5}" dt="2020-04-11T04:16:04.308" v="71"/>
        <pc:sldMkLst>
          <pc:docMk/>
          <pc:sldMk cId="3141251804" sldId="274"/>
        </pc:sldMkLst>
        <pc:spChg chg="mod">
          <ac:chgData name="Elisa Herawati" userId="582e30354d24d1d2" providerId="LiveId" clId="{D63574CA-6433-4478-8B8F-4D337ECF37E5}" dt="2020-04-11T04:16:04.308" v="71"/>
          <ac:spMkLst>
            <pc:docMk/>
            <pc:sldMk cId="3141251804" sldId="274"/>
            <ac:spMk id="2" creationId="{BFFE61E4-DAF3-441C-9B0F-095C05DFBE6D}"/>
          </ac:spMkLst>
        </pc:spChg>
        <pc:spChg chg="mod">
          <ac:chgData name="Elisa Herawati" userId="582e30354d24d1d2" providerId="LiveId" clId="{D63574CA-6433-4478-8B8F-4D337ECF37E5}" dt="2020-04-11T04:16:04.308" v="71"/>
          <ac:spMkLst>
            <pc:docMk/>
            <pc:sldMk cId="3141251804" sldId="274"/>
            <ac:spMk id="6" creationId="{894370E1-3990-45EE-9254-DD0E5DD53DFB}"/>
          </ac:spMkLst>
        </pc:spChg>
      </pc:sldChg>
      <pc:sldChg chg="modSp">
        <pc:chgData name="Elisa Herawati" userId="582e30354d24d1d2" providerId="LiveId" clId="{D63574CA-6433-4478-8B8F-4D337ECF37E5}" dt="2020-04-11T04:16:57.550" v="76" actId="1076"/>
        <pc:sldMkLst>
          <pc:docMk/>
          <pc:sldMk cId="355639402" sldId="275"/>
        </pc:sldMkLst>
        <pc:spChg chg="mod">
          <ac:chgData name="Elisa Herawati" userId="582e30354d24d1d2" providerId="LiveId" clId="{D63574CA-6433-4478-8B8F-4D337ECF37E5}" dt="2020-04-11T04:16:54.935" v="75" actId="1076"/>
          <ac:spMkLst>
            <pc:docMk/>
            <pc:sldMk cId="355639402" sldId="275"/>
            <ac:spMk id="2" creationId="{894370E1-3990-45EE-9254-DD0E5DD53DFB}"/>
          </ac:spMkLst>
        </pc:spChg>
        <pc:picChg chg="mod">
          <ac:chgData name="Elisa Herawati" userId="582e30354d24d1d2" providerId="LiveId" clId="{D63574CA-6433-4478-8B8F-4D337ECF37E5}" dt="2020-04-11T04:16:57.550" v="76" actId="1076"/>
          <ac:picMkLst>
            <pc:docMk/>
            <pc:sldMk cId="355639402" sldId="275"/>
            <ac:picMk id="3" creationId="{00000000-0000-0000-0000-000000000000}"/>
          </ac:picMkLst>
        </pc:picChg>
      </pc:sldChg>
      <pc:sldChg chg="delSp modSp">
        <pc:chgData name="Elisa Herawati" userId="582e30354d24d1d2" providerId="LiveId" clId="{D63574CA-6433-4478-8B8F-4D337ECF37E5}" dt="2020-04-11T04:17:04.905" v="77" actId="1076"/>
        <pc:sldMkLst>
          <pc:docMk/>
          <pc:sldMk cId="779206261" sldId="276"/>
        </pc:sldMkLst>
        <pc:spChg chg="mod">
          <ac:chgData name="Elisa Herawati" userId="582e30354d24d1d2" providerId="LiveId" clId="{D63574CA-6433-4478-8B8F-4D337ECF37E5}" dt="2020-04-11T04:17:04.905" v="77" actId="1076"/>
          <ac:spMkLst>
            <pc:docMk/>
            <pc:sldMk cId="779206261" sldId="276"/>
            <ac:spMk id="4" creationId="{DA9D7BEB-2008-4EEC-931B-EAF04FDEE482}"/>
          </ac:spMkLst>
        </pc:spChg>
        <pc:spChg chg="del mod">
          <ac:chgData name="Elisa Herawati" userId="582e30354d24d1d2" providerId="LiveId" clId="{D63574CA-6433-4478-8B8F-4D337ECF37E5}" dt="2020-04-11T04:13:39.854" v="52" actId="478"/>
          <ac:spMkLst>
            <pc:docMk/>
            <pc:sldMk cId="779206261" sldId="276"/>
            <ac:spMk id="5" creationId="{AEC20EFB-5872-4A32-A333-3C438E403109}"/>
          </ac:spMkLst>
        </pc:spChg>
      </pc:sldChg>
      <pc:sldChg chg="delSp modSp">
        <pc:chgData name="Elisa Herawati" userId="582e30354d24d1d2" providerId="LiveId" clId="{D63574CA-6433-4478-8B8F-4D337ECF37E5}" dt="2020-04-11T04:17:09.706" v="78" actId="1076"/>
        <pc:sldMkLst>
          <pc:docMk/>
          <pc:sldMk cId="3611122522" sldId="277"/>
        </pc:sldMkLst>
        <pc:spChg chg="mod">
          <ac:chgData name="Elisa Herawati" userId="582e30354d24d1d2" providerId="LiveId" clId="{D63574CA-6433-4478-8B8F-4D337ECF37E5}" dt="2020-04-11T04:17:09.706" v="78" actId="1076"/>
          <ac:spMkLst>
            <pc:docMk/>
            <pc:sldMk cId="3611122522" sldId="277"/>
            <ac:spMk id="4" creationId="{DA9D7BEB-2008-4EEC-931B-EAF04FDEE482}"/>
          </ac:spMkLst>
        </pc:spChg>
        <pc:spChg chg="del mod">
          <ac:chgData name="Elisa Herawati" userId="582e30354d24d1d2" providerId="LiveId" clId="{D63574CA-6433-4478-8B8F-4D337ECF37E5}" dt="2020-04-11T04:13:43.953" v="54" actId="478"/>
          <ac:spMkLst>
            <pc:docMk/>
            <pc:sldMk cId="3611122522" sldId="277"/>
            <ac:spMk id="5" creationId="{AEC20EFB-5872-4A32-A333-3C438E403109}"/>
          </ac:spMkLst>
        </pc:spChg>
      </pc:sldChg>
      <pc:sldChg chg="delSp modSp">
        <pc:chgData name="Elisa Herawati" userId="582e30354d24d1d2" providerId="LiveId" clId="{D63574CA-6433-4478-8B8F-4D337ECF37E5}" dt="2020-04-11T04:16:04.308" v="71"/>
        <pc:sldMkLst>
          <pc:docMk/>
          <pc:sldMk cId="1855146112" sldId="278"/>
        </pc:sldMkLst>
        <pc:spChg chg="mod">
          <ac:chgData name="Elisa Herawati" userId="582e30354d24d1d2" providerId="LiveId" clId="{D63574CA-6433-4478-8B8F-4D337ECF37E5}" dt="2020-04-11T04:16:04.308" v="71"/>
          <ac:spMkLst>
            <pc:docMk/>
            <pc:sldMk cId="1855146112" sldId="278"/>
            <ac:spMk id="4" creationId="{04087F88-0C7E-4A09-9166-6743086CBE08}"/>
          </ac:spMkLst>
        </pc:spChg>
        <pc:spChg chg="mod">
          <ac:chgData name="Elisa Herawati" userId="582e30354d24d1d2" providerId="LiveId" clId="{D63574CA-6433-4478-8B8F-4D337ECF37E5}" dt="2020-04-11T04:16:04.308" v="71"/>
          <ac:spMkLst>
            <pc:docMk/>
            <pc:sldMk cId="1855146112" sldId="278"/>
            <ac:spMk id="5" creationId="{DA9D7BEB-2008-4EEC-931B-EAF04FDEE482}"/>
          </ac:spMkLst>
        </pc:spChg>
        <pc:spChg chg="mod">
          <ac:chgData name="Elisa Herawati" userId="582e30354d24d1d2" providerId="LiveId" clId="{D63574CA-6433-4478-8B8F-4D337ECF37E5}" dt="2020-04-11T04:16:04.308" v="71"/>
          <ac:spMkLst>
            <pc:docMk/>
            <pc:sldMk cId="1855146112" sldId="278"/>
            <ac:spMk id="6" creationId="{02100526-BDAA-431C-99F3-44339A5318AC}"/>
          </ac:spMkLst>
        </pc:spChg>
        <pc:spChg chg="del mod">
          <ac:chgData name="Elisa Herawati" userId="582e30354d24d1d2" providerId="LiveId" clId="{D63574CA-6433-4478-8B8F-4D337ECF37E5}" dt="2020-04-11T04:13:56.866" v="57" actId="478"/>
          <ac:spMkLst>
            <pc:docMk/>
            <pc:sldMk cId="1855146112" sldId="278"/>
            <ac:spMk id="10" creationId="{AEC20EFB-5872-4A32-A333-3C438E403109}"/>
          </ac:spMkLst>
        </pc:spChg>
      </pc:sldChg>
      <pc:sldChg chg="modSp">
        <pc:chgData name="Elisa Herawati" userId="582e30354d24d1d2" providerId="LiveId" clId="{D63574CA-6433-4478-8B8F-4D337ECF37E5}" dt="2020-04-11T04:16:04.308" v="71"/>
        <pc:sldMkLst>
          <pc:docMk/>
          <pc:sldMk cId="2101493219" sldId="279"/>
        </pc:sldMkLst>
        <pc:spChg chg="mod">
          <ac:chgData name="Elisa Herawati" userId="582e30354d24d1d2" providerId="LiveId" clId="{D63574CA-6433-4478-8B8F-4D337ECF37E5}" dt="2020-04-11T04:16:04.308" v="71"/>
          <ac:spMkLst>
            <pc:docMk/>
            <pc:sldMk cId="2101493219" sldId="279"/>
            <ac:spMk id="2" creationId="{894370E1-3990-45EE-9254-DD0E5DD53DFB}"/>
          </ac:spMkLst>
        </pc:spChg>
        <pc:picChg chg="mod">
          <ac:chgData name="Elisa Herawati" userId="582e30354d24d1d2" providerId="LiveId" clId="{D63574CA-6433-4478-8B8F-4D337ECF37E5}" dt="2020-04-11T04:16:04.308" v="71"/>
          <ac:picMkLst>
            <pc:docMk/>
            <pc:sldMk cId="2101493219" sldId="279"/>
            <ac:picMk id="3" creationId="{00000000-0000-0000-0000-000000000000}"/>
          </ac:picMkLst>
        </pc:picChg>
      </pc:sldChg>
      <pc:sldChg chg="modSp">
        <pc:chgData name="Elisa Herawati" userId="582e30354d24d1d2" providerId="LiveId" clId="{D63574CA-6433-4478-8B8F-4D337ECF37E5}" dt="2020-04-11T04:16:04.308" v="71"/>
        <pc:sldMkLst>
          <pc:docMk/>
          <pc:sldMk cId="659546454" sldId="280"/>
        </pc:sldMkLst>
        <pc:spChg chg="mod">
          <ac:chgData name="Elisa Herawati" userId="582e30354d24d1d2" providerId="LiveId" clId="{D63574CA-6433-4478-8B8F-4D337ECF37E5}" dt="2020-04-11T04:16:04.308" v="71"/>
          <ac:spMkLst>
            <pc:docMk/>
            <pc:sldMk cId="659546454" sldId="280"/>
            <ac:spMk id="4" creationId="{04087F88-0C7E-4A09-9166-6743086CBE08}"/>
          </ac:spMkLst>
        </pc:spChg>
        <pc:spChg chg="mod">
          <ac:chgData name="Elisa Herawati" userId="582e30354d24d1d2" providerId="LiveId" clId="{D63574CA-6433-4478-8B8F-4D337ECF37E5}" dt="2020-04-11T04:16:04.308" v="71"/>
          <ac:spMkLst>
            <pc:docMk/>
            <pc:sldMk cId="659546454" sldId="280"/>
            <ac:spMk id="5" creationId="{DA9D7BEB-2008-4EEC-931B-EAF04FDEE482}"/>
          </ac:spMkLst>
        </pc:spChg>
        <pc:spChg chg="mod">
          <ac:chgData name="Elisa Herawati" userId="582e30354d24d1d2" providerId="LiveId" clId="{D63574CA-6433-4478-8B8F-4D337ECF37E5}" dt="2020-04-11T04:16:04.308" v="71"/>
          <ac:spMkLst>
            <pc:docMk/>
            <pc:sldMk cId="659546454" sldId="280"/>
            <ac:spMk id="6" creationId="{02100526-BDAA-431C-99F3-44339A5318AC}"/>
          </ac:spMkLst>
        </pc:spChg>
        <pc:picChg chg="mod">
          <ac:chgData name="Elisa Herawati" userId="582e30354d24d1d2" providerId="LiveId" clId="{D63574CA-6433-4478-8B8F-4D337ECF37E5}" dt="2020-04-11T04:16:04.308" v="71"/>
          <ac:picMkLst>
            <pc:docMk/>
            <pc:sldMk cId="659546454" sldId="280"/>
            <ac:picMk id="7" creationId="{00000000-0000-0000-0000-000000000000}"/>
          </ac:picMkLst>
        </pc:picChg>
      </pc:sldChg>
      <pc:sldChg chg="modSp">
        <pc:chgData name="Elisa Herawati" userId="582e30354d24d1d2" providerId="LiveId" clId="{D63574CA-6433-4478-8B8F-4D337ECF37E5}" dt="2020-04-11T04:16:04.308" v="71"/>
        <pc:sldMkLst>
          <pc:docMk/>
          <pc:sldMk cId="313079571" sldId="281"/>
        </pc:sldMkLst>
        <pc:spChg chg="mod">
          <ac:chgData name="Elisa Herawati" userId="582e30354d24d1d2" providerId="LiveId" clId="{D63574CA-6433-4478-8B8F-4D337ECF37E5}" dt="2020-04-11T04:16:04.308" v="71"/>
          <ac:spMkLst>
            <pc:docMk/>
            <pc:sldMk cId="313079571" sldId="281"/>
            <ac:spMk id="4" creationId="{DA9D7BEB-2008-4EEC-931B-EAF04FDEE482}"/>
          </ac:spMkLst>
        </pc:spChg>
        <pc:spChg chg="mod">
          <ac:chgData name="Elisa Herawati" userId="582e30354d24d1d2" providerId="LiveId" clId="{D63574CA-6433-4478-8B8F-4D337ECF37E5}" dt="2020-04-11T04:16:04.308" v="71"/>
          <ac:spMkLst>
            <pc:docMk/>
            <pc:sldMk cId="313079571" sldId="281"/>
            <ac:spMk id="5" creationId="{AEC20EFB-5872-4A32-A333-3C438E403109}"/>
          </ac:spMkLst>
        </pc:spChg>
      </pc:sldChg>
      <pc:sldChg chg="modSp">
        <pc:chgData name="Elisa Herawati" userId="582e30354d24d1d2" providerId="LiveId" clId="{D63574CA-6433-4478-8B8F-4D337ECF37E5}" dt="2020-04-11T04:16:04.308" v="71"/>
        <pc:sldMkLst>
          <pc:docMk/>
          <pc:sldMk cId="1695862366" sldId="282"/>
        </pc:sldMkLst>
        <pc:spChg chg="mod">
          <ac:chgData name="Elisa Herawati" userId="582e30354d24d1d2" providerId="LiveId" clId="{D63574CA-6433-4478-8B8F-4D337ECF37E5}" dt="2020-04-11T04:16:04.308" v="71"/>
          <ac:spMkLst>
            <pc:docMk/>
            <pc:sldMk cId="1695862366" sldId="282"/>
            <ac:spMk id="4" creationId="{772FF07D-F775-4E99-AAE8-733C21C36CFD}"/>
          </ac:spMkLst>
        </pc:spChg>
        <pc:spChg chg="mod">
          <ac:chgData name="Elisa Herawati" userId="582e30354d24d1d2" providerId="LiveId" clId="{D63574CA-6433-4478-8B8F-4D337ECF37E5}" dt="2020-04-11T04:16:04.308" v="71"/>
          <ac:spMkLst>
            <pc:docMk/>
            <pc:sldMk cId="1695862366" sldId="282"/>
            <ac:spMk id="7" creationId="{9B243C8A-EBC9-4586-BD00-7E74B4FE74E3}"/>
          </ac:spMkLst>
        </pc:spChg>
      </pc:sldChg>
      <pc:sldChg chg="delSp modSp">
        <pc:chgData name="Elisa Herawati" userId="582e30354d24d1d2" providerId="LiveId" clId="{D63574CA-6433-4478-8B8F-4D337ECF37E5}" dt="2020-04-11T04:16:25.110" v="73" actId="478"/>
        <pc:sldMkLst>
          <pc:docMk/>
          <pc:sldMk cId="305535079" sldId="283"/>
        </pc:sldMkLst>
        <pc:spChg chg="mod">
          <ac:chgData name="Elisa Herawati" userId="582e30354d24d1d2" providerId="LiveId" clId="{D63574CA-6433-4478-8B8F-4D337ECF37E5}" dt="2020-04-11T04:16:04.308" v="71"/>
          <ac:spMkLst>
            <pc:docMk/>
            <pc:sldMk cId="305535079" sldId="283"/>
            <ac:spMk id="4" creationId="{04087F88-0C7E-4A09-9166-6743086CBE08}"/>
          </ac:spMkLst>
        </pc:spChg>
        <pc:spChg chg="mod">
          <ac:chgData name="Elisa Herawati" userId="582e30354d24d1d2" providerId="LiveId" clId="{D63574CA-6433-4478-8B8F-4D337ECF37E5}" dt="2020-04-11T04:16:04.308" v="71"/>
          <ac:spMkLst>
            <pc:docMk/>
            <pc:sldMk cId="305535079" sldId="283"/>
            <ac:spMk id="5" creationId="{DA9D7BEB-2008-4EEC-931B-EAF04FDEE482}"/>
          </ac:spMkLst>
        </pc:spChg>
        <pc:spChg chg="mod">
          <ac:chgData name="Elisa Herawati" userId="582e30354d24d1d2" providerId="LiveId" clId="{D63574CA-6433-4478-8B8F-4D337ECF37E5}" dt="2020-04-11T04:16:04.308" v="71"/>
          <ac:spMkLst>
            <pc:docMk/>
            <pc:sldMk cId="305535079" sldId="283"/>
            <ac:spMk id="6" creationId="{02100526-BDAA-431C-99F3-44339A5318AC}"/>
          </ac:spMkLst>
        </pc:spChg>
        <pc:spChg chg="del mod">
          <ac:chgData name="Elisa Herawati" userId="582e30354d24d1d2" providerId="LiveId" clId="{D63574CA-6433-4478-8B8F-4D337ECF37E5}" dt="2020-04-11T04:16:25.110" v="73" actId="478"/>
          <ac:spMkLst>
            <pc:docMk/>
            <pc:sldMk cId="305535079" sldId="283"/>
            <ac:spMk id="10" creationId="{AEC20EFB-5872-4A32-A333-3C438E403109}"/>
          </ac:spMkLst>
        </pc:spChg>
      </pc:sldChg>
      <pc:sldChg chg="modSp">
        <pc:chgData name="Elisa Herawati" userId="582e30354d24d1d2" providerId="LiveId" clId="{D63574CA-6433-4478-8B8F-4D337ECF37E5}" dt="2020-04-11T04:16:04.308" v="71"/>
        <pc:sldMkLst>
          <pc:docMk/>
          <pc:sldMk cId="3496885720" sldId="284"/>
        </pc:sldMkLst>
        <pc:spChg chg="mod">
          <ac:chgData name="Elisa Herawati" userId="582e30354d24d1d2" providerId="LiveId" clId="{D63574CA-6433-4478-8B8F-4D337ECF37E5}" dt="2020-04-11T04:16:04.308" v="71"/>
          <ac:spMkLst>
            <pc:docMk/>
            <pc:sldMk cId="3496885720" sldId="284"/>
            <ac:spMk id="4" creationId="{04087F88-0C7E-4A09-9166-6743086CBE08}"/>
          </ac:spMkLst>
        </pc:spChg>
        <pc:spChg chg="mod">
          <ac:chgData name="Elisa Herawati" userId="582e30354d24d1d2" providerId="LiveId" clId="{D63574CA-6433-4478-8B8F-4D337ECF37E5}" dt="2020-04-11T04:16:04.308" v="71"/>
          <ac:spMkLst>
            <pc:docMk/>
            <pc:sldMk cId="3496885720" sldId="284"/>
            <ac:spMk id="5" creationId="{DA9D7BEB-2008-4EEC-931B-EAF04FDEE482}"/>
          </ac:spMkLst>
        </pc:spChg>
        <pc:spChg chg="mod">
          <ac:chgData name="Elisa Herawati" userId="582e30354d24d1d2" providerId="LiveId" clId="{D63574CA-6433-4478-8B8F-4D337ECF37E5}" dt="2020-04-11T04:16:04.308" v="71"/>
          <ac:spMkLst>
            <pc:docMk/>
            <pc:sldMk cId="3496885720" sldId="284"/>
            <ac:spMk id="6" creationId="{02100526-BDAA-431C-99F3-44339A5318AC}"/>
          </ac:spMkLst>
        </pc:spChg>
        <pc:spChg chg="mod">
          <ac:chgData name="Elisa Herawati" userId="582e30354d24d1d2" providerId="LiveId" clId="{D63574CA-6433-4478-8B8F-4D337ECF37E5}" dt="2020-04-11T04:16:04.308" v="71"/>
          <ac:spMkLst>
            <pc:docMk/>
            <pc:sldMk cId="3496885720" sldId="284"/>
            <ac:spMk id="10" creationId="{AEC20EFB-5872-4A32-A333-3C438E403109}"/>
          </ac:spMkLst>
        </pc:spChg>
      </pc:sldChg>
      <pc:sldChg chg="modSp">
        <pc:chgData name="Elisa Herawati" userId="582e30354d24d1d2" providerId="LiveId" clId="{D63574CA-6433-4478-8B8F-4D337ECF37E5}" dt="2020-04-11T04:16:04.308" v="71"/>
        <pc:sldMkLst>
          <pc:docMk/>
          <pc:sldMk cId="199919469" sldId="285"/>
        </pc:sldMkLst>
        <pc:spChg chg="mod">
          <ac:chgData name="Elisa Herawati" userId="582e30354d24d1d2" providerId="LiveId" clId="{D63574CA-6433-4478-8B8F-4D337ECF37E5}" dt="2020-04-11T04:16:04.308" v="71"/>
          <ac:spMkLst>
            <pc:docMk/>
            <pc:sldMk cId="199919469" sldId="285"/>
            <ac:spMk id="2" creationId="{894370E1-3990-45EE-9254-DD0E5DD53DFB}"/>
          </ac:spMkLst>
        </pc:spChg>
        <pc:picChg chg="mod">
          <ac:chgData name="Elisa Herawati" userId="582e30354d24d1d2" providerId="LiveId" clId="{D63574CA-6433-4478-8B8F-4D337ECF37E5}" dt="2020-04-11T04:16:04.308" v="71"/>
          <ac:picMkLst>
            <pc:docMk/>
            <pc:sldMk cId="199919469" sldId="285"/>
            <ac:picMk id="3" creationId="{00000000-0000-0000-0000-000000000000}"/>
          </ac:picMkLst>
        </pc:picChg>
      </pc:sldChg>
      <pc:sldChg chg="modSp">
        <pc:chgData name="Elisa Herawati" userId="582e30354d24d1d2" providerId="LiveId" clId="{D63574CA-6433-4478-8B8F-4D337ECF37E5}" dt="2020-04-11T04:16:04.308" v="71"/>
        <pc:sldMkLst>
          <pc:docMk/>
          <pc:sldMk cId="2706994278" sldId="286"/>
        </pc:sldMkLst>
        <pc:spChg chg="mod">
          <ac:chgData name="Elisa Herawati" userId="582e30354d24d1d2" providerId="LiveId" clId="{D63574CA-6433-4478-8B8F-4D337ECF37E5}" dt="2020-04-11T04:16:04.308" v="71"/>
          <ac:spMkLst>
            <pc:docMk/>
            <pc:sldMk cId="2706994278" sldId="286"/>
            <ac:spMk id="2" creationId="{894370E1-3990-45EE-9254-DD0E5DD53DFB}"/>
          </ac:spMkLst>
        </pc:spChg>
        <pc:picChg chg="mod">
          <ac:chgData name="Elisa Herawati" userId="582e30354d24d1d2" providerId="LiveId" clId="{D63574CA-6433-4478-8B8F-4D337ECF37E5}" dt="2020-04-11T04:16:04.308" v="71"/>
          <ac:picMkLst>
            <pc:docMk/>
            <pc:sldMk cId="2706994278" sldId="286"/>
            <ac:picMk id="3" creationId="{00000000-0000-0000-0000-000000000000}"/>
          </ac:picMkLst>
        </pc:picChg>
      </pc:sldChg>
      <pc:sldChg chg="modSp">
        <pc:chgData name="Elisa Herawati" userId="582e30354d24d1d2" providerId="LiveId" clId="{D63574CA-6433-4478-8B8F-4D337ECF37E5}" dt="2020-04-11T04:16:04.308" v="71"/>
        <pc:sldMkLst>
          <pc:docMk/>
          <pc:sldMk cId="1781591294" sldId="287"/>
        </pc:sldMkLst>
        <pc:spChg chg="mod">
          <ac:chgData name="Elisa Herawati" userId="582e30354d24d1d2" providerId="LiveId" clId="{D63574CA-6433-4478-8B8F-4D337ECF37E5}" dt="2020-04-11T04:16:04.308" v="71"/>
          <ac:spMkLst>
            <pc:docMk/>
            <pc:sldMk cId="1781591294" sldId="287"/>
            <ac:spMk id="2" creationId="{894370E1-3990-45EE-9254-DD0E5DD53DFB}"/>
          </ac:spMkLst>
        </pc:spChg>
        <pc:spChg chg="mod">
          <ac:chgData name="Elisa Herawati" userId="582e30354d24d1d2" providerId="LiveId" clId="{D63574CA-6433-4478-8B8F-4D337ECF37E5}" dt="2020-04-11T04:16:04.308" v="71"/>
          <ac:spMkLst>
            <pc:docMk/>
            <pc:sldMk cId="1781591294" sldId="287"/>
            <ac:spMk id="3" creationId="{894370E1-3990-45EE-9254-DD0E5DD53DFB}"/>
          </ac:spMkLst>
        </pc:spChg>
        <pc:picChg chg="mod">
          <ac:chgData name="Elisa Herawati" userId="582e30354d24d1d2" providerId="LiveId" clId="{D63574CA-6433-4478-8B8F-4D337ECF37E5}" dt="2020-04-11T04:16:04.308" v="71"/>
          <ac:picMkLst>
            <pc:docMk/>
            <pc:sldMk cId="1781591294" sldId="287"/>
            <ac:picMk id="4" creationId="{00000000-0000-0000-0000-000000000000}"/>
          </ac:picMkLst>
        </pc:picChg>
      </pc:sldChg>
      <pc:sldChg chg="modSp">
        <pc:chgData name="Elisa Herawati" userId="582e30354d24d1d2" providerId="LiveId" clId="{D63574CA-6433-4478-8B8F-4D337ECF37E5}" dt="2020-04-11T04:16:04.308" v="71"/>
        <pc:sldMkLst>
          <pc:docMk/>
          <pc:sldMk cId="2521322919" sldId="288"/>
        </pc:sldMkLst>
        <pc:spChg chg="mod">
          <ac:chgData name="Elisa Herawati" userId="582e30354d24d1d2" providerId="LiveId" clId="{D63574CA-6433-4478-8B8F-4D337ECF37E5}" dt="2020-04-11T04:16:04.308" v="71"/>
          <ac:spMkLst>
            <pc:docMk/>
            <pc:sldMk cId="2521322919" sldId="288"/>
            <ac:spMk id="2" creationId="{894370E1-3990-45EE-9254-DD0E5DD53DFB}"/>
          </ac:spMkLst>
        </pc:spChg>
        <pc:picChg chg="mod">
          <ac:chgData name="Elisa Herawati" userId="582e30354d24d1d2" providerId="LiveId" clId="{D63574CA-6433-4478-8B8F-4D337ECF37E5}" dt="2020-04-11T04:16:04.308" v="71"/>
          <ac:picMkLst>
            <pc:docMk/>
            <pc:sldMk cId="2521322919" sldId="288"/>
            <ac:picMk id="4" creationId="{00000000-0000-0000-0000-000000000000}"/>
          </ac:picMkLst>
        </pc:picChg>
      </pc:sldChg>
      <pc:sldChg chg="modSp">
        <pc:chgData name="Elisa Herawati" userId="582e30354d24d1d2" providerId="LiveId" clId="{D63574CA-6433-4478-8B8F-4D337ECF37E5}" dt="2020-04-11T04:16:04.308" v="71"/>
        <pc:sldMkLst>
          <pc:docMk/>
          <pc:sldMk cId="1028645858" sldId="289"/>
        </pc:sldMkLst>
        <pc:spChg chg="mod">
          <ac:chgData name="Elisa Herawati" userId="582e30354d24d1d2" providerId="LiveId" clId="{D63574CA-6433-4478-8B8F-4D337ECF37E5}" dt="2020-04-11T04:16:04.308" v="71"/>
          <ac:spMkLst>
            <pc:docMk/>
            <pc:sldMk cId="1028645858" sldId="289"/>
            <ac:spMk id="2" creationId="{894370E1-3990-45EE-9254-DD0E5DD53DFB}"/>
          </ac:spMkLst>
        </pc:spChg>
        <pc:picChg chg="mod">
          <ac:chgData name="Elisa Herawati" userId="582e30354d24d1d2" providerId="LiveId" clId="{D63574CA-6433-4478-8B8F-4D337ECF37E5}" dt="2020-04-11T04:16:04.308" v="71"/>
          <ac:picMkLst>
            <pc:docMk/>
            <pc:sldMk cId="1028645858" sldId="289"/>
            <ac:picMk id="3" creationId="{00000000-0000-0000-0000-000000000000}"/>
          </ac:picMkLst>
        </pc:picChg>
      </pc:sldChg>
      <pc:sldChg chg="modSp">
        <pc:chgData name="Elisa Herawati" userId="582e30354d24d1d2" providerId="LiveId" clId="{D63574CA-6433-4478-8B8F-4D337ECF37E5}" dt="2020-04-11T04:16:04.308" v="71"/>
        <pc:sldMkLst>
          <pc:docMk/>
          <pc:sldMk cId="51916382" sldId="290"/>
        </pc:sldMkLst>
        <pc:spChg chg="mod">
          <ac:chgData name="Elisa Herawati" userId="582e30354d24d1d2" providerId="LiveId" clId="{D63574CA-6433-4478-8B8F-4D337ECF37E5}" dt="2020-04-11T04:16:04.308" v="71"/>
          <ac:spMkLst>
            <pc:docMk/>
            <pc:sldMk cId="51916382" sldId="290"/>
            <ac:spMk id="2" creationId="{894370E1-3990-45EE-9254-DD0E5DD53DFB}"/>
          </ac:spMkLst>
        </pc:spChg>
        <pc:spChg chg="mod">
          <ac:chgData name="Elisa Herawati" userId="582e30354d24d1d2" providerId="LiveId" clId="{D63574CA-6433-4478-8B8F-4D337ECF37E5}" dt="2020-04-11T04:16:04.308" v="71"/>
          <ac:spMkLst>
            <pc:docMk/>
            <pc:sldMk cId="51916382" sldId="290"/>
            <ac:spMk id="3" creationId="{894370E1-3990-45EE-9254-DD0E5DD53DFB}"/>
          </ac:spMkLst>
        </pc:spChg>
        <pc:picChg chg="mod">
          <ac:chgData name="Elisa Herawati" userId="582e30354d24d1d2" providerId="LiveId" clId="{D63574CA-6433-4478-8B8F-4D337ECF37E5}" dt="2020-04-11T04:16:04.308" v="71"/>
          <ac:picMkLst>
            <pc:docMk/>
            <pc:sldMk cId="51916382" sldId="290"/>
            <ac:picMk id="4" creationId="{00000000-0000-0000-0000-000000000000}"/>
          </ac:picMkLst>
        </pc:picChg>
      </pc:sldChg>
      <pc:sldChg chg="delSp modSp">
        <pc:chgData name="Elisa Herawati" userId="582e30354d24d1d2" providerId="LiveId" clId="{D63574CA-6433-4478-8B8F-4D337ECF37E5}" dt="2020-04-11T04:16:04.308" v="71"/>
        <pc:sldMkLst>
          <pc:docMk/>
          <pc:sldMk cId="2160941517" sldId="291"/>
        </pc:sldMkLst>
        <pc:spChg chg="mod">
          <ac:chgData name="Elisa Herawati" userId="582e30354d24d1d2" providerId="LiveId" clId="{D63574CA-6433-4478-8B8F-4D337ECF37E5}" dt="2020-04-11T04:16:04.308" v="71"/>
          <ac:spMkLst>
            <pc:docMk/>
            <pc:sldMk cId="2160941517" sldId="291"/>
            <ac:spMk id="2" creationId="{894370E1-3990-45EE-9254-DD0E5DD53DFB}"/>
          </ac:spMkLst>
        </pc:spChg>
        <pc:spChg chg="mod">
          <ac:chgData name="Elisa Herawati" userId="582e30354d24d1d2" providerId="LiveId" clId="{D63574CA-6433-4478-8B8F-4D337ECF37E5}" dt="2020-04-11T04:16:04.308" v="71"/>
          <ac:spMkLst>
            <pc:docMk/>
            <pc:sldMk cId="2160941517" sldId="291"/>
            <ac:spMk id="4" creationId="{DA9D7BEB-2008-4EEC-931B-EAF04FDEE482}"/>
          </ac:spMkLst>
        </pc:spChg>
        <pc:spChg chg="del mod">
          <ac:chgData name="Elisa Herawati" userId="582e30354d24d1d2" providerId="LiveId" clId="{D63574CA-6433-4478-8B8F-4D337ECF37E5}" dt="2020-04-11T04:12:28.697" v="39" actId="478"/>
          <ac:spMkLst>
            <pc:docMk/>
            <pc:sldMk cId="2160941517" sldId="291"/>
            <ac:spMk id="5" creationId="{AEC20EFB-5872-4A32-A333-3C438E403109}"/>
          </ac:spMkLst>
        </pc:spChg>
        <pc:picChg chg="mod">
          <ac:chgData name="Elisa Herawati" userId="582e30354d24d1d2" providerId="LiveId" clId="{D63574CA-6433-4478-8B8F-4D337ECF37E5}" dt="2020-04-11T04:16:04.308" v="71"/>
          <ac:picMkLst>
            <pc:docMk/>
            <pc:sldMk cId="2160941517" sldId="291"/>
            <ac:picMk id="6" creationId="{00000000-0000-0000-0000-000000000000}"/>
          </ac:picMkLst>
        </pc:picChg>
      </pc:sldChg>
      <pc:sldChg chg="modSp">
        <pc:chgData name="Elisa Herawati" userId="582e30354d24d1d2" providerId="LiveId" clId="{D63574CA-6433-4478-8B8F-4D337ECF37E5}" dt="2020-04-11T04:16:04.308" v="71"/>
        <pc:sldMkLst>
          <pc:docMk/>
          <pc:sldMk cId="310659770" sldId="292"/>
        </pc:sldMkLst>
        <pc:spChg chg="mod">
          <ac:chgData name="Elisa Herawati" userId="582e30354d24d1d2" providerId="LiveId" clId="{D63574CA-6433-4478-8B8F-4D337ECF37E5}" dt="2020-04-11T04:16:04.308" v="71"/>
          <ac:spMkLst>
            <pc:docMk/>
            <pc:sldMk cId="310659770" sldId="292"/>
            <ac:spMk id="4" creationId="{00000000-0000-0000-0000-000000000000}"/>
          </ac:spMkLst>
        </pc:spChg>
        <pc:spChg chg="mod">
          <ac:chgData name="Elisa Herawati" userId="582e30354d24d1d2" providerId="LiveId" clId="{D63574CA-6433-4478-8B8F-4D337ECF37E5}" dt="2020-04-11T04:16:04.308" v="71"/>
          <ac:spMkLst>
            <pc:docMk/>
            <pc:sldMk cId="310659770" sldId="292"/>
            <ac:spMk id="7" creationId="{00000000-0000-0000-0000-000000000000}"/>
          </ac:spMkLst>
        </pc:spChg>
        <pc:spChg chg="mod">
          <ac:chgData name="Elisa Herawati" userId="582e30354d24d1d2" providerId="LiveId" clId="{D63574CA-6433-4478-8B8F-4D337ECF37E5}" dt="2020-04-11T04:16:04.308" v="71"/>
          <ac:spMkLst>
            <pc:docMk/>
            <pc:sldMk cId="310659770" sldId="292"/>
            <ac:spMk id="8" creationId="{00000000-0000-0000-0000-000000000000}"/>
          </ac:spMkLst>
        </pc:spChg>
        <pc:spChg chg="mod">
          <ac:chgData name="Elisa Herawati" userId="582e30354d24d1d2" providerId="LiveId" clId="{D63574CA-6433-4478-8B8F-4D337ECF37E5}" dt="2020-04-11T04:16:04.308" v="71"/>
          <ac:spMkLst>
            <pc:docMk/>
            <pc:sldMk cId="310659770" sldId="292"/>
            <ac:spMk id="9" creationId="{00000000-0000-0000-0000-000000000000}"/>
          </ac:spMkLst>
        </pc:spChg>
        <pc:grpChg chg="mod">
          <ac:chgData name="Elisa Herawati" userId="582e30354d24d1d2" providerId="LiveId" clId="{D63574CA-6433-4478-8B8F-4D337ECF37E5}" dt="2020-04-11T04:16:04.308" v="71"/>
          <ac:grpSpMkLst>
            <pc:docMk/>
            <pc:sldMk cId="310659770" sldId="292"/>
            <ac:grpSpMk id="2" creationId="{00000000-0000-0000-0000-000000000000}"/>
          </ac:grpSpMkLst>
        </pc:grpChg>
      </pc:sldChg>
      <pc:sldChg chg="modSp">
        <pc:chgData name="Elisa Herawati" userId="582e30354d24d1d2" providerId="LiveId" clId="{D63574CA-6433-4478-8B8F-4D337ECF37E5}" dt="2020-04-11T04:16:04.308" v="71"/>
        <pc:sldMkLst>
          <pc:docMk/>
          <pc:sldMk cId="1052698376" sldId="293"/>
        </pc:sldMkLst>
        <pc:picChg chg="mod">
          <ac:chgData name="Elisa Herawati" userId="582e30354d24d1d2" providerId="LiveId" clId="{D63574CA-6433-4478-8B8F-4D337ECF37E5}" dt="2020-04-11T04:16:04.308" v="71"/>
          <ac:picMkLst>
            <pc:docMk/>
            <pc:sldMk cId="1052698376" sldId="293"/>
            <ac:picMk id="2" creationId="{00000000-0000-0000-0000-000000000000}"/>
          </ac:picMkLst>
        </pc:picChg>
      </pc:sldChg>
      <pc:sldChg chg="modSp">
        <pc:chgData name="Elisa Herawati" userId="582e30354d24d1d2" providerId="LiveId" clId="{D63574CA-6433-4478-8B8F-4D337ECF37E5}" dt="2020-04-11T04:16:04.308" v="71"/>
        <pc:sldMkLst>
          <pc:docMk/>
          <pc:sldMk cId="364047869" sldId="294"/>
        </pc:sldMkLst>
        <pc:spChg chg="mod">
          <ac:chgData name="Elisa Herawati" userId="582e30354d24d1d2" providerId="LiveId" clId="{D63574CA-6433-4478-8B8F-4D337ECF37E5}" dt="2020-04-11T04:16:04.308" v="71"/>
          <ac:spMkLst>
            <pc:docMk/>
            <pc:sldMk cId="364047869" sldId="294"/>
            <ac:spMk id="2" creationId="{894370E1-3990-45EE-9254-DD0E5DD53DFB}"/>
          </ac:spMkLst>
        </pc:spChg>
      </pc:sldChg>
      <pc:sldChg chg="modSp">
        <pc:chgData name="Elisa Herawati" userId="582e30354d24d1d2" providerId="LiveId" clId="{D63574CA-6433-4478-8B8F-4D337ECF37E5}" dt="2020-04-11T04:16:04.308" v="71"/>
        <pc:sldMkLst>
          <pc:docMk/>
          <pc:sldMk cId="3483277563" sldId="295"/>
        </pc:sldMkLst>
        <pc:picChg chg="mod">
          <ac:chgData name="Elisa Herawati" userId="582e30354d24d1d2" providerId="LiveId" clId="{D63574CA-6433-4478-8B8F-4D337ECF37E5}" dt="2020-04-11T04:16:04.308" v="71"/>
          <ac:picMkLst>
            <pc:docMk/>
            <pc:sldMk cId="3483277563" sldId="295"/>
            <ac:picMk id="2" creationId="{00000000-0000-0000-0000-000000000000}"/>
          </ac:picMkLst>
        </pc:picChg>
      </pc:sldChg>
      <pc:sldChg chg="addSp delSp modSp">
        <pc:chgData name="Elisa Herawati" userId="582e30354d24d1d2" providerId="LiveId" clId="{D63574CA-6433-4478-8B8F-4D337ECF37E5}" dt="2020-04-11T04:26:40.396" v="1281" actId="1076"/>
        <pc:sldMkLst>
          <pc:docMk/>
          <pc:sldMk cId="576758699" sldId="296"/>
        </pc:sldMkLst>
        <pc:graphicFrameChg chg="add mod modGraphic">
          <ac:chgData name="Elisa Herawati" userId="582e30354d24d1d2" providerId="LiveId" clId="{D63574CA-6433-4478-8B8F-4D337ECF37E5}" dt="2020-04-11T04:26:40.396" v="1281" actId="1076"/>
          <ac:graphicFrameMkLst>
            <pc:docMk/>
            <pc:sldMk cId="576758699" sldId="296"/>
            <ac:graphicFrameMk id="3" creationId="{9A6A7B2A-40BB-4FB6-A63D-E1942C17BB82}"/>
          </ac:graphicFrameMkLst>
        </pc:graphicFrameChg>
        <pc:picChg chg="del mod">
          <ac:chgData name="Elisa Herawati" userId="582e30354d24d1d2" providerId="LiveId" clId="{D63574CA-6433-4478-8B8F-4D337ECF37E5}" dt="2020-04-11T04:26:34.100" v="1280" actId="478"/>
          <ac:picMkLst>
            <pc:docMk/>
            <pc:sldMk cId="576758699" sldId="296"/>
            <ac:picMk id="2" creationId="{00000000-0000-0000-0000-000000000000}"/>
          </ac:picMkLst>
        </pc:picChg>
      </pc:sldChg>
      <pc:sldMasterChg chg="modSldLayout">
        <pc:chgData name="Elisa Herawati" userId="582e30354d24d1d2" providerId="LiveId" clId="{D63574CA-6433-4478-8B8F-4D337ECF37E5}" dt="2020-04-11T04:16:04.308" v="71"/>
        <pc:sldMasterMkLst>
          <pc:docMk/>
          <pc:sldMasterMk cId="1178261235" sldId="2147483660"/>
        </pc:sldMasterMkLst>
        <pc:sldLayoutChg chg="modSp">
          <pc:chgData name="Elisa Herawati" userId="582e30354d24d1d2" providerId="LiveId" clId="{D63574CA-6433-4478-8B8F-4D337ECF37E5}" dt="2020-04-11T04:16:04.308" v="71"/>
          <pc:sldLayoutMkLst>
            <pc:docMk/>
            <pc:sldMasterMk cId="1178261235" sldId="2147483660"/>
            <pc:sldLayoutMk cId="1312653383" sldId="2147483662"/>
          </pc:sldLayoutMkLst>
          <pc:spChg chg="mod">
            <ac:chgData name="Elisa Herawati" userId="582e30354d24d1d2" providerId="LiveId" clId="{D63574CA-6433-4478-8B8F-4D337ECF37E5}" dt="2020-04-11T04:16:04.308" v="71"/>
            <ac:spMkLst>
              <pc:docMk/>
              <pc:sldMasterMk cId="1178261235" sldId="2147483660"/>
              <pc:sldLayoutMk cId="1312653383" sldId="2147483662"/>
              <ac:spMk id="3" creationId="{39056693-A2AC-434E-BD68-0C67E2FDEF82}"/>
            </ac:spMkLst>
          </pc:spChg>
          <pc:spChg chg="mod">
            <ac:chgData name="Elisa Herawati" userId="582e30354d24d1d2" providerId="LiveId" clId="{D63574CA-6433-4478-8B8F-4D337ECF37E5}" dt="2020-04-11T04:16:04.308" v="71"/>
            <ac:spMkLst>
              <pc:docMk/>
              <pc:sldMasterMk cId="1178261235" sldId="2147483660"/>
              <pc:sldLayoutMk cId="1312653383" sldId="2147483662"/>
              <ac:spMk id="4" creationId="{AB4BDE68-5016-43C0-BFAC-26112B4BB5A1}"/>
            </ac:spMkLst>
          </pc:spChg>
          <pc:spChg chg="mod">
            <ac:chgData name="Elisa Herawati" userId="582e30354d24d1d2" providerId="LiveId" clId="{D63574CA-6433-4478-8B8F-4D337ECF37E5}" dt="2020-04-11T04:16:04.308" v="71"/>
            <ac:spMkLst>
              <pc:docMk/>
              <pc:sldMasterMk cId="1178261235" sldId="2147483660"/>
              <pc:sldLayoutMk cId="1312653383" sldId="2147483662"/>
              <ac:spMk id="5" creationId="{20D83DD0-CE28-458C-B0DF-696B55A0AA67}"/>
            </ac:spMkLst>
          </pc:spChg>
        </pc:sldLayoutChg>
        <pc:sldLayoutChg chg="modSp">
          <pc:chgData name="Elisa Herawati" userId="582e30354d24d1d2" providerId="LiveId" clId="{D63574CA-6433-4478-8B8F-4D337ECF37E5}" dt="2020-04-11T04:16:04.308" v="71"/>
          <pc:sldLayoutMkLst>
            <pc:docMk/>
            <pc:sldMasterMk cId="1178261235" sldId="2147483660"/>
            <pc:sldLayoutMk cId="3990762255" sldId="2147483663"/>
          </pc:sldLayoutMkLst>
          <pc:spChg chg="mod">
            <ac:chgData name="Elisa Herawati" userId="582e30354d24d1d2" providerId="LiveId" clId="{D63574CA-6433-4478-8B8F-4D337ECF37E5}" dt="2020-04-11T04:16:04.308" v="71"/>
            <ac:spMkLst>
              <pc:docMk/>
              <pc:sldMasterMk cId="1178261235" sldId="2147483660"/>
              <pc:sldLayoutMk cId="3990762255" sldId="2147483663"/>
              <ac:spMk id="3" creationId="{8AE568CA-4B2D-4315-A304-223DBEF4E6BD}"/>
            </ac:spMkLst>
          </pc:spChg>
          <pc:spChg chg="mod">
            <ac:chgData name="Elisa Herawati" userId="582e30354d24d1d2" providerId="LiveId" clId="{D63574CA-6433-4478-8B8F-4D337ECF37E5}" dt="2020-04-11T04:16:04.308" v="71"/>
            <ac:spMkLst>
              <pc:docMk/>
              <pc:sldMasterMk cId="1178261235" sldId="2147483660"/>
              <pc:sldLayoutMk cId="3990762255" sldId="2147483663"/>
              <ac:spMk id="4" creationId="{A822D44E-68B7-4D76-B153-D83CD4BE6585}"/>
            </ac:spMkLst>
          </pc:spChg>
          <pc:spChg chg="mod">
            <ac:chgData name="Elisa Herawati" userId="582e30354d24d1d2" providerId="LiveId" clId="{D63574CA-6433-4478-8B8F-4D337ECF37E5}" dt="2020-04-11T04:16:04.308" v="71"/>
            <ac:spMkLst>
              <pc:docMk/>
              <pc:sldMasterMk cId="1178261235" sldId="2147483660"/>
              <pc:sldLayoutMk cId="3990762255" sldId="2147483663"/>
              <ac:spMk id="5" creationId="{7E21C9C3-001C-4CB7-8777-42ADAA77121F}"/>
            </ac:spMkLst>
          </pc:spChg>
          <pc:spChg chg="mod">
            <ac:chgData name="Elisa Herawati" userId="582e30354d24d1d2" providerId="LiveId" clId="{D63574CA-6433-4478-8B8F-4D337ECF37E5}" dt="2020-04-11T04:16:04.308" v="71"/>
            <ac:spMkLst>
              <pc:docMk/>
              <pc:sldMasterMk cId="1178261235" sldId="2147483660"/>
              <pc:sldLayoutMk cId="3990762255" sldId="2147483663"/>
              <ac:spMk id="6" creationId="{AD6737C7-4CEE-438E-AF47-03A679BD477A}"/>
            </ac:spMkLst>
          </pc:spChg>
          <pc:spChg chg="mod">
            <ac:chgData name="Elisa Herawati" userId="582e30354d24d1d2" providerId="LiveId" clId="{D63574CA-6433-4478-8B8F-4D337ECF37E5}" dt="2020-04-11T04:16:04.308" v="71"/>
            <ac:spMkLst>
              <pc:docMk/>
              <pc:sldMasterMk cId="1178261235" sldId="2147483660"/>
              <pc:sldLayoutMk cId="3990762255" sldId="2147483663"/>
              <ac:spMk id="7" creationId="{74260481-8A59-478B-AA44-CF0D1EC36F82}"/>
            </ac:spMkLst>
          </pc:spChg>
          <pc:spChg chg="mod">
            <ac:chgData name="Elisa Herawati" userId="582e30354d24d1d2" providerId="LiveId" clId="{D63574CA-6433-4478-8B8F-4D337ECF37E5}" dt="2020-04-11T04:16:04.308" v="71"/>
            <ac:spMkLst>
              <pc:docMk/>
              <pc:sldMasterMk cId="1178261235" sldId="2147483660"/>
              <pc:sldLayoutMk cId="3990762255" sldId="2147483663"/>
              <ac:spMk id="8" creationId="{61A8BBD3-ECD9-493C-A700-91E818D9903B}"/>
            </ac:spMkLst>
          </pc:spChg>
        </pc:sldLayoutChg>
        <pc:sldLayoutChg chg="modSp">
          <pc:chgData name="Elisa Herawati" userId="582e30354d24d1d2" providerId="LiveId" clId="{D63574CA-6433-4478-8B8F-4D337ECF37E5}" dt="2020-04-11T04:16:04.308" v="71"/>
          <pc:sldLayoutMkLst>
            <pc:docMk/>
            <pc:sldMasterMk cId="1178261235" sldId="2147483660"/>
            <pc:sldLayoutMk cId="2677828283" sldId="2147483667"/>
          </pc:sldLayoutMkLst>
          <pc:spChg chg="mod">
            <ac:chgData name="Elisa Herawati" userId="582e30354d24d1d2" providerId="LiveId" clId="{D63574CA-6433-4478-8B8F-4D337ECF37E5}" dt="2020-04-11T04:16:04.308" v="71"/>
            <ac:spMkLst>
              <pc:docMk/>
              <pc:sldMasterMk cId="1178261235" sldId="2147483660"/>
              <pc:sldLayoutMk cId="2677828283" sldId="2147483667"/>
              <ac:spMk id="3" creationId="{1B1C3608-BBBA-43ED-9405-245B7D8482C4}"/>
            </ac:spMkLst>
          </pc:spChg>
        </pc:sldLayoutChg>
        <pc:sldLayoutChg chg="modSp">
          <pc:chgData name="Elisa Herawati" userId="582e30354d24d1d2" providerId="LiveId" clId="{D63574CA-6433-4478-8B8F-4D337ECF37E5}" dt="2020-04-11T04:16:04.308" v="71"/>
          <pc:sldLayoutMkLst>
            <pc:docMk/>
            <pc:sldMasterMk cId="1178261235" sldId="2147483660"/>
            <pc:sldLayoutMk cId="2688238690" sldId="2147483668"/>
          </pc:sldLayoutMkLst>
          <pc:spChg chg="mod">
            <ac:chgData name="Elisa Herawati" userId="582e30354d24d1d2" providerId="LiveId" clId="{D63574CA-6433-4478-8B8F-4D337ECF37E5}" dt="2020-04-11T04:16:04.308" v="71"/>
            <ac:spMkLst>
              <pc:docMk/>
              <pc:sldMasterMk cId="1178261235" sldId="2147483660"/>
              <pc:sldLayoutMk cId="2688238690" sldId="2147483668"/>
              <ac:spMk id="3" creationId="{3770DA21-8870-41C3-BF1F-0541276A16C8}"/>
            </ac:spMkLst>
          </pc:spChg>
          <pc:spChg chg="mod">
            <ac:chgData name="Elisa Herawati" userId="582e30354d24d1d2" providerId="LiveId" clId="{D63574CA-6433-4478-8B8F-4D337ECF37E5}" dt="2020-04-11T04:16:04.308" v="71"/>
            <ac:spMkLst>
              <pc:docMk/>
              <pc:sldMasterMk cId="1178261235" sldId="2147483660"/>
              <pc:sldLayoutMk cId="2688238690" sldId="2147483668"/>
              <ac:spMk id="4" creationId="{1AF234CA-7255-4058-A27D-EFA01F00E340}"/>
            </ac:spMkLst>
          </pc:spChg>
          <pc:spChg chg="mod">
            <ac:chgData name="Elisa Herawati" userId="582e30354d24d1d2" providerId="LiveId" clId="{D63574CA-6433-4478-8B8F-4D337ECF37E5}" dt="2020-04-11T04:16:04.308" v="71"/>
            <ac:spMkLst>
              <pc:docMk/>
              <pc:sldMasterMk cId="1178261235" sldId="2147483660"/>
              <pc:sldLayoutMk cId="2688238690" sldId="2147483668"/>
              <ac:spMk id="5" creationId="{4AF6C123-A1F8-40A5-A280-0D76C405006E}"/>
            </ac:spMkLst>
          </pc:spChg>
        </pc:sldLayoutChg>
        <pc:sldLayoutChg chg="modSp">
          <pc:chgData name="Elisa Herawati" userId="582e30354d24d1d2" providerId="LiveId" clId="{D63574CA-6433-4478-8B8F-4D337ECF37E5}" dt="2020-04-11T04:16:04.308" v="71"/>
          <pc:sldLayoutMkLst>
            <pc:docMk/>
            <pc:sldMasterMk cId="1178261235" sldId="2147483660"/>
            <pc:sldLayoutMk cId="2902144472" sldId="2147483671"/>
          </pc:sldLayoutMkLst>
          <pc:spChg chg="mod">
            <ac:chgData name="Elisa Herawati" userId="582e30354d24d1d2" providerId="LiveId" clId="{D63574CA-6433-4478-8B8F-4D337ECF37E5}" dt="2020-04-11T04:16:04.308" v="71"/>
            <ac:spMkLst>
              <pc:docMk/>
              <pc:sldMasterMk cId="1178261235" sldId="2147483660"/>
              <pc:sldLayoutMk cId="2902144472" sldId="2147483671"/>
              <ac:spMk id="3" creationId="{30952600-8863-4BB4-B313-9925C6C0FBEC}"/>
            </ac:spMkLst>
          </pc:spChg>
        </pc:sldLayoutChg>
        <pc:sldLayoutChg chg="modSp">
          <pc:chgData name="Elisa Herawati" userId="582e30354d24d1d2" providerId="LiveId" clId="{D63574CA-6433-4478-8B8F-4D337ECF37E5}" dt="2020-04-11T04:16:04.308" v="71"/>
          <pc:sldLayoutMkLst>
            <pc:docMk/>
            <pc:sldMasterMk cId="1178261235" sldId="2147483660"/>
            <pc:sldLayoutMk cId="1177601495" sldId="2147483676"/>
          </pc:sldLayoutMkLst>
          <pc:spChg chg="mod">
            <ac:chgData name="Elisa Herawati" userId="582e30354d24d1d2" providerId="LiveId" clId="{D63574CA-6433-4478-8B8F-4D337ECF37E5}" dt="2020-04-11T04:16:04.308" v="71"/>
            <ac:spMkLst>
              <pc:docMk/>
              <pc:sldMasterMk cId="1178261235" sldId="2147483660"/>
              <pc:sldLayoutMk cId="1177601495" sldId="2147483676"/>
              <ac:spMk id="3" creationId="{22A59BEA-ABB6-41B6-BE02-25482717FC62}"/>
            </ac:spMkLst>
          </pc:spChg>
        </pc:sldLayoutChg>
        <pc:sldLayoutChg chg="modSp">
          <pc:chgData name="Elisa Herawati" userId="582e30354d24d1d2" providerId="LiveId" clId="{D63574CA-6433-4478-8B8F-4D337ECF37E5}" dt="2020-04-11T04:16:04.308" v="71"/>
          <pc:sldLayoutMkLst>
            <pc:docMk/>
            <pc:sldMasterMk cId="1178261235" sldId="2147483660"/>
            <pc:sldLayoutMk cId="961157348" sldId="2147483677"/>
          </pc:sldLayoutMkLst>
          <pc:spChg chg="mod">
            <ac:chgData name="Elisa Herawati" userId="582e30354d24d1d2" providerId="LiveId" clId="{D63574CA-6433-4478-8B8F-4D337ECF37E5}" dt="2020-04-11T04:16:04.308" v="71"/>
            <ac:spMkLst>
              <pc:docMk/>
              <pc:sldMasterMk cId="1178261235" sldId="2147483660"/>
              <pc:sldLayoutMk cId="961157348" sldId="2147483677"/>
              <ac:spMk id="3" creationId="{55276B1A-E5AE-4E88-B57E-CF7975320FC5}"/>
            </ac:spMkLst>
          </pc:spChg>
          <pc:spChg chg="mod">
            <ac:chgData name="Elisa Herawati" userId="582e30354d24d1d2" providerId="LiveId" clId="{D63574CA-6433-4478-8B8F-4D337ECF37E5}" dt="2020-04-11T04:16:04.308" v="71"/>
            <ac:spMkLst>
              <pc:docMk/>
              <pc:sldMasterMk cId="1178261235" sldId="2147483660"/>
              <pc:sldLayoutMk cId="961157348" sldId="2147483677"/>
              <ac:spMk id="4" creationId="{D2B34D31-03FF-44D9-8927-69255E77D71D}"/>
            </ac:spMkLst>
          </pc:spChg>
        </pc:sldLayoutChg>
        <pc:sldLayoutChg chg="modSp">
          <pc:chgData name="Elisa Herawati" userId="582e30354d24d1d2" providerId="LiveId" clId="{D63574CA-6433-4478-8B8F-4D337ECF37E5}" dt="2020-04-11T04:16:04.308" v="71"/>
          <pc:sldLayoutMkLst>
            <pc:docMk/>
            <pc:sldMasterMk cId="1178261235" sldId="2147483660"/>
            <pc:sldLayoutMk cId="1627165284" sldId="2147483682"/>
          </pc:sldLayoutMkLst>
          <pc:spChg chg="mod">
            <ac:chgData name="Elisa Herawati" userId="582e30354d24d1d2" providerId="LiveId" clId="{D63574CA-6433-4478-8B8F-4D337ECF37E5}" dt="2020-04-11T04:16:04.308" v="71"/>
            <ac:spMkLst>
              <pc:docMk/>
              <pc:sldMasterMk cId="1178261235" sldId="2147483660"/>
              <pc:sldLayoutMk cId="1627165284" sldId="2147483682"/>
              <ac:spMk id="3" creationId="{C88D02F4-62D6-4228-BD82-C8896F35E185}"/>
            </ac:spMkLst>
          </pc:spChg>
        </pc:sldLayoutChg>
        <pc:sldLayoutChg chg="modSp">
          <pc:chgData name="Elisa Herawati" userId="582e30354d24d1d2" providerId="LiveId" clId="{D63574CA-6433-4478-8B8F-4D337ECF37E5}" dt="2020-04-11T04:16:04.308" v="71"/>
          <pc:sldLayoutMkLst>
            <pc:docMk/>
            <pc:sldMasterMk cId="1178261235" sldId="2147483660"/>
            <pc:sldLayoutMk cId="1771750483" sldId="2147483684"/>
          </pc:sldLayoutMkLst>
          <pc:spChg chg="mod">
            <ac:chgData name="Elisa Herawati" userId="582e30354d24d1d2" providerId="LiveId" clId="{D63574CA-6433-4478-8B8F-4D337ECF37E5}" dt="2020-04-11T04:16:04.308" v="71"/>
            <ac:spMkLst>
              <pc:docMk/>
              <pc:sldMasterMk cId="1178261235" sldId="2147483660"/>
              <pc:sldLayoutMk cId="1771750483" sldId="2147483684"/>
              <ac:spMk id="3" creationId="{CC4C3B3F-1638-491E-BA17-CE97DE171AAE}"/>
            </ac:spMkLst>
          </pc:spChg>
          <pc:spChg chg="mod">
            <ac:chgData name="Elisa Herawati" userId="582e30354d24d1d2" providerId="LiveId" clId="{D63574CA-6433-4478-8B8F-4D337ECF37E5}" dt="2020-04-11T04:16:04.308" v="71"/>
            <ac:spMkLst>
              <pc:docMk/>
              <pc:sldMasterMk cId="1178261235" sldId="2147483660"/>
              <pc:sldLayoutMk cId="1771750483" sldId="2147483684"/>
              <ac:spMk id="4" creationId="{3F92C9BC-AB6F-4786-86F1-A73367A47099}"/>
            </ac:spMkLst>
          </pc:spChg>
        </pc:sldLayoutChg>
        <pc:sldLayoutChg chg="modSp">
          <pc:chgData name="Elisa Herawati" userId="582e30354d24d1d2" providerId="LiveId" clId="{D63574CA-6433-4478-8B8F-4D337ECF37E5}" dt="2020-04-11T04:16:04.308" v="71"/>
          <pc:sldLayoutMkLst>
            <pc:docMk/>
            <pc:sldMasterMk cId="1178261235" sldId="2147483660"/>
            <pc:sldLayoutMk cId="262001206" sldId="2147483687"/>
          </pc:sldLayoutMkLst>
          <pc:spChg chg="mod">
            <ac:chgData name="Elisa Herawati" userId="582e30354d24d1d2" providerId="LiveId" clId="{D63574CA-6433-4478-8B8F-4D337ECF37E5}" dt="2020-04-11T04:16:04.308" v="71"/>
            <ac:spMkLst>
              <pc:docMk/>
              <pc:sldMasterMk cId="1178261235" sldId="2147483660"/>
              <pc:sldLayoutMk cId="262001206" sldId="2147483687"/>
              <ac:spMk id="6" creationId="{00000000-0000-0000-0000-000000000000}"/>
            </ac:spMkLst>
          </pc:spChg>
        </pc:sldLayoutChg>
        <pc:sldLayoutChg chg="modSp">
          <pc:chgData name="Elisa Herawati" userId="582e30354d24d1d2" providerId="LiveId" clId="{D63574CA-6433-4478-8B8F-4D337ECF37E5}" dt="2020-04-11T04:16:04.308" v="71"/>
          <pc:sldLayoutMkLst>
            <pc:docMk/>
            <pc:sldMasterMk cId="1178261235" sldId="2147483660"/>
            <pc:sldLayoutMk cId="28343895" sldId="2147483688"/>
          </pc:sldLayoutMkLst>
          <pc:spChg chg="mod">
            <ac:chgData name="Elisa Herawati" userId="582e30354d24d1d2" providerId="LiveId" clId="{D63574CA-6433-4478-8B8F-4D337ECF37E5}" dt="2020-04-11T04:16:04.308" v="71"/>
            <ac:spMkLst>
              <pc:docMk/>
              <pc:sldMasterMk cId="1178261235" sldId="2147483660"/>
              <pc:sldLayoutMk cId="28343895" sldId="2147483688"/>
              <ac:spMk id="4" creationId="{00000000-0000-0000-0000-000000000000}"/>
            </ac:spMkLst>
          </pc:spChg>
        </pc:sldLayoutChg>
        <pc:sldLayoutChg chg="modSp">
          <pc:chgData name="Elisa Herawati" userId="582e30354d24d1d2" providerId="LiveId" clId="{D63574CA-6433-4478-8B8F-4D337ECF37E5}" dt="2020-04-11T04:16:04.308" v="71"/>
          <pc:sldLayoutMkLst>
            <pc:docMk/>
            <pc:sldMasterMk cId="1178261235" sldId="2147483660"/>
            <pc:sldLayoutMk cId="1068383678" sldId="2147483689"/>
          </pc:sldLayoutMkLst>
          <pc:spChg chg="mod">
            <ac:chgData name="Elisa Herawati" userId="582e30354d24d1d2" providerId="LiveId" clId="{D63574CA-6433-4478-8B8F-4D337ECF37E5}" dt="2020-04-11T04:16:04.308" v="71"/>
            <ac:spMkLst>
              <pc:docMk/>
              <pc:sldMasterMk cId="1178261235" sldId="2147483660"/>
              <pc:sldLayoutMk cId="1068383678" sldId="2147483689"/>
              <ac:spMk id="6" creationId="{50EED607-CCD3-4670-967E-310039BE4CC1}"/>
            </ac:spMkLst>
          </pc:spChg>
        </pc:sldLayoutChg>
        <pc:sldLayoutChg chg="modSp">
          <pc:chgData name="Elisa Herawati" userId="582e30354d24d1d2" providerId="LiveId" clId="{D63574CA-6433-4478-8B8F-4D337ECF37E5}" dt="2020-04-11T04:16:04.308" v="71"/>
          <pc:sldLayoutMkLst>
            <pc:docMk/>
            <pc:sldMasterMk cId="1178261235" sldId="2147483660"/>
            <pc:sldLayoutMk cId="2649194841" sldId="2147483691"/>
          </pc:sldLayoutMkLst>
          <pc:spChg chg="mod">
            <ac:chgData name="Elisa Herawati" userId="582e30354d24d1d2" providerId="LiveId" clId="{D63574CA-6433-4478-8B8F-4D337ECF37E5}" dt="2020-04-11T04:16:04.308" v="71"/>
            <ac:spMkLst>
              <pc:docMk/>
              <pc:sldMasterMk cId="1178261235" sldId="2147483660"/>
              <pc:sldLayoutMk cId="2649194841" sldId="2147483691"/>
              <ac:spMk id="3" creationId="{7A999F21-AE9C-4FCA-9D57-B332FA52A0F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496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828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0952600-8863-4BB4-B313-9925C6C0FBEC}"/>
              </a:ext>
            </a:extLst>
          </p:cNvPr>
          <p:cNvSpPr>
            <a:spLocks noGrp="1"/>
          </p:cNvSpPr>
          <p:nvPr>
            <p:ph type="pic" sz="quarter" idx="10"/>
          </p:nvPr>
        </p:nvSpPr>
        <p:spPr>
          <a:xfrm>
            <a:off x="5276850" y="0"/>
            <a:ext cx="6915151" cy="6858000"/>
          </a:xfrm>
          <a:custGeom>
            <a:avLst/>
            <a:gdLst>
              <a:gd name="connsiteX0" fmla="*/ 3429000 w 6915150"/>
              <a:gd name="connsiteY0" fmla="*/ 0 h 6858000"/>
              <a:gd name="connsiteX1" fmla="*/ 6915150 w 6915150"/>
              <a:gd name="connsiteY1" fmla="*/ 0 h 6858000"/>
              <a:gd name="connsiteX2" fmla="*/ 6915150 w 6915150"/>
              <a:gd name="connsiteY2" fmla="*/ 6858000 h 6858000"/>
              <a:gd name="connsiteX3" fmla="*/ 0 w 6915150"/>
              <a:gd name="connsiteY3" fmla="*/ 6858000 h 6858000"/>
              <a:gd name="connsiteX4" fmla="*/ 5238750 w 6915150"/>
              <a:gd name="connsiteY4" fmla="*/ 29337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5150" h="6858000">
                <a:moveTo>
                  <a:pt x="3429000" y="0"/>
                </a:moveTo>
                <a:lnTo>
                  <a:pt x="6915150" y="0"/>
                </a:lnTo>
                <a:lnTo>
                  <a:pt x="6915150" y="6858000"/>
                </a:lnTo>
                <a:lnTo>
                  <a:pt x="0" y="6858000"/>
                </a:lnTo>
                <a:lnTo>
                  <a:pt x="5238750" y="2933700"/>
                </a:lnTo>
                <a:close/>
              </a:path>
            </a:pathLst>
          </a:custGeom>
        </p:spPr>
        <p:txBody>
          <a:bodyPr wrap="square">
            <a:noAutofit/>
          </a:bodyPr>
          <a:lstStyle/>
          <a:p>
            <a:endParaRPr lang="en-US"/>
          </a:p>
        </p:txBody>
      </p:sp>
    </p:spTree>
    <p:extLst>
      <p:ext uri="{BB962C8B-B14F-4D97-AF65-F5344CB8AC3E}">
        <p14:creationId xmlns:p14="http://schemas.microsoft.com/office/powerpoint/2010/main" val="290214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89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372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151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5186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22A59BEA-ABB6-41B6-BE02-25482717FC62}"/>
              </a:ext>
            </a:extLst>
          </p:cNvPr>
          <p:cNvSpPr>
            <a:spLocks noGrp="1"/>
          </p:cNvSpPr>
          <p:nvPr>
            <p:ph type="pic" sz="quarter" idx="10"/>
          </p:nvPr>
        </p:nvSpPr>
        <p:spPr>
          <a:xfrm>
            <a:off x="6212298" y="0"/>
            <a:ext cx="4056223" cy="6858000"/>
          </a:xfrm>
          <a:custGeom>
            <a:avLst/>
            <a:gdLst>
              <a:gd name="connsiteX0" fmla="*/ 8528 w 4056222"/>
              <a:gd name="connsiteY0" fmla="*/ 5638800 h 6858000"/>
              <a:gd name="connsiteX1" fmla="*/ 4050536 w 4056222"/>
              <a:gd name="connsiteY1" fmla="*/ 5638800 h 6858000"/>
              <a:gd name="connsiteX2" fmla="*/ 4056222 w 4056222"/>
              <a:gd name="connsiteY2" fmla="*/ 5640162 h 6858000"/>
              <a:gd name="connsiteX3" fmla="*/ 4053380 w 4056222"/>
              <a:gd name="connsiteY3" fmla="*/ 6856639 h 6858000"/>
              <a:gd name="connsiteX4" fmla="*/ 4047694 w 4056222"/>
              <a:gd name="connsiteY4" fmla="*/ 6858000 h 6858000"/>
              <a:gd name="connsiteX5" fmla="*/ 5685 w 4056222"/>
              <a:gd name="connsiteY5" fmla="*/ 6858000 h 6858000"/>
              <a:gd name="connsiteX6" fmla="*/ 0 w 4056222"/>
              <a:gd name="connsiteY6" fmla="*/ 6856639 h 6858000"/>
              <a:gd name="connsiteX7" fmla="*/ 2843 w 4056222"/>
              <a:gd name="connsiteY7" fmla="*/ 5640162 h 6858000"/>
              <a:gd name="connsiteX8" fmla="*/ 8528 w 4056222"/>
              <a:gd name="connsiteY8" fmla="*/ 5638800 h 6858000"/>
              <a:gd name="connsiteX9" fmla="*/ 8528 w 4056222"/>
              <a:gd name="connsiteY9" fmla="*/ 0 h 6858000"/>
              <a:gd name="connsiteX10" fmla="*/ 4050536 w 4056222"/>
              <a:gd name="connsiteY10" fmla="*/ 0 h 6858000"/>
              <a:gd name="connsiteX11" fmla="*/ 4056222 w 4056222"/>
              <a:gd name="connsiteY11" fmla="*/ 5678 h 6858000"/>
              <a:gd name="connsiteX12" fmla="*/ 4053380 w 4056222"/>
              <a:gd name="connsiteY12" fmla="*/ 5079238 h 6858000"/>
              <a:gd name="connsiteX13" fmla="*/ 4047694 w 4056222"/>
              <a:gd name="connsiteY13" fmla="*/ 5084916 h 6858000"/>
              <a:gd name="connsiteX14" fmla="*/ 5685 w 4056222"/>
              <a:gd name="connsiteY14" fmla="*/ 5084916 h 6858000"/>
              <a:gd name="connsiteX15" fmla="*/ 0 w 4056222"/>
              <a:gd name="connsiteY15" fmla="*/ 5079238 h 6858000"/>
              <a:gd name="connsiteX16" fmla="*/ 2843 w 4056222"/>
              <a:gd name="connsiteY16" fmla="*/ 5678 h 6858000"/>
              <a:gd name="connsiteX17" fmla="*/ 8528 w 4056222"/>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56222" h="6858000">
                <a:moveTo>
                  <a:pt x="8528" y="5638800"/>
                </a:moveTo>
                <a:cubicBezTo>
                  <a:pt x="4050536" y="5638800"/>
                  <a:pt x="4050536" y="5638800"/>
                  <a:pt x="4050536" y="5638800"/>
                </a:cubicBezTo>
                <a:cubicBezTo>
                  <a:pt x="4053380" y="5638800"/>
                  <a:pt x="4056222" y="5639481"/>
                  <a:pt x="4056222" y="5640162"/>
                </a:cubicBezTo>
                <a:lnTo>
                  <a:pt x="4053380" y="6856639"/>
                </a:lnTo>
                <a:cubicBezTo>
                  <a:pt x="4053380" y="6857319"/>
                  <a:pt x="4050536" y="6858000"/>
                  <a:pt x="4047694" y="6858000"/>
                </a:cubicBezTo>
                <a:cubicBezTo>
                  <a:pt x="5685" y="6858000"/>
                  <a:pt x="5685" y="6858000"/>
                  <a:pt x="5685" y="6858000"/>
                </a:cubicBezTo>
                <a:cubicBezTo>
                  <a:pt x="2843" y="6858000"/>
                  <a:pt x="0" y="6857319"/>
                  <a:pt x="0" y="6856639"/>
                </a:cubicBezTo>
                <a:cubicBezTo>
                  <a:pt x="2843" y="5640162"/>
                  <a:pt x="2843" y="5640162"/>
                  <a:pt x="2843" y="5640162"/>
                </a:cubicBezTo>
                <a:cubicBezTo>
                  <a:pt x="2843" y="5639481"/>
                  <a:pt x="5685" y="5638800"/>
                  <a:pt x="8528" y="5638800"/>
                </a:cubicBezTo>
                <a:close/>
                <a:moveTo>
                  <a:pt x="8528" y="0"/>
                </a:moveTo>
                <a:cubicBezTo>
                  <a:pt x="4050536" y="0"/>
                  <a:pt x="4050536" y="0"/>
                  <a:pt x="4050536" y="0"/>
                </a:cubicBezTo>
                <a:cubicBezTo>
                  <a:pt x="4053380" y="0"/>
                  <a:pt x="4056222" y="2840"/>
                  <a:pt x="4056222" y="5678"/>
                </a:cubicBezTo>
                <a:lnTo>
                  <a:pt x="4053380" y="5079238"/>
                </a:lnTo>
                <a:cubicBezTo>
                  <a:pt x="4053380" y="5082077"/>
                  <a:pt x="4050536" y="5084916"/>
                  <a:pt x="4047694" y="5084916"/>
                </a:cubicBezTo>
                <a:cubicBezTo>
                  <a:pt x="5685" y="5084916"/>
                  <a:pt x="5685" y="5084916"/>
                  <a:pt x="5685" y="5084916"/>
                </a:cubicBezTo>
                <a:cubicBezTo>
                  <a:pt x="2843" y="5084916"/>
                  <a:pt x="0" y="5082077"/>
                  <a:pt x="0" y="5079238"/>
                </a:cubicBezTo>
                <a:cubicBezTo>
                  <a:pt x="2843" y="5678"/>
                  <a:pt x="2843" y="5678"/>
                  <a:pt x="2843" y="5678"/>
                </a:cubicBezTo>
                <a:cubicBezTo>
                  <a:pt x="2843" y="2840"/>
                  <a:pt x="5685" y="0"/>
                  <a:pt x="8528" y="0"/>
                </a:cubicBezTo>
                <a:close/>
              </a:path>
            </a:pathLst>
          </a:custGeom>
        </p:spPr>
        <p:txBody>
          <a:bodyPr wrap="square" rtlCol="0">
            <a:noAutofit/>
          </a:bodyPr>
          <a:lstStyle/>
          <a:p>
            <a:pPr lvl="0"/>
            <a:endParaRPr lang="en-US" noProof="0" dirty="0"/>
          </a:p>
        </p:txBody>
      </p:sp>
    </p:spTree>
    <p:extLst>
      <p:ext uri="{BB962C8B-B14F-4D97-AF65-F5344CB8AC3E}">
        <p14:creationId xmlns:p14="http://schemas.microsoft.com/office/powerpoint/2010/main" val="1177601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55276B1A-E5AE-4E88-B57E-CF7975320FC5}"/>
              </a:ext>
            </a:extLst>
          </p:cNvPr>
          <p:cNvSpPr>
            <a:spLocks noGrp="1"/>
          </p:cNvSpPr>
          <p:nvPr>
            <p:ph type="pic" sz="quarter" idx="10"/>
          </p:nvPr>
        </p:nvSpPr>
        <p:spPr>
          <a:xfrm>
            <a:off x="1" y="4591050"/>
            <a:ext cx="8115300" cy="1981200"/>
          </a:xfrm>
          <a:custGeom>
            <a:avLst/>
            <a:gdLst>
              <a:gd name="connsiteX0" fmla="*/ 3543300 w 8115300"/>
              <a:gd name="connsiteY0" fmla="*/ 0 h 1981200"/>
              <a:gd name="connsiteX1" fmla="*/ 8115300 w 8115300"/>
              <a:gd name="connsiteY1" fmla="*/ 0 h 1981200"/>
              <a:gd name="connsiteX2" fmla="*/ 8115300 w 8115300"/>
              <a:gd name="connsiteY2" fmla="*/ 1981200 h 1981200"/>
              <a:gd name="connsiteX3" fmla="*/ 3543300 w 8115300"/>
              <a:gd name="connsiteY3" fmla="*/ 1981200 h 1981200"/>
              <a:gd name="connsiteX4" fmla="*/ 0 w 8115300"/>
              <a:gd name="connsiteY4" fmla="*/ 0 h 1981200"/>
              <a:gd name="connsiteX5" fmla="*/ 3390900 w 8115300"/>
              <a:gd name="connsiteY5" fmla="*/ 0 h 1981200"/>
              <a:gd name="connsiteX6" fmla="*/ 3390900 w 8115300"/>
              <a:gd name="connsiteY6" fmla="*/ 1981200 h 1981200"/>
              <a:gd name="connsiteX7" fmla="*/ 0 w 8115300"/>
              <a:gd name="connsiteY7"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5300" h="1981200">
                <a:moveTo>
                  <a:pt x="3543300" y="0"/>
                </a:moveTo>
                <a:lnTo>
                  <a:pt x="8115300" y="0"/>
                </a:lnTo>
                <a:lnTo>
                  <a:pt x="8115300" y="1981200"/>
                </a:lnTo>
                <a:lnTo>
                  <a:pt x="3543300" y="1981200"/>
                </a:lnTo>
                <a:close/>
                <a:moveTo>
                  <a:pt x="0" y="0"/>
                </a:moveTo>
                <a:lnTo>
                  <a:pt x="3390900" y="0"/>
                </a:lnTo>
                <a:lnTo>
                  <a:pt x="3390900" y="1981200"/>
                </a:lnTo>
                <a:lnTo>
                  <a:pt x="0" y="1981200"/>
                </a:lnTo>
                <a:close/>
              </a:path>
            </a:pathLst>
          </a:custGeom>
        </p:spPr>
        <p:txBody>
          <a:bodyPr wrap="square">
            <a:noAutofit/>
          </a:bodyPr>
          <a:lstStyle/>
          <a:p>
            <a:endParaRPr lang="en-US"/>
          </a:p>
        </p:txBody>
      </p:sp>
      <p:sp>
        <p:nvSpPr>
          <p:cNvPr id="4" name="Picture Placeholder 9">
            <a:extLst>
              <a:ext uri="{FF2B5EF4-FFF2-40B4-BE49-F238E27FC236}">
                <a16:creationId xmlns:a16="http://schemas.microsoft.com/office/drawing/2014/main" id="{D2B34D31-03FF-44D9-8927-69255E77D71D}"/>
              </a:ext>
            </a:extLst>
          </p:cNvPr>
          <p:cNvSpPr>
            <a:spLocks noGrp="1"/>
          </p:cNvSpPr>
          <p:nvPr>
            <p:ph type="pic" sz="quarter" idx="14"/>
          </p:nvPr>
        </p:nvSpPr>
        <p:spPr>
          <a:xfrm>
            <a:off x="3543301" y="2476500"/>
            <a:ext cx="8648700" cy="1981200"/>
          </a:xfrm>
          <a:custGeom>
            <a:avLst/>
            <a:gdLst>
              <a:gd name="connsiteX0" fmla="*/ 4724400 w 8648700"/>
              <a:gd name="connsiteY0" fmla="*/ 0 h 1981200"/>
              <a:gd name="connsiteX1" fmla="*/ 8648700 w 8648700"/>
              <a:gd name="connsiteY1" fmla="*/ 0 h 1981200"/>
              <a:gd name="connsiteX2" fmla="*/ 8648700 w 8648700"/>
              <a:gd name="connsiteY2" fmla="*/ 1981200 h 1981200"/>
              <a:gd name="connsiteX3" fmla="*/ 4724400 w 8648700"/>
              <a:gd name="connsiteY3" fmla="*/ 1981200 h 1981200"/>
              <a:gd name="connsiteX4" fmla="*/ 0 w 8648700"/>
              <a:gd name="connsiteY4" fmla="*/ 0 h 1981200"/>
              <a:gd name="connsiteX5" fmla="*/ 4572000 w 8648700"/>
              <a:gd name="connsiteY5" fmla="*/ 0 h 1981200"/>
              <a:gd name="connsiteX6" fmla="*/ 4572000 w 8648700"/>
              <a:gd name="connsiteY6" fmla="*/ 1981200 h 1981200"/>
              <a:gd name="connsiteX7" fmla="*/ 0 w 8648700"/>
              <a:gd name="connsiteY7"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48700" h="1981200">
                <a:moveTo>
                  <a:pt x="4724400" y="0"/>
                </a:moveTo>
                <a:lnTo>
                  <a:pt x="8648700" y="0"/>
                </a:lnTo>
                <a:lnTo>
                  <a:pt x="8648700" y="1981200"/>
                </a:lnTo>
                <a:lnTo>
                  <a:pt x="4724400" y="1981200"/>
                </a:lnTo>
                <a:close/>
                <a:moveTo>
                  <a:pt x="0" y="0"/>
                </a:moveTo>
                <a:lnTo>
                  <a:pt x="4572000" y="0"/>
                </a:lnTo>
                <a:lnTo>
                  <a:pt x="4572000" y="1981200"/>
                </a:lnTo>
                <a:lnTo>
                  <a:pt x="0" y="1981200"/>
                </a:lnTo>
                <a:close/>
              </a:path>
            </a:pathLst>
          </a:custGeom>
        </p:spPr>
        <p:txBody>
          <a:bodyPr wrap="square">
            <a:noAutofit/>
          </a:bodyPr>
          <a:lstStyle/>
          <a:p>
            <a:endParaRPr lang="en-US"/>
          </a:p>
        </p:txBody>
      </p:sp>
    </p:spTree>
    <p:extLst>
      <p:ext uri="{BB962C8B-B14F-4D97-AF65-F5344CB8AC3E}">
        <p14:creationId xmlns:p14="http://schemas.microsoft.com/office/powerpoint/2010/main" val="961157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82490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16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39056693-A2AC-434E-BD68-0C67E2FDEF82}"/>
              </a:ext>
            </a:extLst>
          </p:cNvPr>
          <p:cNvSpPr>
            <a:spLocks noGrp="1"/>
          </p:cNvSpPr>
          <p:nvPr>
            <p:ph type="pic" sz="quarter" idx="22"/>
          </p:nvPr>
        </p:nvSpPr>
        <p:spPr>
          <a:xfrm>
            <a:off x="7341087" y="3187793"/>
            <a:ext cx="2908549" cy="1847088"/>
          </a:xfrm>
          <a:prstGeom prst="rect">
            <a:avLst/>
          </a:prstGeom>
          <a:noFill/>
        </p:spPr>
      </p:sp>
      <p:sp>
        <p:nvSpPr>
          <p:cNvPr id="4" name="Picture Placeholder 1">
            <a:extLst>
              <a:ext uri="{FF2B5EF4-FFF2-40B4-BE49-F238E27FC236}">
                <a16:creationId xmlns:a16="http://schemas.microsoft.com/office/drawing/2014/main" id="{AB4BDE68-5016-43C0-BFAC-26112B4BB5A1}"/>
              </a:ext>
            </a:extLst>
          </p:cNvPr>
          <p:cNvSpPr>
            <a:spLocks noGrp="1"/>
          </p:cNvSpPr>
          <p:nvPr>
            <p:ph type="pic" sz="quarter" idx="24"/>
          </p:nvPr>
        </p:nvSpPr>
        <p:spPr>
          <a:xfrm>
            <a:off x="1930377" y="3187793"/>
            <a:ext cx="2908549" cy="1847088"/>
          </a:xfrm>
          <a:prstGeom prst="rect">
            <a:avLst/>
          </a:prstGeom>
          <a:noFill/>
        </p:spPr>
      </p:sp>
      <p:sp>
        <p:nvSpPr>
          <p:cNvPr id="5" name="Picture Placeholder 2">
            <a:extLst>
              <a:ext uri="{FF2B5EF4-FFF2-40B4-BE49-F238E27FC236}">
                <a16:creationId xmlns:a16="http://schemas.microsoft.com/office/drawing/2014/main" id="{20D83DD0-CE28-458C-B0DF-696B55A0AA67}"/>
              </a:ext>
            </a:extLst>
          </p:cNvPr>
          <p:cNvSpPr>
            <a:spLocks noGrp="1"/>
          </p:cNvSpPr>
          <p:nvPr>
            <p:ph type="pic" sz="quarter" idx="23"/>
          </p:nvPr>
        </p:nvSpPr>
        <p:spPr>
          <a:xfrm>
            <a:off x="4452514" y="3544622"/>
            <a:ext cx="3281748" cy="2071116"/>
          </a:xfrm>
          <a:prstGeom prst="rect">
            <a:avLst/>
          </a:prstGeom>
          <a:noFill/>
        </p:spPr>
      </p:sp>
    </p:spTree>
    <p:extLst>
      <p:ext uri="{BB962C8B-B14F-4D97-AF65-F5344CB8AC3E}">
        <p14:creationId xmlns:p14="http://schemas.microsoft.com/office/powerpoint/2010/main" val="1312653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994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11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C88D02F4-62D6-4228-BD82-C8896F35E185}"/>
              </a:ext>
            </a:extLst>
          </p:cNvPr>
          <p:cNvSpPr>
            <a:spLocks noGrp="1"/>
          </p:cNvSpPr>
          <p:nvPr>
            <p:ph type="pic" sz="quarter" idx="10"/>
          </p:nvPr>
        </p:nvSpPr>
        <p:spPr>
          <a:xfrm>
            <a:off x="3523019" y="644370"/>
            <a:ext cx="5145963" cy="5569260"/>
          </a:xfrm>
          <a:custGeom>
            <a:avLst/>
            <a:gdLst>
              <a:gd name="connsiteX0" fmla="*/ 2117012 w 4234023"/>
              <a:gd name="connsiteY0" fmla="*/ 0 h 4582306"/>
              <a:gd name="connsiteX1" fmla="*/ 2589615 w 4234023"/>
              <a:gd name="connsiteY1" fmla="*/ 112881 h 4582306"/>
              <a:gd name="connsiteX2" fmla="*/ 3761224 w 4234023"/>
              <a:gd name="connsiteY2" fmla="*/ 791462 h 4582306"/>
              <a:gd name="connsiteX3" fmla="*/ 4234023 w 4234023"/>
              <a:gd name="connsiteY3" fmla="*/ 1611279 h 4582306"/>
              <a:gd name="connsiteX4" fmla="*/ 4234023 w 4234023"/>
              <a:gd name="connsiteY4" fmla="*/ 2971028 h 4582306"/>
              <a:gd name="connsiteX5" fmla="*/ 3761224 w 4234023"/>
              <a:gd name="connsiteY5" fmla="*/ 3790845 h 4582306"/>
              <a:gd name="connsiteX6" fmla="*/ 2589615 w 4234023"/>
              <a:gd name="connsiteY6" fmla="*/ 4469425 h 4582306"/>
              <a:gd name="connsiteX7" fmla="*/ 1644408 w 4234023"/>
              <a:gd name="connsiteY7" fmla="*/ 4469425 h 4582306"/>
              <a:gd name="connsiteX8" fmla="*/ 472799 w 4234023"/>
              <a:gd name="connsiteY8" fmla="*/ 3790845 h 4582306"/>
              <a:gd name="connsiteX9" fmla="*/ 0 w 4234023"/>
              <a:gd name="connsiteY9" fmla="*/ 2971028 h 4582306"/>
              <a:gd name="connsiteX10" fmla="*/ 0 w 4234023"/>
              <a:gd name="connsiteY10" fmla="*/ 1611279 h 4582306"/>
              <a:gd name="connsiteX11" fmla="*/ 472799 w 4234023"/>
              <a:gd name="connsiteY11" fmla="*/ 791462 h 4582306"/>
              <a:gd name="connsiteX12" fmla="*/ 1644408 w 4234023"/>
              <a:gd name="connsiteY12" fmla="*/ 112881 h 4582306"/>
              <a:gd name="connsiteX13" fmla="*/ 2117012 w 4234023"/>
              <a:gd name="connsiteY13" fmla="*/ 0 h 4582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4023" h="4582306">
                <a:moveTo>
                  <a:pt x="2117012" y="0"/>
                </a:moveTo>
                <a:cubicBezTo>
                  <a:pt x="2288333" y="0"/>
                  <a:pt x="2459654" y="37627"/>
                  <a:pt x="2589615" y="112881"/>
                </a:cubicBezTo>
                <a:lnTo>
                  <a:pt x="3761224" y="791462"/>
                </a:lnTo>
                <a:cubicBezTo>
                  <a:pt x="4021342" y="941970"/>
                  <a:pt x="4234023" y="1310909"/>
                  <a:pt x="4234023" y="1611279"/>
                </a:cubicBezTo>
                <a:lnTo>
                  <a:pt x="4234023" y="2971028"/>
                </a:lnTo>
                <a:cubicBezTo>
                  <a:pt x="4234023" y="3271397"/>
                  <a:pt x="4021342" y="3640336"/>
                  <a:pt x="3761224" y="3790845"/>
                </a:cubicBezTo>
                <a:lnTo>
                  <a:pt x="2589615" y="4469425"/>
                </a:lnTo>
                <a:cubicBezTo>
                  <a:pt x="2329693" y="4619933"/>
                  <a:pt x="1904330" y="4619933"/>
                  <a:pt x="1644408" y="4469425"/>
                </a:cubicBezTo>
                <a:lnTo>
                  <a:pt x="472799" y="3790845"/>
                </a:lnTo>
                <a:cubicBezTo>
                  <a:pt x="212681" y="3640336"/>
                  <a:pt x="0" y="3271397"/>
                  <a:pt x="0" y="2971028"/>
                </a:cubicBezTo>
                <a:lnTo>
                  <a:pt x="0" y="1611279"/>
                </a:lnTo>
                <a:cubicBezTo>
                  <a:pt x="0" y="1310909"/>
                  <a:pt x="212681" y="941970"/>
                  <a:pt x="472799" y="791462"/>
                </a:cubicBezTo>
                <a:lnTo>
                  <a:pt x="1644408" y="112881"/>
                </a:lnTo>
                <a:cubicBezTo>
                  <a:pt x="1774369" y="37627"/>
                  <a:pt x="1945691" y="0"/>
                  <a:pt x="2117012" y="0"/>
                </a:cubicBezTo>
                <a:close/>
              </a:path>
            </a:pathLst>
          </a:custGeom>
        </p:spPr>
        <p:txBody>
          <a:bodyPr wrap="square">
            <a:noAutofit/>
          </a:bodyPr>
          <a:lstStyle/>
          <a:p>
            <a:endParaRPr lang="en-US"/>
          </a:p>
        </p:txBody>
      </p:sp>
    </p:spTree>
    <p:extLst>
      <p:ext uri="{BB962C8B-B14F-4D97-AF65-F5344CB8AC3E}">
        <p14:creationId xmlns:p14="http://schemas.microsoft.com/office/powerpoint/2010/main" val="1627165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836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CC4C3B3F-1638-491E-BA17-CE97DE171AAE}"/>
              </a:ext>
            </a:extLst>
          </p:cNvPr>
          <p:cNvSpPr>
            <a:spLocks noGrp="1"/>
          </p:cNvSpPr>
          <p:nvPr>
            <p:ph type="pic" sz="quarter" idx="16" hasCustomPrompt="1"/>
          </p:nvPr>
        </p:nvSpPr>
        <p:spPr>
          <a:xfrm>
            <a:off x="1790701" y="1"/>
            <a:ext cx="4305300" cy="2372496"/>
          </a:xfrm>
          <a:prstGeom prst="rect">
            <a:avLst/>
          </a:prstGeom>
          <a:no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
        <p:nvSpPr>
          <p:cNvPr id="4" name="Picture Placeholder 4">
            <a:extLst>
              <a:ext uri="{FF2B5EF4-FFF2-40B4-BE49-F238E27FC236}">
                <a16:creationId xmlns:a16="http://schemas.microsoft.com/office/drawing/2014/main" id="{3F92C9BC-AB6F-4786-86F1-A73367A47099}"/>
              </a:ext>
            </a:extLst>
          </p:cNvPr>
          <p:cNvSpPr>
            <a:spLocks noGrp="1"/>
          </p:cNvSpPr>
          <p:nvPr>
            <p:ph type="pic" sz="quarter" idx="17" hasCustomPrompt="1"/>
          </p:nvPr>
        </p:nvSpPr>
        <p:spPr>
          <a:xfrm>
            <a:off x="1790701" y="4485504"/>
            <a:ext cx="4305300" cy="2372496"/>
          </a:xfrm>
          <a:prstGeom prst="rect">
            <a:avLst/>
          </a:prstGeom>
          <a:no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1771750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364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500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6" name="Picture Placeholder 2"/>
          <p:cNvSpPr>
            <a:spLocks noGrp="1"/>
          </p:cNvSpPr>
          <p:nvPr>
            <p:ph type="pic" sz="quarter" idx="11" hasCustomPrompt="1"/>
          </p:nvPr>
        </p:nvSpPr>
        <p:spPr>
          <a:xfrm>
            <a:off x="-32212" y="-24938"/>
            <a:ext cx="12281793" cy="6924092"/>
          </a:xfrm>
          <a:custGeom>
            <a:avLst/>
            <a:gdLst>
              <a:gd name="connsiteX0" fmla="*/ 0 w 2589153"/>
              <a:gd name="connsiteY0" fmla="*/ 0 h 2348970"/>
              <a:gd name="connsiteX1" fmla="*/ 2589153 w 2589153"/>
              <a:gd name="connsiteY1" fmla="*/ 0 h 2348970"/>
              <a:gd name="connsiteX2" fmla="*/ 2589153 w 2589153"/>
              <a:gd name="connsiteY2" fmla="*/ 2348970 h 2348970"/>
              <a:gd name="connsiteX3" fmla="*/ 0 w 2589153"/>
              <a:gd name="connsiteY3" fmla="*/ 2348970 h 2348970"/>
              <a:gd name="connsiteX4" fmla="*/ 0 w 2589153"/>
              <a:gd name="connsiteY4" fmla="*/ 0 h 2348970"/>
              <a:gd name="connsiteX0" fmla="*/ 0 w 8009051"/>
              <a:gd name="connsiteY0" fmla="*/ 0 h 3296621"/>
              <a:gd name="connsiteX1" fmla="*/ 8009051 w 8009051"/>
              <a:gd name="connsiteY1" fmla="*/ 947651 h 3296621"/>
              <a:gd name="connsiteX2" fmla="*/ 8009051 w 8009051"/>
              <a:gd name="connsiteY2" fmla="*/ 3296621 h 3296621"/>
              <a:gd name="connsiteX3" fmla="*/ 5419898 w 8009051"/>
              <a:gd name="connsiteY3" fmla="*/ 3296621 h 3296621"/>
              <a:gd name="connsiteX4" fmla="*/ 0 w 8009051"/>
              <a:gd name="connsiteY4" fmla="*/ 0 h 3296621"/>
              <a:gd name="connsiteX0" fmla="*/ 0 w 10773295"/>
              <a:gd name="connsiteY0" fmla="*/ 0 h 6480395"/>
              <a:gd name="connsiteX1" fmla="*/ 8009051 w 10773295"/>
              <a:gd name="connsiteY1" fmla="*/ 947651 h 6480395"/>
              <a:gd name="connsiteX2" fmla="*/ 8009051 w 10773295"/>
              <a:gd name="connsiteY2" fmla="*/ 3296621 h 6480395"/>
              <a:gd name="connsiteX3" fmla="*/ 10773295 w 10773295"/>
              <a:gd name="connsiteY3" fmla="*/ 6480395 h 6480395"/>
              <a:gd name="connsiteX4" fmla="*/ 0 w 10773295"/>
              <a:gd name="connsiteY4" fmla="*/ 0 h 6480395"/>
              <a:gd name="connsiteX0" fmla="*/ 0 w 12281793"/>
              <a:gd name="connsiteY0" fmla="*/ 0 h 6480395"/>
              <a:gd name="connsiteX1" fmla="*/ 8009051 w 12281793"/>
              <a:gd name="connsiteY1" fmla="*/ 947651 h 6480395"/>
              <a:gd name="connsiteX2" fmla="*/ 12281793 w 12281793"/>
              <a:gd name="connsiteY2" fmla="*/ 5366490 h 6480395"/>
              <a:gd name="connsiteX3" fmla="*/ 10773295 w 12281793"/>
              <a:gd name="connsiteY3" fmla="*/ 6480395 h 6480395"/>
              <a:gd name="connsiteX4" fmla="*/ 0 w 12281793"/>
              <a:gd name="connsiteY4" fmla="*/ 0 h 6480395"/>
              <a:gd name="connsiteX0" fmla="*/ 0 w 12281793"/>
              <a:gd name="connsiteY0" fmla="*/ 432262 h 6912657"/>
              <a:gd name="connsiteX1" fmla="*/ 8624193 w 12281793"/>
              <a:gd name="connsiteY1" fmla="*/ 0 h 6912657"/>
              <a:gd name="connsiteX2" fmla="*/ 12281793 w 12281793"/>
              <a:gd name="connsiteY2" fmla="*/ 5798752 h 6912657"/>
              <a:gd name="connsiteX3" fmla="*/ 10773295 w 12281793"/>
              <a:gd name="connsiteY3" fmla="*/ 6912657 h 6912657"/>
              <a:gd name="connsiteX4" fmla="*/ 0 w 12281793"/>
              <a:gd name="connsiteY4" fmla="*/ 432262 h 6912657"/>
              <a:gd name="connsiteX0" fmla="*/ 0 w 12281793"/>
              <a:gd name="connsiteY0" fmla="*/ 432262 h 6912657"/>
              <a:gd name="connsiteX1" fmla="*/ 381348 w 12281793"/>
              <a:gd name="connsiteY1" fmla="*/ 412514 h 6912657"/>
              <a:gd name="connsiteX2" fmla="*/ 8624193 w 12281793"/>
              <a:gd name="connsiteY2" fmla="*/ 0 h 6912657"/>
              <a:gd name="connsiteX3" fmla="*/ 12281793 w 12281793"/>
              <a:gd name="connsiteY3" fmla="*/ 5798752 h 6912657"/>
              <a:gd name="connsiteX4" fmla="*/ 10773295 w 12281793"/>
              <a:gd name="connsiteY4" fmla="*/ 6912657 h 6912657"/>
              <a:gd name="connsiteX5" fmla="*/ 0 w 12281793"/>
              <a:gd name="connsiteY5" fmla="*/ 432262 h 6912657"/>
              <a:gd name="connsiteX0" fmla="*/ 0 w 12281793"/>
              <a:gd name="connsiteY0" fmla="*/ 443697 h 6924092"/>
              <a:gd name="connsiteX1" fmla="*/ 32214 w 12281793"/>
              <a:gd name="connsiteY1" fmla="*/ 0 h 6924092"/>
              <a:gd name="connsiteX2" fmla="*/ 8624193 w 12281793"/>
              <a:gd name="connsiteY2" fmla="*/ 11435 h 6924092"/>
              <a:gd name="connsiteX3" fmla="*/ 12281793 w 12281793"/>
              <a:gd name="connsiteY3" fmla="*/ 5810187 h 6924092"/>
              <a:gd name="connsiteX4" fmla="*/ 10773295 w 12281793"/>
              <a:gd name="connsiteY4" fmla="*/ 6924092 h 6924092"/>
              <a:gd name="connsiteX5" fmla="*/ 0 w 12281793"/>
              <a:gd name="connsiteY5" fmla="*/ 443697 h 6924092"/>
              <a:gd name="connsiteX0" fmla="*/ 0 w 12281793"/>
              <a:gd name="connsiteY0" fmla="*/ 443697 h 6924092"/>
              <a:gd name="connsiteX1" fmla="*/ 32214 w 12281793"/>
              <a:gd name="connsiteY1" fmla="*/ 0 h 6924092"/>
              <a:gd name="connsiteX2" fmla="*/ 8624193 w 12281793"/>
              <a:gd name="connsiteY2" fmla="*/ 11435 h 6924092"/>
              <a:gd name="connsiteX3" fmla="*/ 12281793 w 12281793"/>
              <a:gd name="connsiteY3" fmla="*/ 5810187 h 6924092"/>
              <a:gd name="connsiteX4" fmla="*/ 11478838 w 12281793"/>
              <a:gd name="connsiteY4" fmla="*/ 6392487 h 6924092"/>
              <a:gd name="connsiteX5" fmla="*/ 10773295 w 12281793"/>
              <a:gd name="connsiteY5" fmla="*/ 6924092 h 6924092"/>
              <a:gd name="connsiteX6" fmla="*/ 0 w 12281793"/>
              <a:gd name="connsiteY6" fmla="*/ 443697 h 6924092"/>
              <a:gd name="connsiteX0" fmla="*/ 0 w 12281793"/>
              <a:gd name="connsiteY0" fmla="*/ 443697 h 6924092"/>
              <a:gd name="connsiteX1" fmla="*/ 32214 w 12281793"/>
              <a:gd name="connsiteY1" fmla="*/ 0 h 6924092"/>
              <a:gd name="connsiteX2" fmla="*/ 8624193 w 12281793"/>
              <a:gd name="connsiteY2" fmla="*/ 11435 h 6924092"/>
              <a:gd name="connsiteX3" fmla="*/ 12281793 w 12281793"/>
              <a:gd name="connsiteY3" fmla="*/ 5810187 h 6924092"/>
              <a:gd name="connsiteX4" fmla="*/ 12243609 w 12281793"/>
              <a:gd name="connsiteY4" fmla="*/ 6907876 h 6924092"/>
              <a:gd name="connsiteX5" fmla="*/ 10773295 w 12281793"/>
              <a:gd name="connsiteY5" fmla="*/ 6924092 h 6924092"/>
              <a:gd name="connsiteX6" fmla="*/ 0 w 12281793"/>
              <a:gd name="connsiteY6" fmla="*/ 443697 h 6924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1793" h="6924092">
                <a:moveTo>
                  <a:pt x="0" y="443697"/>
                </a:moveTo>
                <a:lnTo>
                  <a:pt x="32214" y="0"/>
                </a:lnTo>
                <a:lnTo>
                  <a:pt x="8624193" y="11435"/>
                </a:lnTo>
                <a:lnTo>
                  <a:pt x="12281793" y="5810187"/>
                </a:lnTo>
                <a:lnTo>
                  <a:pt x="12243609" y="6907876"/>
                </a:lnTo>
                <a:lnTo>
                  <a:pt x="10773295" y="6924092"/>
                </a:lnTo>
                <a:lnTo>
                  <a:pt x="0" y="443697"/>
                </a:lnTo>
                <a:close/>
              </a:path>
            </a:pathLst>
          </a:custGeom>
          <a:noFill/>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Tree>
    <p:extLst>
      <p:ext uri="{BB962C8B-B14F-4D97-AF65-F5344CB8AC3E}">
        <p14:creationId xmlns:p14="http://schemas.microsoft.com/office/powerpoint/2010/main" val="262001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4703806" y="2"/>
            <a:ext cx="2784391" cy="6857999"/>
          </a:xfrm>
          <a:prstGeom prst="rect">
            <a:avLst/>
          </a:prstGeom>
          <a:pattFill prst="pct10">
            <a:fgClr>
              <a:schemeClr val="tx1"/>
            </a:fgClr>
            <a:bgClr>
              <a:schemeClr val="bg1"/>
            </a:bgClr>
          </a:pattFill>
        </p:spPr>
        <p:txBody>
          <a:bodyPr wrap="square" anchor="ctr">
            <a:noAutofit/>
          </a:bodyPr>
          <a:lstStyle>
            <a:lvl1pPr algn="ctr">
              <a:defRPr sz="1600" b="0" i="0">
                <a:latin typeface="Titillium" charset="0"/>
                <a:ea typeface="Titillium" charset="0"/>
                <a:cs typeface="Titillium" charset="0"/>
              </a:defRPr>
            </a:lvl1pPr>
          </a:lstStyle>
          <a:p>
            <a:r>
              <a:rPr lang="en-US"/>
              <a:t>Insert Image</a:t>
            </a:r>
          </a:p>
        </p:txBody>
      </p:sp>
    </p:spTree>
    <p:extLst>
      <p:ext uri="{BB962C8B-B14F-4D97-AF65-F5344CB8AC3E}">
        <p14:creationId xmlns:p14="http://schemas.microsoft.com/office/powerpoint/2010/main" val="28343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128" userDrawn="1">
          <p15:clr>
            <a:srgbClr val="FBAE40"/>
          </p15:clr>
        </p15:guide>
        <p15:guide id="4" pos="6552" userDrawn="1">
          <p15:clr>
            <a:srgbClr val="FBAE40"/>
          </p15:clr>
        </p15:guide>
        <p15:guide id="5" orient="horz" pos="480" userDrawn="1">
          <p15:clr>
            <a:srgbClr val="FBAE40"/>
          </p15:clr>
        </p15:guide>
        <p15:guide id="6" orient="horz"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0EED607-CCD3-4670-967E-310039BE4CC1}"/>
              </a:ext>
            </a:extLst>
          </p:cNvPr>
          <p:cNvSpPr>
            <a:spLocks noGrp="1"/>
          </p:cNvSpPr>
          <p:nvPr>
            <p:ph type="pic" sz="quarter" idx="10"/>
          </p:nvPr>
        </p:nvSpPr>
        <p:spPr>
          <a:xfrm>
            <a:off x="4848223" y="0"/>
            <a:ext cx="2495551" cy="6858000"/>
          </a:xfrm>
          <a:custGeom>
            <a:avLst/>
            <a:gdLst>
              <a:gd name="connsiteX0" fmla="*/ 0 w 2495550"/>
              <a:gd name="connsiteY0" fmla="*/ 0 h 6858000"/>
              <a:gd name="connsiteX1" fmla="*/ 2495550 w 2495550"/>
              <a:gd name="connsiteY1" fmla="*/ 0 h 6858000"/>
              <a:gd name="connsiteX2" fmla="*/ 2495550 w 2495550"/>
              <a:gd name="connsiteY2" fmla="*/ 6858000 h 6858000"/>
              <a:gd name="connsiteX3" fmla="*/ 0 w 24955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95550" h="6858000">
                <a:moveTo>
                  <a:pt x="0" y="0"/>
                </a:moveTo>
                <a:lnTo>
                  <a:pt x="2495550" y="0"/>
                </a:lnTo>
                <a:lnTo>
                  <a:pt x="2495550" y="6858000"/>
                </a:lnTo>
                <a:lnTo>
                  <a:pt x="0" y="6858000"/>
                </a:lnTo>
                <a:close/>
              </a:path>
            </a:pathLst>
          </a:custGeom>
        </p:spPr>
        <p:txBody>
          <a:bodyPr wrap="square">
            <a:noAutofit/>
          </a:bodyPr>
          <a:lstStyle>
            <a:lvl1pPr>
              <a:defRPr sz="1200"/>
            </a:lvl1pPr>
          </a:lstStyle>
          <a:p>
            <a:endParaRPr lang="en-US"/>
          </a:p>
        </p:txBody>
      </p:sp>
    </p:spTree>
    <p:extLst>
      <p:ext uri="{BB962C8B-B14F-4D97-AF65-F5344CB8AC3E}">
        <p14:creationId xmlns:p14="http://schemas.microsoft.com/office/powerpoint/2010/main" val="1068383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Picture Placeholder 13">
            <a:extLst>
              <a:ext uri="{FF2B5EF4-FFF2-40B4-BE49-F238E27FC236}">
                <a16:creationId xmlns:a16="http://schemas.microsoft.com/office/drawing/2014/main" id="{8AE568CA-4B2D-4315-A304-223DBEF4E6BD}"/>
              </a:ext>
            </a:extLst>
          </p:cNvPr>
          <p:cNvSpPr>
            <a:spLocks noGrp="1"/>
          </p:cNvSpPr>
          <p:nvPr>
            <p:ph type="pic" sz="quarter" idx="10"/>
          </p:nvPr>
        </p:nvSpPr>
        <p:spPr>
          <a:xfrm>
            <a:off x="5135313" y="1317883"/>
            <a:ext cx="2004523" cy="2060272"/>
          </a:xfrm>
          <a:custGeom>
            <a:avLst/>
            <a:gdLst>
              <a:gd name="connsiteX0" fmla="*/ 0 w 2004522"/>
              <a:gd name="connsiteY0" fmla="*/ 0 h 2060272"/>
              <a:gd name="connsiteX1" fmla="*/ 2004522 w 2004522"/>
              <a:gd name="connsiteY1" fmla="*/ 0 h 2060272"/>
              <a:gd name="connsiteX2" fmla="*/ 2004522 w 2004522"/>
              <a:gd name="connsiteY2" fmla="*/ 2060272 h 2060272"/>
              <a:gd name="connsiteX3" fmla="*/ 0 w 2004522"/>
              <a:gd name="connsiteY3" fmla="*/ 2060272 h 2060272"/>
            </a:gdLst>
            <a:ahLst/>
            <a:cxnLst>
              <a:cxn ang="0">
                <a:pos x="connsiteX0" y="connsiteY0"/>
              </a:cxn>
              <a:cxn ang="0">
                <a:pos x="connsiteX1" y="connsiteY1"/>
              </a:cxn>
              <a:cxn ang="0">
                <a:pos x="connsiteX2" y="connsiteY2"/>
              </a:cxn>
              <a:cxn ang="0">
                <a:pos x="connsiteX3" y="connsiteY3"/>
              </a:cxn>
            </a:cxnLst>
            <a:rect l="l" t="t" r="r" b="b"/>
            <a:pathLst>
              <a:path w="2004522" h="2060272">
                <a:moveTo>
                  <a:pt x="0" y="0"/>
                </a:moveTo>
                <a:lnTo>
                  <a:pt x="2004522" y="0"/>
                </a:lnTo>
                <a:lnTo>
                  <a:pt x="2004522" y="2060272"/>
                </a:lnTo>
                <a:lnTo>
                  <a:pt x="0" y="2060272"/>
                </a:lnTo>
                <a:close/>
              </a:path>
            </a:pathLst>
          </a:custGeom>
        </p:spPr>
        <p:txBody>
          <a:bodyPr wrap="square">
            <a:noAutofit/>
          </a:bodyPr>
          <a:lstStyle/>
          <a:p>
            <a:endParaRPr lang="en-US"/>
          </a:p>
        </p:txBody>
      </p:sp>
      <p:sp>
        <p:nvSpPr>
          <p:cNvPr id="4" name="Picture Placeholder 16">
            <a:extLst>
              <a:ext uri="{FF2B5EF4-FFF2-40B4-BE49-F238E27FC236}">
                <a16:creationId xmlns:a16="http://schemas.microsoft.com/office/drawing/2014/main" id="{A822D44E-68B7-4D76-B153-D83CD4BE6585}"/>
              </a:ext>
            </a:extLst>
          </p:cNvPr>
          <p:cNvSpPr>
            <a:spLocks noGrp="1"/>
          </p:cNvSpPr>
          <p:nvPr>
            <p:ph type="pic" sz="quarter" idx="11"/>
          </p:nvPr>
        </p:nvSpPr>
        <p:spPr>
          <a:xfrm>
            <a:off x="7252212" y="1317883"/>
            <a:ext cx="2004523" cy="2060272"/>
          </a:xfrm>
          <a:custGeom>
            <a:avLst/>
            <a:gdLst>
              <a:gd name="connsiteX0" fmla="*/ 0 w 2004522"/>
              <a:gd name="connsiteY0" fmla="*/ 0 h 2060272"/>
              <a:gd name="connsiteX1" fmla="*/ 2004522 w 2004522"/>
              <a:gd name="connsiteY1" fmla="*/ 0 h 2060272"/>
              <a:gd name="connsiteX2" fmla="*/ 2004522 w 2004522"/>
              <a:gd name="connsiteY2" fmla="*/ 2060272 h 2060272"/>
              <a:gd name="connsiteX3" fmla="*/ 0 w 2004522"/>
              <a:gd name="connsiteY3" fmla="*/ 2060272 h 2060272"/>
            </a:gdLst>
            <a:ahLst/>
            <a:cxnLst>
              <a:cxn ang="0">
                <a:pos x="connsiteX0" y="connsiteY0"/>
              </a:cxn>
              <a:cxn ang="0">
                <a:pos x="connsiteX1" y="connsiteY1"/>
              </a:cxn>
              <a:cxn ang="0">
                <a:pos x="connsiteX2" y="connsiteY2"/>
              </a:cxn>
              <a:cxn ang="0">
                <a:pos x="connsiteX3" y="connsiteY3"/>
              </a:cxn>
            </a:cxnLst>
            <a:rect l="l" t="t" r="r" b="b"/>
            <a:pathLst>
              <a:path w="2004522" h="2060272">
                <a:moveTo>
                  <a:pt x="0" y="0"/>
                </a:moveTo>
                <a:lnTo>
                  <a:pt x="2004522" y="0"/>
                </a:lnTo>
                <a:lnTo>
                  <a:pt x="2004522" y="2060272"/>
                </a:lnTo>
                <a:lnTo>
                  <a:pt x="0" y="2060272"/>
                </a:lnTo>
                <a:close/>
              </a:path>
            </a:pathLst>
          </a:custGeom>
        </p:spPr>
        <p:txBody>
          <a:bodyPr wrap="square">
            <a:noAutofit/>
          </a:bodyPr>
          <a:lstStyle/>
          <a:p>
            <a:endParaRPr lang="en-US"/>
          </a:p>
        </p:txBody>
      </p:sp>
      <p:sp>
        <p:nvSpPr>
          <p:cNvPr id="5" name="Picture Placeholder 19">
            <a:extLst>
              <a:ext uri="{FF2B5EF4-FFF2-40B4-BE49-F238E27FC236}">
                <a16:creationId xmlns:a16="http://schemas.microsoft.com/office/drawing/2014/main" id="{7E21C9C3-001C-4CB7-8777-42ADAA77121F}"/>
              </a:ext>
            </a:extLst>
          </p:cNvPr>
          <p:cNvSpPr>
            <a:spLocks noGrp="1"/>
          </p:cNvSpPr>
          <p:nvPr>
            <p:ph type="pic" sz="quarter" idx="12"/>
          </p:nvPr>
        </p:nvSpPr>
        <p:spPr>
          <a:xfrm>
            <a:off x="9369111" y="1317883"/>
            <a:ext cx="2004523" cy="2060272"/>
          </a:xfrm>
          <a:custGeom>
            <a:avLst/>
            <a:gdLst>
              <a:gd name="connsiteX0" fmla="*/ 0 w 2004522"/>
              <a:gd name="connsiteY0" fmla="*/ 0 h 2060272"/>
              <a:gd name="connsiteX1" fmla="*/ 2004522 w 2004522"/>
              <a:gd name="connsiteY1" fmla="*/ 0 h 2060272"/>
              <a:gd name="connsiteX2" fmla="*/ 2004522 w 2004522"/>
              <a:gd name="connsiteY2" fmla="*/ 2060272 h 2060272"/>
              <a:gd name="connsiteX3" fmla="*/ 0 w 2004522"/>
              <a:gd name="connsiteY3" fmla="*/ 2060272 h 2060272"/>
            </a:gdLst>
            <a:ahLst/>
            <a:cxnLst>
              <a:cxn ang="0">
                <a:pos x="connsiteX0" y="connsiteY0"/>
              </a:cxn>
              <a:cxn ang="0">
                <a:pos x="connsiteX1" y="connsiteY1"/>
              </a:cxn>
              <a:cxn ang="0">
                <a:pos x="connsiteX2" y="connsiteY2"/>
              </a:cxn>
              <a:cxn ang="0">
                <a:pos x="connsiteX3" y="connsiteY3"/>
              </a:cxn>
            </a:cxnLst>
            <a:rect l="l" t="t" r="r" b="b"/>
            <a:pathLst>
              <a:path w="2004522" h="2060272">
                <a:moveTo>
                  <a:pt x="0" y="0"/>
                </a:moveTo>
                <a:lnTo>
                  <a:pt x="2004522" y="0"/>
                </a:lnTo>
                <a:lnTo>
                  <a:pt x="2004522" y="2060272"/>
                </a:lnTo>
                <a:lnTo>
                  <a:pt x="0" y="2060272"/>
                </a:lnTo>
                <a:close/>
              </a:path>
            </a:pathLst>
          </a:custGeom>
        </p:spPr>
        <p:txBody>
          <a:bodyPr wrap="square">
            <a:noAutofit/>
          </a:bodyPr>
          <a:lstStyle/>
          <a:p>
            <a:endParaRPr lang="en-US"/>
          </a:p>
        </p:txBody>
      </p:sp>
      <p:sp>
        <p:nvSpPr>
          <p:cNvPr id="6" name="Picture Placeholder 20">
            <a:extLst>
              <a:ext uri="{FF2B5EF4-FFF2-40B4-BE49-F238E27FC236}">
                <a16:creationId xmlns:a16="http://schemas.microsoft.com/office/drawing/2014/main" id="{AD6737C7-4CEE-438E-AF47-03A679BD477A}"/>
              </a:ext>
            </a:extLst>
          </p:cNvPr>
          <p:cNvSpPr>
            <a:spLocks noGrp="1"/>
          </p:cNvSpPr>
          <p:nvPr>
            <p:ph type="pic" sz="quarter" idx="13"/>
          </p:nvPr>
        </p:nvSpPr>
        <p:spPr>
          <a:xfrm>
            <a:off x="5135313" y="3546733"/>
            <a:ext cx="2004523" cy="2060272"/>
          </a:xfrm>
          <a:custGeom>
            <a:avLst/>
            <a:gdLst>
              <a:gd name="connsiteX0" fmla="*/ 0 w 2004522"/>
              <a:gd name="connsiteY0" fmla="*/ 0 h 2060272"/>
              <a:gd name="connsiteX1" fmla="*/ 2004522 w 2004522"/>
              <a:gd name="connsiteY1" fmla="*/ 0 h 2060272"/>
              <a:gd name="connsiteX2" fmla="*/ 2004522 w 2004522"/>
              <a:gd name="connsiteY2" fmla="*/ 2060272 h 2060272"/>
              <a:gd name="connsiteX3" fmla="*/ 0 w 2004522"/>
              <a:gd name="connsiteY3" fmla="*/ 2060272 h 2060272"/>
            </a:gdLst>
            <a:ahLst/>
            <a:cxnLst>
              <a:cxn ang="0">
                <a:pos x="connsiteX0" y="connsiteY0"/>
              </a:cxn>
              <a:cxn ang="0">
                <a:pos x="connsiteX1" y="connsiteY1"/>
              </a:cxn>
              <a:cxn ang="0">
                <a:pos x="connsiteX2" y="connsiteY2"/>
              </a:cxn>
              <a:cxn ang="0">
                <a:pos x="connsiteX3" y="connsiteY3"/>
              </a:cxn>
            </a:cxnLst>
            <a:rect l="l" t="t" r="r" b="b"/>
            <a:pathLst>
              <a:path w="2004522" h="2060272">
                <a:moveTo>
                  <a:pt x="0" y="0"/>
                </a:moveTo>
                <a:lnTo>
                  <a:pt x="2004522" y="0"/>
                </a:lnTo>
                <a:lnTo>
                  <a:pt x="2004522" y="2060272"/>
                </a:lnTo>
                <a:lnTo>
                  <a:pt x="0" y="2060272"/>
                </a:lnTo>
                <a:close/>
              </a:path>
            </a:pathLst>
          </a:custGeom>
        </p:spPr>
        <p:txBody>
          <a:bodyPr wrap="square">
            <a:noAutofit/>
          </a:bodyPr>
          <a:lstStyle/>
          <a:p>
            <a:endParaRPr lang="en-US"/>
          </a:p>
        </p:txBody>
      </p:sp>
      <p:sp>
        <p:nvSpPr>
          <p:cNvPr id="7" name="Picture Placeholder 21">
            <a:extLst>
              <a:ext uri="{FF2B5EF4-FFF2-40B4-BE49-F238E27FC236}">
                <a16:creationId xmlns:a16="http://schemas.microsoft.com/office/drawing/2014/main" id="{74260481-8A59-478B-AA44-CF0D1EC36F82}"/>
              </a:ext>
            </a:extLst>
          </p:cNvPr>
          <p:cNvSpPr>
            <a:spLocks noGrp="1"/>
          </p:cNvSpPr>
          <p:nvPr>
            <p:ph type="pic" sz="quarter" idx="14"/>
          </p:nvPr>
        </p:nvSpPr>
        <p:spPr>
          <a:xfrm>
            <a:off x="7252212" y="3546733"/>
            <a:ext cx="2004523" cy="2060272"/>
          </a:xfrm>
          <a:custGeom>
            <a:avLst/>
            <a:gdLst>
              <a:gd name="connsiteX0" fmla="*/ 0 w 2004522"/>
              <a:gd name="connsiteY0" fmla="*/ 0 h 2060272"/>
              <a:gd name="connsiteX1" fmla="*/ 2004522 w 2004522"/>
              <a:gd name="connsiteY1" fmla="*/ 0 h 2060272"/>
              <a:gd name="connsiteX2" fmla="*/ 2004522 w 2004522"/>
              <a:gd name="connsiteY2" fmla="*/ 2060272 h 2060272"/>
              <a:gd name="connsiteX3" fmla="*/ 0 w 2004522"/>
              <a:gd name="connsiteY3" fmla="*/ 2060272 h 2060272"/>
            </a:gdLst>
            <a:ahLst/>
            <a:cxnLst>
              <a:cxn ang="0">
                <a:pos x="connsiteX0" y="connsiteY0"/>
              </a:cxn>
              <a:cxn ang="0">
                <a:pos x="connsiteX1" y="connsiteY1"/>
              </a:cxn>
              <a:cxn ang="0">
                <a:pos x="connsiteX2" y="connsiteY2"/>
              </a:cxn>
              <a:cxn ang="0">
                <a:pos x="connsiteX3" y="connsiteY3"/>
              </a:cxn>
            </a:cxnLst>
            <a:rect l="l" t="t" r="r" b="b"/>
            <a:pathLst>
              <a:path w="2004522" h="2060272">
                <a:moveTo>
                  <a:pt x="0" y="0"/>
                </a:moveTo>
                <a:lnTo>
                  <a:pt x="2004522" y="0"/>
                </a:lnTo>
                <a:lnTo>
                  <a:pt x="2004522" y="2060272"/>
                </a:lnTo>
                <a:lnTo>
                  <a:pt x="0" y="2060272"/>
                </a:lnTo>
                <a:close/>
              </a:path>
            </a:pathLst>
          </a:custGeom>
        </p:spPr>
        <p:txBody>
          <a:bodyPr wrap="square">
            <a:noAutofit/>
          </a:bodyPr>
          <a:lstStyle/>
          <a:p>
            <a:endParaRPr lang="en-US"/>
          </a:p>
        </p:txBody>
      </p:sp>
      <p:sp>
        <p:nvSpPr>
          <p:cNvPr id="8" name="Picture Placeholder 22">
            <a:extLst>
              <a:ext uri="{FF2B5EF4-FFF2-40B4-BE49-F238E27FC236}">
                <a16:creationId xmlns:a16="http://schemas.microsoft.com/office/drawing/2014/main" id="{61A8BBD3-ECD9-493C-A700-91E818D9903B}"/>
              </a:ext>
            </a:extLst>
          </p:cNvPr>
          <p:cNvSpPr>
            <a:spLocks noGrp="1"/>
          </p:cNvSpPr>
          <p:nvPr>
            <p:ph type="pic" sz="quarter" idx="15"/>
          </p:nvPr>
        </p:nvSpPr>
        <p:spPr>
          <a:xfrm>
            <a:off x="9369111" y="3546733"/>
            <a:ext cx="2004523" cy="2060272"/>
          </a:xfrm>
          <a:custGeom>
            <a:avLst/>
            <a:gdLst>
              <a:gd name="connsiteX0" fmla="*/ 0 w 2004522"/>
              <a:gd name="connsiteY0" fmla="*/ 0 h 2060272"/>
              <a:gd name="connsiteX1" fmla="*/ 2004522 w 2004522"/>
              <a:gd name="connsiteY1" fmla="*/ 0 h 2060272"/>
              <a:gd name="connsiteX2" fmla="*/ 2004522 w 2004522"/>
              <a:gd name="connsiteY2" fmla="*/ 2060272 h 2060272"/>
              <a:gd name="connsiteX3" fmla="*/ 0 w 2004522"/>
              <a:gd name="connsiteY3" fmla="*/ 2060272 h 2060272"/>
            </a:gdLst>
            <a:ahLst/>
            <a:cxnLst>
              <a:cxn ang="0">
                <a:pos x="connsiteX0" y="connsiteY0"/>
              </a:cxn>
              <a:cxn ang="0">
                <a:pos x="connsiteX1" y="connsiteY1"/>
              </a:cxn>
              <a:cxn ang="0">
                <a:pos x="connsiteX2" y="connsiteY2"/>
              </a:cxn>
              <a:cxn ang="0">
                <a:pos x="connsiteX3" y="connsiteY3"/>
              </a:cxn>
            </a:cxnLst>
            <a:rect l="l" t="t" r="r" b="b"/>
            <a:pathLst>
              <a:path w="2004522" h="2060272">
                <a:moveTo>
                  <a:pt x="0" y="0"/>
                </a:moveTo>
                <a:lnTo>
                  <a:pt x="2004522" y="0"/>
                </a:lnTo>
                <a:lnTo>
                  <a:pt x="2004522" y="2060272"/>
                </a:lnTo>
                <a:lnTo>
                  <a:pt x="0" y="2060272"/>
                </a:lnTo>
                <a:close/>
              </a:path>
            </a:pathLst>
          </a:custGeom>
        </p:spPr>
        <p:txBody>
          <a:bodyPr wrap="square">
            <a:noAutofit/>
          </a:bodyPr>
          <a:lstStyle/>
          <a:p>
            <a:endParaRPr lang="en-US"/>
          </a:p>
        </p:txBody>
      </p:sp>
    </p:spTree>
    <p:extLst>
      <p:ext uri="{BB962C8B-B14F-4D97-AF65-F5344CB8AC3E}">
        <p14:creationId xmlns:p14="http://schemas.microsoft.com/office/powerpoint/2010/main" val="3990762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4400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999F21-AE9C-4FCA-9D57-B332FA52A0F0}"/>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2649194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743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83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80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B1C3608-BBBA-43ED-9405-245B7D8482C4}"/>
              </a:ext>
            </a:extLst>
          </p:cNvPr>
          <p:cNvSpPr>
            <a:spLocks noGrp="1"/>
          </p:cNvSpPr>
          <p:nvPr>
            <p:ph type="pic" sz="quarter" idx="10" hasCustomPrompt="1"/>
          </p:nvPr>
        </p:nvSpPr>
        <p:spPr>
          <a:xfrm>
            <a:off x="0" y="0"/>
            <a:ext cx="12192000" cy="6858000"/>
          </a:xfrm>
          <a:prstGeom prst="rect">
            <a:avLst/>
          </a:prstGeom>
          <a:no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Drop picture</a:t>
            </a:r>
          </a:p>
        </p:txBody>
      </p:sp>
    </p:spTree>
    <p:extLst>
      <p:ext uri="{BB962C8B-B14F-4D97-AF65-F5344CB8AC3E}">
        <p14:creationId xmlns:p14="http://schemas.microsoft.com/office/powerpoint/2010/main" val="267782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770DA21-8870-41C3-BF1F-0541276A16C8}"/>
              </a:ext>
            </a:extLst>
          </p:cNvPr>
          <p:cNvSpPr>
            <a:spLocks noGrp="1"/>
          </p:cNvSpPr>
          <p:nvPr>
            <p:ph type="pic" sz="quarter" idx="12" hasCustomPrompt="1"/>
          </p:nvPr>
        </p:nvSpPr>
        <p:spPr>
          <a:xfrm>
            <a:off x="5896307" y="2"/>
            <a:ext cx="3147847" cy="2285999"/>
          </a:xfrm>
          <a:prstGeom prst="rect">
            <a:avLst/>
          </a:prstGeom>
          <a:no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a:t>
            </a:r>
            <a:r>
              <a:rPr lang="en-US"/>
              <a:t>Drop picture</a:t>
            </a:r>
          </a:p>
        </p:txBody>
      </p:sp>
      <p:sp>
        <p:nvSpPr>
          <p:cNvPr id="4" name="Picture Placeholder 2">
            <a:extLst>
              <a:ext uri="{FF2B5EF4-FFF2-40B4-BE49-F238E27FC236}">
                <a16:creationId xmlns:a16="http://schemas.microsoft.com/office/drawing/2014/main" id="{1AF234CA-7255-4058-A27D-EFA01F00E340}"/>
              </a:ext>
            </a:extLst>
          </p:cNvPr>
          <p:cNvSpPr>
            <a:spLocks noGrp="1"/>
          </p:cNvSpPr>
          <p:nvPr>
            <p:ph type="pic" sz="quarter" idx="13" hasCustomPrompt="1"/>
          </p:nvPr>
        </p:nvSpPr>
        <p:spPr>
          <a:xfrm>
            <a:off x="9044154" y="2286001"/>
            <a:ext cx="3147847" cy="2285999"/>
          </a:xfrm>
          <a:prstGeom prst="rect">
            <a:avLst/>
          </a:prstGeom>
          <a:no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a:t>
            </a:r>
            <a:r>
              <a:rPr lang="en-US"/>
              <a:t>Drop picture</a:t>
            </a:r>
          </a:p>
        </p:txBody>
      </p:sp>
      <p:sp>
        <p:nvSpPr>
          <p:cNvPr id="5" name="Picture Placeholder 2">
            <a:extLst>
              <a:ext uri="{FF2B5EF4-FFF2-40B4-BE49-F238E27FC236}">
                <a16:creationId xmlns:a16="http://schemas.microsoft.com/office/drawing/2014/main" id="{4AF6C123-A1F8-40A5-A280-0D76C405006E}"/>
              </a:ext>
            </a:extLst>
          </p:cNvPr>
          <p:cNvSpPr>
            <a:spLocks noGrp="1"/>
          </p:cNvSpPr>
          <p:nvPr>
            <p:ph type="pic" sz="quarter" idx="14" hasCustomPrompt="1"/>
          </p:nvPr>
        </p:nvSpPr>
        <p:spPr>
          <a:xfrm>
            <a:off x="5896307" y="4572003"/>
            <a:ext cx="3147847" cy="2285999"/>
          </a:xfrm>
          <a:prstGeom prst="rect">
            <a:avLst/>
          </a:prstGeom>
          <a:noFill/>
        </p:spPr>
        <p:txBody>
          <a:bodyPr anchor="ctr"/>
          <a:lstStyle>
            <a:lvl1pPr marL="0" indent="0" algn="ctr">
              <a:buNone/>
              <a:defRPr sz="1600" b="1" i="0" baseline="0">
                <a:latin typeface="Source Sans Pro" charset="0"/>
                <a:ea typeface="Source Sans Pro" charset="0"/>
                <a:cs typeface="Source Sans Pro" charset="0"/>
              </a:defRPr>
            </a:lvl1pPr>
          </a:lstStyle>
          <a:p>
            <a:r>
              <a:rPr lang="en-US" dirty="0"/>
              <a:t>Drag &amp; </a:t>
            </a:r>
            <a:r>
              <a:rPr lang="en-US"/>
              <a:t>Drop picture</a:t>
            </a:r>
          </a:p>
        </p:txBody>
      </p:sp>
    </p:spTree>
    <p:extLst>
      <p:ext uri="{BB962C8B-B14F-4D97-AF65-F5344CB8AC3E}">
        <p14:creationId xmlns:p14="http://schemas.microsoft.com/office/powerpoint/2010/main" val="268823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86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261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rds.yahoo.com/S=96062883/K=glucose+metabolism/v=2/SID=w/l=IVI/;_ylt=A0Je5xfcsxtELZkA2X.jzbkF;_ylu=X3oDMTA4NDgyNWN0BHNlYwNwcm9m/SIG=12dnvogcs/EXP=1142752604/*-http%3A/fig.cox.miami.edu/~cmallery/150/makeatp/numatp.jpg"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1.xml"/><Relationship Id="rId5" Type="http://schemas.openxmlformats.org/officeDocument/2006/relationships/image" Target="../media/image12.emf"/><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p:nvPr/>
        </p:nvSpPr>
        <p:spPr>
          <a:xfrm>
            <a:off x="3632779" y="-7315"/>
            <a:ext cx="8423532" cy="6865316"/>
          </a:xfrm>
          <a:custGeom>
            <a:avLst/>
            <a:gdLst>
              <a:gd name="connsiteX0" fmla="*/ 0 w 4169664"/>
              <a:gd name="connsiteY0" fmla="*/ 0 h 6858000"/>
              <a:gd name="connsiteX1" fmla="*/ 4169664 w 4169664"/>
              <a:gd name="connsiteY1" fmla="*/ 0 h 6858000"/>
              <a:gd name="connsiteX2" fmla="*/ 4169664 w 4169664"/>
              <a:gd name="connsiteY2" fmla="*/ 6858000 h 6858000"/>
              <a:gd name="connsiteX3" fmla="*/ 0 w 4169664"/>
              <a:gd name="connsiteY3" fmla="*/ 6858000 h 6858000"/>
              <a:gd name="connsiteX4" fmla="*/ 0 w 4169664"/>
              <a:gd name="connsiteY4" fmla="*/ 0 h 6858000"/>
              <a:gd name="connsiteX0" fmla="*/ 1463040 w 4169664"/>
              <a:gd name="connsiteY0" fmla="*/ 58521 h 6858000"/>
              <a:gd name="connsiteX1" fmla="*/ 4169664 w 4169664"/>
              <a:gd name="connsiteY1" fmla="*/ 0 h 6858000"/>
              <a:gd name="connsiteX2" fmla="*/ 4169664 w 4169664"/>
              <a:gd name="connsiteY2" fmla="*/ 6858000 h 6858000"/>
              <a:gd name="connsiteX3" fmla="*/ 0 w 4169664"/>
              <a:gd name="connsiteY3" fmla="*/ 6858000 h 6858000"/>
              <a:gd name="connsiteX4" fmla="*/ 1463040 w 4169664"/>
              <a:gd name="connsiteY4" fmla="*/ 58521 h 6858000"/>
              <a:gd name="connsiteX0" fmla="*/ 1814170 w 4169664"/>
              <a:gd name="connsiteY0" fmla="*/ 0 h 6865316"/>
              <a:gd name="connsiteX1" fmla="*/ 4169664 w 4169664"/>
              <a:gd name="connsiteY1" fmla="*/ 7316 h 6865316"/>
              <a:gd name="connsiteX2" fmla="*/ 4169664 w 4169664"/>
              <a:gd name="connsiteY2" fmla="*/ 6865316 h 6865316"/>
              <a:gd name="connsiteX3" fmla="*/ 0 w 4169664"/>
              <a:gd name="connsiteY3" fmla="*/ 6865316 h 6865316"/>
              <a:gd name="connsiteX4" fmla="*/ 1814170 w 4169664"/>
              <a:gd name="connsiteY4" fmla="*/ 0 h 6865316"/>
              <a:gd name="connsiteX0" fmla="*/ 5091380 w 7446874"/>
              <a:gd name="connsiteY0" fmla="*/ 0 h 6865316"/>
              <a:gd name="connsiteX1" fmla="*/ 7446874 w 7446874"/>
              <a:gd name="connsiteY1" fmla="*/ 7316 h 6865316"/>
              <a:gd name="connsiteX2" fmla="*/ 7446874 w 7446874"/>
              <a:gd name="connsiteY2" fmla="*/ 6865316 h 6865316"/>
              <a:gd name="connsiteX3" fmla="*/ 0 w 7446874"/>
              <a:gd name="connsiteY3" fmla="*/ 6858000 h 6865316"/>
              <a:gd name="connsiteX4" fmla="*/ 5091380 w 7446874"/>
              <a:gd name="connsiteY4" fmla="*/ 0 h 686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6874" h="6865316">
                <a:moveTo>
                  <a:pt x="5091380" y="0"/>
                </a:moveTo>
                <a:lnTo>
                  <a:pt x="7446874" y="7316"/>
                </a:lnTo>
                <a:lnTo>
                  <a:pt x="7446874" y="6865316"/>
                </a:lnTo>
                <a:lnTo>
                  <a:pt x="0" y="6858000"/>
                </a:lnTo>
                <a:lnTo>
                  <a:pt x="5091380" y="0"/>
                </a:lnTo>
                <a:close/>
              </a:path>
            </a:pathLst>
          </a:cu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743985" y="-7315"/>
            <a:ext cx="7446875" cy="6865316"/>
          </a:xfrm>
          <a:custGeom>
            <a:avLst/>
            <a:gdLst>
              <a:gd name="connsiteX0" fmla="*/ 0 w 4169664"/>
              <a:gd name="connsiteY0" fmla="*/ 0 h 6858000"/>
              <a:gd name="connsiteX1" fmla="*/ 4169664 w 4169664"/>
              <a:gd name="connsiteY1" fmla="*/ 0 h 6858000"/>
              <a:gd name="connsiteX2" fmla="*/ 4169664 w 4169664"/>
              <a:gd name="connsiteY2" fmla="*/ 6858000 h 6858000"/>
              <a:gd name="connsiteX3" fmla="*/ 0 w 4169664"/>
              <a:gd name="connsiteY3" fmla="*/ 6858000 h 6858000"/>
              <a:gd name="connsiteX4" fmla="*/ 0 w 4169664"/>
              <a:gd name="connsiteY4" fmla="*/ 0 h 6858000"/>
              <a:gd name="connsiteX0" fmla="*/ 1463040 w 4169664"/>
              <a:gd name="connsiteY0" fmla="*/ 58521 h 6858000"/>
              <a:gd name="connsiteX1" fmla="*/ 4169664 w 4169664"/>
              <a:gd name="connsiteY1" fmla="*/ 0 h 6858000"/>
              <a:gd name="connsiteX2" fmla="*/ 4169664 w 4169664"/>
              <a:gd name="connsiteY2" fmla="*/ 6858000 h 6858000"/>
              <a:gd name="connsiteX3" fmla="*/ 0 w 4169664"/>
              <a:gd name="connsiteY3" fmla="*/ 6858000 h 6858000"/>
              <a:gd name="connsiteX4" fmla="*/ 1463040 w 4169664"/>
              <a:gd name="connsiteY4" fmla="*/ 58521 h 6858000"/>
              <a:gd name="connsiteX0" fmla="*/ 1814170 w 4169664"/>
              <a:gd name="connsiteY0" fmla="*/ 0 h 6865316"/>
              <a:gd name="connsiteX1" fmla="*/ 4169664 w 4169664"/>
              <a:gd name="connsiteY1" fmla="*/ 7316 h 6865316"/>
              <a:gd name="connsiteX2" fmla="*/ 4169664 w 4169664"/>
              <a:gd name="connsiteY2" fmla="*/ 6865316 h 6865316"/>
              <a:gd name="connsiteX3" fmla="*/ 0 w 4169664"/>
              <a:gd name="connsiteY3" fmla="*/ 6865316 h 6865316"/>
              <a:gd name="connsiteX4" fmla="*/ 1814170 w 4169664"/>
              <a:gd name="connsiteY4" fmla="*/ 0 h 6865316"/>
              <a:gd name="connsiteX0" fmla="*/ 5091380 w 7446874"/>
              <a:gd name="connsiteY0" fmla="*/ 0 h 6865316"/>
              <a:gd name="connsiteX1" fmla="*/ 7446874 w 7446874"/>
              <a:gd name="connsiteY1" fmla="*/ 7316 h 6865316"/>
              <a:gd name="connsiteX2" fmla="*/ 7446874 w 7446874"/>
              <a:gd name="connsiteY2" fmla="*/ 6865316 h 6865316"/>
              <a:gd name="connsiteX3" fmla="*/ 0 w 7446874"/>
              <a:gd name="connsiteY3" fmla="*/ 6858000 h 6865316"/>
              <a:gd name="connsiteX4" fmla="*/ 5091380 w 7446874"/>
              <a:gd name="connsiteY4" fmla="*/ 0 h 6865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6874" h="6865316">
                <a:moveTo>
                  <a:pt x="5091380" y="0"/>
                </a:moveTo>
                <a:lnTo>
                  <a:pt x="7446874" y="7316"/>
                </a:lnTo>
                <a:lnTo>
                  <a:pt x="7446874" y="6865316"/>
                </a:lnTo>
                <a:lnTo>
                  <a:pt x="0" y="6858000"/>
                </a:lnTo>
                <a:lnTo>
                  <a:pt x="5091380" y="0"/>
                </a:lnTo>
                <a:close/>
              </a:path>
            </a:pathLst>
          </a:custGeom>
          <a:solidFill>
            <a:srgbClr val="FFC6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itle 7">
            <a:extLst>
              <a:ext uri="{FF2B5EF4-FFF2-40B4-BE49-F238E27FC236}">
                <a16:creationId xmlns:a16="http://schemas.microsoft.com/office/drawing/2014/main" id="{11E59590-6398-477C-A70F-8870F4974B19}"/>
              </a:ext>
            </a:extLst>
          </p:cNvPr>
          <p:cNvSpPr txBox="1">
            <a:spLocks/>
          </p:cNvSpPr>
          <p:nvPr/>
        </p:nvSpPr>
        <p:spPr>
          <a:xfrm>
            <a:off x="257813" y="3333399"/>
            <a:ext cx="4511932" cy="131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rPr>
              <a:t>Metabolism</a:t>
            </a:r>
            <a:endParaRPr lang="en-US" sz="6600" dirty="0">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13" name="TextBox 12">
            <a:extLst>
              <a:ext uri="{FF2B5EF4-FFF2-40B4-BE49-F238E27FC236}">
                <a16:creationId xmlns:a16="http://schemas.microsoft.com/office/drawing/2014/main" id="{E22CFAF4-C942-488C-A15B-B3547CC45770}"/>
              </a:ext>
            </a:extLst>
          </p:cNvPr>
          <p:cNvSpPr txBox="1"/>
          <p:nvPr/>
        </p:nvSpPr>
        <p:spPr>
          <a:xfrm>
            <a:off x="433193" y="4428557"/>
            <a:ext cx="4087979" cy="430887"/>
          </a:xfrm>
          <a:prstGeom prst="rect">
            <a:avLst/>
          </a:prstGeom>
          <a:noFill/>
        </p:spPr>
        <p:txBody>
          <a:bodyPr wrap="none" rtlCol="0">
            <a:spAutoFit/>
          </a:bodyPr>
          <a:lstStyle/>
          <a:p>
            <a:r>
              <a:rPr lang="en-US" sz="2200" spc="600">
                <a:solidFill>
                  <a:prstClr val="black">
                    <a:lumMod val="75000"/>
                    <a:lumOff val="25000"/>
                  </a:prstClr>
                </a:solidFill>
                <a:latin typeface="Source Sans Pro" panose="020B0503030403020204" pitchFamily="34" charset="0"/>
                <a:ea typeface="Source Sans Pro" panose="020B0503030403020204" pitchFamily="34" charset="0"/>
              </a:rPr>
              <a:t>Elisa Herawati, Ph.D</a:t>
            </a:r>
            <a:endParaRPr lang="id-ID" sz="2200" spc="600" dirty="0">
              <a:solidFill>
                <a:prstClr val="black">
                  <a:lumMod val="75000"/>
                  <a:lumOff val="25000"/>
                </a:prstClr>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04220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951509" y="574394"/>
            <a:ext cx="9828107" cy="670696"/>
          </a:xfrm>
          <a:prstGeom prst="rect">
            <a:avLst/>
          </a:prstGeom>
        </p:spPr>
        <p:txBody>
          <a:bodyPr wrap="square">
            <a:spAutoFit/>
          </a:bodyPr>
          <a:lstStyle/>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ATP – Energy Currency of the Cell</a:t>
            </a:r>
            <a:endParaRPr lang="id-ID" sz="2800" dirty="0">
              <a:latin typeface="Source Sans Pro" panose="020B0503030403020204" pitchFamily="34" charset="0"/>
              <a:ea typeface="Lato" panose="020F0502020204030203" pitchFamily="34" charset="0"/>
              <a:cs typeface="Lato" panose="020F0502020204030203" pitchFamily="34" charset="0"/>
            </a:endParaRPr>
          </a:p>
        </p:txBody>
      </p:sp>
      <p:pic>
        <p:nvPicPr>
          <p:cNvPr id="3" name="Picture 2"/>
          <p:cNvPicPr>
            <a:picLocks noChangeAspect="1"/>
          </p:cNvPicPr>
          <p:nvPr/>
        </p:nvPicPr>
        <p:blipFill>
          <a:blip r:embed="rId2"/>
          <a:stretch>
            <a:fillRect/>
          </a:stretch>
        </p:blipFill>
        <p:spPr>
          <a:xfrm>
            <a:off x="3742483" y="1558095"/>
            <a:ext cx="4609784" cy="4572000"/>
          </a:xfrm>
          <a:prstGeom prst="rect">
            <a:avLst/>
          </a:prstGeom>
        </p:spPr>
      </p:pic>
    </p:spTree>
    <p:extLst>
      <p:ext uri="{BB962C8B-B14F-4D97-AF65-F5344CB8AC3E}">
        <p14:creationId xmlns:p14="http://schemas.microsoft.com/office/powerpoint/2010/main" val="1028645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951509" y="574394"/>
            <a:ext cx="9828107" cy="670696"/>
          </a:xfrm>
          <a:prstGeom prst="rect">
            <a:avLst/>
          </a:prstGeom>
        </p:spPr>
        <p:txBody>
          <a:bodyPr wrap="square">
            <a:spAutoFit/>
          </a:bodyPr>
          <a:lstStyle/>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NAD+ and NADP+</a:t>
            </a:r>
            <a:endParaRPr lang="id-ID" sz="2800" dirty="0">
              <a:latin typeface="Source Sans Pro" panose="020B0503030403020204" pitchFamily="34" charset="0"/>
              <a:ea typeface="Lato" panose="020F0502020204030203" pitchFamily="34" charset="0"/>
              <a:cs typeface="Lato" panose="020F0502020204030203" pitchFamily="34" charset="0"/>
            </a:endParaRPr>
          </a:p>
        </p:txBody>
      </p:sp>
      <p:sp>
        <p:nvSpPr>
          <p:cNvPr id="3" name="Rectangle 2">
            <a:extLst>
              <a:ext uri="{FF2B5EF4-FFF2-40B4-BE49-F238E27FC236}">
                <a16:creationId xmlns:a16="http://schemas.microsoft.com/office/drawing/2014/main" id="{894370E1-3990-45EE-9254-DD0E5DD53DFB}"/>
              </a:ext>
            </a:extLst>
          </p:cNvPr>
          <p:cNvSpPr/>
          <p:nvPr/>
        </p:nvSpPr>
        <p:spPr>
          <a:xfrm>
            <a:off x="807696" y="2376065"/>
            <a:ext cx="4498401" cy="2578013"/>
          </a:xfrm>
          <a:prstGeom prst="rect">
            <a:avLst/>
          </a:prstGeom>
        </p:spPr>
        <p:txBody>
          <a:bodyPr wrap="square">
            <a:spAutoFit/>
          </a:bodyPr>
          <a:lstStyle/>
          <a:p>
            <a:pPr marL="342891" indent="-342891" algn="just">
              <a:lnSpc>
                <a:spcPct val="150000"/>
              </a:lnSpc>
              <a:buFont typeface="Arial" panose="020B0604020202020204" pitchFamily="34" charset="0"/>
              <a:buChar char="•"/>
            </a:pPr>
            <a:r>
              <a:rPr lang="en-US" sz="2200" dirty="0">
                <a:latin typeface="Source Sans Pro" panose="020B0503030403020204" pitchFamily="34" charset="0"/>
                <a:ea typeface="Lato" panose="020F0502020204030203" pitchFamily="34" charset="0"/>
                <a:cs typeface="Lato" panose="020F0502020204030203" pitchFamily="34" charset="0"/>
              </a:rPr>
              <a:t>Nucleotide derivates that accept H+ and e- during oxidation I reduction reactions</a:t>
            </a:r>
          </a:p>
          <a:p>
            <a:pPr marL="342891" indent="-342891" algn="just">
              <a:lnSpc>
                <a:spcPct val="150000"/>
              </a:lnSpc>
              <a:buFont typeface="Arial" panose="020B0604020202020204" pitchFamily="34" charset="0"/>
              <a:buChar char="•"/>
            </a:pPr>
            <a:r>
              <a:rPr lang="en-US" sz="2200" dirty="0">
                <a:latin typeface="Source Sans Pro" panose="020B0503030403020204" pitchFamily="34" charset="0"/>
                <a:ea typeface="Lato" panose="020F0502020204030203" pitchFamily="34" charset="0"/>
                <a:cs typeface="Lato" panose="020F0502020204030203" pitchFamily="34" charset="0"/>
              </a:rPr>
              <a:t>Transfer e- to O2 during respiration</a:t>
            </a:r>
            <a:endParaRPr lang="id-ID" sz="2200" dirty="0">
              <a:latin typeface="Source Sans Pro" panose="020B0503030403020204"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2"/>
          <a:stretch>
            <a:fillRect/>
          </a:stretch>
        </p:blipFill>
        <p:spPr>
          <a:xfrm>
            <a:off x="6216430" y="1624596"/>
            <a:ext cx="4952935" cy="4572000"/>
          </a:xfrm>
          <a:prstGeom prst="rect">
            <a:avLst/>
          </a:prstGeom>
        </p:spPr>
      </p:pic>
    </p:spTree>
    <p:extLst>
      <p:ext uri="{BB962C8B-B14F-4D97-AF65-F5344CB8AC3E}">
        <p14:creationId xmlns:p14="http://schemas.microsoft.com/office/powerpoint/2010/main" val="5191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1221967" y="136512"/>
            <a:ext cx="9828107" cy="670696"/>
          </a:xfrm>
          <a:prstGeom prst="rect">
            <a:avLst/>
          </a:prstGeom>
        </p:spPr>
        <p:txBody>
          <a:bodyPr wrap="square">
            <a:spAutoFit/>
          </a:bodyPr>
          <a:lstStyle/>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Three Stages of Catabolism</a:t>
            </a:r>
            <a:endParaRPr lang="id-ID" sz="2800" dirty="0">
              <a:latin typeface="Source Sans Pro" panose="020B0503030403020204" pitchFamily="34" charset="0"/>
              <a:ea typeface="Lato" panose="020F0502020204030203" pitchFamily="34" charset="0"/>
              <a:cs typeface="Lato" panose="020F0502020204030203"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779" y="919199"/>
            <a:ext cx="54641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6825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984695" y="420014"/>
            <a:ext cx="9828107" cy="1317027"/>
          </a:xfrm>
          <a:prstGeom prst="rect">
            <a:avLst/>
          </a:prstGeom>
        </p:spPr>
        <p:txBody>
          <a:bodyPr wrap="square">
            <a:spAutoFit/>
          </a:bodyPr>
          <a:lstStyle/>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Step 1</a:t>
            </a:r>
          </a:p>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Hydrolysis ( Animal : Digestion ) </a:t>
            </a:r>
            <a:endParaRPr lang="id-ID" sz="2800" dirty="0">
              <a:latin typeface="Source Sans Pro" panose="020B0503030403020204" pitchFamily="34" charset="0"/>
              <a:ea typeface="Lato" panose="020F0502020204030203" pitchFamily="34" charset="0"/>
              <a:cs typeface="Lato" panose="020F0502020204030203" pitchFamily="34" charset="0"/>
            </a:endParaRPr>
          </a:p>
        </p:txBody>
      </p:sp>
      <p:sp>
        <p:nvSpPr>
          <p:cNvPr id="3" name="Text Box 211"/>
          <p:cNvSpPr txBox="1">
            <a:spLocks noChangeArrowheads="1"/>
          </p:cNvSpPr>
          <p:nvPr/>
        </p:nvSpPr>
        <p:spPr bwMode="auto">
          <a:xfrm>
            <a:off x="6359123" y="4362831"/>
            <a:ext cx="1152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t>Amilase</a:t>
            </a:r>
          </a:p>
        </p:txBody>
      </p:sp>
      <p:grpSp>
        <p:nvGrpSpPr>
          <p:cNvPr id="4" name="Group 3"/>
          <p:cNvGrpSpPr/>
          <p:nvPr/>
        </p:nvGrpSpPr>
        <p:grpSpPr>
          <a:xfrm>
            <a:off x="5270099" y="4933536"/>
            <a:ext cx="2021579" cy="1812925"/>
            <a:chOff x="3708400" y="4791075"/>
            <a:chExt cx="2021578" cy="1812925"/>
          </a:xfrm>
        </p:grpSpPr>
        <p:sp>
          <p:nvSpPr>
            <p:cNvPr id="5" name="Text Box 4"/>
            <p:cNvSpPr txBox="1">
              <a:spLocks noChangeArrowheads="1"/>
            </p:cNvSpPr>
            <p:nvPr/>
          </p:nvSpPr>
          <p:spPr bwMode="auto">
            <a:xfrm>
              <a:off x="4694239" y="5260975"/>
              <a:ext cx="364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a:t>
              </a:r>
            </a:p>
          </p:txBody>
        </p:sp>
        <p:sp>
          <p:nvSpPr>
            <p:cNvPr id="6" name="Text Box 5"/>
            <p:cNvSpPr txBox="1">
              <a:spLocks noChangeArrowheads="1"/>
            </p:cNvSpPr>
            <p:nvPr/>
          </p:nvSpPr>
          <p:spPr bwMode="auto">
            <a:xfrm>
              <a:off x="5199063" y="5759449"/>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7" name="Text Box 6"/>
            <p:cNvSpPr txBox="1">
              <a:spLocks noChangeArrowheads="1"/>
            </p:cNvSpPr>
            <p:nvPr/>
          </p:nvSpPr>
          <p:spPr bwMode="auto">
            <a:xfrm>
              <a:off x="4694239" y="61976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8" name="Text Box 7"/>
            <p:cNvSpPr txBox="1">
              <a:spLocks noChangeArrowheads="1"/>
            </p:cNvSpPr>
            <p:nvPr/>
          </p:nvSpPr>
          <p:spPr bwMode="auto">
            <a:xfrm>
              <a:off x="4151313" y="619760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9" name="Text Box 8"/>
            <p:cNvSpPr txBox="1">
              <a:spLocks noChangeArrowheads="1"/>
            </p:cNvSpPr>
            <p:nvPr/>
          </p:nvSpPr>
          <p:spPr bwMode="auto">
            <a:xfrm>
              <a:off x="3759200" y="5759450"/>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10" name="Text Box 9"/>
            <p:cNvSpPr txBox="1">
              <a:spLocks noChangeArrowheads="1"/>
            </p:cNvSpPr>
            <p:nvPr/>
          </p:nvSpPr>
          <p:spPr bwMode="auto">
            <a:xfrm>
              <a:off x="4079875" y="5260975"/>
              <a:ext cx="3513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11" name="Line 10"/>
            <p:cNvSpPr>
              <a:spLocks noChangeShapeType="1"/>
            </p:cNvSpPr>
            <p:nvPr/>
          </p:nvSpPr>
          <p:spPr bwMode="auto">
            <a:xfrm>
              <a:off x="4910138" y="5549900"/>
              <a:ext cx="360362" cy="358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1"/>
            <p:cNvSpPr>
              <a:spLocks noChangeShapeType="1"/>
            </p:cNvSpPr>
            <p:nvPr/>
          </p:nvSpPr>
          <p:spPr bwMode="auto">
            <a:xfrm>
              <a:off x="3862388" y="5981700"/>
              <a:ext cx="360362" cy="358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12"/>
            <p:cNvSpPr>
              <a:spLocks noChangeShapeType="1"/>
            </p:cNvSpPr>
            <p:nvPr/>
          </p:nvSpPr>
          <p:spPr bwMode="auto">
            <a:xfrm flipH="1">
              <a:off x="4910138" y="5981700"/>
              <a:ext cx="360362" cy="358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3"/>
            <p:cNvSpPr>
              <a:spLocks noChangeShapeType="1"/>
            </p:cNvSpPr>
            <p:nvPr/>
          </p:nvSpPr>
          <p:spPr bwMode="auto">
            <a:xfrm flipH="1">
              <a:off x="3862388" y="5549900"/>
              <a:ext cx="360362" cy="35877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4"/>
            <p:cNvSpPr>
              <a:spLocks noChangeShapeType="1"/>
            </p:cNvSpPr>
            <p:nvPr/>
          </p:nvSpPr>
          <p:spPr bwMode="auto">
            <a:xfrm>
              <a:off x="4262438" y="5464175"/>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5"/>
            <p:cNvSpPr>
              <a:spLocks noChangeShapeType="1"/>
            </p:cNvSpPr>
            <p:nvPr/>
          </p:nvSpPr>
          <p:spPr bwMode="auto">
            <a:xfrm>
              <a:off x="4297363" y="6400800"/>
              <a:ext cx="5048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6"/>
            <p:cNvSpPr>
              <a:spLocks noChangeShapeType="1"/>
            </p:cNvSpPr>
            <p:nvPr/>
          </p:nvSpPr>
          <p:spPr bwMode="auto">
            <a:xfrm rot="16200000">
              <a:off x="4152107" y="5195094"/>
              <a:ext cx="242887" cy="222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Text Box 17"/>
            <p:cNvSpPr txBox="1">
              <a:spLocks noChangeArrowheads="1"/>
            </p:cNvSpPr>
            <p:nvPr/>
          </p:nvSpPr>
          <p:spPr bwMode="auto">
            <a:xfrm>
              <a:off x="4086225" y="4791075"/>
              <a:ext cx="9492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CH</a:t>
              </a:r>
              <a:r>
                <a:rPr lang="en-US" altLang="ja-JP" baseline="-25000"/>
                <a:t>2</a:t>
              </a:r>
              <a:r>
                <a:rPr lang="en-US" altLang="ja-JP"/>
                <a:t>OH</a:t>
              </a:r>
            </a:p>
          </p:txBody>
        </p:sp>
        <p:grpSp>
          <p:nvGrpSpPr>
            <p:cNvPr id="19" name="Group 18"/>
            <p:cNvGrpSpPr>
              <a:grpSpLocks/>
            </p:cNvGrpSpPr>
            <p:nvPr/>
          </p:nvGrpSpPr>
          <p:grpSpPr bwMode="auto">
            <a:xfrm>
              <a:off x="4086228" y="5543551"/>
              <a:ext cx="350839" cy="382588"/>
              <a:chOff x="501" y="1979"/>
              <a:chExt cx="221" cy="241"/>
            </a:xfrm>
          </p:grpSpPr>
          <p:sp>
            <p:nvSpPr>
              <p:cNvPr id="37" name="Text Box 19"/>
              <p:cNvSpPr txBox="1">
                <a:spLocks noChangeArrowheads="1"/>
              </p:cNvSpPr>
              <p:nvPr/>
            </p:nvSpPr>
            <p:spPr bwMode="auto">
              <a:xfrm>
                <a:off x="501" y="1987"/>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38" name="Line 20"/>
              <p:cNvSpPr>
                <a:spLocks noChangeShapeType="1"/>
              </p:cNvSpPr>
              <p:nvPr/>
            </p:nvSpPr>
            <p:spPr bwMode="auto">
              <a:xfrm rot="-5400000">
                <a:off x="572" y="2019"/>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 name="Text Box 21"/>
            <p:cNvSpPr txBox="1">
              <a:spLocks noChangeArrowheads="1"/>
            </p:cNvSpPr>
            <p:nvPr/>
          </p:nvSpPr>
          <p:spPr bwMode="auto">
            <a:xfrm>
              <a:off x="3708400" y="6040438"/>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OH</a:t>
              </a:r>
            </a:p>
          </p:txBody>
        </p:sp>
        <p:sp>
          <p:nvSpPr>
            <p:cNvPr id="21" name="Line 22"/>
            <p:cNvSpPr>
              <a:spLocks noChangeShapeType="1"/>
            </p:cNvSpPr>
            <p:nvPr/>
          </p:nvSpPr>
          <p:spPr bwMode="auto">
            <a:xfrm rot="16200000">
              <a:off x="3821907" y="6090444"/>
              <a:ext cx="125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Text Box 23"/>
            <p:cNvSpPr txBox="1">
              <a:spLocks noChangeArrowheads="1"/>
            </p:cNvSpPr>
            <p:nvPr/>
          </p:nvSpPr>
          <p:spPr bwMode="auto">
            <a:xfrm>
              <a:off x="5199063" y="6040438"/>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OH</a:t>
              </a:r>
            </a:p>
          </p:txBody>
        </p:sp>
        <p:sp>
          <p:nvSpPr>
            <p:cNvPr id="23" name="Line 24"/>
            <p:cNvSpPr>
              <a:spLocks noChangeShapeType="1"/>
            </p:cNvSpPr>
            <p:nvPr/>
          </p:nvSpPr>
          <p:spPr bwMode="auto">
            <a:xfrm rot="16200000">
              <a:off x="5312569" y="6090444"/>
              <a:ext cx="125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9"/>
            <p:cNvSpPr>
              <a:spLocks noChangeShapeType="1"/>
            </p:cNvSpPr>
            <p:nvPr/>
          </p:nvSpPr>
          <p:spPr bwMode="auto">
            <a:xfrm rot="16200000">
              <a:off x="4807744" y="6541294"/>
              <a:ext cx="125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 name="Group 30"/>
            <p:cNvGrpSpPr>
              <a:grpSpLocks/>
            </p:cNvGrpSpPr>
            <p:nvPr/>
          </p:nvGrpSpPr>
          <p:grpSpPr bwMode="auto">
            <a:xfrm>
              <a:off x="4140201" y="5902325"/>
              <a:ext cx="530226" cy="400050"/>
              <a:chOff x="637" y="2123"/>
              <a:chExt cx="334" cy="252"/>
            </a:xfrm>
          </p:grpSpPr>
          <p:sp>
            <p:nvSpPr>
              <p:cNvPr id="35" name="Text Box 31"/>
              <p:cNvSpPr txBox="1">
                <a:spLocks noChangeArrowheads="1"/>
              </p:cNvSpPr>
              <p:nvPr/>
            </p:nvSpPr>
            <p:spPr bwMode="auto">
              <a:xfrm>
                <a:off x="637" y="2123"/>
                <a:ext cx="3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OH</a:t>
                </a:r>
              </a:p>
            </p:txBody>
          </p:sp>
          <p:sp>
            <p:nvSpPr>
              <p:cNvPr id="36" name="Line 32"/>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6" name="Group 33"/>
            <p:cNvGrpSpPr>
              <a:grpSpLocks/>
            </p:cNvGrpSpPr>
            <p:nvPr/>
          </p:nvGrpSpPr>
          <p:grpSpPr bwMode="auto">
            <a:xfrm>
              <a:off x="5199060" y="5470525"/>
              <a:ext cx="350836" cy="400050"/>
              <a:chOff x="637" y="2123"/>
              <a:chExt cx="221" cy="252"/>
            </a:xfrm>
          </p:grpSpPr>
          <p:sp>
            <p:nvSpPr>
              <p:cNvPr id="33" name="Text Box 34"/>
              <p:cNvSpPr txBox="1">
                <a:spLocks noChangeArrowheads="1"/>
              </p:cNvSpPr>
              <p:nvPr/>
            </p:nvSpPr>
            <p:spPr bwMode="auto">
              <a:xfrm>
                <a:off x="637" y="2123"/>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34" name="Line 35"/>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7" name="Group 36"/>
            <p:cNvGrpSpPr>
              <a:grpSpLocks/>
            </p:cNvGrpSpPr>
            <p:nvPr/>
          </p:nvGrpSpPr>
          <p:grpSpPr bwMode="auto">
            <a:xfrm>
              <a:off x="4694235" y="5902325"/>
              <a:ext cx="350836" cy="400050"/>
              <a:chOff x="637" y="2123"/>
              <a:chExt cx="221" cy="252"/>
            </a:xfrm>
          </p:grpSpPr>
          <p:sp>
            <p:nvSpPr>
              <p:cNvPr id="31" name="Text Box 37"/>
              <p:cNvSpPr txBox="1">
                <a:spLocks noChangeArrowheads="1"/>
              </p:cNvSpPr>
              <p:nvPr/>
            </p:nvSpPr>
            <p:spPr bwMode="auto">
              <a:xfrm>
                <a:off x="637" y="2123"/>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32" name="Line 38"/>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 name="Group 39"/>
            <p:cNvGrpSpPr>
              <a:grpSpLocks/>
            </p:cNvGrpSpPr>
            <p:nvPr/>
          </p:nvGrpSpPr>
          <p:grpSpPr bwMode="auto">
            <a:xfrm>
              <a:off x="3708403" y="5470525"/>
              <a:ext cx="350839" cy="400050"/>
              <a:chOff x="637" y="2123"/>
              <a:chExt cx="221" cy="252"/>
            </a:xfrm>
          </p:grpSpPr>
          <p:sp>
            <p:nvSpPr>
              <p:cNvPr id="29" name="Text Box 40"/>
              <p:cNvSpPr txBox="1">
                <a:spLocks noChangeArrowheads="1"/>
              </p:cNvSpPr>
              <p:nvPr/>
            </p:nvSpPr>
            <p:spPr bwMode="auto">
              <a:xfrm>
                <a:off x="637" y="2123"/>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30" name="Line 41"/>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39" name="Group 209"/>
          <p:cNvGrpSpPr>
            <a:grpSpLocks/>
          </p:cNvGrpSpPr>
          <p:nvPr/>
        </p:nvGrpSpPr>
        <p:grpSpPr bwMode="auto">
          <a:xfrm>
            <a:off x="2053823" y="2053812"/>
            <a:ext cx="8142288" cy="2133443"/>
            <a:chOff x="113" y="1204"/>
            <a:chExt cx="5129" cy="1493"/>
          </a:xfrm>
        </p:grpSpPr>
        <p:grpSp>
          <p:nvGrpSpPr>
            <p:cNvPr id="40" name="Group 43"/>
            <p:cNvGrpSpPr>
              <a:grpSpLocks/>
            </p:cNvGrpSpPr>
            <p:nvPr/>
          </p:nvGrpSpPr>
          <p:grpSpPr bwMode="auto">
            <a:xfrm>
              <a:off x="113" y="1210"/>
              <a:ext cx="1160" cy="1487"/>
              <a:chOff x="263" y="1256"/>
              <a:chExt cx="1160" cy="1487"/>
            </a:xfrm>
          </p:grpSpPr>
          <p:sp>
            <p:nvSpPr>
              <p:cNvPr id="165" name="Text Box 44"/>
              <p:cNvSpPr txBox="1">
                <a:spLocks noChangeArrowheads="1"/>
              </p:cNvSpPr>
              <p:nvPr/>
            </p:nvSpPr>
            <p:spPr bwMode="auto">
              <a:xfrm>
                <a:off x="884" y="1710"/>
                <a:ext cx="22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a:t>
                </a:r>
              </a:p>
            </p:txBody>
          </p:sp>
          <p:sp>
            <p:nvSpPr>
              <p:cNvPr id="166" name="Text Box 45"/>
              <p:cNvSpPr txBox="1">
                <a:spLocks noChangeArrowheads="1"/>
              </p:cNvSpPr>
              <p:nvPr/>
            </p:nvSpPr>
            <p:spPr bwMode="auto">
              <a:xfrm>
                <a:off x="1202" y="2025"/>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167" name="Text Box 46"/>
              <p:cNvSpPr txBox="1">
                <a:spLocks noChangeArrowheads="1"/>
              </p:cNvSpPr>
              <p:nvPr/>
            </p:nvSpPr>
            <p:spPr bwMode="auto">
              <a:xfrm>
                <a:off x="884" y="2300"/>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168" name="Text Box 47"/>
              <p:cNvSpPr txBox="1">
                <a:spLocks noChangeArrowheads="1"/>
              </p:cNvSpPr>
              <p:nvPr/>
            </p:nvSpPr>
            <p:spPr bwMode="auto">
              <a:xfrm>
                <a:off x="542" y="2300"/>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169" name="Text Box 48"/>
              <p:cNvSpPr txBox="1">
                <a:spLocks noChangeArrowheads="1"/>
              </p:cNvSpPr>
              <p:nvPr/>
            </p:nvSpPr>
            <p:spPr bwMode="auto">
              <a:xfrm>
                <a:off x="295" y="2025"/>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170" name="Text Box 49"/>
              <p:cNvSpPr txBox="1">
                <a:spLocks noChangeArrowheads="1"/>
              </p:cNvSpPr>
              <p:nvPr/>
            </p:nvSpPr>
            <p:spPr bwMode="auto">
              <a:xfrm>
                <a:off x="497" y="1710"/>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171" name="Line 50"/>
              <p:cNvSpPr>
                <a:spLocks noChangeShapeType="1"/>
              </p:cNvSpPr>
              <p:nvPr/>
            </p:nvSpPr>
            <p:spPr bwMode="auto">
              <a:xfrm>
                <a:off x="1020" y="1892"/>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 name="Line 51"/>
              <p:cNvSpPr>
                <a:spLocks noChangeShapeType="1"/>
              </p:cNvSpPr>
              <p:nvPr/>
            </p:nvSpPr>
            <p:spPr bwMode="auto">
              <a:xfrm>
                <a:off x="360" y="2164"/>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3" name="Line 52"/>
              <p:cNvSpPr>
                <a:spLocks noChangeShapeType="1"/>
              </p:cNvSpPr>
              <p:nvPr/>
            </p:nvSpPr>
            <p:spPr bwMode="auto">
              <a:xfrm flipH="1">
                <a:off x="1020" y="2164"/>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 name="Line 53"/>
              <p:cNvSpPr>
                <a:spLocks noChangeShapeType="1"/>
              </p:cNvSpPr>
              <p:nvPr/>
            </p:nvSpPr>
            <p:spPr bwMode="auto">
              <a:xfrm flipH="1">
                <a:off x="360" y="1892"/>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 name="Line 54"/>
              <p:cNvSpPr>
                <a:spLocks noChangeShapeType="1"/>
              </p:cNvSpPr>
              <p:nvPr/>
            </p:nvSpPr>
            <p:spPr bwMode="auto">
              <a:xfrm>
                <a:off x="612" y="1838"/>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 name="Line 55"/>
              <p:cNvSpPr>
                <a:spLocks noChangeShapeType="1"/>
              </p:cNvSpPr>
              <p:nvPr/>
            </p:nvSpPr>
            <p:spPr bwMode="auto">
              <a:xfrm>
                <a:off x="634" y="2428"/>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 name="Line 56"/>
              <p:cNvSpPr>
                <a:spLocks noChangeShapeType="1"/>
              </p:cNvSpPr>
              <p:nvPr/>
            </p:nvSpPr>
            <p:spPr bwMode="auto">
              <a:xfrm rot="-5400000">
                <a:off x="453" y="1593"/>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 name="Text Box 57"/>
              <p:cNvSpPr txBox="1">
                <a:spLocks noChangeArrowheads="1"/>
              </p:cNvSpPr>
              <p:nvPr/>
            </p:nvSpPr>
            <p:spPr bwMode="auto">
              <a:xfrm>
                <a:off x="501" y="1256"/>
                <a:ext cx="59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CH</a:t>
                </a:r>
                <a:r>
                  <a:rPr lang="en-US" altLang="ja-JP" baseline="-25000"/>
                  <a:t>2</a:t>
                </a:r>
                <a:r>
                  <a:rPr lang="en-US" altLang="ja-JP"/>
                  <a:t>OH</a:t>
                </a:r>
              </a:p>
            </p:txBody>
          </p:sp>
          <p:grpSp>
            <p:nvGrpSpPr>
              <p:cNvPr id="179" name="Group 58"/>
              <p:cNvGrpSpPr>
                <a:grpSpLocks/>
              </p:cNvGrpSpPr>
              <p:nvPr/>
            </p:nvGrpSpPr>
            <p:grpSpPr bwMode="auto">
              <a:xfrm>
                <a:off x="501" y="1888"/>
                <a:ext cx="221" cy="266"/>
                <a:chOff x="501" y="1979"/>
                <a:chExt cx="221" cy="266"/>
              </a:xfrm>
            </p:grpSpPr>
            <p:sp>
              <p:nvSpPr>
                <p:cNvPr id="200" name="Text Box 59"/>
                <p:cNvSpPr txBox="1">
                  <a:spLocks noChangeArrowheads="1"/>
                </p:cNvSpPr>
                <p:nvPr/>
              </p:nvSpPr>
              <p:spPr bwMode="auto">
                <a:xfrm>
                  <a:off x="501" y="1987"/>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201" name="Line 60"/>
                <p:cNvSpPr>
                  <a:spLocks noChangeShapeType="1"/>
                </p:cNvSpPr>
                <p:nvPr/>
              </p:nvSpPr>
              <p:spPr bwMode="auto">
                <a:xfrm rot="-5400000">
                  <a:off x="572" y="2019"/>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0" name="Text Box 61"/>
              <p:cNvSpPr txBox="1">
                <a:spLocks noChangeArrowheads="1"/>
              </p:cNvSpPr>
              <p:nvPr/>
            </p:nvSpPr>
            <p:spPr bwMode="auto">
              <a:xfrm>
                <a:off x="263" y="2201"/>
                <a:ext cx="33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OH</a:t>
                </a:r>
              </a:p>
            </p:txBody>
          </p:sp>
          <p:sp>
            <p:nvSpPr>
              <p:cNvPr id="181" name="Line 62"/>
              <p:cNvSpPr>
                <a:spLocks noChangeShapeType="1"/>
              </p:cNvSpPr>
              <p:nvPr/>
            </p:nvSpPr>
            <p:spPr bwMode="auto">
              <a:xfrm rot="-5400000">
                <a:off x="334" y="2233"/>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2" name="Line 63"/>
              <p:cNvSpPr>
                <a:spLocks noChangeShapeType="1"/>
              </p:cNvSpPr>
              <p:nvPr/>
            </p:nvSpPr>
            <p:spPr bwMode="auto">
              <a:xfrm rot="-5400000">
                <a:off x="1273" y="2233"/>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3" name="Group 64"/>
              <p:cNvGrpSpPr>
                <a:grpSpLocks/>
              </p:cNvGrpSpPr>
              <p:nvPr/>
            </p:nvGrpSpPr>
            <p:grpSpPr bwMode="auto">
              <a:xfrm>
                <a:off x="535" y="2477"/>
                <a:ext cx="221" cy="266"/>
                <a:chOff x="501" y="1979"/>
                <a:chExt cx="221" cy="266"/>
              </a:xfrm>
            </p:grpSpPr>
            <p:sp>
              <p:nvSpPr>
                <p:cNvPr id="198" name="Text Box 65"/>
                <p:cNvSpPr txBox="1">
                  <a:spLocks noChangeArrowheads="1"/>
                </p:cNvSpPr>
                <p:nvPr/>
              </p:nvSpPr>
              <p:spPr bwMode="auto">
                <a:xfrm>
                  <a:off x="501" y="1987"/>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199" name="Line 66"/>
                <p:cNvSpPr>
                  <a:spLocks noChangeShapeType="1"/>
                </p:cNvSpPr>
                <p:nvPr/>
              </p:nvSpPr>
              <p:spPr bwMode="auto">
                <a:xfrm rot="-5400000">
                  <a:off x="572" y="2019"/>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 name="Text Box 67"/>
              <p:cNvSpPr txBox="1">
                <a:spLocks noChangeArrowheads="1"/>
              </p:cNvSpPr>
              <p:nvPr/>
            </p:nvSpPr>
            <p:spPr bwMode="auto">
              <a:xfrm>
                <a:off x="884" y="2485"/>
                <a:ext cx="33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OH</a:t>
                </a:r>
              </a:p>
            </p:txBody>
          </p:sp>
          <p:sp>
            <p:nvSpPr>
              <p:cNvPr id="185" name="Line 68"/>
              <p:cNvSpPr>
                <a:spLocks noChangeShapeType="1"/>
              </p:cNvSpPr>
              <p:nvPr/>
            </p:nvSpPr>
            <p:spPr bwMode="auto">
              <a:xfrm rot="-5400000">
                <a:off x="955" y="2517"/>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6" name="Group 69"/>
              <p:cNvGrpSpPr>
                <a:grpSpLocks/>
              </p:cNvGrpSpPr>
              <p:nvPr/>
            </p:nvGrpSpPr>
            <p:grpSpPr bwMode="auto">
              <a:xfrm>
                <a:off x="535" y="2114"/>
                <a:ext cx="334" cy="258"/>
                <a:chOff x="637" y="2123"/>
                <a:chExt cx="334" cy="258"/>
              </a:xfrm>
            </p:grpSpPr>
            <p:sp>
              <p:nvSpPr>
                <p:cNvPr id="196" name="Text Box 70"/>
                <p:cNvSpPr txBox="1">
                  <a:spLocks noChangeArrowheads="1"/>
                </p:cNvSpPr>
                <p:nvPr/>
              </p:nvSpPr>
              <p:spPr bwMode="auto">
                <a:xfrm>
                  <a:off x="637" y="2123"/>
                  <a:ext cx="33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OH</a:t>
                  </a:r>
                </a:p>
              </p:txBody>
            </p:sp>
            <p:sp>
              <p:nvSpPr>
                <p:cNvPr id="197" name="Line 71"/>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7" name="Group 72"/>
              <p:cNvGrpSpPr>
                <a:grpSpLocks/>
              </p:cNvGrpSpPr>
              <p:nvPr/>
            </p:nvGrpSpPr>
            <p:grpSpPr bwMode="auto">
              <a:xfrm>
                <a:off x="1202" y="1842"/>
                <a:ext cx="221" cy="258"/>
                <a:chOff x="637" y="2123"/>
                <a:chExt cx="221" cy="258"/>
              </a:xfrm>
            </p:grpSpPr>
            <p:sp>
              <p:nvSpPr>
                <p:cNvPr id="194" name="Text Box 73"/>
                <p:cNvSpPr txBox="1">
                  <a:spLocks noChangeArrowheads="1"/>
                </p:cNvSpPr>
                <p:nvPr/>
              </p:nvSpPr>
              <p:spPr bwMode="auto">
                <a:xfrm>
                  <a:off x="637" y="2123"/>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195" name="Line 74"/>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8" name="Group 75"/>
              <p:cNvGrpSpPr>
                <a:grpSpLocks/>
              </p:cNvGrpSpPr>
              <p:nvPr/>
            </p:nvGrpSpPr>
            <p:grpSpPr bwMode="auto">
              <a:xfrm>
                <a:off x="884" y="2114"/>
                <a:ext cx="221" cy="258"/>
                <a:chOff x="637" y="2123"/>
                <a:chExt cx="221" cy="258"/>
              </a:xfrm>
            </p:grpSpPr>
            <p:sp>
              <p:nvSpPr>
                <p:cNvPr id="192" name="Text Box 76"/>
                <p:cNvSpPr txBox="1">
                  <a:spLocks noChangeArrowheads="1"/>
                </p:cNvSpPr>
                <p:nvPr/>
              </p:nvSpPr>
              <p:spPr bwMode="auto">
                <a:xfrm>
                  <a:off x="637" y="2123"/>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193" name="Line 77"/>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89" name="Group 78"/>
              <p:cNvGrpSpPr>
                <a:grpSpLocks/>
              </p:cNvGrpSpPr>
              <p:nvPr/>
            </p:nvGrpSpPr>
            <p:grpSpPr bwMode="auto">
              <a:xfrm>
                <a:off x="263" y="1842"/>
                <a:ext cx="221" cy="258"/>
                <a:chOff x="637" y="2123"/>
                <a:chExt cx="221" cy="258"/>
              </a:xfrm>
            </p:grpSpPr>
            <p:sp>
              <p:nvSpPr>
                <p:cNvPr id="190" name="Text Box 79"/>
                <p:cNvSpPr txBox="1">
                  <a:spLocks noChangeArrowheads="1"/>
                </p:cNvSpPr>
                <p:nvPr/>
              </p:nvSpPr>
              <p:spPr bwMode="auto">
                <a:xfrm>
                  <a:off x="637" y="2123"/>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191" name="Line 80"/>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1" name="Group 81"/>
            <p:cNvGrpSpPr>
              <a:grpSpLocks/>
            </p:cNvGrpSpPr>
            <p:nvPr/>
          </p:nvGrpSpPr>
          <p:grpSpPr bwMode="auto">
            <a:xfrm>
              <a:off x="3969" y="1207"/>
              <a:ext cx="1273" cy="1487"/>
              <a:chOff x="1535" y="1253"/>
              <a:chExt cx="1273" cy="1487"/>
            </a:xfrm>
          </p:grpSpPr>
          <p:sp>
            <p:nvSpPr>
              <p:cNvPr id="128" name="Text Box 82"/>
              <p:cNvSpPr txBox="1">
                <a:spLocks noChangeArrowheads="1"/>
              </p:cNvSpPr>
              <p:nvPr/>
            </p:nvSpPr>
            <p:spPr bwMode="auto">
              <a:xfrm>
                <a:off x="2156" y="1706"/>
                <a:ext cx="22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a:t>
                </a:r>
              </a:p>
            </p:txBody>
          </p:sp>
          <p:sp>
            <p:nvSpPr>
              <p:cNvPr id="129" name="Text Box 83"/>
              <p:cNvSpPr txBox="1">
                <a:spLocks noChangeArrowheads="1"/>
              </p:cNvSpPr>
              <p:nvPr/>
            </p:nvSpPr>
            <p:spPr bwMode="auto">
              <a:xfrm>
                <a:off x="2474" y="2021"/>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130" name="Text Box 84"/>
              <p:cNvSpPr txBox="1">
                <a:spLocks noChangeArrowheads="1"/>
              </p:cNvSpPr>
              <p:nvPr/>
            </p:nvSpPr>
            <p:spPr bwMode="auto">
              <a:xfrm>
                <a:off x="2156" y="2297"/>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131" name="Text Box 85"/>
              <p:cNvSpPr txBox="1">
                <a:spLocks noChangeArrowheads="1"/>
              </p:cNvSpPr>
              <p:nvPr/>
            </p:nvSpPr>
            <p:spPr bwMode="auto">
              <a:xfrm>
                <a:off x="1814" y="2297"/>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132" name="Text Box 86"/>
              <p:cNvSpPr txBox="1">
                <a:spLocks noChangeArrowheads="1"/>
              </p:cNvSpPr>
              <p:nvPr/>
            </p:nvSpPr>
            <p:spPr bwMode="auto">
              <a:xfrm>
                <a:off x="1567" y="2021"/>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133" name="Text Box 87"/>
              <p:cNvSpPr txBox="1">
                <a:spLocks noChangeArrowheads="1"/>
              </p:cNvSpPr>
              <p:nvPr/>
            </p:nvSpPr>
            <p:spPr bwMode="auto">
              <a:xfrm>
                <a:off x="1769" y="1706"/>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134" name="Line 88"/>
              <p:cNvSpPr>
                <a:spLocks noChangeShapeType="1"/>
              </p:cNvSpPr>
              <p:nvPr/>
            </p:nvSpPr>
            <p:spPr bwMode="auto">
              <a:xfrm>
                <a:off x="2292" y="1889"/>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Line 89"/>
              <p:cNvSpPr>
                <a:spLocks noChangeShapeType="1"/>
              </p:cNvSpPr>
              <p:nvPr/>
            </p:nvSpPr>
            <p:spPr bwMode="auto">
              <a:xfrm>
                <a:off x="1632" y="2161"/>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 name="Line 90"/>
              <p:cNvSpPr>
                <a:spLocks noChangeShapeType="1"/>
              </p:cNvSpPr>
              <p:nvPr/>
            </p:nvSpPr>
            <p:spPr bwMode="auto">
              <a:xfrm flipH="1">
                <a:off x="2292" y="2161"/>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 name="Line 91"/>
              <p:cNvSpPr>
                <a:spLocks noChangeShapeType="1"/>
              </p:cNvSpPr>
              <p:nvPr/>
            </p:nvSpPr>
            <p:spPr bwMode="auto">
              <a:xfrm flipH="1">
                <a:off x="1632" y="1889"/>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Line 92"/>
              <p:cNvSpPr>
                <a:spLocks noChangeShapeType="1"/>
              </p:cNvSpPr>
              <p:nvPr/>
            </p:nvSpPr>
            <p:spPr bwMode="auto">
              <a:xfrm>
                <a:off x="1884" y="1835"/>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 name="Line 93"/>
              <p:cNvSpPr>
                <a:spLocks noChangeShapeType="1"/>
              </p:cNvSpPr>
              <p:nvPr/>
            </p:nvSpPr>
            <p:spPr bwMode="auto">
              <a:xfrm>
                <a:off x="1906" y="2425"/>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0" name="Line 94"/>
              <p:cNvSpPr>
                <a:spLocks noChangeShapeType="1"/>
              </p:cNvSpPr>
              <p:nvPr/>
            </p:nvSpPr>
            <p:spPr bwMode="auto">
              <a:xfrm rot="-5400000">
                <a:off x="1725" y="1590"/>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Text Box 95"/>
              <p:cNvSpPr txBox="1">
                <a:spLocks noChangeArrowheads="1"/>
              </p:cNvSpPr>
              <p:nvPr/>
            </p:nvSpPr>
            <p:spPr bwMode="auto">
              <a:xfrm>
                <a:off x="1773" y="1253"/>
                <a:ext cx="59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CH</a:t>
                </a:r>
                <a:r>
                  <a:rPr lang="en-US" altLang="ja-JP" baseline="-25000"/>
                  <a:t>2</a:t>
                </a:r>
                <a:r>
                  <a:rPr lang="en-US" altLang="ja-JP"/>
                  <a:t>OH</a:t>
                </a:r>
              </a:p>
            </p:txBody>
          </p:sp>
          <p:grpSp>
            <p:nvGrpSpPr>
              <p:cNvPr id="142" name="Group 96"/>
              <p:cNvGrpSpPr>
                <a:grpSpLocks/>
              </p:cNvGrpSpPr>
              <p:nvPr/>
            </p:nvGrpSpPr>
            <p:grpSpPr bwMode="auto">
              <a:xfrm>
                <a:off x="1773" y="1885"/>
                <a:ext cx="221" cy="266"/>
                <a:chOff x="501" y="1979"/>
                <a:chExt cx="221" cy="266"/>
              </a:xfrm>
            </p:grpSpPr>
            <p:sp>
              <p:nvSpPr>
                <p:cNvPr id="163" name="Text Box 97"/>
                <p:cNvSpPr txBox="1">
                  <a:spLocks noChangeArrowheads="1"/>
                </p:cNvSpPr>
                <p:nvPr/>
              </p:nvSpPr>
              <p:spPr bwMode="auto">
                <a:xfrm>
                  <a:off x="501" y="1987"/>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164" name="Line 98"/>
                <p:cNvSpPr>
                  <a:spLocks noChangeShapeType="1"/>
                </p:cNvSpPr>
                <p:nvPr/>
              </p:nvSpPr>
              <p:spPr bwMode="auto">
                <a:xfrm rot="-5400000">
                  <a:off x="572" y="2019"/>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 name="Line 99"/>
              <p:cNvSpPr>
                <a:spLocks noChangeShapeType="1"/>
              </p:cNvSpPr>
              <p:nvPr/>
            </p:nvSpPr>
            <p:spPr bwMode="auto">
              <a:xfrm rot="-5400000">
                <a:off x="1606" y="2230"/>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4" name="Text Box 100"/>
              <p:cNvSpPr txBox="1">
                <a:spLocks noChangeArrowheads="1"/>
              </p:cNvSpPr>
              <p:nvPr/>
            </p:nvSpPr>
            <p:spPr bwMode="auto">
              <a:xfrm>
                <a:off x="2474" y="2198"/>
                <a:ext cx="33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OH</a:t>
                </a:r>
              </a:p>
            </p:txBody>
          </p:sp>
          <p:sp>
            <p:nvSpPr>
              <p:cNvPr id="145" name="Line 101"/>
              <p:cNvSpPr>
                <a:spLocks noChangeShapeType="1"/>
              </p:cNvSpPr>
              <p:nvPr/>
            </p:nvSpPr>
            <p:spPr bwMode="auto">
              <a:xfrm rot="-5400000">
                <a:off x="2545" y="2230"/>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6" name="Group 102"/>
              <p:cNvGrpSpPr>
                <a:grpSpLocks/>
              </p:cNvGrpSpPr>
              <p:nvPr/>
            </p:nvGrpSpPr>
            <p:grpSpPr bwMode="auto">
              <a:xfrm>
                <a:off x="1807" y="2474"/>
                <a:ext cx="221" cy="266"/>
                <a:chOff x="501" y="1979"/>
                <a:chExt cx="221" cy="266"/>
              </a:xfrm>
            </p:grpSpPr>
            <p:sp>
              <p:nvSpPr>
                <p:cNvPr id="161" name="Text Box 103"/>
                <p:cNvSpPr txBox="1">
                  <a:spLocks noChangeArrowheads="1"/>
                </p:cNvSpPr>
                <p:nvPr/>
              </p:nvSpPr>
              <p:spPr bwMode="auto">
                <a:xfrm>
                  <a:off x="501" y="1987"/>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162" name="Line 104"/>
                <p:cNvSpPr>
                  <a:spLocks noChangeShapeType="1"/>
                </p:cNvSpPr>
                <p:nvPr/>
              </p:nvSpPr>
              <p:spPr bwMode="auto">
                <a:xfrm rot="-5400000">
                  <a:off x="572" y="2019"/>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7" name="Text Box 105"/>
              <p:cNvSpPr txBox="1">
                <a:spLocks noChangeArrowheads="1"/>
              </p:cNvSpPr>
              <p:nvPr/>
            </p:nvSpPr>
            <p:spPr bwMode="auto">
              <a:xfrm>
                <a:off x="2156" y="2482"/>
                <a:ext cx="33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OH</a:t>
                </a:r>
              </a:p>
            </p:txBody>
          </p:sp>
          <p:sp>
            <p:nvSpPr>
              <p:cNvPr id="148" name="Line 106"/>
              <p:cNvSpPr>
                <a:spLocks noChangeShapeType="1"/>
              </p:cNvSpPr>
              <p:nvPr/>
            </p:nvSpPr>
            <p:spPr bwMode="auto">
              <a:xfrm rot="-5400000">
                <a:off x="2227" y="2514"/>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49" name="Group 107"/>
              <p:cNvGrpSpPr>
                <a:grpSpLocks/>
              </p:cNvGrpSpPr>
              <p:nvPr/>
            </p:nvGrpSpPr>
            <p:grpSpPr bwMode="auto">
              <a:xfrm>
                <a:off x="1807" y="2111"/>
                <a:ext cx="334" cy="258"/>
                <a:chOff x="637" y="2123"/>
                <a:chExt cx="334" cy="258"/>
              </a:xfrm>
            </p:grpSpPr>
            <p:sp>
              <p:nvSpPr>
                <p:cNvPr id="159" name="Text Box 108"/>
                <p:cNvSpPr txBox="1">
                  <a:spLocks noChangeArrowheads="1"/>
                </p:cNvSpPr>
                <p:nvPr/>
              </p:nvSpPr>
              <p:spPr bwMode="auto">
                <a:xfrm>
                  <a:off x="637" y="2123"/>
                  <a:ext cx="33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OH</a:t>
                  </a:r>
                </a:p>
              </p:txBody>
            </p:sp>
            <p:sp>
              <p:nvSpPr>
                <p:cNvPr id="160" name="Line 109"/>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0" name="Group 110"/>
              <p:cNvGrpSpPr>
                <a:grpSpLocks/>
              </p:cNvGrpSpPr>
              <p:nvPr/>
            </p:nvGrpSpPr>
            <p:grpSpPr bwMode="auto">
              <a:xfrm>
                <a:off x="2474" y="1839"/>
                <a:ext cx="221" cy="258"/>
                <a:chOff x="637" y="2123"/>
                <a:chExt cx="221" cy="258"/>
              </a:xfrm>
            </p:grpSpPr>
            <p:sp>
              <p:nvSpPr>
                <p:cNvPr id="157" name="Text Box 111"/>
                <p:cNvSpPr txBox="1">
                  <a:spLocks noChangeArrowheads="1"/>
                </p:cNvSpPr>
                <p:nvPr/>
              </p:nvSpPr>
              <p:spPr bwMode="auto">
                <a:xfrm>
                  <a:off x="637" y="2123"/>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158" name="Line 112"/>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1" name="Group 113"/>
              <p:cNvGrpSpPr>
                <a:grpSpLocks/>
              </p:cNvGrpSpPr>
              <p:nvPr/>
            </p:nvGrpSpPr>
            <p:grpSpPr bwMode="auto">
              <a:xfrm>
                <a:off x="2156" y="2111"/>
                <a:ext cx="221" cy="258"/>
                <a:chOff x="637" y="2123"/>
                <a:chExt cx="221" cy="258"/>
              </a:xfrm>
            </p:grpSpPr>
            <p:sp>
              <p:nvSpPr>
                <p:cNvPr id="155" name="Text Box 114"/>
                <p:cNvSpPr txBox="1">
                  <a:spLocks noChangeArrowheads="1"/>
                </p:cNvSpPr>
                <p:nvPr/>
              </p:nvSpPr>
              <p:spPr bwMode="auto">
                <a:xfrm>
                  <a:off x="637" y="2123"/>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156" name="Line 115"/>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52" name="Group 116"/>
              <p:cNvGrpSpPr>
                <a:grpSpLocks/>
              </p:cNvGrpSpPr>
              <p:nvPr/>
            </p:nvGrpSpPr>
            <p:grpSpPr bwMode="auto">
              <a:xfrm>
                <a:off x="1535" y="1839"/>
                <a:ext cx="221" cy="258"/>
                <a:chOff x="637" y="2123"/>
                <a:chExt cx="221" cy="258"/>
              </a:xfrm>
            </p:grpSpPr>
            <p:sp>
              <p:nvSpPr>
                <p:cNvPr id="153" name="Text Box 117"/>
                <p:cNvSpPr txBox="1">
                  <a:spLocks noChangeArrowheads="1"/>
                </p:cNvSpPr>
                <p:nvPr/>
              </p:nvSpPr>
              <p:spPr bwMode="auto">
                <a:xfrm>
                  <a:off x="637" y="2123"/>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154" name="Line 118"/>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2" name="Group 119"/>
            <p:cNvGrpSpPr>
              <a:grpSpLocks/>
            </p:cNvGrpSpPr>
            <p:nvPr/>
          </p:nvGrpSpPr>
          <p:grpSpPr bwMode="auto">
            <a:xfrm>
              <a:off x="1157" y="2114"/>
              <a:ext cx="348" cy="258"/>
              <a:chOff x="2532" y="2156"/>
              <a:chExt cx="348" cy="258"/>
            </a:xfrm>
          </p:grpSpPr>
          <p:sp>
            <p:nvSpPr>
              <p:cNvPr id="125" name="Text Box 120"/>
              <p:cNvSpPr txBox="1">
                <a:spLocks noChangeArrowheads="1"/>
              </p:cNvSpPr>
              <p:nvPr/>
            </p:nvSpPr>
            <p:spPr bwMode="auto">
              <a:xfrm>
                <a:off x="2595" y="2156"/>
                <a:ext cx="22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a:t>
                </a:r>
              </a:p>
            </p:txBody>
          </p:sp>
          <p:sp>
            <p:nvSpPr>
              <p:cNvPr id="126" name="Line 121"/>
              <p:cNvSpPr>
                <a:spLocks noChangeShapeType="1"/>
              </p:cNvSpPr>
              <p:nvPr/>
            </p:nvSpPr>
            <p:spPr bwMode="auto">
              <a:xfrm>
                <a:off x="2532" y="2273"/>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 name="Line 122"/>
              <p:cNvSpPr>
                <a:spLocks noChangeShapeType="1"/>
              </p:cNvSpPr>
              <p:nvPr/>
            </p:nvSpPr>
            <p:spPr bwMode="auto">
              <a:xfrm>
                <a:off x="2744" y="2273"/>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3" name="Group 204"/>
            <p:cNvGrpSpPr>
              <a:grpSpLocks/>
            </p:cNvGrpSpPr>
            <p:nvPr/>
          </p:nvGrpSpPr>
          <p:grpSpPr bwMode="auto">
            <a:xfrm>
              <a:off x="2681" y="1207"/>
              <a:ext cx="1160" cy="1487"/>
              <a:chOff x="2862" y="1207"/>
              <a:chExt cx="1160" cy="1487"/>
            </a:xfrm>
          </p:grpSpPr>
          <p:sp>
            <p:nvSpPr>
              <p:cNvPr id="89" name="Text Box 124"/>
              <p:cNvSpPr txBox="1">
                <a:spLocks noChangeArrowheads="1"/>
              </p:cNvSpPr>
              <p:nvPr/>
            </p:nvSpPr>
            <p:spPr bwMode="auto">
              <a:xfrm>
                <a:off x="3483" y="1660"/>
                <a:ext cx="22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a:t>
                </a:r>
              </a:p>
            </p:txBody>
          </p:sp>
          <p:sp>
            <p:nvSpPr>
              <p:cNvPr id="90" name="Text Box 125"/>
              <p:cNvSpPr txBox="1">
                <a:spLocks noChangeArrowheads="1"/>
              </p:cNvSpPr>
              <p:nvPr/>
            </p:nvSpPr>
            <p:spPr bwMode="auto">
              <a:xfrm>
                <a:off x="3801" y="1975"/>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91" name="Text Box 126"/>
              <p:cNvSpPr txBox="1">
                <a:spLocks noChangeArrowheads="1"/>
              </p:cNvSpPr>
              <p:nvPr/>
            </p:nvSpPr>
            <p:spPr bwMode="auto">
              <a:xfrm>
                <a:off x="3483" y="2251"/>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92" name="Text Box 127"/>
              <p:cNvSpPr txBox="1">
                <a:spLocks noChangeArrowheads="1"/>
              </p:cNvSpPr>
              <p:nvPr/>
            </p:nvSpPr>
            <p:spPr bwMode="auto">
              <a:xfrm>
                <a:off x="3141" y="2251"/>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93" name="Text Box 128"/>
              <p:cNvSpPr txBox="1">
                <a:spLocks noChangeArrowheads="1"/>
              </p:cNvSpPr>
              <p:nvPr/>
            </p:nvSpPr>
            <p:spPr bwMode="auto">
              <a:xfrm>
                <a:off x="2894" y="1975"/>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94" name="Text Box 129"/>
              <p:cNvSpPr txBox="1">
                <a:spLocks noChangeArrowheads="1"/>
              </p:cNvSpPr>
              <p:nvPr/>
            </p:nvSpPr>
            <p:spPr bwMode="auto">
              <a:xfrm>
                <a:off x="3096" y="1660"/>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95" name="Line 130"/>
              <p:cNvSpPr>
                <a:spLocks noChangeShapeType="1"/>
              </p:cNvSpPr>
              <p:nvPr/>
            </p:nvSpPr>
            <p:spPr bwMode="auto">
              <a:xfrm>
                <a:off x="3619" y="1843"/>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131"/>
              <p:cNvSpPr>
                <a:spLocks noChangeShapeType="1"/>
              </p:cNvSpPr>
              <p:nvPr/>
            </p:nvSpPr>
            <p:spPr bwMode="auto">
              <a:xfrm>
                <a:off x="2959" y="2115"/>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132"/>
              <p:cNvSpPr>
                <a:spLocks noChangeShapeType="1"/>
              </p:cNvSpPr>
              <p:nvPr/>
            </p:nvSpPr>
            <p:spPr bwMode="auto">
              <a:xfrm flipH="1">
                <a:off x="3619" y="2115"/>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133"/>
              <p:cNvSpPr>
                <a:spLocks noChangeShapeType="1"/>
              </p:cNvSpPr>
              <p:nvPr/>
            </p:nvSpPr>
            <p:spPr bwMode="auto">
              <a:xfrm flipH="1">
                <a:off x="2959" y="1843"/>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134"/>
              <p:cNvSpPr>
                <a:spLocks noChangeShapeType="1"/>
              </p:cNvSpPr>
              <p:nvPr/>
            </p:nvSpPr>
            <p:spPr bwMode="auto">
              <a:xfrm>
                <a:off x="3211" y="1789"/>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35"/>
              <p:cNvSpPr>
                <a:spLocks noChangeShapeType="1"/>
              </p:cNvSpPr>
              <p:nvPr/>
            </p:nvSpPr>
            <p:spPr bwMode="auto">
              <a:xfrm>
                <a:off x="3233" y="2379"/>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36"/>
              <p:cNvSpPr>
                <a:spLocks noChangeShapeType="1"/>
              </p:cNvSpPr>
              <p:nvPr/>
            </p:nvSpPr>
            <p:spPr bwMode="auto">
              <a:xfrm rot="-5400000">
                <a:off x="3052" y="1544"/>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Text Box 137"/>
              <p:cNvSpPr txBox="1">
                <a:spLocks noChangeArrowheads="1"/>
              </p:cNvSpPr>
              <p:nvPr/>
            </p:nvSpPr>
            <p:spPr bwMode="auto">
              <a:xfrm>
                <a:off x="3100" y="1207"/>
                <a:ext cx="59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CH</a:t>
                </a:r>
                <a:r>
                  <a:rPr lang="en-US" altLang="ja-JP" baseline="-25000"/>
                  <a:t>2</a:t>
                </a:r>
                <a:r>
                  <a:rPr lang="en-US" altLang="ja-JP"/>
                  <a:t>OH</a:t>
                </a:r>
              </a:p>
            </p:txBody>
          </p:sp>
          <p:grpSp>
            <p:nvGrpSpPr>
              <p:cNvPr id="103" name="Group 138"/>
              <p:cNvGrpSpPr>
                <a:grpSpLocks/>
              </p:cNvGrpSpPr>
              <p:nvPr/>
            </p:nvGrpSpPr>
            <p:grpSpPr bwMode="auto">
              <a:xfrm>
                <a:off x="3100" y="1839"/>
                <a:ext cx="221" cy="266"/>
                <a:chOff x="501" y="1979"/>
                <a:chExt cx="221" cy="266"/>
              </a:xfrm>
            </p:grpSpPr>
            <p:sp>
              <p:nvSpPr>
                <p:cNvPr id="123" name="Text Box 139"/>
                <p:cNvSpPr txBox="1">
                  <a:spLocks noChangeArrowheads="1"/>
                </p:cNvSpPr>
                <p:nvPr/>
              </p:nvSpPr>
              <p:spPr bwMode="auto">
                <a:xfrm>
                  <a:off x="501" y="1987"/>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124" name="Line 140"/>
                <p:cNvSpPr>
                  <a:spLocks noChangeShapeType="1"/>
                </p:cNvSpPr>
                <p:nvPr/>
              </p:nvSpPr>
              <p:spPr bwMode="auto">
                <a:xfrm rot="-5400000">
                  <a:off x="572" y="2019"/>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 name="Line 142"/>
              <p:cNvSpPr>
                <a:spLocks noChangeShapeType="1"/>
              </p:cNvSpPr>
              <p:nvPr/>
            </p:nvSpPr>
            <p:spPr bwMode="auto">
              <a:xfrm rot="-5400000">
                <a:off x="2933" y="2184"/>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143"/>
              <p:cNvSpPr>
                <a:spLocks noChangeShapeType="1"/>
              </p:cNvSpPr>
              <p:nvPr/>
            </p:nvSpPr>
            <p:spPr bwMode="auto">
              <a:xfrm rot="-5400000">
                <a:off x="3872" y="2184"/>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6" name="Group 144"/>
              <p:cNvGrpSpPr>
                <a:grpSpLocks/>
              </p:cNvGrpSpPr>
              <p:nvPr/>
            </p:nvGrpSpPr>
            <p:grpSpPr bwMode="auto">
              <a:xfrm>
                <a:off x="3134" y="2428"/>
                <a:ext cx="221" cy="266"/>
                <a:chOff x="501" y="1979"/>
                <a:chExt cx="221" cy="266"/>
              </a:xfrm>
            </p:grpSpPr>
            <p:sp>
              <p:nvSpPr>
                <p:cNvPr id="121" name="Text Box 145"/>
                <p:cNvSpPr txBox="1">
                  <a:spLocks noChangeArrowheads="1"/>
                </p:cNvSpPr>
                <p:nvPr/>
              </p:nvSpPr>
              <p:spPr bwMode="auto">
                <a:xfrm>
                  <a:off x="501" y="1987"/>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122" name="Line 146"/>
                <p:cNvSpPr>
                  <a:spLocks noChangeShapeType="1"/>
                </p:cNvSpPr>
                <p:nvPr/>
              </p:nvSpPr>
              <p:spPr bwMode="auto">
                <a:xfrm rot="-5400000">
                  <a:off x="572" y="2019"/>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7" name="Text Box 147"/>
              <p:cNvSpPr txBox="1">
                <a:spLocks noChangeArrowheads="1"/>
              </p:cNvSpPr>
              <p:nvPr/>
            </p:nvSpPr>
            <p:spPr bwMode="auto">
              <a:xfrm>
                <a:off x="3483" y="2436"/>
                <a:ext cx="33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OH</a:t>
                </a:r>
              </a:p>
            </p:txBody>
          </p:sp>
          <p:sp>
            <p:nvSpPr>
              <p:cNvPr id="108" name="Line 148"/>
              <p:cNvSpPr>
                <a:spLocks noChangeShapeType="1"/>
              </p:cNvSpPr>
              <p:nvPr/>
            </p:nvSpPr>
            <p:spPr bwMode="auto">
              <a:xfrm rot="-5400000">
                <a:off x="3554" y="2468"/>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9" name="Group 149"/>
              <p:cNvGrpSpPr>
                <a:grpSpLocks/>
              </p:cNvGrpSpPr>
              <p:nvPr/>
            </p:nvGrpSpPr>
            <p:grpSpPr bwMode="auto">
              <a:xfrm>
                <a:off x="3134" y="2065"/>
                <a:ext cx="334" cy="258"/>
                <a:chOff x="637" y="2123"/>
                <a:chExt cx="334" cy="258"/>
              </a:xfrm>
            </p:grpSpPr>
            <p:sp>
              <p:nvSpPr>
                <p:cNvPr id="119" name="Text Box 150"/>
                <p:cNvSpPr txBox="1">
                  <a:spLocks noChangeArrowheads="1"/>
                </p:cNvSpPr>
                <p:nvPr/>
              </p:nvSpPr>
              <p:spPr bwMode="auto">
                <a:xfrm>
                  <a:off x="637" y="2123"/>
                  <a:ext cx="33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OH</a:t>
                  </a:r>
                </a:p>
              </p:txBody>
            </p:sp>
            <p:sp>
              <p:nvSpPr>
                <p:cNvPr id="120" name="Line 151"/>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0" name="Group 152"/>
              <p:cNvGrpSpPr>
                <a:grpSpLocks/>
              </p:cNvGrpSpPr>
              <p:nvPr/>
            </p:nvGrpSpPr>
            <p:grpSpPr bwMode="auto">
              <a:xfrm>
                <a:off x="3801" y="1793"/>
                <a:ext cx="221" cy="258"/>
                <a:chOff x="637" y="2123"/>
                <a:chExt cx="221" cy="258"/>
              </a:xfrm>
            </p:grpSpPr>
            <p:sp>
              <p:nvSpPr>
                <p:cNvPr id="117" name="Text Box 153"/>
                <p:cNvSpPr txBox="1">
                  <a:spLocks noChangeArrowheads="1"/>
                </p:cNvSpPr>
                <p:nvPr/>
              </p:nvSpPr>
              <p:spPr bwMode="auto">
                <a:xfrm>
                  <a:off x="637" y="2123"/>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118" name="Line 154"/>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1" name="Group 155"/>
              <p:cNvGrpSpPr>
                <a:grpSpLocks/>
              </p:cNvGrpSpPr>
              <p:nvPr/>
            </p:nvGrpSpPr>
            <p:grpSpPr bwMode="auto">
              <a:xfrm>
                <a:off x="3483" y="2065"/>
                <a:ext cx="221" cy="258"/>
                <a:chOff x="637" y="2123"/>
                <a:chExt cx="221" cy="258"/>
              </a:xfrm>
            </p:grpSpPr>
            <p:sp>
              <p:nvSpPr>
                <p:cNvPr id="115" name="Text Box 156"/>
                <p:cNvSpPr txBox="1">
                  <a:spLocks noChangeArrowheads="1"/>
                </p:cNvSpPr>
                <p:nvPr/>
              </p:nvSpPr>
              <p:spPr bwMode="auto">
                <a:xfrm>
                  <a:off x="637" y="2123"/>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116" name="Line 157"/>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 name="Group 158"/>
              <p:cNvGrpSpPr>
                <a:grpSpLocks/>
              </p:cNvGrpSpPr>
              <p:nvPr/>
            </p:nvGrpSpPr>
            <p:grpSpPr bwMode="auto">
              <a:xfrm>
                <a:off x="2862" y="1793"/>
                <a:ext cx="221" cy="258"/>
                <a:chOff x="637" y="2123"/>
                <a:chExt cx="221" cy="258"/>
              </a:xfrm>
            </p:grpSpPr>
            <p:sp>
              <p:nvSpPr>
                <p:cNvPr id="113" name="Text Box 159"/>
                <p:cNvSpPr txBox="1">
                  <a:spLocks noChangeArrowheads="1"/>
                </p:cNvSpPr>
                <p:nvPr/>
              </p:nvSpPr>
              <p:spPr bwMode="auto">
                <a:xfrm>
                  <a:off x="637" y="2123"/>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114" name="Line 160"/>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4" name="Group 199"/>
            <p:cNvGrpSpPr>
              <a:grpSpLocks/>
            </p:cNvGrpSpPr>
            <p:nvPr/>
          </p:nvGrpSpPr>
          <p:grpSpPr bwMode="auto">
            <a:xfrm>
              <a:off x="1383" y="1204"/>
              <a:ext cx="1160" cy="1487"/>
              <a:chOff x="1655" y="1204"/>
              <a:chExt cx="1160" cy="1487"/>
            </a:xfrm>
          </p:grpSpPr>
          <p:sp>
            <p:nvSpPr>
              <p:cNvPr id="53" name="Text Box 162"/>
              <p:cNvSpPr txBox="1">
                <a:spLocks noChangeArrowheads="1"/>
              </p:cNvSpPr>
              <p:nvPr/>
            </p:nvSpPr>
            <p:spPr bwMode="auto">
              <a:xfrm>
                <a:off x="2276" y="1657"/>
                <a:ext cx="22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a:t>
                </a:r>
              </a:p>
            </p:txBody>
          </p:sp>
          <p:sp>
            <p:nvSpPr>
              <p:cNvPr id="54" name="Text Box 163"/>
              <p:cNvSpPr txBox="1">
                <a:spLocks noChangeArrowheads="1"/>
              </p:cNvSpPr>
              <p:nvPr/>
            </p:nvSpPr>
            <p:spPr bwMode="auto">
              <a:xfrm>
                <a:off x="2594" y="1972"/>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55" name="Text Box 164"/>
              <p:cNvSpPr txBox="1">
                <a:spLocks noChangeArrowheads="1"/>
              </p:cNvSpPr>
              <p:nvPr/>
            </p:nvSpPr>
            <p:spPr bwMode="auto">
              <a:xfrm>
                <a:off x="2276" y="2248"/>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56" name="Text Box 165"/>
              <p:cNvSpPr txBox="1">
                <a:spLocks noChangeArrowheads="1"/>
              </p:cNvSpPr>
              <p:nvPr/>
            </p:nvSpPr>
            <p:spPr bwMode="auto">
              <a:xfrm>
                <a:off x="1934" y="2248"/>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57" name="Text Box 166"/>
              <p:cNvSpPr txBox="1">
                <a:spLocks noChangeArrowheads="1"/>
              </p:cNvSpPr>
              <p:nvPr/>
            </p:nvSpPr>
            <p:spPr bwMode="auto">
              <a:xfrm>
                <a:off x="1687" y="1972"/>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58" name="Text Box 167"/>
              <p:cNvSpPr txBox="1">
                <a:spLocks noChangeArrowheads="1"/>
              </p:cNvSpPr>
              <p:nvPr/>
            </p:nvSpPr>
            <p:spPr bwMode="auto">
              <a:xfrm>
                <a:off x="1889" y="1657"/>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a:t>
                </a:r>
              </a:p>
            </p:txBody>
          </p:sp>
          <p:sp>
            <p:nvSpPr>
              <p:cNvPr id="59" name="Line 168"/>
              <p:cNvSpPr>
                <a:spLocks noChangeShapeType="1"/>
              </p:cNvSpPr>
              <p:nvPr/>
            </p:nvSpPr>
            <p:spPr bwMode="auto">
              <a:xfrm>
                <a:off x="2412" y="1840"/>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169"/>
              <p:cNvSpPr>
                <a:spLocks noChangeShapeType="1"/>
              </p:cNvSpPr>
              <p:nvPr/>
            </p:nvSpPr>
            <p:spPr bwMode="auto">
              <a:xfrm>
                <a:off x="1752" y="2112"/>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170"/>
              <p:cNvSpPr>
                <a:spLocks noChangeShapeType="1"/>
              </p:cNvSpPr>
              <p:nvPr/>
            </p:nvSpPr>
            <p:spPr bwMode="auto">
              <a:xfrm flipH="1">
                <a:off x="2412" y="2112"/>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171"/>
              <p:cNvSpPr>
                <a:spLocks noChangeShapeType="1"/>
              </p:cNvSpPr>
              <p:nvPr/>
            </p:nvSpPr>
            <p:spPr bwMode="auto">
              <a:xfrm flipH="1">
                <a:off x="1752" y="1840"/>
                <a:ext cx="227" cy="22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172"/>
              <p:cNvSpPr>
                <a:spLocks noChangeShapeType="1"/>
              </p:cNvSpPr>
              <p:nvPr/>
            </p:nvSpPr>
            <p:spPr bwMode="auto">
              <a:xfrm>
                <a:off x="2004" y="1786"/>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173"/>
              <p:cNvSpPr>
                <a:spLocks noChangeShapeType="1"/>
              </p:cNvSpPr>
              <p:nvPr/>
            </p:nvSpPr>
            <p:spPr bwMode="auto">
              <a:xfrm>
                <a:off x="2026" y="2376"/>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174"/>
              <p:cNvSpPr>
                <a:spLocks noChangeShapeType="1"/>
              </p:cNvSpPr>
              <p:nvPr/>
            </p:nvSpPr>
            <p:spPr bwMode="auto">
              <a:xfrm rot="-5400000">
                <a:off x="1845" y="1541"/>
                <a:ext cx="31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Text Box 175"/>
              <p:cNvSpPr txBox="1">
                <a:spLocks noChangeArrowheads="1"/>
              </p:cNvSpPr>
              <p:nvPr/>
            </p:nvSpPr>
            <p:spPr bwMode="auto">
              <a:xfrm>
                <a:off x="1893" y="1204"/>
                <a:ext cx="59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CH</a:t>
                </a:r>
                <a:r>
                  <a:rPr lang="en-US" altLang="ja-JP" baseline="-25000"/>
                  <a:t>2</a:t>
                </a:r>
                <a:r>
                  <a:rPr lang="en-US" altLang="ja-JP"/>
                  <a:t>OH</a:t>
                </a:r>
              </a:p>
            </p:txBody>
          </p:sp>
          <p:grpSp>
            <p:nvGrpSpPr>
              <p:cNvPr id="67" name="Group 176"/>
              <p:cNvGrpSpPr>
                <a:grpSpLocks/>
              </p:cNvGrpSpPr>
              <p:nvPr/>
            </p:nvGrpSpPr>
            <p:grpSpPr bwMode="auto">
              <a:xfrm>
                <a:off x="1893" y="1836"/>
                <a:ext cx="221" cy="266"/>
                <a:chOff x="501" y="1979"/>
                <a:chExt cx="221" cy="266"/>
              </a:xfrm>
            </p:grpSpPr>
            <p:sp>
              <p:nvSpPr>
                <p:cNvPr id="87" name="Text Box 177"/>
                <p:cNvSpPr txBox="1">
                  <a:spLocks noChangeArrowheads="1"/>
                </p:cNvSpPr>
                <p:nvPr/>
              </p:nvSpPr>
              <p:spPr bwMode="auto">
                <a:xfrm>
                  <a:off x="501" y="1987"/>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88" name="Line 178"/>
                <p:cNvSpPr>
                  <a:spLocks noChangeShapeType="1"/>
                </p:cNvSpPr>
                <p:nvPr/>
              </p:nvSpPr>
              <p:spPr bwMode="auto">
                <a:xfrm rot="-5400000">
                  <a:off x="572" y="2019"/>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8" name="Line 180"/>
              <p:cNvSpPr>
                <a:spLocks noChangeShapeType="1"/>
              </p:cNvSpPr>
              <p:nvPr/>
            </p:nvSpPr>
            <p:spPr bwMode="auto">
              <a:xfrm rot="-5400000">
                <a:off x="1726" y="2181"/>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181"/>
              <p:cNvSpPr>
                <a:spLocks noChangeShapeType="1"/>
              </p:cNvSpPr>
              <p:nvPr/>
            </p:nvSpPr>
            <p:spPr bwMode="auto">
              <a:xfrm rot="-5400000">
                <a:off x="2665" y="2181"/>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0" name="Group 182"/>
              <p:cNvGrpSpPr>
                <a:grpSpLocks/>
              </p:cNvGrpSpPr>
              <p:nvPr/>
            </p:nvGrpSpPr>
            <p:grpSpPr bwMode="auto">
              <a:xfrm>
                <a:off x="1927" y="2425"/>
                <a:ext cx="221" cy="266"/>
                <a:chOff x="501" y="1979"/>
                <a:chExt cx="221" cy="266"/>
              </a:xfrm>
            </p:grpSpPr>
            <p:sp>
              <p:nvSpPr>
                <p:cNvPr id="85" name="Text Box 183"/>
                <p:cNvSpPr txBox="1">
                  <a:spLocks noChangeArrowheads="1"/>
                </p:cNvSpPr>
                <p:nvPr/>
              </p:nvSpPr>
              <p:spPr bwMode="auto">
                <a:xfrm>
                  <a:off x="501" y="1987"/>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86" name="Line 184"/>
                <p:cNvSpPr>
                  <a:spLocks noChangeShapeType="1"/>
                </p:cNvSpPr>
                <p:nvPr/>
              </p:nvSpPr>
              <p:spPr bwMode="auto">
                <a:xfrm rot="-5400000">
                  <a:off x="572" y="2019"/>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1" name="Text Box 185"/>
              <p:cNvSpPr txBox="1">
                <a:spLocks noChangeArrowheads="1"/>
              </p:cNvSpPr>
              <p:nvPr/>
            </p:nvSpPr>
            <p:spPr bwMode="auto">
              <a:xfrm>
                <a:off x="2276" y="2433"/>
                <a:ext cx="33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OH</a:t>
                </a:r>
              </a:p>
            </p:txBody>
          </p:sp>
          <p:sp>
            <p:nvSpPr>
              <p:cNvPr id="72" name="Line 186"/>
              <p:cNvSpPr>
                <a:spLocks noChangeShapeType="1"/>
              </p:cNvSpPr>
              <p:nvPr/>
            </p:nvSpPr>
            <p:spPr bwMode="auto">
              <a:xfrm rot="-5400000">
                <a:off x="2347" y="2465"/>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3" name="Group 187"/>
              <p:cNvGrpSpPr>
                <a:grpSpLocks/>
              </p:cNvGrpSpPr>
              <p:nvPr/>
            </p:nvGrpSpPr>
            <p:grpSpPr bwMode="auto">
              <a:xfrm>
                <a:off x="1927" y="2062"/>
                <a:ext cx="334" cy="258"/>
                <a:chOff x="637" y="2123"/>
                <a:chExt cx="334" cy="258"/>
              </a:xfrm>
            </p:grpSpPr>
            <p:sp>
              <p:nvSpPr>
                <p:cNvPr id="83" name="Text Box 188"/>
                <p:cNvSpPr txBox="1">
                  <a:spLocks noChangeArrowheads="1"/>
                </p:cNvSpPr>
                <p:nvPr/>
              </p:nvSpPr>
              <p:spPr bwMode="auto">
                <a:xfrm>
                  <a:off x="637" y="2123"/>
                  <a:ext cx="334"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OH</a:t>
                  </a:r>
                </a:p>
              </p:txBody>
            </p:sp>
            <p:sp>
              <p:nvSpPr>
                <p:cNvPr id="84" name="Line 189"/>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4" name="Group 190"/>
              <p:cNvGrpSpPr>
                <a:grpSpLocks/>
              </p:cNvGrpSpPr>
              <p:nvPr/>
            </p:nvGrpSpPr>
            <p:grpSpPr bwMode="auto">
              <a:xfrm>
                <a:off x="2594" y="1790"/>
                <a:ext cx="221" cy="258"/>
                <a:chOff x="637" y="2123"/>
                <a:chExt cx="221" cy="258"/>
              </a:xfrm>
            </p:grpSpPr>
            <p:sp>
              <p:nvSpPr>
                <p:cNvPr id="81" name="Text Box 191"/>
                <p:cNvSpPr txBox="1">
                  <a:spLocks noChangeArrowheads="1"/>
                </p:cNvSpPr>
                <p:nvPr/>
              </p:nvSpPr>
              <p:spPr bwMode="auto">
                <a:xfrm>
                  <a:off x="637" y="2123"/>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82" name="Line 192"/>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5" name="Group 193"/>
              <p:cNvGrpSpPr>
                <a:grpSpLocks/>
              </p:cNvGrpSpPr>
              <p:nvPr/>
            </p:nvGrpSpPr>
            <p:grpSpPr bwMode="auto">
              <a:xfrm>
                <a:off x="2276" y="2062"/>
                <a:ext cx="221" cy="258"/>
                <a:chOff x="637" y="2123"/>
                <a:chExt cx="221" cy="258"/>
              </a:xfrm>
            </p:grpSpPr>
            <p:sp>
              <p:nvSpPr>
                <p:cNvPr id="79" name="Text Box 194"/>
                <p:cNvSpPr txBox="1">
                  <a:spLocks noChangeArrowheads="1"/>
                </p:cNvSpPr>
                <p:nvPr/>
              </p:nvSpPr>
              <p:spPr bwMode="auto">
                <a:xfrm>
                  <a:off x="637" y="2123"/>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80" name="Line 195"/>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6" name="Group 196"/>
              <p:cNvGrpSpPr>
                <a:grpSpLocks/>
              </p:cNvGrpSpPr>
              <p:nvPr/>
            </p:nvGrpSpPr>
            <p:grpSpPr bwMode="auto">
              <a:xfrm>
                <a:off x="1655" y="1790"/>
                <a:ext cx="221" cy="258"/>
                <a:chOff x="637" y="2123"/>
                <a:chExt cx="221" cy="258"/>
              </a:xfrm>
            </p:grpSpPr>
            <p:sp>
              <p:nvSpPr>
                <p:cNvPr id="77" name="Text Box 197"/>
                <p:cNvSpPr txBox="1">
                  <a:spLocks noChangeArrowheads="1"/>
                </p:cNvSpPr>
                <p:nvPr/>
              </p:nvSpPr>
              <p:spPr bwMode="auto">
                <a:xfrm>
                  <a:off x="637" y="2123"/>
                  <a:ext cx="221"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H</a:t>
                  </a:r>
                </a:p>
              </p:txBody>
            </p:sp>
            <p:sp>
              <p:nvSpPr>
                <p:cNvPr id="78" name="Line 198"/>
                <p:cNvSpPr>
                  <a:spLocks noChangeShapeType="1"/>
                </p:cNvSpPr>
                <p:nvPr/>
              </p:nvSpPr>
              <p:spPr bwMode="auto">
                <a:xfrm rot="-5400000">
                  <a:off x="708" y="2336"/>
                  <a:ext cx="7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5" name="Group 200"/>
            <p:cNvGrpSpPr>
              <a:grpSpLocks/>
            </p:cNvGrpSpPr>
            <p:nvPr/>
          </p:nvGrpSpPr>
          <p:grpSpPr bwMode="auto">
            <a:xfrm>
              <a:off x="2441" y="2110"/>
              <a:ext cx="348" cy="258"/>
              <a:chOff x="2532" y="2156"/>
              <a:chExt cx="348" cy="258"/>
            </a:xfrm>
          </p:grpSpPr>
          <p:sp>
            <p:nvSpPr>
              <p:cNvPr id="50" name="Text Box 201"/>
              <p:cNvSpPr txBox="1">
                <a:spLocks noChangeArrowheads="1"/>
              </p:cNvSpPr>
              <p:nvPr/>
            </p:nvSpPr>
            <p:spPr bwMode="auto">
              <a:xfrm>
                <a:off x="2595" y="2156"/>
                <a:ext cx="22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a:t>
                </a:r>
              </a:p>
            </p:txBody>
          </p:sp>
          <p:sp>
            <p:nvSpPr>
              <p:cNvPr id="51" name="Line 202"/>
              <p:cNvSpPr>
                <a:spLocks noChangeShapeType="1"/>
              </p:cNvSpPr>
              <p:nvPr/>
            </p:nvSpPr>
            <p:spPr bwMode="auto">
              <a:xfrm>
                <a:off x="2532" y="2273"/>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203"/>
              <p:cNvSpPr>
                <a:spLocks noChangeShapeType="1"/>
              </p:cNvSpPr>
              <p:nvPr/>
            </p:nvSpPr>
            <p:spPr bwMode="auto">
              <a:xfrm>
                <a:off x="2744" y="2273"/>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6" name="Group 205"/>
            <p:cNvGrpSpPr>
              <a:grpSpLocks/>
            </p:cNvGrpSpPr>
            <p:nvPr/>
          </p:nvGrpSpPr>
          <p:grpSpPr bwMode="auto">
            <a:xfrm>
              <a:off x="3742" y="2110"/>
              <a:ext cx="348" cy="258"/>
              <a:chOff x="2532" y="2156"/>
              <a:chExt cx="348" cy="258"/>
            </a:xfrm>
          </p:grpSpPr>
          <p:sp>
            <p:nvSpPr>
              <p:cNvPr id="47" name="Text Box 206"/>
              <p:cNvSpPr txBox="1">
                <a:spLocks noChangeArrowheads="1"/>
              </p:cNvSpPr>
              <p:nvPr/>
            </p:nvSpPr>
            <p:spPr bwMode="auto">
              <a:xfrm>
                <a:off x="2595" y="2156"/>
                <a:ext cx="229"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ja-JP"/>
                  <a:t>O</a:t>
                </a:r>
              </a:p>
            </p:txBody>
          </p:sp>
          <p:sp>
            <p:nvSpPr>
              <p:cNvPr id="48" name="Line 207"/>
              <p:cNvSpPr>
                <a:spLocks noChangeShapeType="1"/>
              </p:cNvSpPr>
              <p:nvPr/>
            </p:nvSpPr>
            <p:spPr bwMode="auto">
              <a:xfrm>
                <a:off x="2532" y="2273"/>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208"/>
              <p:cNvSpPr>
                <a:spLocks noChangeShapeType="1"/>
              </p:cNvSpPr>
              <p:nvPr/>
            </p:nvSpPr>
            <p:spPr bwMode="auto">
              <a:xfrm>
                <a:off x="2744" y="2273"/>
                <a:ext cx="13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02" name="AutoShape 210"/>
          <p:cNvSpPr>
            <a:spLocks noChangeArrowheads="1"/>
          </p:cNvSpPr>
          <p:nvPr/>
        </p:nvSpPr>
        <p:spPr bwMode="auto">
          <a:xfrm>
            <a:off x="5773337" y="4233332"/>
            <a:ext cx="504825" cy="476488"/>
          </a:xfrm>
          <a:prstGeom prst="downArrow">
            <a:avLst>
              <a:gd name="adj1" fmla="val 50000"/>
              <a:gd name="adj2" fmla="val 46384"/>
            </a:avLst>
          </a:prstGeom>
          <a:solidFill>
            <a:schemeClr val="folHlink"/>
          </a:solidFill>
          <a:ln w="19050" algn="ctr">
            <a:solidFill>
              <a:schemeClr val="folHlink"/>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d-ID"/>
          </a:p>
        </p:txBody>
      </p:sp>
    </p:spTree>
    <p:extLst>
      <p:ext uri="{BB962C8B-B14F-4D97-AF65-F5344CB8AC3E}">
        <p14:creationId xmlns:p14="http://schemas.microsoft.com/office/powerpoint/2010/main" val="3270778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951509" y="574395"/>
            <a:ext cx="9828107" cy="1142044"/>
          </a:xfrm>
          <a:prstGeom prst="rect">
            <a:avLst/>
          </a:prstGeom>
        </p:spPr>
        <p:txBody>
          <a:bodyPr wrap="square">
            <a:spAutoFit/>
          </a:bodyPr>
          <a:lstStyle/>
          <a:p>
            <a:pPr algn="ctr">
              <a:lnSpc>
                <a:spcPct val="150000"/>
              </a:lnSpc>
            </a:pPr>
            <a:r>
              <a:rPr lang="en-US" sz="2400">
                <a:latin typeface="Source Sans Pro" panose="020B0503030403020204" pitchFamily="34" charset="0"/>
                <a:ea typeface="Lato" panose="020F0502020204030203" pitchFamily="34" charset="0"/>
                <a:cs typeface="Lato" panose="020F0502020204030203" pitchFamily="34" charset="0"/>
              </a:rPr>
              <a:t>Step 2 and 3</a:t>
            </a:r>
          </a:p>
          <a:p>
            <a:pPr algn="ctr">
              <a:lnSpc>
                <a:spcPct val="150000"/>
              </a:lnSpc>
            </a:pPr>
            <a:r>
              <a:rPr lang="en-US" sz="2400">
                <a:latin typeface="Source Sans Pro" panose="020B0503030403020204" pitchFamily="34" charset="0"/>
                <a:ea typeface="Lato" panose="020F0502020204030203" pitchFamily="34" charset="0"/>
                <a:cs typeface="Lato" panose="020F0502020204030203" pitchFamily="34" charset="0"/>
              </a:rPr>
              <a:t>Catabolism : cellular level</a:t>
            </a:r>
          </a:p>
        </p:txBody>
      </p:sp>
      <p:sp>
        <p:nvSpPr>
          <p:cNvPr id="3" name="Rectangle 2">
            <a:extLst>
              <a:ext uri="{FF2B5EF4-FFF2-40B4-BE49-F238E27FC236}">
                <a16:creationId xmlns:a16="http://schemas.microsoft.com/office/drawing/2014/main" id="{894370E1-3990-45EE-9254-DD0E5DD53DFB}"/>
              </a:ext>
            </a:extLst>
          </p:cNvPr>
          <p:cNvSpPr/>
          <p:nvPr/>
        </p:nvSpPr>
        <p:spPr>
          <a:xfrm>
            <a:off x="951509" y="2413927"/>
            <a:ext cx="9828107" cy="2804037"/>
          </a:xfrm>
          <a:prstGeom prst="rect">
            <a:avLst/>
          </a:prstGeom>
        </p:spPr>
        <p:txBody>
          <a:bodyPr wrap="square">
            <a:spAutoFit/>
          </a:bodyPr>
          <a:lstStyle/>
          <a:p>
            <a:pPr>
              <a:lnSpc>
                <a:spcPct val="150000"/>
              </a:lnSpc>
            </a:pPr>
            <a:r>
              <a:rPr lang="en-US" sz="2400">
                <a:latin typeface="Source Sans Pro" panose="020B0503030403020204" pitchFamily="34" charset="0"/>
                <a:ea typeface="Lato" panose="020F0502020204030203" pitchFamily="34" charset="0"/>
                <a:cs typeface="Lato" panose="020F0502020204030203" pitchFamily="34" charset="0"/>
              </a:rPr>
              <a:t>The breakdown of the KH molecule produces ATP; occur in the cytosol and mitochondria :</a:t>
            </a:r>
          </a:p>
          <a:p>
            <a:pPr marL="914377" lvl="1" indent="-457189">
              <a:lnSpc>
                <a:spcPct val="150000"/>
              </a:lnSpc>
              <a:buAutoNum type="arabicPeriod"/>
            </a:pPr>
            <a:r>
              <a:rPr lang="en-US" sz="2400">
                <a:latin typeface="Source Sans Pro" panose="020B0503030403020204" pitchFamily="34" charset="0"/>
                <a:ea typeface="Lato" panose="020F0502020204030203" pitchFamily="34" charset="0"/>
                <a:cs typeface="Lato" panose="020F0502020204030203" pitchFamily="34" charset="0"/>
              </a:rPr>
              <a:t>Glycolysis </a:t>
            </a:r>
          </a:p>
          <a:p>
            <a:pPr marL="914377" lvl="1" indent="-457189">
              <a:lnSpc>
                <a:spcPct val="150000"/>
              </a:lnSpc>
              <a:buAutoNum type="arabicPeriod"/>
            </a:pPr>
            <a:r>
              <a:rPr lang="en-US" sz="2400">
                <a:latin typeface="Source Sans Pro" panose="020B0503030403020204" pitchFamily="34" charset="0"/>
                <a:ea typeface="Lato" panose="020F0502020204030203" pitchFamily="34" charset="0"/>
                <a:cs typeface="Lato" panose="020F0502020204030203" pitchFamily="34" charset="0"/>
              </a:rPr>
              <a:t>Krebs cycle</a:t>
            </a:r>
          </a:p>
          <a:p>
            <a:pPr marL="914377" lvl="1" indent="-457189">
              <a:lnSpc>
                <a:spcPct val="150000"/>
              </a:lnSpc>
              <a:buAutoNum type="arabicPeriod"/>
            </a:pPr>
            <a:r>
              <a:rPr lang="en-US" sz="2400">
                <a:latin typeface="Source Sans Pro" panose="020B0503030403020204" pitchFamily="34" charset="0"/>
                <a:ea typeface="Lato" panose="020F0502020204030203" pitchFamily="34" charset="0"/>
                <a:cs typeface="Lato" panose="020F0502020204030203" pitchFamily="34" charset="0"/>
              </a:rPr>
              <a:t>Electron transport chain</a:t>
            </a:r>
          </a:p>
        </p:txBody>
      </p:sp>
    </p:spTree>
    <p:extLst>
      <p:ext uri="{BB962C8B-B14F-4D97-AF65-F5344CB8AC3E}">
        <p14:creationId xmlns:p14="http://schemas.microsoft.com/office/powerpoint/2010/main" val="4223182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951509" y="574394"/>
            <a:ext cx="9828107" cy="670696"/>
          </a:xfrm>
          <a:prstGeom prst="rect">
            <a:avLst/>
          </a:prstGeom>
        </p:spPr>
        <p:txBody>
          <a:bodyPr wrap="square">
            <a:spAutoFit/>
          </a:bodyPr>
          <a:lstStyle/>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Catabolism of Carbohydrates</a:t>
            </a:r>
          </a:p>
        </p:txBody>
      </p:sp>
      <p:pic>
        <p:nvPicPr>
          <p:cNvPr id="4" name="Picture 5" descr="Image Previe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277" y="1543319"/>
            <a:ext cx="8001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100526-BDAA-431C-99F3-44339A5318AC}"/>
              </a:ext>
            </a:extLst>
          </p:cNvPr>
          <p:cNvSpPr/>
          <p:nvPr/>
        </p:nvSpPr>
        <p:spPr>
          <a:xfrm>
            <a:off x="0" y="265667"/>
            <a:ext cx="3048000" cy="508000"/>
          </a:xfrm>
          <a:prstGeom prst="rect">
            <a:avLst/>
          </a:prstGeom>
          <a:solidFill>
            <a:srgbClr val="FFC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7">
            <a:extLst>
              <a:ext uri="{FF2B5EF4-FFF2-40B4-BE49-F238E27FC236}">
                <a16:creationId xmlns:a16="http://schemas.microsoft.com/office/drawing/2014/main" id="{04087F88-0C7E-4A09-9166-6743086CBE08}"/>
              </a:ext>
            </a:extLst>
          </p:cNvPr>
          <p:cNvSpPr txBox="1">
            <a:spLocks/>
          </p:cNvSpPr>
          <p:nvPr/>
        </p:nvSpPr>
        <p:spPr>
          <a:xfrm>
            <a:off x="814435" y="6225"/>
            <a:ext cx="4467132" cy="102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rPr>
              <a:t>Glycolysis</a:t>
            </a:r>
          </a:p>
        </p:txBody>
      </p:sp>
      <p:sp>
        <p:nvSpPr>
          <p:cNvPr id="5" name="TextBox 4">
            <a:extLst>
              <a:ext uri="{FF2B5EF4-FFF2-40B4-BE49-F238E27FC236}">
                <a16:creationId xmlns:a16="http://schemas.microsoft.com/office/drawing/2014/main" id="{DA9D7BEB-2008-4EEC-931B-EAF04FDEE482}"/>
              </a:ext>
            </a:extLst>
          </p:cNvPr>
          <p:cNvSpPr txBox="1"/>
          <p:nvPr/>
        </p:nvSpPr>
        <p:spPr>
          <a:xfrm>
            <a:off x="537096" y="848490"/>
            <a:ext cx="6739333" cy="6040500"/>
          </a:xfrm>
          <a:prstGeom prst="rect">
            <a:avLst/>
          </a:prstGeom>
          <a:noFill/>
        </p:spPr>
        <p:txBody>
          <a:bodyPr wrap="square" lIns="0" tIns="0" rIns="91440" bIns="0" rtlCol="0">
            <a:spAutoFit/>
          </a:bodyPr>
          <a:lstStyle/>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Glucose is the major fuel for most organism &gt; its rich in the potential energy : its complete oxidation to CO2 and water has a standard free-energy change of -2840 kJ/mol</a:t>
            </a:r>
          </a:p>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Glucose is stored in big polymers like starch of glycogen</a:t>
            </a:r>
          </a:p>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When energy demand increases, it can be released quickly and used to produce ATP either aerobically (using oxygen) or anaerobically (fermentation)</a:t>
            </a:r>
          </a:p>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Glucose is </a:t>
            </a:r>
            <a:r>
              <a:rPr lang="en-US" sz="2200" dirty="0" err="1">
                <a:solidFill>
                  <a:prstClr val="black">
                    <a:alpha val="70000"/>
                  </a:prstClr>
                </a:solidFill>
                <a:latin typeface="Source Sans Pro" panose="020B0503030403020204" pitchFamily="34" charset="0"/>
                <a:ea typeface="Roboto Light" charset="0"/>
                <a:cs typeface="Roboto Light" charset="0"/>
              </a:rPr>
              <a:t>aldo</a:t>
            </a:r>
            <a:r>
              <a:rPr lang="en-US" sz="2200" dirty="0">
                <a:solidFill>
                  <a:prstClr val="black">
                    <a:alpha val="70000"/>
                  </a:prstClr>
                </a:solidFill>
                <a:latin typeface="Source Sans Pro" panose="020B0503030403020204" pitchFamily="34" charset="0"/>
                <a:ea typeface="Roboto Light" charset="0"/>
                <a:cs typeface="Roboto Light" charset="0"/>
              </a:rPr>
              <a:t> a versatile molecule for building the basic carbon skeleton of other molecules like fatty acids, amino acids etc.</a:t>
            </a:r>
          </a:p>
        </p:txBody>
      </p:sp>
      <p:pic>
        <p:nvPicPr>
          <p:cNvPr id="2" name="Picture 1"/>
          <p:cNvPicPr>
            <a:picLocks noChangeAspect="1"/>
          </p:cNvPicPr>
          <p:nvPr/>
        </p:nvPicPr>
        <p:blipFill>
          <a:blip r:embed="rId2"/>
          <a:stretch>
            <a:fillRect/>
          </a:stretch>
        </p:blipFill>
        <p:spPr>
          <a:xfrm>
            <a:off x="7858711" y="1559838"/>
            <a:ext cx="3525947" cy="2806101"/>
          </a:xfrm>
          <a:prstGeom prst="rect">
            <a:avLst/>
          </a:prstGeom>
        </p:spPr>
      </p:pic>
    </p:spTree>
    <p:extLst>
      <p:ext uri="{BB962C8B-B14F-4D97-AF65-F5344CB8AC3E}">
        <p14:creationId xmlns:p14="http://schemas.microsoft.com/office/powerpoint/2010/main" val="661186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94489A70-D28A-4D72-9A14-563A7B4F4179}"/>
              </a:ext>
            </a:extLst>
          </p:cNvPr>
          <p:cNvGrpSpPr/>
          <p:nvPr/>
        </p:nvGrpSpPr>
        <p:grpSpPr>
          <a:xfrm>
            <a:off x="1" y="421000"/>
            <a:ext cx="11378323" cy="6349067"/>
            <a:chOff x="0" y="421000"/>
            <a:chExt cx="11378323" cy="6349066"/>
          </a:xfrm>
        </p:grpSpPr>
        <p:sp>
          <p:nvSpPr>
            <p:cNvPr id="6" name="Rectangle 5">
              <a:extLst>
                <a:ext uri="{FF2B5EF4-FFF2-40B4-BE49-F238E27FC236}">
                  <a16:creationId xmlns:a16="http://schemas.microsoft.com/office/drawing/2014/main" id="{02100526-BDAA-431C-99F3-44339A5318AC}"/>
                </a:ext>
              </a:extLst>
            </p:cNvPr>
            <p:cNvSpPr/>
            <p:nvPr/>
          </p:nvSpPr>
          <p:spPr>
            <a:xfrm>
              <a:off x="0" y="703129"/>
              <a:ext cx="3048000" cy="508000"/>
            </a:xfrm>
            <a:prstGeom prst="rect">
              <a:avLst/>
            </a:prstGeom>
            <a:solidFill>
              <a:srgbClr val="FFC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7">
              <a:extLst>
                <a:ext uri="{FF2B5EF4-FFF2-40B4-BE49-F238E27FC236}">
                  <a16:creationId xmlns:a16="http://schemas.microsoft.com/office/drawing/2014/main" id="{04087F88-0C7E-4A09-9166-6743086CBE08}"/>
                </a:ext>
              </a:extLst>
            </p:cNvPr>
            <p:cNvSpPr txBox="1">
              <a:spLocks/>
            </p:cNvSpPr>
            <p:nvPr/>
          </p:nvSpPr>
          <p:spPr>
            <a:xfrm>
              <a:off x="1425668" y="421000"/>
              <a:ext cx="4467132" cy="102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rPr>
                <a:t>Glycolysis</a:t>
              </a:r>
              <a:endParaRPr lang="en-US" sz="3200" b="1" dirty="0">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DA9D7BEB-2008-4EEC-931B-EAF04FDEE482}"/>
                </a:ext>
              </a:extLst>
            </p:cNvPr>
            <p:cNvSpPr txBox="1"/>
            <p:nvPr/>
          </p:nvSpPr>
          <p:spPr>
            <a:xfrm>
              <a:off x="1524000" y="1314945"/>
              <a:ext cx="5284021" cy="1977849"/>
            </a:xfrm>
            <a:prstGeom prst="rect">
              <a:avLst/>
            </a:prstGeom>
            <a:noFill/>
          </p:spPr>
          <p:txBody>
            <a:bodyPr wrap="square" lIns="0" tIns="0" rIns="91440" bIns="0" rtlCol="0">
              <a:spAutoFit/>
            </a:bodyPr>
            <a:lstStyle/>
            <a:p>
              <a:pPr algn="just">
                <a:lnSpc>
                  <a:spcPct val="150000"/>
                </a:lnSpc>
              </a:pPr>
              <a:r>
                <a:rPr lang="en-US" sz="2200">
                  <a:solidFill>
                    <a:prstClr val="black">
                      <a:alpha val="70000"/>
                    </a:prstClr>
                  </a:solidFill>
                  <a:latin typeface="Source Sans Pro" panose="020B0503030403020204" pitchFamily="34" charset="0"/>
                  <a:ea typeface="Roboto Light" charset="0"/>
                  <a:cs typeface="Roboto Light" charset="0"/>
                </a:rPr>
                <a:t>For each molecule glucose : 2 ATP molecules are spent in the activation/preparatory phase, but 4 ATP molecules are produced in the payoff phase. </a:t>
              </a:r>
              <a:endParaRPr lang="en-US" sz="2200" dirty="0">
                <a:solidFill>
                  <a:prstClr val="black">
                    <a:alpha val="70000"/>
                  </a:prstClr>
                </a:solidFill>
                <a:latin typeface="Source Sans Pro" panose="020B0503030403020204" pitchFamily="34" charset="0"/>
                <a:ea typeface="Roboto Light" charset="0"/>
                <a:cs typeface="Roboto Light" charset="0"/>
              </a:endParaRPr>
            </a:p>
          </p:txBody>
        </p:sp>
        <p:pic>
          <p:nvPicPr>
            <p:cNvPr id="2" name="Picture 1"/>
            <p:cNvPicPr>
              <a:picLocks noChangeAspect="1"/>
            </p:cNvPicPr>
            <p:nvPr/>
          </p:nvPicPr>
          <p:blipFill>
            <a:blip r:embed="rId2"/>
            <a:stretch>
              <a:fillRect/>
            </a:stretch>
          </p:blipFill>
          <p:spPr>
            <a:xfrm>
              <a:off x="7334614" y="432162"/>
              <a:ext cx="4004920" cy="1595094"/>
            </a:xfrm>
            <a:prstGeom prst="rect">
              <a:avLst/>
            </a:prstGeom>
          </p:spPr>
        </p:pic>
        <p:pic>
          <p:nvPicPr>
            <p:cNvPr id="7" name="Picture 6"/>
            <p:cNvPicPr>
              <a:picLocks noChangeAspect="1"/>
            </p:cNvPicPr>
            <p:nvPr/>
          </p:nvPicPr>
          <p:blipFill>
            <a:blip r:embed="rId3"/>
            <a:stretch>
              <a:fillRect/>
            </a:stretch>
          </p:blipFill>
          <p:spPr>
            <a:xfrm>
              <a:off x="7373251" y="3159017"/>
              <a:ext cx="4005072" cy="3492919"/>
            </a:xfrm>
            <a:prstGeom prst="rect">
              <a:avLst/>
            </a:prstGeom>
          </p:spPr>
        </p:pic>
        <p:pic>
          <p:nvPicPr>
            <p:cNvPr id="3" name="Picture 2"/>
            <p:cNvPicPr>
              <a:picLocks noChangeAspect="1"/>
            </p:cNvPicPr>
            <p:nvPr/>
          </p:nvPicPr>
          <p:blipFill>
            <a:blip r:embed="rId4"/>
            <a:stretch>
              <a:fillRect/>
            </a:stretch>
          </p:blipFill>
          <p:spPr>
            <a:xfrm>
              <a:off x="7334614" y="2001498"/>
              <a:ext cx="4005072" cy="1595155"/>
            </a:xfrm>
            <a:prstGeom prst="rect">
              <a:avLst/>
            </a:prstGeom>
          </p:spPr>
        </p:pic>
        <p:pic>
          <p:nvPicPr>
            <p:cNvPr id="9" name="Picture 8"/>
            <p:cNvPicPr>
              <a:picLocks noChangeAspect="1"/>
            </p:cNvPicPr>
            <p:nvPr/>
          </p:nvPicPr>
          <p:blipFill>
            <a:blip r:embed="rId5"/>
            <a:stretch>
              <a:fillRect/>
            </a:stretch>
          </p:blipFill>
          <p:spPr>
            <a:xfrm>
              <a:off x="1656698" y="2838439"/>
              <a:ext cx="4005072" cy="3931627"/>
            </a:xfrm>
            <a:prstGeom prst="rect">
              <a:avLst/>
            </a:prstGeom>
          </p:spPr>
        </p:pic>
        <p:cxnSp>
          <p:nvCxnSpPr>
            <p:cNvPr id="12" name="Straight Arrow Connector 11"/>
            <p:cNvCxnSpPr/>
            <p:nvPr/>
          </p:nvCxnSpPr>
          <p:spPr>
            <a:xfrm flipH="1">
              <a:off x="7112000" y="703129"/>
              <a:ext cx="20320" cy="4101123"/>
            </a:xfrm>
            <a:prstGeom prst="straightConnector1">
              <a:avLst/>
            </a:prstGeom>
            <a:ln w="2857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V="1">
              <a:off x="4166010" y="4064000"/>
              <a:ext cx="0" cy="19913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66010" y="6055360"/>
              <a:ext cx="14957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61770" y="6042481"/>
              <a:ext cx="0" cy="406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661770" y="6441440"/>
              <a:ext cx="2161430" cy="203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455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1131813" y="265302"/>
            <a:ext cx="9828107" cy="1234377"/>
          </a:xfrm>
          <a:prstGeom prst="rect">
            <a:avLst/>
          </a:prstGeom>
        </p:spPr>
        <p:txBody>
          <a:bodyPr wrap="square">
            <a:spAutoFit/>
          </a:bodyPr>
          <a:lstStyle/>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Three stages of Glycolysis</a:t>
            </a:r>
          </a:p>
          <a:p>
            <a:pPr algn="ctr">
              <a:lnSpc>
                <a:spcPct val="150000"/>
              </a:lnSpc>
            </a:pPr>
            <a:r>
              <a:rPr lang="en-US" sz="2400">
                <a:latin typeface="Source Sans Pro" panose="020B0503030403020204" pitchFamily="34" charset="0"/>
                <a:ea typeface="Lato" panose="020F0502020204030203" pitchFamily="34" charset="0"/>
                <a:cs typeface="Lato" panose="020F0502020204030203" pitchFamily="34" charset="0"/>
              </a:rPr>
              <a:t>Step 1 : phosphorylation – isomeration - phosphorylation</a:t>
            </a:r>
          </a:p>
        </p:txBody>
      </p:sp>
      <p:sp>
        <p:nvSpPr>
          <p:cNvPr id="4" name="TextBox 3">
            <a:extLst>
              <a:ext uri="{FF2B5EF4-FFF2-40B4-BE49-F238E27FC236}">
                <a16:creationId xmlns:a16="http://schemas.microsoft.com/office/drawing/2014/main" id="{DA9D7BEB-2008-4EEC-931B-EAF04FDEE482}"/>
              </a:ext>
            </a:extLst>
          </p:cNvPr>
          <p:cNvSpPr txBox="1"/>
          <p:nvPr/>
        </p:nvSpPr>
        <p:spPr>
          <a:xfrm>
            <a:off x="1036013" y="1501485"/>
            <a:ext cx="9856020" cy="4655505"/>
          </a:xfrm>
          <a:prstGeom prst="rect">
            <a:avLst/>
          </a:prstGeom>
          <a:noFill/>
        </p:spPr>
        <p:txBody>
          <a:bodyPr wrap="square" lIns="0" tIns="0" rIns="91440" bIns="0" rtlCol="0">
            <a:spAutoFit/>
          </a:bodyPr>
          <a:lstStyle/>
          <a:p>
            <a:pPr algn="just">
              <a:lnSpc>
                <a:spcPct val="150000"/>
              </a:lnSpc>
            </a:pPr>
            <a:r>
              <a:rPr lang="en-US" sz="2800" dirty="0">
                <a:solidFill>
                  <a:prstClr val="black">
                    <a:alpha val="70000"/>
                  </a:prstClr>
                </a:solidFill>
                <a:latin typeface="Source Sans Pro" panose="020B0503030403020204" pitchFamily="34" charset="0"/>
                <a:ea typeface="Roboto Light" charset="0"/>
                <a:cs typeface="Roboto Light" charset="0"/>
              </a:rPr>
              <a:t>Phosphorylation 1 :</a:t>
            </a:r>
          </a:p>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Glucose is phosphorylated (addition of phosphate groups) to glucose 6-phosphate</a:t>
            </a:r>
          </a:p>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Enzyme : hexokinase, source : ATP</a:t>
            </a:r>
          </a:p>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Phosphorylation function :</a:t>
            </a:r>
          </a:p>
          <a:p>
            <a:pPr marL="914377" lvl="1" indent="-457189" algn="just">
              <a:lnSpc>
                <a:spcPct val="150000"/>
              </a:lnSpc>
              <a:buAutoNum type="arabicPeriod"/>
            </a:pPr>
            <a:r>
              <a:rPr lang="en-US" sz="2200" dirty="0">
                <a:solidFill>
                  <a:prstClr val="black">
                    <a:alpha val="70000"/>
                  </a:prstClr>
                </a:solidFill>
                <a:latin typeface="Source Sans Pro" panose="020B0503030403020204" pitchFamily="34" charset="0"/>
                <a:ea typeface="Roboto Light" charset="0"/>
                <a:cs typeface="Roboto Light" charset="0"/>
              </a:rPr>
              <a:t>Glucose 6-phosphate cant diffuse through the membrane because the charge is negative so it doesn’t exit the cell</a:t>
            </a:r>
          </a:p>
          <a:p>
            <a:pPr marL="914377" lvl="1" indent="-457189" algn="just">
              <a:lnSpc>
                <a:spcPct val="150000"/>
              </a:lnSpc>
              <a:buAutoNum type="arabicPeriod"/>
            </a:pPr>
            <a:r>
              <a:rPr lang="en-US" sz="2200" dirty="0">
                <a:solidFill>
                  <a:prstClr val="black">
                    <a:alpha val="70000"/>
                  </a:prstClr>
                </a:solidFill>
                <a:latin typeface="Source Sans Pro" panose="020B0503030403020204" pitchFamily="34" charset="0"/>
                <a:ea typeface="Roboto Light" charset="0"/>
                <a:cs typeface="Roboto Light" charset="0"/>
              </a:rPr>
              <a:t>Addition of phosphate groups : glucose destabilization occurs, easily broken down</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4023" y="2569318"/>
            <a:ext cx="5458436" cy="171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0941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100526-BDAA-431C-99F3-44339A5318AC}"/>
              </a:ext>
            </a:extLst>
          </p:cNvPr>
          <p:cNvSpPr/>
          <p:nvPr/>
        </p:nvSpPr>
        <p:spPr>
          <a:xfrm>
            <a:off x="0" y="703129"/>
            <a:ext cx="3048000" cy="508000"/>
          </a:xfrm>
          <a:prstGeom prst="rect">
            <a:avLst/>
          </a:prstGeom>
          <a:solidFill>
            <a:srgbClr val="FFC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7">
            <a:extLst>
              <a:ext uri="{FF2B5EF4-FFF2-40B4-BE49-F238E27FC236}">
                <a16:creationId xmlns:a16="http://schemas.microsoft.com/office/drawing/2014/main" id="{04087F88-0C7E-4A09-9166-6743086CBE08}"/>
              </a:ext>
            </a:extLst>
          </p:cNvPr>
          <p:cNvSpPr txBox="1">
            <a:spLocks/>
          </p:cNvSpPr>
          <p:nvPr/>
        </p:nvSpPr>
        <p:spPr>
          <a:xfrm>
            <a:off x="1425669" y="421002"/>
            <a:ext cx="4467132" cy="102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rPr>
              <a:t>Isomerization</a:t>
            </a:r>
            <a:endParaRPr lang="en-US" sz="3200" b="1" dirty="0">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DA9D7BEB-2008-4EEC-931B-EAF04FDEE482}"/>
              </a:ext>
            </a:extLst>
          </p:cNvPr>
          <p:cNvSpPr txBox="1"/>
          <p:nvPr/>
        </p:nvSpPr>
        <p:spPr>
          <a:xfrm>
            <a:off x="1524001" y="1314946"/>
            <a:ext cx="9139707" cy="1470018"/>
          </a:xfrm>
          <a:prstGeom prst="rect">
            <a:avLst/>
          </a:prstGeom>
          <a:noFill/>
        </p:spPr>
        <p:txBody>
          <a:bodyPr wrap="square" lIns="0" tIns="0" rIns="91440" bIns="0" rtlCol="0">
            <a:spAutoFit/>
          </a:bodyPr>
          <a:lstStyle/>
          <a:p>
            <a:pPr marL="34289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Glucose 6-phosphate is converted into its isomer fructose 6-phosphate</a:t>
            </a:r>
          </a:p>
          <a:p>
            <a:pPr marL="34289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Conversion of aldose to ketose</a:t>
            </a:r>
          </a:p>
          <a:p>
            <a:pPr marL="34289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Enzyme : phosphoglucoseisomerase</a:t>
            </a:r>
            <a:endParaRPr lang="en-US" sz="2200" dirty="0">
              <a:solidFill>
                <a:prstClr val="black">
                  <a:alpha val="70000"/>
                </a:prstClr>
              </a:solidFill>
              <a:latin typeface="Source Sans Pro" panose="020B0503030403020204" pitchFamily="34" charset="0"/>
              <a:ea typeface="Roboto Light" charset="0"/>
              <a:cs typeface="Roboto Light" charset="0"/>
            </a:endParaRPr>
          </a:p>
        </p:txBody>
      </p:sp>
      <p:sp>
        <p:nvSpPr>
          <p:cNvPr id="7" name="Rectangle 6">
            <a:extLst>
              <a:ext uri="{FF2B5EF4-FFF2-40B4-BE49-F238E27FC236}">
                <a16:creationId xmlns:a16="http://schemas.microsoft.com/office/drawing/2014/main" id="{02100526-BDAA-431C-99F3-44339A5318AC}"/>
              </a:ext>
            </a:extLst>
          </p:cNvPr>
          <p:cNvSpPr/>
          <p:nvPr/>
        </p:nvSpPr>
        <p:spPr>
          <a:xfrm>
            <a:off x="0" y="3229508"/>
            <a:ext cx="3048000" cy="508000"/>
          </a:xfrm>
          <a:prstGeom prst="rect">
            <a:avLst/>
          </a:prstGeom>
          <a:solidFill>
            <a:srgbClr val="FFC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7">
            <a:extLst>
              <a:ext uri="{FF2B5EF4-FFF2-40B4-BE49-F238E27FC236}">
                <a16:creationId xmlns:a16="http://schemas.microsoft.com/office/drawing/2014/main" id="{04087F88-0C7E-4A09-9166-6743086CBE08}"/>
              </a:ext>
            </a:extLst>
          </p:cNvPr>
          <p:cNvSpPr txBox="1">
            <a:spLocks/>
          </p:cNvSpPr>
          <p:nvPr/>
        </p:nvSpPr>
        <p:spPr>
          <a:xfrm>
            <a:off x="1425669" y="2947381"/>
            <a:ext cx="4467132" cy="102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rPr>
              <a:t>Phosphorylation 2</a:t>
            </a:r>
            <a:endParaRPr lang="en-US" sz="3200" b="1" dirty="0">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9" name="TextBox 8">
            <a:extLst>
              <a:ext uri="{FF2B5EF4-FFF2-40B4-BE49-F238E27FC236}">
                <a16:creationId xmlns:a16="http://schemas.microsoft.com/office/drawing/2014/main" id="{DA9D7BEB-2008-4EEC-931B-EAF04FDEE482}"/>
              </a:ext>
            </a:extLst>
          </p:cNvPr>
          <p:cNvSpPr txBox="1"/>
          <p:nvPr/>
        </p:nvSpPr>
        <p:spPr>
          <a:xfrm>
            <a:off x="1425669" y="4083207"/>
            <a:ext cx="9139707" cy="962186"/>
          </a:xfrm>
          <a:prstGeom prst="rect">
            <a:avLst/>
          </a:prstGeom>
          <a:noFill/>
        </p:spPr>
        <p:txBody>
          <a:bodyPr wrap="square" lIns="0" tIns="0" rIns="91440" bIns="0" rtlCol="0">
            <a:spAutoFit/>
          </a:bodyPr>
          <a:lstStyle/>
          <a:p>
            <a:pPr marL="34289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Addition P from ATP</a:t>
            </a:r>
          </a:p>
          <a:p>
            <a:pPr marL="34289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Phosphofructokinase enzymes </a:t>
            </a:r>
            <a:endParaRPr lang="en-US" sz="2200" dirty="0">
              <a:solidFill>
                <a:prstClr val="black">
                  <a:alpha val="70000"/>
                </a:prstClr>
              </a:solidFill>
              <a:latin typeface="Source Sans Pro" panose="020B0503030403020204" pitchFamily="34" charset="0"/>
              <a:ea typeface="Roboto Light" charset="0"/>
              <a:cs typeface="Roboto Light" charset="0"/>
            </a:endParaRPr>
          </a:p>
        </p:txBody>
      </p:sp>
    </p:spTree>
    <p:extLst>
      <p:ext uri="{BB962C8B-B14F-4D97-AF65-F5344CB8AC3E}">
        <p14:creationId xmlns:p14="http://schemas.microsoft.com/office/powerpoint/2010/main" val="215282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100526-BDAA-431C-99F3-44339A5318AC}"/>
              </a:ext>
            </a:extLst>
          </p:cNvPr>
          <p:cNvSpPr/>
          <p:nvPr/>
        </p:nvSpPr>
        <p:spPr>
          <a:xfrm>
            <a:off x="0" y="403695"/>
            <a:ext cx="3048000" cy="508000"/>
          </a:xfrm>
          <a:prstGeom prst="rect">
            <a:avLst/>
          </a:prstGeom>
          <a:solidFill>
            <a:srgbClr val="FFC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7">
            <a:extLst>
              <a:ext uri="{FF2B5EF4-FFF2-40B4-BE49-F238E27FC236}">
                <a16:creationId xmlns:a16="http://schemas.microsoft.com/office/drawing/2014/main" id="{04087F88-0C7E-4A09-9166-6743086CBE08}"/>
              </a:ext>
            </a:extLst>
          </p:cNvPr>
          <p:cNvSpPr txBox="1">
            <a:spLocks/>
          </p:cNvSpPr>
          <p:nvPr/>
        </p:nvSpPr>
        <p:spPr>
          <a:xfrm>
            <a:off x="631061" y="144253"/>
            <a:ext cx="4467132" cy="102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rPr>
              <a:t>Metabolism</a:t>
            </a:r>
          </a:p>
        </p:txBody>
      </p:sp>
      <p:sp>
        <p:nvSpPr>
          <p:cNvPr id="5" name="TextBox 4">
            <a:extLst>
              <a:ext uri="{FF2B5EF4-FFF2-40B4-BE49-F238E27FC236}">
                <a16:creationId xmlns:a16="http://schemas.microsoft.com/office/drawing/2014/main" id="{DA9D7BEB-2008-4EEC-931B-EAF04FDEE482}"/>
              </a:ext>
            </a:extLst>
          </p:cNvPr>
          <p:cNvSpPr txBox="1"/>
          <p:nvPr/>
        </p:nvSpPr>
        <p:spPr>
          <a:xfrm>
            <a:off x="1389383" y="1424414"/>
            <a:ext cx="7112821" cy="4009174"/>
          </a:xfrm>
          <a:prstGeom prst="rect">
            <a:avLst/>
          </a:prstGeom>
          <a:noFill/>
        </p:spPr>
        <p:txBody>
          <a:bodyPr wrap="square" lIns="0" tIns="0" rIns="91440" bIns="0" rtlCol="0">
            <a:spAutoFit/>
          </a:bodyPr>
          <a:lstStyle/>
          <a:p>
            <a:pPr algn="just">
              <a:lnSpc>
                <a:spcPct val="150000"/>
              </a:lnSpc>
            </a:pPr>
            <a:r>
              <a:rPr lang="en-US" sz="2200" dirty="0">
                <a:solidFill>
                  <a:prstClr val="black">
                    <a:alpha val="70000"/>
                  </a:prstClr>
                </a:solidFill>
                <a:latin typeface="Source Sans Pro" panose="020B0503030403020204" pitchFamily="34" charset="0"/>
                <a:ea typeface="Roboto Light" charset="0"/>
                <a:cs typeface="Roboto Light" charset="0"/>
              </a:rPr>
              <a:t>Metabolism is defined as the entire set of life-sustaining chemical reactions that occur in organisms. </a:t>
            </a:r>
          </a:p>
          <a:p>
            <a:pPr algn="just">
              <a:lnSpc>
                <a:spcPct val="150000"/>
              </a:lnSpc>
            </a:pPr>
            <a:endParaRPr lang="en-US" sz="2200" dirty="0">
              <a:solidFill>
                <a:prstClr val="black">
                  <a:alpha val="70000"/>
                </a:prstClr>
              </a:solidFill>
              <a:latin typeface="Source Sans Pro" panose="020B0503030403020204" pitchFamily="34" charset="0"/>
              <a:ea typeface="Roboto Light" charset="0"/>
              <a:cs typeface="Roboto Light" charset="0"/>
            </a:endParaRPr>
          </a:p>
          <a:p>
            <a:pPr algn="just">
              <a:lnSpc>
                <a:spcPct val="150000"/>
              </a:lnSpc>
            </a:pPr>
            <a:r>
              <a:rPr lang="en-US" sz="2200" dirty="0">
                <a:solidFill>
                  <a:prstClr val="black">
                    <a:alpha val="70000"/>
                  </a:prstClr>
                </a:solidFill>
                <a:latin typeface="Source Sans Pro" panose="020B0503030403020204" pitchFamily="34" charset="0"/>
                <a:ea typeface="Roboto Light" charset="0"/>
                <a:cs typeface="Roboto Light" charset="0"/>
              </a:rPr>
              <a:t>These reactions number in the thousands and include reactions such as those responsible for getting energy from food, processing and removal of waste, building up muscles, growth, photosynthesis in plants, cell division and reproduction.</a:t>
            </a:r>
          </a:p>
        </p:txBody>
      </p:sp>
    </p:spTree>
    <p:extLst>
      <p:ext uri="{BB962C8B-B14F-4D97-AF65-F5344CB8AC3E}">
        <p14:creationId xmlns:p14="http://schemas.microsoft.com/office/powerpoint/2010/main" val="1701195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951509" y="574395"/>
            <a:ext cx="9828107" cy="1151726"/>
          </a:xfrm>
          <a:prstGeom prst="rect">
            <a:avLst/>
          </a:prstGeom>
        </p:spPr>
        <p:txBody>
          <a:bodyPr wrap="square">
            <a:spAutoFit/>
          </a:bodyPr>
          <a:lstStyle/>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Stages II</a:t>
            </a:r>
          </a:p>
          <a:p>
            <a:pPr algn="ctr">
              <a:lnSpc>
                <a:spcPct val="150000"/>
              </a:lnSpc>
            </a:pPr>
            <a:r>
              <a:rPr lang="en-US" sz="2000">
                <a:latin typeface="Source Sans Pro" panose="020B0503030403020204" pitchFamily="34" charset="0"/>
                <a:ea typeface="Lato" panose="020F0502020204030203" pitchFamily="34" charset="0"/>
                <a:cs typeface="Lato" panose="020F0502020204030203" pitchFamily="34" charset="0"/>
              </a:rPr>
              <a:t>6C sugar is broken down into 3C by the enzyme Aldolase</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0363" y="2282782"/>
            <a:ext cx="70104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30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951509" y="574395"/>
            <a:ext cx="9828107" cy="1696042"/>
          </a:xfrm>
          <a:prstGeom prst="rect">
            <a:avLst/>
          </a:prstGeom>
        </p:spPr>
        <p:txBody>
          <a:bodyPr wrap="square">
            <a:spAutoFit/>
          </a:bodyPr>
          <a:lstStyle/>
          <a:p>
            <a:pPr algn="ctr">
              <a:lnSpc>
                <a:spcPct val="150000"/>
              </a:lnSpc>
            </a:pPr>
            <a:r>
              <a:rPr lang="en-US" sz="2400">
                <a:latin typeface="Source Sans Pro" panose="020B0503030403020204" pitchFamily="34" charset="0"/>
                <a:ea typeface="Lato" panose="020F0502020204030203" pitchFamily="34" charset="0"/>
                <a:cs typeface="Lato" panose="020F0502020204030203" pitchFamily="34" charset="0"/>
              </a:rPr>
              <a:t>Glyceraldehyde 3-phosphate enters the direct route of glycolysis while dihydroxyacetone is converted to Glyceraldehyde 3-phosphate by the enzyme Triose phosphate isomerase</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4545" y="2675587"/>
            <a:ext cx="672203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232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1131813" y="265302"/>
            <a:ext cx="9828107" cy="670696"/>
          </a:xfrm>
          <a:prstGeom prst="rect">
            <a:avLst/>
          </a:prstGeom>
        </p:spPr>
        <p:txBody>
          <a:bodyPr wrap="square">
            <a:spAutoFit/>
          </a:bodyPr>
          <a:lstStyle/>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Stages III</a:t>
            </a:r>
            <a:endParaRPr lang="en-US" sz="2400">
              <a:latin typeface="Source Sans Pro" panose="020B0503030403020204" pitchFamily="34" charset="0"/>
              <a:ea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DA9D7BEB-2008-4EEC-931B-EAF04FDEE482}"/>
              </a:ext>
            </a:extLst>
          </p:cNvPr>
          <p:cNvSpPr txBox="1"/>
          <p:nvPr/>
        </p:nvSpPr>
        <p:spPr>
          <a:xfrm>
            <a:off x="1361479" y="1714190"/>
            <a:ext cx="9856020" cy="4517006"/>
          </a:xfrm>
          <a:prstGeom prst="rect">
            <a:avLst/>
          </a:prstGeom>
          <a:noFill/>
        </p:spPr>
        <p:txBody>
          <a:bodyPr wrap="square" lIns="0" tIns="0" rIns="91440" bIns="0" rtlCol="0">
            <a:spAutoFit/>
          </a:bodyPr>
          <a:lstStyle/>
          <a:p>
            <a:pPr algn="just">
              <a:lnSpc>
                <a:spcPct val="150000"/>
              </a:lnSpc>
            </a:pPr>
            <a:r>
              <a:rPr lang="en-US" sz="2200">
                <a:solidFill>
                  <a:prstClr val="black">
                    <a:alpha val="70000"/>
                  </a:prstClr>
                </a:solidFill>
                <a:latin typeface="Source Sans Pro" panose="020B0503030403020204" pitchFamily="34" charset="0"/>
                <a:ea typeface="Roboto Light" charset="0"/>
                <a:cs typeface="Roboto Light" charset="0"/>
              </a:rPr>
              <a:t>Oxidation of 3C units to pyruvate</a:t>
            </a:r>
          </a:p>
          <a:p>
            <a:pPr marL="800080" lvl="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Produces ATP</a:t>
            </a:r>
          </a:p>
          <a:p>
            <a:pPr marL="800080" lvl="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ATP formation from 1,3-Biophosphoglycerate</a:t>
            </a:r>
          </a:p>
          <a:p>
            <a:pPr marL="800080" lvl="1" indent="-342891" algn="just">
              <a:lnSpc>
                <a:spcPct val="150000"/>
              </a:lnSpc>
              <a:buFont typeface="Arial" panose="020B0604020202020204" pitchFamily="34" charset="0"/>
              <a:buChar char="•"/>
            </a:pPr>
            <a:endParaRPr lang="en-US" sz="2200">
              <a:solidFill>
                <a:prstClr val="black">
                  <a:alpha val="70000"/>
                </a:prstClr>
              </a:solidFill>
              <a:latin typeface="Source Sans Pro" panose="020B0503030403020204" pitchFamily="34" charset="0"/>
              <a:ea typeface="Roboto Light" charset="0"/>
              <a:cs typeface="Roboto Light" charset="0"/>
            </a:endParaRPr>
          </a:p>
          <a:p>
            <a:pPr algn="just">
              <a:lnSpc>
                <a:spcPct val="150000"/>
              </a:lnSpc>
            </a:pPr>
            <a:endParaRPr lang="en-US" sz="2200">
              <a:solidFill>
                <a:prstClr val="black">
                  <a:alpha val="70000"/>
                </a:prstClr>
              </a:solidFill>
              <a:latin typeface="Source Sans Pro" panose="020B0503030403020204" pitchFamily="34" charset="0"/>
              <a:ea typeface="Roboto Light" charset="0"/>
              <a:cs typeface="Roboto Light" charset="0"/>
            </a:endParaRPr>
          </a:p>
          <a:p>
            <a:pPr algn="just">
              <a:lnSpc>
                <a:spcPct val="150000"/>
              </a:lnSpc>
            </a:pPr>
            <a:endParaRPr lang="en-US" sz="2200">
              <a:solidFill>
                <a:prstClr val="black">
                  <a:alpha val="70000"/>
                </a:prstClr>
              </a:solidFill>
              <a:latin typeface="Source Sans Pro" panose="020B0503030403020204" pitchFamily="34" charset="0"/>
              <a:ea typeface="Roboto Light" charset="0"/>
              <a:cs typeface="Roboto Light" charset="0"/>
            </a:endParaRPr>
          </a:p>
          <a:p>
            <a:pPr algn="just">
              <a:lnSpc>
                <a:spcPct val="150000"/>
              </a:lnSpc>
            </a:pPr>
            <a:endParaRPr lang="en-US" sz="2200">
              <a:solidFill>
                <a:prstClr val="black">
                  <a:alpha val="70000"/>
                </a:prstClr>
              </a:solidFill>
              <a:latin typeface="Source Sans Pro" panose="020B0503030403020204" pitchFamily="34" charset="0"/>
              <a:ea typeface="Roboto Light" charset="0"/>
              <a:cs typeface="Roboto Light" charset="0"/>
            </a:endParaRPr>
          </a:p>
          <a:p>
            <a:pPr algn="just">
              <a:lnSpc>
                <a:spcPct val="150000"/>
              </a:lnSpc>
            </a:pPr>
            <a:r>
              <a:rPr lang="en-US" sz="2200">
                <a:solidFill>
                  <a:prstClr val="black">
                    <a:alpha val="70000"/>
                  </a:prstClr>
                </a:solidFill>
                <a:latin typeface="Source Sans Pro" panose="020B0503030403020204" pitchFamily="34" charset="0"/>
                <a:ea typeface="Roboto Light" charset="0"/>
                <a:cs typeface="Roboto Light" charset="0"/>
              </a:rPr>
              <a:t>The formation of ATP called substrate level phosphorylation because the donor group P is 1,3-BPG which is a substrate with high phosphoryl-transfer potential</a:t>
            </a:r>
            <a:endParaRPr lang="en-US" sz="2200" dirty="0">
              <a:solidFill>
                <a:prstClr val="black">
                  <a:alpha val="70000"/>
                </a:prstClr>
              </a:solidFill>
              <a:latin typeface="Source Sans Pro" panose="020B0503030403020204" pitchFamily="34" charset="0"/>
              <a:ea typeface="Roboto Light" charset="0"/>
              <a:cs typeface="Roboto Light"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1816" y="3499780"/>
            <a:ext cx="5675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604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951508" y="1115307"/>
            <a:ext cx="9828107" cy="588046"/>
          </a:xfrm>
          <a:prstGeom prst="rect">
            <a:avLst/>
          </a:prstGeom>
        </p:spPr>
        <p:txBody>
          <a:bodyPr wrap="square">
            <a:spAutoFit/>
          </a:bodyPr>
          <a:lstStyle/>
          <a:p>
            <a:pPr algn="ctr">
              <a:lnSpc>
                <a:spcPct val="150000"/>
              </a:lnSpc>
            </a:pPr>
            <a:r>
              <a:rPr lang="en-US" sz="2400">
                <a:latin typeface="Source Sans Pro" panose="020B0503030403020204" pitchFamily="34" charset="0"/>
                <a:ea typeface="Lato" panose="020F0502020204030203" pitchFamily="34" charset="0"/>
                <a:cs typeface="Lato" panose="020F0502020204030203" pitchFamily="34" charset="0"/>
              </a:rPr>
              <a:t>Additional ATP formation and pyruvate formation</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525" y="2704563"/>
            <a:ext cx="89820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504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33035" y="304335"/>
            <a:ext cx="7467600" cy="6362699"/>
            <a:chOff x="990600" y="201304"/>
            <a:chExt cx="7467600" cy="6362700"/>
          </a:xfrm>
        </p:grpSpPr>
        <p:pic>
          <p:nvPicPr>
            <p:cNvPr id="3" name="Picture 2"/>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l="22354" t="7040" b="1060"/>
            <a:stretch>
              <a:fillRect/>
            </a:stretch>
          </p:blipFill>
          <p:spPr bwMode="auto">
            <a:xfrm>
              <a:off x="990600" y="201304"/>
              <a:ext cx="7467600" cy="63627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1143000" y="5973763"/>
              <a:ext cx="198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kumimoji="1" lang="en-US" altLang="ja-JP" sz="3200" b="1">
                  <a:solidFill>
                    <a:schemeClr val="bg1"/>
                  </a:solidFill>
                  <a:latin typeface="Times New Roman" panose="02020603050405020304" pitchFamily="18" charset="0"/>
                </a:rPr>
                <a:t>Glycolysis</a:t>
              </a:r>
            </a:p>
          </p:txBody>
        </p:sp>
        <p:cxnSp>
          <p:nvCxnSpPr>
            <p:cNvPr id="5" name="Straight Connector 4"/>
            <p:cNvCxnSpPr/>
            <p:nvPr/>
          </p:nvCxnSpPr>
          <p:spPr>
            <a:xfrm>
              <a:off x="990600" y="2362200"/>
              <a:ext cx="7391400" cy="1588"/>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990600" y="3276600"/>
              <a:ext cx="7391400" cy="1588"/>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7" name="TextBox 16"/>
            <p:cNvSpPr txBox="1">
              <a:spLocks noChangeArrowheads="1"/>
            </p:cNvSpPr>
            <p:nvPr/>
          </p:nvSpPr>
          <p:spPr bwMode="auto">
            <a:xfrm>
              <a:off x="7239000" y="609600"/>
              <a:ext cx="1066800" cy="400110"/>
            </a:xfrm>
            <a:prstGeom prst="rect">
              <a:avLst/>
            </a:prstGeom>
            <a:solidFill>
              <a:schemeClr val="accent2"/>
            </a:solidFill>
            <a:ln w="9525">
              <a:solidFill>
                <a:schemeClr val="accent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a:t>Tahap I</a:t>
              </a:r>
            </a:p>
          </p:txBody>
        </p:sp>
        <p:sp>
          <p:nvSpPr>
            <p:cNvPr id="8" name="TextBox 17"/>
            <p:cNvSpPr txBox="1">
              <a:spLocks noChangeArrowheads="1"/>
            </p:cNvSpPr>
            <p:nvPr/>
          </p:nvSpPr>
          <p:spPr bwMode="auto">
            <a:xfrm>
              <a:off x="7162800" y="2514600"/>
              <a:ext cx="1143000" cy="400110"/>
            </a:xfrm>
            <a:prstGeom prst="rect">
              <a:avLst/>
            </a:prstGeom>
            <a:solidFill>
              <a:schemeClr val="accent2"/>
            </a:solidFill>
            <a:ln w="9525">
              <a:solidFill>
                <a:schemeClr val="accent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a:t>Tahap II</a:t>
              </a:r>
            </a:p>
          </p:txBody>
        </p:sp>
        <p:sp>
          <p:nvSpPr>
            <p:cNvPr id="9" name="TextBox 18"/>
            <p:cNvSpPr txBox="1">
              <a:spLocks noChangeArrowheads="1"/>
            </p:cNvSpPr>
            <p:nvPr/>
          </p:nvSpPr>
          <p:spPr bwMode="auto">
            <a:xfrm>
              <a:off x="1600200" y="4114800"/>
              <a:ext cx="1219200" cy="400110"/>
            </a:xfrm>
            <a:prstGeom prst="rect">
              <a:avLst/>
            </a:prstGeom>
            <a:solidFill>
              <a:schemeClr val="accent2"/>
            </a:solidFill>
            <a:ln w="9525">
              <a:solidFill>
                <a:schemeClr val="accent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a:t>Tahap III</a:t>
              </a:r>
            </a:p>
          </p:txBody>
        </p:sp>
      </p:grpSp>
    </p:spTree>
    <p:extLst>
      <p:ext uri="{BB962C8B-B14F-4D97-AF65-F5344CB8AC3E}">
        <p14:creationId xmlns:p14="http://schemas.microsoft.com/office/powerpoint/2010/main" val="310659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of4_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895" y="317679"/>
            <a:ext cx="8839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698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0">
            <a:extLst>
              <a:ext uri="{FF2B5EF4-FFF2-40B4-BE49-F238E27FC236}">
                <a16:creationId xmlns:a16="http://schemas.microsoft.com/office/drawing/2014/main" id="{BFFE61E4-DAF3-441C-9B0F-095C05DFBE6D}"/>
              </a:ext>
            </a:extLst>
          </p:cNvPr>
          <p:cNvSpPr/>
          <p:nvPr/>
        </p:nvSpPr>
        <p:spPr>
          <a:xfrm flipV="1">
            <a:off x="3960173" y="2266949"/>
            <a:ext cx="8231828" cy="4591051"/>
          </a:xfrm>
          <a:custGeom>
            <a:avLst/>
            <a:gdLst>
              <a:gd name="connsiteX0" fmla="*/ 7271228 w 8231828"/>
              <a:gd name="connsiteY0" fmla="*/ 0 h 4591050"/>
              <a:gd name="connsiteX1" fmla="*/ 7592044 w 8231828"/>
              <a:gd name="connsiteY1" fmla="*/ 0 h 4591050"/>
              <a:gd name="connsiteX2" fmla="*/ 7592044 w 8231828"/>
              <a:gd name="connsiteY2" fmla="*/ 1545818 h 4591050"/>
              <a:gd name="connsiteX3" fmla="*/ 8231828 w 8231828"/>
              <a:gd name="connsiteY3" fmla="*/ 1545818 h 4591050"/>
              <a:gd name="connsiteX4" fmla="*/ 8231828 w 8231828"/>
              <a:gd name="connsiteY4" fmla="*/ 1828800 h 4591050"/>
              <a:gd name="connsiteX5" fmla="*/ 8230348 w 8231828"/>
              <a:gd name="connsiteY5" fmla="*/ 1828800 h 4591050"/>
              <a:gd name="connsiteX6" fmla="*/ 8230348 w 8231828"/>
              <a:gd name="connsiteY6" fmla="*/ 4591050 h 4591050"/>
              <a:gd name="connsiteX7" fmla="*/ 7909532 w 8231828"/>
              <a:gd name="connsiteY7" fmla="*/ 4591050 h 4591050"/>
              <a:gd name="connsiteX8" fmla="*/ 7909532 w 8231828"/>
              <a:gd name="connsiteY8" fmla="*/ 1828800 h 4591050"/>
              <a:gd name="connsiteX9" fmla="*/ 7592044 w 8231828"/>
              <a:gd name="connsiteY9" fmla="*/ 1828800 h 4591050"/>
              <a:gd name="connsiteX10" fmla="*/ 7533662 w 8231828"/>
              <a:gd name="connsiteY10" fmla="*/ 1828800 h 4591050"/>
              <a:gd name="connsiteX11" fmla="*/ 7271228 w 8231828"/>
              <a:gd name="connsiteY11" fmla="*/ 1828800 h 4591050"/>
              <a:gd name="connsiteX12" fmla="*/ 7271228 w 8231828"/>
              <a:gd name="connsiteY12" fmla="*/ 283021 h 4591050"/>
              <a:gd name="connsiteX13" fmla="*/ 0 w 8231828"/>
              <a:gd name="connsiteY13" fmla="*/ 283021 h 4591050"/>
              <a:gd name="connsiteX14" fmla="*/ 0 w 8231828"/>
              <a:gd name="connsiteY14" fmla="*/ 39 h 4591050"/>
              <a:gd name="connsiteX15" fmla="*/ 7271228 w 8231828"/>
              <a:gd name="connsiteY15" fmla="*/ 39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31828" h="4591050">
                <a:moveTo>
                  <a:pt x="7271228" y="0"/>
                </a:moveTo>
                <a:lnTo>
                  <a:pt x="7592044" y="0"/>
                </a:lnTo>
                <a:lnTo>
                  <a:pt x="7592044" y="1545818"/>
                </a:lnTo>
                <a:lnTo>
                  <a:pt x="8231828" y="1545818"/>
                </a:lnTo>
                <a:lnTo>
                  <a:pt x="8231828" y="1828800"/>
                </a:lnTo>
                <a:lnTo>
                  <a:pt x="8230348" y="1828800"/>
                </a:lnTo>
                <a:lnTo>
                  <a:pt x="8230348" y="4591050"/>
                </a:lnTo>
                <a:lnTo>
                  <a:pt x="7909532" y="4591050"/>
                </a:lnTo>
                <a:lnTo>
                  <a:pt x="7909532" y="1828800"/>
                </a:lnTo>
                <a:lnTo>
                  <a:pt x="7592044" y="1828800"/>
                </a:lnTo>
                <a:lnTo>
                  <a:pt x="7533662" y="1828800"/>
                </a:lnTo>
                <a:lnTo>
                  <a:pt x="7271228" y="1828800"/>
                </a:lnTo>
                <a:lnTo>
                  <a:pt x="7271228" y="283021"/>
                </a:lnTo>
                <a:lnTo>
                  <a:pt x="0" y="283021"/>
                </a:lnTo>
                <a:lnTo>
                  <a:pt x="0" y="39"/>
                </a:lnTo>
                <a:lnTo>
                  <a:pt x="7271228" y="39"/>
                </a:lnTo>
                <a:close/>
              </a:path>
            </a:pathLst>
          </a:custGeom>
          <a:solidFill>
            <a:srgbClr val="FFC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894370E1-3990-45EE-9254-DD0E5DD53DFB}"/>
              </a:ext>
            </a:extLst>
          </p:cNvPr>
          <p:cNvSpPr/>
          <p:nvPr/>
        </p:nvSpPr>
        <p:spPr>
          <a:xfrm>
            <a:off x="964389" y="1063792"/>
            <a:ext cx="9828107" cy="4147674"/>
          </a:xfrm>
          <a:prstGeom prst="rect">
            <a:avLst/>
          </a:prstGeom>
        </p:spPr>
        <p:txBody>
          <a:bodyPr wrap="square">
            <a:spAutoFit/>
          </a:bodyPr>
          <a:lstStyle/>
          <a:p>
            <a:pPr>
              <a:lnSpc>
                <a:spcPct val="150000"/>
              </a:lnSpc>
            </a:pPr>
            <a:r>
              <a:rPr lang="en-US" sz="2400">
                <a:latin typeface="Source Sans Pro" panose="020B0503030403020204" pitchFamily="34" charset="0"/>
                <a:ea typeface="Lato" panose="020F0502020204030203" pitchFamily="34" charset="0"/>
                <a:cs typeface="Lato" panose="020F0502020204030203" pitchFamily="34" charset="0"/>
              </a:rPr>
              <a:t>Regulation of Glycolysis</a:t>
            </a:r>
          </a:p>
          <a:p>
            <a:pPr marL="342891" indent="-342891">
              <a:lnSpc>
                <a:spcPct val="150000"/>
              </a:lnSpc>
              <a:buFont typeface="Arial" panose="020B0604020202020204" pitchFamily="34" charset="0"/>
              <a:buChar char="•"/>
            </a:pPr>
            <a:r>
              <a:rPr lang="en-US" sz="2200">
                <a:latin typeface="Source Sans Pro" panose="020B0503030403020204" pitchFamily="34" charset="0"/>
                <a:ea typeface="Lato" panose="020F0502020204030203" pitchFamily="34" charset="0"/>
                <a:cs typeface="Lato" panose="020F0502020204030203" pitchFamily="34" charset="0"/>
              </a:rPr>
              <a:t>Local control : regulation that is affected by various concentrations of substrates of intermediate compounds involved in the metabolic pathway</a:t>
            </a:r>
          </a:p>
          <a:p>
            <a:pPr marL="342891" indent="-342891">
              <a:lnSpc>
                <a:spcPct val="150000"/>
              </a:lnSpc>
              <a:buFont typeface="Arial" panose="020B0604020202020204" pitchFamily="34" charset="0"/>
              <a:buChar char="•"/>
            </a:pPr>
            <a:r>
              <a:rPr lang="en-US" sz="2200">
                <a:latin typeface="Source Sans Pro" panose="020B0503030403020204" pitchFamily="34" charset="0"/>
                <a:ea typeface="Lato" panose="020F0502020204030203" pitchFamily="34" charset="0"/>
                <a:cs typeface="Lato" panose="020F0502020204030203" pitchFamily="34" charset="0"/>
              </a:rPr>
              <a:t>Global control : regulation originates from the whole organism system, involving hormone-activated signal cascades</a:t>
            </a:r>
          </a:p>
          <a:p>
            <a:pPr marL="342891" indent="-342891">
              <a:lnSpc>
                <a:spcPct val="150000"/>
              </a:lnSpc>
              <a:buFont typeface="Arial" panose="020B0604020202020204" pitchFamily="34" charset="0"/>
              <a:buChar char="•"/>
            </a:pPr>
            <a:endParaRPr lang="en-US" sz="2200">
              <a:latin typeface="Source Sans Pro" panose="020B0503030403020204" pitchFamily="34" charset="0"/>
              <a:ea typeface="Lato" panose="020F0502020204030203" pitchFamily="34" charset="0"/>
              <a:cs typeface="Lato" panose="020F0502020204030203" pitchFamily="34" charset="0"/>
            </a:endParaRPr>
          </a:p>
          <a:p>
            <a:pPr>
              <a:lnSpc>
                <a:spcPct val="150000"/>
              </a:lnSpc>
            </a:pPr>
            <a:r>
              <a:rPr lang="en-US" sz="2200">
                <a:latin typeface="Source Sans Pro" panose="020B0503030403020204" pitchFamily="34" charset="0"/>
                <a:ea typeface="Lato" panose="020F0502020204030203" pitchFamily="34" charset="0"/>
                <a:cs typeface="Lato" panose="020F0502020204030203" pitchFamily="34" charset="0"/>
              </a:rPr>
              <a:t>Liver cells (liver) play a major role in the regulation of metabolism : maintaining blood nutrition levels incluging glucose</a:t>
            </a:r>
          </a:p>
        </p:txBody>
      </p:sp>
    </p:spTree>
    <p:extLst>
      <p:ext uri="{BB962C8B-B14F-4D97-AF65-F5344CB8AC3E}">
        <p14:creationId xmlns:p14="http://schemas.microsoft.com/office/powerpoint/2010/main" val="3141251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1046759" y="141641"/>
            <a:ext cx="9828107" cy="1613390"/>
          </a:xfrm>
          <a:prstGeom prst="rect">
            <a:avLst/>
          </a:prstGeom>
        </p:spPr>
        <p:txBody>
          <a:bodyPr wrap="square">
            <a:spAutoFit/>
          </a:bodyPr>
          <a:lstStyle/>
          <a:p>
            <a:pPr algn="ctr">
              <a:lnSpc>
                <a:spcPct val="150000"/>
              </a:lnSpc>
            </a:pPr>
            <a:r>
              <a:rPr lang="en-US" sz="2800" dirty="0">
                <a:latin typeface="Source Sans Pro" panose="020B0503030403020204" pitchFamily="34" charset="0"/>
                <a:ea typeface="Lato" panose="020F0502020204030203" pitchFamily="34" charset="0"/>
                <a:cs typeface="Lato" panose="020F0502020204030203" pitchFamily="34" charset="0"/>
              </a:rPr>
              <a:t>Regulation of Glycolysis</a:t>
            </a:r>
          </a:p>
          <a:p>
            <a:pPr algn="ctr">
              <a:lnSpc>
                <a:spcPct val="150000"/>
              </a:lnSpc>
            </a:pPr>
            <a:r>
              <a:rPr lang="en-US" sz="2000" dirty="0">
                <a:latin typeface="Source Sans Pro" panose="020B0503030403020204" pitchFamily="34" charset="0"/>
                <a:ea typeface="Lato" panose="020F0502020204030203" pitchFamily="34" charset="0"/>
                <a:cs typeface="Lato" panose="020F0502020204030203" pitchFamily="34" charset="0"/>
              </a:rPr>
              <a:t>The glycolysis pathway is regulated by control of 3 enzymes that catalyze spontaneous reactions Hexokinase, Phosphofructokinase and Pyruvate Kinase</a:t>
            </a:r>
          </a:p>
        </p:txBody>
      </p:sp>
      <p:pic>
        <p:nvPicPr>
          <p:cNvPr id="3" name="Picture 22" descr="FG11_13"/>
          <p:cNvPicPr>
            <a:picLocks noChangeAspect="1" noChangeArrowheads="1"/>
          </p:cNvPicPr>
          <p:nvPr/>
        </p:nvPicPr>
        <p:blipFill rotWithShape="1">
          <a:blip r:embed="rId2">
            <a:extLst>
              <a:ext uri="{28A0092B-C50C-407E-A947-70E740481C1C}">
                <a14:useLocalDpi xmlns:a14="http://schemas.microsoft.com/office/drawing/2010/main" val="0"/>
              </a:ext>
            </a:extLst>
          </a:blip>
          <a:srcRect l="17052" r="16504"/>
          <a:stretch/>
        </p:blipFill>
        <p:spPr bwMode="auto">
          <a:xfrm>
            <a:off x="2967682" y="1941113"/>
            <a:ext cx="5357611" cy="4479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39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D7BEB-2008-4EEC-931B-EAF04FDEE482}"/>
              </a:ext>
            </a:extLst>
          </p:cNvPr>
          <p:cNvSpPr txBox="1"/>
          <p:nvPr/>
        </p:nvSpPr>
        <p:spPr>
          <a:xfrm>
            <a:off x="2022730" y="1622453"/>
            <a:ext cx="8310555" cy="2993512"/>
          </a:xfrm>
          <a:prstGeom prst="rect">
            <a:avLst/>
          </a:prstGeom>
          <a:noFill/>
        </p:spPr>
        <p:txBody>
          <a:bodyPr wrap="square" lIns="0" tIns="0" rIns="91440" bIns="0" rtlCol="0">
            <a:spAutoFit/>
          </a:bodyPr>
          <a:lstStyle/>
          <a:p>
            <a:pPr algn="just">
              <a:lnSpc>
                <a:spcPct val="150000"/>
              </a:lnSpc>
            </a:pPr>
            <a:r>
              <a:rPr lang="en-US" sz="2200" dirty="0">
                <a:solidFill>
                  <a:prstClr val="black">
                    <a:alpha val="70000"/>
                  </a:prstClr>
                </a:solidFill>
                <a:latin typeface="Source Sans Pro" panose="020B0503030403020204" pitchFamily="34" charset="0"/>
                <a:ea typeface="Roboto Light" charset="0"/>
                <a:cs typeface="Roboto Light" charset="0"/>
              </a:rPr>
              <a:t>Phosphofructokinase is a key enzyme in the process of glycolysis control </a:t>
            </a:r>
          </a:p>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Allosterically inhibited by ATP by binding to the regulatory side of the enzyme which is different from the active side</a:t>
            </a:r>
          </a:p>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AMP has the opposite role : enzyme activity rises if the ATP/AMP ratio is low </a:t>
            </a:r>
          </a:p>
        </p:txBody>
      </p:sp>
    </p:spTree>
    <p:extLst>
      <p:ext uri="{BB962C8B-B14F-4D97-AF65-F5344CB8AC3E}">
        <p14:creationId xmlns:p14="http://schemas.microsoft.com/office/powerpoint/2010/main" val="779206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D7BEB-2008-4EEC-931B-EAF04FDEE482}"/>
              </a:ext>
            </a:extLst>
          </p:cNvPr>
          <p:cNvSpPr txBox="1"/>
          <p:nvPr/>
        </p:nvSpPr>
        <p:spPr>
          <a:xfrm>
            <a:off x="2079880" y="1384328"/>
            <a:ext cx="8310555" cy="2993512"/>
          </a:xfrm>
          <a:prstGeom prst="rect">
            <a:avLst/>
          </a:prstGeom>
          <a:noFill/>
        </p:spPr>
        <p:txBody>
          <a:bodyPr wrap="square" lIns="0" tIns="0" rIns="91440" bIns="0" rtlCol="0">
            <a:spAutoFit/>
          </a:bodyPr>
          <a:lstStyle/>
          <a:p>
            <a:pPr algn="just">
              <a:lnSpc>
                <a:spcPct val="150000"/>
              </a:lnSpc>
            </a:pPr>
            <a:r>
              <a:rPr lang="en-US" sz="2200" dirty="0">
                <a:solidFill>
                  <a:prstClr val="black">
                    <a:alpha val="70000"/>
                  </a:prstClr>
                </a:solidFill>
                <a:latin typeface="Source Sans Pro" panose="020B0503030403020204" pitchFamily="34" charset="0"/>
                <a:ea typeface="Roboto Light" charset="0"/>
                <a:cs typeface="Roboto Light" charset="0"/>
              </a:rPr>
              <a:t>Hexokinase products are inhibited glucose-6-phosphate : competitively and allosterically</a:t>
            </a:r>
          </a:p>
          <a:p>
            <a:pPr algn="just">
              <a:lnSpc>
                <a:spcPct val="150000"/>
              </a:lnSpc>
            </a:pPr>
            <a:endParaRPr lang="en-US" sz="2200" dirty="0">
              <a:solidFill>
                <a:prstClr val="black">
                  <a:alpha val="70000"/>
                </a:prstClr>
              </a:solidFill>
              <a:latin typeface="Source Sans Pro" panose="020B0503030403020204" pitchFamily="34" charset="0"/>
              <a:ea typeface="Roboto Light" charset="0"/>
              <a:cs typeface="Roboto Light" charset="0"/>
            </a:endParaRPr>
          </a:p>
          <a:p>
            <a:pPr algn="just">
              <a:lnSpc>
                <a:spcPct val="150000"/>
              </a:lnSpc>
            </a:pPr>
            <a:r>
              <a:rPr lang="en-US" sz="2200" dirty="0">
                <a:solidFill>
                  <a:prstClr val="black">
                    <a:alpha val="70000"/>
                  </a:prstClr>
                </a:solidFill>
                <a:latin typeface="Source Sans Pro" panose="020B0503030403020204" pitchFamily="34" charset="0"/>
                <a:ea typeface="Roboto Light" charset="0"/>
                <a:cs typeface="Roboto Light" charset="0"/>
              </a:rPr>
              <a:t>Glucokinase : hexokinase present in the liver; </a:t>
            </a:r>
            <a:r>
              <a:rPr lang="en-US" sz="2200" dirty="0" err="1">
                <a:solidFill>
                  <a:prstClr val="black">
                    <a:alpha val="70000"/>
                  </a:prstClr>
                </a:solidFill>
                <a:latin typeface="Source Sans Pro" panose="020B0503030403020204" pitchFamily="34" charset="0"/>
                <a:ea typeface="Roboto Light" charset="0"/>
                <a:cs typeface="Roboto Light" charset="0"/>
              </a:rPr>
              <a:t>acive</a:t>
            </a:r>
            <a:r>
              <a:rPr lang="en-US" sz="2200" dirty="0">
                <a:solidFill>
                  <a:prstClr val="black">
                    <a:alpha val="70000"/>
                  </a:prstClr>
                </a:solidFill>
                <a:latin typeface="Source Sans Pro" panose="020B0503030403020204" pitchFamily="34" charset="0"/>
                <a:ea typeface="Roboto Light" charset="0"/>
                <a:cs typeface="Roboto Light" charset="0"/>
              </a:rPr>
              <a:t> when blood glucose level is high; glucose-6-phosphate products are not inhibited; insulin triggered synthesis</a:t>
            </a:r>
          </a:p>
        </p:txBody>
      </p:sp>
    </p:spTree>
    <p:extLst>
      <p:ext uri="{BB962C8B-B14F-4D97-AF65-F5344CB8AC3E}">
        <p14:creationId xmlns:p14="http://schemas.microsoft.com/office/powerpoint/2010/main" val="3611122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0">
            <a:extLst>
              <a:ext uri="{FF2B5EF4-FFF2-40B4-BE49-F238E27FC236}">
                <a16:creationId xmlns:a16="http://schemas.microsoft.com/office/drawing/2014/main" id="{BFFE61E4-DAF3-441C-9B0F-095C05DFBE6D}"/>
              </a:ext>
            </a:extLst>
          </p:cNvPr>
          <p:cNvSpPr/>
          <p:nvPr/>
        </p:nvSpPr>
        <p:spPr>
          <a:xfrm flipV="1">
            <a:off x="3960173" y="2266949"/>
            <a:ext cx="8231828" cy="4591051"/>
          </a:xfrm>
          <a:custGeom>
            <a:avLst/>
            <a:gdLst>
              <a:gd name="connsiteX0" fmla="*/ 7271228 w 8231828"/>
              <a:gd name="connsiteY0" fmla="*/ 0 h 4591050"/>
              <a:gd name="connsiteX1" fmla="*/ 7592044 w 8231828"/>
              <a:gd name="connsiteY1" fmla="*/ 0 h 4591050"/>
              <a:gd name="connsiteX2" fmla="*/ 7592044 w 8231828"/>
              <a:gd name="connsiteY2" fmla="*/ 1545818 h 4591050"/>
              <a:gd name="connsiteX3" fmla="*/ 8231828 w 8231828"/>
              <a:gd name="connsiteY3" fmla="*/ 1545818 h 4591050"/>
              <a:gd name="connsiteX4" fmla="*/ 8231828 w 8231828"/>
              <a:gd name="connsiteY4" fmla="*/ 1828800 h 4591050"/>
              <a:gd name="connsiteX5" fmla="*/ 8230348 w 8231828"/>
              <a:gd name="connsiteY5" fmla="*/ 1828800 h 4591050"/>
              <a:gd name="connsiteX6" fmla="*/ 8230348 w 8231828"/>
              <a:gd name="connsiteY6" fmla="*/ 4591050 h 4591050"/>
              <a:gd name="connsiteX7" fmla="*/ 7909532 w 8231828"/>
              <a:gd name="connsiteY7" fmla="*/ 4591050 h 4591050"/>
              <a:gd name="connsiteX8" fmla="*/ 7909532 w 8231828"/>
              <a:gd name="connsiteY8" fmla="*/ 1828800 h 4591050"/>
              <a:gd name="connsiteX9" fmla="*/ 7592044 w 8231828"/>
              <a:gd name="connsiteY9" fmla="*/ 1828800 h 4591050"/>
              <a:gd name="connsiteX10" fmla="*/ 7533662 w 8231828"/>
              <a:gd name="connsiteY10" fmla="*/ 1828800 h 4591050"/>
              <a:gd name="connsiteX11" fmla="*/ 7271228 w 8231828"/>
              <a:gd name="connsiteY11" fmla="*/ 1828800 h 4591050"/>
              <a:gd name="connsiteX12" fmla="*/ 7271228 w 8231828"/>
              <a:gd name="connsiteY12" fmla="*/ 283021 h 4591050"/>
              <a:gd name="connsiteX13" fmla="*/ 0 w 8231828"/>
              <a:gd name="connsiteY13" fmla="*/ 283021 h 4591050"/>
              <a:gd name="connsiteX14" fmla="*/ 0 w 8231828"/>
              <a:gd name="connsiteY14" fmla="*/ 39 h 4591050"/>
              <a:gd name="connsiteX15" fmla="*/ 7271228 w 8231828"/>
              <a:gd name="connsiteY15" fmla="*/ 39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31828" h="4591050">
                <a:moveTo>
                  <a:pt x="7271228" y="0"/>
                </a:moveTo>
                <a:lnTo>
                  <a:pt x="7592044" y="0"/>
                </a:lnTo>
                <a:lnTo>
                  <a:pt x="7592044" y="1545818"/>
                </a:lnTo>
                <a:lnTo>
                  <a:pt x="8231828" y="1545818"/>
                </a:lnTo>
                <a:lnTo>
                  <a:pt x="8231828" y="1828800"/>
                </a:lnTo>
                <a:lnTo>
                  <a:pt x="8230348" y="1828800"/>
                </a:lnTo>
                <a:lnTo>
                  <a:pt x="8230348" y="4591050"/>
                </a:lnTo>
                <a:lnTo>
                  <a:pt x="7909532" y="4591050"/>
                </a:lnTo>
                <a:lnTo>
                  <a:pt x="7909532" y="1828800"/>
                </a:lnTo>
                <a:lnTo>
                  <a:pt x="7592044" y="1828800"/>
                </a:lnTo>
                <a:lnTo>
                  <a:pt x="7533662" y="1828800"/>
                </a:lnTo>
                <a:lnTo>
                  <a:pt x="7271228" y="1828800"/>
                </a:lnTo>
                <a:lnTo>
                  <a:pt x="7271228" y="283021"/>
                </a:lnTo>
                <a:lnTo>
                  <a:pt x="0" y="283021"/>
                </a:lnTo>
                <a:lnTo>
                  <a:pt x="0" y="39"/>
                </a:lnTo>
                <a:lnTo>
                  <a:pt x="7271228" y="39"/>
                </a:lnTo>
                <a:close/>
              </a:path>
            </a:pathLst>
          </a:custGeom>
          <a:solidFill>
            <a:srgbClr val="FFC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894370E1-3990-45EE-9254-DD0E5DD53DFB}"/>
              </a:ext>
            </a:extLst>
          </p:cNvPr>
          <p:cNvSpPr/>
          <p:nvPr/>
        </p:nvSpPr>
        <p:spPr>
          <a:xfrm>
            <a:off x="964389" y="1063792"/>
            <a:ext cx="9828107" cy="5117170"/>
          </a:xfrm>
          <a:prstGeom prst="rect">
            <a:avLst/>
          </a:prstGeom>
        </p:spPr>
        <p:txBody>
          <a:bodyPr wrap="square">
            <a:spAutoFit/>
          </a:bodyPr>
          <a:lstStyle/>
          <a:p>
            <a:pPr>
              <a:lnSpc>
                <a:spcPct val="150000"/>
              </a:lnSpc>
            </a:pPr>
            <a:r>
              <a:rPr lang="en-US" sz="2200" dirty="0">
                <a:latin typeface="Source Sans Pro" panose="020B0503030403020204" pitchFamily="34" charset="0"/>
                <a:ea typeface="Lato" panose="020F0502020204030203" pitchFamily="34" charset="0"/>
                <a:cs typeface="Lato" panose="020F0502020204030203" pitchFamily="34" charset="0"/>
              </a:rPr>
              <a:t>The entire set of metabolic reactions is organized into smaller sets of sequential reactions called </a:t>
            </a:r>
            <a:r>
              <a:rPr lang="en-US" sz="2200" u="sng" dirty="0">
                <a:latin typeface="Source Sans Pro" panose="020B0503030403020204" pitchFamily="34" charset="0"/>
                <a:ea typeface="Lato" panose="020F0502020204030203" pitchFamily="34" charset="0"/>
                <a:cs typeface="Lato" panose="020F0502020204030203" pitchFamily="34" charset="0"/>
              </a:rPr>
              <a:t>metabolic pathways.</a:t>
            </a:r>
            <a:endParaRPr lang="en-US" sz="2200" dirty="0">
              <a:latin typeface="Source Sans Pro" panose="020B0503030403020204" pitchFamily="34" charset="0"/>
              <a:ea typeface="Lato" panose="020F0502020204030203" pitchFamily="34" charset="0"/>
              <a:cs typeface="Lato" panose="020F0502020204030203" pitchFamily="34" charset="0"/>
            </a:endParaRPr>
          </a:p>
          <a:p>
            <a:pPr>
              <a:lnSpc>
                <a:spcPct val="150000"/>
              </a:lnSpc>
            </a:pPr>
            <a:endParaRPr lang="en-US" sz="2200" dirty="0">
              <a:latin typeface="Source Sans Pro" panose="020B0503030403020204" pitchFamily="34" charset="0"/>
              <a:ea typeface="Lato" panose="020F0502020204030203" pitchFamily="34" charset="0"/>
              <a:cs typeface="Lato" panose="020F0502020204030203" pitchFamily="34" charset="0"/>
            </a:endParaRPr>
          </a:p>
          <a:p>
            <a:pPr>
              <a:lnSpc>
                <a:spcPct val="150000"/>
              </a:lnSpc>
            </a:pPr>
            <a:r>
              <a:rPr lang="en-US" sz="2200" dirty="0">
                <a:latin typeface="Source Sans Pro" panose="020B0503030403020204" pitchFamily="34" charset="0"/>
                <a:ea typeface="Lato" panose="020F0502020204030203" pitchFamily="34" charset="0"/>
                <a:cs typeface="Lato" panose="020F0502020204030203" pitchFamily="34" charset="0"/>
              </a:rPr>
              <a:t>The species produced in the various reactions of a metabolic pathway are </a:t>
            </a:r>
            <a:r>
              <a:rPr lang="en-US" sz="2200" dirty="0" err="1">
                <a:latin typeface="Source Sans Pro" panose="020B0503030403020204" pitchFamily="34" charset="0"/>
                <a:ea typeface="Lato" panose="020F0502020204030203" pitchFamily="34" charset="0"/>
                <a:cs typeface="Lato" panose="020F0502020204030203" pitchFamily="34" charset="0"/>
              </a:rPr>
              <a:t>aometimes</a:t>
            </a:r>
            <a:r>
              <a:rPr lang="en-US" sz="2200" dirty="0">
                <a:latin typeface="Source Sans Pro" panose="020B0503030403020204" pitchFamily="34" charset="0"/>
                <a:ea typeface="Lato" panose="020F0502020204030203" pitchFamily="34" charset="0"/>
                <a:cs typeface="Lato" panose="020F0502020204030203" pitchFamily="34" charset="0"/>
              </a:rPr>
              <a:t> referred </a:t>
            </a:r>
            <a:r>
              <a:rPr lang="en-US" sz="2200" u="sng" dirty="0">
                <a:latin typeface="Source Sans Pro" panose="020B0503030403020204" pitchFamily="34" charset="0"/>
                <a:ea typeface="Lato" panose="020F0502020204030203" pitchFamily="34" charset="0"/>
                <a:cs typeface="Lato" panose="020F0502020204030203" pitchFamily="34" charset="0"/>
              </a:rPr>
              <a:t>metabolites.</a:t>
            </a:r>
            <a:endParaRPr lang="en-US" sz="2200" dirty="0">
              <a:latin typeface="Source Sans Pro" panose="020B0503030403020204" pitchFamily="34" charset="0"/>
              <a:ea typeface="Lato" panose="020F0502020204030203" pitchFamily="34" charset="0"/>
              <a:cs typeface="Lato" panose="020F0502020204030203" pitchFamily="34" charset="0"/>
            </a:endParaRPr>
          </a:p>
          <a:p>
            <a:pPr>
              <a:lnSpc>
                <a:spcPct val="150000"/>
              </a:lnSpc>
            </a:pPr>
            <a:endParaRPr lang="en-US" sz="2200" dirty="0">
              <a:latin typeface="Source Sans Pro" panose="020B0503030403020204" pitchFamily="34" charset="0"/>
              <a:ea typeface="Lato" panose="020F0502020204030203" pitchFamily="34" charset="0"/>
              <a:cs typeface="Lato" panose="020F0502020204030203" pitchFamily="34" charset="0"/>
            </a:endParaRPr>
          </a:p>
          <a:p>
            <a:pPr>
              <a:lnSpc>
                <a:spcPct val="150000"/>
              </a:lnSpc>
            </a:pPr>
            <a:r>
              <a:rPr lang="en-US" sz="2200" dirty="0">
                <a:latin typeface="Source Sans Pro" panose="020B0503030403020204" pitchFamily="34" charset="0"/>
                <a:ea typeface="Lato" panose="020F0502020204030203" pitchFamily="34" charset="0"/>
                <a:cs typeface="Lato" panose="020F0502020204030203" pitchFamily="34" charset="0"/>
              </a:rPr>
              <a:t>Many of the reactions in metabolic pathways require enzymes therefore organisms can control (accelerate or </a:t>
            </a:r>
            <a:r>
              <a:rPr lang="en-US" sz="2200" dirty="0" err="1">
                <a:latin typeface="Source Sans Pro" panose="020B0503030403020204" pitchFamily="34" charset="0"/>
                <a:ea typeface="Lato" panose="020F0502020204030203" pitchFamily="34" charset="0"/>
                <a:cs typeface="Lato" panose="020F0502020204030203" pitchFamily="34" charset="0"/>
              </a:rPr>
              <a:t>suppres</a:t>
            </a:r>
            <a:r>
              <a:rPr lang="en-US" sz="2200" dirty="0">
                <a:latin typeface="Source Sans Pro" panose="020B0503030403020204" pitchFamily="34" charset="0"/>
                <a:ea typeface="Lato" panose="020F0502020204030203" pitchFamily="34" charset="0"/>
                <a:cs typeface="Lato" panose="020F0502020204030203" pitchFamily="34" charset="0"/>
              </a:rPr>
              <a:t>) metabolic pathways, according to their current needs, by </a:t>
            </a:r>
            <a:r>
              <a:rPr lang="en-US" sz="2200" i="1" dirty="0">
                <a:latin typeface="Source Sans Pro" panose="020B0503030403020204" pitchFamily="34" charset="0"/>
                <a:ea typeface="Lato" panose="020F0502020204030203" pitchFamily="34" charset="0"/>
                <a:cs typeface="Lato" panose="020F0502020204030203" pitchFamily="34" charset="0"/>
              </a:rPr>
              <a:t>upregulating, downregulating, inhibiting, </a:t>
            </a:r>
            <a:r>
              <a:rPr lang="en-US" sz="2200" dirty="0">
                <a:latin typeface="Source Sans Pro" panose="020B0503030403020204" pitchFamily="34" charset="0"/>
                <a:ea typeface="Lato" panose="020F0502020204030203" pitchFamily="34" charset="0"/>
                <a:cs typeface="Lato" panose="020F0502020204030203" pitchFamily="34" charset="0"/>
              </a:rPr>
              <a:t>or </a:t>
            </a:r>
            <a:r>
              <a:rPr lang="en-US" sz="2200" i="1" dirty="0">
                <a:latin typeface="Source Sans Pro" panose="020B0503030403020204" pitchFamily="34" charset="0"/>
                <a:ea typeface="Lato" panose="020F0502020204030203" pitchFamily="34" charset="0"/>
                <a:cs typeface="Lato" panose="020F0502020204030203" pitchFamily="34" charset="0"/>
              </a:rPr>
              <a:t>activating </a:t>
            </a:r>
            <a:r>
              <a:rPr lang="en-US" sz="2200" dirty="0">
                <a:latin typeface="Source Sans Pro" panose="020B0503030403020204" pitchFamily="34" charset="0"/>
                <a:ea typeface="Lato" panose="020F0502020204030203" pitchFamily="34" charset="0"/>
                <a:cs typeface="Lato" panose="020F0502020204030203" pitchFamily="34" charset="0"/>
              </a:rPr>
              <a:t>one or more of the enzymes involved in pathway</a:t>
            </a:r>
            <a:endParaRPr lang="id-ID" sz="2200" dirty="0">
              <a:latin typeface="Source Sans Pro" panose="020B0503030403020204"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2756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100526-BDAA-431C-99F3-44339A5318AC}"/>
              </a:ext>
            </a:extLst>
          </p:cNvPr>
          <p:cNvSpPr/>
          <p:nvPr/>
        </p:nvSpPr>
        <p:spPr>
          <a:xfrm>
            <a:off x="0" y="2003895"/>
            <a:ext cx="3048000" cy="508000"/>
          </a:xfrm>
          <a:prstGeom prst="rect">
            <a:avLst/>
          </a:prstGeom>
          <a:solidFill>
            <a:srgbClr val="FFC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7">
            <a:extLst>
              <a:ext uri="{FF2B5EF4-FFF2-40B4-BE49-F238E27FC236}">
                <a16:creationId xmlns:a16="http://schemas.microsoft.com/office/drawing/2014/main" id="{04087F88-0C7E-4A09-9166-6743086CBE08}"/>
              </a:ext>
            </a:extLst>
          </p:cNvPr>
          <p:cNvSpPr txBox="1">
            <a:spLocks/>
          </p:cNvSpPr>
          <p:nvPr/>
        </p:nvSpPr>
        <p:spPr>
          <a:xfrm>
            <a:off x="1425669" y="1721767"/>
            <a:ext cx="4467132" cy="102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rPr>
              <a:t>Pyruvate Kinase</a:t>
            </a:r>
            <a:endParaRPr lang="en-US" sz="3200" b="1" dirty="0">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DA9D7BEB-2008-4EEC-931B-EAF04FDEE482}"/>
              </a:ext>
            </a:extLst>
          </p:cNvPr>
          <p:cNvSpPr txBox="1"/>
          <p:nvPr/>
        </p:nvSpPr>
        <p:spPr>
          <a:xfrm>
            <a:off x="1541782" y="2783138"/>
            <a:ext cx="8374951" cy="2993512"/>
          </a:xfrm>
          <a:prstGeom prst="rect">
            <a:avLst/>
          </a:prstGeom>
          <a:noFill/>
        </p:spPr>
        <p:txBody>
          <a:bodyPr wrap="square" lIns="0" tIns="0" rIns="91440" bIns="0" rtlCol="0">
            <a:spAutoFit/>
          </a:bodyPr>
          <a:lstStyle/>
          <a:p>
            <a:pPr marL="34289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Controlled in the liver through modulation of the amount of enzymes</a:t>
            </a:r>
          </a:p>
          <a:p>
            <a:pPr marL="34289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High glucose level in the liver : causes the transcription factor ChREBP (carbohydrate responsive element binding protein) to be transferred to the nucleus, and will activate the transcription of the Pyruvate Kinase encoding gene</a:t>
            </a:r>
            <a:endParaRPr lang="en-US" sz="2200" dirty="0">
              <a:solidFill>
                <a:prstClr val="black">
                  <a:alpha val="70000"/>
                </a:prstClr>
              </a:solidFill>
              <a:latin typeface="Source Sans Pro" panose="020B0503030403020204" pitchFamily="34" charset="0"/>
              <a:ea typeface="Roboto Light" charset="0"/>
              <a:cs typeface="Roboto Light" charset="0"/>
            </a:endParaRPr>
          </a:p>
        </p:txBody>
      </p:sp>
    </p:spTree>
    <p:extLst>
      <p:ext uri="{BB962C8B-B14F-4D97-AF65-F5344CB8AC3E}">
        <p14:creationId xmlns:p14="http://schemas.microsoft.com/office/powerpoint/2010/main" val="1855146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1015905" y="857731"/>
            <a:ext cx="9828107" cy="3362844"/>
          </a:xfrm>
          <a:prstGeom prst="rect">
            <a:avLst/>
          </a:prstGeom>
        </p:spPr>
        <p:txBody>
          <a:bodyPr wrap="square">
            <a:spAutoFit/>
          </a:bodyPr>
          <a:lstStyle/>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Formation of Acetyl Coenzyme A from Pyruvate</a:t>
            </a:r>
          </a:p>
          <a:p>
            <a:pPr algn="ctr">
              <a:lnSpc>
                <a:spcPct val="150000"/>
              </a:lnSpc>
            </a:pPr>
            <a:endParaRPr lang="en-US" sz="2800">
              <a:latin typeface="Source Sans Pro" panose="020B0503030403020204" pitchFamily="34" charset="0"/>
              <a:ea typeface="Lato" panose="020F0502020204030203" pitchFamily="34" charset="0"/>
              <a:cs typeface="Lato" panose="020F0502020204030203" pitchFamily="34" charset="0"/>
            </a:endParaRPr>
          </a:p>
          <a:p>
            <a:pPr marL="342891" indent="-342891" algn="just">
              <a:lnSpc>
                <a:spcPct val="150000"/>
              </a:lnSpc>
              <a:buFont typeface="Arial" panose="020B0604020202020204" pitchFamily="34" charset="0"/>
              <a:buChar char="•"/>
            </a:pPr>
            <a:r>
              <a:rPr lang="en-US" sz="2200">
                <a:latin typeface="Source Sans Pro" panose="020B0503030403020204" pitchFamily="34" charset="0"/>
                <a:ea typeface="Lato" panose="020F0502020204030203" pitchFamily="34" charset="0"/>
                <a:cs typeface="Lato" panose="020F0502020204030203" pitchFamily="34" charset="0"/>
              </a:rPr>
              <a:t>Aerobic conditions, pyruvate is transported to the mitochondria by the pyruvate carrier</a:t>
            </a:r>
          </a:p>
          <a:p>
            <a:pPr marL="342891" indent="-342891" algn="just">
              <a:lnSpc>
                <a:spcPct val="150000"/>
              </a:lnSpc>
              <a:buFont typeface="Arial" panose="020B0604020202020204" pitchFamily="34" charset="0"/>
              <a:buChar char="•"/>
            </a:pPr>
            <a:r>
              <a:rPr lang="en-US" sz="2200">
                <a:latin typeface="Source Sans Pro" panose="020B0503030403020204" pitchFamily="34" charset="0"/>
                <a:ea typeface="Lato" panose="020F0502020204030203" pitchFamily="34" charset="0"/>
                <a:cs typeface="Lato" panose="020F0502020204030203" pitchFamily="34" charset="0"/>
              </a:rPr>
              <a:t>In the mitochondrial pyruvate matrix undergo oxidative decarboxylation by the enzyme pyruvate dehydrogenase complex to from acetyl CoA</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332" y="4301544"/>
            <a:ext cx="83200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493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1015905" y="857731"/>
            <a:ext cx="9828107" cy="5255670"/>
          </a:xfrm>
          <a:prstGeom prst="rect">
            <a:avLst/>
          </a:prstGeom>
        </p:spPr>
        <p:txBody>
          <a:bodyPr wrap="square">
            <a:spAutoFit/>
          </a:bodyPr>
          <a:lstStyle/>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Formation of Acetyl Coenzyme A from Pyruvate</a:t>
            </a:r>
          </a:p>
          <a:p>
            <a:pPr algn="ctr">
              <a:lnSpc>
                <a:spcPct val="150000"/>
              </a:lnSpc>
            </a:pPr>
            <a:endParaRPr lang="en-US" sz="2800">
              <a:latin typeface="Source Sans Pro" panose="020B0503030403020204" pitchFamily="34" charset="0"/>
              <a:ea typeface="Lato" panose="020F0502020204030203" pitchFamily="34" charset="0"/>
              <a:cs typeface="Lato" panose="020F0502020204030203" pitchFamily="34" charset="0"/>
            </a:endParaRPr>
          </a:p>
          <a:p>
            <a:pPr marL="342891" indent="-342891" algn="just">
              <a:lnSpc>
                <a:spcPct val="150000"/>
              </a:lnSpc>
              <a:buFont typeface="Arial" panose="020B0604020202020204" pitchFamily="34" charset="0"/>
              <a:buChar char="•"/>
            </a:pPr>
            <a:r>
              <a:rPr lang="en-US" sz="2200">
                <a:latin typeface="Source Sans Pro" panose="020B0503030403020204" pitchFamily="34" charset="0"/>
                <a:ea typeface="Lato" panose="020F0502020204030203" pitchFamily="34" charset="0"/>
                <a:cs typeface="Lato" panose="020F0502020204030203" pitchFamily="34" charset="0"/>
              </a:rPr>
              <a:t>Under Aerobic conditions, pyruvate is converted to ethanor or lactic acid</a:t>
            </a:r>
          </a:p>
          <a:p>
            <a:pPr lvl="2">
              <a:spcBef>
                <a:spcPct val="0"/>
              </a:spcBef>
              <a:spcAft>
                <a:spcPct val="15000"/>
              </a:spcAft>
              <a:defRPr/>
            </a:pPr>
            <a:r>
              <a:rPr lang="en-US" sz="2400" i="1"/>
              <a:t>alcoholic fermentation</a:t>
            </a:r>
          </a:p>
          <a:p>
            <a:pPr lvl="2">
              <a:spcBef>
                <a:spcPct val="0"/>
              </a:spcBef>
              <a:defRPr/>
            </a:pPr>
            <a:r>
              <a:rPr lang="en-US" sz="2400" b="1">
                <a:solidFill>
                  <a:srgbClr val="000080"/>
                </a:solidFill>
                <a:cs typeface="Times New Roman" pitchFamily="18" charset="0"/>
              </a:rPr>
              <a:t> glucose + 2 NAD</a:t>
            </a:r>
            <a:r>
              <a:rPr lang="en-US" sz="2400" b="1" baseline="30000">
                <a:solidFill>
                  <a:srgbClr val="000080"/>
                </a:solidFill>
                <a:cs typeface="Times New Roman" pitchFamily="18" charset="0"/>
              </a:rPr>
              <a:t>+</a:t>
            </a:r>
            <a:r>
              <a:rPr lang="en-US" sz="2400" b="1">
                <a:solidFill>
                  <a:srgbClr val="000080"/>
                </a:solidFill>
                <a:cs typeface="Times New Roman" pitchFamily="18" charset="0"/>
              </a:rPr>
              <a:t> + 2 ADP + 2 P</a:t>
            </a:r>
            <a:r>
              <a:rPr lang="en-US" sz="2400" b="1" baseline="-30000">
                <a:solidFill>
                  <a:srgbClr val="000080"/>
                </a:solidFill>
                <a:cs typeface="Times New Roman" pitchFamily="18" charset="0"/>
              </a:rPr>
              <a:t>i</a:t>
            </a:r>
            <a:r>
              <a:rPr lang="en-US" sz="2400" b="1">
                <a:solidFill>
                  <a:srgbClr val="000080"/>
                </a:solidFill>
                <a:cs typeface="Times New Roman" pitchFamily="18" charset="0"/>
              </a:rPr>
              <a:t> </a:t>
            </a:r>
            <a:r>
              <a:rPr lang="en-US" sz="2400" b="1">
                <a:cs typeface="Times New Roman" pitchFamily="18" charset="0"/>
              </a:rPr>
              <a:t> </a:t>
            </a:r>
            <a:r>
              <a:rPr lang="en-US" sz="2400" b="1">
                <a:solidFill>
                  <a:srgbClr val="FF0000"/>
                </a:solidFill>
                <a:cs typeface="Times New Roman" pitchFamily="18" charset="0"/>
                <a:sym typeface="Wingdings" pitchFamily="2" charset="2"/>
              </a:rPr>
              <a:t></a:t>
            </a:r>
            <a:r>
              <a:rPr lang="en-US" sz="2400">
                <a:cs typeface="Times New Roman" pitchFamily="18" charset="0"/>
              </a:rPr>
              <a:t> </a:t>
            </a:r>
          </a:p>
          <a:p>
            <a:pPr lvl="2">
              <a:spcBef>
                <a:spcPct val="0"/>
              </a:spcBef>
              <a:spcAft>
                <a:spcPct val="50000"/>
              </a:spcAft>
              <a:defRPr/>
            </a:pPr>
            <a:r>
              <a:rPr lang="en-US" sz="2400" b="1">
                <a:solidFill>
                  <a:srgbClr val="000080"/>
                </a:solidFill>
                <a:cs typeface="Times New Roman" pitchFamily="18" charset="0"/>
              </a:rPr>
              <a:t>                                   2 ethanol + 2 CO</a:t>
            </a:r>
            <a:r>
              <a:rPr lang="en-US" sz="2400" b="1" baseline="-25000">
                <a:solidFill>
                  <a:srgbClr val="000080"/>
                </a:solidFill>
                <a:cs typeface="Times New Roman" pitchFamily="18" charset="0"/>
              </a:rPr>
              <a:t>2</a:t>
            </a:r>
            <a:r>
              <a:rPr lang="en-US" sz="2400" b="1">
                <a:solidFill>
                  <a:srgbClr val="000080"/>
                </a:solidFill>
                <a:cs typeface="Times New Roman" pitchFamily="18" charset="0"/>
              </a:rPr>
              <a:t> + 2 ATP + 2 H</a:t>
            </a:r>
            <a:r>
              <a:rPr lang="en-US" sz="2400" b="1" baseline="-25000">
                <a:solidFill>
                  <a:srgbClr val="000080"/>
                </a:solidFill>
                <a:cs typeface="Times New Roman" pitchFamily="18" charset="0"/>
              </a:rPr>
              <a:t>2</a:t>
            </a:r>
            <a:r>
              <a:rPr lang="en-US" sz="2400" b="1">
                <a:solidFill>
                  <a:srgbClr val="000080"/>
                </a:solidFill>
                <a:cs typeface="Times New Roman" pitchFamily="18" charset="0"/>
              </a:rPr>
              <a:t>O</a:t>
            </a:r>
            <a:endParaRPr lang="en-US" sz="2400" i="1"/>
          </a:p>
          <a:p>
            <a:pPr lvl="2">
              <a:spcBef>
                <a:spcPct val="0"/>
              </a:spcBef>
              <a:spcAft>
                <a:spcPct val="15000"/>
              </a:spcAft>
              <a:defRPr/>
            </a:pPr>
            <a:r>
              <a:rPr lang="en-US" sz="2400" i="1"/>
              <a:t>Lactic Acid fermentation</a:t>
            </a:r>
            <a:r>
              <a:rPr lang="en-US" sz="2400"/>
              <a:t>:</a:t>
            </a:r>
          </a:p>
          <a:p>
            <a:pPr lvl="2" algn="just">
              <a:spcBef>
                <a:spcPct val="0"/>
              </a:spcBef>
              <a:spcAft>
                <a:spcPct val="70000"/>
              </a:spcAft>
              <a:defRPr/>
            </a:pPr>
            <a:r>
              <a:rPr lang="en-US" sz="2400" b="1">
                <a:solidFill>
                  <a:srgbClr val="000080"/>
                </a:solidFill>
                <a:cs typeface="Times New Roman" pitchFamily="18" charset="0"/>
              </a:rPr>
              <a:t>   glucose + 2 ADP + 2 P</a:t>
            </a:r>
            <a:r>
              <a:rPr lang="en-US" sz="2400" b="1" baseline="-30000">
                <a:solidFill>
                  <a:srgbClr val="000080"/>
                </a:solidFill>
                <a:cs typeface="Times New Roman" pitchFamily="18" charset="0"/>
              </a:rPr>
              <a:t>i</a:t>
            </a:r>
            <a:r>
              <a:rPr lang="en-US" sz="2400" b="1">
                <a:solidFill>
                  <a:srgbClr val="000080"/>
                </a:solidFill>
                <a:cs typeface="Times New Roman" pitchFamily="18" charset="0"/>
              </a:rPr>
              <a:t> </a:t>
            </a:r>
            <a:r>
              <a:rPr lang="en-US" sz="2400" b="1">
                <a:cs typeface="Times New Roman" pitchFamily="18" charset="0"/>
              </a:rPr>
              <a:t> </a:t>
            </a:r>
            <a:r>
              <a:rPr lang="en-US" sz="2400" b="1">
                <a:solidFill>
                  <a:srgbClr val="FF0000"/>
                </a:solidFill>
                <a:cs typeface="Times New Roman" pitchFamily="18" charset="0"/>
                <a:sym typeface="Wingdings" pitchFamily="2" charset="2"/>
              </a:rPr>
              <a:t></a:t>
            </a:r>
            <a:r>
              <a:rPr lang="en-US" sz="2400">
                <a:cs typeface="Times New Roman" pitchFamily="18" charset="0"/>
              </a:rPr>
              <a:t> </a:t>
            </a:r>
            <a:r>
              <a:rPr lang="en-US" sz="2400" b="1">
                <a:solidFill>
                  <a:srgbClr val="000080"/>
                </a:solidFill>
                <a:cs typeface="Times New Roman" pitchFamily="18" charset="0"/>
              </a:rPr>
              <a:t>2 lactate + 2 ATP</a:t>
            </a:r>
            <a:endParaRPr lang="en-US" sz="2200">
              <a:latin typeface="Source Sans Pro" panose="020B0503030403020204" pitchFamily="34" charset="0"/>
              <a:ea typeface="Lato" panose="020F0502020204030203" pitchFamily="34" charset="0"/>
              <a:cs typeface="Lato" panose="020F0502020204030203" pitchFamily="34" charset="0"/>
            </a:endParaRPr>
          </a:p>
          <a:p>
            <a:pPr marL="342891" indent="-342891" algn="just">
              <a:lnSpc>
                <a:spcPct val="150000"/>
              </a:lnSpc>
              <a:buFont typeface="Arial" panose="020B0604020202020204" pitchFamily="34" charset="0"/>
              <a:buChar char="•"/>
            </a:pPr>
            <a:r>
              <a:rPr lang="en-US" sz="2200">
                <a:latin typeface="Source Sans Pro" panose="020B0503030403020204" pitchFamily="34" charset="0"/>
                <a:ea typeface="Lato" panose="020F0502020204030203" pitchFamily="34" charset="0"/>
                <a:cs typeface="Lato" panose="020F0502020204030203" pitchFamily="34" charset="0"/>
              </a:rPr>
              <a:t>Anaerobic catabolism produces 2 ATP, in aerobic conditions more ATP is produced through the krebs cycle and electon transport system</a:t>
            </a:r>
          </a:p>
        </p:txBody>
      </p:sp>
    </p:spTree>
    <p:extLst>
      <p:ext uri="{BB962C8B-B14F-4D97-AF65-F5344CB8AC3E}">
        <p14:creationId xmlns:p14="http://schemas.microsoft.com/office/powerpoint/2010/main" val="364047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100526-BDAA-431C-99F3-44339A5318AC}"/>
              </a:ext>
            </a:extLst>
          </p:cNvPr>
          <p:cNvSpPr/>
          <p:nvPr/>
        </p:nvSpPr>
        <p:spPr>
          <a:xfrm>
            <a:off x="0" y="1050859"/>
            <a:ext cx="3048000" cy="508000"/>
          </a:xfrm>
          <a:prstGeom prst="rect">
            <a:avLst/>
          </a:prstGeom>
          <a:solidFill>
            <a:srgbClr val="FFC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7">
            <a:extLst>
              <a:ext uri="{FF2B5EF4-FFF2-40B4-BE49-F238E27FC236}">
                <a16:creationId xmlns:a16="http://schemas.microsoft.com/office/drawing/2014/main" id="{04087F88-0C7E-4A09-9166-6743086CBE08}"/>
              </a:ext>
            </a:extLst>
          </p:cNvPr>
          <p:cNvSpPr txBox="1">
            <a:spLocks/>
          </p:cNvSpPr>
          <p:nvPr/>
        </p:nvSpPr>
        <p:spPr>
          <a:xfrm>
            <a:off x="1425669" y="768731"/>
            <a:ext cx="4467132" cy="102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rPr>
              <a:t>Regulation</a:t>
            </a:r>
            <a:endParaRPr lang="en-US" sz="3200" b="1" dirty="0">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DA9D7BEB-2008-4EEC-931B-EAF04FDEE482}"/>
              </a:ext>
            </a:extLst>
          </p:cNvPr>
          <p:cNvSpPr txBox="1"/>
          <p:nvPr/>
        </p:nvSpPr>
        <p:spPr>
          <a:xfrm>
            <a:off x="1524001" y="2053289"/>
            <a:ext cx="7117724" cy="4009174"/>
          </a:xfrm>
          <a:prstGeom prst="rect">
            <a:avLst/>
          </a:prstGeom>
          <a:noFill/>
        </p:spPr>
        <p:txBody>
          <a:bodyPr wrap="square" lIns="0" tIns="0" rIns="91440" bIns="0" rtlCol="0">
            <a:spAutoFit/>
          </a:bodyPr>
          <a:lstStyle/>
          <a:p>
            <a:pPr marL="34289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The pyruvate dehydrogenase complex is regulated allosterically by Reversible Phosphorylation</a:t>
            </a:r>
          </a:p>
          <a:p>
            <a:pPr marL="34289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The synthesis of acetyl CoA by the pyruvate dehydrogenae complex is a key irreversible step in the metabolism of glucose</a:t>
            </a:r>
          </a:p>
          <a:p>
            <a:pPr marL="34289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Pyruvate dehydrogenase is switched off when the energy charge is high and biosynthetic intermediate are abundant</a:t>
            </a:r>
            <a:endParaRPr lang="en-US" sz="2200" dirty="0">
              <a:solidFill>
                <a:prstClr val="black">
                  <a:alpha val="70000"/>
                </a:prstClr>
              </a:solidFill>
              <a:latin typeface="Source Sans Pro" panose="020B0503030403020204" pitchFamily="34" charset="0"/>
              <a:ea typeface="Roboto Light" charset="0"/>
              <a:cs typeface="Roboto Light"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1" y="1558859"/>
            <a:ext cx="1395412"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546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9D7BEB-2008-4EEC-931B-EAF04FDEE482}"/>
              </a:ext>
            </a:extLst>
          </p:cNvPr>
          <p:cNvSpPr txBox="1"/>
          <p:nvPr/>
        </p:nvSpPr>
        <p:spPr>
          <a:xfrm>
            <a:off x="1155955" y="1190822"/>
            <a:ext cx="8310555" cy="4563172"/>
          </a:xfrm>
          <a:prstGeom prst="rect">
            <a:avLst/>
          </a:prstGeom>
          <a:noFill/>
        </p:spPr>
        <p:txBody>
          <a:bodyPr wrap="square" lIns="0" tIns="0" rIns="91440" bIns="0" rtlCol="0">
            <a:spAutoFit/>
          </a:bodyPr>
          <a:lstStyle/>
          <a:p>
            <a:pPr algn="just">
              <a:lnSpc>
                <a:spcPct val="150000"/>
              </a:lnSpc>
            </a:pPr>
            <a:r>
              <a:rPr lang="en-US" sz="2400" dirty="0">
                <a:solidFill>
                  <a:prstClr val="black">
                    <a:alpha val="70000"/>
                  </a:prstClr>
                </a:solidFill>
                <a:latin typeface="Source Sans Pro" panose="020B0503030403020204" pitchFamily="34" charset="0"/>
                <a:ea typeface="Roboto Light" charset="0"/>
                <a:cs typeface="Roboto Light" charset="0"/>
              </a:rPr>
              <a:t>Regulation of the Pyruvate Dehydrogenase Complex</a:t>
            </a:r>
          </a:p>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The complex is inhibited by its intermediate products, NADH and </a:t>
            </a:r>
            <a:r>
              <a:rPr lang="en-US" sz="2200" dirty="0" err="1">
                <a:solidFill>
                  <a:prstClr val="black">
                    <a:alpha val="70000"/>
                  </a:prstClr>
                </a:solidFill>
                <a:latin typeface="Source Sans Pro" panose="020B0503030403020204" pitchFamily="34" charset="0"/>
                <a:ea typeface="Roboto Light" charset="0"/>
                <a:cs typeface="Roboto Light" charset="0"/>
              </a:rPr>
              <a:t>acety</a:t>
            </a:r>
            <a:r>
              <a:rPr lang="en-US" sz="2200" dirty="0">
                <a:solidFill>
                  <a:prstClr val="black">
                    <a:alpha val="70000"/>
                  </a:prstClr>
                </a:solidFill>
                <a:latin typeface="Source Sans Pro" panose="020B0503030403020204" pitchFamily="34" charset="0"/>
                <a:ea typeface="Roboto Light" charset="0"/>
                <a:cs typeface="Roboto Light" charset="0"/>
              </a:rPr>
              <a:t> CoA</a:t>
            </a:r>
          </a:p>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The pyruvate dehydrogenase component is also regulated by covalent modification</a:t>
            </a:r>
          </a:p>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A </a:t>
            </a:r>
            <a:r>
              <a:rPr lang="en-US" sz="2200" dirty="0" err="1">
                <a:solidFill>
                  <a:prstClr val="black">
                    <a:alpha val="70000"/>
                  </a:prstClr>
                </a:solidFill>
                <a:latin typeface="Source Sans Pro" panose="020B0503030403020204" pitchFamily="34" charset="0"/>
                <a:ea typeface="Roboto Light" charset="0"/>
                <a:cs typeface="Roboto Light" charset="0"/>
              </a:rPr>
              <a:t>spesific</a:t>
            </a:r>
            <a:r>
              <a:rPr lang="en-US" sz="2200" dirty="0">
                <a:solidFill>
                  <a:prstClr val="black">
                    <a:alpha val="70000"/>
                  </a:prstClr>
                </a:solidFill>
                <a:latin typeface="Source Sans Pro" panose="020B0503030403020204" pitchFamily="34" charset="0"/>
                <a:ea typeface="Roboto Light" charset="0"/>
                <a:cs typeface="Roboto Light" charset="0"/>
              </a:rPr>
              <a:t> kinase phosphorylates and inactivates pyruvate dehydrogenase</a:t>
            </a:r>
          </a:p>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Phosphate actives the dehydrogenase by removing the phosphoryl. The kinase and the phosphate also are highly regulated enzymes</a:t>
            </a:r>
          </a:p>
        </p:txBody>
      </p:sp>
      <p:sp>
        <p:nvSpPr>
          <p:cNvPr id="5" name="Freeform: Shape 9">
            <a:extLst>
              <a:ext uri="{FF2B5EF4-FFF2-40B4-BE49-F238E27FC236}">
                <a16:creationId xmlns:a16="http://schemas.microsoft.com/office/drawing/2014/main" id="{AEC20EFB-5872-4A32-A333-3C438E403109}"/>
              </a:ext>
            </a:extLst>
          </p:cNvPr>
          <p:cNvSpPr/>
          <p:nvPr/>
        </p:nvSpPr>
        <p:spPr>
          <a:xfrm>
            <a:off x="9579209" y="1"/>
            <a:ext cx="2612793" cy="3429001"/>
          </a:xfrm>
          <a:custGeom>
            <a:avLst/>
            <a:gdLst>
              <a:gd name="connsiteX0" fmla="*/ 0 w 2612793"/>
              <a:gd name="connsiteY0" fmla="*/ 0 h 3429001"/>
              <a:gd name="connsiteX1" fmla="*/ 602315 w 2612793"/>
              <a:gd name="connsiteY1" fmla="*/ 0 h 3429001"/>
              <a:gd name="connsiteX2" fmla="*/ 2612793 w 2612793"/>
              <a:gd name="connsiteY2" fmla="*/ 3156069 h 3429001"/>
              <a:gd name="connsiteX3" fmla="*/ 2184341 w 2612793"/>
              <a:gd name="connsiteY3" fmla="*/ 3429001 h 3429001"/>
            </a:gdLst>
            <a:ahLst/>
            <a:cxnLst>
              <a:cxn ang="0">
                <a:pos x="connsiteX0" y="connsiteY0"/>
              </a:cxn>
              <a:cxn ang="0">
                <a:pos x="connsiteX1" y="connsiteY1"/>
              </a:cxn>
              <a:cxn ang="0">
                <a:pos x="connsiteX2" y="connsiteY2"/>
              </a:cxn>
              <a:cxn ang="0">
                <a:pos x="connsiteX3" y="connsiteY3"/>
              </a:cxn>
            </a:cxnLst>
            <a:rect l="l" t="t" r="r" b="b"/>
            <a:pathLst>
              <a:path w="2612793" h="3429001">
                <a:moveTo>
                  <a:pt x="0" y="0"/>
                </a:moveTo>
                <a:lnTo>
                  <a:pt x="602315" y="0"/>
                </a:lnTo>
                <a:lnTo>
                  <a:pt x="2612793" y="3156069"/>
                </a:lnTo>
                <a:lnTo>
                  <a:pt x="2184341" y="3429001"/>
                </a:lnTo>
                <a:close/>
              </a:path>
            </a:pathLst>
          </a:custGeom>
          <a:solidFill>
            <a:srgbClr val="FFC6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Tree>
    <p:extLst>
      <p:ext uri="{BB962C8B-B14F-4D97-AF65-F5344CB8AC3E}">
        <p14:creationId xmlns:p14="http://schemas.microsoft.com/office/powerpoint/2010/main" val="313079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330644" y="1124586"/>
            <a:ext cx="9987597" cy="4827063"/>
          </a:xfrm>
          <a:prstGeom prst="rect">
            <a:avLst/>
          </a:prstGeom>
          <a:noFill/>
        </p:spPr>
      </p:pic>
    </p:spTree>
    <p:extLst>
      <p:ext uri="{BB962C8B-B14F-4D97-AF65-F5344CB8AC3E}">
        <p14:creationId xmlns:p14="http://schemas.microsoft.com/office/powerpoint/2010/main" val="3483277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EC20EFB-5872-4A32-A333-3C438E403109}"/>
              </a:ext>
            </a:extLst>
          </p:cNvPr>
          <p:cNvSpPr/>
          <p:nvPr/>
        </p:nvSpPr>
        <p:spPr>
          <a:xfrm>
            <a:off x="8354704" y="-38635"/>
            <a:ext cx="2612793" cy="3429001"/>
          </a:xfrm>
          <a:custGeom>
            <a:avLst/>
            <a:gdLst>
              <a:gd name="connsiteX0" fmla="*/ 0 w 2612793"/>
              <a:gd name="connsiteY0" fmla="*/ 0 h 3429001"/>
              <a:gd name="connsiteX1" fmla="*/ 602315 w 2612793"/>
              <a:gd name="connsiteY1" fmla="*/ 0 h 3429001"/>
              <a:gd name="connsiteX2" fmla="*/ 2612793 w 2612793"/>
              <a:gd name="connsiteY2" fmla="*/ 3156069 h 3429001"/>
              <a:gd name="connsiteX3" fmla="*/ 2184341 w 2612793"/>
              <a:gd name="connsiteY3" fmla="*/ 3429001 h 3429001"/>
            </a:gdLst>
            <a:ahLst/>
            <a:cxnLst>
              <a:cxn ang="0">
                <a:pos x="connsiteX0" y="connsiteY0"/>
              </a:cxn>
              <a:cxn ang="0">
                <a:pos x="connsiteX1" y="connsiteY1"/>
              </a:cxn>
              <a:cxn ang="0">
                <a:pos x="connsiteX2" y="connsiteY2"/>
              </a:cxn>
              <a:cxn ang="0">
                <a:pos x="connsiteX3" y="connsiteY3"/>
              </a:cxn>
            </a:cxnLst>
            <a:rect l="l" t="t" r="r" b="b"/>
            <a:pathLst>
              <a:path w="2612793" h="3429001">
                <a:moveTo>
                  <a:pt x="0" y="0"/>
                </a:moveTo>
                <a:lnTo>
                  <a:pt x="602315" y="0"/>
                </a:lnTo>
                <a:lnTo>
                  <a:pt x="2612793" y="3156069"/>
                </a:lnTo>
                <a:lnTo>
                  <a:pt x="2184341" y="3429001"/>
                </a:lnTo>
                <a:close/>
              </a:path>
            </a:pathLst>
          </a:custGeom>
          <a:solidFill>
            <a:srgbClr val="FFC6B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endParaRPr>
          </a:p>
        </p:txBody>
      </p:sp>
      <p:sp>
        <p:nvSpPr>
          <p:cNvPr id="6" name="Rectangle 5">
            <a:extLst>
              <a:ext uri="{FF2B5EF4-FFF2-40B4-BE49-F238E27FC236}">
                <a16:creationId xmlns:a16="http://schemas.microsoft.com/office/drawing/2014/main" id="{02100526-BDAA-431C-99F3-44339A5318AC}"/>
              </a:ext>
            </a:extLst>
          </p:cNvPr>
          <p:cNvSpPr/>
          <p:nvPr/>
        </p:nvSpPr>
        <p:spPr>
          <a:xfrm>
            <a:off x="0" y="2003895"/>
            <a:ext cx="3048000" cy="508000"/>
          </a:xfrm>
          <a:prstGeom prst="rect">
            <a:avLst/>
          </a:prstGeom>
          <a:solidFill>
            <a:srgbClr val="FFC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7">
            <a:extLst>
              <a:ext uri="{FF2B5EF4-FFF2-40B4-BE49-F238E27FC236}">
                <a16:creationId xmlns:a16="http://schemas.microsoft.com/office/drawing/2014/main" id="{04087F88-0C7E-4A09-9166-6743086CBE08}"/>
              </a:ext>
            </a:extLst>
          </p:cNvPr>
          <p:cNvSpPr txBox="1">
            <a:spLocks/>
          </p:cNvSpPr>
          <p:nvPr/>
        </p:nvSpPr>
        <p:spPr>
          <a:xfrm>
            <a:off x="1425669" y="1721767"/>
            <a:ext cx="4467132" cy="102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rPr>
              <a:t>Krebs or TCA Cycle</a:t>
            </a:r>
            <a:endParaRPr lang="en-US" sz="3200" b="1" dirty="0">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DA9D7BEB-2008-4EEC-931B-EAF04FDEE482}"/>
              </a:ext>
            </a:extLst>
          </p:cNvPr>
          <p:cNvSpPr txBox="1"/>
          <p:nvPr/>
        </p:nvSpPr>
        <p:spPr>
          <a:xfrm>
            <a:off x="1541782" y="2783137"/>
            <a:ext cx="8374951" cy="1977849"/>
          </a:xfrm>
          <a:prstGeom prst="rect">
            <a:avLst/>
          </a:prstGeom>
          <a:noFill/>
        </p:spPr>
        <p:txBody>
          <a:bodyPr wrap="square" lIns="0" tIns="0" rIns="91440" bIns="0" rtlCol="0">
            <a:spAutoFit/>
          </a:bodyPr>
          <a:lstStyle/>
          <a:p>
            <a:pPr marL="34289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In mitochondria of eucaryotes</a:t>
            </a:r>
          </a:p>
          <a:p>
            <a:pPr marL="34289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Provides NADH and ultimately energy/ATP for biosynthesis</a:t>
            </a:r>
          </a:p>
          <a:p>
            <a:pPr marL="34289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Provides intermediates for amino acid synthesis</a:t>
            </a:r>
          </a:p>
          <a:p>
            <a:pPr marL="342891" indent="-342891" algn="just">
              <a:lnSpc>
                <a:spcPct val="150000"/>
              </a:lnSpc>
              <a:buFont typeface="Arial" panose="020B0604020202020204" pitchFamily="34" charset="0"/>
              <a:buChar char="•"/>
            </a:pPr>
            <a:r>
              <a:rPr lang="en-US" sz="2200">
                <a:solidFill>
                  <a:prstClr val="black">
                    <a:alpha val="70000"/>
                  </a:prstClr>
                </a:solidFill>
                <a:latin typeface="Source Sans Pro" panose="020B0503030403020204" pitchFamily="34" charset="0"/>
                <a:ea typeface="Roboto Light" charset="0"/>
                <a:cs typeface="Roboto Light" charset="0"/>
              </a:rPr>
              <a:t>Generates enery/GTP</a:t>
            </a:r>
            <a:endParaRPr lang="en-US" sz="2200" dirty="0">
              <a:solidFill>
                <a:prstClr val="black">
                  <a:alpha val="70000"/>
                </a:prstClr>
              </a:solidFill>
              <a:latin typeface="Source Sans Pro" panose="020B0503030403020204" pitchFamily="34" charset="0"/>
              <a:ea typeface="Roboto Light" charset="0"/>
              <a:cs typeface="Roboto Light" charset="0"/>
            </a:endParaRPr>
          </a:p>
        </p:txBody>
      </p:sp>
    </p:spTree>
    <p:extLst>
      <p:ext uri="{BB962C8B-B14F-4D97-AF65-F5344CB8AC3E}">
        <p14:creationId xmlns:p14="http://schemas.microsoft.com/office/powerpoint/2010/main" val="3496885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1054541" y="329696"/>
            <a:ext cx="9828107" cy="670696"/>
          </a:xfrm>
          <a:prstGeom prst="rect">
            <a:avLst/>
          </a:prstGeom>
        </p:spPr>
        <p:txBody>
          <a:bodyPr wrap="square">
            <a:spAutoFit/>
          </a:bodyPr>
          <a:lstStyle/>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Krebs or TCA Cycle</a:t>
            </a:r>
          </a:p>
        </p:txBody>
      </p:sp>
      <p:pic>
        <p:nvPicPr>
          <p:cNvPr id="3" name="Picture 2"/>
          <p:cNvPicPr>
            <a:picLocks noChangeAspect="1"/>
          </p:cNvPicPr>
          <p:nvPr/>
        </p:nvPicPr>
        <p:blipFill>
          <a:blip r:embed="rId2"/>
          <a:stretch>
            <a:fillRect/>
          </a:stretch>
        </p:blipFill>
        <p:spPr>
          <a:xfrm>
            <a:off x="4030989" y="1109587"/>
            <a:ext cx="3875208" cy="5563111"/>
          </a:xfrm>
          <a:prstGeom prst="rect">
            <a:avLst/>
          </a:prstGeom>
        </p:spPr>
      </p:pic>
    </p:spTree>
    <p:extLst>
      <p:ext uri="{BB962C8B-B14F-4D97-AF65-F5344CB8AC3E}">
        <p14:creationId xmlns:p14="http://schemas.microsoft.com/office/powerpoint/2010/main" val="1999194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1015905" y="857730"/>
            <a:ext cx="9828107" cy="670696"/>
          </a:xfrm>
          <a:prstGeom prst="rect">
            <a:avLst/>
          </a:prstGeom>
        </p:spPr>
        <p:txBody>
          <a:bodyPr wrap="square">
            <a:spAutoFit/>
          </a:bodyPr>
          <a:lstStyle/>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Krebs or TCA Cycle</a:t>
            </a:r>
          </a:p>
        </p:txBody>
      </p:sp>
      <p:pic>
        <p:nvPicPr>
          <p:cNvPr id="3" name="Picture 2"/>
          <p:cNvPicPr>
            <a:picLocks noChangeAspect="1"/>
          </p:cNvPicPr>
          <p:nvPr/>
        </p:nvPicPr>
        <p:blipFill>
          <a:blip r:embed="rId2"/>
          <a:stretch>
            <a:fillRect/>
          </a:stretch>
        </p:blipFill>
        <p:spPr>
          <a:xfrm>
            <a:off x="2781300" y="2081214"/>
            <a:ext cx="6629400" cy="2695575"/>
          </a:xfrm>
          <a:prstGeom prst="rect">
            <a:avLst/>
          </a:prstGeom>
        </p:spPr>
      </p:pic>
    </p:spTree>
    <p:extLst>
      <p:ext uri="{BB962C8B-B14F-4D97-AF65-F5344CB8AC3E}">
        <p14:creationId xmlns:p14="http://schemas.microsoft.com/office/powerpoint/2010/main" val="2706994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243C8A-EBC9-4586-BD00-7E74B4FE74E3}"/>
              </a:ext>
            </a:extLst>
          </p:cNvPr>
          <p:cNvSpPr/>
          <p:nvPr/>
        </p:nvSpPr>
        <p:spPr>
          <a:xfrm>
            <a:off x="0" y="0"/>
            <a:ext cx="12192000" cy="6858000"/>
          </a:xfrm>
          <a:prstGeom prst="rect">
            <a:avLst/>
          </a:prstGeom>
          <a:solidFill>
            <a:schemeClr val="tx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a:extLst>
              <a:ext uri="{FF2B5EF4-FFF2-40B4-BE49-F238E27FC236}">
                <a16:creationId xmlns:a16="http://schemas.microsoft.com/office/drawing/2014/main" id="{772FF07D-F775-4E99-AAE8-733C21C36CFD}"/>
              </a:ext>
            </a:extLst>
          </p:cNvPr>
          <p:cNvSpPr txBox="1"/>
          <p:nvPr/>
        </p:nvSpPr>
        <p:spPr>
          <a:xfrm>
            <a:off x="2507812" y="2260437"/>
            <a:ext cx="7176376" cy="1015663"/>
          </a:xfrm>
          <a:prstGeom prst="rect">
            <a:avLst/>
          </a:prstGeom>
          <a:noFill/>
        </p:spPr>
        <p:txBody>
          <a:bodyPr wrap="square" rtlCol="0">
            <a:spAutoFit/>
          </a:bodyPr>
          <a:lstStyle/>
          <a:p>
            <a:pPr algn="ctr" fontAlgn="base"/>
            <a:r>
              <a:rPr lang="en-US" sz="6000" b="1">
                <a:solidFill>
                  <a:prstClr val="white"/>
                </a:solidFill>
                <a:latin typeface="Times New Roman" panose="02020603050405020304" pitchFamily="18" charset="0"/>
                <a:cs typeface="Times New Roman" panose="02020603050405020304" pitchFamily="18" charset="0"/>
              </a:rPr>
              <a:t>“Thank </a:t>
            </a:r>
            <a:r>
              <a:rPr lang="en-US" sz="6000" b="1">
                <a:solidFill>
                  <a:srgbClr val="FFC6B2"/>
                </a:solidFill>
                <a:latin typeface="Times New Roman" panose="02020603050405020304" pitchFamily="18" charset="0"/>
                <a:cs typeface="Times New Roman" panose="02020603050405020304" pitchFamily="18" charset="0"/>
              </a:rPr>
              <a:t>You</a:t>
            </a:r>
            <a:r>
              <a:rPr lang="en-US" sz="6000" b="1">
                <a:solidFill>
                  <a:prstClr val="white"/>
                </a:solidFill>
                <a:latin typeface="Times New Roman" panose="02020603050405020304" pitchFamily="18" charset="0"/>
                <a:cs typeface="Times New Roman" panose="02020603050405020304" pitchFamily="18" charset="0"/>
              </a:rPr>
              <a:t>”</a:t>
            </a:r>
            <a:r>
              <a:rPr lang="en-US" sz="6000" b="1" dirty="0">
                <a:solidFill>
                  <a:prstClr val="white"/>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9586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0">
            <a:extLst>
              <a:ext uri="{FF2B5EF4-FFF2-40B4-BE49-F238E27FC236}">
                <a16:creationId xmlns:a16="http://schemas.microsoft.com/office/drawing/2014/main" id="{BFFE61E4-DAF3-441C-9B0F-095C05DFBE6D}"/>
              </a:ext>
            </a:extLst>
          </p:cNvPr>
          <p:cNvSpPr/>
          <p:nvPr/>
        </p:nvSpPr>
        <p:spPr>
          <a:xfrm flipV="1">
            <a:off x="3960173" y="2266949"/>
            <a:ext cx="8231828" cy="4591051"/>
          </a:xfrm>
          <a:custGeom>
            <a:avLst/>
            <a:gdLst>
              <a:gd name="connsiteX0" fmla="*/ 7271228 w 8231828"/>
              <a:gd name="connsiteY0" fmla="*/ 0 h 4591050"/>
              <a:gd name="connsiteX1" fmla="*/ 7592044 w 8231828"/>
              <a:gd name="connsiteY1" fmla="*/ 0 h 4591050"/>
              <a:gd name="connsiteX2" fmla="*/ 7592044 w 8231828"/>
              <a:gd name="connsiteY2" fmla="*/ 1545818 h 4591050"/>
              <a:gd name="connsiteX3" fmla="*/ 8231828 w 8231828"/>
              <a:gd name="connsiteY3" fmla="*/ 1545818 h 4591050"/>
              <a:gd name="connsiteX4" fmla="*/ 8231828 w 8231828"/>
              <a:gd name="connsiteY4" fmla="*/ 1828800 h 4591050"/>
              <a:gd name="connsiteX5" fmla="*/ 8230348 w 8231828"/>
              <a:gd name="connsiteY5" fmla="*/ 1828800 h 4591050"/>
              <a:gd name="connsiteX6" fmla="*/ 8230348 w 8231828"/>
              <a:gd name="connsiteY6" fmla="*/ 4591050 h 4591050"/>
              <a:gd name="connsiteX7" fmla="*/ 7909532 w 8231828"/>
              <a:gd name="connsiteY7" fmla="*/ 4591050 h 4591050"/>
              <a:gd name="connsiteX8" fmla="*/ 7909532 w 8231828"/>
              <a:gd name="connsiteY8" fmla="*/ 1828800 h 4591050"/>
              <a:gd name="connsiteX9" fmla="*/ 7592044 w 8231828"/>
              <a:gd name="connsiteY9" fmla="*/ 1828800 h 4591050"/>
              <a:gd name="connsiteX10" fmla="*/ 7533662 w 8231828"/>
              <a:gd name="connsiteY10" fmla="*/ 1828800 h 4591050"/>
              <a:gd name="connsiteX11" fmla="*/ 7271228 w 8231828"/>
              <a:gd name="connsiteY11" fmla="*/ 1828800 h 4591050"/>
              <a:gd name="connsiteX12" fmla="*/ 7271228 w 8231828"/>
              <a:gd name="connsiteY12" fmla="*/ 283021 h 4591050"/>
              <a:gd name="connsiteX13" fmla="*/ 0 w 8231828"/>
              <a:gd name="connsiteY13" fmla="*/ 283021 h 4591050"/>
              <a:gd name="connsiteX14" fmla="*/ 0 w 8231828"/>
              <a:gd name="connsiteY14" fmla="*/ 39 h 4591050"/>
              <a:gd name="connsiteX15" fmla="*/ 7271228 w 8231828"/>
              <a:gd name="connsiteY15" fmla="*/ 39 h 459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31828" h="4591050">
                <a:moveTo>
                  <a:pt x="7271228" y="0"/>
                </a:moveTo>
                <a:lnTo>
                  <a:pt x="7592044" y="0"/>
                </a:lnTo>
                <a:lnTo>
                  <a:pt x="7592044" y="1545818"/>
                </a:lnTo>
                <a:lnTo>
                  <a:pt x="8231828" y="1545818"/>
                </a:lnTo>
                <a:lnTo>
                  <a:pt x="8231828" y="1828800"/>
                </a:lnTo>
                <a:lnTo>
                  <a:pt x="8230348" y="1828800"/>
                </a:lnTo>
                <a:lnTo>
                  <a:pt x="8230348" y="4591050"/>
                </a:lnTo>
                <a:lnTo>
                  <a:pt x="7909532" y="4591050"/>
                </a:lnTo>
                <a:lnTo>
                  <a:pt x="7909532" y="1828800"/>
                </a:lnTo>
                <a:lnTo>
                  <a:pt x="7592044" y="1828800"/>
                </a:lnTo>
                <a:lnTo>
                  <a:pt x="7533662" y="1828800"/>
                </a:lnTo>
                <a:lnTo>
                  <a:pt x="7271228" y="1828800"/>
                </a:lnTo>
                <a:lnTo>
                  <a:pt x="7271228" y="283021"/>
                </a:lnTo>
                <a:lnTo>
                  <a:pt x="0" y="283021"/>
                </a:lnTo>
                <a:lnTo>
                  <a:pt x="0" y="39"/>
                </a:lnTo>
                <a:lnTo>
                  <a:pt x="7271228" y="39"/>
                </a:lnTo>
                <a:close/>
              </a:path>
            </a:pathLst>
          </a:custGeom>
          <a:solidFill>
            <a:srgbClr val="FFC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a:extLst>
              <a:ext uri="{FF2B5EF4-FFF2-40B4-BE49-F238E27FC236}">
                <a16:creationId xmlns:a16="http://schemas.microsoft.com/office/drawing/2014/main" id="{894370E1-3990-45EE-9254-DD0E5DD53DFB}"/>
              </a:ext>
            </a:extLst>
          </p:cNvPr>
          <p:cNvSpPr/>
          <p:nvPr/>
        </p:nvSpPr>
        <p:spPr>
          <a:xfrm>
            <a:off x="874103" y="1058158"/>
            <a:ext cx="9828107" cy="3358035"/>
          </a:xfrm>
          <a:prstGeom prst="rect">
            <a:avLst/>
          </a:prstGeom>
        </p:spPr>
        <p:txBody>
          <a:bodyPr wrap="square">
            <a:spAutoFit/>
          </a:bodyPr>
          <a:lstStyle/>
          <a:p>
            <a:pPr>
              <a:lnSpc>
                <a:spcPct val="150000"/>
              </a:lnSpc>
            </a:pPr>
            <a:r>
              <a:rPr lang="en-US" sz="2400" dirty="0">
                <a:latin typeface="Source Sans Pro" panose="020B0503030403020204" pitchFamily="34" charset="0"/>
                <a:ea typeface="Lato" panose="020F0502020204030203" pitchFamily="34" charset="0"/>
                <a:cs typeface="Lato" panose="020F0502020204030203" pitchFamily="34" charset="0"/>
              </a:rPr>
              <a:t>Metabolic Function :</a:t>
            </a:r>
          </a:p>
          <a:p>
            <a:pPr marL="457189" indent="-457189">
              <a:lnSpc>
                <a:spcPct val="150000"/>
              </a:lnSpc>
              <a:buFont typeface="+mj-lt"/>
              <a:buAutoNum type="arabicPeriod"/>
            </a:pPr>
            <a:r>
              <a:rPr lang="en-US" sz="2400" dirty="0">
                <a:latin typeface="Source Sans Pro" panose="020B0503030403020204" pitchFamily="34" charset="0"/>
                <a:ea typeface="Lato" panose="020F0502020204030203" pitchFamily="34" charset="0"/>
                <a:cs typeface="Lato" panose="020F0502020204030203" pitchFamily="34" charset="0"/>
              </a:rPr>
              <a:t>Obtain chemical energy from the degradation of energy-rich nutrients from the environment or from solar energy</a:t>
            </a:r>
          </a:p>
          <a:p>
            <a:pPr marL="457189" indent="-457189">
              <a:lnSpc>
                <a:spcPct val="150000"/>
              </a:lnSpc>
              <a:buFont typeface="+mj-lt"/>
              <a:buAutoNum type="arabicPeriod"/>
            </a:pPr>
            <a:r>
              <a:rPr lang="en-US" sz="2400" dirty="0">
                <a:latin typeface="Source Sans Pro" panose="020B0503030403020204" pitchFamily="34" charset="0"/>
                <a:ea typeface="Lato" panose="020F0502020204030203" pitchFamily="34" charset="0"/>
                <a:cs typeface="Lato" panose="020F0502020204030203" pitchFamily="34" charset="0"/>
              </a:rPr>
              <a:t>Convert nutrient molecules into building blocks of macromolecular cell precursors</a:t>
            </a:r>
          </a:p>
          <a:p>
            <a:pPr marL="457189" indent="-457189">
              <a:lnSpc>
                <a:spcPct val="150000"/>
              </a:lnSpc>
              <a:buFont typeface="+mj-lt"/>
              <a:buAutoNum type="arabicPeriod"/>
            </a:pPr>
            <a:r>
              <a:rPr lang="en-US" sz="2400" dirty="0">
                <a:latin typeface="Source Sans Pro" panose="020B0503030403020204" pitchFamily="34" charset="0"/>
                <a:ea typeface="Lato" panose="020F0502020204030203" pitchFamily="34" charset="0"/>
                <a:cs typeface="Lato" panose="020F0502020204030203" pitchFamily="34" charset="0"/>
              </a:rPr>
              <a:t>Formulate building blocks as cell components</a:t>
            </a:r>
          </a:p>
        </p:txBody>
      </p:sp>
    </p:spTree>
    <p:extLst>
      <p:ext uri="{BB962C8B-B14F-4D97-AF65-F5344CB8AC3E}">
        <p14:creationId xmlns:p14="http://schemas.microsoft.com/office/powerpoint/2010/main" val="3094720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100526-BDAA-431C-99F3-44339A5318AC}"/>
              </a:ext>
            </a:extLst>
          </p:cNvPr>
          <p:cNvSpPr/>
          <p:nvPr/>
        </p:nvSpPr>
        <p:spPr>
          <a:xfrm>
            <a:off x="0" y="727545"/>
            <a:ext cx="3048000" cy="508000"/>
          </a:xfrm>
          <a:prstGeom prst="rect">
            <a:avLst/>
          </a:prstGeom>
          <a:solidFill>
            <a:srgbClr val="FFC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itle 7">
            <a:extLst>
              <a:ext uri="{FF2B5EF4-FFF2-40B4-BE49-F238E27FC236}">
                <a16:creationId xmlns:a16="http://schemas.microsoft.com/office/drawing/2014/main" id="{04087F88-0C7E-4A09-9166-6743086CBE08}"/>
              </a:ext>
            </a:extLst>
          </p:cNvPr>
          <p:cNvSpPr txBox="1">
            <a:spLocks/>
          </p:cNvSpPr>
          <p:nvPr/>
        </p:nvSpPr>
        <p:spPr>
          <a:xfrm>
            <a:off x="1204171" y="520046"/>
            <a:ext cx="4467132" cy="1026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prstClr val="black">
                    <a:lumMod val="75000"/>
                    <a:lumOff val="25000"/>
                  </a:prstClr>
                </a:solidFill>
                <a:latin typeface="Times New Roman" panose="02020603050405020304" pitchFamily="18" charset="0"/>
                <a:ea typeface="Roboto" panose="02000000000000000000" pitchFamily="2" charset="0"/>
                <a:cs typeface="Times New Roman" panose="02020603050405020304" pitchFamily="18" charset="0"/>
              </a:rPr>
              <a:t>Metabolic Pathways</a:t>
            </a:r>
          </a:p>
        </p:txBody>
      </p:sp>
      <p:sp>
        <p:nvSpPr>
          <p:cNvPr id="5" name="TextBox 4">
            <a:extLst>
              <a:ext uri="{FF2B5EF4-FFF2-40B4-BE49-F238E27FC236}">
                <a16:creationId xmlns:a16="http://schemas.microsoft.com/office/drawing/2014/main" id="{DA9D7BEB-2008-4EEC-931B-EAF04FDEE482}"/>
              </a:ext>
            </a:extLst>
          </p:cNvPr>
          <p:cNvSpPr txBox="1"/>
          <p:nvPr/>
        </p:nvSpPr>
        <p:spPr>
          <a:xfrm>
            <a:off x="855984" y="1859092"/>
            <a:ext cx="8259041" cy="4009174"/>
          </a:xfrm>
          <a:prstGeom prst="rect">
            <a:avLst/>
          </a:prstGeom>
          <a:noFill/>
        </p:spPr>
        <p:txBody>
          <a:bodyPr wrap="square" lIns="0" tIns="0" rIns="91440" bIns="0" rtlCol="0">
            <a:spAutoFit/>
          </a:bodyPr>
          <a:lstStyle/>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Sequences of reactions that include the reactants, intermediates, products and the enzymes involved</a:t>
            </a:r>
          </a:p>
          <a:p>
            <a:pPr marL="342891" indent="-342891" algn="just">
              <a:lnSpc>
                <a:spcPct val="150000"/>
              </a:lnSpc>
              <a:buFont typeface="Arial" panose="020B0604020202020204" pitchFamily="34" charset="0"/>
              <a:buChar char="•"/>
            </a:pPr>
            <a:r>
              <a:rPr lang="en-US" sz="2200" dirty="0">
                <a:solidFill>
                  <a:prstClr val="black">
                    <a:alpha val="70000"/>
                  </a:prstClr>
                </a:solidFill>
                <a:latin typeface="Source Sans Pro" panose="020B0503030403020204" pitchFamily="34" charset="0"/>
                <a:ea typeface="Roboto Light" charset="0"/>
                <a:cs typeface="Roboto Light" charset="0"/>
              </a:rPr>
              <a:t>4 major groups of biomolecules whose metabolic pathways are considered separately :</a:t>
            </a:r>
          </a:p>
          <a:p>
            <a:pPr marL="800080" lvl="1" indent="-342891" algn="just">
              <a:lnSpc>
                <a:spcPct val="150000"/>
              </a:lnSpc>
              <a:buFontTx/>
              <a:buChar char="-"/>
            </a:pPr>
            <a:r>
              <a:rPr lang="en-US" sz="2200" dirty="0">
                <a:solidFill>
                  <a:prstClr val="black">
                    <a:alpha val="70000"/>
                  </a:prstClr>
                </a:solidFill>
                <a:latin typeface="Source Sans Pro" panose="020B0503030403020204" pitchFamily="34" charset="0"/>
                <a:ea typeface="Roboto Light" charset="0"/>
                <a:cs typeface="Roboto Light" charset="0"/>
              </a:rPr>
              <a:t>carbohydrates </a:t>
            </a:r>
          </a:p>
          <a:p>
            <a:pPr marL="800080" lvl="1" indent="-342891" algn="just">
              <a:lnSpc>
                <a:spcPct val="150000"/>
              </a:lnSpc>
              <a:buFontTx/>
              <a:buChar char="-"/>
            </a:pPr>
            <a:r>
              <a:rPr lang="en-US" sz="2200" dirty="0">
                <a:solidFill>
                  <a:prstClr val="black">
                    <a:alpha val="70000"/>
                  </a:prstClr>
                </a:solidFill>
                <a:latin typeface="Source Sans Pro" panose="020B0503030403020204" pitchFamily="34" charset="0"/>
                <a:ea typeface="Roboto Light" charset="0"/>
                <a:cs typeface="Roboto Light" charset="0"/>
              </a:rPr>
              <a:t>fats </a:t>
            </a:r>
          </a:p>
          <a:p>
            <a:pPr marL="800080" lvl="1" indent="-342891" algn="just">
              <a:lnSpc>
                <a:spcPct val="150000"/>
              </a:lnSpc>
              <a:buFontTx/>
              <a:buChar char="-"/>
            </a:pPr>
            <a:r>
              <a:rPr lang="en-US" sz="2200" dirty="0">
                <a:solidFill>
                  <a:prstClr val="black">
                    <a:alpha val="70000"/>
                  </a:prstClr>
                </a:solidFill>
                <a:latin typeface="Source Sans Pro" panose="020B0503030403020204" pitchFamily="34" charset="0"/>
                <a:ea typeface="Roboto Light" charset="0"/>
                <a:cs typeface="Roboto Light" charset="0"/>
              </a:rPr>
              <a:t>proteins</a:t>
            </a:r>
          </a:p>
          <a:p>
            <a:pPr marL="800080" lvl="1" indent="-342891" algn="just">
              <a:lnSpc>
                <a:spcPct val="150000"/>
              </a:lnSpc>
              <a:buFontTx/>
              <a:buChar char="-"/>
            </a:pPr>
            <a:r>
              <a:rPr lang="en-US" sz="2200" dirty="0">
                <a:solidFill>
                  <a:prstClr val="black">
                    <a:alpha val="70000"/>
                  </a:prstClr>
                </a:solidFill>
                <a:latin typeface="Source Sans Pro" panose="020B0503030403020204" pitchFamily="34" charset="0"/>
                <a:ea typeface="Roboto Light" charset="0"/>
                <a:cs typeface="Roboto Light" charset="0"/>
              </a:rPr>
              <a:t>nucleotides</a:t>
            </a:r>
          </a:p>
        </p:txBody>
      </p:sp>
    </p:spTree>
    <p:extLst>
      <p:ext uri="{BB962C8B-B14F-4D97-AF65-F5344CB8AC3E}">
        <p14:creationId xmlns:p14="http://schemas.microsoft.com/office/powerpoint/2010/main" val="305535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1129668" y="126719"/>
            <a:ext cx="9828107" cy="1142044"/>
          </a:xfrm>
          <a:prstGeom prst="rect">
            <a:avLst/>
          </a:prstGeom>
        </p:spPr>
        <p:txBody>
          <a:bodyPr wrap="square">
            <a:spAutoFit/>
          </a:bodyPr>
          <a:lstStyle/>
          <a:p>
            <a:pPr algn="ctr">
              <a:lnSpc>
                <a:spcPct val="150000"/>
              </a:lnSpc>
            </a:pPr>
            <a:r>
              <a:rPr lang="en-US" sz="2400" b="1" dirty="0">
                <a:latin typeface="Source Sans Pro" panose="020B0503030403020204" pitchFamily="34" charset="0"/>
                <a:ea typeface="Lato" panose="020F0502020204030203" pitchFamily="34" charset="0"/>
                <a:cs typeface="Lato" panose="020F0502020204030203" pitchFamily="34" charset="0"/>
              </a:rPr>
              <a:t>Metabolic pathways can usually be classified as catabolic (catabolism), anabolic (anabolism) or amphibolic</a:t>
            </a:r>
            <a:endParaRPr lang="id-ID" sz="2400" b="1" dirty="0">
              <a:latin typeface="Source Sans Pro" panose="020B0503030403020204" pitchFamily="34" charset="0"/>
              <a:ea typeface="Lato" panose="020F0502020204030203" pitchFamily="34" charset="0"/>
              <a:cs typeface="Lato" panose="020F0502020204030203" pitchFamily="34" charset="0"/>
            </a:endParaRPr>
          </a:p>
        </p:txBody>
      </p:sp>
      <p:sp>
        <p:nvSpPr>
          <p:cNvPr id="3" name="Rectangle 2">
            <a:extLst>
              <a:ext uri="{FF2B5EF4-FFF2-40B4-BE49-F238E27FC236}">
                <a16:creationId xmlns:a16="http://schemas.microsoft.com/office/drawing/2014/main" id="{894370E1-3990-45EE-9254-DD0E5DD53DFB}"/>
              </a:ext>
            </a:extLst>
          </p:cNvPr>
          <p:cNvSpPr/>
          <p:nvPr/>
        </p:nvSpPr>
        <p:spPr>
          <a:xfrm>
            <a:off x="1129668" y="4251985"/>
            <a:ext cx="10319651" cy="2352054"/>
          </a:xfrm>
          <a:prstGeom prst="rect">
            <a:avLst/>
          </a:prstGeom>
        </p:spPr>
        <p:txBody>
          <a:bodyPr wrap="square">
            <a:spAutoFit/>
          </a:bodyPr>
          <a:lstStyle/>
          <a:p>
            <a:pPr marL="342891" indent="-342891">
              <a:lnSpc>
                <a:spcPct val="150000"/>
              </a:lnSpc>
              <a:buFontTx/>
              <a:buChar char="-"/>
            </a:pPr>
            <a:r>
              <a:rPr lang="en-US" sz="2000" dirty="0">
                <a:latin typeface="Source Sans Pro" panose="020B0503030403020204" pitchFamily="34" charset="0"/>
                <a:ea typeface="Lato" panose="020F0502020204030203" pitchFamily="34" charset="0"/>
                <a:cs typeface="Lato" panose="020F0502020204030203" pitchFamily="34" charset="0"/>
              </a:rPr>
              <a:t>Anabolic pathways : involve </a:t>
            </a:r>
            <a:r>
              <a:rPr lang="en-US" sz="2000" u="sng" dirty="0">
                <a:latin typeface="Source Sans Pro" panose="020B0503030403020204" pitchFamily="34" charset="0"/>
                <a:ea typeface="Lato" panose="020F0502020204030203" pitchFamily="34" charset="0"/>
                <a:cs typeface="Lato" panose="020F0502020204030203" pitchFamily="34" charset="0"/>
              </a:rPr>
              <a:t>building up</a:t>
            </a:r>
            <a:r>
              <a:rPr lang="en-US" sz="2000" dirty="0">
                <a:latin typeface="Source Sans Pro" panose="020B0503030403020204" pitchFamily="34" charset="0"/>
                <a:ea typeface="Lato" panose="020F0502020204030203" pitchFamily="34" charset="0"/>
                <a:cs typeface="Lato" panose="020F0502020204030203" pitchFamily="34" charset="0"/>
              </a:rPr>
              <a:t> of larger organic compounds from smaller one</a:t>
            </a:r>
          </a:p>
          <a:p>
            <a:pPr marL="342891" indent="-342891">
              <a:lnSpc>
                <a:spcPct val="150000"/>
              </a:lnSpc>
              <a:buFontTx/>
              <a:buChar char="-"/>
            </a:pPr>
            <a:r>
              <a:rPr lang="en-US" sz="2000" dirty="0">
                <a:latin typeface="Source Sans Pro" panose="020B0503030403020204" pitchFamily="34" charset="0"/>
                <a:ea typeface="Lato" panose="020F0502020204030203" pitchFamily="34" charset="0"/>
                <a:cs typeface="Lato" panose="020F0502020204030203" pitchFamily="34" charset="0"/>
              </a:rPr>
              <a:t>Catabolic pathways : involve the </a:t>
            </a:r>
            <a:r>
              <a:rPr lang="en-US" sz="2000" u="sng" dirty="0">
                <a:latin typeface="Source Sans Pro" panose="020B0503030403020204" pitchFamily="34" charset="0"/>
                <a:ea typeface="Lato" panose="020F0502020204030203" pitchFamily="34" charset="0"/>
                <a:cs typeface="Lato" panose="020F0502020204030203" pitchFamily="34" charset="0"/>
              </a:rPr>
              <a:t>breakdown </a:t>
            </a:r>
            <a:r>
              <a:rPr lang="en-US" sz="2000" dirty="0">
                <a:latin typeface="Source Sans Pro" panose="020B0503030403020204" pitchFamily="34" charset="0"/>
                <a:ea typeface="Lato" panose="020F0502020204030203" pitchFamily="34" charset="0"/>
                <a:cs typeface="Lato" panose="020F0502020204030203" pitchFamily="34" charset="0"/>
              </a:rPr>
              <a:t>of larger organic compounds into smaller compounds</a:t>
            </a:r>
          </a:p>
          <a:p>
            <a:pPr marL="342891" indent="-342891">
              <a:lnSpc>
                <a:spcPct val="150000"/>
              </a:lnSpc>
              <a:buFontTx/>
              <a:buChar char="-"/>
            </a:pPr>
            <a:r>
              <a:rPr lang="en-US" sz="2000" dirty="0">
                <a:latin typeface="Source Sans Pro" panose="020B0503030403020204" pitchFamily="34" charset="0"/>
                <a:ea typeface="Lato" panose="020F0502020204030203" pitchFamily="34" charset="0"/>
                <a:cs typeface="Lato" panose="020F0502020204030203" pitchFamily="34" charset="0"/>
              </a:rPr>
              <a:t>Amphibolic pathways : some metabolic pathways are anabolism and catabolism pathways, depending on the energy conditions in the cells</a:t>
            </a:r>
            <a:endParaRPr lang="id-ID" sz="2000" dirty="0">
              <a:latin typeface="Source Sans Pro" panose="020B0503030403020204"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019" y="1351642"/>
            <a:ext cx="6613760" cy="2817463"/>
          </a:xfrm>
          <a:prstGeom prst="rect">
            <a:avLst/>
          </a:prstGeom>
        </p:spPr>
      </p:pic>
    </p:spTree>
    <p:extLst>
      <p:ext uri="{BB962C8B-B14F-4D97-AF65-F5344CB8AC3E}">
        <p14:creationId xmlns:p14="http://schemas.microsoft.com/office/powerpoint/2010/main" val="3289432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3">
            <a:extLst>
              <a:ext uri="{FF2B5EF4-FFF2-40B4-BE49-F238E27FC236}">
                <a16:creationId xmlns:a16="http://schemas.microsoft.com/office/drawing/2014/main" id="{9A6A7B2A-40BB-4FB6-A63D-E1942C17BB82}"/>
              </a:ext>
            </a:extLst>
          </p:cNvPr>
          <p:cNvGraphicFramePr>
            <a:graphicFrameLocks noGrp="1"/>
          </p:cNvGraphicFramePr>
          <p:nvPr>
            <p:extLst>
              <p:ext uri="{D42A27DB-BD31-4B8C-83A1-F6EECF244321}">
                <p14:modId xmlns:p14="http://schemas.microsoft.com/office/powerpoint/2010/main" val="2982144483"/>
              </p:ext>
            </p:extLst>
          </p:nvPr>
        </p:nvGraphicFramePr>
        <p:xfrm>
          <a:off x="2047874" y="132415"/>
          <a:ext cx="6430562" cy="6593169"/>
        </p:xfrm>
        <a:graphic>
          <a:graphicData uri="http://schemas.openxmlformats.org/drawingml/2006/table">
            <a:tbl>
              <a:tblPr firstRow="1" bandRow="1">
                <a:tableStyleId>{7E9639D4-E3E2-4D34-9284-5A2195B3D0D7}</a:tableStyleId>
              </a:tblPr>
              <a:tblGrid>
                <a:gridCol w="3215281">
                  <a:extLst>
                    <a:ext uri="{9D8B030D-6E8A-4147-A177-3AD203B41FA5}">
                      <a16:colId xmlns:a16="http://schemas.microsoft.com/office/drawing/2014/main" val="3287770468"/>
                    </a:ext>
                  </a:extLst>
                </a:gridCol>
                <a:gridCol w="3215281">
                  <a:extLst>
                    <a:ext uri="{9D8B030D-6E8A-4147-A177-3AD203B41FA5}">
                      <a16:colId xmlns:a16="http://schemas.microsoft.com/office/drawing/2014/main" val="553690122"/>
                    </a:ext>
                  </a:extLst>
                </a:gridCol>
              </a:tblGrid>
              <a:tr h="300000">
                <a:tc>
                  <a:txBody>
                    <a:bodyPr/>
                    <a:lstStyle/>
                    <a:p>
                      <a:r>
                        <a:rPr kumimoji="1" lang="en-US" altLang="ja-JP" sz="1400" dirty="0"/>
                        <a:t>Catabolic</a:t>
                      </a:r>
                      <a:endParaRPr kumimoji="1" lang="ja-JP" altLang="en-US" sz="1400" dirty="0"/>
                    </a:p>
                  </a:txBody>
                  <a:tcPr/>
                </a:tc>
                <a:tc>
                  <a:txBody>
                    <a:bodyPr/>
                    <a:lstStyle/>
                    <a:p>
                      <a:r>
                        <a:rPr kumimoji="1" lang="en-US" altLang="ja-JP" sz="1400" dirty="0"/>
                        <a:t>Anabolic</a:t>
                      </a:r>
                      <a:endParaRPr kumimoji="1" lang="ja-JP" altLang="en-US" sz="1400" dirty="0"/>
                    </a:p>
                  </a:txBody>
                  <a:tcPr/>
                </a:tc>
                <a:extLst>
                  <a:ext uri="{0D108BD9-81ED-4DB2-BD59-A6C34878D82A}">
                    <a16:rowId xmlns:a16="http://schemas.microsoft.com/office/drawing/2014/main" val="1427988968"/>
                  </a:ext>
                </a:extLst>
              </a:tr>
              <a:tr h="961643">
                <a:tc>
                  <a:txBody>
                    <a:bodyPr/>
                    <a:lstStyle/>
                    <a:p>
                      <a:r>
                        <a:rPr kumimoji="1" lang="en-US" altLang="ja-JP" sz="1400" dirty="0" err="1">
                          <a:solidFill>
                            <a:schemeClr val="accent1"/>
                          </a:solidFill>
                        </a:rPr>
                        <a:t>Glycolisis</a:t>
                      </a:r>
                      <a:endParaRPr kumimoji="1" lang="en-US" altLang="ja-JP" sz="1400" dirty="0">
                        <a:solidFill>
                          <a:schemeClr val="accent1"/>
                        </a:solidFill>
                      </a:endParaRPr>
                    </a:p>
                    <a:p>
                      <a:r>
                        <a:rPr kumimoji="1" lang="en-US" altLang="ja-JP" sz="1400" dirty="0"/>
                        <a:t>Aerobically, glucose to pyruvate to </a:t>
                      </a:r>
                      <a:r>
                        <a:rPr kumimoji="1" lang="en-US" altLang="ja-JP" sz="1400" dirty="0" err="1"/>
                        <a:t>acetylCoA</a:t>
                      </a:r>
                      <a:endParaRPr kumimoji="1" lang="en-US" altLang="ja-JP" sz="1400" dirty="0"/>
                    </a:p>
                    <a:p>
                      <a:r>
                        <a:rPr kumimoji="1" lang="en-US" altLang="ja-JP" sz="1400" dirty="0"/>
                        <a:t>Anaerobically, glucose to lactate</a:t>
                      </a:r>
                      <a:endParaRPr kumimoji="1" lang="ja-JP" altLang="en-US" sz="1400" dirty="0"/>
                    </a:p>
                  </a:txBody>
                  <a:tcPr/>
                </a:tc>
                <a:tc>
                  <a:txBody>
                    <a:bodyPr/>
                    <a:lstStyle/>
                    <a:p>
                      <a:r>
                        <a:rPr kumimoji="1" lang="en-US" altLang="ja-JP" sz="1400" dirty="0">
                          <a:solidFill>
                            <a:schemeClr val="accent1"/>
                          </a:solidFill>
                        </a:rPr>
                        <a:t>Glycogenesis</a:t>
                      </a:r>
                    </a:p>
                    <a:p>
                      <a:r>
                        <a:rPr kumimoji="1" lang="en-US" altLang="ja-JP" sz="1400" dirty="0" err="1"/>
                        <a:t>Syntheis</a:t>
                      </a:r>
                      <a:r>
                        <a:rPr kumimoji="1" lang="en-US" altLang="ja-JP" sz="1400" dirty="0"/>
                        <a:t> of glycogen from glucose</a:t>
                      </a:r>
                      <a:endParaRPr kumimoji="1" lang="ja-JP" altLang="en-US" sz="1400" dirty="0"/>
                    </a:p>
                  </a:txBody>
                  <a:tcPr/>
                </a:tc>
                <a:extLst>
                  <a:ext uri="{0D108BD9-81ED-4DB2-BD59-A6C34878D82A}">
                    <a16:rowId xmlns:a16="http://schemas.microsoft.com/office/drawing/2014/main" val="3616570844"/>
                  </a:ext>
                </a:extLst>
              </a:tr>
              <a:tr h="961643">
                <a:tc>
                  <a:txBody>
                    <a:bodyPr/>
                    <a:lstStyle/>
                    <a:p>
                      <a:r>
                        <a:rPr kumimoji="1" lang="en-US" altLang="ja-JP" sz="1400" dirty="0">
                          <a:solidFill>
                            <a:schemeClr val="accent1"/>
                          </a:solidFill>
                        </a:rPr>
                        <a:t>Beta-Oxidation</a:t>
                      </a:r>
                    </a:p>
                    <a:p>
                      <a:r>
                        <a:rPr kumimoji="1" lang="en-US" altLang="ja-JP" sz="1400" dirty="0"/>
                        <a:t>Fatty acids to </a:t>
                      </a:r>
                      <a:r>
                        <a:rPr kumimoji="1" lang="en-US" altLang="ja-JP" sz="1400" dirty="0" err="1"/>
                        <a:t>acetylCoA</a:t>
                      </a:r>
                      <a:r>
                        <a:rPr kumimoji="1" lang="en-US" altLang="ja-JP" sz="1400" dirty="0"/>
                        <a:t>; makes NADH/H+ and FADH2 for chemiosmotic production of ATP</a:t>
                      </a:r>
                      <a:endParaRPr kumimoji="1" lang="ja-JP" altLang="en-US" sz="1400" dirty="0"/>
                    </a:p>
                  </a:txBody>
                  <a:tcPr/>
                </a:tc>
                <a:tc>
                  <a:txBody>
                    <a:bodyPr/>
                    <a:lstStyle/>
                    <a:p>
                      <a:r>
                        <a:rPr kumimoji="1" lang="en-US" altLang="ja-JP" sz="1400" dirty="0">
                          <a:solidFill>
                            <a:schemeClr val="accent1"/>
                          </a:solidFill>
                        </a:rPr>
                        <a:t>Gluconeogenesis</a:t>
                      </a:r>
                    </a:p>
                    <a:p>
                      <a:r>
                        <a:rPr kumimoji="1" lang="en-US" altLang="ja-JP" sz="1400" dirty="0"/>
                        <a:t>Synthesis of glucose from pyruvate</a:t>
                      </a:r>
                      <a:endParaRPr kumimoji="1" lang="ja-JP" altLang="en-US" sz="1400" dirty="0"/>
                    </a:p>
                  </a:txBody>
                  <a:tcPr/>
                </a:tc>
                <a:extLst>
                  <a:ext uri="{0D108BD9-81ED-4DB2-BD59-A6C34878D82A}">
                    <a16:rowId xmlns:a16="http://schemas.microsoft.com/office/drawing/2014/main" val="912929717"/>
                  </a:ext>
                </a:extLst>
              </a:tr>
              <a:tr h="1183560">
                <a:tc>
                  <a:txBody>
                    <a:bodyPr/>
                    <a:lstStyle/>
                    <a:p>
                      <a:r>
                        <a:rPr kumimoji="1" lang="en-US" altLang="ja-JP" sz="1400" dirty="0">
                          <a:solidFill>
                            <a:schemeClr val="accent1"/>
                          </a:solidFill>
                        </a:rPr>
                        <a:t>Citric Acid Cycle</a:t>
                      </a:r>
                    </a:p>
                    <a:p>
                      <a:r>
                        <a:rPr kumimoji="1" lang="en-US" altLang="ja-JP" sz="1400" dirty="0"/>
                        <a:t>Oxidation of </a:t>
                      </a:r>
                      <a:r>
                        <a:rPr kumimoji="1" lang="en-US" altLang="ja-JP" sz="1400" dirty="0" err="1"/>
                        <a:t>acetylCoA</a:t>
                      </a:r>
                      <a:r>
                        <a:rPr kumimoji="1" lang="en-US" altLang="ja-JP" sz="1400" dirty="0"/>
                        <a:t> producing NADH/H+ and FADH, for chemiosmotic production of ATP; all of three food groups converge here</a:t>
                      </a:r>
                      <a:endParaRPr kumimoji="1" lang="ja-JP" altLang="en-US" sz="1400" dirty="0"/>
                    </a:p>
                  </a:txBody>
                  <a:tcPr/>
                </a:tc>
                <a:tc>
                  <a:txBody>
                    <a:bodyPr/>
                    <a:lstStyle/>
                    <a:p>
                      <a:r>
                        <a:rPr kumimoji="1" lang="en-US" altLang="ja-JP" sz="1400" dirty="0">
                          <a:solidFill>
                            <a:schemeClr val="accent1"/>
                          </a:solidFill>
                        </a:rPr>
                        <a:t>Palmitate biosynthesis</a:t>
                      </a:r>
                    </a:p>
                    <a:p>
                      <a:r>
                        <a:rPr kumimoji="1" lang="en-US" altLang="ja-JP" sz="1400" dirty="0"/>
                        <a:t>Synthesis of fatty acid from </a:t>
                      </a:r>
                      <a:r>
                        <a:rPr kumimoji="1" lang="en-US" altLang="ja-JP" sz="1400" dirty="0" err="1"/>
                        <a:t>acetylCoA</a:t>
                      </a:r>
                      <a:endParaRPr kumimoji="1" lang="ja-JP" altLang="en-US" sz="1400" dirty="0"/>
                    </a:p>
                  </a:txBody>
                  <a:tcPr/>
                </a:tc>
                <a:extLst>
                  <a:ext uri="{0D108BD9-81ED-4DB2-BD59-A6C34878D82A}">
                    <a16:rowId xmlns:a16="http://schemas.microsoft.com/office/drawing/2014/main" val="133551374"/>
                  </a:ext>
                </a:extLst>
              </a:tr>
              <a:tr h="1405478">
                <a:tc>
                  <a:txBody>
                    <a:bodyPr/>
                    <a:lstStyle/>
                    <a:p>
                      <a:r>
                        <a:rPr kumimoji="1" lang="en-US" altLang="ja-JP" sz="1400" dirty="0">
                          <a:solidFill>
                            <a:schemeClr val="accent1"/>
                          </a:solidFill>
                        </a:rPr>
                        <a:t>Electron Transport System </a:t>
                      </a:r>
                    </a:p>
                    <a:p>
                      <a:r>
                        <a:rPr kumimoji="1" lang="en-US" altLang="ja-JP" sz="1400" dirty="0"/>
                        <a:t>Electrons passed down to oxygen; proton gradient across mitochondrial inner membrane proton gradient tapped to make ATP from ADP and Pi (chemiosmotic coupling)</a:t>
                      </a:r>
                      <a:endParaRPr kumimoji="1" lang="ja-JP" altLang="en-US" sz="1400" dirty="0"/>
                    </a:p>
                  </a:txBody>
                  <a:tcPr/>
                </a:tc>
                <a:tc>
                  <a:txBody>
                    <a:bodyPr/>
                    <a:lstStyle/>
                    <a:p>
                      <a:r>
                        <a:rPr kumimoji="1" lang="en-US" altLang="ja-JP" sz="1400" dirty="0">
                          <a:solidFill>
                            <a:schemeClr val="accent1"/>
                          </a:solidFill>
                        </a:rPr>
                        <a:t>Non-essential amino acid biosynthesis</a:t>
                      </a:r>
                    </a:p>
                    <a:p>
                      <a:r>
                        <a:rPr kumimoji="1" lang="en-US" altLang="ja-JP" sz="1400" dirty="0"/>
                        <a:t>Aminotransferase reactions from alpha ketoacid</a:t>
                      </a:r>
                      <a:endParaRPr kumimoji="1" lang="ja-JP" altLang="en-US" sz="1400" dirty="0"/>
                    </a:p>
                  </a:txBody>
                  <a:tcPr/>
                </a:tc>
                <a:extLst>
                  <a:ext uri="{0D108BD9-81ED-4DB2-BD59-A6C34878D82A}">
                    <a16:rowId xmlns:a16="http://schemas.microsoft.com/office/drawing/2014/main" val="220604414"/>
                  </a:ext>
                </a:extLst>
              </a:tr>
              <a:tr h="739725">
                <a:tc>
                  <a:txBody>
                    <a:bodyPr/>
                    <a:lstStyle/>
                    <a:p>
                      <a:r>
                        <a:rPr kumimoji="1" lang="en-US" altLang="ja-JP" sz="1400" dirty="0">
                          <a:solidFill>
                            <a:schemeClr val="accent1"/>
                          </a:solidFill>
                        </a:rPr>
                        <a:t>Amino Acid Catabolism</a:t>
                      </a:r>
                    </a:p>
                    <a:p>
                      <a:r>
                        <a:rPr kumimoji="1" lang="en-US" altLang="ja-JP" sz="1400" dirty="0"/>
                        <a:t>Redistribution of reduced nitrogen; elimination of excess by urea cycle</a:t>
                      </a:r>
                      <a:endParaRPr kumimoji="1" lang="ja-JP" altLang="en-US" sz="1400" dirty="0"/>
                    </a:p>
                  </a:txBody>
                  <a:tcPr/>
                </a:tc>
                <a:tc>
                  <a:txBody>
                    <a:bodyPr/>
                    <a:lstStyle/>
                    <a:p>
                      <a:r>
                        <a:rPr kumimoji="1" lang="en-US" altLang="ja-JP" sz="1400" dirty="0">
                          <a:solidFill>
                            <a:schemeClr val="accent1"/>
                          </a:solidFill>
                        </a:rPr>
                        <a:t>Purine and pyrimidine nucleotide biosynthesis</a:t>
                      </a:r>
                    </a:p>
                    <a:p>
                      <a:r>
                        <a:rPr kumimoji="1" lang="en-US" altLang="ja-JP" sz="1400" dirty="0"/>
                        <a:t>Ring structures from nitrogen donors</a:t>
                      </a:r>
                      <a:endParaRPr kumimoji="1" lang="ja-JP" altLang="en-US" sz="1400" dirty="0"/>
                    </a:p>
                  </a:txBody>
                  <a:tcPr/>
                </a:tc>
                <a:extLst>
                  <a:ext uri="{0D108BD9-81ED-4DB2-BD59-A6C34878D82A}">
                    <a16:rowId xmlns:a16="http://schemas.microsoft.com/office/drawing/2014/main" val="1389804159"/>
                  </a:ext>
                </a:extLst>
              </a:tr>
              <a:tr h="517808">
                <a:tc>
                  <a:txBody>
                    <a:bodyPr/>
                    <a:lstStyle/>
                    <a:p>
                      <a:endParaRPr kumimoji="1" lang="ja-JP" altLang="en-US" sz="1400"/>
                    </a:p>
                  </a:txBody>
                  <a:tcPr/>
                </a:tc>
                <a:tc>
                  <a:txBody>
                    <a:bodyPr/>
                    <a:lstStyle/>
                    <a:p>
                      <a:r>
                        <a:rPr kumimoji="1" lang="en-US" altLang="ja-JP" sz="1400" dirty="0">
                          <a:solidFill>
                            <a:schemeClr val="accent1"/>
                          </a:solidFill>
                        </a:rPr>
                        <a:t>Protein biosynthesis</a:t>
                      </a:r>
                    </a:p>
                    <a:p>
                      <a:r>
                        <a:rPr kumimoji="1" lang="en-US" altLang="ja-JP" sz="1400" dirty="0"/>
                        <a:t>Also known as translation</a:t>
                      </a:r>
                      <a:endParaRPr kumimoji="1" lang="ja-JP" altLang="en-US" sz="1400" dirty="0"/>
                    </a:p>
                  </a:txBody>
                  <a:tcPr/>
                </a:tc>
                <a:extLst>
                  <a:ext uri="{0D108BD9-81ED-4DB2-BD59-A6C34878D82A}">
                    <a16:rowId xmlns:a16="http://schemas.microsoft.com/office/drawing/2014/main" val="1180149531"/>
                  </a:ext>
                </a:extLst>
              </a:tr>
              <a:tr h="300000">
                <a:tc>
                  <a:txBody>
                    <a:bodyPr/>
                    <a:lstStyle/>
                    <a:p>
                      <a:endParaRPr kumimoji="1" lang="ja-JP" altLang="en-US" sz="1400"/>
                    </a:p>
                  </a:txBody>
                  <a:tcPr/>
                </a:tc>
                <a:tc>
                  <a:txBody>
                    <a:bodyPr/>
                    <a:lstStyle/>
                    <a:p>
                      <a:r>
                        <a:rPr kumimoji="1" lang="en-US" altLang="ja-JP" sz="1400" dirty="0" err="1">
                          <a:solidFill>
                            <a:schemeClr val="accent1"/>
                          </a:solidFill>
                        </a:rPr>
                        <a:t>Nucleid</a:t>
                      </a:r>
                      <a:r>
                        <a:rPr kumimoji="1" lang="en-US" altLang="ja-JP" sz="1400" dirty="0">
                          <a:solidFill>
                            <a:schemeClr val="accent1"/>
                          </a:solidFill>
                        </a:rPr>
                        <a:t> acid biosynthesis</a:t>
                      </a:r>
                    </a:p>
                    <a:p>
                      <a:r>
                        <a:rPr kumimoji="1" lang="en-US" altLang="ja-JP" sz="1400" dirty="0"/>
                        <a:t>Replication, transcription</a:t>
                      </a:r>
                      <a:endParaRPr kumimoji="1" lang="ja-JP" altLang="en-US" sz="1400" dirty="0"/>
                    </a:p>
                  </a:txBody>
                  <a:tcPr/>
                </a:tc>
                <a:extLst>
                  <a:ext uri="{0D108BD9-81ED-4DB2-BD59-A6C34878D82A}">
                    <a16:rowId xmlns:a16="http://schemas.microsoft.com/office/drawing/2014/main" val="1719885741"/>
                  </a:ext>
                </a:extLst>
              </a:tr>
            </a:tbl>
          </a:graphicData>
        </a:graphic>
      </p:graphicFrame>
    </p:spTree>
    <p:extLst>
      <p:ext uri="{BB962C8B-B14F-4D97-AF65-F5344CB8AC3E}">
        <p14:creationId xmlns:p14="http://schemas.microsoft.com/office/powerpoint/2010/main" val="57675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951509" y="574394"/>
            <a:ext cx="9828107" cy="670696"/>
          </a:xfrm>
          <a:prstGeom prst="rect">
            <a:avLst/>
          </a:prstGeom>
        </p:spPr>
        <p:txBody>
          <a:bodyPr wrap="square">
            <a:spAutoFit/>
          </a:bodyPr>
          <a:lstStyle/>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ATP – Adenosine Triphosphate</a:t>
            </a:r>
            <a:endParaRPr lang="id-ID" sz="2800" dirty="0">
              <a:latin typeface="Source Sans Pro" panose="020B0503030403020204" pitchFamily="34" charset="0"/>
              <a:ea typeface="Lato" panose="020F0502020204030203" pitchFamily="34" charset="0"/>
              <a:cs typeface="Lato" panose="020F0502020204030203" pitchFamily="34" charset="0"/>
            </a:endParaRPr>
          </a:p>
        </p:txBody>
      </p:sp>
      <p:sp>
        <p:nvSpPr>
          <p:cNvPr id="3" name="Rectangle 2">
            <a:extLst>
              <a:ext uri="{FF2B5EF4-FFF2-40B4-BE49-F238E27FC236}">
                <a16:creationId xmlns:a16="http://schemas.microsoft.com/office/drawing/2014/main" id="{894370E1-3990-45EE-9254-DD0E5DD53DFB}"/>
              </a:ext>
            </a:extLst>
          </p:cNvPr>
          <p:cNvSpPr/>
          <p:nvPr/>
        </p:nvSpPr>
        <p:spPr>
          <a:xfrm>
            <a:off x="807696" y="1148078"/>
            <a:ext cx="10319651" cy="505395"/>
          </a:xfrm>
          <a:prstGeom prst="rect">
            <a:avLst/>
          </a:prstGeom>
        </p:spPr>
        <p:txBody>
          <a:bodyPr wrap="square">
            <a:spAutoFit/>
          </a:bodyPr>
          <a:lstStyle/>
          <a:p>
            <a:pPr algn="ctr">
              <a:lnSpc>
                <a:spcPct val="150000"/>
              </a:lnSpc>
            </a:pPr>
            <a:r>
              <a:rPr lang="en-US" sz="2000">
                <a:latin typeface="Source Sans Pro" panose="020B0503030403020204" pitchFamily="34" charset="0"/>
                <a:ea typeface="Lato" panose="020F0502020204030203" pitchFamily="34" charset="0"/>
                <a:cs typeface="Lato" panose="020F0502020204030203" pitchFamily="34" charset="0"/>
              </a:rPr>
              <a:t>Catabolism of carbon containing substrates generates high energy biomolecules</a:t>
            </a:r>
            <a:endParaRPr lang="id-ID" sz="2000" dirty="0">
              <a:latin typeface="Source Sans Pro" panose="020B0503030403020204"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rotWithShape="1">
          <a:blip r:embed="rId2"/>
          <a:srcRect t="4165"/>
          <a:stretch/>
        </p:blipFill>
        <p:spPr>
          <a:xfrm>
            <a:off x="2553967" y="2112137"/>
            <a:ext cx="7367403" cy="3641993"/>
          </a:xfrm>
          <a:prstGeom prst="rect">
            <a:avLst/>
          </a:prstGeom>
        </p:spPr>
      </p:pic>
    </p:spTree>
    <p:extLst>
      <p:ext uri="{BB962C8B-B14F-4D97-AF65-F5344CB8AC3E}">
        <p14:creationId xmlns:p14="http://schemas.microsoft.com/office/powerpoint/2010/main" val="178159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4370E1-3990-45EE-9254-DD0E5DD53DFB}"/>
              </a:ext>
            </a:extLst>
          </p:cNvPr>
          <p:cNvSpPr/>
          <p:nvPr/>
        </p:nvSpPr>
        <p:spPr>
          <a:xfrm>
            <a:off x="951509" y="574394"/>
            <a:ext cx="9828107" cy="670696"/>
          </a:xfrm>
          <a:prstGeom prst="rect">
            <a:avLst/>
          </a:prstGeom>
        </p:spPr>
        <p:txBody>
          <a:bodyPr wrap="square">
            <a:spAutoFit/>
          </a:bodyPr>
          <a:lstStyle/>
          <a:p>
            <a:pPr algn="ctr">
              <a:lnSpc>
                <a:spcPct val="150000"/>
              </a:lnSpc>
            </a:pPr>
            <a:r>
              <a:rPr lang="en-US" sz="2800">
                <a:latin typeface="Source Sans Pro" panose="020B0503030403020204" pitchFamily="34" charset="0"/>
                <a:ea typeface="Lato" panose="020F0502020204030203" pitchFamily="34" charset="0"/>
                <a:cs typeface="Lato" panose="020F0502020204030203" pitchFamily="34" charset="0"/>
              </a:rPr>
              <a:t>ATP – Reactions</a:t>
            </a:r>
            <a:endParaRPr lang="id-ID" sz="2800" dirty="0">
              <a:latin typeface="Source Sans Pro" panose="020B0503030403020204" pitchFamily="34" charset="0"/>
              <a:ea typeface="Lato" panose="020F0502020204030203" pitchFamily="34" charset="0"/>
              <a:cs typeface="Lato" panose="020F0502020204030203" pitchFamily="34" charset="0"/>
            </a:endParaRPr>
          </a:p>
        </p:txBody>
      </p:sp>
      <p:pic>
        <p:nvPicPr>
          <p:cNvPr id="4" name="Picture 3"/>
          <p:cNvPicPr>
            <a:picLocks noChangeAspect="1"/>
          </p:cNvPicPr>
          <p:nvPr/>
        </p:nvPicPr>
        <p:blipFill>
          <a:blip r:embed="rId2"/>
          <a:stretch>
            <a:fillRect/>
          </a:stretch>
        </p:blipFill>
        <p:spPr>
          <a:xfrm>
            <a:off x="2584410" y="1661241"/>
            <a:ext cx="6562305" cy="4082737"/>
          </a:xfrm>
          <a:prstGeom prst="rect">
            <a:avLst/>
          </a:prstGeom>
        </p:spPr>
      </p:pic>
    </p:spTree>
    <p:extLst>
      <p:ext uri="{BB962C8B-B14F-4D97-AF65-F5344CB8AC3E}">
        <p14:creationId xmlns:p14="http://schemas.microsoft.com/office/powerpoint/2010/main" val="252132291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TotalTime>
  <Words>1375</Words>
  <Application>Microsoft Office PowerPoint</Application>
  <PresentationFormat>ワイド画面</PresentationFormat>
  <Paragraphs>231</Paragraphs>
  <Slides>39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39</vt:i4>
      </vt:variant>
    </vt:vector>
  </HeadingPairs>
  <TitlesOfParts>
    <vt:vector size="45" baseType="lpstr">
      <vt:lpstr>Titillium</vt:lpstr>
      <vt:lpstr>Arial</vt:lpstr>
      <vt:lpstr>Calibri</vt:lpstr>
      <vt:lpstr>Source Sans Pro</vt:lpstr>
      <vt:lpstr>Times New Roman</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Rizki Sandhi Titisari</dc:creator>
  <cp:lastModifiedBy>Elisa Herawati</cp:lastModifiedBy>
  <cp:revision>57</cp:revision>
  <dcterms:created xsi:type="dcterms:W3CDTF">2020-04-10T07:30:32Z</dcterms:created>
  <dcterms:modified xsi:type="dcterms:W3CDTF">2020-04-11T04:26:54Z</dcterms:modified>
</cp:coreProperties>
</file>