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9708-2305-47CB-A0EB-A561CEA5674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0D07-FAAC-43AC-AE0C-A7365ED0C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5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9708-2305-47CB-A0EB-A561CEA5674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0D07-FAAC-43AC-AE0C-A7365ED0C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1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9708-2305-47CB-A0EB-A561CEA5674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0D07-FAAC-43AC-AE0C-A7365ED0C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4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9708-2305-47CB-A0EB-A561CEA5674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0D07-FAAC-43AC-AE0C-A7365ED0C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9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9708-2305-47CB-A0EB-A561CEA5674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0D07-FAAC-43AC-AE0C-A7365ED0C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8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9708-2305-47CB-A0EB-A561CEA5674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0D07-FAAC-43AC-AE0C-A7365ED0C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33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9708-2305-47CB-A0EB-A561CEA5674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0D07-FAAC-43AC-AE0C-A7365ED0C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9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9708-2305-47CB-A0EB-A561CEA5674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0D07-FAAC-43AC-AE0C-A7365ED0C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9708-2305-47CB-A0EB-A561CEA5674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0D07-FAAC-43AC-AE0C-A7365ED0C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2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9708-2305-47CB-A0EB-A561CEA5674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0D07-FAAC-43AC-AE0C-A7365ED0C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92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9708-2305-47CB-A0EB-A561CEA5674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0D07-FAAC-43AC-AE0C-A7365ED0C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57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79708-2305-47CB-A0EB-A561CEA5674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A0D07-FAAC-43AC-AE0C-A7365ED0C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uters.com/article/us-india-apple-idUSKCN20K2U7" TargetMode="External"/><Relationship Id="rId2" Type="http://schemas.openxmlformats.org/officeDocument/2006/relationships/hyperlink" Target="https://money.cnn.com/quote/quote.html?symb=AAPL&amp;source=story_quote_lin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9056" y="492010"/>
            <a:ext cx="9100457" cy="107178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Apple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is</a:t>
            </a:r>
            <a:r>
              <a:rPr lang="en-US" sz="3200" dirty="0" smtClean="0"/>
              <a:t> finally opening its first store in India next year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9056" y="1825625"/>
            <a:ext cx="9644743" cy="1102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India is finally getting its very first Apple </a:t>
            </a:r>
            <a:r>
              <a:rPr lang="en-US" sz="2400" dirty="0" smtClean="0"/>
              <a:t>Store. Apple</a:t>
            </a:r>
            <a:r>
              <a:rPr lang="en-US" sz="2400" dirty="0"/>
              <a:t> (</a:t>
            </a:r>
            <a:r>
              <a:rPr lang="en-US" sz="2400" dirty="0">
                <a:hlinkClick r:id="rId2"/>
              </a:rPr>
              <a:t>AAPL</a:t>
            </a:r>
            <a:r>
              <a:rPr lang="en-US" sz="2400" dirty="0"/>
              <a:t>) CEO Tim Cook said Wednesday that the company plans to open a brick-and-mortar store in the country in 2021. A company spokesperson confirmed the news, which was reported earlier by </a:t>
            </a:r>
            <a:r>
              <a:rPr lang="en-US" sz="2400" dirty="0">
                <a:hlinkClick r:id="rId3"/>
              </a:rPr>
              <a:t>Reuters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830375"/>
            <a:ext cx="870856" cy="3950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TITLE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2179410"/>
            <a:ext cx="870856" cy="3950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LEAD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1" y="3190082"/>
            <a:ext cx="1230086" cy="3537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Analysis: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199" y="3528444"/>
            <a:ext cx="5236029" cy="2632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Apple		=  Apple (AAPL)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Is		= Is</a:t>
            </a:r>
          </a:p>
          <a:p>
            <a:pPr marL="0" indent="0">
              <a:buNone/>
            </a:pPr>
            <a:r>
              <a:rPr lang="en-US" sz="2000" dirty="0" smtClean="0"/>
              <a:t>Finally opening	= Finally getting </a:t>
            </a:r>
          </a:p>
          <a:p>
            <a:pPr marL="0" indent="0">
              <a:buNone/>
            </a:pPr>
            <a:r>
              <a:rPr lang="en-US" sz="2000" dirty="0" smtClean="0"/>
              <a:t>Its first store	= </a:t>
            </a:r>
            <a:r>
              <a:rPr lang="en-US" sz="2000" dirty="0"/>
              <a:t>I</a:t>
            </a:r>
            <a:r>
              <a:rPr lang="en-US" sz="2000" dirty="0" smtClean="0"/>
              <a:t>ts very first Apple Store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In India		= </a:t>
            </a:r>
            <a:r>
              <a:rPr lang="en-US" sz="2000" dirty="0"/>
              <a:t>I</a:t>
            </a:r>
            <a:r>
              <a:rPr lang="en-US" sz="2000" dirty="0" smtClean="0"/>
              <a:t>n the country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Next year	= I</a:t>
            </a:r>
            <a:r>
              <a:rPr lang="en-US" sz="2000" dirty="0" smtClean="0"/>
              <a:t>n 2021</a:t>
            </a: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74227" y="3190082"/>
            <a:ext cx="2525487" cy="3537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Added Information: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074226" y="3543867"/>
            <a:ext cx="5279573" cy="2617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A company spokesperson confirmed the news, which was reported earlier by </a:t>
            </a:r>
            <a:r>
              <a:rPr lang="en-US" sz="2000" dirty="0" smtClean="0">
                <a:hlinkClick r:id="rId3"/>
              </a:rPr>
              <a:t>Reuters</a:t>
            </a:r>
            <a:r>
              <a:rPr lang="en-US" sz="2000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44656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42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Apple is finally opening its first store in India next year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5</cp:revision>
  <dcterms:created xsi:type="dcterms:W3CDTF">2020-03-17T14:38:43Z</dcterms:created>
  <dcterms:modified xsi:type="dcterms:W3CDTF">2020-03-17T18:49:37Z</dcterms:modified>
</cp:coreProperties>
</file>