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643" autoAdjust="0"/>
  </p:normalViewPr>
  <p:slideViewPr>
    <p:cSldViewPr>
      <p:cViewPr varScale="1">
        <p:scale>
          <a:sx n="43" d="100"/>
          <a:sy n="43" d="100"/>
        </p:scale>
        <p:origin x="-120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981200"/>
          </a:xfrm>
        </p:spPr>
        <p:txBody>
          <a:bodyPr/>
          <a:lstStyle/>
          <a:p>
            <a:r>
              <a:rPr lang="id-ID" sz="4400" dirty="0" smtClean="0"/>
              <a:t>Pengantar Dan Kontrak</a:t>
            </a:r>
            <a:br>
              <a:rPr lang="id-ID" sz="4400" dirty="0" smtClean="0"/>
            </a:br>
            <a:r>
              <a:rPr lang="id-ID" sz="4400" dirty="0" smtClean="0"/>
              <a:t>DOKUMENTASI KEBIDANAN</a:t>
            </a:r>
            <a:endParaRPr lang="id-ID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Oleh :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Mujahidatul Musfiroh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60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Kontrak Pembelajaran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0363" indent="-360363">
              <a:buFont typeface="Wingdings" pitchFamily="2" charset="2"/>
              <a:buChar char="v"/>
            </a:pPr>
            <a:r>
              <a:rPr lang="id-ID" dirty="0" smtClean="0"/>
              <a:t>Perkuliahan dokumentasi kebidananterdiri dari 2 SKS (1 SKS teori dan 1 SKS praktik)</a:t>
            </a:r>
          </a:p>
          <a:p>
            <a:pPr marL="360363" indent="-360363">
              <a:buFont typeface="Wingdings" pitchFamily="2" charset="2"/>
              <a:buChar char="v"/>
            </a:pPr>
            <a:r>
              <a:rPr lang="id-ID" dirty="0" smtClean="0"/>
              <a:t>16 pertemuan untuk teori dan 16 pertemuan untuk praktik</a:t>
            </a:r>
          </a:p>
          <a:p>
            <a:pPr marL="360363" indent="-360363">
              <a:buFont typeface="Wingdings" pitchFamily="2" charset="2"/>
              <a:buChar char="v"/>
            </a:pPr>
            <a:r>
              <a:rPr lang="id-ID" dirty="0" smtClean="0"/>
              <a:t>2 pertemuan untuk kegiatan evaluasi (UTS dan UAS)</a:t>
            </a:r>
          </a:p>
          <a:p>
            <a:pPr marL="360363" indent="-360363">
              <a:buFont typeface="Wingdings" pitchFamily="2" charset="2"/>
              <a:buChar char="v"/>
            </a:pPr>
            <a:r>
              <a:rPr lang="id-ID" dirty="0" smtClean="0"/>
              <a:t>Bentuk evaluasi : ujian tulis dan penugasan</a:t>
            </a:r>
          </a:p>
          <a:p>
            <a:pPr marL="360363" indent="-360363">
              <a:buFont typeface="Wingdings" pitchFamily="2" charset="2"/>
              <a:buChar char="v"/>
            </a:pPr>
            <a:r>
              <a:rPr lang="id-ID" dirty="0" smtClean="0"/>
              <a:t>Metode pembelajaran : </a:t>
            </a:r>
            <a:r>
              <a:rPr lang="id-ID" dirty="0" smtClean="0"/>
              <a:t>ceramah</a:t>
            </a:r>
            <a:r>
              <a:rPr lang="en-US" dirty="0" smtClean="0"/>
              <a:t>, </a:t>
            </a:r>
            <a:r>
              <a:rPr lang="id-ID" dirty="0" smtClean="0"/>
              <a:t>diskusi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,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 </a:t>
            </a:r>
            <a:r>
              <a:rPr lang="id-ID" dirty="0" smtClean="0"/>
              <a:t>(teori</a:t>
            </a:r>
            <a:r>
              <a:rPr lang="id-ID" dirty="0" smtClean="0"/>
              <a:t>) dan skill lab dan field lab (praktik)</a:t>
            </a:r>
          </a:p>
          <a:p>
            <a:pPr marL="360363" indent="-360363">
              <a:buFont typeface="Wingdings" pitchFamily="2" charset="2"/>
              <a:buChar char="v"/>
            </a:pPr>
            <a:r>
              <a:rPr lang="id-ID" dirty="0" smtClean="0"/>
              <a:t>Tim pengajar (teori) :</a:t>
            </a:r>
          </a:p>
          <a:p>
            <a:pPr marL="625475" indent="-360363">
              <a:buFont typeface="+mj-lt"/>
              <a:buAutoNum type="arabicPeriod"/>
            </a:pPr>
            <a:r>
              <a:rPr lang="id-ID" dirty="0" smtClean="0"/>
              <a:t>Mujahidatul Musfiroh, S.Kep, Ns, Msi.Med</a:t>
            </a:r>
          </a:p>
          <a:p>
            <a:pPr marL="625475" indent="-360363">
              <a:buFont typeface="+mj-lt"/>
              <a:buAutoNum type="arabicPeriod"/>
            </a:pPr>
            <a:r>
              <a:rPr lang="en-US" dirty="0" err="1" smtClean="0"/>
              <a:t>Angesti</a:t>
            </a:r>
            <a:r>
              <a:rPr lang="en-US" dirty="0" smtClean="0"/>
              <a:t> </a:t>
            </a:r>
            <a:r>
              <a:rPr lang="en-US" dirty="0" err="1" smtClean="0"/>
              <a:t>Nugraheni</a:t>
            </a:r>
            <a:r>
              <a:rPr lang="id-ID" dirty="0" smtClean="0"/>
              <a:t>, </a:t>
            </a:r>
            <a:r>
              <a:rPr lang="id-ID" dirty="0" smtClean="0"/>
              <a:t>S.SiT, M.Kes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1191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Kontrak Pembelajaran </a:t>
            </a:r>
            <a:r>
              <a:rPr lang="id-ID" dirty="0" smtClean="0"/>
              <a:t>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52425" indent="-352425">
              <a:buFont typeface="Wingdings" pitchFamily="2" charset="2"/>
              <a:buChar char="v"/>
            </a:pPr>
            <a:r>
              <a:rPr lang="id-ID" dirty="0" smtClean="0"/>
              <a:t>Tim pengajar (praktik) :</a:t>
            </a:r>
          </a:p>
          <a:p>
            <a:pPr marL="722313" indent="-457200">
              <a:buFont typeface="+mj-lt"/>
              <a:buAutoNum type="arabicPeriod"/>
            </a:pPr>
            <a:r>
              <a:rPr lang="id-ID" dirty="0" smtClean="0"/>
              <a:t>Ika Sumiyarsi, S.SiT, M.Kes</a:t>
            </a:r>
          </a:p>
          <a:p>
            <a:pPr marL="722313" indent="-457200">
              <a:buFont typeface="+mj-lt"/>
              <a:buAutoNum type="arabicPeriod"/>
            </a:pPr>
            <a:r>
              <a:rPr lang="en-US" dirty="0" err="1" smtClean="0"/>
              <a:t>Angesti</a:t>
            </a:r>
            <a:r>
              <a:rPr lang="en-US" dirty="0" smtClean="0"/>
              <a:t> </a:t>
            </a:r>
            <a:r>
              <a:rPr lang="en-US" dirty="0" err="1" smtClean="0"/>
              <a:t>Nugraheni</a:t>
            </a:r>
            <a:r>
              <a:rPr lang="id-ID" dirty="0" smtClean="0"/>
              <a:t>, </a:t>
            </a:r>
            <a:r>
              <a:rPr lang="id-ID" dirty="0" smtClean="0"/>
              <a:t>S.ST, M.Kes</a:t>
            </a:r>
          </a:p>
          <a:p>
            <a:pPr marL="722313" indent="-457200">
              <a:buFont typeface="+mj-lt"/>
              <a:buAutoNum type="arabicPeriod"/>
            </a:pPr>
            <a:r>
              <a:rPr lang="id-ID" dirty="0" smtClean="0"/>
              <a:t>Mujahidatul Musfiroh, S.Kep, Ns, Msi.Med</a:t>
            </a:r>
          </a:p>
          <a:p>
            <a:pPr marL="352425" indent="-352425">
              <a:buFont typeface="Wingdings" pitchFamily="2" charset="2"/>
              <a:buChar char="v"/>
            </a:pPr>
            <a:r>
              <a:rPr lang="id-ID" dirty="0" smtClean="0"/>
              <a:t>Perkuliahan terjadwal setiap hari senin jam 09.10 – 10.00 (teori) dan setiap hari jum’at 07.30 – 09.10 (praktik)</a:t>
            </a:r>
          </a:p>
          <a:p>
            <a:pPr marL="352425" indent="-352425">
              <a:buFont typeface="Wingdings" pitchFamily="2" charset="2"/>
              <a:buChar char="v"/>
            </a:pPr>
            <a:r>
              <a:rPr lang="id-ID" dirty="0" smtClean="0"/>
              <a:t>Pembelajaran praktik dimulai jam 08.00</a:t>
            </a:r>
          </a:p>
          <a:p>
            <a:pPr marL="352425" indent="-352425">
              <a:buFont typeface="Wingdings" pitchFamily="2" charset="2"/>
              <a:buChar char="v"/>
            </a:pPr>
            <a:r>
              <a:rPr lang="id-ID" dirty="0" smtClean="0"/>
              <a:t>Pembelajaran praktik dengan metode skill lab dan field lab dalam bentuk perkuliahan terstruktur dan tidak terstruktur dan hasil dipresentasikan pada akhir periode</a:t>
            </a:r>
          </a:p>
          <a:p>
            <a:pPr marL="352425" indent="-352425">
              <a:buFont typeface="Wingdings" pitchFamily="2" charset="2"/>
              <a:buChar char="v"/>
            </a:pPr>
            <a:r>
              <a:rPr lang="id-ID" dirty="0" smtClean="0"/>
              <a:t>Mahasiswa diwajibkan mengikuti pembelajaran minimal 75% (6x pertemuan) untuk syarat mengikuti ujian</a:t>
            </a:r>
          </a:p>
        </p:txBody>
      </p:sp>
    </p:spTree>
    <p:extLst>
      <p:ext uri="{BB962C8B-B14F-4D97-AF65-F5344CB8AC3E}">
        <p14:creationId xmlns:p14="http://schemas.microsoft.com/office/powerpoint/2010/main" val="217598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Kontrak Pembelajaran </a:t>
            </a:r>
            <a:r>
              <a:rPr lang="id-ID" dirty="0" smtClean="0"/>
              <a:t>(3)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Font typeface="Wingdings" pitchFamily="2" charset="2"/>
              <a:buChar char="v"/>
            </a:pPr>
            <a:r>
              <a:rPr lang="id-ID" dirty="0"/>
              <a:t>Mahasiswa yang terlambat 5 menit setelah dosen masuk, diijinkan mengikuti perkuliahan dan mengisi absensi</a:t>
            </a:r>
          </a:p>
          <a:p>
            <a:pPr marL="355600" indent="-355600">
              <a:buFont typeface="Wingdings" pitchFamily="2" charset="2"/>
              <a:buChar char="v"/>
            </a:pPr>
            <a:r>
              <a:rPr lang="id-ID" dirty="0"/>
              <a:t>Mahasiswa yang terlambat </a:t>
            </a:r>
            <a:r>
              <a:rPr lang="id-ID" dirty="0" smtClean="0"/>
              <a:t>15 </a:t>
            </a:r>
            <a:r>
              <a:rPr lang="id-ID" dirty="0"/>
              <a:t>menit setelah dosen masuk, diijinkan mengikuti perkuliahan dan </a:t>
            </a:r>
            <a:r>
              <a:rPr lang="id-ID" dirty="0" smtClean="0"/>
              <a:t>tidak mengisi </a:t>
            </a:r>
            <a:r>
              <a:rPr lang="id-ID" dirty="0"/>
              <a:t>absensi</a:t>
            </a:r>
          </a:p>
          <a:p>
            <a:pPr marL="355600" indent="-355600">
              <a:buFont typeface="Wingdings" pitchFamily="2" charset="2"/>
              <a:buChar char="v"/>
            </a:pPr>
            <a:r>
              <a:rPr lang="id-ID" dirty="0" smtClean="0"/>
              <a:t>Mahasiswa wajib mengisi kuesioner penilaian dosen pada setiap akhir perkuliahan sebelum yudisium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3269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Pengantar Perkuliahan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55600" indent="-355600">
              <a:buFont typeface="Wingdings" pitchFamily="2" charset="2"/>
              <a:buChar char="ü"/>
            </a:pPr>
            <a:r>
              <a:rPr lang="id-ID" dirty="0" smtClean="0"/>
              <a:t>Materi perkuliahan teori :</a:t>
            </a:r>
          </a:p>
          <a:p>
            <a:pPr marL="712788" indent="-357188">
              <a:buAutoNum type="arabicPeriod"/>
            </a:pPr>
            <a:r>
              <a:rPr lang="id-ID" dirty="0" smtClean="0"/>
              <a:t>Konsep dokumentasi</a:t>
            </a:r>
          </a:p>
          <a:p>
            <a:pPr marL="712788" indent="-357188">
              <a:buAutoNum type="arabicPeriod"/>
            </a:pPr>
            <a:r>
              <a:rPr lang="id-ID" dirty="0" smtClean="0"/>
              <a:t>Teknik pendokumentasian</a:t>
            </a:r>
          </a:p>
          <a:p>
            <a:pPr marL="712788" indent="-357188">
              <a:buAutoNum type="arabicPeriod"/>
            </a:pPr>
            <a:r>
              <a:rPr lang="id-ID" dirty="0" smtClean="0"/>
              <a:t>Model dokumentasi</a:t>
            </a:r>
          </a:p>
          <a:p>
            <a:pPr marL="712788" indent="-357188">
              <a:buAutoNum type="arabicPeriod"/>
            </a:pPr>
            <a:r>
              <a:rPr lang="id-ID" dirty="0" smtClean="0"/>
              <a:t>Metode pendokumentasian</a:t>
            </a:r>
          </a:p>
          <a:p>
            <a:pPr marL="712788" indent="-357188">
              <a:buAutoNum type="arabicPeriod"/>
            </a:pPr>
            <a:r>
              <a:rPr lang="id-ID" dirty="0" smtClean="0"/>
              <a:t>Sistim pengumpulan data dan pendokumentasian</a:t>
            </a:r>
          </a:p>
          <a:p>
            <a:pPr marL="712788" indent="-357188">
              <a:buAutoNum type="arabicPeriod"/>
            </a:pPr>
            <a:r>
              <a:rPr lang="id-ID" dirty="0" smtClean="0"/>
              <a:t>Rancangan format pendokumentasian pada ibu hamil, ibu bersalin, ibu nifas dan bayi baru lahir, tumbuh kembang, kesehatan reproduksi, dan Keluarga Berencana</a:t>
            </a:r>
          </a:p>
          <a:p>
            <a:pPr marL="712788" indent="-357188">
              <a:buAutoNum type="arabicPeriod"/>
            </a:pPr>
            <a:r>
              <a:rPr lang="id-ID" dirty="0" smtClean="0"/>
              <a:t>Pendokumentasian pada ibu hamil, ibu bersalin, ibu nifas, bayi baru lahir, tumbang, kesehatan repsoduksi dan Keluarga Berencana</a:t>
            </a:r>
          </a:p>
        </p:txBody>
      </p:sp>
    </p:spTree>
    <p:extLst>
      <p:ext uri="{BB962C8B-B14F-4D97-AF65-F5344CB8AC3E}">
        <p14:creationId xmlns:p14="http://schemas.microsoft.com/office/powerpoint/2010/main" val="371290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Pengantar Perkuliahan </a:t>
            </a:r>
            <a:r>
              <a:rPr lang="id-ID" dirty="0" smtClean="0"/>
              <a:t>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2425" indent="-352425">
              <a:buFont typeface="Wingdings" pitchFamily="2" charset="2"/>
              <a:buChar char="ü"/>
            </a:pPr>
            <a:r>
              <a:rPr lang="id-ID" dirty="0" smtClean="0"/>
              <a:t>Materi perkuliahan praktik :</a:t>
            </a:r>
          </a:p>
          <a:p>
            <a:pPr marL="722313" indent="-457200">
              <a:buFont typeface="+mj-lt"/>
              <a:buAutoNum type="arabicPeriod"/>
            </a:pPr>
            <a:r>
              <a:rPr lang="id-ID" dirty="0" smtClean="0"/>
              <a:t>Studi dokumentasi</a:t>
            </a:r>
          </a:p>
          <a:p>
            <a:pPr marL="722313" indent="-457200">
              <a:buFont typeface="+mj-lt"/>
              <a:buAutoNum type="arabicPeriod"/>
            </a:pPr>
            <a:r>
              <a:rPr lang="id-ID" dirty="0" smtClean="0"/>
              <a:t>Teknik dokumentasi</a:t>
            </a:r>
          </a:p>
          <a:p>
            <a:pPr marL="722313" indent="-457200">
              <a:buFont typeface="+mj-lt"/>
              <a:buAutoNum type="arabicPeriod"/>
            </a:pPr>
            <a:r>
              <a:rPr lang="id-ID" dirty="0" smtClean="0"/>
              <a:t>Model sokumentasi</a:t>
            </a:r>
          </a:p>
          <a:p>
            <a:pPr marL="722313" indent="-457200">
              <a:buFont typeface="+mj-lt"/>
              <a:buAutoNum type="arabicPeriod"/>
            </a:pPr>
            <a:r>
              <a:rPr lang="id-ID" dirty="0" smtClean="0"/>
              <a:t>Metode pendokumentasian</a:t>
            </a:r>
          </a:p>
          <a:p>
            <a:pPr marL="722313" indent="-457200">
              <a:buFont typeface="+mj-lt"/>
              <a:buAutoNum type="arabicPeriod"/>
            </a:pPr>
            <a:r>
              <a:rPr lang="id-ID" dirty="0" smtClean="0"/>
              <a:t>Pengumpulan data rekam medik</a:t>
            </a:r>
          </a:p>
          <a:p>
            <a:pPr marL="722313" indent="-457200">
              <a:buFont typeface="+mj-lt"/>
              <a:buAutoNum type="arabicPeriod"/>
            </a:pPr>
            <a:r>
              <a:rPr lang="id-ID" dirty="0" smtClean="0"/>
              <a:t>Pendokumentasian pada ibu hamil, ibu bersalin, ibu nifas, bayi baru lahir, tumbuh kembang, kesehatan reproduksi, dan Keluarga Berencana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4453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91843" y="2967335"/>
            <a:ext cx="51603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TERIMA KASIH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6369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155</TotalTime>
  <Words>360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Pengantar Dan Kontrak DOKUMENTASI KEBIDANAN</vt:lpstr>
      <vt:lpstr>Kontrak Pembelajaran (1)</vt:lpstr>
      <vt:lpstr>Kontrak Pembelajaran (2)</vt:lpstr>
      <vt:lpstr>Kontrak Pembelajaran (3)</vt:lpstr>
      <vt:lpstr>Pengantar Perkuliahan (1)</vt:lpstr>
      <vt:lpstr>Pengantar Perkuliahan (2)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Dan Kontrak Sosial Antropologi</dc:title>
  <dc:creator>allienz</dc:creator>
  <cp:lastModifiedBy>allienzcom</cp:lastModifiedBy>
  <cp:revision>12</cp:revision>
  <dcterms:created xsi:type="dcterms:W3CDTF">2006-08-16T00:00:00Z</dcterms:created>
  <dcterms:modified xsi:type="dcterms:W3CDTF">2020-02-24T01:33:00Z</dcterms:modified>
</cp:coreProperties>
</file>